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ppt/ink/ink3.xml" ContentType="application/inkml+xml"/>
  <Override PartName="/ppt/ink/ink4.xml" ContentType="application/inkml+xml"/>
  <Override PartName="/ppt/notesSlides/notesSlide9.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 id="2147483712" r:id="rId3"/>
  </p:sldMasterIdLst>
  <p:notesMasterIdLst>
    <p:notesMasterId r:id="rId79"/>
  </p:notesMasterIdLst>
  <p:sldIdLst>
    <p:sldId id="1769" r:id="rId4"/>
    <p:sldId id="1750" r:id="rId5"/>
    <p:sldId id="256" r:id="rId6"/>
    <p:sldId id="1605" r:id="rId7"/>
    <p:sldId id="819" r:id="rId8"/>
    <p:sldId id="1002" r:id="rId9"/>
    <p:sldId id="1744" r:id="rId10"/>
    <p:sldId id="1745" r:id="rId11"/>
    <p:sldId id="1606" r:id="rId12"/>
    <p:sldId id="269" r:id="rId13"/>
    <p:sldId id="272" r:id="rId14"/>
    <p:sldId id="1613" r:id="rId15"/>
    <p:sldId id="274" r:id="rId16"/>
    <p:sldId id="1388" r:id="rId17"/>
    <p:sldId id="1528" r:id="rId18"/>
    <p:sldId id="1533" r:id="rId19"/>
    <p:sldId id="1526" r:id="rId20"/>
    <p:sldId id="1527" r:id="rId21"/>
    <p:sldId id="1746" r:id="rId22"/>
    <p:sldId id="1499" r:id="rId23"/>
    <p:sldId id="1514" r:id="rId24"/>
    <p:sldId id="1521" r:id="rId25"/>
    <p:sldId id="1749" r:id="rId26"/>
    <p:sldId id="1754" r:id="rId27"/>
    <p:sldId id="1752" r:id="rId28"/>
    <p:sldId id="1755" r:id="rId29"/>
    <p:sldId id="1756" r:id="rId30"/>
    <p:sldId id="1753" r:id="rId31"/>
    <p:sldId id="1757" r:id="rId32"/>
    <p:sldId id="1559" r:id="rId33"/>
    <p:sldId id="1758" r:id="rId34"/>
    <p:sldId id="1748" r:id="rId35"/>
    <p:sldId id="1759" r:id="rId36"/>
    <p:sldId id="1760" r:id="rId37"/>
    <p:sldId id="1763" r:id="rId38"/>
    <p:sldId id="1761" r:id="rId39"/>
    <p:sldId id="1762" r:id="rId40"/>
    <p:sldId id="1764" r:id="rId41"/>
    <p:sldId id="1678" r:id="rId42"/>
    <p:sldId id="1677" r:id="rId43"/>
    <p:sldId id="1651" r:id="rId44"/>
    <p:sldId id="1710" r:id="rId45"/>
    <p:sldId id="1711" r:id="rId46"/>
    <p:sldId id="1712" r:id="rId47"/>
    <p:sldId id="1675" r:id="rId48"/>
    <p:sldId id="1765" r:id="rId49"/>
    <p:sldId id="1683" r:id="rId50"/>
    <p:sldId id="1725" r:id="rId51"/>
    <p:sldId id="1716" r:id="rId52"/>
    <p:sldId id="1647" r:id="rId53"/>
    <p:sldId id="1698" r:id="rId54"/>
    <p:sldId id="1703" r:id="rId55"/>
    <p:sldId id="1704" r:id="rId56"/>
    <p:sldId id="1708" r:id="rId57"/>
    <p:sldId id="1686" r:id="rId58"/>
    <p:sldId id="1706" r:id="rId59"/>
    <p:sldId id="1714" r:id="rId60"/>
    <p:sldId id="1577" r:id="rId61"/>
    <p:sldId id="1580" r:id="rId62"/>
    <p:sldId id="1578" r:id="rId63"/>
    <p:sldId id="1770" r:id="rId64"/>
    <p:sldId id="1568" r:id="rId65"/>
    <p:sldId id="1460" r:id="rId66"/>
    <p:sldId id="1767" r:id="rId67"/>
    <p:sldId id="1567" r:id="rId68"/>
    <p:sldId id="1464" r:id="rId69"/>
    <p:sldId id="1419" r:id="rId70"/>
    <p:sldId id="1766" r:id="rId71"/>
    <p:sldId id="1771" r:id="rId72"/>
    <p:sldId id="1768" r:id="rId73"/>
    <p:sldId id="1390" r:id="rId74"/>
    <p:sldId id="1588" r:id="rId75"/>
    <p:sldId id="1679" r:id="rId76"/>
    <p:sldId id="1738" r:id="rId77"/>
    <p:sldId id="1715"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9994"/>
    <a:srgbClr val="9F37AD"/>
    <a:srgbClr val="D2BDE5"/>
    <a:srgbClr val="6C6CFB"/>
    <a:srgbClr val="99FF99"/>
    <a:srgbClr val="E5A2E8"/>
    <a:srgbClr val="006699"/>
    <a:srgbClr val="707088"/>
    <a:srgbClr val="1E3462"/>
    <a:srgbClr val="9034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6" autoAdjust="0"/>
    <p:restoredTop sz="95226" autoAdjust="0"/>
  </p:normalViewPr>
  <p:slideViewPr>
    <p:cSldViewPr snapToGrid="0">
      <p:cViewPr>
        <p:scale>
          <a:sx n="66" d="100"/>
          <a:sy n="66" d="100"/>
        </p:scale>
        <p:origin x="27" y="3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2873" y="3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8T11:45:45.587"/>
    </inkml:context>
    <inkml:brush xml:id="br0">
      <inkml:brushProperty name="width" value="0.2" units="cm"/>
      <inkml:brushProperty name="height" value="0.2" units="cm"/>
      <inkml:brushProperty name="color" value="#CC0066"/>
    </inkml:brush>
  </inkml:definitions>
  <inkml:trace contextRef="#ctx0" brushRef="#br0">3 1 24575,'-1'52'0,"0"-14"0,4 42 0,-1-67 20,0 0 0,1 0 0,1 0 0,0 0 0,7 14 0,-7-20-169,-1 1 1,2 0-1,-1-1 1,1 0-1,0 0 1,1 0-1,-1-1 1,1 0-1,7 6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53.272"/>
    </inkml:context>
    <inkml:brush xml:id="br0">
      <inkml:brushProperty name="width" value="0.35" units="cm"/>
      <inkml:brushProperty name="height" value="0.35" units="cm"/>
      <inkml:brushProperty name="color" value="#FFC114"/>
    </inkml:brush>
  </inkml:definitions>
  <inkml:trace contextRef="#ctx0" brushRef="#br0">1 289 24575,'1'0'0,"1"-1"0,0 1 0,-1 0 0,1-1 0,0 1 0,-1-1 0,1 0 0,-1 0 0,1 1 0,-1-1 0,1 0 0,-1 0 0,2-2 0,18-18 0,-15 14 0,13-15 0,28-42 0,-31 40 0,33-38 0,-42 55 0,0 1 0,0-1 0,1 1 0,-1 1 0,1-1 0,1 1 0,-1 1 0,1-1 0,11-3 0,38-10-1365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57.080"/>
    </inkml:context>
    <inkml:brush xml:id="br0">
      <inkml:brushProperty name="width" value="0.35" units="cm"/>
      <inkml:brushProperty name="height" value="0.35" units="cm"/>
      <inkml:brushProperty name="color" value="#FFC114"/>
    </inkml:brush>
  </inkml:definitions>
  <inkml:trace contextRef="#ctx0" brushRef="#br0">0 134 24575,'1'-1'0,"-1"-1"0,1 0 0,-1 1 0,1-1 0,-1 1 0,1-1 0,0 1 0,0-1 0,0 1 0,0-1 0,0 1 0,0 0 0,0-1 0,0 1 0,0 0 0,1 0 0,-1 0 0,1 0 0,-1 0 0,3-1 0,32-14 0,128-29 0,22 1-1365</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6:01.480"/>
    </inkml:context>
    <inkml:brush xml:id="br0">
      <inkml:brushProperty name="width" value="0.35" units="cm"/>
      <inkml:brushProperty name="height" value="0.35" units="cm"/>
      <inkml:brushProperty name="color" value="#FFC114"/>
    </inkml:brush>
  </inkml:definitions>
  <inkml:trace contextRef="#ctx0" brushRef="#br0">0 0 24380,'486'0'0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7:50.418"/>
    </inkml:context>
    <inkml:brush xml:id="br0">
      <inkml:brushProperty name="width" value="0.35" units="cm"/>
      <inkml:brushProperty name="height" value="0.35" units="cm"/>
      <inkml:brushProperty name="color" value="#FFC114"/>
    </inkml:brush>
  </inkml:definitions>
  <inkml:trace contextRef="#ctx0" brushRef="#br0">0 55 24575,'396'-54'0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7:55.306"/>
    </inkml:context>
    <inkml:brush xml:id="br0">
      <inkml:brushProperty name="width" value="0.35" units="cm"/>
      <inkml:brushProperty name="height" value="0.35" units="cm"/>
      <inkml:brushProperty name="color" value="#FFC114"/>
    </inkml:brush>
  </inkml:definitions>
  <inkml:trace contextRef="#ctx0" brushRef="#br0">0 1 23892,'523'0'0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8:53.658"/>
    </inkml:context>
    <inkml:brush xml:id="br0">
      <inkml:brushProperty name="width" value="0.1" units="cm"/>
      <inkml:brushProperty name="height" value="0.6" units="cm"/>
      <inkml:brushProperty name="color" value="#00A0D7"/>
      <inkml:brushProperty name="ignorePressure" value="1"/>
      <inkml:brushProperty name="inkEffects" value="pencil"/>
    </inkml:brush>
  </inkml:definitions>
  <inkml:trace contextRef="#ctx0" brushRef="#br0">1 0,'4'0,"4"0,5 0,7 0,4 4,1 0,0 1,-1-2,6 0,-2-1</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8:57.010"/>
    </inkml:context>
    <inkml:brush xml:id="br0">
      <inkml:brushProperty name="width" value="0.1" units="cm"/>
      <inkml:brushProperty name="height" value="0.6" units="cm"/>
      <inkml:brushProperty name="color" value="#00A0D7"/>
      <inkml:brushProperty name="ignorePressure" value="1"/>
      <inkml:brushProperty name="inkEffects" value="pencil"/>
    </inkml:brush>
  </inkml:definitions>
  <inkml:trace contextRef="#ctx0" brushRef="#br0">12 0,'4'0,"4"0,4 0,1 7,1 3,-1 3,4-1,-1 1,0-1,-2 0,0-2,-3 2,0-2,-1 4,-2 4,-4 2,10-2,1-8,3-5,-3-12,1-3,-4-4,-3-4,1 2,-2 0,5 3,-4 3,-6 4,-4 6,-5 3,-2 5,-3 8,-10 1,-6-2,0-1,-1-2,-2-3,1-3,2-3,1-2,2-1,-2 0,0-1,4 1</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3.108"/>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1 128,'3'0,"5"0,5 0,7 0,3 0,2 0,0 0,-4-4,-2-1,6 1,2 0,1 2,2-3,0-4,-2-1,-2 2,-6-5,-2 0,2-2,6 2,1 3,0 4,2 2,0 2,-1 2,-3 0,-1 0,2 1,4 0,-3-1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4.860"/>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 85,'10'-4,"12"-1,11 1,5-7,9-1,4 2,-3 2,-6-1,-7 1,-6 2,0 2,-2 2,-2 0,2 2,-4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8.074"/>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1477 1,'7'7,"9"5,13 6,5-2,8 4,6 2,6 5,-2-3,-7-1,0-2,-5-4,-5 6,-5-1,3-5,-1-5,-5-11,-5-6,2-3,0-2,0-1,-1 2,-1 3,-4-1,-1 0,6 2,4 1,0 2,3 0,-1 2,0 0,-4 0,-8 1,-17-1,-17 0,-23 0,-25 1,-35-1,-27 0,-36 0,-28 0,-14 3,-25 9,-5 12,5 3,21-4,35 1,36-2,28-6,29-6,25-4,21-13,18-11,14 0,12-2,15 2,6 6,27-7,26-7,8 0,3 2,18-2,10 3,3 5,2 0,-12 1,-9 5,-7 4,-8 4,-14 1,-15 3,-12 0,-10 1,-9 0,1-1,-1 1,-3-1,-6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9.652"/>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0 1,'7'0,"7"0,10 0,5 0,5 0,8 0,-1 0,-3 0,-2 0,-2 0,-8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12.048"/>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0 22,'4'0,"4"0,5 0,3 0,3 0,1 0,5 0,2 0,3 0,3 0,4 0,-2-3,5-2,-2 1,-3 0,3 1,-2 2,-3 0,-4 1,4 0,0 0,-2 0,1 0,-2 0,1 0,-5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13.946"/>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0 38,'4'0,"4"0,8 0,5 0,2 0,1 0,0 0,3 0,4 0,0 0,2 0,-1 0,-2 0,-3 0,-3 0,2 0,11 0,6 0,-1 0,0 0,-1 0,-3 0,-1 0,0 0,-3 0,-3 0,-1 0,0 0,-3-7,-3-2,-1 0,2 2,-2 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15.951"/>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 0,'10'0,"15"0,17 0,19 0,13 0,5 0,3 0,5 0,-1 0,-1 0,-12 0,-15 0,-6 0,-9 0,-8 0,-2 0,-4 0,-4 0,-5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39.667"/>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275 818,'4'0,"4"0,4 0,8-4,4-1,-2-7,-2-1,0-2,0 1,7 4,-1-1,-2 2,-4-1,-2 1,-1-1,3 1,0-6,-2 1,1-6,0 2,-3 0,3 3,2 4,4 4,1 3,4 10,0 10,-1 6,-3 4,3 0,-2 6,10 2,5 5,-4 0,-5 0,-5 1,0-4,-2 1,0-4,-6 0,-2-5,-5-1,0-5,-3-3,-6 0,-23 3,-21-2,-28-4,-25-6,-18-3,0-8,1-2,12-2,12-3,3 0,12-3,15 1,13 2,10-4,5-1,2-5,2 1,6-1,2 3,-3-6,-2-4,-1-1,0-3,3 0,6-2,4-3,4 0,3 4,2 2,4-4,8-1,10-4,12-1,10 0,8 3,7 3,6 8,4 0,0 5,3 5,6 5,5 0,-1 3,2 1,9 2,-8 2,-4 0,-12 1,-8 1,-7-1,-5 0,-8 1,-7-1,-6 0,-8 3,-7 6,-6 4,-4 7,-2 4,-2 4,-1 9,1 1,0 5,-7 6,-2-2,-3-6,-3-6,2-5,-12-1,-11-2,-3-2,-6 2,-5 0,2-4,-4 3,-5-1,5-13,1-8,-2-9,1-2,7-5,3-7,6-4,6-1,4-1,3 1,6-2,0-5,-2 3,3 4,4-2,5 0,0 1,0 1,3 1,2-6,1-1,1 0,1-2,4 2,1 2,4 6,0 2,5 2,4-3,3-6,8-4,3-1,6 4,8 5,-1 5,-1-1,0 3,-2 3,4 2,-3 2,-5 2,-2 3,-4 2,0 1,2 5,-2 8,-2 5,4 5,0 15,-3 5,-2-1,-7-4,0-4,-3 2,-2-1,-3 4,-5 0,-3-4,-3 4,-2-2,-1-3,-1-4,-7-3,-2 1,-3 0,-7-2,-10 6,-10 4,-17 1,-9-7,0-7,-7-9,-5-5,7-12,5-9,10-2,5-2,6-1,8-9,3-3,4 0,7-5,4-1,5 3,5-1,4 3,3-9,2 0,0-4,1 2,0 1,0-11,3 1,8-2,2 4,3 7,0 8,10-2,3 2,0-4,2 1,2 7,0 9,-3 7,11 7,2 14,-3 11,2 12,4 11,-1 18,-3 1,-4 1,1 2,-6-8,-8-8,-6-10,-6-6,-5-3,-4-2,-4 2,-1-1,-1 3,-10-1,-15 6,-6 0,-5 1,-6-1,-4-8,3-4,2-6,5-3,1-3,4-4,3-3,3-2,6-5,3-6,-3-11,2-14,5-4,3-3,5-12,2 0,9-3,4 6,3 11,3 8,-1 7,1 2,7-4,12 2,2 1,3 5,1 5,1 5,4 4,-3 13,10 5,-1 4,-6 2,-4 5,-5 2,-5-4,-5-2,-7-2,-3 1,-5 3,6 4,1 3,-4 2,-4-1,-11-5,-5-4,-2-2,-4-1,1 4,-2 1,1 0,-8 0,-4 2,-2 1,-1-1,2-1,-7-2,-1-4,1 2,-1-4,1 4,3-3,2-4,2-4,-2-5,1-2,-8-5,0-10,1-6,3-4,6-1,3-1,6-3,5-1,3 2,4 0,5 3,2-3,11-1,17 1,10-1,4 2,-1 3,1 6,-3 0,4 5,-2 3,-5 3,-2 3,-5 1,-5 1,-3 5,-2 0,-7 7,3 5,3 3,0 2,-2 0,-5 4,-4 1,-4 0,-4-2,-3-1,-8 2,-3 0,-8-4,1-2,-2-5,0-1,3 8,0 3,0-3,-4-1,-4-4,0-2,-6-3,-3 4,2-2,2-2,2-4,3-3,-3-2,1-2,5-5,1-1,6-4,0-3,4-4,2-10,4-3,5-1,6 1,10-1,8-3,7 4,2 4,-2 6,2 6,1-2,-1 2,-4 3,-2 3,-3 4,1 4,0 10,-4 14,-7 6,-5 1,-4 9,-4 5,-2-1,0-6,-2-5,1-5,-3-8,-2-4,-5 3,-6-3,-3 0,-1 8,-5-1,-12-1,-6-4,-4-5,4-6,5-3,7-3,4-2,0-1,-2 0,0 0,-1-11,4-6,3-4,2 1,5-2,2 3,4 1,3 0,3 0,6 0,14 3,7 4,7 4,7 4,-1 5,-2 4,-6 3,-5 1,-3 3,-4 5,3 1,-3 0,-3 1,0-3,-3 3,-1 6,-11 1,-8 1,-5-5,-4-6,-2-6,-4-4,-5-4,-1-1,-5-13,-4-17,2-15,8-18,8-1,9-5,7-1,11 1,9 7,5 5,7 12,-1 8,3 9,7 0,2 2,-2 5,0 3,-2 4,-3 4,-3 4,-2 2,-5 6,4 9,-1 6,-4 3,-6 3,-5-4</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5:59:52.176"/>
    </inkml:context>
    <inkml:brush xml:id="br0">
      <inkml:brushProperty name="width" value="0.35" units="cm"/>
      <inkml:brushProperty name="height" value="0.35" units="cm"/>
      <inkml:brushProperty name="color" value="#008C3A"/>
    </inkml:brush>
  </inkml:definitions>
  <inkml:trace contextRef="#ctx0" brushRef="#br0">0 19 24575,'4'0'0,"4"0"0,4 0 0,5 0 0,1-3 0,7-2 0,1 0 0,0 2 0,6 0 0,-2 5 0,-6 6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5:59:54.362"/>
    </inkml:context>
    <inkml:brush xml:id="br0">
      <inkml:brushProperty name="width" value="0.35" units="cm"/>
      <inkml:brushProperty name="height" value="0.35" units="cm"/>
      <inkml:brushProperty name="color" value="#008C3A"/>
    </inkml:brush>
  </inkml:definitions>
  <inkml:trace contextRef="#ctx0" brushRef="#br0">1 1 24575,'0'0'-8191</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5:59:58.974"/>
    </inkml:context>
    <inkml:brush xml:id="br0">
      <inkml:brushProperty name="width" value="0.35" units="cm"/>
      <inkml:brushProperty name="height" value="0.35" units="cm"/>
      <inkml:brushProperty name="color" value="#66CC00"/>
    </inkml:brush>
  </inkml:definitions>
  <inkml:trace contextRef="#ctx0" brushRef="#br0">0 0 24575,'0'0'-8191</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6:00:02.235"/>
    </inkml:context>
    <inkml:brush xml:id="br0">
      <inkml:brushProperty name="width" value="0.35" units="cm"/>
      <inkml:brushProperty name="height" value="0.35" units="cm"/>
      <inkml:brushProperty name="color" value="#66CC00"/>
    </inkml:brush>
  </inkml:definitions>
  <inkml:trace contextRef="#ctx0" brushRef="#br0">0 1 24575,'0'0'-8191</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6:00:03.579"/>
    </inkml:context>
    <inkml:brush xml:id="br0">
      <inkml:brushProperty name="width" value="0.35" units="cm"/>
      <inkml:brushProperty name="height" value="0.35" units="cm"/>
      <inkml:brushProperty name="color" value="#66CC00"/>
    </inkml:brush>
  </inkml:definitions>
  <inkml:trace contextRef="#ctx0" brushRef="#br0">0 1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6:00:07.200"/>
    </inkml:context>
    <inkml:brush xml:id="br0">
      <inkml:brushProperty name="width" value="0.35" units="cm"/>
      <inkml:brushProperty name="height" value="0.35" units="cm"/>
      <inkml:brushProperty name="color" value="#66CC00"/>
    </inkml:brush>
  </inkml:definitions>
  <inkml:trace contextRef="#ctx0" brushRef="#br0">0 0 24575,'4'0'0,"8"0"0,2 8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6:00:08.789"/>
    </inkml:context>
    <inkml:brush xml:id="br0">
      <inkml:brushProperty name="width" value="0.35" units="cm"/>
      <inkml:brushProperty name="height" value="0.35" units="cm"/>
      <inkml:brushProperty name="color" value="#66CC00"/>
    </inkml:brush>
  </inkml:definitions>
  <inkml:trace contextRef="#ctx0" brushRef="#br0">0 0 24575,'0'0'-8191</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16:00:22.676"/>
    </inkml:context>
    <inkml:brush xml:id="br0">
      <inkml:brushProperty name="width" value="0.35" units="cm"/>
      <inkml:brushProperty name="height" value="0.35" units="cm"/>
      <inkml:brushProperty name="color" value="#66CC00"/>
    </inkml:brush>
  </inkml:definitions>
  <inkml:trace contextRef="#ctx0" brushRef="#br0">101 65 24575,'4'0'0,"4"0"0,1-3 0,-1-9 0,-5-2 0,-7 2 0,-7 2 0,-8 3 0,-4 3 0,-2 2 0,-1 2 0,2 0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22.043"/>
    </inkml:context>
    <inkml:brush xml:id="br0">
      <inkml:brushProperty name="width" value="0.2" units="cm"/>
      <inkml:brushProperty name="height" value="0.2" units="cm"/>
      <inkml:brushProperty name="color" value="#E71224"/>
    </inkml:brush>
  </inkml:definitions>
  <inkml:trace contextRef="#ctx0" brushRef="#br0">1 181 24575,'9'-1'0,"1"-1"0,-1 1 0,0-2 0,1 1 0,14-8 0,-1 2 0,97-37 0,17-6 0,-79 33-455,1 2 0,63-7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0.596"/>
    </inkml:context>
    <inkml:brush xml:id="br0">
      <inkml:brushProperty name="width" value="0.2" units="cm"/>
      <inkml:brushProperty name="height" value="0.2" units="cm"/>
      <inkml:brushProperty name="color" value="#004F8B"/>
    </inkml:brush>
  </inkml:definitions>
  <inkml:trace contextRef="#ctx0" brushRef="#br0">1 1 24575,'3'0'0,"8"0"0,10 0 0,7 0 0,9 0 0,3 0 0,-3 0 0,-5 3 0,-3 2 0,-4-1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2.513"/>
    </inkml:context>
    <inkml:brush xml:id="br0">
      <inkml:brushProperty name="width" value="0.2" units="cm"/>
      <inkml:brushProperty name="height" value="0.2" units="cm"/>
      <inkml:brushProperty name="color" value="#004F8B"/>
    </inkml:brush>
  </inkml:definitions>
  <inkml:trace contextRef="#ctx0" brushRef="#br0">1 28 24575,'3'0'0,"5"0"0,4 0 0,4 0 0,3 0 0,1 0 0,1 0 0,0 0 0,-1 0 0,1 0 0,7 0 0,1-3 0,4-2 0,-1 1 0,-3 0 0,-6-1 0,-3-1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4.153"/>
    </inkml:context>
    <inkml:brush xml:id="br0">
      <inkml:brushProperty name="width" value="0.2" units="cm"/>
      <inkml:brushProperty name="height" value="0.2" units="cm"/>
      <inkml:brushProperty name="color" value="#004F8B"/>
    </inkml:brush>
  </inkml:definitions>
  <inkml:trace contextRef="#ctx0" brushRef="#br0">0 0 24575,'0'4'0,"3"0"0,5 4 0,5 0 0,2 2 0,3 0 0,2-3 0,1-1 0,0-3 0,-3 2 0,-2 1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2.016"/>
    </inkml:context>
    <inkml:brush xml:id="br0">
      <inkml:brushProperty name="width" value="0.2" units="cm"/>
      <inkml:brushProperty name="height" value="0.2" units="cm"/>
      <inkml:brushProperty name="color" value="#004F8B"/>
    </inkml:brush>
  </inkml:definitions>
  <inkml:trace contextRef="#ctx0" brushRef="#br0">0 78 24575,'16'-2'0,"0"-1"0,-1-1 0,1 0 0,-1-1 0,19-9 0,35-11 0,-4 5-1365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7.535"/>
    </inkml:context>
    <inkml:brush xml:id="br0">
      <inkml:brushProperty name="width" value="0.2" units="cm"/>
      <inkml:brushProperty name="height" value="0.2" units="cm"/>
      <inkml:brushProperty name="color" value="#004F8B"/>
    </inkml:brush>
  </inkml:definitions>
  <inkml:trace contextRef="#ctx0" brushRef="#br0">1 176 24575,'0'-11'0,"1"-1"0,0 1 0,1 0 0,0 0 0,1 0 0,7-18 0,-7 23 0,-1 0 0,1 0 0,0 1 0,0 0 0,1 0 0,-1 0 0,1 0 0,0 0 0,1 0 0,-1 1 0,1 0 0,0 0 0,8-5 0,-12 8 0,1 1 0,-1-1 0,0 0 0,0 1 0,1-1 0,-1 1 0,1-1 0,-1 1 0,0 0 0,1 0 0,-1-1 0,1 1 0,-1 0 0,0 0 0,1 1 0,-1-1 0,1 0 0,-1 0 0,0 1 0,1-1 0,-1 0 0,1 1 0,-1 0 0,0-1 0,0 1 0,1 0 0,-1 0 0,0-1 0,0 1 0,0 0 0,0 0 0,0 0 0,0 0 0,0 1 0,0-1 0,-1 0 0,1 0 0,0 0 0,-1 1 0,1-1 0,-1 0 0,1 2 0,3 7 0,-1-1 0,-1 1 0,0-1 0,1 17 0,-3-24 0,5 21 0,2 16 0,-7-37 0,0 0 0,0 0 0,0-1 0,0 1 0,0 0 0,0 0 0,0-1 0,-1 1 0,1 0 0,-1-1 0,1 1 0,-1 0 0,0-1 0,0 1 0,1-1 0,-3 4 0,2-5 0,1 0 0,0 1 0,-1-1 0,1 1 0,-1-1 0,1 1 0,-1-1 0,1 0 0,-1 1 0,1-1 0,-1 0 0,1 0 0,-1 1 0,0-1 0,1 0 0,-1 0 0,1 0 0,-1 0 0,0 0 0,1 0 0,-1 0 0,0 0 0,1 0 0,-1 0 0,1 0 0,-1 0 0,0 0 0,1 0 0,-1-1 0,-1 0 0,1 1 0,0-1 0,0 0 0,0 0 0,0 0 0,0 0 0,0 0 0,0-1 0,1 1 0,-1 0 0,0 0 0,0-2 0,-1-1 0,0 0 0,1 0 0,0 0 0,-1 0 0,2 0 0,-1-1 0,0-7 0,5-4-1365</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2.870"/>
    </inkml:context>
    <inkml:brush xml:id="br0">
      <inkml:brushProperty name="width" value="0.2" units="cm"/>
      <inkml:brushProperty name="height" value="0.2" units="cm"/>
      <inkml:brushProperty name="color" value="#004F8B"/>
    </inkml:brush>
  </inkml:definitions>
  <inkml:trace contextRef="#ctx0" brushRef="#br0">0 64 24575,'51'-2'0,"0"-1"0,0-3 0,81-21 0,-101 18 0,-20 5 0,1 1 0,0 0 0,23-2 0,17 3 0,56 5 0,-68 5-1365</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5.343"/>
    </inkml:context>
    <inkml:brush xml:id="br0">
      <inkml:brushProperty name="width" value="0.2" units="cm"/>
      <inkml:brushProperty name="height" value="0.2" units="cm"/>
      <inkml:brushProperty name="color" value="#004F8B"/>
    </inkml:brush>
  </inkml:definitions>
  <inkml:trace contextRef="#ctx0" brushRef="#br0">328 162 24575,'0'-1'0,"0"1"0,1-1 0,-1 0 0,0 1 0,0-1 0,1 1 0,-1-1 0,0 1 0,1-1 0,-1 0 0,1 1 0,-1-1 0,0 1 0,1 0 0,-1-1 0,1 1 0,-1-1 0,1 1 0,0 0 0,-1-1 0,1 1 0,-1 0 0,2-1 0,18-5 0,-15 5 0,24-6 0,0 1 0,0 2 0,38-2 0,93 6 0,-89 2 0,-47-2 0,-13 1 0,-1-1 0,1 0 0,0 0 0,18-5 0,-28 5 0,-1 1 0,0-1 0,0 0 0,0 0 0,1 0 0,-1 0 0,0 0 0,0 0 0,1-1 0,-1 1 0,0 0 0,0 0 0,0 0 0,1 0 0,-1 0 0,0 0 0,0 0 0,0 0 0,0 0 0,1-1 0,-1 1 0,0 0 0,0 0 0,0 0 0,0 0 0,1-1 0,-1 1 0,0 0 0,0 0 0,0 0 0,0 0 0,0-1 0,0 1 0,0 0 0,0 0 0,0-1 0,-8-3 0,-17 0 0,-189-2 0,62 3 0,-202-11 0,340 13 0,4 1 0,1 0 0,-1-1 0,0 0 0,0 0 0,-14-5 0,24 6 0,-1 0 0,1 0 0,-1 0 0,1 0 0,0 0 0,-1 0 0,1 0 0,-1-1 0,1 1 0,0 0 0,-1 0 0,1 0 0,-1 0 0,1-1 0,0 1 0,-1 0 0,1 0 0,0-1 0,-1 1 0,1 0 0,0-1 0,0 1 0,-1 0 0,1-1 0,0 1 0,0 0 0,0-1 0,-1 1 0,1-1 0,0 1 0,0 0 0,0-1 0,0 1 0,0-1 0,0 1 0,0-1 0,0 1 0,0 0 0,0-1 0,0 1 0,0-1 0,0 1 0,0 0 0,0-1 0,0 1 0,1-1 0,-1 1 0,0 0 0,0-1 0,0 1 0,1-1 0,-1 1 0,0 0 0,0-1 0,1 1 0,-1 0 0,0 0 0,1-1 0,-1 1 0,1 0 0,23-14 0,-4 8 0,0 0 0,1 1 0,0 2 0,33-3 0,-8 2 0,84-7-1365</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09.334"/>
    </inkml:context>
    <inkml:brush xml:id="br0">
      <inkml:brushProperty name="width" value="0.2" units="cm"/>
      <inkml:brushProperty name="height" value="0.2" units="cm"/>
      <inkml:brushProperty name="color" value="#004F8B"/>
    </inkml:brush>
  </inkml:definitions>
  <inkml:trace contextRef="#ctx0" brushRef="#br0">61 59 24575,'131'-10'0,"-24"1"0,-18-2 0,-62 7 0,44-2 0,-31 5 0,78-10 0,-106 9 0,18-3 0,-30 6 0,0-1 0,0 0 0,0 0 0,0 0 0,0 0 0,0 0 0,0 0 0,0 0 0,0 0 0,0 0 0,0 0 0,0 0 0,0 0 0,0 0 0,0 0 0,0 0 0,0 1 0,0-1 0,0 0 0,0 0 0,0 0 0,0 0 0,0 0 0,0 0 0,0 0 0,0 0 0,1 0 0,-1 0 0,0 0 0,0 0 0,0 0 0,0 0 0,0 0 0,0 0 0,0 0 0,0 0 0,0 0 0,0 0 0,0 0 0,0 0 0,0 0 0,0 0 0,0 0 0,0 0 0,0 0 0,1 1 0,-1-1 0,0-1 0,0 1 0,-17 8 0,-29 11 0,-1-3 0,-1-1 0,-1-3 0,0-2 0,0-2 0,-74 3 0,98-10 0,-35 7 0,-15 1 0,-24-8-1365</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3.940"/>
    </inkml:context>
    <inkml:brush xml:id="br0">
      <inkml:brushProperty name="width" value="0.2" units="cm"/>
      <inkml:brushProperty name="height" value="0.2" units="cm"/>
      <inkml:brushProperty name="color" value="#004F8B"/>
    </inkml:brush>
  </inkml:definitions>
  <inkml:trace contextRef="#ctx0" brushRef="#br0">1 63 24575,'4'-1'0,"-1"0"0,1 0 0,-1-1 0,0 1 0,1-1 0,-1 1 0,6-5 0,-2 2 0,14-10 0,-15 9 0,1 1 0,0 0 0,-1 0 0,12-4 0,-16 8 0,0-1 0,1 0 0,-1 1 0,0 0 0,0-1 0,0 1 0,0 0 0,1 0 0,-1 0 0,0 1 0,0-1 0,0 0 0,0 1 0,1 0 0,-1-1 0,0 1 0,0 0 0,0 0 0,0 0 0,3 2 0,-1 1 0,1 0 0,-1-1 0,0 2 0,0-1 0,0 0 0,-1 1 0,6 9 0,-8-13 0,0 1 0,0-1 0,0 1 0,0 0 0,-1 0 0,1-1 0,-1 1 0,1 0 0,-1 0 0,1 0 0,-1 0 0,0-1 0,0 1 0,0 0 0,0 0 0,0 0 0,-1 0 0,1 0 0,-1 0 0,1-1 0,-1 1 0,1 0 0,-1 0 0,0-1 0,0 1 0,0-1 0,-1 3 0,2-4 0,-1 1 0,1-1 0,0 0 0,0 1 0,-1-1 0,1 0 0,0 1 0,-1-1 0,1 0 0,0 0 0,-1 1 0,1-1 0,-1 0 0,1 0 0,0 1 0,-1-1 0,1 0 0,-1 0 0,1 0 0,-1 0 0,1 0 0,-1 0 0,1 0 0,0 0 0,-1 0 0,1 0 0,-1 0 0,1 0 0,-1 0 0,1 0 0,-1 0 0,1 0 0,0-1 0,-1 1 0,1 0 0,-1 0 0,1 0 0,0-1 0,-1 1 0,1 0 0,0-1 0,-1 1 0,1 0 0,0-1 0,-1 1 0,1 0 0,0-1 0,0 1 0,-1-1 0,1 1 0,0 0 0,0-1 0,0 1 0,0-1 0,-1 1 0,1-1 0,0 1 0,0-1 0,-1-2 0,1 1 0,-1 0 0,0-1 0,1 0 0,0 1 0,-1-1 0,1 1 0,0-1 0,1-4 0,1 4 0,-1-1 0,1 0 0,0 1 0,0-1 0,1 1 0,-1 0 0,1-1 0,0 1 0,0 0 0,0 1 0,0-1 0,0 1 0,0-1 0,1 1 0,-1 0 0,1 0 0,7-2 0,-4 0 0,1 2 0,-1-1 0,1 1 0,0 0 0,0 1 0,0 0 0,0 0 0,10 0 0,-11 2 0,0 0 0,-1 1 0,0-1 0,1 1 0,11 6 0,-15-7 0,-1 0 0,1 0 0,0 1 0,-1-1 0,1 1 0,-1 0 0,0-1 0,0 1 0,1 0 0,-1 1 0,0-1 0,-1 0 0,1 1 0,0-1 0,1 4 0,-3-4 0,0-1 0,0 1 0,0 0 0,0 0 0,0 0 0,-1 0 0,1-1 0,-1 1 0,1 0 0,-1 0 0,0-1 0,1 1 0,-1 0 0,0-1 0,0 1 0,0-1 0,-1 1 0,1-1 0,0 0 0,0 1 0,-1-1 0,1 0 0,-1 0 0,-1 2 0,-1-1 0,1 1 0,-1-1 0,1 1 0,-1-1 0,0 0 0,0 0 0,0-1 0,0 1 0,-7 0 0,10-1-28,0-1-1,0 0 1,-1 0-1,1 0 1,0 0 0,0 0-1,-1 0 1,1 0-1,0-1 1,0 1-1,0 0 1,0-1-1,-1 1 1,1-1 0,0 1-1,0-1 1,0 0-1,0 1 1,0-1-1,0 0 1,0 0-1,0 0 1,1 0 0,-1 1-1,0-1 1,0 0-1,1 0 1,-1-1-1,0 1 1,1 0-1,-1 0 1,1 0 0,0 0-1,-1 0 1,1-1-1,0 1 1,0 0-1,0 0 1,-1-1-1,1 1 1,1 0 0,-1 0-1,0 0 1,0-1-1,0 1 1,1 0-1,0-2 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24575,'11'0'0,"0"0"0,0 0 0,0 0 0,0 2 0,0-2 0,0 4 0,-2-3 0,3 1 0,-1 2 0,-2 0 0,2 1 0,-2-1 0,0 1 0,2 1 0,-2-1 0,14 14 0,-3-3 0,-2 5 0,1-3 0,-1 2 0,-1 2 0,-1 0 0,17 30 0,-25-37 0,-1-1 0,-2 1 0,1 2 0,-1-3 0,-1 3 0,0-2 0,-1 1 0,-1 1 0,0-1 0,-2 1 0,0 25 0,-2-36 8,2-1 0,-2-1 0,2 1 0,-1 1 0,-1-2 0,0 1 0,0-1 0,0 1 0,0-1 0,-1 1 0,1-1 0,-2 0 0,1-1 0,-3 5 0,2-6-70,3 0 0,-1 1 0,0-3 0,-2 2 1,2 0-1,-1 0 0,1 0 0,-2-2 0,2 1 0,-1 1 0,1-2 0,-2 0 1,2 2-1,-1-2 0,-1 0 0,2 0 0,-2 0 0,3 0 0,-3 0 0,0 0 1,2 0-1,-1-2 0,-5 0 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449 493 24575,'-2'2'0,"2"-2"0,-2 2 0,2 0 0,-2-1 0,1 1 0,1-2 0,-2 2 0,0 0 0,0-2 0,0 2 0,0-2 0,2 2 0,-1-2 0,-1 1 0,0-1 0,0 0 0,0 2 0,0-2 0,0 0 0,1 0 0,-1 0 0,-4 0 0,1 2 0,-6 0 0,-2 2 0,0-4 0,2 2 0,-2-2 0,0 0 0,0 0 0,2 0 0,-2-2 0,1 0 0,-1-2 0,2 0 0,-2 1 0,2-1 0,0 0 0,0-1 0,0-1 0,0-1 0,-1 2 0,1-3 0,2 1 0,0-2 0,0 1 0,0-1 0,-1 0 0,3 0 0,0-2 0,-8-10 0,0-3 0,1 2 0,1-2 0,2 1 0,-10-29 0,18 43 0,-1-2 0,0 0 0,3 0 0,-1 0 0,0 0 0,0 0 0,2 0 0,0-2 0,0 2 0,2 0 0,0 0 0,3-13 0,-3 18 0,0 1 0,2-1 0,-3 2 0,3-1 0,0 1 0,-1-1 0,1 1 0,0 0 0,-1 1 0,3-1 0,-2 0 0,1 1 0,-1-1 0,1 0 0,1 2 0,-2 1 0,1-3 0,1 2 0,-1 0 0,1 2 0,-1-2 0,10 1 0,-10-1 0,3 0 0,-1 2 0,-1 0 0,1-2 0,-1 2 0,1 2 0,0-2 0,-1 0 0,1 2 0,-1 0 0,1-1 0,-1 1 0,1 0 0,-2 2 0,1-2 0,1 1 0,-1 1 0,-1 0 0,6 3 0,-3 2 0,-1 2 0,0-2 0,1 1 0,-3 1 0,1 0 0,-1 0 0,8 22 0,20 86 0,-31-109 0,13 63 0,-4 1 0,-2-1 0,-3 3 0,-4-3 0,-10 80 0,8-149 0,0 0 0,0-3 0,0 3 0,0 0 0,-2-1 0,2 1 0,-2-2 0,2 2 0,-1-1 0,-1-1 0,2 2 0,-2-1 0,0-1 0,0 2 0,0-2 0,-1 0 0,1 1 0,0-1 0,0 0 0,-1 2 0,1-2 0,-2-1 0,2 1 0,-1 0 0,1-2 0,-6 4 0,5-2 0,-3-2 0,1 0 0,-1 1 0,1-1 0,-1 0 0,1 0 0,-1-1 0,1 1 0,-1-2 0,0 2 0,1-2 0,-1 0 0,3 0 0,-12-5 0,4 3 0,0-1 0,2-1 0,-2 1 0,2-1 0,-1-1 0,1-1 0,0 1 0,0 0 0,1-3 0,1 3 0,0-2 0,-1 0 0,1 0 0,1-1 0,1-1 0,-1 2 0,1-2 0,1 0 0,0 0 0,1 0 0,1 0 0,-2 0 0,2 0 0,1 0 0,1-2 0,0 2 0,0 0 0,0-13 0,3 13 0,-1 0 0,0 0 0,2 0 0,-1 0 0,3 0 0,-2 1 0,1-1 0,1 2 0,-1 0 0,2 0 0,14-17 0,1 2 0,2 0 0,47-35 0,-26 26 0,1 2 0,1 3 0,101-45 0,-123 62 0,1 2 0,0-1 0,0 5 0,-1-3 0,3 5 0,0-1 0,-3 0 0,3 4 0,0 0 0,34 4 0,-56-2 0,1-2 0,-2 2 0,3 0 0,-3-1 0,3 3 0,-3-2 0,1 2 0,-1-1 0,1 1 0,-1 0 0,1-1 0,-1 1 0,1 2 0,-2-3 0,1 3 0,-1-3 0,1 3 0,-1-1 0,0 1 0,1 7 0,1-2 0,-3-2 0,1 2 0,0 0 0,-1 0 0,-1 0 0,0 0 0,0 0 0,-2 0 0,2 0 0,-2 2 0,-2 9 0,2-18 5,-2 0 0,2-2-1,0 1 1,-2-1 0,2 2 0,-2-2-1,2-1 1,-1 3 0,-1-2 0,2 2-1,-2-3 1,0 1 0,0 0-1,0 2 1,1-2 0,-1 0 0,0-1-1,-6 3 1,3 0-213,-1-1 0,1 1 0,-2-2 1,1 2-1,-1-3 0,-10 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630"/>
    </inkml:context>
    <inkml:brush xml:id="br0">
      <inkml:brushProperty name="width" value="0.2" units="cm"/>
      <inkml:brushProperty name="height" value="0.2" units="cm"/>
      <inkml:brushProperty name="color" value="#E71224"/>
    </inkml:brush>
  </inkml:definitions>
  <inkml:trace contextRef="#ctx0" brushRef="#br0">207 189 24575,'-1'-3'0,"1"1"0,-1 0 0,0 0 0,0 0 0,0 0 0,0 0 0,0 0 0,-1 0 0,1 0 0,-1 0 0,-1-1 0,-7-10 0,9 11 0,-3-3 0,1 0 0,0-1 0,0 1 0,1 0 0,-1-1 0,1 1 0,0-1 0,1 0 0,-1 0 0,1 1 0,0-8 0,1 13 0,0-1 0,0 1 0,0-1 0,0 0 0,0 1 0,0-1 0,0 1 0,1-1 0,-1 1 0,0-1 0,0 1 0,0 0 0,1-1 0,-1 1 0,0-1 0,1 1 0,-1-1 0,0 1 0,1 0 0,-1-1 0,0 1 0,1 0 0,-1-1 0,1 1 0,-1 0 0,1 0 0,-1-1 0,0 1 0,1 0 0,-1 0 0,1 0 0,-1 0 0,1-1 0,0 1 0,-1 0 0,1 0 0,-1 0 0,1 0 0,-1 0 0,1 0 0,-1 1 0,1-1 0,-1 0 0,1 0 0,-1 0 0,1 0 0,-1 1 0,1-1 0,-1 0 0,0 0 0,1 1 0,0 0 0,24 16 0,-18-10 0,0 1 0,0-1 0,-1 1 0,0 0 0,-1 1 0,0-1 0,5 12 0,-7-13 0,0 0 0,-1 0 0,1 0 0,-2 0 0,1 1 0,-1-1 0,0 0 0,-1 1 0,1-1 0,-2 12 0,0-15 0,0-1 0,0 0 0,0 0 0,0 0 0,0 0 0,-1-1 0,1 1 0,-1 0 0,0 0 0,1-1 0,-1 1 0,-1-1 0,1 0 0,0 1 0,-1-1 0,1 0 0,-1 0 0,1-1 0,-1 1 0,0 0 0,0-1 0,0 0 0,0 0 0,0 0 0,0 0 0,-3 1 0,0-1 0,1 0 0,0 0 0,0-1 0,-1 1 0,1-1 0,0-1 0,-1 1 0,1-1 0,0 1 0,0-2 0,-1 1 0,1 0 0,0-1 0,0 0 0,-5-3 0,-2-3 0,1 1 0,1-1 0,-1-1 0,1 0 0,1-1 0,-10-11 0,15 16 0,0 0 0,0-1 0,1 0 0,0 0 0,0 0 0,0 0 0,0 0 0,1 0 0,0-1 0,1 1 0,-1-1 0,1 0 0,0 1 0,1-8 0,0 9 0,1 1 0,0 0 0,0-1 0,1 1 0,0 0 0,-1 0 0,1 0 0,0 0 0,1 0 0,-1 0 0,1 0 0,0 1 0,0-1 0,0 1 0,3-3 0,2-1 0,-1 1 0,1 0 0,0 0 0,1 1 0,15-8 0,-14 9 0,0 1 0,0 0 0,0 0 0,1 2 0,-1-1 0,1 1 0,-1 0 0,0 1 0,1 0 0,-1 1 0,19 3 0,-17-1 0,-1 0 0,1 1 0,0 0 0,-1 0 0,0 1 0,0 1 0,-1 0 0,1 0 0,15 14 0,-4 0 0,-1 0 0,30 38 0,-42-45 0,0-1 0,-1 2 0,0-1 0,-1 1 0,0 0 0,7 26 0,-13-35 0,0 0 0,-1 0 0,1 1 0,-1-1 0,0 0 0,-1 0 0,0 0 0,1 0 0,-2 0 0,1 0 0,0 0 0,-1 0 0,0 0 0,0-1 0,-1 1 0,1-1 0,-5 6 0,3-4 0,0-1 0,0 1 0,0-1 0,-1 0 0,0 0 0,0-1 0,-1 0 0,1 0 0,-1 0 0,0 0 0,0-1 0,-9 4 0,11-6 0,0 0 0,-1-1 0,1 1 0,0-1 0,-1 0 0,1 0 0,0 0 0,-1-1 0,1 1 0,0-1 0,0 0 0,0-1 0,-1 1 0,1-1 0,-7-3 0,-5-4 0,1-1 0,-20-15 0,31 22 0,-13-10 0,-23-23 0,36 31 0,-1 1 0,2-1 0,-1 1 0,0-1 0,1-1 0,0 1 0,0 0 0,1-1 0,-1 1 0,-1-8 0,3 11 0,1-1 0,0 1 0,-1-1 0,1 1 0,0-1 0,1 1 0,-1-1 0,0 1 0,1-1 0,-1 1 0,1-1 0,0 1 0,-1 0 0,1-1 0,1 1 0,-1 0 0,0 0 0,0 0 0,1 0 0,-1 0 0,1 0 0,0 0 0,-1 0 0,1 0 0,0 1 0,0-1 0,0 1 0,0 0 0,1-1 0,-1 1 0,3-1 0,-2 1 0,0 0 0,0-1 0,0 2 0,0-1 0,1 0 0,-1 1 0,0-1 0,1 1 0,-1 0 0,0 0 0,1 0 0,-1 0 0,0 1 0,0 0 0,1-1 0,-1 1 0,0 0 0,0 0 0,0 1 0,0-1 0,0 1 0,5 3 0,-3 0 0,-1-1 0,0 1 0,0 0 0,-1 0 0,1 0 0,-1 0 0,0 1 0,0-1 0,-1 1 0,0 0 0,0 0 0,0 0 0,1 7 0,-1 1 0,0 1 0,-1-1 0,-1 0 0,-2 26 0,1-34 8,0-1 0,0 1 0,-1 0 0,0-1 0,0 1 0,0-1 0,-1 0 0,0 0 0,0 0 0,0 0 0,0-1 0,-1 1 0,0-1 0,-7 7 0,8-9-59,1 0 0,-1 0-1,1 0 1,-1 0 0,0-1 0,1 1 0,-1-1-1,0 0 1,0 1 0,0-1 0,0-1 0,0 1-1,0 0 1,0-1 0,-1 0 0,1 1-1,0-1 1,0-1 0,0 1 0,0 0 0,0-1-1,-1 1 1,1-1 0,0 0 0,0 0 0,0 0-1,1-1 1,-5-1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976"/>
    </inkml:context>
    <inkml:brush xml:id="br0">
      <inkml:brushProperty name="width" value="0.2" units="cm"/>
      <inkml:brushProperty name="height" value="0.2" units="cm"/>
      <inkml:brushProperty name="color" value="#E71224"/>
    </inkml:brush>
  </inkml:definitions>
  <inkml:trace contextRef="#ctx0" brushRef="#br0">0 1 24575,'3'3'0,"2"5"0,3 4 0,0 4 0,2 2 0,-1 5 0,-1 3 0,-3-1 0,-5-4 0,-6-5 0,-2-3 0,-3-3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5.453"/>
    </inkml:context>
    <inkml:brush xml:id="br0">
      <inkml:brushProperty name="width" value="0.2" units="cm"/>
      <inkml:brushProperty name="height" value="0.2" units="cm"/>
      <inkml:brushProperty name="color" value="#E71224"/>
    </inkml:brush>
  </inkml:definitions>
  <inkml:trace contextRef="#ctx0" brushRef="#br0">326 214 24575,'1'0'0,"0"0"0,-1 0 0,1 0 0,0 1 0,-1-1 0,1 0 0,0 1 0,-1-1 0,1 1 0,0-1 0,-1 1 0,1-1 0,-1 1 0,1-1 0,-1 1 0,1-1 0,-1 1 0,1 0 0,-1-1 0,1 1 0,-1 0 0,0-1 0,0 1 0,1 0 0,-1-1 0,0 1 0,0 0 0,0 0 0,0 0 0,0-1 0,0 1 0,0 1 0,-1 25 0,0-21 0,-1-1 0,-1 1 0,1-1 0,-1 0 0,0 0 0,0-1 0,0 1 0,-1 0 0,1-1 0,-1 0 0,0 0 0,-1 0 0,1 0 0,-7 4 0,-11 6 0,-43 22 0,40-24 0,11-4 0,2-1 0,0 0 0,-1-1 0,-18 5 0,29-10 0,0 0 0,-1 0 0,1-1 0,-1 1 0,1-1 0,-1 0 0,1 1 0,-1-1 0,0 0 0,1-1 0,-1 1 0,1 0 0,-1-1 0,1 1 0,0-1 0,-1 0 0,1 0 0,-1 0 0,1 0 0,0 0 0,0-1 0,0 1 0,0-1 0,-4-2 0,3-1 0,0 0 0,0 1 0,0-1 0,0 0 0,1-1 0,0 1 0,0 0 0,1-1 0,-1 1 0,1-1 0,0 1 0,0-1 0,1-11 0,0 7 0,1-1 0,0 0 0,0 1 0,1-1 0,1 1 0,5-16 0,-2 12 0,1 0 0,0 0 0,2 1 0,-1 0 0,1 1 0,1 0 0,0 0 0,17-14 0,-6 8 0,1 1 0,1 0 0,42-22 0,-57 35 0,0 1 0,0-1 0,0 1 0,0 1 0,0 0 0,0 0 0,0 0 0,1 1 0,-1 1 0,1-1 0,-1 1 0,1 1 0,-1-1 0,1 1 0,-1 1 0,0 0 0,15 5 0,-9-2 0,-1 2 0,0 0 0,0 0 0,-1 1 0,0 0 0,0 2 0,-1-1 0,0 1 0,13 15 0,7 14 0,-1 0 0,-2 2 0,-2 2 0,35 76 0,-60-118 0,0 1 0,0-1 0,-1 1 0,1-1 0,0 1 0,-1-1 0,0 1 0,1 0 0,-1-1 0,0 1 0,0 0 0,0-1 0,0 1 0,0 0 0,0-1 0,-1 1 0,1 0 0,0-1 0,-1 1 0,1 0 0,-1-1 0,-1 3 0,-1 0 0,0-1 0,-1 1 0,1-1 0,-1 1 0,0-1 0,-6 4 0,10-7 0,-19 13 0,0-1 0,0-1 0,-2-1 0,1 0 0,-1-2 0,0 0 0,-1-1 0,-42 7 0,47-12 0,-1 0 0,0-1 0,1-1 0,-1-1 0,1-1 0,-1 0 0,1-1 0,0-1 0,0 0 0,0-1 0,0-1 0,-16-9 0,22 9 0,-22-9 0,0-3 0,-57-41 0,86 56 0,1 0 0,-1 1 0,1-2 0,0 1 0,1 0 0,-1-1 0,0 1 0,1-1 0,0 0 0,0 0 0,0 1 0,0-2 0,1 1 0,-3-7 0,4 6 0,0 0 0,-1 0 0,2 1 0,-1-1 0,0 0 0,1 0 0,0 1 0,0-1 0,1 0 0,-1 1 0,1-1 0,0 1 0,4-6 0,4-7 0,1 1 0,0 0 0,1 1 0,1 1 0,1 0 0,0 0 0,30-21 0,-10 11 0,0 3 0,65-31 0,-76 42 0,0 1 0,0 1 0,38-9 0,-49 15 0,0 1 0,0-1 0,0 2 0,0 0 0,0 0 0,0 1 0,0 1 0,0 0 0,15 4 0,-24-5 0,0 0 0,1 0 0,-1 1 0,0-1 0,0 1 0,0 0 0,0 0 0,0 0 0,0 0 0,0 1 0,-1-1 0,1 1 0,-1-1 0,1 1 0,-1 0 0,0 0 0,-1 0 0,1 0 0,0 1 0,1 4 0,-1-2 0,-1 0 0,0 0 0,0 0 0,-1-1 0,0 1 0,0 0 0,0 0 0,-1 0 0,0 0 0,0 0 0,0-1 0,-3 7 0,0 2 0,-1-2 0,-1 1 0,0-1 0,-1 0 0,0 0 0,-1-1 0,-18 21 0,11-17 0,0-1 0,0 0 0,-2-2 0,-29 19 0,3-8 0,-2-2 0,1-2 0,-82 22 0,117-38 0,0-1 0,0 0 0,0 0 0,0-1 0,-1 0 0,1-1 0,0 0 0,-16-2 0,21 1 0,-1 0 0,1 0 0,0-1 0,0 1 0,1-1 0,-1 0 0,0 0 0,1 0 0,-1 0 0,1-1 0,-1 1 0,1-1 0,0 0 0,0 0 0,0 0 0,1-1 0,-1 1 0,1 0 0,0-1 0,0 0 0,-3-5 0,4 5 0,0 1 0,-1-1 0,1 0 0,0 1 0,1-1 0,-1 0 0,1 0 0,0 1 0,-1-1 0,2 0 0,-1 0 0,0 0 0,1 1 0,1-6 0,0 3 0,0 1 0,0 0 0,1 0 0,0 1 0,0-1 0,0 0 0,0 1 0,8-8 0,2 0 0,1 0 0,0 2 0,1-1 0,0 2 0,18-8 0,-8 4 0,40-14 0,-58 24 0,1 1 0,-1-1 0,1 2 0,0-1 0,0 1 0,0 0 0,0 1 0,0 0 0,0 0 0,9 2 0,2 6-1365</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24.490"/>
    </inkml:context>
    <inkml:brush xml:id="br0">
      <inkml:brushProperty name="width" value="0.2" units="cm"/>
      <inkml:brushProperty name="height" value="0.2" units="cm"/>
      <inkml:brushProperty name="color" value="#66CC00"/>
    </inkml:brush>
  </inkml:definitions>
  <inkml:trace contextRef="#ctx0" brushRef="#br0">145 267 24575,'-1'-12'0,"2"0"0,0 0 0,0 0 0,6-23 0,-6 32 0,0-1 0,1 1 0,-1-1 0,1 1 0,0 0 0,-1 0 0,1 0 0,1 0 0,-1 0 0,0 0 0,1 0 0,-1 1 0,1 0 0,0-1 0,0 1 0,0 0 0,0 0 0,0 0 0,1 1 0,4-3 0,10-1 0,-1 0 0,1 1 0,25-3 0,-35 6 0,0 1 0,0 0 0,0 0 0,0 1 0,0 0 0,0 0 0,0 1 0,0 0 0,-1 1 0,11 3 0,-3 2 0,0 1 0,-1 0 0,0 1 0,0 1 0,-1 0 0,0 0 0,-1 2 0,-1-1 0,0 2 0,-1-1 0,0 1 0,-1 1 0,0 0 0,-1 0 0,-1 1 0,-1 0 0,0 0 0,-1 0 0,3 19 0,-7-32 0,-1 0 0,1 0 0,-1 1 0,0-1 0,0 0 0,-1 0 0,1 1 0,-1-1 0,1 0 0,-1 0 0,0 0 0,0 0 0,0 0 0,-1 0 0,1 0 0,-1 0 0,-2 3 0,1-2 0,-1 0 0,1-1 0,-1 0 0,0 0 0,0 0 0,0 0 0,0 0 0,-1-1 0,1 0 0,-7 3 0,-5 0 0,-1-1 0,0-1 0,1 0 0,-1-1 0,-28 0 0,34-2 0,0 0 0,1-1 0,-1-1 0,1 0 0,-1-1 0,1 0 0,0 0 0,-1-1 0,2 0 0,-1-1 0,0 0 0,-8-7 0,11 7 0,0 0 0,0-1 0,0 0 0,1 0 0,0-1 0,0 0 0,1 0 0,0 0 0,0 0 0,1-1 0,0 0 0,0 0 0,0 0 0,1-1 0,-2-8 0,2 2 0,0 0 0,1 0 0,0-1 0,1 1 0,1 0 0,0-1 0,3-18 0,-2 30 0,0-1 0,0 0 0,1 0 0,-1 0 0,1 1 0,0-1 0,0 1 0,1-1 0,-1 1 0,1 0 0,0 0 0,0 0 0,1 0 0,-1 1 0,1-1 0,-1 1 0,1 0 0,0 0 0,0 0 0,1 0 0,-1 1 0,1 0 0,-1 0 0,1 0 0,9-2 0,2 0 0,1 1 0,0 0 0,0 1 0,29 1 0,-40 1 0,0 1 0,0-1 0,-1 1 0,1 0 0,0 0 0,0 1 0,-1 0 0,1 0 0,-1 0 0,1 1 0,-1-1 0,0 1 0,0 0 0,0 1 0,-1-1 0,1 1 0,4 5 0,-6-4 0,0 1 0,0-1 0,0 1 0,0-1 0,-1 1 0,0 0 0,0 0 0,-1 0 0,0 1 0,0-1 0,0 0 0,-1 0 0,0 0 0,0 1 0,0-1 0,-1 0 0,0 0 0,0 0 0,-1 1 0,0-1 0,0-1 0,0 1 0,-1 0 0,0 0 0,-6 9 0,1-7 0,0 1 0,-1-2 0,0 1 0,0-1 0,-1 0 0,0-1 0,0 0 0,0-1 0,-1 0 0,0-1 0,-14 4 0,-2 0 0,-1-2 0,0 0 0,-43 1 0,60-6 0,0 0 0,-1-1 0,1 0 0,-1 0 0,-12-3 0,20 3 0,1-1 0,0 0 0,-1 0 0,1 0 0,0-1 0,0 1 0,0-1 0,0 1 0,0-1 0,0 0 0,1 0 0,-1-1 0,1 1 0,-1 0 0,1-1 0,0 0 0,0 1 0,-3-6 0,-7-16 0,1 1 0,1-1 0,1-1 0,2 0 0,-6-31 0,11 48 0,1 1 0,1-1 0,0 1 0,0-1 0,0 1 0,1-1 0,0 1 0,0-1 0,4-12 0,-3 15 0,1-1 0,-1 1 0,1 0 0,0 0 0,0 0 0,1 1 0,-1-1 0,1 1 0,0-1 0,0 1 0,0 1 0,1-1 0,5-3 0,-1 1 0,-1 1 0,1 1 0,0-1 0,1 1 0,-1 1 0,1 0 0,-1 0 0,21-2 0,-26 5 0,-1-1 0,1 1 0,-1 0 0,1 0 0,0 0 0,-1 1 0,1 0 0,-1-1 0,1 1 0,-1 0 0,1 1 0,-1-1 0,0 1 0,1-1 0,-1 1 0,0 0 0,0 0 0,0 0 0,-1 1 0,1-1 0,0 1 0,-1-1 0,0 1 0,1 0 0,-1 0 0,0 0 0,2 5 0,-2-3 0,0-1 0,0 1 0,0 0 0,-1 1 0,0-1 0,0 0 0,0 0 0,0 0 0,-1 1 0,0 5 0,-1-8 0,1 1 0,-1-1 0,0 0 0,1 1 0,-2-1 0,1 0 0,0 0 0,0 0 0,-1 0 0,0 0 0,0 0 0,0 0 0,0-1 0,0 1 0,0-1 0,-5 5 0,-3 0 0,0 0 0,0-1 0,0 0 0,-1-1 0,1 0 0,-1 0 0,-1-1 0,1-1 0,-1 0 0,1 0 0,-1-1 0,-15 0 0,24-2 0,1 0 0,-1 0 0,1 0 0,-1-1 0,1 1 0,0-1 0,-1 0 0,1 0 0,0 0 0,-1 0 0,1 0 0,0 0 0,0 0 0,0-1 0,0 1 0,0-1 0,0 1 0,1-1 0,-1 0 0,0 0 0,1 0 0,0 0 0,-1 0 0,1 0 0,0 0 0,0 0 0,0-1 0,0 1 0,0 0 0,1-1 0,-1 1 0,0-5 0,1 3 0,0 0 0,0 0 0,0 0 0,0 0 0,1 0 0,0 0 0,-1 0 0,1 1 0,1-1 0,-1 0 0,1 0 0,-1 1 0,1-1 0,0 1 0,0 0 0,1-1 0,-1 1 0,1 0 0,-1 0 0,5-3 0,-2 2 0,1 0 0,0 0 0,1 1 0,-1 0 0,1 0 0,-1 0 0,1 1 0,0 0 0,0 1 0,0-1 0,0 1 0,0 0 0,0 1 0,12 0 0,-15 0 0,-1 1 0,0-1 0,1 0 0,-1 1 0,0 0 0,1 0 0,-1 0 0,0 0 0,0 0 0,0 1 0,0 0 0,0-1 0,0 1 0,0 0 0,-1 0 0,1 1 0,-1-1 0,1 0 0,-1 1 0,0-1 0,0 1 0,0 0 0,0 0 0,-1 0 0,1 0 0,-1 0 0,0 0 0,0 0 0,0 1 0,0-1 0,0 0 0,0 4 0,-1-2 0,0-1 0,0 1 0,0-1 0,-1 0 0,0 1 0,1-1 0,-2 0 0,1 1 0,0-1 0,-1 0 0,0 0 0,0 0 0,0 0 0,0 0 0,-1-1 0,1 1 0,-1 0 0,0-1 0,-6 5 0,3-2 0,-1-1 0,0 0 0,0 0 0,0-1 0,-1 0 0,1 0 0,-1-1 0,0 0 0,-12 3 0,18-6 0,0 1 0,0-1 0,0 1 0,-1-1 0,1 0 0,0 0 0,0 0 0,0 0 0,0-1 0,0 1 0,0 0 0,0-1 0,0 0 0,0 1 0,0-1 0,-3-2 0,4 3 0,0-1 0,0 0 0,1 0 0,-1 0 0,0 0 0,1 0 0,-1 0 0,1 0 0,-1 0 0,1 0 0,-1 0 0,1 0 0,0 0 0,0 0 0,-1 0 0,1 0 0,0 0 0,0 0 0,0 0 0,0 0 0,0 0 0,0 0 0,1-1 0,-1 1 0,0 0 0,1 0 0,-1 0 0,0 0 0,1 0 0,-1 0 0,1 0 0,-1 0 0,1 1 0,1-2 0,13-22-1365</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2T14:05:23.502"/>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0 276,'5'-12,"1"2,0-1,1 1,0 0,0 0,1 1,0 0,19-16,-3 3,2 2,0 0,2 2,0 1,0 1,36-14,-46 24,0 0,1 2,0 0,0 1,0 1,1 1,-1 0,30 4,-44-2,-1-1,1 1,-1 0,1 0,-1 1,1-1,-1 1,0 0,0 0,0 1,0-1,0 1,0 0,3 3,-2-1,0 1,-1-1,0 1,1 0,-2 1,1-1,-1 1,3 8,0 4,-1 1,0 0,-2 1,0-1,-1 30,-2-38,1 14,-1 1,-5 31,5-55,-1 1,0-1,0 0,0 1,-1-1,1 0,-1 0,1 0,-1 0,0 0,0-1,0 1,-5 4,2-4,1 1,-1-1,0 0,0 0,0 0,-1-1,-8 4,2-3,0 0,0-1,0 0,0-1,0-1,0 1,-16-3,4-3,0 0,1-2,-34-13,12 4,-3-5,28 10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2T14:05:25.215"/>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168 331,'-2'-2,"0"-1,0 0,0 0,1 0,-1 0,1 0,0 0,0 0,0-1,1 1,-2-6,0-42,3 33,-3-15,1 12,1 1,4-38,-4 55,1 1,-1-1,1 0,0 1,0-1,0 1,0-1,0 1,1 0,-1-1,1 1,-1 0,1 0,0 0,0 0,0 0,0 1,0-1,0 1,0-1,1 1,-1 0,0-1,1 1,-1 0,1 1,-1-1,1 0,0 1,-1 0,1-1,0 1,4 1,5-1,0 2,0 0,-1 0,1 1,-1 0,14 7,57 28,-61-27,1-1,-1 0,1-2,1-1,23 5,-43-11,0-1,0 1,-1 0,1 0,-1 0,1 0,-1 1,1-1,-1 0,0 1,1 0,-1 0,0-1,0 1,2 3,-1 0,0-1,0 1,-1-1,0 1,0 0,0 0,2 8,-1 4,0 1,-1-1,-1 34,-2-30,0 0,-1-1,-1 1,-1-1,-11 31,13-43,-2 1,1-1,-1 0,0 0,-1-1,0 0,0 1,-1-1,0-1,0 1,0-1,-1 0,0-1,0 0,-13 8,2-5,0-1,-1-1,0 0,0-2,-1 0,-23 1,-120 0,138-5,-9 1,21 0,1-1,-1 0,1-1,-1 0,1-1,-14-3,24 4,1 0,0 0,0 0,-1 0,1 0,0 0,0 0,0 0,0 0,0-1,0 1,1 0,-1-1,0 1,1-1,-1 1,1-1,-1 1,1-1,0 1,0-1,-1 1,1-1,0 1,0-1,1-2,-1-1,-1-12,2 0,0 0,0 1,2-1,8-31,-7 37,0-1,0 1,1-1,1 2,0-1,0 1,1-1,1 2,11-13,3 3,0 0,2 2,0 1,1 1,46-21,141-43,169-45,-370 120,0 1,0 0,1 1,-1 0,1 1,-1 0,1 1,0 0,-1 1,1 1,-1-1,1 2,-1-1,0 2,17 6,-5 3</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37.844"/>
    </inkml:context>
    <inkml:brush xml:id="br0">
      <inkml:brushProperty name="width" value="0.35" units="cm"/>
      <inkml:brushProperty name="height" value="0.35" units="cm"/>
      <inkml:brushProperty name="color" value="#FFC114"/>
    </inkml:brush>
  </inkml:definitions>
  <inkml:trace contextRef="#ctx0" brushRef="#br0">384 766 24575,'-12'-5'0,"0"0"0,0-1 0,0 0 0,1-1 0,0 0 0,-13-12 0,-57-57 0,66 61 0,-28-31 0,2-1 0,-37-56 0,74 96 0,0 0 0,0-1 0,0 0 0,1 1 0,1-1 0,-1 0 0,1 0 0,1 0 0,-2-12 0,2-2 0,1 0 0,3-28 0,-3 47 0,0 1 0,0-1 0,0 1 0,1 0 0,-1-1 0,1 1 0,0-1 0,0 1 0,0 0 0,0 0 0,0-1 0,0 1 0,1 0 0,-1 0 0,1 0 0,-1 0 0,1 1 0,0-1 0,0 0 0,0 1 0,0-1 0,3-1 0,0 1 0,-1 1 0,0-1 0,1 1 0,-1 0 0,1 1 0,0-1 0,-1 1 0,1 0 0,-1 0 0,1 0 0,6 2 0,2 1 0,-1 1 0,0 0 0,0 1 0,0 0 0,-1 0 0,0 2 0,14 9 0,-7-5 0,25 12 0,-37-21 0,-1 1 0,0-1 0,1 1 0,-1 1 0,0-1 0,-1 1 0,1 0 0,0 0 0,-1 0 0,0 0 0,0 1 0,5 9 0,-5-8 0,-1 2 0,0-1 0,0 0 0,-1 0 0,0 1 0,0 0 0,-1-1 0,0 1 0,0 10 0,-1-17 0,0 0 0,0 0 0,0 1 0,0-1 0,0 0 0,0 0 0,1 0 0,-1 0 0,0 0 0,1 0 0,-1 0 0,1-1 0,-1 1 0,1 0 0,1 1 0,-2-1 0,1-1 0,-1 1 0,1-1 0,-1 0 0,1 0 0,-1 1 0,1-1 0,0 0 0,-1 0 0,1 0 0,-1 0 0,1 0 0,0 1 0,-1-1 0,1 0 0,-1 0 0,1-1 0,0 1 0,-1 0 0,2 0 0,4-2 0,0-1 0,0 0 0,0 0 0,10-7 0,-6 4 0,105-70 0,159-138 0,-267 208 0,11-9 0,15-18 0,-29 30 0,-1-1 0,1 0 0,-1 0 0,-1 0 0,1-1 0,-1 1 0,1-1 0,-1 1 0,0-1 0,1-7 0,-3 10 0,-1 3 0,-3 6 0,-4 14 0,0 3 0,-1 0 0,-2 0 0,0-1 0,-16 25 0,21-40 0,2 1 0,-1-1 0,1 1 0,0 1 0,1-1 0,0 0 0,-2 14 0,2 3 0,-1 37 0,3-47 0,-1 0 0,0 1 0,-1-1 0,-1 0 0,-1 0 0,0 0 0,-1-1 0,-11 20 0,-17 47 0,32-73-455,0 0 0,-2 20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6:01.480"/>
    </inkml:context>
    <inkml:brush xml:id="br0">
      <inkml:brushProperty name="width" value="0.35" units="cm"/>
      <inkml:brushProperty name="height" value="0.35" units="cm"/>
      <inkml:brushProperty name="color" value="#FFC114"/>
    </inkml:brush>
  </inkml:definitions>
  <inkml:trace contextRef="#ctx0" brushRef="#br0">0 0 24380,'486'0'0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8:53.658"/>
    </inkml:context>
    <inkml:brush xml:id="br0">
      <inkml:brushProperty name="width" value="0.1" units="cm"/>
      <inkml:brushProperty name="height" value="0.6" units="cm"/>
      <inkml:brushProperty name="color" value="#00A0D7"/>
      <inkml:brushProperty name="ignorePressure" value="1"/>
      <inkml:brushProperty name="inkEffects" value="pencil"/>
    </inkml:brush>
  </inkml:definitions>
  <inkml:trace contextRef="#ctx0" brushRef="#br0">1 0,'4'0,"4"0,5 0,7 0,4 4,1 0,0 1,-1-2,6 0,-2-1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3.108"/>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1 128,'3'0,"5"0,5 0,7 0,3 0,2 0,0 0,-4-4,-2-1,6 1,2 0,1 2,2-3,0-4,-2-1,-2 2,-6-5,-2 0,2-2,6 2,1 3,0 4,2 2,0 2,-1 2,-3 0,-1 0,2 1,4 0,-3-1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630"/>
    </inkml:context>
    <inkml:brush xml:id="br0">
      <inkml:brushProperty name="width" value="0.2" units="cm"/>
      <inkml:brushProperty name="height" value="0.2" units="cm"/>
      <inkml:brushProperty name="color" value="#E71224"/>
    </inkml:brush>
  </inkml:definitions>
  <inkml:trace contextRef="#ctx0" brushRef="#br0">207 189 24575,'-1'-3'0,"1"1"0,-1 0 0,0 0 0,0 0 0,0 0 0,0 0 0,0 0 0,-1 0 0,1 0 0,-1 0 0,-1-1 0,-7-10 0,9 11 0,-3-3 0,1 0 0,0-1 0,0 1 0,1 0 0,-1-1 0,1 1 0,0-1 0,1 0 0,-1 0 0,1 1 0,0-8 0,1 13 0,0-1 0,0 1 0,0-1 0,0 0 0,0 1 0,0-1 0,0 1 0,1-1 0,-1 1 0,0-1 0,0 1 0,0 0 0,1-1 0,-1 1 0,0-1 0,1 1 0,-1-1 0,0 1 0,1 0 0,-1-1 0,0 1 0,1 0 0,-1-1 0,1 1 0,-1 0 0,1 0 0,-1-1 0,0 1 0,1 0 0,-1 0 0,1 0 0,-1 0 0,1-1 0,0 1 0,-1 0 0,1 0 0,-1 0 0,1 0 0,-1 0 0,1 0 0,-1 1 0,1-1 0,-1 0 0,1 0 0,-1 0 0,1 0 0,-1 1 0,1-1 0,-1 0 0,0 0 0,1 1 0,0 0 0,24 16 0,-18-10 0,0 1 0,0-1 0,-1 1 0,0 0 0,-1 1 0,0-1 0,5 12 0,-7-13 0,0 0 0,-1 0 0,1 0 0,-2 0 0,1 1 0,-1-1 0,0 0 0,-1 1 0,1-1 0,-2 12 0,0-15 0,0-1 0,0 0 0,0 0 0,0 0 0,0 0 0,-1-1 0,1 1 0,-1 0 0,0 0 0,1-1 0,-1 1 0,-1-1 0,1 0 0,0 1 0,-1-1 0,1 0 0,-1 0 0,1-1 0,-1 1 0,0 0 0,0-1 0,0 0 0,0 0 0,0 0 0,0 0 0,-3 1 0,0-1 0,1 0 0,0 0 0,0-1 0,-1 1 0,1-1 0,0-1 0,-1 1 0,1-1 0,0 1 0,0-2 0,-1 1 0,1 0 0,0-1 0,0 0 0,-5-3 0,-2-3 0,1 1 0,1-1 0,-1-1 0,1 0 0,1-1 0,-10-11 0,15 16 0,0 0 0,0-1 0,1 0 0,0 0 0,0 0 0,0 0 0,0 0 0,1 0 0,0-1 0,1 1 0,-1-1 0,1 0 0,0 1 0,1-8 0,0 9 0,1 1 0,0 0 0,0-1 0,1 1 0,0 0 0,-1 0 0,1 0 0,0 0 0,1 0 0,-1 0 0,1 0 0,0 1 0,0-1 0,0 1 0,3-3 0,2-1 0,-1 1 0,1 0 0,0 0 0,1 1 0,15-8 0,-14 9 0,0 1 0,0 0 0,0 0 0,1 2 0,-1-1 0,1 1 0,-1 0 0,0 1 0,1 0 0,-1 1 0,19 3 0,-17-1 0,-1 0 0,1 1 0,0 0 0,-1 0 0,0 1 0,0 1 0,-1 0 0,1 0 0,15 14 0,-4 0 0,-1 0 0,30 38 0,-42-45 0,0-1 0,-1 2 0,0-1 0,-1 1 0,0 0 0,7 26 0,-13-35 0,0 0 0,-1 0 0,1 1 0,-1-1 0,0 0 0,-1 0 0,0 0 0,1 0 0,-2 0 0,1 0 0,0 0 0,-1 0 0,0 0 0,0-1 0,-1 1 0,1-1 0,-5 6 0,3-4 0,0-1 0,0 1 0,0-1 0,-1 0 0,0 0 0,0-1 0,-1 0 0,1 0 0,-1 0 0,0 0 0,0-1 0,-9 4 0,11-6 0,0 0 0,-1-1 0,1 1 0,0-1 0,-1 0 0,1 0 0,0 0 0,-1-1 0,1 1 0,0-1 0,0 0 0,0-1 0,-1 1 0,1-1 0,-7-3 0,-5-4 0,1-1 0,-20-15 0,31 22 0,-13-10 0,-23-23 0,36 31 0,-1 1 0,2-1 0,-1 1 0,0-1 0,1-1 0,0 1 0,0 0 0,1-1 0,-1 1 0,-1-8 0,3 11 0,1-1 0,0 1 0,-1-1 0,1 1 0,0-1 0,1 1 0,-1-1 0,0 1 0,1-1 0,-1 1 0,1-1 0,0 1 0,-1 0 0,1-1 0,1 1 0,-1 0 0,0 0 0,0 0 0,1 0 0,-1 0 0,1 0 0,0 0 0,-1 0 0,1 0 0,0 1 0,0-1 0,0 1 0,0 0 0,1-1 0,-1 1 0,3-1 0,-2 1 0,0 0 0,0-1 0,0 2 0,0-1 0,1 0 0,-1 1 0,0-1 0,1 1 0,-1 0 0,0 0 0,1 0 0,-1 0 0,0 1 0,0 0 0,1-1 0,-1 1 0,0 0 0,0 0 0,0 1 0,0-1 0,0 1 0,5 3 0,-3 0 0,-1-1 0,0 1 0,0 0 0,-1 0 0,1 0 0,-1 0 0,0 1 0,0-1 0,-1 1 0,0 0 0,0 0 0,0 0 0,1 7 0,-1 1 0,0 1 0,-1-1 0,-1 0 0,-2 26 0,1-34 8,0-1 0,0 1 0,-1 0 0,0-1 0,0 1 0,0-1 0,-1 0 0,0 0 0,0 0 0,0 0 0,0-1 0,-1 1 0,0-1 0,-7 7 0,8-9-59,1 0 0,-1 0-1,1 0 1,-1 0 0,0-1 0,1 1 0,-1-1-1,0 0 1,0 1 0,0-1 0,0-1 0,0 1-1,0 0 1,0-1 0,-1 0 0,1 1-1,0-1 1,0-1 0,0 1 0,0 0 0,0-1-1,-1 1 1,1-1 0,0 0 0,0 0 0,0 0-1,1-1 1,-5-1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4.860"/>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 85,'10'-4,"12"-1,11 1,5-7,9-1,4 2,-3 2,-6-1,-7 1,-6 2,0 2,-2 2,-2 0,2 2,-4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08.074"/>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1477 1,'7'7,"9"5,13 6,5-2,8 4,6 2,6 5,-2-3,-7-1,0-2,-5-4,-5 6,-5-1,3-5,-1-5,-5-11,-5-6,2-3,0-2,0-1,-1 2,-1 3,-4-1,-1 0,6 2,4 1,0 2,3 0,-1 2,0 0,-4 0,-8 1,-17-1,-17 0,-23 0,-25 1,-35-1,-27 0,-36 0,-28 0,-14 3,-25 9,-5 12,5 3,21-4,35 1,36-2,28-6,29-6,25-4,21-13,18-11,14 0,12-2,15 2,6 6,27-7,26-7,8 0,3 2,18-2,10 3,3 5,2 0,-12 1,-9 5,-7 4,-8 4,-14 1,-15 3,-12 0,-10 1,-9 0,1-1,-1 1,-3-1,-6 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3T15:59:39.667"/>
    </inkml:context>
    <inkml:brush xml:id="br0">
      <inkml:brushProperty name="width" value="0.35" units="cm"/>
      <inkml:brushProperty name="height" value="2.1" units="cm"/>
      <inkml:brushProperty name="color" value="#00A0D7"/>
      <inkml:brushProperty name="ignorePressure" value="1"/>
      <inkml:brushProperty name="inkEffects" value="pencil"/>
    </inkml:brush>
  </inkml:definitions>
  <inkml:trace contextRef="#ctx0" brushRef="#br0">275 818,'4'0,"4"0,4 0,8-4,4-1,-2-7,-2-1,0-2,0 1,7 4,-1-1,-2 2,-4-1,-2 1,-1-1,3 1,0-6,-2 1,1-6,0 2,-3 0,3 3,2 4,4 4,1 3,4 10,0 10,-1 6,-3 4,3 0,-2 6,10 2,5 5,-4 0,-5 0,-5 1,0-4,-2 1,0-4,-6 0,-2-5,-5-1,0-5,-3-3,-6 0,-23 3,-21-2,-28-4,-25-6,-18-3,0-8,1-2,12-2,12-3,3 0,12-3,15 1,13 2,10-4,5-1,2-5,2 1,6-1,2 3,-3-6,-2-4,-1-1,0-3,3 0,6-2,4-3,4 0,3 4,2 2,4-4,8-1,10-4,12-1,10 0,8 3,7 3,6 8,4 0,0 5,3 5,6 5,5 0,-1 3,2 1,9 2,-8 2,-4 0,-12 1,-8 1,-7-1,-5 0,-8 1,-7-1,-6 0,-8 3,-7 6,-6 4,-4 7,-2 4,-2 4,-1 9,1 1,0 5,-7 6,-2-2,-3-6,-3-6,2-5,-12-1,-11-2,-3-2,-6 2,-5 0,2-4,-4 3,-5-1,5-13,1-8,-2-9,1-2,7-5,3-7,6-4,6-1,4-1,3 1,6-2,0-5,-2 3,3 4,4-2,5 0,0 1,0 1,3 1,2-6,1-1,1 0,1-2,4 2,1 2,4 6,0 2,5 2,4-3,3-6,8-4,3-1,6 4,8 5,-1 5,-1-1,0 3,-2 3,4 2,-3 2,-5 2,-2 3,-4 2,0 1,2 5,-2 8,-2 5,4 5,0 15,-3 5,-2-1,-7-4,0-4,-3 2,-2-1,-3 4,-5 0,-3-4,-3 4,-2-2,-1-3,-1-4,-7-3,-2 1,-3 0,-7-2,-10 6,-10 4,-17 1,-9-7,0-7,-7-9,-5-5,7-12,5-9,10-2,5-2,6-1,8-9,3-3,4 0,7-5,4-1,5 3,5-1,4 3,3-9,2 0,0-4,1 2,0 1,0-11,3 1,8-2,2 4,3 7,0 8,10-2,3 2,0-4,2 1,2 7,0 9,-3 7,11 7,2 14,-3 11,2 12,4 11,-1 18,-3 1,-4 1,1 2,-6-8,-8-8,-6-10,-6-6,-5-3,-4-2,-4 2,-1-1,-1 3,-10-1,-15 6,-6 0,-5 1,-6-1,-4-8,3-4,2-6,5-3,1-3,4-4,3-3,3-2,6-5,3-6,-3-11,2-14,5-4,3-3,5-12,2 0,9-3,4 6,3 11,3 8,-1 7,1 2,7-4,12 2,2 1,3 5,1 5,1 5,4 4,-3 13,10 5,-1 4,-6 2,-4 5,-5 2,-5-4,-5-2,-7-2,-3 1,-5 3,6 4,1 3,-4 2,-4-1,-11-5,-5-4,-2-2,-4-1,1 4,-2 1,1 0,-8 0,-4 2,-2 1,-1-1,2-1,-7-2,-1-4,1 2,-1-4,1 4,3-3,2-4,2-4,-2-5,1-2,-8-5,0-10,1-6,3-4,6-1,3-1,6-3,5-1,3 2,4 0,5 3,2-3,11-1,17 1,10-1,4 2,-1 3,1 6,-3 0,4 5,-2 3,-5 3,-2 3,-5 1,-5 1,-3 5,-2 0,-7 7,3 5,3 3,0 2,-2 0,-5 4,-4 1,-4 0,-4-2,-3-1,-8 2,-3 0,-8-4,1-2,-2-5,0-1,3 8,0 3,0-3,-4-1,-4-4,0-2,-6-3,-3 4,2-2,2-2,2-4,3-3,-3-2,1-2,5-5,1-1,6-4,0-3,4-4,2-10,4-3,5-1,6 1,10-1,8-3,7 4,2 4,-2 6,2 6,1-2,-1 2,-4 3,-2 3,-3 4,1 4,0 10,-4 14,-7 6,-5 1,-4 9,-4 5,-2-1,0-6,-2-5,1-5,-3-8,-2-4,-5 3,-6-3,-3 0,-1 8,-5-1,-12-1,-6-4,-4-5,4-6,5-3,7-3,4-2,0-1,-2 0,0 0,-1-11,4-6,3-4,2 1,5-2,2 3,4 1,3 0,3 0,6 0,14 3,7 4,7 4,7 4,-1 5,-2 4,-6 3,-5 1,-3 3,-4 5,3 1,-3 0,-3 1,0-3,-3 3,-1 6,-11 1,-8 1,-5-5,-4-6,-2-6,-4-4,-5-4,-1-1,-5-13,-4-17,2-15,8-18,8-1,9-5,7-1,11 1,9 7,5 5,7 12,-1 8,3 9,7 0,2 2,-2 5,0 3,-2 4,-3 4,-3 4,-2 2,-5 6,4 9,-1 6,-4 3,-6 3,-5-4</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976"/>
    </inkml:context>
    <inkml:brush xml:id="br0">
      <inkml:brushProperty name="width" value="0.2" units="cm"/>
      <inkml:brushProperty name="height" value="0.2" units="cm"/>
      <inkml:brushProperty name="color" value="#E71224"/>
    </inkml:brush>
  </inkml:definitions>
  <inkml:trace contextRef="#ctx0" brushRef="#br0">0 1 24575,'3'3'0,"2"5"0,3 4 0,0 4 0,2 2 0,-1 5 0,-1 3 0,-3-1 0,-5-4 0,-6-5 0,-2-3 0,-3-3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5.453"/>
    </inkml:context>
    <inkml:brush xml:id="br0">
      <inkml:brushProperty name="width" value="0.2" units="cm"/>
      <inkml:brushProperty name="height" value="0.2" units="cm"/>
      <inkml:brushProperty name="color" value="#E71224"/>
    </inkml:brush>
  </inkml:definitions>
  <inkml:trace contextRef="#ctx0" brushRef="#br0">326 214 24575,'1'0'0,"0"0"0,-1 0 0,1 0 0,0 1 0,-1-1 0,1 0 0,0 1 0,-1-1 0,1 1 0,0-1 0,-1 1 0,1-1 0,-1 1 0,1-1 0,-1 1 0,1-1 0,-1 1 0,1 0 0,-1-1 0,1 1 0,-1 0 0,0-1 0,0 1 0,1 0 0,-1-1 0,0 1 0,0 0 0,0 0 0,0 0 0,0-1 0,0 1 0,0 1 0,-1 25 0,0-21 0,-1-1 0,-1 1 0,1-1 0,-1 0 0,0 0 0,0-1 0,0 1 0,-1 0 0,1-1 0,-1 0 0,0 0 0,-1 0 0,1 0 0,-7 4 0,-11 6 0,-43 22 0,40-24 0,11-4 0,2-1 0,0 0 0,-1-1 0,-18 5 0,29-10 0,0 0 0,-1 0 0,1-1 0,-1 1 0,1-1 0,-1 0 0,1 1 0,-1-1 0,0 0 0,1-1 0,-1 1 0,1 0 0,-1-1 0,1 1 0,0-1 0,-1 0 0,1 0 0,-1 0 0,1 0 0,0 0 0,0-1 0,0 1 0,0-1 0,-4-2 0,3-1 0,0 0 0,0 1 0,0-1 0,0 0 0,1-1 0,0 1 0,0 0 0,1-1 0,-1 1 0,1-1 0,0 1 0,0-1 0,1-11 0,0 7 0,1-1 0,0 0 0,0 1 0,1-1 0,1 1 0,5-16 0,-2 12 0,1 0 0,0 0 0,2 1 0,-1 0 0,1 1 0,1 0 0,0 0 0,17-14 0,-6 8 0,1 1 0,1 0 0,42-22 0,-57 35 0,0 1 0,0-1 0,0 1 0,0 1 0,0 0 0,0 0 0,0 0 0,1 1 0,-1 1 0,1-1 0,-1 1 0,1 1 0,-1-1 0,1 1 0,-1 1 0,0 0 0,15 5 0,-9-2 0,-1 2 0,0 0 0,0 0 0,-1 1 0,0 0 0,0 2 0,-1-1 0,0 1 0,13 15 0,7 14 0,-1 0 0,-2 2 0,-2 2 0,35 76 0,-60-118 0,0 1 0,0-1 0,-1 1 0,1-1 0,0 1 0,-1-1 0,0 1 0,1 0 0,-1-1 0,0 1 0,0 0 0,0-1 0,0 1 0,0 0 0,0-1 0,-1 1 0,1 0 0,0-1 0,-1 1 0,1 0 0,-1-1 0,-1 3 0,-1 0 0,0-1 0,-1 1 0,1-1 0,-1 1 0,0-1 0,-6 4 0,10-7 0,-19 13 0,0-1 0,0-1 0,-2-1 0,1 0 0,-1-2 0,0 0 0,-1-1 0,-42 7 0,47-12 0,-1 0 0,0-1 0,1-1 0,-1-1 0,1-1 0,-1 0 0,1-1 0,0-1 0,0 0 0,0-1 0,0-1 0,-16-9 0,22 9 0,-22-9 0,0-3 0,-57-41 0,86 56 0,1 0 0,-1 1 0,1-2 0,0 1 0,1 0 0,-1-1 0,0 1 0,1-1 0,0 0 0,0 0 0,0 1 0,0-2 0,1 1 0,-3-7 0,4 6 0,0 0 0,-1 0 0,2 1 0,-1-1 0,0 0 0,1 0 0,0 1 0,0-1 0,1 0 0,-1 1 0,1-1 0,0 1 0,4-6 0,4-7 0,1 1 0,0 0 0,1 1 0,1 1 0,1 0 0,0 0 0,30-21 0,-10 11 0,0 3 0,65-31 0,-76 42 0,0 1 0,0 1 0,38-9 0,-49 15 0,0 1 0,0-1 0,0 2 0,0 0 0,0 0 0,0 1 0,0 1 0,0 0 0,15 4 0,-24-5 0,0 0 0,1 0 0,-1 1 0,0-1 0,0 1 0,0 0 0,0 0 0,0 0 0,0 0 0,0 1 0,-1-1 0,1 1 0,-1-1 0,1 1 0,-1 0 0,0 0 0,-1 0 0,1 0 0,0 1 0,1 4 0,-1-2 0,-1 0 0,0 0 0,0 0 0,-1-1 0,0 1 0,0 0 0,0 0 0,-1 0 0,0 0 0,0 0 0,0-1 0,-3 7 0,0 2 0,-1-2 0,-1 1 0,0-1 0,-1 0 0,0 0 0,-1-1 0,-18 21 0,11-17 0,0-1 0,0 0 0,-2-2 0,-29 19 0,3-8 0,-2-2 0,1-2 0,-82 22 0,117-38 0,0-1 0,0 0 0,0 0 0,0-1 0,-1 0 0,1-1 0,0 0 0,-16-2 0,21 1 0,-1 0 0,1 0 0,0-1 0,0 1 0,1-1 0,-1 0 0,0 0 0,1 0 0,-1 0 0,1-1 0,-1 1 0,1-1 0,0 0 0,0 0 0,0 0 0,1-1 0,-1 1 0,1 0 0,0-1 0,0 0 0,-3-5 0,4 5 0,0 1 0,-1-1 0,1 0 0,0 1 0,1-1 0,-1 0 0,1 0 0,0 1 0,-1-1 0,2 0 0,-1 0 0,0 0 0,1 1 0,1-6 0,0 3 0,0 1 0,0 0 0,1 0 0,0 1 0,0-1 0,0 0 0,0 1 0,8-8 0,2 0 0,1 0 0,0 2 0,1-1 0,0 2 0,18-8 0,-8 4 0,40-14 0,-58 24 0,1 1 0,-1-1 0,1 2 0,0-1 0,0 1 0,0 0 0,0 1 0,0 0 0,0 0 0,9 2 0,2 6-1365</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630"/>
    </inkml:context>
    <inkml:brush xml:id="br0">
      <inkml:brushProperty name="width" value="0.2" units="cm"/>
      <inkml:brushProperty name="height" value="0.2" units="cm"/>
      <inkml:brushProperty name="color" value="#E71224"/>
    </inkml:brush>
  </inkml:definitions>
  <inkml:trace contextRef="#ctx0" brushRef="#br0">207 189 24575,'-1'-3'0,"1"1"0,-1 0 0,0 0 0,0 0 0,0 0 0,0 0 0,0 0 0,-1 0 0,1 0 0,-1 0 0,-1-1 0,-7-10 0,9 11 0,-3-3 0,1 0 0,0-1 0,0 1 0,1 0 0,-1-1 0,1 1 0,0-1 0,1 0 0,-1 0 0,1 1 0,0-8 0,1 13 0,0-1 0,0 1 0,0-1 0,0 0 0,0 1 0,0-1 0,0 1 0,1-1 0,-1 1 0,0-1 0,0 1 0,0 0 0,1-1 0,-1 1 0,0-1 0,1 1 0,-1-1 0,0 1 0,1 0 0,-1-1 0,0 1 0,1 0 0,-1-1 0,1 1 0,-1 0 0,1 0 0,-1-1 0,0 1 0,1 0 0,-1 0 0,1 0 0,-1 0 0,1-1 0,0 1 0,-1 0 0,1 0 0,-1 0 0,1 0 0,-1 0 0,1 0 0,-1 1 0,1-1 0,-1 0 0,1 0 0,-1 0 0,1 0 0,-1 1 0,1-1 0,-1 0 0,0 0 0,1 1 0,0 0 0,24 16 0,-18-10 0,0 1 0,0-1 0,-1 1 0,0 0 0,-1 1 0,0-1 0,5 12 0,-7-13 0,0 0 0,-1 0 0,1 0 0,-2 0 0,1 1 0,-1-1 0,0 0 0,-1 1 0,1-1 0,-2 12 0,0-15 0,0-1 0,0 0 0,0 0 0,0 0 0,0 0 0,-1-1 0,1 1 0,-1 0 0,0 0 0,1-1 0,-1 1 0,-1-1 0,1 0 0,0 1 0,-1-1 0,1 0 0,-1 0 0,1-1 0,-1 1 0,0 0 0,0-1 0,0 0 0,0 0 0,0 0 0,0 0 0,-3 1 0,0-1 0,1 0 0,0 0 0,0-1 0,-1 1 0,1-1 0,0-1 0,-1 1 0,1-1 0,0 1 0,0-2 0,-1 1 0,1 0 0,0-1 0,0 0 0,-5-3 0,-2-3 0,1 1 0,1-1 0,-1-1 0,1 0 0,1-1 0,-10-11 0,15 16 0,0 0 0,0-1 0,1 0 0,0 0 0,0 0 0,0 0 0,0 0 0,1 0 0,0-1 0,1 1 0,-1-1 0,1 0 0,0 1 0,1-8 0,0 9 0,1 1 0,0 0 0,0-1 0,1 1 0,0 0 0,-1 0 0,1 0 0,0 0 0,1 0 0,-1 0 0,1 0 0,0 1 0,0-1 0,0 1 0,3-3 0,2-1 0,-1 1 0,1 0 0,0 0 0,1 1 0,15-8 0,-14 9 0,0 1 0,0 0 0,0 0 0,1 2 0,-1-1 0,1 1 0,-1 0 0,0 1 0,1 0 0,-1 1 0,19 3 0,-17-1 0,-1 0 0,1 1 0,0 0 0,-1 0 0,0 1 0,0 1 0,-1 0 0,1 0 0,15 14 0,-4 0 0,-1 0 0,30 38 0,-42-45 0,0-1 0,-1 2 0,0-1 0,-1 1 0,0 0 0,7 26 0,-13-35 0,0 0 0,-1 0 0,1 1 0,-1-1 0,0 0 0,-1 0 0,0 0 0,1 0 0,-2 0 0,1 0 0,0 0 0,-1 0 0,0 0 0,0-1 0,-1 1 0,1-1 0,-5 6 0,3-4 0,0-1 0,0 1 0,0-1 0,-1 0 0,0 0 0,0-1 0,-1 0 0,1 0 0,-1 0 0,0 0 0,0-1 0,-9 4 0,11-6 0,0 0 0,-1-1 0,1 1 0,0-1 0,-1 0 0,1 0 0,0 0 0,-1-1 0,1 1 0,0-1 0,0 0 0,0-1 0,-1 1 0,1-1 0,-7-3 0,-5-4 0,1-1 0,-20-15 0,31 22 0,-13-10 0,-23-23 0,36 31 0,-1 1 0,2-1 0,-1 1 0,0-1 0,1-1 0,0 1 0,0 0 0,1-1 0,-1 1 0,-1-8 0,3 11 0,1-1 0,0 1 0,-1-1 0,1 1 0,0-1 0,1 1 0,-1-1 0,0 1 0,1-1 0,-1 1 0,1-1 0,0 1 0,-1 0 0,1-1 0,1 1 0,-1 0 0,0 0 0,0 0 0,1 0 0,-1 0 0,1 0 0,0 0 0,-1 0 0,1 0 0,0 1 0,0-1 0,0 1 0,0 0 0,1-1 0,-1 1 0,3-1 0,-2 1 0,0 0 0,0-1 0,0 2 0,0-1 0,1 0 0,-1 1 0,0-1 0,1 1 0,-1 0 0,0 0 0,1 0 0,-1 0 0,0 1 0,0 0 0,1-1 0,-1 1 0,0 0 0,0 0 0,0 1 0,0-1 0,0 1 0,5 3 0,-3 0 0,-1-1 0,0 1 0,0 0 0,-1 0 0,1 0 0,-1 0 0,0 1 0,0-1 0,-1 1 0,0 0 0,0 0 0,0 0 0,1 7 0,-1 1 0,0 1 0,-1-1 0,-1 0 0,-2 26 0,1-34 8,0-1 0,0 1 0,-1 0 0,0-1 0,0 1 0,0-1 0,-1 0 0,0 0 0,0 0 0,0 0 0,0-1 0,-1 1 0,0-1 0,-7 7 0,8-9-59,1 0 0,-1 0-1,1 0 1,-1 0 0,0-1 0,1 1 0,-1-1-1,0 0 1,0 1 0,0-1 0,0-1 0,0 1-1,0 0 1,0-1 0,-1 0 0,1 1-1,0-1 1,0-1 0,0 1 0,0 0 0,0-1-1,-1 1 1,1-1 0,0 0 0,0 0 0,0 0-1,1-1 1,-5-1 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976"/>
    </inkml:context>
    <inkml:brush xml:id="br0">
      <inkml:brushProperty name="width" value="0.2" units="cm"/>
      <inkml:brushProperty name="height" value="0.2" units="cm"/>
      <inkml:brushProperty name="color" value="#E71224"/>
    </inkml:brush>
  </inkml:definitions>
  <inkml:trace contextRef="#ctx0" brushRef="#br0">0 1 24575,'3'3'0,"2"5"0,3 4 0,0 4 0,2 2 0,-1 5 0,-1 3 0,-3-1 0,-5-4 0,-6-5 0,-2-3 0,-3-3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5.453"/>
    </inkml:context>
    <inkml:brush xml:id="br0">
      <inkml:brushProperty name="width" value="0.2" units="cm"/>
      <inkml:brushProperty name="height" value="0.2" units="cm"/>
      <inkml:brushProperty name="color" value="#E71224"/>
    </inkml:brush>
  </inkml:definitions>
  <inkml:trace contextRef="#ctx0" brushRef="#br0">326 214 24575,'1'0'0,"0"0"0,-1 0 0,1 0 0,0 1 0,-1-1 0,1 0 0,0 1 0,-1-1 0,1 1 0,0-1 0,-1 1 0,1-1 0,-1 1 0,1-1 0,-1 1 0,1-1 0,-1 1 0,1 0 0,-1-1 0,1 1 0,-1 0 0,0-1 0,0 1 0,1 0 0,-1-1 0,0 1 0,0 0 0,0 0 0,0 0 0,0-1 0,0 1 0,0 1 0,-1 25 0,0-21 0,-1-1 0,-1 1 0,1-1 0,-1 0 0,0 0 0,0-1 0,0 1 0,-1 0 0,1-1 0,-1 0 0,0 0 0,-1 0 0,1 0 0,-7 4 0,-11 6 0,-43 22 0,40-24 0,11-4 0,2-1 0,0 0 0,-1-1 0,-18 5 0,29-10 0,0 0 0,-1 0 0,1-1 0,-1 1 0,1-1 0,-1 0 0,1 1 0,-1-1 0,0 0 0,1-1 0,-1 1 0,1 0 0,-1-1 0,1 1 0,0-1 0,-1 0 0,1 0 0,-1 0 0,1 0 0,0 0 0,0-1 0,0 1 0,0-1 0,-4-2 0,3-1 0,0 0 0,0 1 0,0-1 0,0 0 0,1-1 0,0 1 0,0 0 0,1-1 0,-1 1 0,1-1 0,0 1 0,0-1 0,1-11 0,0 7 0,1-1 0,0 0 0,0 1 0,1-1 0,1 1 0,5-16 0,-2 12 0,1 0 0,0 0 0,2 1 0,-1 0 0,1 1 0,1 0 0,0 0 0,17-14 0,-6 8 0,1 1 0,1 0 0,42-22 0,-57 35 0,0 1 0,0-1 0,0 1 0,0 1 0,0 0 0,0 0 0,0 0 0,1 1 0,-1 1 0,1-1 0,-1 1 0,1 1 0,-1-1 0,1 1 0,-1 1 0,0 0 0,15 5 0,-9-2 0,-1 2 0,0 0 0,0 0 0,-1 1 0,0 0 0,0 2 0,-1-1 0,0 1 0,13 15 0,7 14 0,-1 0 0,-2 2 0,-2 2 0,35 76 0,-60-118 0,0 1 0,0-1 0,-1 1 0,1-1 0,0 1 0,-1-1 0,0 1 0,1 0 0,-1-1 0,0 1 0,0 0 0,0-1 0,0 1 0,0 0 0,0-1 0,-1 1 0,1 0 0,0-1 0,-1 1 0,1 0 0,-1-1 0,-1 3 0,-1 0 0,0-1 0,-1 1 0,1-1 0,-1 1 0,0-1 0,-6 4 0,10-7 0,-19 13 0,0-1 0,0-1 0,-2-1 0,1 0 0,-1-2 0,0 0 0,-1-1 0,-42 7 0,47-12 0,-1 0 0,0-1 0,1-1 0,-1-1 0,1-1 0,-1 0 0,1-1 0,0-1 0,0 0 0,0-1 0,0-1 0,-16-9 0,22 9 0,-22-9 0,0-3 0,-57-41 0,86 56 0,1 0 0,-1 1 0,1-2 0,0 1 0,1 0 0,-1-1 0,0 1 0,1-1 0,0 0 0,0 0 0,0 1 0,0-2 0,1 1 0,-3-7 0,4 6 0,0 0 0,-1 0 0,2 1 0,-1-1 0,0 0 0,1 0 0,0 1 0,0-1 0,1 0 0,-1 1 0,1-1 0,0 1 0,4-6 0,4-7 0,1 1 0,0 0 0,1 1 0,1 1 0,1 0 0,0 0 0,30-21 0,-10 11 0,0 3 0,65-31 0,-76 42 0,0 1 0,0 1 0,38-9 0,-49 15 0,0 1 0,0-1 0,0 2 0,0 0 0,0 0 0,0 1 0,0 1 0,0 0 0,15 4 0,-24-5 0,0 0 0,1 0 0,-1 1 0,0-1 0,0 1 0,0 0 0,0 0 0,0 0 0,0 0 0,0 1 0,-1-1 0,1 1 0,-1-1 0,1 1 0,-1 0 0,0 0 0,-1 0 0,1 0 0,0 1 0,1 4 0,-1-2 0,-1 0 0,0 0 0,0 0 0,-1-1 0,0 1 0,0 0 0,0 0 0,-1 0 0,0 0 0,0 0 0,0-1 0,-3 7 0,0 2 0,-1-2 0,-1 1 0,0-1 0,-1 0 0,0 0 0,-1-1 0,-18 21 0,11-17 0,0-1 0,0 0 0,-2-2 0,-29 19 0,3-8 0,-2-2 0,1-2 0,-82 22 0,117-38 0,0-1 0,0 0 0,0 0 0,0-1 0,-1 0 0,1-1 0,0 0 0,-16-2 0,21 1 0,-1 0 0,1 0 0,0-1 0,0 1 0,1-1 0,-1 0 0,0 0 0,1 0 0,-1 0 0,1-1 0,-1 1 0,1-1 0,0 0 0,0 0 0,0 0 0,1-1 0,-1 1 0,1 0 0,0-1 0,0 0 0,-3-5 0,4 5 0,0 1 0,-1-1 0,1 0 0,0 1 0,1-1 0,-1 0 0,1 0 0,0 1 0,-1-1 0,2 0 0,-1 0 0,0 0 0,1 1 0,1-6 0,0 3 0,0 1 0,0 0 0,1 0 0,0 1 0,0-1 0,0 0 0,0 1 0,8-8 0,2 0 0,1 0 0,0 2 0,1-1 0,0 2 0,18-8 0,-8 4 0,40-14 0,-58 24 0,1 1 0,-1-1 0,1 2 0,0-1 0,0 1 0,0 0 0,0 1 0,0 0 0,0 0 0,9 2 0,2 6-1365</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24.490"/>
    </inkml:context>
    <inkml:brush xml:id="br0">
      <inkml:brushProperty name="width" value="0.2" units="cm"/>
      <inkml:brushProperty name="height" value="0.2" units="cm"/>
      <inkml:brushProperty name="color" value="#66CC00"/>
    </inkml:brush>
  </inkml:definitions>
  <inkml:trace contextRef="#ctx0" brushRef="#br0">145 267 24575,'-1'-12'0,"2"0"0,0 0 0,0 0 0,6-23 0,-6 32 0,0-1 0,1 1 0,-1-1 0,1 1 0,0 0 0,-1 0 0,1 0 0,1 0 0,-1 0 0,0 0 0,1 0 0,-1 1 0,1 0 0,0-1 0,0 1 0,0 0 0,0 0 0,0 0 0,1 1 0,4-3 0,10-1 0,-1 0 0,1 1 0,25-3 0,-35 6 0,0 1 0,0 0 0,0 0 0,0 1 0,0 0 0,0 0 0,0 1 0,0 0 0,-1 1 0,11 3 0,-3 2 0,0 1 0,-1 0 0,0 1 0,0 1 0,-1 0 0,0 0 0,-1 2 0,-1-1 0,0 2 0,-1-1 0,0 1 0,-1 1 0,0 0 0,-1 0 0,-1 1 0,-1 0 0,0 0 0,-1 0 0,3 19 0,-7-32 0,-1 0 0,1 0 0,-1 1 0,0-1 0,0 0 0,-1 0 0,1 1 0,-1-1 0,1 0 0,-1 0 0,0 0 0,0 0 0,0 0 0,-1 0 0,1 0 0,-1 0 0,-2 3 0,1-2 0,-1 0 0,1-1 0,-1 0 0,0 0 0,0 0 0,0 0 0,0 0 0,-1-1 0,1 0 0,-7 3 0,-5 0 0,-1-1 0,0-1 0,1 0 0,-1-1 0,-28 0 0,34-2 0,0 0 0,1-1 0,-1-1 0,1 0 0,-1-1 0,1 0 0,0 0 0,-1-1 0,2 0 0,-1-1 0,0 0 0,-8-7 0,11 7 0,0 0 0,0-1 0,0 0 0,1 0 0,0-1 0,0 0 0,1 0 0,0 0 0,0 0 0,1-1 0,0 0 0,0 0 0,0 0 0,1-1 0,-2-8 0,2 2 0,0 0 0,1 0 0,0-1 0,1 1 0,1 0 0,0-1 0,3-18 0,-2 30 0,0-1 0,0 0 0,1 0 0,-1 0 0,1 1 0,0-1 0,0 1 0,1-1 0,-1 1 0,1 0 0,0 0 0,0 0 0,1 0 0,-1 1 0,1-1 0,-1 1 0,1 0 0,0 0 0,0 0 0,1 0 0,-1 1 0,1 0 0,-1 0 0,1 0 0,9-2 0,2 0 0,1 1 0,0 0 0,0 1 0,29 1 0,-40 1 0,0 1 0,0-1 0,-1 1 0,1 0 0,0 0 0,0 1 0,-1 0 0,1 0 0,-1 0 0,1 1 0,-1-1 0,0 1 0,0 0 0,0 1 0,-1-1 0,1 1 0,4 5 0,-6-4 0,0 1 0,0-1 0,0 1 0,0-1 0,-1 1 0,0 0 0,0 0 0,-1 0 0,0 1 0,0-1 0,0 0 0,-1 0 0,0 0 0,0 1 0,0-1 0,-1 0 0,0 0 0,0 0 0,-1 1 0,0-1 0,0-1 0,0 1 0,-1 0 0,0 0 0,-6 9 0,1-7 0,0 1 0,-1-2 0,0 1 0,0-1 0,-1 0 0,0-1 0,0 0 0,0-1 0,-1 0 0,0-1 0,-14 4 0,-2 0 0,-1-2 0,0 0 0,-43 1 0,60-6 0,0 0 0,-1-1 0,1 0 0,-1 0 0,-12-3 0,20 3 0,1-1 0,0 0 0,-1 0 0,1 0 0,0-1 0,0 1 0,0-1 0,0 1 0,0-1 0,0 0 0,1 0 0,-1-1 0,1 1 0,-1 0 0,1-1 0,0 0 0,0 1 0,-3-6 0,-7-16 0,1 1 0,1-1 0,1-1 0,2 0 0,-6-31 0,11 48 0,1 1 0,1-1 0,0 1 0,0-1 0,0 1 0,1-1 0,0 1 0,0-1 0,4-12 0,-3 15 0,1-1 0,-1 1 0,1 0 0,0 0 0,0 0 0,1 1 0,-1-1 0,1 1 0,0-1 0,0 1 0,0 1 0,1-1 0,5-3 0,-1 1 0,-1 1 0,1 1 0,0-1 0,1 1 0,-1 1 0,1 0 0,-1 0 0,21-2 0,-26 5 0,-1-1 0,1 1 0,-1 0 0,1 0 0,0 0 0,-1 1 0,1 0 0,-1-1 0,1 1 0,-1 0 0,1 1 0,-1-1 0,0 1 0,1-1 0,-1 1 0,0 0 0,0 0 0,0 0 0,-1 1 0,1-1 0,0 1 0,-1-1 0,0 1 0,1 0 0,-1 0 0,0 0 0,2 5 0,-2-3 0,0-1 0,0 1 0,0 0 0,-1 1 0,0-1 0,0 0 0,0 0 0,0 0 0,-1 1 0,0 5 0,-1-8 0,1 1 0,-1-1 0,0 0 0,1 1 0,-2-1 0,1 0 0,0 0 0,0 0 0,-1 0 0,0 0 0,0 0 0,0 0 0,0-1 0,0 1 0,0-1 0,-5 5 0,-3 0 0,0 0 0,0-1 0,0 0 0,-1-1 0,1 0 0,-1 0 0,-1-1 0,1-1 0,-1 0 0,1 0 0,-1-1 0,-15 0 0,24-2 0,1 0 0,-1 0 0,1 0 0,-1-1 0,1 1 0,0-1 0,-1 0 0,1 0 0,0 0 0,-1 0 0,1 0 0,0 0 0,0 0 0,0-1 0,0 1 0,0-1 0,0 1 0,1-1 0,-1 0 0,0 0 0,1 0 0,0 0 0,-1 0 0,1 0 0,0 0 0,0 0 0,0-1 0,0 1 0,0 0 0,1-1 0,-1 1 0,0-5 0,1 3 0,0 0 0,0 0 0,0 0 0,0 0 0,1 0 0,0 0 0,-1 0 0,1 1 0,1-1 0,-1 0 0,1 0 0,-1 1 0,1-1 0,0 1 0,0 0 0,1-1 0,-1 1 0,1 0 0,-1 0 0,5-3 0,-2 2 0,1 0 0,0 0 0,1 1 0,-1 0 0,1 0 0,-1 0 0,1 1 0,0 0 0,0 1 0,0-1 0,0 1 0,0 0 0,0 1 0,12 0 0,-15 0 0,-1 1 0,0-1 0,1 0 0,-1 1 0,0 0 0,1 0 0,-1 0 0,0 0 0,0 0 0,0 1 0,0 0 0,0-1 0,0 1 0,0 0 0,-1 0 0,1 1 0,-1-1 0,1 0 0,-1 1 0,0-1 0,0 1 0,0 0 0,0 0 0,-1 0 0,1 0 0,-1 0 0,0 0 0,0 0 0,0 1 0,0-1 0,0 0 0,0 4 0,-1-2 0,0-1 0,0 1 0,0-1 0,-1 0 0,0 1 0,1-1 0,-2 0 0,1 1 0,0-1 0,-1 0 0,0 0 0,0 0 0,0 0 0,0 0 0,-1-1 0,1 1 0,-1 0 0,0-1 0,-6 5 0,3-2 0,-1-1 0,0 0 0,0 0 0,0-1 0,-1 0 0,1 0 0,-1-1 0,0 0 0,-12 3 0,18-6 0,0 1 0,0-1 0,0 1 0,-1-1 0,1 0 0,0 0 0,0 0 0,0 0 0,0-1 0,0 1 0,0 0 0,0-1 0,0 0 0,0 1 0,0-1 0,-3-2 0,4 3 0,0-1 0,0 0 0,1 0 0,-1 0 0,0 0 0,1 0 0,-1 0 0,1 0 0,-1 0 0,1 0 0,-1 0 0,1 0 0,0 0 0,0 0 0,-1 0 0,1 0 0,0 0 0,0 0 0,0 0 0,0 0 0,0 0 0,0 0 0,1-1 0,-1 1 0,0 0 0,1 0 0,-1 0 0,0 0 0,1 0 0,-1 0 0,1 0 0,-1 0 0,1 1 0,1-2 0,13-22-1365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24.490"/>
    </inkml:context>
    <inkml:brush xml:id="br0">
      <inkml:brushProperty name="width" value="0.2" units="cm"/>
      <inkml:brushProperty name="height" value="0.2" units="cm"/>
      <inkml:brushProperty name="color" value="#66CC00"/>
    </inkml:brush>
  </inkml:definitions>
  <inkml:trace contextRef="#ctx0" brushRef="#br0">145 267 24575,'-1'-12'0,"2"0"0,0 0 0,0 0 0,6-23 0,-6 32 0,0-1 0,1 1 0,-1-1 0,1 1 0,0 0 0,-1 0 0,1 0 0,1 0 0,-1 0 0,0 0 0,1 0 0,-1 1 0,1 0 0,0-1 0,0 1 0,0 0 0,0 0 0,0 0 0,1 1 0,4-3 0,10-1 0,-1 0 0,1 1 0,25-3 0,-35 6 0,0 1 0,0 0 0,0 0 0,0 1 0,0 0 0,0 0 0,0 1 0,0 0 0,-1 1 0,11 3 0,-3 2 0,0 1 0,-1 0 0,0 1 0,0 1 0,-1 0 0,0 0 0,-1 2 0,-1-1 0,0 2 0,-1-1 0,0 1 0,-1 1 0,0 0 0,-1 0 0,-1 1 0,-1 0 0,0 0 0,-1 0 0,3 19 0,-7-32 0,-1 0 0,1 0 0,-1 1 0,0-1 0,0 0 0,-1 0 0,1 1 0,-1-1 0,1 0 0,-1 0 0,0 0 0,0 0 0,0 0 0,-1 0 0,1 0 0,-1 0 0,-2 3 0,1-2 0,-1 0 0,1-1 0,-1 0 0,0 0 0,0 0 0,0 0 0,0 0 0,-1-1 0,1 0 0,-7 3 0,-5 0 0,-1-1 0,0-1 0,1 0 0,-1-1 0,-28 0 0,34-2 0,0 0 0,1-1 0,-1-1 0,1 0 0,-1-1 0,1 0 0,0 0 0,-1-1 0,2 0 0,-1-1 0,0 0 0,-8-7 0,11 7 0,0 0 0,0-1 0,0 0 0,1 0 0,0-1 0,0 0 0,1 0 0,0 0 0,0 0 0,1-1 0,0 0 0,0 0 0,0 0 0,1-1 0,-2-8 0,2 2 0,0 0 0,1 0 0,0-1 0,1 1 0,1 0 0,0-1 0,3-18 0,-2 30 0,0-1 0,0 0 0,1 0 0,-1 0 0,1 1 0,0-1 0,0 1 0,1-1 0,-1 1 0,1 0 0,0 0 0,0 0 0,1 0 0,-1 1 0,1-1 0,-1 1 0,1 0 0,0 0 0,0 0 0,1 0 0,-1 1 0,1 0 0,-1 0 0,1 0 0,9-2 0,2 0 0,1 1 0,0 0 0,0 1 0,29 1 0,-40 1 0,0 1 0,0-1 0,-1 1 0,1 0 0,0 0 0,0 1 0,-1 0 0,1 0 0,-1 0 0,1 1 0,-1-1 0,0 1 0,0 0 0,0 1 0,-1-1 0,1 1 0,4 5 0,-6-4 0,0 1 0,0-1 0,0 1 0,0-1 0,-1 1 0,0 0 0,0 0 0,-1 0 0,0 1 0,0-1 0,0 0 0,-1 0 0,0 0 0,0 1 0,0-1 0,-1 0 0,0 0 0,0 0 0,-1 1 0,0-1 0,0-1 0,0 1 0,-1 0 0,0 0 0,-6 9 0,1-7 0,0 1 0,-1-2 0,0 1 0,0-1 0,-1 0 0,0-1 0,0 0 0,0-1 0,-1 0 0,0-1 0,-14 4 0,-2 0 0,-1-2 0,0 0 0,-43 1 0,60-6 0,0 0 0,-1-1 0,1 0 0,-1 0 0,-12-3 0,20 3 0,1-1 0,0 0 0,-1 0 0,1 0 0,0-1 0,0 1 0,0-1 0,0 1 0,0-1 0,0 0 0,1 0 0,-1-1 0,1 1 0,-1 0 0,1-1 0,0 0 0,0 1 0,-3-6 0,-7-16 0,1 1 0,1-1 0,1-1 0,2 0 0,-6-31 0,11 48 0,1 1 0,1-1 0,0 1 0,0-1 0,0 1 0,1-1 0,0 1 0,0-1 0,4-12 0,-3 15 0,1-1 0,-1 1 0,1 0 0,0 0 0,0 0 0,1 1 0,-1-1 0,1 1 0,0-1 0,0 1 0,0 1 0,1-1 0,5-3 0,-1 1 0,-1 1 0,1 1 0,0-1 0,1 1 0,-1 1 0,1 0 0,-1 0 0,21-2 0,-26 5 0,-1-1 0,1 1 0,-1 0 0,1 0 0,0 0 0,-1 1 0,1 0 0,-1-1 0,1 1 0,-1 0 0,1 1 0,-1-1 0,0 1 0,1-1 0,-1 1 0,0 0 0,0 0 0,0 0 0,-1 1 0,1-1 0,0 1 0,-1-1 0,0 1 0,1 0 0,-1 0 0,0 0 0,2 5 0,-2-3 0,0-1 0,0 1 0,0 0 0,-1 1 0,0-1 0,0 0 0,0 0 0,0 0 0,-1 1 0,0 5 0,-1-8 0,1 1 0,-1-1 0,0 0 0,1 1 0,-2-1 0,1 0 0,0 0 0,0 0 0,-1 0 0,0 0 0,0 0 0,0 0 0,0-1 0,0 1 0,0-1 0,-5 5 0,-3 0 0,0 0 0,0-1 0,0 0 0,-1-1 0,1 0 0,-1 0 0,-1-1 0,1-1 0,-1 0 0,1 0 0,-1-1 0,-15 0 0,24-2 0,1 0 0,-1 0 0,1 0 0,-1-1 0,1 1 0,0-1 0,-1 0 0,1 0 0,0 0 0,-1 0 0,1 0 0,0 0 0,0 0 0,0-1 0,0 1 0,0-1 0,0 1 0,1-1 0,-1 0 0,0 0 0,1 0 0,0 0 0,-1 0 0,1 0 0,0 0 0,0 0 0,0-1 0,0 1 0,0 0 0,1-1 0,-1 1 0,0-5 0,1 3 0,0 0 0,0 0 0,0 0 0,0 0 0,1 0 0,0 0 0,-1 0 0,1 1 0,1-1 0,-1 0 0,1 0 0,-1 1 0,1-1 0,0 1 0,0 0 0,1-1 0,-1 1 0,1 0 0,-1 0 0,5-3 0,-2 2 0,1 0 0,0 0 0,1 1 0,-1 0 0,1 0 0,-1 0 0,1 1 0,0 0 0,0 1 0,0-1 0,0 1 0,0 0 0,0 1 0,12 0 0,-15 0 0,-1 1 0,0-1 0,1 0 0,-1 1 0,0 0 0,1 0 0,-1 0 0,0 0 0,0 0 0,0 1 0,0 0 0,0-1 0,0 1 0,0 0 0,-1 0 0,1 1 0,-1-1 0,1 0 0,-1 1 0,0-1 0,0 1 0,0 0 0,0 0 0,-1 0 0,1 0 0,-1 0 0,0 0 0,0 0 0,0 1 0,0-1 0,0 0 0,0 4 0,-1-2 0,0-1 0,0 1 0,0-1 0,-1 0 0,0 1 0,1-1 0,-2 0 0,1 1 0,0-1 0,-1 0 0,0 0 0,0 0 0,0 0 0,0 0 0,-1-1 0,1 1 0,-1 0 0,0-1 0,-6 5 0,3-2 0,-1-1 0,0 0 0,0 0 0,0-1 0,-1 0 0,1 0 0,-1-1 0,0 0 0,-12 3 0,18-6 0,0 1 0,0-1 0,0 1 0,-1-1 0,1 0 0,0 0 0,0 0 0,0 0 0,0-1 0,0 1 0,0 0 0,0-1 0,0 0 0,0 1 0,0-1 0,-3-2 0,4 3 0,0-1 0,0 0 0,1 0 0,-1 0 0,0 0 0,1 0 0,-1 0 0,1 0 0,-1 0 0,1 0 0,-1 0 0,1 0 0,0 0 0,0 0 0,-1 0 0,1 0 0,0 0 0,0 0 0,0 0 0,0 0 0,0 0 0,0 0 0,1-1 0,-1 1 0,0 0 0,1 0 0,-1 0 0,0 0 0,1 0 0,-1 0 0,1 0 0,-1 0 0,1 1 0,1-2 0,13-22-1365</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21:24:33.834"/>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21:24:37.168"/>
    </inkml:context>
    <inkml:brush xml:id="br0">
      <inkml:brushProperty name="width" value="0.35" units="cm"/>
      <inkml:brushProperty name="height" value="0.35" units="cm"/>
      <inkml:brushProperty name="color" value="#E71224"/>
    </inkml:brush>
  </inkml:definitions>
  <inkml:trace contextRef="#ctx0" brushRef="#br0">0 410 24575,'8'-17'0,"-2"0"0,0-1 0,3-18 0,0 1 0,4-10 0,-3-1 0,-1 0 0,-2 0 0,0-57 0,-9 189 0,2 151 0,1-231 0,0-1 0,0 0 0,0 0 0,0-1 0,1 1 0,0 0 0,0 0 0,0-1 0,1 1 0,0-1 0,5 7 0,8 14 0,-13-18 0,0 0 0,0 1 0,0 0 0,-1-1 0,1 12 0,-1-11 0,-1 0 0,2 1 0,-1-2 0,1 1 0,4 9 0,1-3-85,15 31-1195</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3T21:24:56.321"/>
    </inkml:context>
    <inkml:brush xml:id="br0">
      <inkml:brushProperty name="width" value="0.35" units="cm"/>
      <inkml:brushProperty name="height" value="0.35" units="cm"/>
      <inkml:brushProperty name="color" value="#E71224"/>
    </inkml:brush>
  </inkml:definitions>
  <inkml:trace contextRef="#ctx0" brushRef="#br0">0 8 24575,'114'0'0,"0"6"0,0 1 0,0 7 0,-6-1 0,173 61 0,-93-27 0,-7 0 0,7-14 0,363 21 0,583-54 0,-497-13 0,980 13-1365</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4:46:46.594"/>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1,'3'0,"5"0,11 0,6 0,2 0,-1 0,0 0,-2 0,-1 0,-1 0,-2 0,-3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4:46:41.845"/>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1 473,'0'-345,"-1"342,1 1,0-1,1 0,-1 0,0 0,1 1,-1-1,1 0,0 0,0 1,0-1,0 1,1-1,-1 1,3-4,-2 5,0-1,1 0,-1 1,0-1,1 1,-1 0,1 0,-1 0,1 0,0 0,-1 0,1 1,0-1,0 1,4 0,97 0,-73 2,-1-2,1-1,48-8,173-37,-233 40,-5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4:46:46.594"/>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1,'3'0,"5"0,11 0,6 0,2 0,-1 0,0 0,-2 0,-1 0,-1 0,-2 0,-3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8T11:45:48.515"/>
    </inkml:context>
    <inkml:brush xml:id="br0">
      <inkml:brushProperty name="width" value="0.2" units="cm"/>
      <inkml:brushProperty name="height" value="0.2" units="cm"/>
      <inkml:brushProperty name="color" value="#CC0066"/>
    </inkml:brush>
  </inkml:definitions>
  <inkml:trace contextRef="#ctx0" brushRef="#br0">212 1 24575,'-1'15'0,"-1"0"0,-1 0 0,0 0 0,-2 0 0,1 0 0,-10 19 0,1 0 0,0 4 0,-2 0 0,-29 52 0,37-80 0,0-1 0,0 0 0,-14 11 0,14-13 0,0 0 0,1 0 0,-1 1 0,-7 13 0,14-21 0,0 1 0,0-1 0,-1 0 0,1 1 0,0-1 0,0 0 0,0 1 0,0-1 0,0 0 0,0 0 0,-1 1 0,1-1 0,0 0 0,0 1 0,0-1 0,-1 0 0,1 0 0,0 0 0,0 1 0,0-1 0,-1 0 0,1 0 0,0 0 0,-1 0 0,1 1 0,0-1 0,0 0 0,-1 0 0,1 0 0,0 0 0,-1 0 0,1 0 0,0 0 0,-1 0 0,-2-11 0,4-20 0,2 20 5,0 0 0,1 0 0,1 0 0,0 1 0,0 0-1,1 0 1,0 0 0,0 0 0,10-9 0,17-29-1419</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29:44.813"/>
    </inkml:context>
    <inkml:brush xml:id="br0">
      <inkml:brushProperty name="width" value="0.2" units="cm"/>
      <inkml:brushProperty name="height" value="0.4" units="cm"/>
      <inkml:brushProperty name="color" value="#A2D762"/>
      <inkml:brushProperty name="tip" value="rectangle"/>
      <inkml:brushProperty name="rasterOp" value="maskPen"/>
      <inkml:brushProperty name="ignorePressure" value="1"/>
    </inkml:brush>
  </inkml:definitions>
  <inkml:trace contextRef="#ctx0" brushRef="#br0">1 502,'3'0,"4"0,4 0,2 0,9 0,12-6,20-5,31-9,36-13,42-13,34-7,27-13,21-3,-18 1,-35 11,-51 14,-48 13</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29:52.152"/>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 0,'0'0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29:54.585"/>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 0,'0'0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0:05.939"/>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7 1,'-3'0,"-1"0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0:33.127"/>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19 1,'2'68,"-4"73,-7-88,6-36,-3 33,6 53,0-88</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1:49.525"/>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0 0,'0'0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2:02.307"/>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 0,'0'0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2:40.837"/>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 0,'0'0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32:47.262"/>
    </inkml:context>
    <inkml:brush xml:id="br0">
      <inkml:brushProperty name="width" value="0.2" units="cm"/>
      <inkml:brushProperty name="height" value="0.4" units="cm"/>
      <inkml:brushProperty name="color" value="#00B44B"/>
      <inkml:brushProperty name="tip" value="rectangle"/>
      <inkml:brushProperty name="rasterOp" value="maskPen"/>
      <inkml:brushProperty name="ignorePressure" value="1"/>
    </inkml:brush>
  </inkml:definitions>
  <inkml:trace contextRef="#ctx0" brushRef="#br0">1 1,'0'0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1T14:24:48.684"/>
    </inkml:context>
    <inkml:brush xml:id="br0">
      <inkml:brushProperty name="width" value="0.1" units="cm"/>
      <inkml:brushProperty name="height" value="0.1" units="cm"/>
      <inkml:brushProperty name="color" value="#66CC00"/>
    </inkml:brush>
  </inkml:definitions>
  <inkml:trace contextRef="#ctx0" brushRef="#br0">9327 0 24575,'-4'0'0,"1"1"0,0-1 0,-1 1 0,1 0 0,0 0 0,-4 2 0,-11 3 0,-88 5 0,45-5 0,-404 7 0,310-14 0,90 0 0,-81 3 0,117 2 0,2 2 0,-34 10 0,9-2 0,-24 6 0,-172 37 0,144-37 0,1 5 0,-142 54 0,207-66 0,-1-1 0,-40 6 0,32-8 0,35-7 0,0 1 0,1 1 0,-1 0 0,1 1 0,-13 8 0,-23 12 0,-189 97 0,171-87 0,-95 39 0,-78 16 0,167-61 0,-129 74 0,118-58 0,10-6 0,1 4 0,2 2 0,-96 85 0,103-78 0,-121 80 0,-78 24 0,90-63 0,-38 22 0,131-69 0,2 3 0,-93 82 0,75-45 0,-126 146 0,-68 105 0,245-289 0,11-11 0,-1-2 0,-2-1 0,-47 37 0,36-41 0,0-3 0,-85 39 0,44-24 0,40-19 0,-64 24 0,-80 29 0,155-60 0,1 3 0,1 1 0,-36 28 0,52-32 0,0 1 0,1 1 0,-24 32 0,18-21 0,-13 20 0,21-28 0,-30 33 0,-128 125 0,133-142 0,-1-3 0,-2-1 0,-50 31 0,51-37 0,-1-1 0,-2-2 0,-83 34 0,20-5 0,1 0 0,20-12 0,60-27 0,0-2 0,-47 17 0,61-27 0,-1 2 0,1 0 0,0 1 0,1 0 0,-1 1 0,1 0 0,1 1 0,-14 11 0,-20 20 0,-20 19 0,57-50 0,-1-1 0,0-1 0,0 0 0,0 0 0,-1-1 0,0 0 0,-19 7 0,12-5 0,-23 13 0,-312 167 0,329-177 0,-31 9 0,37-14 0,0 1 0,0 0 0,1 1 0,-19 12 0,13-6 0,-27 12 0,5-3 0,-78 44 0,107-59 0,0 0 0,0-1 0,-1-1 0,0 0 0,0-1 0,0-1 0,0-1 0,0 0 0,-1-1 0,-30-2 0,45 1 0,-1 0 0,1 0 0,-1-1 0,1 1 0,-1-1 0,1 0 0,-1 1 0,1-1 0,-1 0 0,1-1 0,0 1 0,0 0 0,0-1 0,0 1 0,0-1 0,0 0 0,0 1 0,0-1 0,1 0 0,-1 0 0,0 0 0,1 0 0,0-1 0,0 1 0,-1 0 0,1-1 0,1 1 0,-1 0 0,0-1 0,0 1 0,1-1 0,0 1 0,-1-1 0,1 0 0,0 1 0,0-1 0,1 1 0,-1-1 0,0 1 0,1-1 0,-1 1 0,1-1 0,0 1 0,0-1 0,0 1 0,0 0 0,1 0 0,-1-1 0,0 1 0,1 0 0,3-3 0,9-13 0,64-79 0,-66 80 0,-2 0 0,0-1 0,0 0 0,7-22 0,-15 36 0,69-184 0,-49 136 0,-6 13 0,1 0 0,25-39 0,-3 11 0,43-100 0,-63 129 0,-11 22 0,0-1 0,-1 0 0,6-20 0,-13 37 0,0-1 0,1 1 0,-1-1 0,0 1 0,0-1 0,0 1 0,1-1 0,-1 1 0,0-1 0,0 1 0,0-1 0,0 1 0,0-1 0,0 0 0,0 1 0,0-1 0,0 1 0,0-1 0,0 1 0,0-1 0,-1 1 0,1-1 0,0 1 0,0-1 0,-1 0 0,-7 17 0,-7 34 0,-17 90 0,5-13 0,-67 188 0,56-192 0,-14 38 0,48-147 0,0 1 0,0 0 0,2 0 0,0 0 0,-1 27 0,-1 17 0,1-44 0,0 1 0,-7 16 0,-4 18 0,12-37 0,2-10 0,0 1 0,-1-1 0,0 0 0,1 1 0,-1-1 0,-3 6 0,4-9 0,0 0 0,0 0 0,0 1 0,-1-1 0,1 0 0,0 0 0,0 0 0,0 0 0,-1 0 0,1 0 0,0 0 0,0 0 0,0 0 0,-1 0 0,1 0 0,0 0 0,0 0 0,0 0 0,-1 0 0,1 0 0,0 0 0,0 0 0,0 0 0,0 0 0,-1 0 0,1 0 0,0 0 0,0 0 0,0-1 0,-1 1 0,1 0 0,0 0 0,0 0 0,0 0 0,0 0 0,0 0 0,-1-1 0,1 1 0,0 0 0,0 0 0,0 0 0,0-1 0,0 1 0,0 0 0,0 0 0,0 0 0,0 0 0,0-1 0,-7-10 0,-16-41-273,3-1 0,1 0 0,3-2 0,-12-74 0,22 81-6553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1T14:24:53.058"/>
    </inkml:context>
    <inkml:brush xml:id="br0">
      <inkml:brushProperty name="width" value="0.1" units="cm"/>
      <inkml:brushProperty name="height" value="0.1" units="cm"/>
      <inkml:brushProperty name="color" value="#66CC00"/>
    </inkml:brush>
  </inkml:definitions>
  <inkml:trace contextRef="#ctx0" brushRef="#br0">747 0 24575,'0'9'0,"-2"0"0,1 0 0,-1 0 0,0-1 0,-1 1 0,0-1 0,-5 10 0,0 1 0,-13 32 0,-2 0 0,-3-2 0,-31 46 0,-24 32 0,-86 184 0,162-301 0,-1 0 0,1-1 0,-2 0 0,1 0 0,-14 13 0,-44 33 0,58-50 0,-149 133 0,150-135-195,1 1 0,-1-1 0,0 0 0,0 0 0,0 0 0,-10 3 0,-9 1-6631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1T14:25:06.128"/>
    </inkml:context>
    <inkml:brush xml:id="br0">
      <inkml:brushProperty name="width" value="0.1" units="cm"/>
      <inkml:brushProperty name="height" value="0.1" units="cm"/>
      <inkml:brushProperty name="color" value="#66CC00"/>
    </inkml:brush>
  </inkml:definitions>
  <inkml:trace contextRef="#ctx0" brushRef="#br0">0 255 24575,'0'-15'0,"2"-33"0,-1 45 0,-1-1 0,1 1 0,0 0 0,0 0 0,0-1 0,1 1 0,-1 0 0,1 0 0,0 0 0,0 0 0,3-4 0,80-77 0,-81 78 0,1 1 0,-1 0 0,1 0 0,0 1 0,1-1 0,-1 1 0,1 0 0,-1 1 0,1-1 0,0 1 0,1 1 0,-1-1 0,0 1 0,1 0 0,0 0 0,-1 1 0,10-2 0,42 0 0,74 5 0,-34 1 0,-70-4 0,-12 1 0,-1 0 0,17 2 0,-27-1 0,-1 0 0,1 0 0,-1 0 0,1 0 0,-1 1 0,1 0 0,-1 0 0,0 0 0,0 0 0,0 1 0,4 3 0,5 6 0,-8-7 0,0-1 0,0 0 0,0 0 0,0 0 0,0-1 0,1 1 0,0-1 0,0 0 0,12 3 0,8-1-11,1-2 1,0 0-1,1-2 0,45-4 0,-11 0-1300,-34 3-5515</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4:46:41.845"/>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1 473,'0'-345,"-1"342,1 1,0-1,1 0,-1 0,0 0,1 1,-1-1,1 0,0 0,0 1,0-1,0 1,1-1,-1 1,3-4,-2 5,0-1,1 0,-1 1,0-1,1 1,-1 0,1 0,-1 0,1 0,0 0,-1 0,1 1,0-1,0 1,4 0,97 0,-73 2,-1-2,1-1,48-8,173-37,-233 40,-5 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4:46:46.594"/>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1,'3'0,"5"0,11 0,6 0,2 0,-1 0,0 0,-2 0,-1 0,-1 0,-2 0,-3 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5:57:50.699"/>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1,'0'0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5:57:52.983"/>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1,'484'0,"-467"0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5:57:59.872"/>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1,'0'0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5:58:08.756"/>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1,'0'0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00:49.263"/>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0 1,'0'0,"0"0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01:14.645"/>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 1,'6'0,"5"0,6 0,3 0,5 0,3 0,0 0,-1 0,-3 0,-3 0,-1 0,-2 0,-4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16:45.106"/>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16:51.409"/>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1,'3'0,"4"0,0 3,3 1,2 0,2-1,4-1,9 0,2-1,2-1,-1 0,-3 0,-6-3,-6-2</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2:57.31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3:09.393"/>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1 130,'6'0,"20"0,17-6,16-7,3-3,2 1,-7-1,-6-1,-10 3,-10 1,-8 2,-8 2</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3:15.457"/>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15 1,'0'827,"-1"-801,-9 48,6-54</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3:23.042"/>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3:24.869"/>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29T16:53:26.961"/>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8T11:45:45.587"/>
    </inkml:context>
    <inkml:brush xml:id="br0">
      <inkml:brushProperty name="width" value="0.2" units="cm"/>
      <inkml:brushProperty name="height" value="0.2" units="cm"/>
      <inkml:brushProperty name="color" value="#CC0066"/>
    </inkml:brush>
  </inkml:definitions>
  <inkml:trace contextRef="#ctx0" brushRef="#br0">6 778 24575,'-3'-120'0,"1"33"0,9-97 0,-3 154 20,1 0 0,2 0 0,2 1 0,0-1 0,17-32 0,-17 46-169,-2-3 1,4 1-1,-2 2 1,3 0-1,-1 0 1,3-1-1,-2 4 1,1-1-1,17-14 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24575,'6'0'0,"0"0"0,0 0 0,0 0 0,0 1 0,0-1 0,0 2 0,-1-1 0,1 0 0,0 1 0,-1 0 0,1 1 0,-1-1 0,0 1 0,1 0 0,-1 0 0,7 7 0,-1-1 0,-1 2 0,0-1 0,0 1 0,-1 1 0,0 0 0,9 16 0,-14-20 0,0 0 0,-1 0 0,0 1 0,0-1 0,-1 1 0,0-1 0,0 1 0,-1 0 0,0 0 0,-1 0 0,0 14 0,-1-20 8,1 0 0,-1-1 0,1 1 0,-1 0 0,0-1 0,0 1 0,0-1 0,0 1 0,0-1 0,-1 1 0,1-1 0,-1 0 0,0 0 0,-1 2 0,1-3-70,1 0 0,0 1 0,0-2 0,-1 1 1,1 0-1,-1 0 0,1 0 0,-1-1 0,1 1 0,-1 0 0,1-1 0,-1 0 1,1 1-1,-1-1 0,0 0 0,1 0 0,-1 0 0,1 0 0,-1 0 0,0 0 1,1 0-1,-1-1 0,-2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244 268 24575,'-1'1'0,"1"-1"0,-1 1 0,1 0 0,-1 0 0,0 0 0,1-1 0,-1 1 0,0 0 0,0-1 0,0 1 0,0-1 0,1 1 0,-1-1 0,0 1 0,0-1 0,0 0 0,0 1 0,0-1 0,0 0 0,0 0 0,0 0 0,-2 0 0,0 1 0,-3 0 0,-1 1 0,0-2 0,1 1 0,-1-1 0,0 0 0,0 0 0,1 0 0,-1-1 0,0 0 0,0-1 0,1 0 0,-1 0 0,1 0 0,0 0 0,0-1 0,0 0 0,0-1 0,0 1 0,0-1 0,1 0 0,0-1 0,0 1 0,0-1 0,0 0 0,1 0 0,0-1 0,-4-5 0,0-2 0,0 1 0,1-1 0,1 0 0,-5-15 0,9 23 0,0-1 0,0 0 0,1 0 0,0 0 0,0 0 0,0 0 0,1 0 0,0-1 0,0 1 0,1 0 0,0 0 0,2-7 0,-2 10 0,0 0 0,1 0 0,-1 1 0,1-1 0,0 1 0,0-1 0,0 1 0,0 0 0,0 0 0,1 0 0,-1 0 0,1 0 0,-1 0 0,1 0 0,0 1 0,-1 0 0,1-1 0,0 1 0,0 0 0,0 1 0,0-1 0,5 0 0,-5 0 0,1 0 0,0 1 0,-1 0 0,1-1 0,-1 1 0,1 1 0,0-1 0,-1 0 0,1 1 0,-1 0 0,1 0 0,-1 0 0,1 0 0,-1 1 0,0-1 0,1 1 0,-1 0 0,0 0 0,3 2 0,-2 1 0,0 1 0,0-1 0,0 0 0,-1 1 0,0 0 0,0 0 0,4 12 0,11 47 0,-17-60 0,7 35 0,-2 0 0,-1 0 0,-2 1 0,-2-1 0,-5 43 0,4-81 0,0 0 0,0-1 0,0 1 0,0 0 0,-1 0 0,1 0 0,-1-1 0,1 1 0,-1 0 0,0-1 0,1 1 0,-1 0 0,0-1 0,0 1 0,0-1 0,-1 0 0,1 1 0,0-1 0,0 0 0,-1 1 0,1-1 0,-1 0 0,1 0 0,-1 0 0,1-1 0,-3 2 0,2-1 0,-1-1 0,0 0 0,0 1 0,0-1 0,0 0 0,0 0 0,0-1 0,0 1 0,0-1 0,0 1 0,0-1 0,0 0 0,1 0 0,-6-3 0,2 2 0,0-1 0,1 0 0,-1 0 0,1 0 0,0-1 0,0 0 0,0 0 0,0 0 0,1-1 0,0 1 0,0-1 0,0 0 0,0 0 0,1 0 0,0-1 0,0 1 0,0-1 0,1 0 0,0 0 0,0 0 0,1 0 0,-1 0 0,1 0 0,0 0 0,1-1 0,0 1 0,0 0 0,0-7 0,2 7 0,-1 0 0,0 0 0,1 0 0,0 0 0,1 0 0,-1 1 0,1-1 0,0 1 0,0 0 0,1 0 0,7-9 0,1 1 0,1 0 0,26-19 0,-15 14 0,1 1 0,1 2 0,54-25 0,-66 34 0,0 1 0,0 0 0,0 2 0,0-1 0,1 2 0,0 0 0,-1 0 0,1 2 0,0 0 0,19 2 0,-31-1 0,1-1 0,-1 1 0,1 0 0,-1 0 0,1 1 0,-1-1 0,0 1 0,0 0 0,0 0 0,0 0 0,0 0 0,0 0 0,0 1 0,-1-1 0,1 1 0,-1-1 0,1 1 0,-1 0 0,0 0 0,1 4 0,0-1 0,-1-1 0,0 1 0,0 0 0,0 0 0,-1 0 0,0 0 0,0 0 0,-1 0 0,1 0 0,-1 1 0,-1 5 0,1-10 5,-1 0 0,1-1-1,0 1 1,-1-1 0,1 1 0,-1-1-1,1 0 1,-1 1 0,0-1 0,1 1-1,-1-1 1,0 0 0,0 0-1,0 1 1,0-1 0,0 0 0,0 0-1,-3 1 1,1 0-213,0 0 0,0 0 0,-1-1 1,1 1-1,-1-1 0,-5 1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1:46.120"/>
    </inkml:context>
    <inkml:brush xml:id="br0">
      <inkml:brushProperty name="width" value="0.2" units="cm"/>
      <inkml:brushProperty name="height" value="0.2" units="cm"/>
      <inkml:brushProperty name="color" value="#E71224"/>
    </inkml:brush>
  </inkml:definitions>
  <inkml:trace contextRef="#ctx0" brushRef="#br0">0 1 24575,'4'0'0,"8"0"0,8 0 0,8 0 0,10 0 0,5 0 0,12 0 0,4 0 0,-5 3 0,-8 2 0,-9-1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1:47.620"/>
    </inkml:context>
    <inkml:brush xml:id="br0">
      <inkml:brushProperty name="width" value="0.2" units="cm"/>
      <inkml:brushProperty name="height" value="0.2" units="cm"/>
      <inkml:brushProperty name="color" value="#E71224"/>
    </inkml:brush>
  </inkml:definitions>
  <inkml:trace contextRef="#ctx0" brushRef="#br0">1 70 24575,'3'0'0,"5"0"0,8 0 0,4 0 0,16-3 0,16-1 0,9-1 0,15-5 0,2-2 0,0 2 0,-9 3 0,-13 1 0,-12 3 0,-14-2 0,-16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8T11:45:48.515"/>
    </inkml:context>
    <inkml:brush xml:id="br0">
      <inkml:brushProperty name="width" value="0.2" units="cm"/>
      <inkml:brushProperty name="height" value="0.2" units="cm"/>
      <inkml:brushProperty name="color" value="#CC0066"/>
    </inkml:brush>
  </inkml:definitions>
  <inkml:trace contextRef="#ctx0" brushRef="#br0">212 1 24575,'-1'15'0,"-1"0"0,-1 0 0,0 0 0,-2 0 0,1 0 0,-10 19 0,1 0 0,0 4 0,-2 0 0,-29 52 0,37-80 0,0-1 0,0 0 0,-14 11 0,14-13 0,0 0 0,1 0 0,-1 1 0,-7 13 0,14-21 0,0 1 0,0-1 0,-1 0 0,1 1 0,0-1 0,0 0 0,0 1 0,0-1 0,0 0 0,0 0 0,-1 1 0,1-1 0,0 0 0,0 1 0,0-1 0,-1 0 0,1 0 0,0 0 0,0 1 0,0-1 0,-1 0 0,1 0 0,0 0 0,-1 0 0,1 1 0,0-1 0,0 0 0,-1 0 0,1 0 0,0 0 0,-1 0 0,1 0 0,0 0 0,-1 0 0,-2-11 0,4-20 0,2 20 5,0 0 0,1 0 0,1 0 0,0 1 0,0 0-1,1 0 1,0 0 0,0 0 0,10-9 0,17-29-1419</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1:48.885"/>
    </inkml:context>
    <inkml:brush xml:id="br0">
      <inkml:brushProperty name="width" value="0.2" units="cm"/>
      <inkml:brushProperty name="height" value="0.2" units="cm"/>
      <inkml:brushProperty name="color" value="#E71224"/>
    </inkml:brush>
  </inkml:definitions>
  <inkml:trace contextRef="#ctx0" brushRef="#br0">1 2 24575,'39'-1'0,"-13"0"0,0 1 0,0 2 0,40 6 0,95 24 0,-145-27-1365</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1:56.778"/>
    </inkml:context>
    <inkml:brush xml:id="br0">
      <inkml:brushProperty name="width" value="0.2" units="cm"/>
      <inkml:brushProperty name="height" value="0.2" units="cm"/>
      <inkml:brushProperty name="color" value="#E71224"/>
    </inkml:brush>
  </inkml:definitions>
  <inkml:trace contextRef="#ctx0" brushRef="#br0">1 22 24575,'3'0'0,"9"0"0,8 0 0,15 0 0,5 0 0,3 0 0,3 0 0,2 0 0,-1-4 0,-2 0 0,-4-1 0,-6 2 0,-6 0 0,-5 2 0,-2 0 0,-2 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1:58.899"/>
    </inkml:context>
    <inkml:brush xml:id="br0">
      <inkml:brushProperty name="width" value="0.2" units="cm"/>
      <inkml:brushProperty name="height" value="0.2" units="cm"/>
      <inkml:brushProperty name="color" value="#E71224"/>
    </inkml:brush>
  </inkml:definitions>
  <inkml:trace contextRef="#ctx0" brushRef="#br0">0 1 24575,'601'0'-1365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03.379"/>
    </inkml:context>
    <inkml:brush xml:id="br0">
      <inkml:brushProperty name="width" value="0.2" units="cm"/>
      <inkml:brushProperty name="height" value="0.2" units="cm"/>
      <inkml:brushProperty name="color" value="#E71224"/>
    </inkml:brush>
  </inkml:definitions>
  <inkml:trace contextRef="#ctx0" brushRef="#br0">0 63 24575,'3'0'0,"1"-1"0,-1 1 0,0-1 0,0 0 0,0 0 0,4-2 0,11-3 0,-15 5 0,48-9 0,98-8 0,-37 8 0,19 0 0,38 11-1365</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11.881"/>
    </inkml:context>
    <inkml:brush xml:id="br0">
      <inkml:brushProperty name="width" value="0.2" units="cm"/>
      <inkml:brushProperty name="height" value="0.2" units="cm"/>
      <inkml:brushProperty name="color" value="#E71224"/>
    </inkml:brush>
  </inkml:definitions>
  <inkml:trace contextRef="#ctx0" brushRef="#br0">0 101 24575,'0'-1'0,"1"0"0,-1 1 0,0-1 0,0 1 0,1-1 0,-1 0 0,0 1 0,1-1 0,-1 1 0,0-1 0,1 0 0,-1 1 0,1-1 0,-1 1 0,1 0 0,-1-1 0,1 1 0,0-1 0,-1 1 0,1 0 0,-1-1 0,1 1 0,1 0 0,19-7 0,-13 4 0,25-8 0,1 1 0,61-8 0,-3 0 0,-62 10 0,1 3 0,35-4 0,82 10 0,-163-1-1365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16.454"/>
    </inkml:context>
    <inkml:brush xml:id="br0">
      <inkml:brushProperty name="width" value="0.2" units="cm"/>
      <inkml:brushProperty name="height" value="0.2" units="cm"/>
      <inkml:brushProperty name="color" value="#E71224"/>
    </inkml:brush>
  </inkml:definitions>
  <inkml:trace contextRef="#ctx0" brushRef="#br0">1 0 24575,'404'5'0,"-5"24"0,-312-20 0,74 12 0,-143-15 0,-18-6 0,0 0 0,0 0 0,1 0 0,-1 0 0,0 0 0,0 0 0,0 0 0,0 0 0,0 0 0,0 0 0,0 0 0,0 0 0,0 0 0,0 0 0,1 0 0,-1 0 0,0 0 0,0 1 0,0-1 0,0 0 0,0 0 0,0 0 0,0 0 0,0 0 0,0 0 0,0 0 0,0 0 0,0 0 0,0 0 0,0 1 0,0-1 0,0 0 0,0 0 0,0 0 0,0 0 0,0 0 0,0 0 0,0 0 0,0 0 0,0 1 0,0-1 0,0 0 0,0 0 0,0 0 0,0 0 0,0 0 0,0 0 0,0 0 0,0 0 0,0 0 0,0 0 0,-1 1 0,-6 2 0,-11 0 0,17-3 0,-68 14-1365</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22.043"/>
    </inkml:context>
    <inkml:brush xml:id="br0">
      <inkml:brushProperty name="width" value="0.2" units="cm"/>
      <inkml:brushProperty name="height" value="0.2" units="cm"/>
      <inkml:brushProperty name="color" value="#E71224"/>
    </inkml:brush>
  </inkml:definitions>
  <inkml:trace contextRef="#ctx0" brushRef="#br0">1 181 24575,'9'-1'0,"1"-1"0,-1 1 0,0-2 0,1 1 0,14-8 0,-1 2 0,97-37 0,17-6 0,-79 33-455,1 2 0,63-7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35.146"/>
    </inkml:context>
    <inkml:brush xml:id="br0">
      <inkml:brushProperty name="width" value="0.2" units="cm"/>
      <inkml:brushProperty name="height" value="0.2" units="cm"/>
      <inkml:brushProperty name="color" value="#66CC00"/>
    </inkml:brush>
  </inkml:definitions>
  <inkml:trace contextRef="#ctx0" brushRef="#br0">1 0 24575,'0'0'-8191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37.670"/>
    </inkml:context>
    <inkml:brush xml:id="br0">
      <inkml:brushProperty name="width" value="0.2" units="cm"/>
      <inkml:brushProperty name="height" value="0.2" units="cm"/>
      <inkml:brushProperty name="color" value="#66CC00"/>
    </inkml:brush>
  </inkml:definitions>
  <inkml:trace contextRef="#ctx0" brushRef="#br0">151 1 24575,'4'0'0,"-3"3"0,-5 2 0,-5 3 0,-4 0 0,-4 3 0,-2 2 0,-1-1 0,-1-2 0,-1-3 0,5 0 0,4-4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40.476"/>
    </inkml:context>
    <inkml:brush xml:id="br0">
      <inkml:brushProperty name="width" value="0.2" units="cm"/>
      <inkml:brushProperty name="height" value="0.2" units="cm"/>
      <inkml:brushProperty name="color" value="#66CC00"/>
    </inkml:brush>
  </inkml:definitions>
  <inkml:trace contextRef="#ctx0" brushRef="#br0">19 44 24575,'7'0'0,"-1"1"0,1-1 0,-1 1 0,0 1 0,1-1 0,-1 1 0,0 0 0,0 1 0,0-1 0,0 1 0,-1 1 0,1-1 0,-1 1 0,0 0 0,0 0 0,0 0 0,0 1 0,-1-1 0,0 1 0,0 0 0,0 1 0,0-1 0,-1 1 0,0-1 0,4 13 0,-3-10 0,-2-5 0,-1 1 0,1-1 0,-1 1 0,0 0 0,0 0 0,1 6 0,-2-9 0,0 0 0,-1 0 0,1 0 0,0 0 0,0 0 0,-1 0 0,1-1 0,0 1 0,-1 0 0,1 0 0,0 0 0,-1-1 0,1 1 0,-1 0 0,0-1 0,1 1 0,-1 0 0,0-1 0,1 1 0,-1-1 0,0 1 0,0-1 0,1 1 0,-1-1 0,0 1 0,0-1 0,0 0 0,1 1 0,-1-1 0,0 0 0,0 0 0,0 0 0,0 0 0,-1 0 0,-3 0 0,1 0 0,0 0 0,-1 0 0,1-1 0,0 0 0,0 0 0,-1 0 0,1-1 0,0 1 0,0-1 0,0 0 0,1 0 0,-1 0 0,-4-4 0,-2-1 0,1 0 0,0-1 0,0 0 0,-7-10 0,12 14 0,1 0 0,0 0 0,0 0 0,1-1 0,-1 1 0,1-1 0,0 1 0,0-1 0,0 0 0,1 0 0,-2-7 0,3 10 0,0-1 0,0 1 0,0 0 0,0-1 0,1 1 0,-1 0 0,1-1 0,-1 1 0,1 0 0,0-1 0,0 1 0,0 0 0,0 0 0,0 0 0,1 0 0,-1 0 0,0 0 0,1 0 0,0 1 0,-1-1 0,1 0 0,0 1 0,0 0 0,0-1 0,0 1 0,2-1 0,1-1 0,0 0 0,0 1 0,0 0 0,1 0 0,-1 0 0,0 1 0,1 0 0,-1 0 0,1 0 0,0 0 0,-1 1 0,1 0 0,0 1 0,-1-1 0,1 1 0,-1 0 0,6 2 0,-7-2 0,0 1 0,0-1 0,0 1 0,0 0 0,-1 0 0,1 1 0,-1-1 0,0 1 0,0 0 0,0-1 0,0 1 0,0 1 0,0-1 0,-1 0 0,0 1 0,1-1 0,-1 1 0,-1 0 0,1 0 0,0 0 0,-1 0 0,0 0 0,1 5 0,-1-5 0,-1-1 0,0 1 0,0 0 0,0-1 0,0 1 0,-1 0 0,1-1 0,-1 1 0,0-1 0,0 1 0,0-1 0,0 1 0,-1-1 0,0 0 0,1 1 0,-5 4 0,5-6 0,-1-1 0,1 1 0,0-1 0,0 0 0,-1 0 0,1 1 0,-1-1 0,0 0 0,1 0 0,-1 0 0,0-1 0,1 1 0,-1 0 0,0-1 0,0 1 0,0-1 0,1 1 0,-1-1 0,0 0 0,0 0 0,0 0 0,0 0 0,0 0 0,0 0 0,1-1 0,-1 1 0,0 0 0,0-1 0,0 0 0,1 1 0,-1-1 0,0 0 0,1 0 0,-3-1 0,2 1 0,0-1 0,1 1 0,-1-1 0,1 1 0,-1-1 0,1 1 0,0-1 0,0 0 0,-1 1 0,1-1 0,0 0 0,1 0 0,-1 0 0,0 0 0,0 0 0,1 0 0,-1 0 0,1 0 0,0 0 0,-1 0 0,1 0 0,0 0 0,0 0 0,1 0 0,0-4 0,-1 4 0,0 0 0,1 1 0,-1-1 0,1 0 0,-1 1 0,1-1 0,0 1 0,0-1 0,-1 1 0,1-1 0,0 1 0,0 0 0,1-1 0,-1 1 0,0 0 0,0 0 0,1 0 0,-1 0 0,0 0 0,1 0 0,-1 0 0,1 0 0,0 1 0,-1-1 0,1 0 0,-1 1 0,1-1 0,0 1 0,-1 0 0,1 0 0,2 0 0,-3-1 0,-1 1 0,1 0 0,0-1 0,0 1 0,-1-1 0,1 1 0,0-1 0,0 1 0,-1-1 0,1 1 0,0-1 0,-1 0 0,1 1 0,-1-1 0,1 0 0,-1 0 0,1 0 0,2-4 0,4 0 0,0-1 0,-1 1 0,2 1 0,-1-1 0,1 1 0,-1 0 0,1 1 0,0 0 0,0 0 0,1 1 0,15-3 0,-20 5 0,-1 0 0,0 1 0,0-1 0,1 1 0,-1 0 0,0 0 0,0 0 0,0 1 0,0-1 0,0 1 0,0-1 0,0 1 0,-1 0 0,1 0 0,-1 0 0,1 0 0,-1 1 0,0-1 0,3 4 0,3 5 0,0 0 0,0 0 0,7 17 0,-12-23 0,-1 0 0,0 1 0,1-1 0,-2 1 0,1 0 0,1 8 0,-3-12 0,0 0 0,0 0 0,0 0 0,0 0 0,0 0 0,0 0 0,-1 0 0,1 0 0,-1 0 0,1 0 0,-1-1 0,0 1 0,0 0 0,0 0 0,0 0 0,0-1 0,0 1 0,0 0 0,0-1 0,-1 1 0,1-1 0,-3 2 0,0 1 0,0-1 0,-1 0 0,1-1 0,-1 1 0,0-1 0,1 0 0,-1 0 0,0 0 0,0-1 0,0 1 0,0-1 0,-1-1 0,1 1 0,0-1 0,0 0 0,0 0 0,-1 0 0,1-1 0,0 0 0,0 0 0,0 0 0,0 0 0,0-1 0,0 0 0,0 0 0,0 0 0,1-1 0,-1 0 0,1 0 0,0 0 0,0 0 0,0 0 0,0-1 0,0 0 0,1 0 0,0 0 0,0 0 0,0 0 0,0-1 0,1 1 0,-1-1 0,1 0 0,-2-7 0,2 7 0,1-1 0,-1 1 0,1-1 0,0 1 0,1-1 0,-1 1 0,1-1 0,0 0 0,1 1 0,-1-1 0,3-6 0,-3 9 0,1 1 0,0 0 0,0-1 0,0 1 0,0 0 0,0-1 0,0 1 0,1 0 0,-1 0 0,1 0 0,-1 0 0,1 0 0,0 1 0,-1-1 0,1 0 0,0 1 0,1-1 0,-1 1 0,0 0 0,0 0 0,0 0 0,1 0 0,-1 0 0,0 0 0,1 0 0,-1 1 0,4-1 0,-4 1 0,-1 0 0,1 0 0,0 1 0,0-1 0,-1 0 0,1 1 0,0-1 0,0 1 0,-1 0 0,1-1 0,-1 1 0,1 0 0,-1 0 0,1 0 0,-1 0 0,1 0 0,-1 0 0,0 1 0,0-1 0,0 0 0,0 1 0,0-1 0,0 1 0,0-1 0,0 1 0,0-1 0,0 1 0,-1 0 0,1-1 0,-1 1 0,0 0 0,1 0 0,-1-1 0,0 1 0,0 0 0,0 0 0,0-1 0,0 1 0,0 0 0,-1 0 0,1-1 0,0 1 0,-1 0 0,0 0 0,1-1 0,-1 1 0,0-1 0,0 1 0,0-1 0,0 1 0,0-1 0,0 1 0,0-1 0,-2 1 0,-5 3 0,-1 0 0,0-1 0,0 0 0,0 0 0,-20 3 0,-4 3 0,32-9-24,-8 2-168,1 0 1,0-1-1,-1 0 1,0 0-1,1-1 1,-11 1-1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2:47.825"/>
    </inkml:context>
    <inkml:brush xml:id="br0">
      <inkml:brushProperty name="width" value="0.2" units="cm"/>
      <inkml:brushProperty name="height" value="0.2" units="cm"/>
      <inkml:brushProperty name="color" value="#66CC00"/>
    </inkml:brush>
  </inkml:definitions>
  <inkml:trace contextRef="#ctx0" brushRef="#br0">0 334 24575,'29'1'0,"-13"0"0,0-1 0,0-1 0,31-5 0,-43 5 0,1 0 0,-1-1 0,0 1 0,0-1 0,0 0 0,0 0 0,0 0 0,0-1 0,0 1 0,-1-1 0,1 0 0,-1 0 0,0 0 0,0-1 0,0 1 0,0-1 0,-1 1 0,5-8 0,80-172 0,-83 175 0,-1 0 0,0-1 0,2-15 0,-4 21 0,-1 1 0,0-1 0,0 0 0,0 1 0,0-1 0,0 1 0,-1-1 0,0-3 0,1 6 0,-1-1 0,1 0 0,0 0 0,-1 0 0,1 1 0,-1-1 0,1 0 0,-1 0 0,1 1 0,-1-1 0,0 0 0,1 1 0,-1-1 0,0 1 0,1-1 0,-1 1 0,0-1 0,0 1 0,0-1 0,1 1 0,-1 0 0,0 0 0,-1-1 0,1 1-32,1 0 1,-1-1-1,0 1 0,1 0 0,-1 0 1,1 0-1,-1 0 0,0 0 0,1 0 1,-1 0-1,0 0 0,1 0 0,-1 1 1,1-1-1,-1 0 0,1 0 0,-1 0 1,0 1-1,1-1 0,-1 0 0,1 1 1,-1-1-1,1 0 0,-1 1 0,1-1 1,-1 1-1,1-1 0,0 1 0,-1-1 1,1 1-1,0-1 0,-1 1 0,1-1 1,0 1-1,0-1 0,-1 1 0,1 0 1,0-1-1,0 1 0,0-1 0,0 1 1,0 1-1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01.881"/>
    </inkml:context>
    <inkml:brush xml:id="br0">
      <inkml:brushProperty name="width" value="0.2" units="cm"/>
      <inkml:brushProperty name="height" value="0.2" units="cm"/>
      <inkml:brushProperty name="color" value="#66CC00"/>
    </inkml:brush>
  </inkml:definitions>
  <inkml:trace contextRef="#ctx0" brushRef="#br0">81 185 24575,'0'-48'0,"0"30"0,0 17 0,0 7 0,0 3 0,-1 0 0,0-1 0,0 1 0,-6 16 0,6-21 0,0 0 0,0-1 0,-1 1 0,1-1 0,-1 0 0,0 1 0,0-1 0,0 0 0,-1 0 0,1 0 0,-1 0 0,0-1 0,-5 5 0,7-6 0,1-1 0,-1 1 0,0-1 0,0 0 0,0 1 0,1-1 0,-1 0 0,0 1 0,0-1 0,0 0 0,0 0 0,0 0 0,0 0 0,0 0 0,0 0 0,1 0 0,-1 0 0,0 0 0,0 0 0,0-1 0,0 1 0,0 0 0,0 0 0,1-1 0,-1 1 0,0-1 0,0 1 0,1-1 0,-1 1 0,0-1 0,0 1 0,1-1 0,-1 0 0,1 1 0,-1-1 0,0 0 0,1 0 0,0 1 0,-1-1 0,1 0 0,-1 0 0,1 0 0,0 0 0,0 1 0,-1-3 0,0 0 0,0-1 0,0 1 0,1-1 0,-1 1 0,1-1 0,0 1 0,0-1 0,0 1 0,0-1 0,1 1 0,0-4 0,-1 6 0,1-1 0,-1 1 0,1 0 0,-1-1 0,1 1 0,-1 0 0,1 0 0,0 0 0,0-1 0,-1 1 0,1 0 0,0 0 0,0 0 0,0 0 0,0 1 0,1-1 0,-1 0 0,0 0 0,0 1 0,0-1 0,1 0 0,-1 1 0,0-1 0,0 1 0,1 0 0,-1-1 0,1 1 0,-1 0 0,0 0 0,1 0 0,-1 0 0,0 0 0,1 0 0,-1 0 0,1 0 0,-1 1 0,0-1 0,1 1 0,0 0 0,2 0 0,0 1 0,-1 0 0,1 0 0,-1 0 0,1 0 0,-1 0 0,0 1 0,0 0 0,0-1 0,0 1 0,0 0 0,3 6 0,-1-1 0,35 63 0,-37-64 0,0 0 0,0 0 0,-1 0 0,0 0 0,0 0 0,-1 0 0,0 1 0,1 11 0,-3-16 0,0 0 0,0 0 0,0 0 0,0 0 0,0 0 0,-1 0 0,1-1 0,-1 1 0,1 0 0,-1-1 0,0 0 0,0 1 0,-1-1 0,1 0 0,0 0 0,-1 0 0,-3 2 0,4-2 0,0-1 0,0 1 0,0-1 0,0 0 0,0 0 0,0 0 0,0 0 0,0 0 0,-1-1 0,1 1 0,0-1 0,-1 1 0,1-1 0,0 0 0,0 0 0,-1 0 0,1 0 0,0 0 0,-1 0 0,1-1 0,0 1 0,-1-1 0,-2-1 0,4 1 0,0 0 0,0 0 0,0 0 0,0 0 0,0 0 0,1 0 0,-1 0 0,0 0 0,1 0 0,-1 0 0,1-1 0,-1 1 0,1 0 0,0 0 0,-1-1 0,1 1 0,0 0 0,0-1 0,0 1 0,0 0 0,0-1 0,0 1 0,0 0 0,0-1 0,1 1 0,-1 0 0,0 0 0,1-1 0,0 0 0,1-5 0,1 1 0,0 0 0,0-1 0,5-6 0,1 0 0,1 1 0,-1 0 0,17-16 0,-22 25 0,0-1 0,0 0 0,1 1 0,0 0 0,-1 0 0,1 0 0,0 1 0,0 0 0,0 0 0,1 0 0,-1 0 0,11-1 0,-13 3 0,6-1 0,0 0 0,0 1 0,17 2 0,-24-2 0,0 0 0,0 1 0,0-1 0,0 1 0,0-1 0,0 1 0,0 0 0,0 0 0,-1 0 0,1 0 0,0 0 0,-1 0 0,1 0 0,-1 1 0,1-1 0,-1 1 0,1-1 0,-1 1 0,0-1 0,0 1 0,0 0 0,0-1 0,1 4 0,5 15 0,-2-1 0,6 39 0,-10-48 0,0 1 0,-1-1 0,0 0 0,0 0 0,-1 0 0,0 0 0,-6 18 0,5-23 0,0-1 0,-1 1 0,0-1 0,0 0 0,0 1 0,0-1 0,-1-1 0,0 1 0,1 0 0,-1-1 0,-1 0 0,1 0 0,0 0 0,-1 0 0,0-1 0,1 0 0,-1 0 0,0 0 0,0-1 0,-10 3 0,14-4 0,0 0 0,0-1 0,0 1 0,0 0 0,0 0 0,1 0 0,-1-1 0,0 1 0,0 0 0,0-1 0,0 1 0,0-1 0,0 1 0,0-1 0,1 1 0,-1-1 0,0 0 0,0 1 0,1-1 0,-1 0 0,1 0 0,-1 1 0,0-1 0,1 0 0,-1 0 0,1 0 0,0 0 0,-1 0 0,1 0 0,0 0 0,0 0 0,-1 0 0,1 1 0,0-1 0,0 0 0,0 0 0,0 0 0,0-2 0,1-2 0,-1 1 0,1-1 0,-1 0 0,1 0 0,1 1 0,1-8 0,1 3 0,1 1 0,0-1 0,0 1 0,0 0 0,1 0 0,0 0 0,1 1 0,0 0 0,13-11 0,5 0 0,48-26 0,-37 23 0,-22 12 0,23-20 0,-28 21 0,1 0 0,1 0 0,-1 1 0,21-10 0,-29 16 0,0 0 0,0 0 0,0 0 0,0 1 0,0-1 0,0 1 0,0 0 0,0 0 0,0-1 0,1 1 0,-1 0 0,0 1 0,0-1 0,0 0 0,0 1 0,0-1 0,0 1 0,0 0 0,3 1 0,-2-1 0,-1 1 0,1 0 0,-1 0 0,0 0 0,0 0 0,0 0 0,0 1 0,0-1 0,0 1 0,0-1 0,-1 1 0,2 3 0,1 2 0,-1 0 0,-1 0 0,1 1 0,-1-1 0,-1 1 0,1 0 0,-1-1 0,-1 16 0,-1-19 0,0 1 0,0-1 0,-1 0 0,1 1 0,-1-1 0,-1 0 0,1 0 0,-1 0 0,0 0 0,0-1 0,0 1 0,0-1 0,-1 0 0,0 0 0,0 0 0,0 0 0,0 0 0,-6 2 0,2 0 0,0-1 0,0 0 0,-1 0 0,0-1 0,0 0 0,0-1 0,0 0 0,-1-1 0,-15 3 0,20-5 0,0 0 0,-1 0 0,1-1 0,-1 1 0,1-1 0,0-1 0,0 1 0,-1-1 0,1 0 0,0 0 0,0 0 0,1-1 0,-1 0 0,0 0 0,1 0 0,-8-7 0,8 6 0,-1 0 0,1-1 0,-1 0 0,1 0 0,1 0 0,-1-1 0,1 1 0,0-1 0,0 0 0,0 0 0,1 0 0,0 0 0,-2-11 0,2-11 0,1 1 0,1-1 0,5-32 0,-4 54 0,-1 1 0,1 0 0,1 0 0,-1 0 0,1 0 0,0 0 0,0 0 0,0 0 0,1 0 0,-1 1 0,1-1 0,0 1 0,4-4 0,1 0 0,0 1 0,1 0 0,0 0 0,0 1 0,12-6 0,-10 5 0,12-5 0,-1 0 0,28-10 0,-43 20 0,-1-1 0,1 2 0,0-1 0,0 1 0,0 0 0,-1 0 0,1 1 0,0 0 0,0 0 0,0 0 0,0 1 0,12 3 0,-15-2 0,0 0 0,0 0 0,0 0 0,0 0 0,-1 1 0,0-1 0,1 1 0,-1 0 0,0 0 0,0 0 0,0 0 0,-1 1 0,1-1 0,-1 1 0,0 0 0,0 0 0,0 0 0,0 0 0,-1 0 0,0 0 0,0 0 0,0 0 0,0 0 0,0 6 0,0-1 0,0-1 0,-1 1 0,0-1 0,0 0 0,-1 1 0,0-1 0,-1 0 0,0 1 0,0-1 0,-1 0 0,-5 13 0,5-18 0,1 0 0,-1 1 0,1-1 0,-1 0 0,0 0 0,0 0 0,0-1 0,0 1 0,-1-1 0,-6 4 0,-41 16 0,36-16 0,-1-1 0,1-1 0,-1 0 0,1-2 0,-1 1 0,0-2 0,0 0 0,0-1 0,-21-3 0,35 3-44,0 0 0,0-1 0,0 1 0,0 0 0,0-1 0,0 0 0,1 1 0,-1-1 0,0 0 0,0 0 0,1 0 0,-1 0 0,1 0 0,-1 0 0,1-1 0,-1 1 0,1 0 0,0-1-1,-1 1 1,1-1 0,0 1 0,0-1 0,0 0 0,1 0 0,-1 1 0,0-1 0,0 0 0,1 0 0,-1 0 0,1-3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04.293"/>
    </inkml:context>
    <inkml:brush xml:id="br0">
      <inkml:brushProperty name="width" value="0.2" units="cm"/>
      <inkml:brushProperty name="height" value="0.2" units="cm"/>
      <inkml:brushProperty name="color" value="#66CC00"/>
    </inkml:brush>
  </inkml:definitions>
  <inkml:trace contextRef="#ctx0" brushRef="#br0">161 35 24575,'2'-1'0,"0"0"0,1 0 0,-1 1 0,0-1 0,0-1 0,0 1 0,0 0 0,0 0 0,0-1 0,0 1 0,3-4 0,14-9 0,-17 14 0,-1-1 0,1 0 0,0 1 0,0 0 0,0-1 0,0 1 0,0 0 0,-1 0 0,1 0 0,0 0 0,0 0 0,0 0 0,0 1 0,0-1 0,3 2 0,-5-2 0,1 0 0,-1 1 0,1-1 0,-1 0 0,1 1 0,-1-1 0,1 0 0,-1 1 0,1-1 0,-1 1 0,0-1 0,1 0 0,-1 1 0,0-1 0,1 1 0,-1 0 0,0-1 0,0 1 0,0-1 0,1 1 0,-1 0 0,0 0 0,0 0 0,0 0 0,0 1 0,-1-1 0,1 0 0,0 0 0,-1 0 0,1 0 0,0 0 0,-1 1 0,1-1 0,-1 0 0,0 0 0,0 1 0,-3 3 0,0-1 0,0 0 0,0 0 0,0-1 0,-1 1 0,1-1 0,-1 0 0,-6 3 0,-42 19 0,36-19 40,1 0 0,-24 5 0,36-10-146,-1 0 0,0-1 0,1 1 0,-1-1 0,0 0 0,1 0-1,-1 0 1,0 0 0,0-1 0,1 0 0,-1 0 0,1 0 0,-8-4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06.321"/>
    </inkml:context>
    <inkml:brush xml:id="br0">
      <inkml:brushProperty name="width" value="0.2" units="cm"/>
      <inkml:brushProperty name="height" value="0.2" units="cm"/>
      <inkml:brushProperty name="color" value="#66CC00"/>
    </inkml:brush>
  </inkml:definitions>
  <inkml:trace contextRef="#ctx0" brushRef="#br0">0 0 24575,'4'0'0,"-1"1"0,1-1 0,-1 0 0,0 1 0,1 0 0,-1 0 0,0 0 0,0 0 0,1 1 0,-1-1 0,3 3 0,28 24 0,-29-22 0,1-1 0,0 0 0,-1-1 0,1 1 0,1-1 0,7 4 0,-6-5 0,0 1 0,-1 1 0,0-1 0,0 1 0,0 0 0,-1 1 0,0-1 0,0 2 0,0-1 0,-1 0 0,0 1 0,0 0 0,0 0 0,-1 1 0,0-1 0,-1 1 0,0 0 0,0 0 0,0 0 0,-1 0 0,0 0 0,-1 0 0,1 11 0,-6 1 0,0-16 0,1-13 0,3 7 0,0 0 0,0 0 0,0 0 0,1-1 0,-1 1 0,1 0 0,0 0 0,0 0 0,0 0 0,0 0 0,0 0 0,0 0 0,0 0 0,0 1 0,1-1 0,3-3 0,29-26 0,-29 27 0,14-11 0,1 0 0,0 2 0,1 1 0,0 0 0,1 1 0,35-11 0,-54 21 0,-1 1 0,1-1 0,-1 1 0,1-1 0,0 1 0,0 0 0,-1 0 0,1 0 0,0 0 0,-1 1 0,1-1 0,-1 1 0,1-1 0,0 1 0,4 2 0,-6-2 0,0 0 0,1 0 0,-1 0 0,0 0 0,0 0 0,0 0 0,0 0 0,-1 0 0,1 0 0,0 1 0,0-1 0,-1 0 0,1 0 0,-1 1 0,1-1 0,-1 0 0,1 1 0,-1-1 0,0 1 0,0-1 0,1 1 0,-1-1 0,0 0 0,-1 1 0,1-1 0,0 1 0,0-1 0,0 1 0,-1-1 0,1 0 0,-2 3 0,1-1 0,-1 0 0,1-1 0,-1 1 0,1 0 0,-1-1 0,0 1 0,0-1 0,-1 0 0,1 0 0,0 0 0,-1 0 0,1 0 0,-1 0 0,0 0 0,1-1 0,-1 0 0,0 1 0,0-1 0,0 0 0,0 0 0,-4 0 0,-8 2 0,0-1 0,0 0 0,-16-1 0,30-1 0,-20 1 0,-55-1 0,70 0 0,0-1 0,-1 1 0,1-2 0,0 1 0,0-1 0,1 0 0,-1 0 0,0 0 0,-8-6 0,12 7 0,0 0 0,1-1 0,-1 1 0,1-1 0,-1 1 0,1-1 0,-1 1 0,1-1 0,0 0 0,0 0 0,0 1 0,0-1 0,0 0 0,0 0 0,1 0 0,-1 0 0,1 0 0,-1 0 0,1 0 0,0 0 0,0-1 0,0 1 0,0 0 0,0 0 0,0 0 0,0 0 0,1 0 0,-1 0 0,1 0 0,0 0 0,-1 0 0,1 0 0,0 0 0,0 0 0,0 0 0,0 1 0,2-3 0,0-1 0,1 1 0,-1 0 0,1 0 0,-1 0 0,1 0 0,0 1 0,1-1 0,-1 1 0,0 0 0,1 1 0,0-1 0,0 1 0,9-4 0,-12 6 0,0-1 0,0 1 0,0-1 0,0 1 0,0 0 0,0 0 0,1 0 0,-1 0 0,0 1 0,0-1 0,0 0 0,0 1 0,0-1 0,0 1 0,0 0 0,0 0 0,0 0 0,-1 0 0,1 0 0,0 0 0,0 0 0,-1 0 0,1 1 0,-1-1 0,2 3 0,-1-2 0,-1 0 0,0 0 0,1 1 0,-1-1 0,0 0 0,-1 1 0,1-1 0,0 1 0,-1-1 0,1 1 0,-1-1 0,0 1 0,0 0 0,0-1 0,0 1 0,0-1 0,0 1 0,-1-1 0,0 1 0,-1 4 0,1-4 0,-1 0 0,0 0 0,0 0 0,0 0 0,0 0 0,0-1 0,-1 1 0,1-1 0,-1 1 0,0-1 0,0 0 0,0 0 0,0 0 0,0 0 0,-4 1 0,6-2 0,-1 0 0,1-1 0,0 1 0,-1-1 0,1 1 0,0-1 0,-1 1 0,1-1 0,-1 0 0,1 0 0,-1 1 0,1-1 0,-1 0 0,1-1 0,-1 1 0,1 0 0,-1 0 0,1 0 0,-1-1 0,1 1 0,0-1 0,-1 1 0,1-1 0,0 0 0,-1 0 0,1 1 0,0-1 0,0 0 0,0 0 0,-1 0 0,1 0 0,0 0 0,0 0 0,1-1 0,-1 1 0,0 0 0,-1-3 0,2 3 5,-1 0 0,1 0 0,0-1 0,-1 1 0,1 0 0,0 0 0,0 0 0,0-1 0,0 1 0,0 0-1,0 0 1,0-1 0,1 1 0,-1 0 0,0 0 0,1 0 0,-1 0 0,1-1 0,-1 1 0,1 0 0,-1 0 0,1 0 0,1-1 0,0-1-191,1 1 1,-1-1-1,1 1 1,-1 0-1,1 0 1,0 0-1,4-2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16.696"/>
    </inkml:context>
    <inkml:brush xml:id="br0">
      <inkml:brushProperty name="width" value="0.2" units="cm"/>
      <inkml:brushProperty name="height" value="0.2" units="cm"/>
      <inkml:brushProperty name="color" value="#66CC00"/>
    </inkml:brush>
  </inkml:definitions>
  <inkml:trace contextRef="#ctx0" brushRef="#br0">0 72 24575,'1'-1'0,"-1"-1"0,0 1 0,1 0 0,-1-1 0,1 1 0,-1 0 0,1-1 0,-1 1 0,1 0 0,0 0 0,0-1 0,0 1 0,0 0 0,0 0 0,0 0 0,1-1 0,22-15 0,-18 13 0,0-1 0,-1 1 0,0 1 0,0 0 0,0 0 0,0 0 0,9-3 0,-13 5 0,0 1 0,1 0 0,-1-1 0,1 1 0,-1 0 0,0 0 0,1 0 0,-1 0 0,1 0 0,-1 0 0,1 1 0,-1-1 0,0 0 0,1 1 0,-1-1 0,0 1 0,1-1 0,-1 1 0,0 0 0,0-1 0,0 1 0,1 0 0,-1 0 0,0 0 0,0 0 0,0 0 0,0 0 0,1 2 0,3 5 0,0 1 0,-1 0 0,1 0 0,-2 0 0,1 1 0,-2-1 0,1 1 0,-1-1 0,0 1 0,-1 0 0,0 0 0,-2 17 0,1-24 0,-1 1 0,0 0 0,0 0 0,0 0 0,-1-1 0,0 1 0,1 0 0,-1-1 0,0 0 0,-1 1 0,1-1 0,-1 0 0,1 0 0,-1 0 0,0 0 0,0-1 0,-6 5 0,2-2 0,0-1 0,0 0 0,0 0 0,0-1 0,-1 0 0,0 0 0,-13 3 0,18-5-85,1-1 0,0 0-1,0 1 1,0-1 0,0 0-1,0 0 1,0-1 0,-1 1-1,1 0 1,0-1 0,0 1-1,0-1 1,0 0 0,0 1-1,-2-2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19.585"/>
    </inkml:context>
    <inkml:brush xml:id="br0">
      <inkml:brushProperty name="width" value="0.2" units="cm"/>
      <inkml:brushProperty name="height" value="0.2" units="cm"/>
      <inkml:brushProperty name="color" value="#66CC00"/>
    </inkml:brush>
  </inkml:definitions>
  <inkml:trace contextRef="#ctx0" brushRef="#br0">1 161 24575,'13'1'0,"-12"0"0,0-1 0,-1 0 0,1 0 0,0 0 0,0 1 0,-1-1 0,1 0 0,0 0 0,0 0 0,0 0 0,-1 0 0,1 0 0,0 0 0,0 0 0,0-1 0,-1 1 0,1 0 0,0 0 0,0-1 0,-1 1 0,1 0 0,0-1 0,-1 1 0,1-1 0,0 1 0,-1-1 0,1 1 0,-1-1 0,1 1 0,-1-1 0,1 0 0,-1 1 0,1-1 0,-1 0 0,1-1 0,1-1 0,1 0 0,-1-1 0,1 1 0,0 0 0,0 0 0,0 1 0,0-1 0,1 1 0,-1-1 0,1 1 0,-1 0 0,1 1 0,0-1 0,6-1 0,-2 0 0,1 0 0,0 1 0,0 0 0,0 1 0,14-1 0,-21 2 0,1 0 0,-1 0 0,0 0 0,0 1 0,0-1 0,0 1 0,0-1 0,0 1 0,0 0 0,0 0 0,0 0 0,0 0 0,0 0 0,0 0 0,-1 0 0,1 1 0,2 2 0,-2-2 0,1 2 0,-1-1 0,0 0 0,0 0 0,-1 1 0,1-1 0,-1 1 0,1-1 0,0 5 0,1 7 0,-1-1 0,-1 0 0,0 30 0,-1-29 0,1-4 0,-1 0 0,-1 0 0,-2 16 0,3-25 0,-1 0 0,1 0 0,0-1 0,-1 1 0,1 0 0,-1-1 0,0 1 0,1-1 0,-1 1 0,0-1 0,0 1 0,0-1 0,0 0 0,0 1 0,0-1 0,-1 0 0,1 0 0,0 0 0,-1 1 0,1-2 0,-1 1 0,1 0 0,-1 0 0,1 0 0,-1-1 0,1 1 0,-1-1 0,-3 2 0,3-3 0,0 1 0,1 0 0,-1 0 0,0 0 0,0-1 0,1 1 0,-1-1 0,0 1 0,1-1 0,-1 0 0,1 0 0,-1 0 0,1 0 0,-1 0 0,1 0 0,-1 0 0,1 0 0,0 0 0,0-1 0,-1 1 0,1 0 0,0-1 0,0 1 0,1-1 0,-1 0 0,0 1 0,0-1 0,1 0 0,-1 1 0,1-1 0,-1-3 0,-1-1 0,1-1 0,0 1 0,1-1 0,-1 1 0,1-1 0,0 1 0,2-11 0,0 10 0,-1 1 0,1 0 0,1 0 0,-1 0 0,1 0 0,0 1 0,0-1 0,0 1 0,1 0 0,0-1 0,0 2 0,0-1 0,1 0 0,0 1 0,0 0 0,10-7 0,0 2 0,0 1 0,1 1 0,0 1 0,0 0 0,19-4 0,-32 9 0,-1 0 0,1 0 0,0 1 0,0-1 0,0 1 0,0 0 0,-1 0 0,1 0 0,0 0 0,0 1 0,0-1 0,0 1 0,-1-1 0,1 1 0,0 0 0,3 2 0,-4-2 0,1 1 0,-1 0 0,0 0 0,0 0 0,-1 0 0,1 0 0,0 0 0,-1 0 0,1 0 0,-1 1 0,0-1 0,1 0 0,-1 1 0,0-1 0,-1 1 0,1 0 0,0 4 0,1-1 0,-1 1 0,0-1 0,-1 1 0,1 0 0,-1-1 0,-1 1 0,0 8 0,0-11 0,0-1 0,0 1 0,-1-1 0,1 1 0,-1-1 0,1 0 0,-1 0 0,0 0 0,0 0 0,-1 0 0,1 0 0,-1 0 0,1-1 0,-6 5 0,3-3 0,-2 1 0,1-1 0,0 0 0,-1 0 0,0-1 0,0 0 0,0 0 0,0 0 0,-15 2 0,17-4 0,0-1 0,0 0 0,0 0 0,1 0 0,-1-1 0,0 1 0,0-1 0,0 0 0,1-1 0,-1 1 0,1-1 0,-1 0 0,1 0 0,-1-1 0,1 1 0,-6-5 0,4 2 0,0 0 0,1 0 0,0 0 0,0-1 0,0 0 0,1 0 0,0 0 0,0 0 0,0-1 0,1 1 0,0-1 0,0 0 0,-3-13 0,4 15 0,1 0 0,1-1 0,-1 1 0,1 0 0,0-1 0,0 1 0,0 0 0,1-1 0,0 1 0,0 0 0,0 0 0,1-1 0,0 1 0,0 0 0,0 1 0,0-1 0,1 0 0,0 1 0,5-8 0,-1 4 0,0 1 0,0 0 0,1 1 0,0 0 0,0 0 0,1 0 0,-1 1 0,1 0 0,0 1 0,1 0 0,-1 1 0,1-1 0,0 2 0,11-3 0,-19 5 0,0 0 0,0 0 0,0 0 0,-1 0 0,1 1 0,0-1 0,0 0 0,0 1 0,-1-1 0,1 1 0,0 0 0,-1 0 0,1-1 0,0 1 0,-1 0 0,1 0 0,2 3 0,-2-2 0,0 0 0,0 1 0,0 0 0,-1-1 0,1 1 0,-1 0 0,0-1 0,1 1 0,0 6 0,1 4 0,-1 0 0,0 0 0,-1 27 0,-1-31 0,0 5 0,0 0 0,-1 0 0,-1 0 0,0-1 0,0 1 0,-2-1 0,-5 16 0,6-22 0,0 0 0,-1 0 0,0-1 0,0 1 0,0-1 0,-1 0 0,0-1 0,0 1 0,0-1 0,-1 0 0,1 0 0,-1 0 0,-1-1 0,-11 7 0,16-10 0,-1 0 0,1 0 0,0 0 0,-1 0 0,1 0 0,-1 0 0,1-1 0,0 1 0,-1-1 0,1 0 0,-1 1 0,0-1 0,1 0 0,-1-1 0,1 1 0,-1 0 0,1-1 0,-1 0 0,1 1 0,0-1 0,-1 0 0,1 0 0,0 0 0,-1-1 0,-2-1 0,2 0 0,0-1 0,0 1 0,0 0 0,0-1 0,1 1 0,-1-1 0,1 0 0,0 0 0,1 0 0,-1 0 0,0 0 0,1 0 0,0 0 0,-1-6 0,0-7 40,0 1 0,0-28 0,2 38-164,1 1 0,-1-1 1,1 0-1,0 1 0,0-1 0,1 1 1,-1-1-1,1 1 0,0 0 0,1 0 1,3-7-1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37.558"/>
    </inkml:context>
    <inkml:brush xml:id="br0">
      <inkml:brushProperty name="width" value="0.2" units="cm"/>
      <inkml:brushProperty name="height" value="0.2" units="cm"/>
      <inkml:brushProperty name="color" value="#66CC00"/>
    </inkml:brush>
  </inkml:definitions>
  <inkml:trace contextRef="#ctx0" brushRef="#br0">1 1 24575,'3'0'0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39.621"/>
    </inkml:context>
    <inkml:brush xml:id="br0">
      <inkml:brushProperty name="width" value="0.2" units="cm"/>
      <inkml:brushProperty name="height" value="0.2" units="cm"/>
      <inkml:brushProperty name="color" value="#66CC00"/>
    </inkml:brush>
  </inkml:definitions>
  <inkml:trace contextRef="#ctx0" brushRef="#br0">164 244 24575,'-8'6'0,"-12"4"0,13-7 0,-3 3 0,6-3 0,0-1 0,-1 1 0,1-1 0,-8 2 0,12-4 0,-1 0 0,0 1 0,1-1 0,-1 0 0,0 0 0,0 0 0,1 0 0,-1 0 0,0 0 0,0 0 0,1 0 0,-1 0 0,0 0 0,0-1 0,1 1 0,-1 0 0,0 0 0,1-1 0,-1 1 0,0 0 0,1-1 0,-1 1 0,1-1 0,-1 1 0,0-1 0,1 1 0,-1-1 0,1 1 0,0-1 0,-1 1 0,1-1 0,-1 0 0,1 1 0,0-1 0,-1-1 0,-1-2 0,1 0 0,0-1 0,0 1 0,0-1 0,0 1 0,0-1 0,1 1 0,0-1 0,0 0 0,0 1 0,1-1 0,0 1 0,0-1 0,2-7 0,-2 9 0,0 0 0,1 0 0,-1 0 0,1 1 0,0-1 0,-1 0 0,1 1 0,0-1 0,1 1 0,-1 0 0,0 0 0,1-1 0,-1 2 0,1-1 0,0 0 0,-1 0 0,1 1 0,0 0 0,0-1 0,0 1 0,6-1 0,-8 2 0,0-1 0,1 1 0,-1 0 0,0 0 0,1 0 0,-1 0 0,0 0 0,1 0 0,-1 0 0,1 0 0,-1 0 0,0 1 0,1-1 0,-1 1 0,0-1 0,0 1 0,1-1 0,-1 1 0,0 0 0,0-1 0,0 1 0,1 1 0,0 0 0,0 0 0,-1 0 0,0 0 0,1 0 0,-1 0 0,0 1 0,0-1 0,0 0 0,-1 1 0,1-1 0,0 4 0,0 3 0,0 1 0,-1-1 0,0 1 0,0-1 0,-3 15 0,2-18 0,-1 0 0,1-1 0,-1 1 0,0 0 0,0 0 0,-1-1 0,0 1 0,0-1 0,0 0 0,0 0 0,-1 0 0,0 0 0,0-1 0,-1 1 0,1-1 0,-1 0 0,0 0 0,0-1 0,0 0 0,0 1 0,-6 1 0,6-3 0,0 0 0,0 1 0,0-2 0,0 1 0,0-1 0,0 1 0,-1-1 0,-4 0 0,8-1 0,1 0 0,0-1 0,-1 1 0,1 0 0,0-1 0,-1 1 0,1-1 0,0 1 0,0-1 0,0 0 0,-1 1 0,1-1 0,0 0 0,0 0 0,0 0 0,0 0 0,0 0 0,1 0 0,-1 0 0,0 0 0,0 0 0,1 0 0,-1 0 0,1-1 0,-1 1 0,1 0 0,-1 0 0,1-1 0,0 1 0,-1 0 0,1-1 0,0 1 0,0-3 0,-1-8 0,0 0 0,1-1 0,1 1 0,0 0 0,1-1 0,0 1 0,0 0 0,6-13 0,5-12 0,21-43 0,-23 56 0,-5 11 0,-1 0 0,16-22 0,-20 33 0,0 1 0,0-1 0,1 1 0,-1-1 0,1 1 0,-1 0 0,1-1 0,-1 1 0,1 0 0,-1 0 0,1 0 0,0 0 0,0 1 0,0-1 0,-1 0 0,1 1 0,0-1 0,0 1 0,0 0 0,2-1 0,-1 2 0,1-1 0,-1 0 0,1 1 0,-1 0 0,0 0 0,1 0 0,-1 0 0,0 0 0,0 1 0,5 2 0,4 5 0,-1-1 0,0 1 0,0 1 0,11 13 0,-20-20 0,1-1 0,-1 1 0,0-1 0,0 1 0,0 0 0,0 0 0,0 0 0,-1 0 0,1 1 0,1 4 0,-3-7 0,0 1 0,0 0 0,0-1 0,-1 1 0,1-1 0,0 1 0,-1-1 0,1 1 0,-1-1 0,1 0 0,-1 1 0,0-1 0,1 0 0,-1 1 0,0-1 0,0 0 0,0 0 0,0 1 0,0-1 0,0 0 0,0 0 0,-1 0 0,1-1 0,0 1 0,-1 0 0,-1 1 0,-9 5 0,-1-1 0,1 0 0,-1-1 0,0-1 0,-20 5 0,0-2 0,-37 2 0,68-8 0,0-1 0,0 0 0,0 0 0,0 0 0,-1 0 0,1 0 0,0-1 0,0 1 0,0 0 0,0-1 0,0 0 0,0 1 0,0-1 0,0 0 0,-2-1 0,3 1 0,1 0 0,-1 0 0,0 0 0,1 0 0,-1 0 0,1 0 0,-1 0 0,1 0 0,0 0 0,-1 0 0,1 0 0,0 0 0,0 0 0,-1 0 0,1 0 0,0 0 0,0 0 0,0 0 0,0-1 0,1 1 0,-1 0 0,0 0 0,0 0 0,1 0 0,-1 0 0,1 0 0,-1 0 0,0 0 0,2-1 0,4-9-227,0 1-1,0 1 1,1-1-1,0 1 1,10-10-1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41.982"/>
    </inkml:context>
    <inkml:brush xml:id="br0">
      <inkml:brushProperty name="width" value="0.2" units="cm"/>
      <inkml:brushProperty name="height" value="0.2" units="cm"/>
      <inkml:brushProperty name="color" value="#66CC00"/>
    </inkml:brush>
  </inkml:definitions>
  <inkml:trace contextRef="#ctx0" brushRef="#br0">0 225 24575,'0'1'0,"0"-1"0,0 0 0,0 1 0,0-1 0,0 0 0,1 1 0,-1-1 0,0 0 0,0 1 0,0-1 0,0 0 0,0 0 0,1 1 0,-1-1 0,0 0 0,0 1 0,0-1 0,1 0 0,-1 0 0,0 0 0,0 1 0,1-1 0,-1 0 0,0 0 0,0 0 0,1 1 0,-1-1 0,0 0 0,1 0 0,-1 0 0,1 0 0,14 0 0,14-8 0,-19 3 0,1 0 0,13-9 0,-18 10 0,0 0 0,0 1 0,0-1 0,0 1 0,0 0 0,1 1 0,-1 0 0,1 0 0,-1 0 0,1 1 0,10-1 0,-14 2 0,-1 1 0,1-1 0,-1 1 0,0 0 0,1 0 0,-1 0 0,0 0 0,0 0 0,0 1 0,0-1 0,0 1 0,0-1 0,0 1 0,0 0 0,-1 0 0,1 0 0,0 0 0,-1 0 0,0 0 0,0 0 0,1 0 0,-1 1 0,1 3 0,2 4 0,-1 0 0,-1 0 0,1 0 0,0 15 0,-2-17 0,1 5 0,-1 0 0,-1 26 0,0-37 0,0 1 0,0-1 0,-1 1 0,1-1 0,-1 1 0,1-1 0,-1 1 0,0-1 0,0 0 0,0 1 0,0-1 0,-1 0 0,1 0 0,-1 0 0,1 0 0,-1 0 0,0 0 0,1 0 0,-1-1 0,0 1 0,0-1 0,-2 2 0,-3 0 0,1-1 0,-1 0 0,1 0 0,-1 0 0,1-1 0,-1 0 0,0 0 0,0-1 0,0 0 0,1 0 0,-14-2 0,16 1 0,1 1 0,0-1 0,-1 0 0,1 0 0,0 0 0,0-1 0,0 1 0,0-1 0,0 0 0,0 0 0,0 0 0,1 0 0,-1 0 0,0 0 0,1-1 0,0 1 0,0-1 0,0 0 0,0 0 0,0 0 0,0 0 0,1 0 0,0 0 0,-1 0 0,0-5 0,0 2 0,1 0 0,0 1 0,1-1 0,-1 0 0,1 0 0,0 0 0,0 0 0,1 1 0,0-1 0,0 0 0,0 0 0,1 1 0,0-1 0,0 1 0,0-1 0,6-9 0,-3 8 0,1 0 0,0 0 0,0 1 0,0 0 0,1 0 0,0 0 0,0 1 0,0 0 0,1 0 0,11-5 0,-9 5 0,-3 1 0,0 1 0,-1 0 0,1 0 0,0 1 0,9-3 0,-14 5 0,-1 0 0,1 0 0,0-1 0,0 1 0,0 0 0,0 1 0,-1-1 0,1 0 0,0 1 0,0-1 0,-1 1 0,1-1 0,0 1 0,-1 0 0,1-1 0,0 1 0,-1 0 0,1 0 0,-1 0 0,1 1 0,-1-1 0,0 0 0,0 0 0,1 1 0,-1-1 0,1 3 0,0-2 0,0 1 0,0 0 0,-1 1 0,1-1 0,-1 0 0,0 0 0,0 1 0,0-1 0,0 1 0,0-1 0,-1 1 0,0-1 0,1 1 0,-1-1 0,-1 1 0,1-1 0,0 1 0,-1-1 0,0 1 0,0-1 0,0 0 0,0 1 0,0-1 0,-1 0 0,1 0 0,-1 0 0,0 0 0,0 0 0,0 0 0,0 0 0,-1-1 0,1 1 0,-1-1 0,0 0 0,1 1 0,-1-1 0,0-1 0,0 1 0,0 0 0,-1-1 0,1 1 0,0-1 0,0 0 0,-1 0 0,-6 1 0,8-2 0,0 0 0,-1 0 0,1 0 0,0 0 0,-1-1 0,1 1 0,0-1 0,-1 1 0,1-1 0,0 0 0,0 0 0,0 0 0,0 0 0,0 0 0,0 0 0,-2-3 0,0 1 0,1 0 0,0 0 0,1 0 0,-1-1 0,0 1 0,1-1 0,0 0 0,-2-4 0,-1-5 0,1 1 0,0 0 0,1-1 0,-3-24 0,5 26 0,0 1 0,0-1 0,1 0 0,1-11 0,0 19 0,0 0 0,-1-1 0,1 1 0,0 0 0,1 0 0,-1 0 0,0 0 0,1 1 0,0-1 0,-1 0 0,1 1 0,0-1 0,1 1 0,-1-1 0,0 1 0,1 0 0,3-3 0,4-1 0,0 0 0,1 1 0,0 0 0,-1 1 0,2 0 0,-1 0 0,0 1 0,1 1 0,-1 0 0,1 1 0,0 0 0,-1 0 0,18 2 0,-25 0 0,-1-1 0,0 1 0,0 0 0,1 0 0,-1 0 0,0 0 0,0 0 0,0 1 0,0-1 0,0 1 0,-1 0 0,1 0 0,-1 0 0,5 5 0,-3-4 0,-1 2 0,0-1 0,-1 0 0,1 0 0,-1 1 0,0 0 0,0-1 0,3 10 0,-3-1 0,1 0 0,-2-1 0,1 1 0,-2 0 0,0 0 0,-3 22 0,3-32 0,-1 1 0,0 0 0,0 0 0,-1 0 0,1 0 0,-1-1 0,0 1 0,0-1 0,0 1 0,-1-1 0,1 0 0,-1 0 0,1 0 0,-7 5 0,7-6 0,-1 0 0,1 0 0,-1-1 0,0 1 0,0 0 0,0-1 0,0 0 0,0 0 0,0 0 0,0 0 0,0 0 0,0 0 0,-1-1 0,1 0 0,0 1 0,0-1 0,-1 0 0,-4-1 0,7 1 0,0-1 0,0 1 0,0 0 0,0 0 0,0 0 0,0-1 0,0 1 0,0 0 0,0-1 0,0 1 0,0-1 0,1 1 0,-1-1 0,0 0 0,0 1 0,0-1 0,1 0 0,-1 1 0,0-1 0,1 0 0,-1 0 0,1 0 0,-1 1 0,1-1 0,-1 0 0,1 0 0,0 0 0,-1 0 0,1 0 0,0 0 0,0 0 0,0 0 0,-1 0 0,1 0 0,0 0 0,1 0 0,-1 0 0,0 0 0,0 0 0,0 0 0,0 0 0,1 0 0,-1 0 0,0 0 0,1-1 0,1-2 0,0 1 0,0-1 0,0 1 0,1-1 0,-1 1 0,1 0 0,-1 0 0,1 0 0,6-5 0,-7 7 0,-1 0 0,1 0 0,-1 0 0,1 0 0,-1 0 0,1 1 0,-1-1 0,1 0 0,0 1 0,0-1 0,-1 1 0,1 0 0,0-1 0,0 1 0,-1 0 0,1 0 0,0 0 0,3 1 0,-4 0 0,1-1 0,-1 1 0,1 0 0,-1 0 0,0 0 0,1 0 0,-1 0 0,0 0 0,0 0 0,0 0 0,0 0 0,0 1 0,0-1 0,0 0 0,0 1 0,0-1 0,-1 1 0,1-1 0,-1 1 0,1-1 0,0 3 0,2 9 0,0-1 0,-1 2 0,0-1 0,-1 0 0,0 14 0,-1-21 0,-1-1 0,1 1 0,-1 0 0,0-1 0,0 1 0,0-1 0,-1 1 0,0-1 0,0 1 0,0-1 0,-1 0 0,0 0 0,0 0 0,-4 5 0,5-8-72,0 0 1,0 0-1,0-1 0,0 1 0,0 0 0,-1-1 0,1 0 0,-1 1 1,1-1-1,-1 0 0,1 0 0,-1 0 0,0-1 0,1 1 0,-1-1 1,0 1-1,0-1 0,-3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3:54.278"/>
    </inkml:context>
    <inkml:brush xml:id="br0">
      <inkml:brushProperty name="width" value="0.2" units="cm"/>
      <inkml:brushProperty name="height" value="0.2" units="cm"/>
      <inkml:brushProperty name="color" value="#66CC00"/>
    </inkml:brush>
  </inkml:definitions>
  <inkml:trace contextRef="#ctx0" brushRef="#br0">1 174 24575,'1'-4'0,"-1"0"0,1 0 0,0 1 0,0-1 0,0 0 0,1 1 0,-1-1 0,1 1 0,0-1 0,0 1 0,0 0 0,0-1 0,1 1 0,3-3 0,7-7 0,24-20 0,-24 23 0,-5 2 0,1 1 0,0 0 0,1 1 0,-1 0 0,1 0 0,0 1 0,1 0 0,20-5 0,-29 9 0,0 1 0,0 0 0,0 1 0,0-1 0,0 0 0,0 1 0,0-1 0,0 1 0,0-1 0,0 1 0,0 0 0,0 0 0,0 0 0,-1 0 0,1 0 0,0 0 0,-1 1 0,1-1 0,-1 0 0,1 1 0,-1-1 0,2 4 0,4 3 0,-1 0 0,0 1 0,4 9 0,-7-14 0,32 67 0,-32-65 0,-1 1 0,1 1 0,-1-1 0,-1 0 0,1 0 0,-1 1 0,0-1 0,-1 11 0,0-16 0,-1 1 0,1 0 0,-1-1 0,0 1 0,0 0 0,0-1 0,-1 1 0,1-1 0,0 0 0,-1 1 0,0-1 0,1 0 0,-1 0 0,0 0 0,0 0 0,0 0 0,0 0 0,-1-1 0,1 1 0,0-1 0,-1 1 0,1-1 0,-1 0 0,1 0 0,-1 0 0,-4 1 0,-3 0 0,-1 0 0,1 0 0,0-1 0,-1 0 0,-17-1 0,25 0 0,1 0 0,0-1 0,0 1 0,-1 0 0,1-1 0,0 0 0,-1 0 0,1 1 0,0-1 0,0 0 0,0-1 0,0 1 0,0 0 0,0 0 0,0-1 0,1 1 0,-1-1 0,0 0 0,1 0 0,-1 1 0,1-1 0,0 0 0,-1 0 0,1 0 0,0 0 0,0-1 0,1 1 0,-1 0 0,0 0 0,1-1 0,-1 1 0,1 0 0,0 0 0,-1-1 0,1 1 0,1-4 0,-1 3 0,0-1 0,0 1 0,1-1 0,0 0 0,-1 1 0,1 0 0,0-1 0,1 1 0,-1 0 0,1-1 0,-1 1 0,1 0 0,0 0 0,0 0 0,0 0 0,1 1 0,-1-1 0,1 1 0,-1-1 0,1 1 0,0 0 0,0 0 0,4-2 0,-109 38 0,101-33 0,-1-1 0,1 1 0,0-1 0,-1 0 0,1 0 0,0 0 0,-1 1 0,1-1 0,-1-1 0,1 1 0,0 0 0,-1 0 0,1 0 0,0-1 0,-1 1 0,1-1 0,0 1 0,0-1 0,-1 1 0,1-1 0,0 0 0,0 0 0,0 1 0,0-1 0,0 0 0,0 0 0,0 0 0,0 0 0,0 0 0,0 0 0,1-1 0,-1 1 0,0 0 0,1 0 0,-1 0 0,1-1 0,-1 1 0,1 0 0,0-1 0,0 1 0,-1 0 0,1-3 0,0 0 0,-1-1 0,1 1 0,0 0 0,1 0 0,-1 0 0,1 0 0,0 0 0,0 0 0,0 0 0,0 0 0,0 1 0,1-1 0,3-6 0,-2 6 0,0 1 0,1 0 0,-1 0 0,0 0 0,1 1 0,0-1 0,-1 1 0,1 0 0,0 0 0,0 0 0,1 0 0,-1 1 0,0 0 0,0-1 0,1 2 0,7-2 0,-10 2 0,0-1 0,0 1 0,1 0 0,-1 0 0,0 0 0,0 1 0,1-1 0,-1 1 0,0-1 0,0 1 0,0-1 0,0 1 0,0 0 0,0 0 0,0 0 0,0 0 0,0 1 0,0-1 0,0 0 0,0 1 0,-1 0 0,1-1 0,-1 1 0,1 0 0,-1-1 0,0 1 0,0 0 0,0 0 0,0 0 0,0 0 0,0 0 0,0 1 0,0 3 0,0-3 0,-1 0 0,1 0 0,-1 0 0,0 0 0,0 0 0,0 0 0,-1 0 0,1 1 0,-1-1 0,1 0 0,-1 0 0,0 0 0,0-1 0,-1 1 0,1 0 0,-1 0 0,1-1 0,-1 1 0,0 0 0,0-1 0,0 0 0,0 1 0,0-1 0,0 0 0,-1 0 0,1 0 0,-1-1 0,-2 2 0,-6 3 0,0-1 0,1 0 0,-1-1 0,-1-1 0,1 1 0,-14 1 0,24-5 0,-1 1 0,0-1 0,0 0 0,0 0 0,0 1 0,0-1 0,0 0 0,0-1 0,0 1 0,0 0 0,0 0 0,0-1 0,0 1 0,1-1 0,-1 0 0,0 0 0,0 1 0,0-1 0,1 0 0,-1 0 0,1-1 0,-1 1 0,1 0 0,-3-3 0,3 2 0,-1 0 0,1 0 0,0-1 0,1 1 0,-1 0 0,0-1 0,1 1 0,-1 0 0,1-1 0,0 1 0,0-1 0,0 1 0,0-1 0,0 1 0,0 0 0,1-1 0,-1 1 0,1 0 0,1-4 0,0 0 0,1 0 0,0 0 0,0 0 0,1 1 0,-1-1 0,1 1 0,0 0 0,1 0 0,-1 1 0,1-1 0,0 1 0,0 0 0,0 0 0,1 1 0,-1-1 0,10-3 0,-6 3 0,1 0 0,-1 1 0,1 0 0,0 0 0,0 1 0,0 1 0,0-1 0,0 2 0,20 0 0,-25 1 0,0 0 0,0 0 0,0 1 0,-1-1 0,1 1 0,0 0 0,-1 1 0,1-1 0,-1 1 0,0 0 0,0 0 0,0 0 0,0 1 0,0-1 0,-1 1 0,5 6 0,-5-6 0,0-1 0,-1 1 0,0 0 0,1 0 0,-2 0 0,1 0 0,0 0 0,-1 0 0,0 1 0,1-1 0,-2 0 0,1 1 0,-1-1 0,1 1 0,-1-1 0,0 1 0,-1-1 0,1 1 0,-2 5 0,0-6 0,0 0 0,0 0 0,-1-1 0,1 1 0,-1 0 0,0-1 0,0 0 0,0 0 0,0 0 0,-1 0 0,1 0 0,-1 0 0,1-1 0,-1 0 0,0 0 0,-5 2 0,6-2 0,-1-1 0,1 0 0,-1 0 0,1 0 0,0-1 0,-1 1 0,1-1 0,-1 0 0,-5 0 0,7 0 0,0-1 0,0 1 0,0 0 0,0-1 0,1 0 0,-1 1 0,0-1 0,0 0 0,0 0 0,1 0 0,-1 0 0,1 0 0,-1-1 0,1 1 0,-1 0 0,1-1 0,-2-2 0,1 1 0,1 1 0,0-1 0,0 0 0,0 1 0,1-1 0,-1 0 0,1 0 0,0 0 0,-1 0 0,1 0 0,0 1 0,1-1 0,-1 0 0,0 0 0,1 0 0,0 0 0,0 1 0,2-6 0,1-5 0,2 1 0,10-19 0,-10 20 0,1 0 0,0 1 0,0 0 0,1 0 0,0 1 0,1 0 0,19-15 0,-27 24 0,-1-1 0,1 1 0,-1 0 0,1-1 0,-1 1 0,1 0 0,-1-1 0,1 1 0,-1 0 0,1 0 0,-1 0 0,1 0 0,-1 0 0,1 0 0,0 0 0,-1-1 0,1 2 0,-1-1 0,1 0 0,-1 0 0,1 0 0,0 0 0,-1 0 0,1 0 0,-1 1 0,1-1 0,-1 0 0,1 0 0,-1 1 0,1-1 0,0 1 0,0 0 0,0 0 0,0 1 0,-1-1 0,1 0 0,0 1 0,-1-1 0,1 1 0,0-1 0,-1 1 0,0 0 0,1 1 0,0 6 0,0-1 0,-1 1 0,-1 11 0,0-12 0,0 0 0,0 0 0,-1 0 0,0 0 0,0-1 0,-1 1 0,0-1 0,0 1 0,-1-1 0,0 0 0,0 0 0,0 0 0,-1-1 0,0 0 0,-1 1 0,-9 7 0,-10 3 0,0-1 0,-2 0 0,-40 16 0,66-32 0,-1 1 0,1 0 0,0-1 0,-1 1 0,1-1 0,-1 1 0,1-1 0,-1 0 0,1 0 0,-1 1 0,1-1 0,-1 0 0,1 0 0,-1-1 0,1 1 0,0 0 0,-1 0 0,1-1 0,-1 1 0,1-1 0,-1 1 0,1-1 0,0 0 0,-2 0 0,2-1 0,0 1 0,0 0 0,1 0 0,-1 0 0,0-1 0,1 1 0,-1 0 0,1-1 0,0 1 0,-1-1 0,1 1 0,0-1 0,0 1 0,0 0 0,0-1 0,0 1 0,0-1 0,0 1 0,0-1 0,0 1 0,1 0 0,-1-1 0,1 1 0,-1 0 0,2-3 0,2-6 0,1-1 0,0 1 0,1 0 0,0 1 0,1-1 0,0 1 0,15-15 0,-19 22 0,0 0 0,0 0 0,1 0 0,-1 1 0,1 0 0,-1-1 0,1 1 0,-1 0 0,1 1 0,0-1 0,-1 0 0,1 1 0,0 0 0,0 0 0,-1 0 0,1 1 0,0-1 0,-1 1 0,1 0 0,0 0 0,5 2 0,3 2 0,-1 0 0,0 0 0,0 1 0,0 0 0,12 11 0,-19-14 14,0 0-1,-1 0 0,1 0 0,-1 1 1,0-1-1,1 1 0,-2 0 1,5 6-1,-7-9-58,1 0 0,-1 1 0,1-1 0,-1 0 0,0 1 0,1-1 0,-1 0 0,0 1 0,0-1 0,0 1 0,0-1 0,0 0 0,0 1 0,0-1 0,-1 1 0,1-1 0,0 0 0,-1 1 0,1-1 0,-1 0 0,1 1 0,-1-1 0,0 0 0,0 0 0,1 0 0,-1 0 0,0 0 0,0 0 0,0 0 0,0 0 0,0 0 0,-2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06.323"/>
    </inkml:context>
    <inkml:brush xml:id="br0">
      <inkml:brushProperty name="width" value="0.2" units="cm"/>
      <inkml:brushProperty name="height" value="0.2" units="cm"/>
      <inkml:brushProperty name="color" value="#66CC00"/>
    </inkml:brush>
  </inkml:definitions>
  <inkml:trace contextRef="#ctx0" brushRef="#br0">245 159 24575,'20'-17'0,"1"1"0,25-16 0,-30 22 0,-11 6 0,1 0 0,0 1 0,0 0 0,1 0 0,-1 1 0,1 0 0,-1 0 0,1 0 0,0 1 0,-1 0 0,1 0 0,0 0 0,0 1 0,12 2 0,-13-2 0,0 2 0,-1-1 0,1 1 0,-1 0 0,0 0 0,1 0 0,-1 1 0,0 0 0,0 0 0,0 0 0,-1 1 0,1 0 0,-1-1 0,0 1 0,0 1 0,0-1 0,5 9 0,-2-2 0,0 0 0,-1 0 0,9 22 0,-14-29 0,0 0 0,1 1 0,-1-1 0,-1 1 0,1-1 0,-1 0 0,1 1 0,-1-1 0,-1 1 0,1-1 0,-1 1 0,1-1 0,-1 1 0,-3 6 0,1-7 0,0 0 0,0 0 0,-1 1 0,1-2 0,-1 1 0,0 0 0,-1-1 0,1 0 0,0 0 0,-10 5 0,2-1 0,-1 1 0,0 0 0,-1 0 0,-25 9 0,36-16 0,0 0 0,0 0 0,0 0 0,-1 0 0,1 0 0,0-1 0,0 0 0,-1 1 0,1-1 0,0-1 0,0 1 0,-1 0 0,1-1 0,0 1 0,0-1 0,0 0 0,0 0 0,0-1 0,0 1 0,0 0 0,0-1 0,0 0 0,1 0 0,-5-3 0,3 0 0,-1 0 0,2-1 0,-1 1 0,1-1 0,-1 0 0,2 0 0,-1 0 0,1 0 0,0-1 0,0 1 0,0 0 0,1-1 0,0 0 0,0 1 0,1-1 0,0 1 0,0-1 0,3-12 0,-3 17 0,0 1 0,1-1 0,-1 0 0,1 1 0,0-1 0,0 1 0,0-1 0,-1 1 0,1-1 0,1 1 0,-1-1 0,0 1 0,0 0 0,0 0 0,1 0 0,-1 0 0,0 0 0,1 0 0,-1 0 0,1 0 0,0 0 0,-1 1 0,1-1 0,0 0 0,-1 1 0,1 0 0,0-1 0,-1 1 0,1 0 0,0 0 0,0 0 0,-1 0 0,1 0 0,0 0 0,0 1 0,-1-1 0,1 0 0,0 1 0,-1-1 0,4 3 0,1-1 0,-1 0 0,0 1 0,1 0 0,-1 0 0,0 1 0,-1 0 0,1-1 0,-1 1 0,1 1 0,6 8 0,-10-11 0,1 1 0,0-1 0,-1 1 0,1 0 0,-1-1 0,0 1 0,0 0 0,0 0 0,0 0 0,0 0 0,-1 0 0,1 0 0,-1 0 0,0 4 0,0-5 0,-1 0 0,1 0 0,-1 0 0,0 0 0,0 0 0,0 0 0,0 0 0,0 0 0,0-1 0,0 1 0,-1 0 0,1-1 0,-1 1 0,1-1 0,-1 1 0,1-1 0,-1 0 0,0 1 0,0-1 0,0 0 0,-3 1 0,-5 3 0,-1 0 0,0 0 0,-1-1 0,1-1 0,-1 0 0,0 0 0,1-2 0,-1 1 0,0-1 0,-16-1 0,26 0 0,0-1 0,0 1 0,0-1 0,1 1 0,-1-1 0,0 0 0,0 1 0,0-1 0,0 0 0,1 0 0,-1-1 0,1 1 0,-1 0 0,0 0 0,1-1 0,0 1 0,-1-1 0,-1-2 0,2 1 0,-1 0 0,1 0 0,-1 0 0,1 0 0,0-1 0,0 1 0,1-1 0,-1 1 0,1 0 0,-1-5 0,1 2 0,0-1 0,1 0 0,-1 1 0,1-1 0,1 1 0,-1-1 0,1 1 0,0 0 0,1-1 0,5-9 0,-3 9 0,0 1 0,0 0 0,1 0 0,-1 0 0,1 1 0,1 0 0,-1 0 0,1 0 0,0 1 0,0 0 0,0 0 0,1 1 0,-1 0 0,1 0 0,0 1 0,-1 0 0,12-1 0,-17 2 0,1 2 0,-1-1 0,1 0 0,-1 0 0,1 1 0,-1 0 0,1-1 0,-1 1 0,0 0 0,1 0 0,-1 0 0,0 1 0,0-1 0,0 0 0,0 1 0,3 2 0,-2-1 0,0 1 0,0-1 0,0 0 0,-1 1 0,0 0 0,0-1 0,0 1 0,0 0 0,2 7 0,-3-7 0,0 0 0,0 0 0,0 0 0,0 0 0,-1 0 0,1 1 0,-1-1 0,0 0 0,0 0 0,-1 1 0,1-1 0,-1 0 0,0 0 0,0 0 0,-1 0 0,1 0 0,-1 0 0,0 0 0,0-1 0,0 1 0,-4 5 0,0-4 0,0 0 0,0 0 0,-1 0 0,0-1 0,0 0 0,-12 5 0,-51 16 0,23-9 0,-7 7 0,36-15 0,0 0 0,0-1 0,0-1 0,-1 0 0,-29 3 0,45-8 0,1-1 0,-1 0 0,0 0 0,0 0 0,0 0 0,0-1 0,0 1 0,0-1 0,1 0 0,-1 0 0,0 0 0,0 0 0,1 0 0,-1 0 0,1-1 0,-4-1 0,4 0 0,0 1 0,-1-1 0,1 1 0,0-1 0,0 0 0,1 0 0,-1 0 0,0 0 0,1 0 0,0 0 0,0 0 0,0-1 0,-1-4 0,1 2 0,0 0 0,1 0 0,0 0 0,0-1 0,0 1 0,1 0 0,-1 0 0,2 0 0,-1 0 0,1 0 0,-1 1 0,2-1 0,-1 0 0,1 1 0,0-1 0,0 1 0,4-6 0,-1 4 0,-1 1 0,0 0 0,1 0 0,0 0 0,1 1 0,-1 0 0,1 0 0,0 1 0,0 0 0,0 0 0,1 0 0,10-3 0,66-22 0,24-7 0,-89 31 0,0 1 0,0 0 0,38 0 0,-49 3 0,1 2 0,-1-1 0,1 1 0,-1 0 0,1 1 0,8 3 0,-12-3 0,-1 0 0,1 0 0,-1 0 0,0 1 0,0-1 0,0 1 0,0 0 0,0 1 0,-1-1 0,1 0 0,-1 1 0,4 5 0,-6-8 0,0 0 0,0 1 0,0-1 0,-1 1 0,1-1 0,0 1 0,-1-1 0,1 1 0,-1-1 0,1 1 0,-1 0 0,0-1 0,0 1 0,0-1 0,0 1 0,0 0 0,0-1 0,0 1 0,0-1 0,-1 4 0,-1-3 0,1 1 0,0-1 0,-1 1 0,1-1 0,-1 1 0,0-1 0,0 0 0,1 0 0,-2 0 0,-3 4 0,-3 0 0,0 0 0,-1 0 0,0-1 0,-20 8 0,24-11 0,1 0 0,-1-1 0,0 1 0,1-1 0,-1 0 0,-6 0 0,11-1 0,-1 0 0,1 0 0,-1 0 0,1 0 0,0-1 0,-1 1 0,1 0 0,-1-1 0,1 1 0,0-1 0,-1 0 0,1 1 0,0-1 0,0 0 0,-1 0 0,1 0 0,0 0 0,0 0 0,0 0 0,0 0 0,0 0 0,0 0 0,1 0 0,-1 0 0,0-1 0,0 1 0,1 0 0,-1-1 0,0-1 0,-1-3 0,0-1 0,0 0 0,1 0 0,0 0 0,0 0 0,1 0 0,0 0 0,0 0 0,0-1 0,1 1 0,0 0 0,1 0 0,-1 1 0,1-1 0,1 0 0,-1 0 0,1 1 0,0-1 0,1 1 0,0 0 0,0 0 0,0 1 0,0-1 0,1 1 0,0 0 0,6-5 0,4-1-74,1 0 0,24-11 0,-21 12-1069</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13.855"/>
    </inkml:context>
    <inkml:brush xml:id="br0">
      <inkml:brushProperty name="width" value="0.2" units="cm"/>
      <inkml:brushProperty name="height" value="0.2" units="cm"/>
      <inkml:brushProperty name="color" value="#004F8B"/>
    </inkml:brush>
  </inkml:definitions>
  <inkml:trace contextRef="#ctx0" brushRef="#br0">0 93 24575,'1'-2'0,"0"-1"0,1 1 0,-1-1 0,1 1 0,-1 0 0,1 0 0,0-1 0,-1 1 0,1 0 0,0 1 0,5-4 0,-2 0 0,4-4 0,0 1 0,1 1 0,-1 0 0,13-7 0,-19 13 0,0-1 0,0 0 0,0 1 0,0-1 0,0 1 0,1 0 0,-1 0 0,0 0 0,1 1 0,-1-1 0,1 1 0,-1 0 0,1 0 0,-1 0 0,1 0 0,-1 1 0,0-1 0,7 3 0,-8-3 0,-1 1 0,1 0 0,0 0 0,-1 0 0,1 1 0,0-1 0,-1 0 0,0 1 0,1-1 0,-1 0 0,0 1 0,1 0 0,-1-1 0,0 1 0,0 0 0,0-1 0,-1 1 0,1 0 0,0 0 0,-1 0 0,1 0 0,-1 0 0,0 0 0,1 0 0,-1 0 0,0 0 0,0 0 0,0 0 0,-1 0 0,1 0 0,0 0 0,-1-1 0,0 4 0,-1-1 0,1 1 0,-1-1 0,0 0 0,0 0 0,0 0 0,-1 0 0,1 0 0,-1 0 0,0-1 0,0 0 0,-1 1 0,1-1 0,-6 4 0,4-4 0,-1 0 0,1 0 0,-1 0 0,-11 4 0,16-7 0,0 0 0,0 1 0,0-1 0,0 0 0,0 0 0,0 1 0,0-1 0,0 0 0,0 0 0,0 0 0,0 0 0,0 0 0,0-1 0,0 1 0,0 0 0,0 0 0,0-1 0,0 1 0,0 0 0,0-1 0,0 1 0,0-1 0,0 1 0,0-1 0,1 0 0,-1 1 0,0-1 0,0 0 0,1 0 0,-1 1 0,0-1 0,1 0 0,-1 0 0,1 0 0,-1 0 0,1 0 0,0 0 0,-1 0 0,1-2 0,-1 2 0,1-1 0,0 1 0,0-1 0,0 1 0,0-1 0,0 1 0,1-1 0,-1 1 0,0-1 0,1 1 0,-1-1 0,1 1 0,-1-1 0,1 1 0,0 0 0,-1-1 0,1 1 0,0 0 0,0 0 0,0-1 0,0 1 0,0 0 0,1 0 0,-1 0 0,0 0 0,0 1 0,1-1 0,-1 0 0,0 0 0,2 0 0,-1 0 0,-1 1 0,0-1 0,0 1 0,1-1 0,-1 1 0,0 0 0,1 0 0,-1-1 0,1 1 0,-1 0 0,0 0 0,1 0 0,-1 1 0,0-1 0,1 0 0,-1 0 0,1 1 0,-1-1 0,0 1 0,0-1 0,1 1 0,-1-1 0,0 1 0,0 0 0,0 0 0,0 0 0,0-1 0,0 1 0,0 0 0,0 0 0,0 0 0,0 1 0,0-1 0,0 1 0,2 4 0,-1-1 0,0 1 0,-1 0 0,0 0 0,1 0 0,-2 0 0,1 11 0,-4 43 0,2-56 0,0 0 0,0 0 0,-1-1 0,1 1 0,-1 0 0,0-1 0,0 0 0,0 1 0,0-1 0,-1 0 0,0 0 0,1 0 0,-1 0 0,0-1 0,0 1 0,0-1 0,-1 0 0,1 1 0,0-2 0,-1 1 0,0 0 0,1-1 0,-1 1 0,0-1 0,0 0 0,-5 0 0,7-1 0,1 0 0,0 0 0,0-1 0,-1 1 0,1 0 0,0-1 0,0 1 0,0-1 0,0 1 0,0-1 0,0 0 0,0 0 0,0 1 0,0-1 0,0 0 0,0 0 0,0 0 0,0 0 0,1 0 0,-1 0 0,0 0 0,1 0 0,-1 0 0,1 0 0,-1-1 0,1 1 0,0 0 0,-1 0 0,1 0 0,0-1 0,0 1 0,0 0 0,0 0 0,0-1 0,0-1 0,0 0 0,0 0 0,0 0 0,1 0 0,-1 0 0,1 0 0,-1 1 0,1-1 0,0 0 0,0 0 0,0 0 0,1 1 0,-1-1 0,4-4 0,1 2 0,0 0 0,0 0 0,0 1 0,1 0 0,0 0 0,0 1 0,0 0 0,0 0 0,0 0 0,0 1 0,9-1 0,-11 3-65,-5 2 168,-8 3-488</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14.202"/>
    </inkml:context>
    <inkml:brush xml:id="br0">
      <inkml:brushProperty name="width" value="0.2" units="cm"/>
      <inkml:brushProperty name="height" value="0.2" units="cm"/>
      <inkml:brushProperty name="color" value="#004F8B"/>
    </inkml:brush>
  </inkml:definitions>
  <inkml:trace contextRef="#ctx0" brushRef="#br0">0 0 24575,'4'0'0,"4"0"0,5 0 0,3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15.755"/>
    </inkml:context>
    <inkml:brush xml:id="br0">
      <inkml:brushProperty name="width" value="0.2" units="cm"/>
      <inkml:brushProperty name="height" value="0.2" units="cm"/>
      <inkml:brushProperty name="color" value="#004F8B"/>
    </inkml:brush>
  </inkml:definitions>
  <inkml:trace contextRef="#ctx0" brushRef="#br0">46 9 24575,'10'0'0,"28"2"0,-36-2 0,0 0 0,-1 0 0,1 1 0,0-1 0,0 1 0,-1-1 0,1 1 0,0 0 0,-1 0 0,1-1 0,0 1 0,-1 1 0,1-1 0,-1 0 0,0 0 0,2 2 0,-2-2 0,-1-1 0,0 1 0,0 0 0,0-1 0,1 1 0,-1 0 0,0-1 0,0 1 0,0 0 0,0-1 0,0 1 0,0 0 0,0-1 0,0 1 0,-1 0 0,1-1 0,0 1 0,0 0 0,0-1 0,-1 1 0,1-1 0,0 1 0,-1-1 0,1 1 0,-1 0 0,1-1 0,0 1 0,-1-1 0,1 0 0,-2 1 0,-17 16 0,14-14 0,3-1 0,-1 0 0,0 0 0,0 0 0,0 0 0,0-1 0,0 0 0,0 1 0,0-1 0,-7 1 0,9-2 0,0 0 0,-1 0 0,1 0 0,0 0 0,0 0 0,0 0 0,0 0 0,0-1 0,-1 1 0,1-1 0,0 1 0,0-1 0,0 1 0,0-1 0,0 1 0,0-1 0,0 0 0,1 0 0,-1 1 0,0-1 0,0 0 0,0 0 0,1 0 0,-1 0 0,0 0 0,1 0 0,-1 0 0,1 0 0,0 0 0,-1 0 0,0-3 0,0 1 0,0 0 0,0 0 0,0-1 0,0 1 0,1-1 0,-1 1 0,1-1 0,0 1 0,0-1 0,0 1 0,0 0 0,1-1 0,-1 1 0,2-4 0,-2 6 0,0 1 0,1 0 0,-1-1 0,0 1 0,1 0 0,-1-1 0,1 1 0,-1 0 0,0 0 0,1-1 0,-1 1 0,1 0 0,-1 0 0,0 0 0,1 0 0,-1 0 0,1-1 0,-1 1 0,1 0 0,-1 0 0,1 0 0,-1 0 0,1 0 0,-1 0 0,0 0 0,1 1 0,-1-1 0,1 0 0,-1 0 0,1 0 0,-1 0 0,0 1 0,1-1 0,-1 0 0,1 0 0,-1 1 0,0-1 0,1 0 0,0 1 0,15 14 0,-15-14 0,9 10 0,-1 0 0,12 20 0,-17-25 0,-1 0 0,0 0 0,0 0 0,-1 0 0,1 0 0,-2 0 0,1 0 0,1 8 0,-3-12 0,0 1 0,0-1 0,0 0 0,-1 1 0,1-1 0,-1 0 0,1 0 0,-1 1 0,0-1 0,0 0 0,1 0 0,-2 0 0,1 0 0,0 0 0,0 0 0,-1 0 0,1 0 0,-1 0 0,1-1 0,-1 1 0,0-1 0,-2 3 0,-5 1 0,0 1 0,0-1 0,-18 7 0,-8 5 0,25-7 120,10-10-144,0 1 1,0-1 0,0 0 0,0 0 0,0 0-1,0 0 1,0 1 0,0-1 0,-1 0 0,1 0-1,0 0 1,0 1 0,0-1 0,0 0 0,0 0-1,0 0 1,0 0 0,0 1 0,1-1 0,-1 0-1,0 0 1,0 0 0,0 1 0,0-1 0,0 0-1,0 0 1,0 0 0,0 0 0,0 0 0,1 1-1,-1-1 1,0 0 0,0 0 0,0 0 0,0 0 0,0 0-1,1 0 1,-1 1 0,0-1 0,0 0 0,0 0-1,0 0 1,1 0 0,-1 0 0,0 0 0,0 0-1,0 0 1,0 0 0,1 0 0,-1 0 0,0 0-1,0 0 1,0 0 0,1 0 0,-1 0 0,0 0-1,0 0 1,0 0 0,1 0 0,-1 0 0,0 0-1,0-1 1,0 1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21.090"/>
    </inkml:context>
    <inkml:brush xml:id="br0">
      <inkml:brushProperty name="width" value="0.2" units="cm"/>
      <inkml:brushProperty name="height" value="0.2" units="cm"/>
      <inkml:brushProperty name="color" value="#004F8B"/>
    </inkml:brush>
  </inkml:definitions>
  <inkml:trace contextRef="#ctx0" brushRef="#br0">49 112 24575,'0'10'0,"-1"-1"0,0 1 0,-1-1 0,-2 11 0,3-17 0,1 0 0,-1 0 0,0-1 0,0 1 0,-1 0 0,1-1 0,0 1 0,-1-1 0,1 1 0,-1-1 0,0 1 0,0-1 0,0 0 0,0 0 0,0 0 0,-1 0 0,-2 1 0,4-2 0,1-1 0,0 0 0,0 0 0,-1 0 0,1 0 0,0 1 0,0-1 0,-1 0 0,1 0 0,0 0 0,0 0 0,-1 0 0,1 0 0,0 0 0,-1 0 0,1 0 0,0 0 0,0 0 0,-1 0 0,1 0 0,0 0 0,-1 0 0,1 0 0,0 0 0,0 0 0,-1-1 0,1 1 0,0 0 0,0 0 0,-1 0 0,1 0 0,0-1 0,0 1 0,-1 0 0,2-11 0,11-12 0,-3 15 0,1 0 0,0 1 0,0-1 0,1 2 0,0 0 0,0 0 0,21-7 0,-30 12 0,0 1 0,0-1 0,0 1 0,0-1 0,1 1 0,-1 0 0,0 0 0,0 0 0,1 0 0,-1 0 0,0 1 0,0-1 0,1 0 0,-1 1 0,0 0 0,0 0 0,0-1 0,0 1 0,0 1 0,2 0 0,0 1 0,0 1 0,0-1 0,-1 1 0,1-1 0,-1 1 0,0 0 0,-1 0 0,4 7 0,-5-10 0,0 0 0,-1 0 0,1 0 0,-1 0 0,0 0 0,1 0 0,-1 0 0,0 0 0,0 0 0,0 1 0,0-1 0,0 0 0,0 0 0,0 0 0,0 0 0,0 0 0,0 0 0,-1 1 0,1-1 0,0 0 0,-1 0 0,1 0 0,-1 0 0,1 0 0,-1 0 0,0 0 0,1 0 0,-1 0 0,0-1 0,0 1 0,-1 1 0,2-2 0,-1 1 0,0-1 0,0 1 0,1-1 0,-1 1 0,0-1 0,0 0 0,0 0 0,1 0 0,-1 1 0,0-1 0,0 0 0,0 0 0,0 0 0,0 0 0,0 0 0,1 0 0,-1-1 0,0 1 0,0 0 0,0 0 0,0 0 0,1-1 0,-1 1 0,0-1 0,0 1 0,0 0 0,1-1 0,-1 0 0,0 1 0,1-1 0,-1 1 0,1-1 0,-1 0 0,0 1 0,1-1 0,-1 0 0,1 0 0,0 1 0,-1-2 0,-2-6 0,0 1 0,1-1 0,0 1 0,1-1 0,-1 0 0,1 1 0,1-1 0,0 0 0,0 0 0,0 0 0,1 1 0,0-1 0,3-10 0,-2 14 0,0 0 0,0-1 0,0 1 0,0 0 0,1 0 0,0 1 0,0-1 0,0 1 0,0-1 0,0 1 0,1 0 0,0 0 0,-1 0 0,1 1 0,5-3 0,-6 3 0,0 0 0,1 0 0,-1 1 0,0 0 0,1-1 0,-1 1 0,1 1 0,-1-1 0,1 0 0,0 1 0,-1 0 0,1-1 0,-1 2 0,1-1 0,0 0 0,-1 1 0,1-1 0,-1 1 0,7 2 0,-4 1 0,0 0 0,-1 0 0,1 1 0,-1-1 0,0 1 0,0 0 0,-1 1 0,1-1 0,-1 1 0,0 0 0,-1 0 0,4 7 0,-2-2 0,-1-1 0,0 1 0,0 0 0,-1 0 0,0 0 0,1 20 0,-4-28 0,0 0 0,1 0 0,-2 0 0,1-1 0,0 1 0,-1 0 0,1 0 0,-1-1 0,0 1 0,0 0 0,0 0 0,0-1 0,0 1 0,0-1 0,-1 0 0,1 1 0,-1-1 0,0 0 0,0 0 0,-2 3 0,1-3 0,0 0 0,0-1 0,1 1 0,-1-1 0,0 0 0,0 1 0,0-1 0,-1-1 0,1 1 0,0 0 0,0-1 0,0 1 0,-1-1 0,1 0 0,0 0 0,0-1 0,-5 0 0,4 1 0,0-1 0,1 0 0,-1 0 0,1-1 0,-1 1 0,1 0 0,0-1 0,0 0 0,-1 0 0,1 0 0,1 0 0,-1-1 0,0 1 0,-4-6 0,6 7 0,0-1 0,0 1 0,0-1 0,0 0 0,0 0 0,0 0 0,0 0 0,1 1 0,-1-1 0,1 0 0,-1 0 0,1 0 0,0 0 0,0 0 0,0 0 0,0 0 0,0 0 0,0 0 0,1 0 0,-1 0 0,1 0 0,-1 0 0,1 0 0,0 0 0,0 1 0,-1-1 0,1 0 0,1 0 0,0-1 0,1-1-124,1 1 0,-1-1 0,1 1 0,-1 0 0,1 0 0,0 0-1,1 0 1,-1 1 0,0 0 0,6-2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25.549"/>
    </inkml:context>
    <inkml:brush xml:id="br0">
      <inkml:brushProperty name="width" value="0.2" units="cm"/>
      <inkml:brushProperty name="height" value="0.2" units="cm"/>
      <inkml:brushProperty name="color" value="#004F8B"/>
    </inkml:brush>
  </inkml:definitions>
  <inkml:trace contextRef="#ctx0" brushRef="#br0">68 102 24575,'2'-1'0,"-1"0"0,1 1 0,0-1 0,-1 0 0,0 0 0,1 0 0,-1 0 0,1 0 0,-1 0 0,0 0 0,0 0 0,0 0 0,0-1 0,0 1 0,2-2 0,2-4 0,3-1 0,0 0 0,0 1 0,1 0 0,0 0 0,1 0 0,-1 1 0,1 1 0,0 0 0,13-5 0,-18 9 0,-1-1 0,1 1 0,0 0 0,0 0 0,-1 1 0,1-1 0,0 1 0,0 0 0,0 1 0,0-1 0,0 1 0,-1 0 0,1 0 0,0 0 0,-1 1 0,1 0 0,0-1 0,-1 2 0,0-1 0,0 0 0,0 1 0,0 0 0,6 5 0,-7-5 0,0 0 0,0 0 0,0 0 0,-1 0 0,1 0 0,-1 1 0,0-1 0,0 1 0,0 0 0,0-1 0,-1 1 0,2 7 0,-2-9 0,-1 1 0,0-1 0,0 0 0,0 1 0,0-1 0,-1 1 0,1-1 0,-1 0 0,1 1 0,-1-1 0,0 0 0,0 0 0,0 0 0,0 1 0,0-1 0,0 0 0,-1 0 0,1-1 0,-1 1 0,1 0 0,-1 0 0,-4 2 0,-4 4 0,-1-1 0,0 0 0,0-1 0,-1 0 0,0-1 0,0 0 0,0-1 0,-22 5 0,30-8 0,0-1 0,-1 0 0,1 0 0,0 0 0,-6-1 0,9 1 0,0 0 0,1 0 0,-1 0 0,0 0 0,0-1 0,0 1 0,1 0 0,-1-1 0,0 1 0,0 0 0,1-1 0,-1 1 0,0-1 0,0 0 0,1 0 0,0 1 0,-1 0 0,1-1 0,0 1 0,0-1 0,0 1 0,0 0 0,0-1 0,0 1 0,0-1 0,0 1 0,0-1 0,0 1 0,0 0 0,0-1 0,0 1 0,0-1 0,0 1 0,1-1 0,-1 1 0,0 0 0,0-1 0,0 1 0,1 0 0,-1-1 0,0 1 0,0-1 0,1 1 0,0-1 0,1-1 0,0 0 0,1 0 0,-1 0 0,1 0 0,-1 1 0,1-1 0,0 1 0,0-1 0,0 1 0,0 0 0,0 0 0,5-1 0,40-5 0,-44 6 0,3 1 0,1-1 0,-1 1 0,1 0 0,-1 0 0,0 1 0,1 0 0,8 3 0,-13-3 0,-1 0 0,1-1 0,-1 2 0,1-1 0,-1 0 0,0 0 0,0 1 0,0-1 0,0 1 0,0 0 0,0 0 0,0 0 0,0 0 0,-1 0 0,1 0 0,-1 0 0,1 0 0,-1 0 0,0 1 0,0-1 0,0 1 0,0-1 0,0 1 0,0 2 0,-1-1 0,1 0 0,-1 1 0,1-1 0,-1 0 0,-1 0 0,1 1 0,-1-1 0,1 0 0,-1 0 0,0 0 0,-1 0 0,1 0 0,-1 0 0,0 0 0,0 0 0,0 0 0,-4 5 0,2-4 0,0-1 0,-1 1 0,1-1 0,-1 0 0,0 0 0,0 0 0,0-1 0,0 0 0,-1 0 0,1 0 0,-9 2 0,10-4 0,-1 2 0,0-2 0,0 1 0,-1-1 0,1 0 0,0 0 0,-10 1 0,13-3 0,1 1 0,-1 0 0,1-1 0,-1 1 0,0-1 0,1 1 0,0-1 0,-1 0 0,1 1 0,-1-1 0,1 0 0,0 0 0,-1 0 0,1 0 0,0 0 0,0-1 0,0 1 0,0 0 0,0 0 0,0-1 0,0 1 0,1 0 0,-1-1 0,0 1 0,1-1 0,-1 1 0,0-3 0,-3-8 0,4 10 0,0 1 0,0 0 0,0-1 0,-1 1 0,1-1 0,-1 1 0,1 0 0,-1-1 0,0 1 0,1 0 0,-1-1 0,0 1 0,0 0 0,0 0 0,0 0 0,0 0 0,0 0 0,0 0 0,0 0 0,0 0 0,-1 0 0,1 0 0,0 1 0,-1-1 0,1 1 0,0-1 0,-1 1 0,1-1 0,-1 1 0,1 0 0,-3-1 0,-46 0-25,34 2 78,-27-3 1,39 1-175,0 0 1,0 1-1,0-1 1,0 0-1,1-1 0,-1 1 1,0-1-1,1 0 1,-1 0-1,1 0 1,-6-4-1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0.596"/>
    </inkml:context>
    <inkml:brush xml:id="br0">
      <inkml:brushProperty name="width" value="0.2" units="cm"/>
      <inkml:brushProperty name="height" value="0.2" units="cm"/>
      <inkml:brushProperty name="color" value="#004F8B"/>
    </inkml:brush>
  </inkml:definitions>
  <inkml:trace contextRef="#ctx0" brushRef="#br0">1 1 24575,'3'0'0,"8"0"0,10 0 0,7 0 0,9 0 0,3 0 0,-3 0 0,-5 3 0,-3 2 0,-4-1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2.513"/>
    </inkml:context>
    <inkml:brush xml:id="br0">
      <inkml:brushProperty name="width" value="0.2" units="cm"/>
      <inkml:brushProperty name="height" value="0.2" units="cm"/>
      <inkml:brushProperty name="color" value="#004F8B"/>
    </inkml:brush>
  </inkml:definitions>
  <inkml:trace contextRef="#ctx0" brushRef="#br0">1 28 24575,'3'0'0,"5"0"0,4 0 0,4 0 0,3 0 0,1 0 0,1 0 0,0 0 0,-1 0 0,1 0 0,7 0 0,1-3 0,4-2 0,-1 1 0,-3 0 0,-6-1 0,-3-1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34.153"/>
    </inkml:context>
    <inkml:brush xml:id="br0">
      <inkml:brushProperty name="width" value="0.2" units="cm"/>
      <inkml:brushProperty name="height" value="0.2" units="cm"/>
      <inkml:brushProperty name="color" value="#004F8B"/>
    </inkml:brush>
  </inkml:definitions>
  <inkml:trace contextRef="#ctx0" brushRef="#br0">0 0 24575,'0'4'0,"3"0"0,5 4 0,5 0 0,2 2 0,3 0 0,2-3 0,1-1 0,0-3 0,-3 2 0,-2 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2.016"/>
    </inkml:context>
    <inkml:brush xml:id="br0">
      <inkml:brushProperty name="width" value="0.2" units="cm"/>
      <inkml:brushProperty name="height" value="0.2" units="cm"/>
      <inkml:brushProperty name="color" value="#004F8B"/>
    </inkml:brush>
  </inkml:definitions>
  <inkml:trace contextRef="#ctx0" brushRef="#br0">0 78 24575,'16'-2'0,"0"-1"0,-1-1 0,1 0 0,-1-1 0,19-9 0,35-11 0,-4 5-1365</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3.649"/>
    </inkml:context>
    <inkml:brush xml:id="br0">
      <inkml:brushProperty name="width" value="0.2" units="cm"/>
      <inkml:brushProperty name="height" value="0.2" units="cm"/>
      <inkml:brushProperty name="color" value="#004F8B"/>
    </inkml:brush>
  </inkml:definitions>
  <inkml:trace contextRef="#ctx0" brushRef="#br0">0 41 24575,'4'0'0,"0"-3"0,4-2 0,0-3 0,2 0 0,3 1 0,3 2 0,2 2 0,1 1 0,-2 5 0,-5 5 0,-7 4 0,-8 1 0,-7-2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3.995"/>
    </inkml:context>
    <inkml:brush xml:id="br0">
      <inkml:brushProperty name="width" value="0.2" units="cm"/>
      <inkml:brushProperty name="height" value="0.2" units="cm"/>
      <inkml:brushProperty name="color" value="#004F8B"/>
    </inkml:brush>
  </inkml:definitions>
  <inkml:trace contextRef="#ctx0" brushRef="#br0">1 5 24575,'3'0'0,"2"-3"0,-1 1 0,-1 10 0,0 5 0,-2 5 0,-3-1 0,-6-3 0,-1-1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7.535"/>
    </inkml:context>
    <inkml:brush xml:id="br0">
      <inkml:brushProperty name="width" value="0.2" units="cm"/>
      <inkml:brushProperty name="height" value="0.2" units="cm"/>
      <inkml:brushProperty name="color" value="#004F8B"/>
    </inkml:brush>
  </inkml:definitions>
  <inkml:trace contextRef="#ctx0" brushRef="#br0">1 176 24575,'0'-11'0,"1"-1"0,0 1 0,1 0 0,0 0 0,1 0 0,7-18 0,-7 23 0,-1 0 0,1 0 0,0 1 0,0 0 0,1 0 0,-1 0 0,1 0 0,0 0 0,1 0 0,-1 1 0,1 0 0,0 0 0,8-5 0,-12 8 0,1 1 0,-1-1 0,0 0 0,0 1 0,1-1 0,-1 1 0,1-1 0,-1 1 0,0 0 0,1 0 0,-1-1 0,1 1 0,-1 0 0,0 0 0,1 1 0,-1-1 0,1 0 0,-1 0 0,0 1 0,1-1 0,-1 0 0,1 1 0,-1 0 0,0-1 0,0 1 0,1 0 0,-1 0 0,0-1 0,0 1 0,0 0 0,0 0 0,0 0 0,0 0 0,0 1 0,0-1 0,-1 0 0,1 0 0,0 0 0,-1 1 0,1-1 0,-1 0 0,1 2 0,3 7 0,-1-1 0,-1 1 0,0-1 0,1 17 0,-3-24 0,5 21 0,2 16 0,-7-37 0,0 0 0,0 0 0,0-1 0,0 1 0,0 0 0,0 0 0,0-1 0,-1 1 0,1 0 0,-1-1 0,1 1 0,-1 0 0,0-1 0,0 1 0,1-1 0,-3 4 0,2-5 0,1 0 0,0 1 0,-1-1 0,1 1 0,-1-1 0,1 1 0,-1-1 0,1 0 0,-1 1 0,1-1 0,-1 0 0,1 0 0,-1 1 0,0-1 0,1 0 0,-1 0 0,1 0 0,-1 0 0,0 0 0,1 0 0,-1 0 0,0 0 0,1 0 0,-1 0 0,1 0 0,-1 0 0,0 0 0,1 0 0,-1-1 0,-1 0 0,1 1 0,0-1 0,0 0 0,0 0 0,0 0 0,0 0 0,0 0 0,0-1 0,1 1 0,-1 0 0,0 0 0,0-2 0,-1-1 0,0 0 0,1 0 0,0 0 0,-1 0 0,2 0 0,-1-1 0,0-7 0,5-4-1365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49.279"/>
    </inkml:context>
    <inkml:brush xml:id="br0">
      <inkml:brushProperty name="width" value="0.2" units="cm"/>
      <inkml:brushProperty name="height" value="0.2" units="cm"/>
      <inkml:brushProperty name="color" value="#004F8B"/>
    </inkml:brush>
  </inkml:definitions>
  <inkml:trace contextRef="#ctx0" brushRef="#br0">65 45 24575,'1'-3'0,"0"0"0,0 0 0,0 1 0,0-1 0,1 1 0,-1-1 0,1 1 0,0 0 0,-1-1 0,1 1 0,0 0 0,0 0 0,1 0 0,-1 1 0,0-1 0,1 0 0,-1 1 0,5-2 0,-7 2 0,1 1 0,-1 0 0,1 0 0,-1 0 0,1 0 0,-1 0 0,0 0 0,1-1 0,-1 1 0,1 0 0,-1 0 0,1 1 0,-1-1 0,1 0 0,-1 0 0,0 0 0,1 0 0,-1 0 0,1 0 0,-1 0 0,0 1 0,1-1 0,-1 0 0,1 0 0,-1 1 0,0-1 0,1 0 0,-1 1 0,0-1 0,1 0 0,-1 1 0,0-1 0,0 0 0,1 1 0,-1-1 0,0 1 0,0-1 0,0 0 0,0 1 0,1-1 0,-1 1 0,0-1 0,0 1 0,0-1 0,0 1 0,0-1 0,0 0 0,0 1 0,0-1 0,0 1 0,0-1 0,-1 1 0,1-1 0,0 0 0,0 1 0,0-1 0,0 1 0,-1-1 0,1 1 0,0-1 0,0 1 0,0-1 0,-1 1 0,1-1 0,0 0 0,0 1 0,0-1 0,0 0 0,-1 1 0,1-1 0,0 0 0,0 1 0,-1-1 0,1 0 0,0 1 0,-1-1 0,1 0 0,0 1 0,-1-1 0,1 0 0,0 0 0,-1 0 0,1 0 0,-1 1 0,1-1 0,0 0 0,-1 0 0,1 0 0,-1 0 0,1 0 0,-1 0 0,1 0 0,0 0 0,-1 0 0,1 0 0,-1 0 0,1 0 0,0 0 0,-1 0 0,1 0 0,-1-1 0,1 1 0,0 0 0,-1 0 0,1 0 0,-1-1 0,1 1 0,0 0 0,-1-1 0,1 1 0,0 0 0,0 0 0,-1-1 0,1 1 0,0-1 0,0 1 0,-1 0 0,1-1 0,0 1 0,0 0 0,0-1 0,0 0 0,0 2 0,0-1 0,1 0 0,-1 1 0,0-1 0,1 0 0,-1 0 0,1 1 0,-1-1 0,0 0 0,1 0 0,-1 1 0,1-1 0,-1 0 0,1 0 0,-1 0 0,1 0 0,-1 0 0,1 0 0,-1 0 0,1 0 0,-1 0 0,1 0 0,-1 0 0,1 0 0,-1 0 0,1 0 0,-1 0 0,1-1 0,-1 1 0,0 0 0,1 0 0,-1 0 0,1-1 0,-1 1 0,0 0 0,1-1 0,-1 1 0,1 0 0,-1-1 0,0 1 0,0 0 0,1-1 0,-1 1 0,0-1 0,0 1 0,1-1 0,-1 1 0,0 0 0,0-1 0,0 1 0,0-1 0,0 1 0,1-1 0,-1 1 0,0-2 0,0 5 0,0 0 0,0-1 0,0 1 0,0 0 0,0 0 0,-1-1 0,1 1 0,-1-1 0,1 1 0,-1 0 0,0-1 0,0 1 0,-1-1 0,1 0 0,0 1 0,-1-1 0,1 0 0,-1 0 0,-3 4 0,2-2 0,-1-1 0,1 0 0,0 0 0,-1 0 0,0 0 0,0 0 0,0-1 0,0 0 0,0 0 0,-8 3 0,11-5 4,0 1 0,-1-1-1,1 0 1,0 0-1,-1 0 1,1 0 0,-1 0-1,1 0 1,0 0 0,-1 0-1,1-1 1,0 1-1,0 0 1,-1-1 0,1 1-1,0-1 1,0 0 0,0 1-1,-1-1 1,1 0-1,0 0 1,0 0 0,0 1-1,0-1 1,0 0 0,0 0-1,1 0 1,-1-1-1,0 1 1,0 0 0,1 0-1,-1-2 1,-1-2-216,0 0 0,0 0 0,0 0-1,1-1 1,0 1 0,0-8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1.424"/>
    </inkml:context>
    <inkml:brush xml:id="br0">
      <inkml:brushProperty name="width" value="0.2" units="cm"/>
      <inkml:brushProperty name="height" value="0.2" units="cm"/>
      <inkml:brushProperty name="color" value="#004F8B"/>
    </inkml:brush>
  </inkml:definitions>
  <inkml:trace contextRef="#ctx0" brushRef="#br0">92 42 24575,'0'-1'0,"0"0"0,0 1 0,0-1 0,0 1 0,0-1 0,0 1 0,1-1 0,-1 1 0,0-1 0,0 1 0,0-1 0,1 1 0,-1-1 0,0 1 0,1-1 0,-1 1 0,0-1 0,1 1 0,-1 0 0,1-1 0,-1 1 0,0 0 0,1-1 0,-1 1 0,1 0 0,-1-1 0,1 1 0,-1 0 0,1 0 0,0 0 0,-1 0 0,1-1 0,-1 1 0,1 0 0,-1 0 0,1 0 0,-1 0 0,1 0 0,0 0 0,-1 0 0,1 1 0,-1-1 0,1 0 0,-1 0 0,1 0 0,-1 0 0,1 1 0,0 0 0,2-1 0,-1 1 0,0 0 0,0 0 0,0 0 0,0 0 0,1 1 0,-1-1 0,-1 0 0,1 1 0,3 2 0,-4-2 0,0 0 0,0 0 0,-1 0 0,1 0 0,0 0 0,-1 0 0,1 0 0,-1 0 0,1 0 0,-1 0 0,0 0 0,0 0 0,0 0 0,0 0 0,0 0 0,-1 0 0,1 0 0,-1 1 0,1-1 0,-1 0 0,-1 2 0,2-3 0,-1 0 0,0 0 0,1 0 0,-1 0 0,0 0 0,0 0 0,1 0 0,-1 0 0,0 0 0,0 0 0,0 0 0,0 0 0,0-1 0,0 1 0,0-1 0,0 1 0,-1 0 0,1-1 0,0 0 0,0 1 0,0-1 0,-1 0 0,1 0 0,0 1 0,0-1 0,-1 0 0,1 0 0,0 0 0,0-1 0,-1 1 0,1 0 0,0 0 0,0-1 0,0 1 0,-3-1 0,4 0 0,-1 1 0,0-1 0,0 1 0,1-1 0,-1 1 0,0-1 0,1 0 0,-1 1 0,1-1 0,-1 0 0,1 1 0,-1-1 0,1 0 0,-1 0 0,1 0 0,0 1 0,-1-1 0,1 0 0,0 0 0,0 0 0,-1 0 0,1 1 0,0-1 0,0 0 0,0 0 0,0 0 0,0 0 0,1 0 0,-1 0 0,0 1 0,0-1 0,0 0 0,1-1 0,0 1 0,-1-1 0,1 1 0,-1-1 0,1 1 0,-1 0 0,1-1 0,0 1 0,0 0 0,0 0 0,0-1 0,0 1 0,0 0 0,0 0 0,0 0 0,0 0 0,1 0 0,-1 1 0,2-2 0,-2 2 0,-1-1 0,0 1 0,1 0 0,-1 0 0,1 0 0,-1 0 0,0 0 0,1 0 0,-1 0 0,1 0 0,-1 0 0,0 0 0,1 0 0,-1 0 0,1 0 0,-1 0 0,0 1 0,1-1 0,-1 0 0,0 0 0,1 0 0,-1 1 0,0-1 0,1 0 0,-1 0 0,0 1 0,1-1 0,-1 0 0,0 0 0,0 1 0,1-1 0,-1 0 0,0 1 0,0-1 0,0 0 0,1 1 0,-1-1 0,0 1 0,0-1 0,0 0 0,0 1 0,0-1 0,0 1 0,0-1 0,0 0 0,0 1 0,0-1 0,0 1 0,0-1 0,0 1 0,0 0 0,0-1 0,-1 1 0,1 0 0,0-1 0,0 1 0,-1 0 0,1 0 0,0-1 0,-1 1 0,1 0 0,0-1 0,-1 1 0,1-1 0,-1 1 0,1-1 0,-1 1 0,0-1 0,1 1 0,-1-1 0,1 1 0,-1-1 0,0 1 0,1-1 0,-1 0 0,0 0 0,0 1 0,1-1 0,-1 0 0,0 0 0,1 0 0,-2 0 0,1 0 0,0 1 0,0-1 0,0 0 0,0-1 0,0 1 0,0 0 0,0 0 0,1 0 0,-1 0 0,0-1 0,0 1 0,0 0 0,0-1 0,1 1 0,-1-1 0,0 1 0,0-1 0,1 1 0,-1-1 0,0 1 0,1-1 0,-1 0 0,0-1 0,-5-18 0,6 18 0,0 1 0,0-1 0,0 1 0,-1-1 0,1 1 0,0-1 0,-1 1 0,1-1 0,-1 1 0,0-1 0,1 1 0,-1 0 0,0-1 0,0 1 0,-2-2 0,2 2 0,-1 0 0,0 1 0,1-1 0,-1 1 0,0-1 0,1 1 0,-1 0 0,0 0 0,0 0 0,1 0 0,-1 0 0,0 0 0,1 0 0,-1 0 0,0 1 0,-2 0 0,3 0 0,-1-1 0,0 0 0,0 1 0,0-1 0,0 0 0,0 0 0,0 0 0,0 0 0,0 0 0,1 0 0,-1-1 0,0 1 0,0 0 0,0-1 0,-3-1 0,5 2 0,-1 0 0,1 0 0,0-1 0,-1 1 0,1 0 0,0 0 0,0 0 0,-1-1 0,1 1 0,0 0 0,0 0 0,-1 0 0,1-1 0,0 1 0,0 0 0,0-1 0,0 1 0,-1 0 0,1 0 0,0-1 0,0 1 0,0 0 0,0-1 0,0 1 0,0 0 0,0-1 0,0 1 0,0 0 0,0-1 0,0 1 0,0 0 0,0-1 0,0 1 0,0 0 0,0-1 0,0 1 0,0 0 0,1-1 0,-1 1 0,0 0 0,0 0 0,0-1 0,0 1 0,1 0 0,-1 0 0,0-1 0,0 1 0,1 0 0,-1 0 0,0 0 0,0-1 0,1 1 0,-1 0 0,0 0 0,0 0 0,1 0 0,-1 0 0,0-1 0,1 1 0,20-7 0,17 4-1365</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2.870"/>
    </inkml:context>
    <inkml:brush xml:id="br0">
      <inkml:brushProperty name="width" value="0.2" units="cm"/>
      <inkml:brushProperty name="height" value="0.2" units="cm"/>
      <inkml:brushProperty name="color" value="#004F8B"/>
    </inkml:brush>
  </inkml:definitions>
  <inkml:trace contextRef="#ctx0" brushRef="#br0">0 64 24575,'51'-2'0,"0"-1"0,0-3 0,81-21 0,-101 18 0,-20 5 0,1 1 0,0 0 0,23-2 0,17 3 0,56 5 0,-68 5-1365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5.343"/>
    </inkml:context>
    <inkml:brush xml:id="br0">
      <inkml:brushProperty name="width" value="0.2" units="cm"/>
      <inkml:brushProperty name="height" value="0.2" units="cm"/>
      <inkml:brushProperty name="color" value="#004F8B"/>
    </inkml:brush>
  </inkml:definitions>
  <inkml:trace contextRef="#ctx0" brushRef="#br0">328 162 24575,'0'-1'0,"0"1"0,1-1 0,-1 0 0,0 1 0,0-1 0,1 1 0,-1-1 0,0 1 0,1-1 0,-1 0 0,1 1 0,-1-1 0,0 1 0,1 0 0,-1-1 0,1 1 0,-1-1 0,1 1 0,0 0 0,-1-1 0,1 1 0,-1 0 0,2-1 0,18-5 0,-15 5 0,24-6 0,0 1 0,0 2 0,38-2 0,93 6 0,-89 2 0,-47-2 0,-13 1 0,-1-1 0,1 0 0,0 0 0,18-5 0,-28 5 0,-1 1 0,0-1 0,0 0 0,0 0 0,1 0 0,-1 0 0,0 0 0,0 0 0,1-1 0,-1 1 0,0 0 0,0 0 0,0 0 0,1 0 0,-1 0 0,0 0 0,0 0 0,0 0 0,0 0 0,1-1 0,-1 1 0,0 0 0,0 0 0,0 0 0,0 0 0,1-1 0,-1 1 0,0 0 0,0 0 0,0 0 0,0 0 0,0-1 0,0 1 0,0 0 0,0 0 0,0-1 0,-8-3 0,-17 0 0,-189-2 0,62 3 0,-202-11 0,340 13 0,4 1 0,1 0 0,-1-1 0,0 0 0,0 0 0,-14-5 0,24 6 0,-1 0 0,1 0 0,-1 0 0,1 0 0,0 0 0,-1 0 0,1 0 0,-1-1 0,1 1 0,0 0 0,-1 0 0,1 0 0,-1 0 0,1-1 0,0 1 0,-1 0 0,1 0 0,0-1 0,-1 1 0,1 0 0,0-1 0,0 1 0,-1 0 0,1-1 0,0 1 0,0 0 0,0-1 0,-1 1 0,1-1 0,0 1 0,0 0 0,0-1 0,0 1 0,0-1 0,0 1 0,0-1 0,0 1 0,0 0 0,0-1 0,0 1 0,0-1 0,0 1 0,0 0 0,0-1 0,0 1 0,1-1 0,-1 1 0,0 0 0,0-1 0,0 1 0,1-1 0,-1 1 0,0 0 0,0-1 0,1 1 0,-1 0 0,0 0 0,1-1 0,-1 1 0,1 0 0,23-14 0,-4 8 0,0 0 0,1 1 0,0 2 0,33-3 0,-8 2 0,84-7-1365</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5:58.728"/>
    </inkml:context>
    <inkml:brush xml:id="br0">
      <inkml:brushProperty name="width" value="0.2" units="cm"/>
      <inkml:brushProperty name="height" value="0.2" units="cm"/>
      <inkml:brushProperty name="color" value="#004F8B"/>
    </inkml:brush>
  </inkml:definitions>
  <inkml:trace contextRef="#ctx0" brushRef="#br0">10 184 24575,'-5'-38'0,"3"32"0,1 1 0,0-1 0,1 1 0,-1-11 0,2 14 0,-1-1 0,1 1 0,-1 0 0,1-1 0,0 1 0,0-1 0,0 1 0,0 0 0,0 0 0,1 0 0,-1 0 0,1 0 0,-1 0 0,3-3 0,1 2 0,0-1 0,-1 1 0,1 0 0,0 0 0,1 0 0,-1 1 0,0 0 0,1 0 0,-1 0 0,1 0 0,0 1 0,-1 0 0,1 1 0,0-1 0,0 1 0,0 0 0,-1 0 0,9 2 0,-12-1 0,1 0 0,-1 0 0,0 0 0,0 0 0,1 0 0,-1 1 0,0-1 0,0 1 0,0-1 0,-1 1 0,1 0 0,0 0 0,-1 0 0,1 0 0,-1 0 0,0 0 0,1 0 0,-1 0 0,0 0 0,0 1 0,0-1 0,-1 1 0,1-1 0,-1 0 0,1 5 0,1 6 0,0 0 0,-1 1 0,-1 15 0,0-29 0,0 4 0,0 1 0,-1-1 0,1 0 0,-1 1 0,0-1 0,0 0 0,-1 1 0,1-1 0,-3 4 0,4-7 0,-1-1 0,1 1 0,-1 0 0,1-1 0,-1 1 0,1 0 0,-1-1 0,0 1 0,1-1 0,-1 1 0,0-1 0,1 1 0,-1-1 0,0 1 0,0-1 0,1 0 0,-1 0 0,0 1 0,0-1 0,-1 0 0,1 0 0,0 0 0,-1 0 0,1 0 0,0-1 0,-1 1 0,1-1 0,0 1 0,0-1 0,-1 1 0,1-1 0,0 0 0,0 1 0,0-1 0,0 0 0,0 0 0,-2-2 0,-1-1 0,1 0 0,-1 0 0,1 0 0,0 0 0,0-1 0,1 1 0,0-1 0,-1 0 0,1 0 0,1 0 0,-1 0 0,1 0 0,0 0 0,0 0 0,0-9 0,1 11 0,0-1 0,0 1 0,0-1 0,0 1 0,1-1 0,0 1 0,0-1 0,0 1 0,0 0 0,0-1 0,1 1 0,-1 0 0,1 0 0,0 0 0,0 0 0,0 1 0,1-1 0,-1 0 0,0 1 0,1-1 0,0 1 0,-1 0 0,1 0 0,4-2 0,17-10 0,-13 7 0,1 0 0,19-7 0,-28 12 0,1 1 0,-1 0 0,0 0 0,1 1 0,-1-1 0,1 1 0,-1-1 0,0 1 0,1 0 0,-1 0 0,1 1 0,-1-1 0,1 1 0,5 2 0,-7-3 0,-1 0 0,0 1 0,1 0 0,-1-1 0,0 1 0,0 0 0,0 0 0,1-1 0,-1 1 0,0 0 0,0 0 0,0 0 0,-1 0 0,1 1 0,0-1 0,0 0 0,0 0 0,-1 0 0,1 1 0,-1-1 0,1 0 0,-1 1 0,1-1 0,-1 0 0,0 1 0,0-1 0,0 1 0,0-1 0,0 0 0,0 1 0,0-1 0,0 1 0,-1 1 0,1 0 0,-1 0 0,-1 0 0,1 0 0,0 0 0,-1 0 0,1 0 0,-1 0 0,0 0 0,0-1 0,0 1 0,0-1 0,-1 1 0,-2 1 0,2-1 0,2-3 0,-1 1 0,1 0 0,0 0 0,-1 1 0,1-1 0,0 0 0,0 0 0,0 0 0,-1 3 0,2-3 0,0 0 0,0-1 0,-1 1 0,2 0 0,-1 0 0,0-1 0,0 1 0,0 0 0,0 0 0,0-1 0,1 1 0,-1 0 0,0 0 0,1-1 0,-1 1 0,0 0 0,1-1 0,-1 1 0,1 0 0,-1-1 0,1 1 0,-1-1 0,2 1 0,1 2 0,-1 1 0,1-1 0,-1 1 0,1-1 0,-1 1 0,3 7 0,-4-10 0,-1 0 0,0 0 0,0 0 0,0-1 0,1 1 0,-1 0 0,0 0 0,0 0 0,0 0 0,-1 0 0,1 0 0,0 0 0,0 0 0,0 0 0,-1-1 0,1 1 0,0 0 0,-1 0 0,1 0 0,-1 0 0,1-1 0,-1 1 0,1 0 0,-1 0 0,0-1 0,1 1 0,-1-1 0,0 1 0,1 0 0,-1-1 0,0 1 0,0-1 0,0 0 0,1 1 0,-1-1 0,0 0 0,-2 1 0,2 0-28,-1 0-1,0-1 1,0 1-1,0 0 1,0-1 0,0 0-1,0 1 1,0-1-1,0 0 1,0 0-1,0 0 1,0 0-1,0-1 1,0 1 0,0 0-1,0-1 1,1 1-1,-1-1 1,0 0-1,0 0 1,0 0-1,1 0 1,-1 0 0,0 0-1,1 0 1,-1 0-1,1-1 1,-1 1-1,1-1 1,0 1-1,-1-1 1,1 1 0,0-1-1,0 0 1,0 1-1,0-1 1,1 0-1,-1 0 1,0 0-1,1 0 1,-1 0 0,1 0-1,0 0 1,0 0-1,-1 0 1,1 0-1,1-2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19.193"/>
    </inkml:context>
    <inkml:brush xml:id="br0">
      <inkml:brushProperty name="width" value="0.2" units="cm"/>
      <inkml:brushProperty name="height" value="0.2" units="cm"/>
      <inkml:brushProperty name="color" value="#66CC00"/>
    </inkml:brush>
  </inkml:definitions>
  <inkml:trace contextRef="#ctx0" brushRef="#br0">1 158 24575,'1'-3'0,"0"-1"0,0 1 0,1 0 0,0 0 0,0-1 0,0 1 0,0 0 0,0 1 0,0-1 0,1 0 0,4-4 0,-2 3 0,4-5 0,1 1 0,0 0 0,0 1 0,1 0 0,13-7 0,59-24 0,-78 36 0,4-2 0,0 1 0,0 0 0,0 0 0,1 0 0,9 0 0,-17 2 0,0 1 0,-1 0 0,1 0 0,0 0 0,-1 0 0,1 0 0,0 1 0,-1-1 0,1 0 0,-1 1 0,1-1 0,0 1 0,-1-1 0,1 1 0,-1 0 0,1 0 0,-1 0 0,0 0 0,1 0 0,-1 0 0,0 0 0,0 0 0,0 0 0,0 1 0,0-1 0,0 0 0,0 1 0,0-1 0,0 1 0,0-1 0,-1 1 0,1-1 0,-1 1 0,1-1 0,-1 1 0,0 0 0,1 1 0,1 14 0,-1-1 0,0 1 0,-1 0 0,-1-1 0,-1 1 0,-4 22 0,4-35 0,0 0 0,0 0 0,0 0 0,0 0 0,-1 0 0,1-1 0,-1 1 0,0-1 0,0 0 0,0 0 0,0 0 0,-1 0 0,1 0 0,-1-1 0,0 0 0,0 0 0,0 0 0,0 0 0,0 0 0,-5 0 0,-1 2 0,0-1 0,0-1 0,-1 0 0,1 0 0,-1-1 0,1 0 0,-15-2 0,22 1 4,0 0 0,1-1 0,-1 0 0,0 0 0,1 1 0,-1-2 0,0 1 0,1 0 0,-1 0 0,1-1 0,0 0 0,-1 1 0,1-1 0,0 0 0,0 0 0,0 0 0,0 0 0,1 0 0,-1-1 0,1 1 0,-1 0 0,1-1 0,0 1 0,0-1 0,0 0 0,0 1 0,0-1 0,0 0 0,0-4 0,0-1-169,0 0 0,0-1 0,1 1 0,0 0 0,1-1 0,0 1 0,0 0 0,5-16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09.334"/>
    </inkml:context>
    <inkml:brush xml:id="br0">
      <inkml:brushProperty name="width" value="0.2" units="cm"/>
      <inkml:brushProperty name="height" value="0.2" units="cm"/>
      <inkml:brushProperty name="color" value="#004F8B"/>
    </inkml:brush>
  </inkml:definitions>
  <inkml:trace contextRef="#ctx0" brushRef="#br0">61 59 24575,'131'-10'0,"-24"1"0,-18-2 0,-62 7 0,44-2 0,-31 5 0,78-10 0,-106 9 0,18-3 0,-30 6 0,0-1 0,0 0 0,0 0 0,0 0 0,0 0 0,0 0 0,0 0 0,0 0 0,0 0 0,0 0 0,0 0 0,0 0 0,0 0 0,0 0 0,0 0 0,0 0 0,0 1 0,0-1 0,0 0 0,0 0 0,0 0 0,0 0 0,0 0 0,0 0 0,0 0 0,0 0 0,1 0 0,-1 0 0,0 0 0,0 0 0,0 0 0,0 0 0,0 0 0,0 0 0,0 0 0,0 0 0,0 0 0,0 0 0,0 0 0,0 0 0,0 0 0,0 0 0,0 0 0,0 0 0,0 0 0,1 1 0,-1-1 0,0-1 0,0 1 0,-17 8 0,-29 11 0,-1-3 0,-1-1 0,-1-3 0,0-2 0,0-2 0,-74 3 0,98-10 0,-35 7 0,-15 1 0,-24-8-1365</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12.391"/>
    </inkml:context>
    <inkml:brush xml:id="br0">
      <inkml:brushProperty name="width" value="0.2" units="cm"/>
      <inkml:brushProperty name="height" value="0.2" units="cm"/>
      <inkml:brushProperty name="color" value="#004F8B"/>
    </inkml:brush>
  </inkml:definitions>
  <inkml:trace contextRef="#ctx0" brushRef="#br0">126 178 24575,'0'-3'0,"1"0"0,0 0 0,-1 0 0,1 0 0,0 0 0,1 0 0,-1 0 0,0 0 0,1 0 0,0 0 0,-1 1 0,1-1 0,0 1 0,0-1 0,5-3 0,2-2 0,1 0 0,18-12 0,-25 18 0,0 1 0,0-1 0,0 1 0,0 0 0,0 0 0,0 0 0,0 0 0,0 0 0,0 1 0,1-1 0,-1 1 0,0 0 0,0 0 0,0 0 0,1 0 0,-1 1 0,0-1 0,0 1 0,0 0 0,0 0 0,0 0 0,5 3 0,-5-3 0,-1 1 0,0-1 0,1 1 0,-1 0 0,0 0 0,0 0 0,0 0 0,-1 1 0,1-1 0,0 0 0,-1 1 0,1-1 0,-1 1 0,0 0 0,0-1 0,0 1 0,0 0 0,0-1 0,-1 1 0,1 0 0,-1 0 0,0 0 0,0 0 0,0 0 0,-1 4 0,1-4 0,-1 0 0,0-1 0,0 0 0,0 1 0,0-1 0,0 1 0,-1-1 0,1 0 0,-1 0 0,1 0 0,-1 0 0,0 0 0,0 0 0,0 0 0,0-1 0,0 1 0,0-1 0,-1 1 0,1-1 0,-5 2 0,-1 1 0,0-1 0,-1 0 0,0-1 0,1 1 0,-10 0 0,-2 0 0,0-1 0,-1-1 0,1-1 0,-1-1 0,1 0 0,-21-5 0,39 5 0,0 0 0,0 1 0,-1-1 0,1 0 0,0 0 0,0-1 0,0 1 0,0 0 0,0-1 0,0 1 0,0-1 0,1 0 0,-1 1 0,0-1 0,1 0 0,0 0 0,-2-3 0,1 1 0,0 0 0,1 0 0,-1 0 0,1 0 0,0 0 0,1 0 0,-1 0 0,1 0 0,-1-6 0,2 2 0,-1 0 0,1 0 0,0 0 0,1 1 0,0-1 0,0 1 0,0-1 0,1 1 0,0 0 0,7-11 0,-7 14 0,0 0 0,1-1 0,0 1 0,0 1 0,0-1 0,0 0 0,0 1 0,1 0 0,0 0 0,7-4 0,-10 7 0,0-1 0,0 0 0,0 0 0,0 1 0,0-1 0,0 1 0,0 0 0,0-1 0,0 1 0,0 0 0,0 0 0,0 1 0,0-1 0,0 0 0,0 1 0,0-1 0,0 1 0,0-1 0,0 1 0,0 0 0,0 0 0,0 0 0,-1 0 0,1 0 0,0 1 0,-1-1 0,1 0 0,-1 1 0,1-1 0,1 4 0,0-1 0,1 0 0,-2 1 0,1-1 0,-1 1 0,1 0 0,-1 0 0,0 0 0,-1 0 0,1 1 0,-1-1 0,0 0 0,-1 0 0,1 7 0,-1-9 0,0 0 0,-1 1 0,1-1 0,-1 0 0,0 0 0,0 0 0,0 0 0,0-1 0,0 1 0,0 0 0,-1 0 0,1-1 0,-1 1 0,0-1 0,0 1 0,0-1 0,0 0 0,0 0 0,-1 0 0,1 0 0,-1 0 0,1 0 0,-1-1 0,-3 2 0,-12 5 0,-33 11 0,50-19 0,0 0 0,0 1 0,0-1 0,0 0 0,0 0 0,0 0 0,0 0 0,0 1 0,0-2 0,0 1 0,0 0 0,0 0 0,0 0 0,0 0 0,1 0 0,-1-1 0,0 1 0,0-1 0,0 1 0,0 0 0,0-1 0,1 1 0,-1-1 0,0 0 0,-1 0 0,1-1 0,0 1 0,0-1 0,0 1 0,1-1 0,-1 0 0,0 1 0,1-1 0,-1 0 0,1 0 0,-1 1 0,1-1 0,0-3 0,-1 1 0,1 0 0,0-1 0,1 1 0,-1 0 0,1 0 0,0 0 0,0 0 0,0 0 0,0 0 0,1 0 0,2-6 0,3 2 0,0 1 0,0 0 0,1 0 0,-1 0 0,2 1 0,15-10 0,-17 12 0,0 0 0,0 1 0,0 0 0,0 0 0,0 1 0,0 0 0,1 0 0,-1 0 0,15 0 0,-19 2 0,1 0 0,-1 1 0,0-1 0,0 1 0,0-1 0,0 1 0,0 0 0,0 0 0,0 1 0,0-1 0,-1 1 0,1-1 0,0 1 0,-1 0 0,1 0 0,-1 0 0,0 0 0,1 0 0,-1 1 0,0-1 0,0 1 0,-1-1 0,1 1 0,0 0 0,-1 0 0,2 4 0,0 1 0,-1 1 0,0-1 0,0 1 0,-1-1 0,0 1 0,0-1 0,-1 1 0,-1 12 0,1-19 6,-1 0-1,1 0 1,0 0-1,-1 0 0,1 0 1,-1 0-1,1 0 1,-1-1-1,0 1 1,0 0-1,0 0 1,0-1-1,0 1 1,0 0-1,-1-1 0,1 1 1,-2 1-1,-1-1-157,0 1 0,-1-1-1,1 1 1,0-1 0,-8 2-1,6-2-396</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1.438"/>
    </inkml:context>
    <inkml:brush xml:id="br0">
      <inkml:brushProperty name="width" value="0.2" units="cm"/>
      <inkml:brushProperty name="height" value="0.2" units="cm"/>
      <inkml:brushProperty name="color" value="#004F8B"/>
    </inkml:brush>
  </inkml:definitions>
  <inkml:trace contextRef="#ctx0" brushRef="#br0">1 41 24575,'5'-1'0,"0"1"0,1-1 0,-1 0 0,9-2 0,7-3 0,55-6 0,112-3 0,80 14 0,-268 1 0,0 0 0,0 0 0,0 0 0,0 0 0,0 0 0,0 0 0,0 0 0,0 0 0,0 0 0,0 0 0,0 0 0,0 0 0,0 0 0,0 0 0,0 0 0,0 1 0,0-1 0,0 0 0,0 0 0,0 0 0,0 0 0,0 0 0,0 0 0,0 0 0,0 0 0,0 0 0,0 0 0,0 0 0,0 0 0,0 0 0,0 0 0,0 0 0,0 0 0,0 0 0,0 0 0,0 0 0,0 0 0,0 0 0,1 0 0,-1 0 0,0 0 0,0 0 0,0 0 0,0 0 0,0 0 0,-9 4 0,-16 3 0,-8 2 0,0-2 0,0-1 0,-42 1 0,52-6 0,-36 8 0,37-5 0,-35 3 0,43-7-86,7 0-234,0 0 0,-1 0 1,-12 3-1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3.940"/>
    </inkml:context>
    <inkml:brush xml:id="br0">
      <inkml:brushProperty name="width" value="0.2" units="cm"/>
      <inkml:brushProperty name="height" value="0.2" units="cm"/>
      <inkml:brushProperty name="color" value="#004F8B"/>
    </inkml:brush>
  </inkml:definitions>
  <inkml:trace contextRef="#ctx0" brushRef="#br0">1 63 24575,'4'-1'0,"-1"0"0,1 0 0,-1-1 0,0 1 0,1-1 0,-1 1 0,6-5 0,-2 2 0,14-10 0,-15 9 0,1 1 0,0 0 0,-1 0 0,12-4 0,-16 8 0,0-1 0,1 0 0,-1 1 0,0 0 0,0-1 0,0 1 0,0 0 0,1 0 0,-1 0 0,0 1 0,0-1 0,0 0 0,0 1 0,1 0 0,-1-1 0,0 1 0,0 0 0,0 0 0,0 0 0,3 2 0,-1 1 0,1 0 0,-1-1 0,0 2 0,0-1 0,0 0 0,-1 1 0,6 9 0,-8-13 0,0 1 0,0-1 0,0 1 0,0 0 0,-1 0 0,1-1 0,-1 1 0,1 0 0,-1 0 0,1 0 0,-1 0 0,0-1 0,0 1 0,0 0 0,0 0 0,0 0 0,-1 0 0,1 0 0,-1 0 0,1-1 0,-1 1 0,1 0 0,-1 0 0,0-1 0,0 1 0,0-1 0,-1 3 0,2-4 0,-1 1 0,1-1 0,0 0 0,0 1 0,-1-1 0,1 0 0,0 1 0,-1-1 0,1 0 0,0 0 0,-1 1 0,1-1 0,-1 0 0,1 0 0,0 1 0,-1-1 0,1 0 0,-1 0 0,1 0 0,-1 0 0,1 0 0,-1 0 0,1 0 0,0 0 0,-1 0 0,1 0 0,-1 0 0,1 0 0,-1 0 0,1 0 0,-1 0 0,1 0 0,0-1 0,-1 1 0,1 0 0,-1 0 0,1 0 0,0-1 0,-1 1 0,1 0 0,0-1 0,-1 1 0,1 0 0,0-1 0,-1 1 0,1 0 0,0-1 0,0 1 0,-1-1 0,1 1 0,0 0 0,0-1 0,0 1 0,0-1 0,-1 1 0,1-1 0,0 1 0,0-1 0,-1-2 0,1 1 0,-1 0 0,0-1 0,1 0 0,0 1 0,-1-1 0,1 1 0,0-1 0,1-4 0,1 4 0,-1-1 0,1 0 0,0 1 0,0-1 0,1 1 0,-1 0 0,1-1 0,0 1 0,0 0 0,0 1 0,0-1 0,0 1 0,0-1 0,1 1 0,-1 0 0,1 0 0,7-2 0,-4 0 0,1 2 0,-1-1 0,1 1 0,0 0 0,0 1 0,0 0 0,0 0 0,10 0 0,-11 2 0,0 0 0,-1 1 0,0-1 0,1 1 0,11 6 0,-15-7 0,-1 0 0,1 0 0,0 1 0,-1-1 0,1 1 0,-1 0 0,0-1 0,0 1 0,1 0 0,-1 1 0,0-1 0,-1 0 0,1 1 0,0-1 0,1 4 0,-3-4 0,0-1 0,0 1 0,0 0 0,0 0 0,0 0 0,-1 0 0,1-1 0,-1 1 0,1 0 0,-1 0 0,0-1 0,1 1 0,-1 0 0,0-1 0,0 1 0,0-1 0,-1 1 0,1-1 0,0 0 0,0 1 0,-1-1 0,1 0 0,-1 0 0,-1 2 0,-1-1 0,1 1 0,-1-1 0,1 1 0,-1-1 0,0 0 0,0 0 0,0-1 0,0 1 0,-7 0 0,10-1-28,0-1-1,0 0 1,-1 0-1,1 0 1,0 0 0,0 0-1,-1 0 1,1 0-1,0-1 1,0 1-1,0 0 1,0-1-1,-1 1 1,1-1 0,0 1-1,0-1 1,0 0-1,0 1 1,0-1-1,0 0 1,0 0-1,0 0 1,1 0 0,-1 1-1,0-1 1,0 0-1,1 0 1,-1-1-1,0 1 1,1 0-1,-1 0 1,1 0 0,0 0-1,-1 0 1,1-1-1,0 1 1,0 0-1,0 0 1,-1-1-1,1 1 1,1 0 0,-1 0-1,0 0 1,0-1-1,0 1 1,1 0-1,0-2 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5.993"/>
    </inkml:context>
    <inkml:brush xml:id="br0">
      <inkml:brushProperty name="width" value="0.2" units="cm"/>
      <inkml:brushProperty name="height" value="0.2" units="cm"/>
      <inkml:brushProperty name="color" value="#004F8B"/>
    </inkml:brush>
  </inkml:definitions>
  <inkml:trace contextRef="#ctx0" brushRef="#br0">0 0 24575,'768'0'-1365</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6:29.217"/>
    </inkml:context>
    <inkml:brush xml:id="br0">
      <inkml:brushProperty name="width" value="0.2" units="cm"/>
      <inkml:brushProperty name="height" value="0.2" units="cm"/>
      <inkml:brushProperty name="color" value="#004F8B"/>
    </inkml:brush>
  </inkml:definitions>
  <inkml:trace contextRef="#ctx0" brushRef="#br0">82 179 24575,'-5'1'0,"1"-1"0,-1-1 0,1 1 0,0-1 0,-1 0 0,1 0 0,0 0 0,-1 0 0,1-1 0,0 0 0,0 0 0,-5-3 0,7 4 0,0-1 0,1 0 0,-1 1 0,1-1 0,-1 0 0,1 0 0,-1 0 0,1 0 0,0 0 0,0 0 0,0-1 0,0 1 0,1 0 0,-1 0 0,0-1 0,1 1 0,0 0 0,-1-1 0,1 1 0,0 0 0,0-1 0,1 1 0,-1-1 0,1-3 0,0 2 0,0 1 0,0 0 0,0-1 0,1 1 0,-1 0 0,1 0 0,0 0 0,-1 0 0,1 0 0,1 1 0,-1-1 0,0 1 0,1-1 0,-1 1 0,1 0 0,0 0 0,-1 0 0,1 0 0,0 0 0,0 1 0,1-1 0,-1 1 0,0 0 0,0 0 0,1 0 0,2 0 0,11-3 0,0 2 0,0 1 0,33 0 0,-41 1 0,10 0 0,-11 0 0,0 0 0,-1 0 0,1 0 0,0 1 0,8 2 0,-14-2 0,0 0 0,0-1 0,0 1 0,-1 0 0,1 0 0,0 0 0,-1 0 0,1 0 0,-1 0 0,1 1 0,-1-1 0,1 0 0,-1 1 0,0-1 0,0 1 0,0-1 0,0 1 0,0 0 0,0 0 0,0-1 0,0 1 0,-1 0 0,1 0 0,-1 0 0,1 3 0,0-1 0,-1 0 0,1 0 0,-1 0 0,0 0 0,0 0 0,-1 0 0,1 0 0,-1 0 0,0 0 0,0 0 0,0 0 0,0 0 0,-1 0 0,0 0 0,1-1 0,-5 7 0,3-6 0,-1-1 0,0 1 0,1 0 0,-1-1 0,0 0 0,0 0 0,-1 0 0,1 0 0,-1-1 0,1 0 0,-1 0 0,0 0 0,-5 1 0,5-1 0,0-1 0,0 0 0,0 0 0,0-1 0,0 1 0,0-1 0,0 0 0,1 0 0,-1-1 0,0 1 0,-9-4 0,12 4 0,0-1 0,-1 0 0,1 0 0,0-1 0,0 1 0,0 0 0,0-1 0,0 1 0,1-1 0,-1 1 0,0-1 0,1 0 0,-1 0 0,1 0 0,0 0 0,-1 0 0,1 0 0,0 0 0,0 0 0,1-1 0,-1 1 0,0 0 0,1-1 0,-1 1 0,1 0 0,0-4 0,0 5 0,0-1 0,0 0 0,0 0 0,0 0 0,0 1 0,1-1 0,-1 0 0,1 1 0,0-1 0,-1 0 0,1 1 0,0-1 0,0 1 0,0-1 0,0 1 0,0-1 0,0 1 0,0 0 0,1-1 0,-1 1 0,0 0 0,1 0 0,-1 0 0,1 0 0,-1 0 0,1 0 0,0 1 0,2-2 0,-2 1 0,-1 1 0,1 0 0,-1-1 0,1 1 0,-1 0 0,1-1 0,-1 1 0,1 0 0,-1 0 0,1 0 0,-1 1 0,1-1 0,-1 0 0,1 0 0,-1 1 0,0-1 0,1 1 0,-1-1 0,1 1 0,-1 0 0,0 0 0,0-1 0,1 1 0,-1 0 0,0 0 0,0 0 0,0 0 0,0 0 0,0 1 0,0-1 0,0 0 0,0 0 0,0 3 0,0-4 0,-1 1 0,0-1 0,1 1 0,-1-1 0,0 1 0,0-1 0,1 1 0,-1-1 0,0 1 0,0 0 0,0-1 0,0 1 0,0-1 0,0 1 0,0 0 0,0-1 0,0 1 0,0-1 0,0 1 0,0-1 0,0 1 0,-1 0 0,1-1 0,0 1 0,0-1 0,-1 1 0,1-1 0,0 1 0,-1-1 0,1 1 0,0-1 0,-1 1 0,1-1 0,-1 0 0,1 1 0,-1-1 0,1 0 0,-1 1 0,1-1 0,-1 0 0,1 1 0,-1-1 0,1 0 0,-1 0 0,0 0 0,-1 1 0,1-1 0,-1 0 0,1 0 0,0 0 0,-1 0 0,1 0 0,0-1 0,-1 1 0,1 0 0,0-1 0,-1 1 0,1 0 0,0-1 0,0 0 0,0 1 0,-1-1 0,1 0 0,0 0 0,0 1 0,-1-3 0,1 3 0,0-1 0,0 0 0,1 0 0,-1 0 0,0 0 0,1 0 0,-1 0 0,1 0 0,-1 0 0,1 0 0,0 0 0,-1-1 0,1 1 0,0 0 0,0 0 0,-1 0 0,1 0 0,0-1 0,0 1 0,0 0 0,1-2 0,0 1 0,0 0 0,-1 0 0,1 0 0,0 0 0,1 0 0,-1 1 0,0-1 0,0 0 0,1 1 0,-1-1 0,3-1 0,4-3 0,1 0 0,-1 1 0,1 0 0,10-3 0,14-5 0,1 3 0,1 0 0,67-8 0,-101 18 0,2-1 0,0 1 0,1-1 0,-1 1 0,0 0 0,0 0 0,1 0 0,-1 0 0,0 1 0,0-1 0,1 1 0,3 1 0,-6-1 0,1 0 0,-1 0 0,0 0 0,1 0 0,-1 0 0,0 0 0,0 1 0,0-1 0,0 0 0,0 1 0,0-1 0,0 1 0,0-1 0,0 1 0,-1-1 0,1 1 0,-1 0 0,1-1 0,-1 1 0,1 0 0,-1-1 0,0 4 0,1 9 0,0 0 0,-1 0 0,-1 0 0,0-1 0,0 1 0,-2 0 0,-5 18 0,6-27 0,1 0 0,-1 0 0,-1-1 0,1 1 0,-1-1 0,0 1 0,0-1 0,0 0 0,-1 0 0,-3 4 0,4-6 0,0 0 0,0 0 0,-1 0 0,1 0 0,0-1 0,-1 1 0,1-1 0,-1 0 0,1 0 0,-1 0 0,0 0 0,1 0 0,-1-1 0,0 0 0,-6 0 0,5-1 0,0 0 0,0 0 0,0 0 0,0-1 0,0 0 0,0 0 0,0 0 0,0 0 0,-4-4 0,-42-31 0,33 23 0,4 4-273,1-1 0,0 0 0,1-1 0,-21-27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6T14:16:54.672"/>
    </inkml:context>
    <inkml:brush xml:id="br0">
      <inkml:brushProperty name="width" value="0.4" units="cm"/>
      <inkml:brushProperty name="height" value="0.8" units="cm"/>
      <inkml:brushProperty name="color" value="#EF0C4D"/>
      <inkml:brushProperty name="tip" value="rectangle"/>
      <inkml:brushProperty name="rasterOp" value="maskPen"/>
      <inkml:brushProperty name="ignorePressure" value="1"/>
    </inkml:brush>
  </inkml:definitions>
  <inkml:trace contextRef="#ctx0" brushRef="#br0">1 0,'3'0,"8"0,17 0,26 0,36 0,50 0,60 0,43 4,29 1,23 6,9 2,-6-2,-29-2,-47-4,-58-1,-57-2</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6.661"/>
    </inkml:context>
    <inkml:brush xml:id="br0">
      <inkml:brushProperty name="width" value="0.2" units="cm"/>
      <inkml:brushProperty name="height" value="0.2" units="cm"/>
      <inkml:brushProperty name="color" value="#004F8B"/>
    </inkml:brush>
  </inkml:definitions>
  <inkml:trace contextRef="#ctx0" brushRef="#br0">0 1 24575,'11'0'0,"0"0"0,0 0 0,0 0 0,0 2 0,0-2 0,0 4 0,-2-3 0,3 1 0,-1 2 0,-2 0 0,2 1 0,-2-1 0,0 1 0,2 1 0,-2-1 0,14 14 0,-3-3 0,-2 5 0,1-3 0,-1 2 0,-1 2 0,-1 0 0,17 30 0,-25-37 0,-1-1 0,-2 1 0,1 2 0,-1-3 0,-1 3 0,0-2 0,-1 1 0,-1 1 0,0-1 0,-2 1 0,0 25 0,-2-36 8,2-1 0,-2-1 0,2 1 0,-1 1 0,-1-2 0,0 1 0,0-1 0,0 1 0,0-1 0,-1 1 0,1-1 0,-2 0 0,1-1 0,-3 5 0,2-6-70,3 0 0,-1 1 0,0-3 0,-2 2 1,2 0-1,-1 0 0,1 0 0,-2-2 0,2 1 0,-1 1 0,1-2 0,-2 0 1,2 2-1,-1-2 0,-1 0 0,2 0 0,-2 0 0,3 0 0,-3 0 0,0 0 1,2 0-1,-1-2 0,-5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08.226"/>
    </inkml:context>
    <inkml:brush xml:id="br0">
      <inkml:brushProperty name="width" value="0.2" units="cm"/>
      <inkml:brushProperty name="height" value="0.2" units="cm"/>
      <inkml:brushProperty name="color" value="#004F8B"/>
    </inkml:brush>
  </inkml:definitions>
  <inkml:trace contextRef="#ctx0" brushRef="#br0">449 493 24575,'-2'2'0,"2"-2"0,-2 2 0,2 0 0,-2-1 0,1 1 0,1-2 0,-2 2 0,0 0 0,0-2 0,0 2 0,0-2 0,2 2 0,-1-2 0,-1 1 0,0-1 0,0 0 0,0 2 0,0-2 0,0 0 0,1 0 0,-1 0 0,-4 0 0,1 2 0,-6 0 0,-2 2 0,0-4 0,2 2 0,-2-2 0,0 0 0,0 0 0,2 0 0,-2-2 0,1 0 0,-1-2 0,2 0 0,-2 1 0,2-1 0,0 0 0,0-1 0,0-1 0,0-1 0,-1 2 0,1-3 0,2 1 0,0-2 0,0 1 0,0-1 0,-1 0 0,3 0 0,0-2 0,-8-10 0,0-3 0,1 2 0,1-2 0,2 1 0,-10-29 0,18 43 0,-1-2 0,0 0 0,3 0 0,-1 0 0,0 0 0,0 0 0,2 0 0,0-2 0,0 2 0,2 0 0,0 0 0,3-13 0,-3 18 0,0 1 0,2-1 0,-3 2 0,3-1 0,0 1 0,-1-1 0,1 1 0,0 0 0,-1 1 0,3-1 0,-2 0 0,1 1 0,-1-1 0,1 0 0,1 2 0,-2 1 0,1-3 0,1 2 0,-1 0 0,1 2 0,-1-2 0,10 1 0,-10-1 0,3 0 0,-1 2 0,-1 0 0,1-2 0,-1 2 0,1 2 0,0-2 0,-1 0 0,1 2 0,-1 0 0,1-1 0,-1 1 0,1 0 0,-2 2 0,1-2 0,1 1 0,-1 1 0,-1 0 0,6 3 0,-3 2 0,-1 2 0,0-2 0,1 1 0,-3 1 0,1 0 0,-1 0 0,8 22 0,20 86 0,-31-109 0,13 63 0,-4 1 0,-2-1 0,-3 3 0,-4-3 0,-10 80 0,8-149 0,0 0 0,0-3 0,0 3 0,0 0 0,-2-1 0,2 1 0,-2-2 0,2 2 0,-1-1 0,-1-1 0,2 2 0,-2-1 0,0-1 0,0 2 0,0-2 0,-1 0 0,1 1 0,0-1 0,0 0 0,-1 2 0,1-2 0,-2-1 0,2 1 0,-1 0 0,1-2 0,-6 4 0,5-2 0,-3-2 0,1 0 0,-1 1 0,1-1 0,-1 0 0,1 0 0,-1-1 0,1 1 0,-1-2 0,0 2 0,1-2 0,-1 0 0,3 0 0,-12-5 0,4 3 0,0-1 0,2-1 0,-2 1 0,2-1 0,-1-1 0,1-1 0,0 1 0,0 0 0,1-3 0,1 3 0,0-2 0,-1 0 0,1 0 0,1-1 0,1-1 0,-1 2 0,1-2 0,1 0 0,0 0 0,1 0 0,1 0 0,-2 0 0,2 0 0,1 0 0,1-2 0,0 2 0,0 0 0,0-13 0,3 13 0,-1 0 0,0 0 0,2 0 0,-1 0 0,3 0 0,-2 1 0,1-1 0,1 2 0,-1 0 0,2 0 0,14-17 0,1 2 0,2 0 0,47-35 0,-26 26 0,1 2 0,1 3 0,101-45 0,-123 62 0,1 2 0,0-1 0,0 5 0,-1-3 0,3 5 0,0-1 0,-3 0 0,3 4 0,0 0 0,34 4 0,-56-2 0,1-2 0,-2 2 0,3 0 0,-3-1 0,3 3 0,-3-2 0,1 2 0,-1-1 0,1 1 0,-1 0 0,1-1 0,-1 1 0,1 2 0,-2-3 0,1 3 0,-1-3 0,1 3 0,-1-1 0,0 1 0,1 7 0,1-2 0,-3-2 0,1 2 0,0 0 0,-1 0 0,-1 0 0,0 0 0,0 0 0,-2 0 0,2 0 0,-2 2 0,-2 9 0,2-18 5,-2 0 0,2-2-1,0 1 1,-2-1 0,2 2 0,-2-2-1,2-1 1,-1 3 0,-1-2 0,2 2-1,-2-3 1,0 1 0,0 0-1,0 2 1,1-2 0,-1 0 0,0-1-1,-6 3 1,3 0-213,-1-1 0,1 1 0,-2-2 1,1 2-1,-1-3 0,-10 3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630"/>
    </inkml:context>
    <inkml:brush xml:id="br0">
      <inkml:brushProperty name="width" value="0.2" units="cm"/>
      <inkml:brushProperty name="height" value="0.2" units="cm"/>
      <inkml:brushProperty name="color" value="#E71224"/>
    </inkml:brush>
  </inkml:definitions>
  <inkml:trace contextRef="#ctx0" brushRef="#br0">207 189 24575,'-1'-3'0,"1"1"0,-1 0 0,0 0 0,0 0 0,0 0 0,0 0 0,0 0 0,-1 0 0,1 0 0,-1 0 0,-1-1 0,-7-10 0,9 11 0,-3-3 0,1 0 0,0-1 0,0 1 0,1 0 0,-1-1 0,1 1 0,0-1 0,1 0 0,-1 0 0,1 1 0,0-8 0,1 13 0,0-1 0,0 1 0,0-1 0,0 0 0,0 1 0,0-1 0,0 1 0,1-1 0,-1 1 0,0-1 0,0 1 0,0 0 0,1-1 0,-1 1 0,0-1 0,1 1 0,-1-1 0,0 1 0,1 0 0,-1-1 0,0 1 0,1 0 0,-1-1 0,1 1 0,-1 0 0,1 0 0,-1-1 0,0 1 0,1 0 0,-1 0 0,1 0 0,-1 0 0,1-1 0,0 1 0,-1 0 0,1 0 0,-1 0 0,1 0 0,-1 0 0,1 0 0,-1 1 0,1-1 0,-1 0 0,1 0 0,-1 0 0,1 0 0,-1 1 0,1-1 0,-1 0 0,0 0 0,1 1 0,0 0 0,24 16 0,-18-10 0,0 1 0,0-1 0,-1 1 0,0 0 0,-1 1 0,0-1 0,5 12 0,-7-13 0,0 0 0,-1 0 0,1 0 0,-2 0 0,1 1 0,-1-1 0,0 0 0,-1 1 0,1-1 0,-2 12 0,0-15 0,0-1 0,0 0 0,0 0 0,0 0 0,0 0 0,-1-1 0,1 1 0,-1 0 0,0 0 0,1-1 0,-1 1 0,-1-1 0,1 0 0,0 1 0,-1-1 0,1 0 0,-1 0 0,1-1 0,-1 1 0,0 0 0,0-1 0,0 0 0,0 0 0,0 0 0,0 0 0,-3 1 0,0-1 0,1 0 0,0 0 0,0-1 0,-1 1 0,1-1 0,0-1 0,-1 1 0,1-1 0,0 1 0,0-2 0,-1 1 0,1 0 0,0-1 0,0 0 0,-5-3 0,-2-3 0,1 1 0,1-1 0,-1-1 0,1 0 0,1-1 0,-10-11 0,15 16 0,0 0 0,0-1 0,1 0 0,0 0 0,0 0 0,0 0 0,0 0 0,1 0 0,0-1 0,1 1 0,-1-1 0,1 0 0,0 1 0,1-8 0,0 9 0,1 1 0,0 0 0,0-1 0,1 1 0,0 0 0,-1 0 0,1 0 0,0 0 0,1 0 0,-1 0 0,1 0 0,0 1 0,0-1 0,0 1 0,3-3 0,2-1 0,-1 1 0,1 0 0,0 0 0,1 1 0,15-8 0,-14 9 0,0 1 0,0 0 0,0 0 0,1 2 0,-1-1 0,1 1 0,-1 0 0,0 1 0,1 0 0,-1 1 0,19 3 0,-17-1 0,-1 0 0,1 1 0,0 0 0,-1 0 0,0 1 0,0 1 0,-1 0 0,1 0 0,15 14 0,-4 0 0,-1 0 0,30 38 0,-42-45 0,0-1 0,-1 2 0,0-1 0,-1 1 0,0 0 0,7 26 0,-13-35 0,0 0 0,-1 0 0,1 1 0,-1-1 0,0 0 0,-1 0 0,0 0 0,1 0 0,-2 0 0,1 0 0,0 0 0,-1 0 0,0 0 0,0-1 0,-1 1 0,1-1 0,-5 6 0,3-4 0,0-1 0,0 1 0,0-1 0,-1 0 0,0 0 0,0-1 0,-1 0 0,1 0 0,-1 0 0,0 0 0,0-1 0,-9 4 0,11-6 0,0 0 0,-1-1 0,1 1 0,0-1 0,-1 0 0,1 0 0,0 0 0,-1-1 0,1 1 0,0-1 0,0 0 0,0-1 0,-1 1 0,1-1 0,-7-3 0,-5-4 0,1-1 0,-20-15 0,31 22 0,-13-10 0,-23-23 0,36 31 0,-1 1 0,2-1 0,-1 1 0,0-1 0,1-1 0,0 1 0,0 0 0,1-1 0,-1 1 0,-1-8 0,3 11 0,1-1 0,0 1 0,-1-1 0,1 1 0,0-1 0,1 1 0,-1-1 0,0 1 0,1-1 0,-1 1 0,1-1 0,0 1 0,-1 0 0,1-1 0,1 1 0,-1 0 0,0 0 0,0 0 0,1 0 0,-1 0 0,1 0 0,0 0 0,-1 0 0,1 0 0,0 1 0,0-1 0,0 1 0,0 0 0,1-1 0,-1 1 0,3-1 0,-2 1 0,0 0 0,0-1 0,0 2 0,0-1 0,1 0 0,-1 1 0,0-1 0,1 1 0,-1 0 0,0 0 0,1 0 0,-1 0 0,0 1 0,0 0 0,1-1 0,-1 1 0,0 0 0,0 0 0,0 1 0,0-1 0,0 1 0,5 3 0,-3 0 0,-1-1 0,0 1 0,0 0 0,-1 0 0,1 0 0,-1 0 0,0 1 0,0-1 0,-1 1 0,0 0 0,0 0 0,0 0 0,1 7 0,-1 1 0,0 1 0,-1-1 0,-1 0 0,-2 26 0,1-34 8,0-1 0,0 1 0,-1 0 0,0-1 0,0 1 0,0-1 0,-1 0 0,0 0 0,0 0 0,0 0 0,0-1 0,-1 1 0,0-1 0,-7 7 0,8-9-59,1 0 0,-1 0-1,1 0 1,-1 0 0,0-1 0,1 1 0,-1-1-1,0 0 1,0 1 0,0-1 0,0-1 0,0 1-1,0 0 1,0-1 0,-1 0 0,1 1-1,0-1 1,0-1 0,0 1 0,0 0 0,0-1-1,-1 1 1,1-1 0,0 0 0,0 0 0,0 0-1,1-1 1,-5-1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4:21.634"/>
    </inkml:context>
    <inkml:brush xml:id="br0">
      <inkml:brushProperty name="width" value="0.2" units="cm"/>
      <inkml:brushProperty name="height" value="0.2" units="cm"/>
      <inkml:brushProperty name="color" value="#66CC00"/>
    </inkml:brush>
  </inkml:definitions>
  <inkml:trace contextRef="#ctx0" brushRef="#br0">2 298 24575,'-1'-44'0,"2"-52"0,0 92 0,-1 0 0,1 0 0,0 0 0,0 1 0,1-1 0,-1 1 0,1-1 0,-1 1 0,1-1 0,0 1 0,1 0 0,-1 0 0,0 0 0,1 0 0,0 0 0,0 0 0,0 1 0,0 0 0,0-1 0,5-2 0,6-2 0,1 0 0,0 0 0,25-6 0,-18 6 0,131-36 0,-149 42 0,-1 0 0,-1 0 0,1 1 0,-1 0 0,1-1 0,-1 1 0,1 0 0,-1 0 0,1 0 0,-1 1 0,1-1 0,0 0 0,-1 1 0,0 0 0,1 0 0,-1 0 0,1 0 0,-1 0 0,0 0 0,0 0 0,1 1 0,-1-1 0,0 1 0,0 0 0,-1-1 0,1 1 0,0 0 0,-1 0 0,1 0 0,-1 0 0,2 3 0,1 3 0,0 0 0,-1 0 0,0 0 0,-1 0 0,0 1 0,0-1 0,1 17 0,-3-22 0,0-1 0,0 1 0,0 0 0,0-1 0,0 1 0,-1-1 0,1 1 0,-1-1 0,0 1 0,0-1 0,0 1 0,0-1 0,0 0 0,0 0 0,-1 1 0,1-1 0,-1 0 0,0 0 0,1 0 0,-1-1 0,-3 3 0,-3 2 0,0-1 0,0 0 0,-1 0 0,-12 4 0,-2 2 0,13-6 0,-17 9 0,-1-1 0,-43 14 0,70-26 0,0-1 0,-1 1 0,1-1 0,-1 0 0,1 0 0,0 0 0,-1 0 0,1 0 0,-1 0 0,1 0 0,-1 0 0,1 0 0,-1 0 0,1-1 0,0 1 0,-1-1 0,1 1 0,0-1 0,-1 0 0,1 1 0,0-1 0,0 0 0,0 0 0,-1 0 0,1 0 0,0 0 0,0 0 0,0 0 0,1 0 0,-1 0 0,0 0 0,0-1 0,1 1 0,-1 0 0,0-1 0,1 1 0,-1 0 0,1-1 0,0 1 0,-1-1 0,1 1 0,0-2 0,0-1 0,-1 1 0,1-1 0,0 1 0,0-1 0,0 1 0,1-1 0,-1 1 0,1-1 0,0 1 0,0 0 0,0-1 0,0 1 0,1 0 0,-1 0 0,1 0 0,4-5 0,1 1-195,0 1 0,0 0 0,1 0 0,0 1 0,0 0 0,10-4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3.976"/>
    </inkml:context>
    <inkml:brush xml:id="br0">
      <inkml:brushProperty name="width" value="0.2" units="cm"/>
      <inkml:brushProperty name="height" value="0.2" units="cm"/>
      <inkml:brushProperty name="color" value="#E71224"/>
    </inkml:brush>
  </inkml:definitions>
  <inkml:trace contextRef="#ctx0" brushRef="#br0">0 1 24575,'3'3'0,"2"5"0,3 4 0,0 4 0,2 2 0,-1 5 0,-1 3 0,-3-1 0,-5-4 0,-6-5 0,-2-3 0,-3-3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15.453"/>
    </inkml:context>
    <inkml:brush xml:id="br0">
      <inkml:brushProperty name="width" value="0.2" units="cm"/>
      <inkml:brushProperty name="height" value="0.2" units="cm"/>
      <inkml:brushProperty name="color" value="#E71224"/>
    </inkml:brush>
  </inkml:definitions>
  <inkml:trace contextRef="#ctx0" brushRef="#br0">326 214 24575,'1'0'0,"0"0"0,-1 0 0,1 0 0,0 1 0,-1-1 0,1 0 0,0 1 0,-1-1 0,1 1 0,0-1 0,-1 1 0,1-1 0,-1 1 0,1-1 0,-1 1 0,1-1 0,-1 1 0,1 0 0,-1-1 0,1 1 0,-1 0 0,0-1 0,0 1 0,1 0 0,-1-1 0,0 1 0,0 0 0,0 0 0,0 0 0,0-1 0,0 1 0,0 1 0,-1 25 0,0-21 0,-1-1 0,-1 1 0,1-1 0,-1 0 0,0 0 0,0-1 0,0 1 0,-1 0 0,1-1 0,-1 0 0,0 0 0,-1 0 0,1 0 0,-7 4 0,-11 6 0,-43 22 0,40-24 0,11-4 0,2-1 0,0 0 0,-1-1 0,-18 5 0,29-10 0,0 0 0,-1 0 0,1-1 0,-1 1 0,1-1 0,-1 0 0,1 1 0,-1-1 0,0 0 0,1-1 0,-1 1 0,1 0 0,-1-1 0,1 1 0,0-1 0,-1 0 0,1 0 0,-1 0 0,1 0 0,0 0 0,0-1 0,0 1 0,0-1 0,-4-2 0,3-1 0,0 0 0,0 1 0,0-1 0,0 0 0,1-1 0,0 1 0,0 0 0,1-1 0,-1 1 0,1-1 0,0 1 0,0-1 0,1-11 0,0 7 0,1-1 0,0 0 0,0 1 0,1-1 0,1 1 0,5-16 0,-2 12 0,1 0 0,0 0 0,2 1 0,-1 0 0,1 1 0,1 0 0,0 0 0,17-14 0,-6 8 0,1 1 0,1 0 0,42-22 0,-57 35 0,0 1 0,0-1 0,0 1 0,0 1 0,0 0 0,0 0 0,0 0 0,1 1 0,-1 1 0,1-1 0,-1 1 0,1 1 0,-1-1 0,1 1 0,-1 1 0,0 0 0,15 5 0,-9-2 0,-1 2 0,0 0 0,0 0 0,-1 1 0,0 0 0,0 2 0,-1-1 0,0 1 0,13 15 0,7 14 0,-1 0 0,-2 2 0,-2 2 0,35 76 0,-60-118 0,0 1 0,0-1 0,-1 1 0,1-1 0,0 1 0,-1-1 0,0 1 0,1 0 0,-1-1 0,0 1 0,0 0 0,0-1 0,0 1 0,0 0 0,0-1 0,-1 1 0,1 0 0,0-1 0,-1 1 0,1 0 0,-1-1 0,-1 3 0,-1 0 0,0-1 0,-1 1 0,1-1 0,-1 1 0,0-1 0,-6 4 0,10-7 0,-19 13 0,0-1 0,0-1 0,-2-1 0,1 0 0,-1-2 0,0 0 0,-1-1 0,-42 7 0,47-12 0,-1 0 0,0-1 0,1-1 0,-1-1 0,1-1 0,-1 0 0,1-1 0,0-1 0,0 0 0,0-1 0,0-1 0,-16-9 0,22 9 0,-22-9 0,0-3 0,-57-41 0,86 56 0,1 0 0,-1 1 0,1-2 0,0 1 0,1 0 0,-1-1 0,0 1 0,1-1 0,0 0 0,0 0 0,0 1 0,0-2 0,1 1 0,-3-7 0,4 6 0,0 0 0,-1 0 0,2 1 0,-1-1 0,0 0 0,1 0 0,0 1 0,0-1 0,1 0 0,-1 1 0,1-1 0,0 1 0,4-6 0,4-7 0,1 1 0,0 0 0,1 1 0,1 1 0,1 0 0,0 0 0,30-21 0,-10 11 0,0 3 0,65-31 0,-76 42 0,0 1 0,0 1 0,38-9 0,-49 15 0,0 1 0,0-1 0,0 2 0,0 0 0,0 0 0,0 1 0,0 1 0,0 0 0,15 4 0,-24-5 0,0 0 0,1 0 0,-1 1 0,0-1 0,0 1 0,0 0 0,0 0 0,0 0 0,0 0 0,0 1 0,-1-1 0,1 1 0,-1-1 0,1 1 0,-1 0 0,0 0 0,-1 0 0,1 0 0,0 1 0,1 4 0,-1-2 0,-1 0 0,0 0 0,0 0 0,-1-1 0,0 1 0,0 0 0,0 0 0,-1 0 0,0 0 0,0 0 0,0-1 0,-3 7 0,0 2 0,-1-2 0,-1 1 0,0-1 0,-1 0 0,0 0 0,-1-1 0,-18 21 0,11-17 0,0-1 0,0 0 0,-2-2 0,-29 19 0,3-8 0,-2-2 0,1-2 0,-82 22 0,117-38 0,0-1 0,0 0 0,0 0 0,0-1 0,-1 0 0,1-1 0,0 0 0,-16-2 0,21 1 0,-1 0 0,1 0 0,0-1 0,0 1 0,1-1 0,-1 0 0,0 0 0,1 0 0,-1 0 0,1-1 0,-1 1 0,1-1 0,0 0 0,0 0 0,0 0 0,1-1 0,-1 1 0,1 0 0,0-1 0,0 0 0,-3-5 0,4 5 0,0 1 0,-1-1 0,1 0 0,0 1 0,1-1 0,-1 0 0,1 0 0,0 1 0,-1-1 0,2 0 0,-1 0 0,0 0 0,1 1 0,1-6 0,0 3 0,0 1 0,0 0 0,1 0 0,0 1 0,0-1 0,0 0 0,0 1 0,8-8 0,2 0 0,1 0 0,0 2 0,1-1 0,0 2 0,18-8 0,-8 4 0,40-14 0,-58 24 0,1 1 0,-1-1 0,1 2 0,0-1 0,0 1 0,0 0 0,0 1 0,0 0 0,0 0 0,9 2 0,2 6-1365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6T14:17:24.490"/>
    </inkml:context>
    <inkml:brush xml:id="br0">
      <inkml:brushProperty name="width" value="0.2" units="cm"/>
      <inkml:brushProperty name="height" value="0.2" units="cm"/>
      <inkml:brushProperty name="color" value="#66CC00"/>
    </inkml:brush>
  </inkml:definitions>
  <inkml:trace contextRef="#ctx0" brushRef="#br0">145 267 24575,'-1'-12'0,"2"0"0,0 0 0,0 0 0,6-23 0,-6 32 0,0-1 0,1 1 0,-1-1 0,1 1 0,0 0 0,-1 0 0,1 0 0,1 0 0,-1 0 0,0 0 0,1 0 0,-1 1 0,1 0 0,0-1 0,0 1 0,0 0 0,0 0 0,0 0 0,1 1 0,4-3 0,10-1 0,-1 0 0,1 1 0,25-3 0,-35 6 0,0 1 0,0 0 0,0 0 0,0 1 0,0 0 0,0 0 0,0 1 0,0 0 0,-1 1 0,11 3 0,-3 2 0,0 1 0,-1 0 0,0 1 0,0 1 0,-1 0 0,0 0 0,-1 2 0,-1-1 0,0 2 0,-1-1 0,0 1 0,-1 1 0,0 0 0,-1 0 0,-1 1 0,-1 0 0,0 0 0,-1 0 0,3 19 0,-7-32 0,-1 0 0,1 0 0,-1 1 0,0-1 0,0 0 0,-1 0 0,1 1 0,-1-1 0,1 0 0,-1 0 0,0 0 0,0 0 0,0 0 0,-1 0 0,1 0 0,-1 0 0,-2 3 0,1-2 0,-1 0 0,1-1 0,-1 0 0,0 0 0,0 0 0,0 0 0,0 0 0,-1-1 0,1 0 0,-7 3 0,-5 0 0,-1-1 0,0-1 0,1 0 0,-1-1 0,-28 0 0,34-2 0,0 0 0,1-1 0,-1-1 0,1 0 0,-1-1 0,1 0 0,0 0 0,-1-1 0,2 0 0,-1-1 0,0 0 0,-8-7 0,11 7 0,0 0 0,0-1 0,0 0 0,1 0 0,0-1 0,0 0 0,1 0 0,0 0 0,0 0 0,1-1 0,0 0 0,0 0 0,0 0 0,1-1 0,-2-8 0,2 2 0,0 0 0,1 0 0,0-1 0,1 1 0,1 0 0,0-1 0,3-18 0,-2 30 0,0-1 0,0 0 0,1 0 0,-1 0 0,1 1 0,0-1 0,0 1 0,1-1 0,-1 1 0,1 0 0,0 0 0,0 0 0,1 0 0,-1 1 0,1-1 0,-1 1 0,1 0 0,0 0 0,0 0 0,1 0 0,-1 1 0,1 0 0,-1 0 0,1 0 0,9-2 0,2 0 0,1 1 0,0 0 0,0 1 0,29 1 0,-40 1 0,0 1 0,0-1 0,-1 1 0,1 0 0,0 0 0,0 1 0,-1 0 0,1 0 0,-1 0 0,1 1 0,-1-1 0,0 1 0,0 0 0,0 1 0,-1-1 0,1 1 0,4 5 0,-6-4 0,0 1 0,0-1 0,0 1 0,0-1 0,-1 1 0,0 0 0,0 0 0,-1 0 0,0 1 0,0-1 0,0 0 0,-1 0 0,0 0 0,0 1 0,0-1 0,-1 0 0,0 0 0,0 0 0,-1 1 0,0-1 0,0-1 0,0 1 0,-1 0 0,0 0 0,-6 9 0,1-7 0,0 1 0,-1-2 0,0 1 0,0-1 0,-1 0 0,0-1 0,0 0 0,0-1 0,-1 0 0,0-1 0,-14 4 0,-2 0 0,-1-2 0,0 0 0,-43 1 0,60-6 0,0 0 0,-1-1 0,1 0 0,-1 0 0,-12-3 0,20 3 0,1-1 0,0 0 0,-1 0 0,1 0 0,0-1 0,0 1 0,0-1 0,0 1 0,0-1 0,0 0 0,1 0 0,-1-1 0,1 1 0,-1 0 0,1-1 0,0 0 0,0 1 0,-3-6 0,-7-16 0,1 1 0,1-1 0,1-1 0,2 0 0,-6-31 0,11 48 0,1 1 0,1-1 0,0 1 0,0-1 0,0 1 0,1-1 0,0 1 0,0-1 0,4-12 0,-3 15 0,1-1 0,-1 1 0,1 0 0,0 0 0,0 0 0,1 1 0,-1-1 0,1 1 0,0-1 0,0 1 0,0 1 0,1-1 0,5-3 0,-1 1 0,-1 1 0,1 1 0,0-1 0,1 1 0,-1 1 0,1 0 0,-1 0 0,21-2 0,-26 5 0,-1-1 0,1 1 0,-1 0 0,1 0 0,0 0 0,-1 1 0,1 0 0,-1-1 0,1 1 0,-1 0 0,1 1 0,-1-1 0,0 1 0,1-1 0,-1 1 0,0 0 0,0 0 0,0 0 0,-1 1 0,1-1 0,0 1 0,-1-1 0,0 1 0,1 0 0,-1 0 0,0 0 0,2 5 0,-2-3 0,0-1 0,0 1 0,0 0 0,-1 1 0,0-1 0,0 0 0,0 0 0,0 0 0,-1 1 0,0 5 0,-1-8 0,1 1 0,-1-1 0,0 0 0,1 1 0,-2-1 0,1 0 0,0 0 0,0 0 0,-1 0 0,0 0 0,0 0 0,0 0 0,0-1 0,0 1 0,0-1 0,-5 5 0,-3 0 0,0 0 0,0-1 0,0 0 0,-1-1 0,1 0 0,-1 0 0,-1-1 0,1-1 0,-1 0 0,1 0 0,-1-1 0,-15 0 0,24-2 0,1 0 0,-1 0 0,1 0 0,-1-1 0,1 1 0,0-1 0,-1 0 0,1 0 0,0 0 0,-1 0 0,1 0 0,0 0 0,0 0 0,0-1 0,0 1 0,0-1 0,0 1 0,1-1 0,-1 0 0,0 0 0,1 0 0,0 0 0,-1 0 0,1 0 0,0 0 0,0 0 0,0-1 0,0 1 0,0 0 0,1-1 0,-1 1 0,0-5 0,1 3 0,0 0 0,0 0 0,0 0 0,0 0 0,1 0 0,0 0 0,-1 0 0,1 1 0,1-1 0,-1 0 0,1 0 0,-1 1 0,1-1 0,0 1 0,0 0 0,1-1 0,-1 1 0,1 0 0,-1 0 0,5-3 0,-2 2 0,1 0 0,0 0 0,1 1 0,-1 0 0,1 0 0,-1 0 0,1 1 0,0 0 0,0 1 0,0-1 0,0 1 0,0 0 0,0 1 0,12 0 0,-15 0 0,-1 1 0,0-1 0,1 0 0,-1 1 0,0 0 0,1 0 0,-1 0 0,0 0 0,0 0 0,0 1 0,0 0 0,0-1 0,0 1 0,0 0 0,-1 0 0,1 1 0,-1-1 0,1 0 0,-1 1 0,0-1 0,0 1 0,0 0 0,0 0 0,-1 0 0,1 0 0,-1 0 0,0 0 0,0 0 0,0 1 0,0-1 0,0 0 0,0 4 0,-1-2 0,0-1 0,0 1 0,0-1 0,-1 0 0,0 1 0,1-1 0,-2 0 0,1 1 0,0-1 0,-1 0 0,0 0 0,0 0 0,0 0 0,0 0 0,-1-1 0,1 1 0,-1 0 0,0-1 0,-6 5 0,3-2 0,-1-1 0,0 0 0,0 0 0,0-1 0,-1 0 0,1 0 0,-1-1 0,0 0 0,-12 3 0,18-6 0,0 1 0,0-1 0,0 1 0,-1-1 0,1 0 0,0 0 0,0 0 0,0 0 0,0-1 0,0 1 0,0 0 0,0-1 0,0 0 0,0 1 0,0-1 0,-3-2 0,4 3 0,0-1 0,0 0 0,1 0 0,-1 0 0,0 0 0,1 0 0,-1 0 0,1 0 0,-1 0 0,1 0 0,-1 0 0,1 0 0,0 0 0,0 0 0,-1 0 0,1 0 0,0 0 0,0 0 0,0 0 0,0 0 0,0 0 0,0 0 0,1-1 0,-1 1 0,0 0 0,1 0 0,-1 0 0,0 0 0,1 0 0,-1 0 0,1 0 0,-1 0 0,1 1 0,1-2 0,13-22-1365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2T14:05:23.502"/>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0 276,'5'-12,"1"2,0-1,1 1,0 0,0 0,1 1,0 0,19-16,-3 3,2 2,0 0,2 2,0 1,0 1,36-14,-46 24,0 0,1 2,0 0,0 1,0 1,1 1,-1 0,30 4,-44-2,-1-1,1 1,-1 0,1 0,-1 1,1-1,-1 1,0 0,0 0,0 1,0-1,0 1,0 0,3 3,-2-1,0 1,-1-1,0 1,1 0,-2 1,1-1,-1 1,3 8,0 4,-1 1,0 0,-2 1,0-1,-1 30,-2-38,1 14,-1 1,-5 31,5-55,-1 1,0-1,0 0,0 1,-1-1,1 0,-1 0,1 0,-1 0,0 0,0-1,0 1,-5 4,2-4,1 1,-1-1,0 0,0 0,0 0,-1-1,-8 4,2-3,0 0,0-1,0 0,0-1,0-1,0 1,-16-3,4-3,0 0,1-2,-34-13,12 4,-3-5,28 10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2T14:05:25.215"/>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168 331,'-2'-2,"0"-1,0 0,0 0,1 0,-1 0,1 0,0 0,0 0,0-1,1 1,-2-6,0-42,3 33,-3-15,1 12,1 1,4-38,-4 55,1 1,-1-1,1 0,0 1,0-1,0 1,0-1,0 1,1 0,-1-1,1 1,-1 0,1 0,0 0,0 0,0 0,0 1,0-1,0 1,0-1,1 1,-1 0,0-1,1 1,-1 0,1 1,-1-1,1 0,0 1,-1 0,1-1,0 1,4 1,5-1,0 2,0 0,-1 0,1 1,-1 0,14 7,57 28,-61-27,1-1,-1 0,1-2,1-1,23 5,-43-11,0-1,0 1,-1 0,1 0,-1 0,1 0,-1 1,1-1,-1 0,0 1,1 0,-1 0,0-1,0 1,2 3,-1 0,0-1,0 1,-1-1,0 1,0 0,0 0,2 8,-1 4,0 1,-1-1,-1 34,-2-30,0 0,-1-1,-1 1,-1-1,-11 31,13-43,-2 1,1-1,-1 0,0 0,-1-1,0 0,0 1,-1-1,0-1,0 1,0-1,-1 0,0-1,0 0,-13 8,2-5,0-1,-1-1,0 0,0-2,-1 0,-23 1,-120 0,138-5,-9 1,21 0,1-1,-1 0,1-1,-1 0,1-1,-14-3,24 4,1 0,0 0,0 0,-1 0,1 0,0 0,0 0,0 0,0 0,0-1,0 1,1 0,-1-1,0 1,1-1,-1 1,1-1,-1 1,1-1,0 1,0-1,-1 1,1-1,0 1,0-1,1-2,-1-1,-1-12,2 0,0 0,0 1,2-1,8-31,-7 37,0-1,0 1,1-1,1 2,0-1,0 1,1-1,1 2,11-13,3 3,0 0,2 2,0 1,1 1,46-21,141-43,169-45,-370 120,0 1,0 0,1 1,-1 0,1 1,-1 0,1 1,0 0,-1 1,1 1,-1-1,1 2,-1-1,0 2,17 6,-5 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37.844"/>
    </inkml:context>
    <inkml:brush xml:id="br0">
      <inkml:brushProperty name="width" value="0.35" units="cm"/>
      <inkml:brushProperty name="height" value="0.35" units="cm"/>
      <inkml:brushProperty name="color" value="#FFC114"/>
    </inkml:brush>
  </inkml:definitions>
  <inkml:trace contextRef="#ctx0" brushRef="#br0">384 766 24575,'-12'-5'0,"0"0"0,0-1 0,0 0 0,1-1 0,0 0 0,-13-12 0,-57-57 0,66 61 0,-28-31 0,2-1 0,-37-56 0,74 96 0,0 0 0,0-1 0,0 0 0,1 1 0,1-1 0,-1 0 0,1 0 0,1 0 0,-2-12 0,2-2 0,1 0 0,3-28 0,-3 47 0,0 1 0,0-1 0,0 1 0,1 0 0,-1-1 0,1 1 0,0-1 0,0 1 0,0 0 0,0 0 0,0-1 0,0 1 0,1 0 0,-1 0 0,1 0 0,-1 0 0,1 1 0,0-1 0,0 0 0,0 1 0,0-1 0,3-1 0,0 1 0,-1 1 0,0-1 0,1 1 0,-1 0 0,1 1 0,0-1 0,-1 1 0,1 0 0,-1 0 0,1 0 0,6 2 0,2 1 0,-1 1 0,0 0 0,0 1 0,0 0 0,-1 0 0,0 2 0,14 9 0,-7-5 0,25 12 0,-37-21 0,-1 1 0,0-1 0,1 1 0,-1 1 0,0-1 0,-1 1 0,1 0 0,0 0 0,-1 0 0,0 0 0,0 1 0,5 9 0,-5-8 0,-1 2 0,0-1 0,0 0 0,-1 0 0,0 1 0,0 0 0,-1-1 0,0 1 0,0 10 0,-1-17 0,0 0 0,0 0 0,0 1 0,0-1 0,0 0 0,0 0 0,1 0 0,-1 0 0,0 0 0,1 0 0,-1 0 0,1-1 0,-1 1 0,1 0 0,1 1 0,-2-1 0,1-1 0,-1 1 0,1-1 0,-1 0 0,1 0 0,-1 1 0,1-1 0,0 0 0,-1 0 0,1 0 0,-1 0 0,1 0 0,0 1 0,-1-1 0,1 0 0,-1 0 0,1-1 0,0 1 0,-1 0 0,2 0 0,4-2 0,0-1 0,0 0 0,0 0 0,10-7 0,-6 4 0,105-70 0,159-138 0,-267 208 0,11-9 0,15-18 0,-29 30 0,-1-1 0,1 0 0,-1 0 0,-1 0 0,1-1 0,-1 1 0,1-1 0,-1 1 0,0-1 0,1-7 0,-3 10 0,-1 3 0,-3 6 0,-4 14 0,0 3 0,-1 0 0,-2 0 0,0-1 0,-16 25 0,21-40 0,2 1 0,-1-1 0,1 1 0,0 1 0,1-1 0,0 0 0,-2 14 0,2 3 0,-1 37 0,3-47 0,-1 0 0,0 1 0,-1-1 0,-1 0 0,-1 0 0,0 0 0,-1-1 0,-11 20 0,-17 47 0,32-73-455,0 0 0,-2 20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42.507"/>
    </inkml:context>
    <inkml:brush xml:id="br0">
      <inkml:brushProperty name="width" value="0.35" units="cm"/>
      <inkml:brushProperty name="height" value="0.35" units="cm"/>
      <inkml:brushProperty name="color" value="#FFC114"/>
    </inkml:brush>
  </inkml:definitions>
  <inkml:trace contextRef="#ctx0" brushRef="#br0">17 216 24575,'-1'0'0,"0"0"0,0 0 0,1-1 0,-1 1 0,0 0 0,1-1 0,-1 1 0,0-1 0,1 1 0,-1-1 0,1 1 0,-1-1 0,1 1 0,-1-1 0,1 1 0,-1-1 0,1 0 0,-1 1 0,1-1 0,0 0 0,-1 1 0,1-1 0,0 0 0,0 0 0,0 1 0,-1-1 0,1 0 0,0-1 0,-2-23 0,2 21 0,0 0 0,0 0 0,0 0 0,1 0 0,0 0 0,0 0 0,0 0 0,0 0 0,0 0 0,1 0 0,0 0 0,0 1 0,0-1 0,0 0 0,0 1 0,1 0 0,3-4 0,-1 3 0,0 0 0,1 0 0,-1 0 0,1 1 0,0-1 0,0 2 0,0-1 0,1 1 0,11-4 0,12-3 0,-1-2 0,32-16 0,-52 23 0,0 1 0,1 0 0,-1 1 0,1 0 0,-1 0 0,1 1 0,0 0 0,0 1 0,16 1 0,7 3 0,48 12 0,-74-15 0,1 1 0,0 0 0,1 1 0,-2 0 0,1 0 0,0 1 0,10 6 0,-16-9 0,0 0 0,0 1 0,-1-1 0,1 0 0,0 1 0,-1-1 0,1 1 0,-1 0 0,0-1 0,0 1 0,1 0 0,-1 0 0,0 0 0,-1 0 0,1 0 0,0 0 0,0 0 0,-1 0 0,1 0 0,-1 0 0,0 0 0,0 1 0,0-1 0,0 0 0,0 0 0,0 0 0,0 0 0,-1 0 0,1 1 0,-2 2 0,0 1 0,-1 0 0,0 0 0,0-1 0,0 1 0,-1-1 0,0 0 0,0 0 0,0 0 0,-1 0 0,0-1 0,0 1 0,0-1 0,0 0 0,0-1 0,-1 0 0,0 1 0,1-2 0,-1 1 0,-9 2 0,-2 0 0,0-1 0,0-1 0,0 0 0,0-2 0,-1 0 0,-19-1 0,-28-2-1365</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45.632"/>
    </inkml:context>
    <inkml:brush xml:id="br0">
      <inkml:brushProperty name="width" value="0.35" units="cm"/>
      <inkml:brushProperty name="height" value="0.35" units="cm"/>
      <inkml:brushProperty name="color" value="#FFC114"/>
    </inkml:brush>
  </inkml:definitions>
  <inkml:trace contextRef="#ctx0" brushRef="#br0">0 39 24575,'3'0'0,"4"0"0,8 0 0,3 0 0,2 0 0,4-6 0,1-3 0,-1 2 0,-1 0 0,1 3 0,3 1 0,0 1 0,-2 2 0,-2 0 0,-1 0 0,1 3 0,0 5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47.785"/>
    </inkml:context>
    <inkml:brush xml:id="br0">
      <inkml:brushProperty name="width" value="0.35" units="cm"/>
      <inkml:brushProperty name="height" value="0.35" units="cm"/>
      <inkml:brushProperty name="color" value="#FFC114"/>
    </inkml:brush>
  </inkml:definitions>
  <inkml:trace contextRef="#ctx0" brushRef="#br0">0 131 24575,'0'-3'0,"3"-4"0,8-7 0,3-1 0,4 2 0,5 3 0,7 1 0,2 1 0,5-1 0,-2 1 0,-2 3 0,1-2 0,-1-3 0,-4-2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14:05:50.912"/>
    </inkml:context>
    <inkml:brush xml:id="br0">
      <inkml:brushProperty name="width" value="0.35" units="cm"/>
      <inkml:brushProperty name="height" value="0.35" units="cm"/>
      <inkml:brushProperty name="color" value="#FFC114"/>
    </inkml:brush>
  </inkml:definitions>
  <inkml:trace contextRef="#ctx0" brushRef="#br0">1 259 24575,'14'-1'0,"0"-1"0,0-1 0,0 0 0,0-1 0,0-1 0,-1 0 0,0-1 0,0 0 0,21-14 0,-11 4 0,0-1 0,-1-1 0,25-26 0,15-13 0,-56 52 0,0 0 0,0 0 0,0 1 0,0 0 0,1 0 0,-1 0 0,1 1 0,0 0 0,0 1 0,1-1 0,-1 1 0,8-1 0,-4 1 0,0 1 0,0 0 0,-1 1 0,1 0 0,0 0 0,0 1 0,19 5 0,-26-5 0,0 0 0,-1 1 0,1-1 0,0 1 0,-1 0 0,0 0 0,1 1 0,-1-1 0,0 1 0,0-1 0,0 1 0,-1 0 0,1 0 0,-1 0 0,1 1 0,-1-1 0,0 1 0,0-1 0,-1 1 0,1-1 0,-1 1 0,0 0 0,0 0 0,0 0 0,0 0 0,-1 0 0,1 0 0,-1 0 0,0 0 0,0 0 0,-1 0 0,1-1 0,-1 1 0,0 0 0,0 0 0,0 0 0,0 0 0,-1-1 0,1 1 0,-1 0 0,0-1 0,0 0 0,-1 1 0,1-1 0,-6 5 0,3-3 0,-1 0 0,1-1 0,-1 0 0,0 0 0,-1-1 0,1 1 0,-1-1 0,1-1 0,-1 1 0,-14 2 0,-1-1 0,-1-1 0,-26-1 0,33-2 0,-1 1 0,1 0 0,0 1 0,-1 1 0,1 1 0,-17 6 0,23-6-455,0 1 0,-17 12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9459F-9DA3-47C9-A16B-11815DA9EB65}" type="datetimeFigureOut">
              <a:rPr lang="en-GB" smtClean="0"/>
              <a:t>05/09/2026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82B58-D503-4710-8E04-6B7E4CBD8668}" type="slidenum">
              <a:rPr lang="en-GB" smtClean="0"/>
              <a:t>‹#›</a:t>
            </a:fld>
            <a:endParaRPr lang="en-GB"/>
          </a:p>
        </p:txBody>
      </p:sp>
    </p:spTree>
    <p:extLst>
      <p:ext uri="{BB962C8B-B14F-4D97-AF65-F5344CB8AC3E}">
        <p14:creationId xmlns:p14="http://schemas.microsoft.com/office/powerpoint/2010/main" val="2862607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01E13-2040-0F8B-0812-5919A4665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3F03E-C098-2DFD-1711-16439B6F5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619B60-8A8A-CF34-001B-80BF2B0BA7E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27B0DD-EC5B-4DA5-8013-506767EA25C3}"/>
              </a:ext>
            </a:extLst>
          </p:cNvPr>
          <p:cNvSpPr>
            <a:spLocks noGrp="1"/>
          </p:cNvSpPr>
          <p:nvPr>
            <p:ph type="sldNum" sz="quarter" idx="5"/>
          </p:nvPr>
        </p:nvSpPr>
        <p:spPr/>
        <p:txBody>
          <a:bodyPr/>
          <a:lstStyle/>
          <a:p>
            <a:fld id="{53282B58-D503-4710-8E04-6B7E4CBD8668}" type="slidenum">
              <a:rPr lang="en-GB" smtClean="0"/>
              <a:t>2</a:t>
            </a:fld>
            <a:endParaRPr lang="en-GB"/>
          </a:p>
        </p:txBody>
      </p:sp>
    </p:spTree>
    <p:extLst>
      <p:ext uri="{BB962C8B-B14F-4D97-AF65-F5344CB8AC3E}">
        <p14:creationId xmlns:p14="http://schemas.microsoft.com/office/powerpoint/2010/main" val="3505496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AB395-A9FF-9097-CFA5-ABFF1EFF7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58655-40EE-A899-0C14-AD8474B63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54105-0362-4755-EFB9-BBBD4EB8BF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1217D7-3F42-9D60-1464-3123B6FDBC67}"/>
              </a:ext>
            </a:extLst>
          </p:cNvPr>
          <p:cNvSpPr>
            <a:spLocks noGrp="1"/>
          </p:cNvSpPr>
          <p:nvPr>
            <p:ph type="sldNum" sz="quarter" idx="5"/>
          </p:nvPr>
        </p:nvSpPr>
        <p:spPr/>
        <p:txBody>
          <a:bodyPr/>
          <a:lstStyle/>
          <a:p>
            <a:fld id="{53282B58-D503-4710-8E04-6B7E4CBD8668}" type="slidenum">
              <a:rPr lang="en-GB" smtClean="0"/>
              <a:t>69</a:t>
            </a:fld>
            <a:endParaRPr lang="en-GB"/>
          </a:p>
        </p:txBody>
      </p:sp>
    </p:spTree>
    <p:extLst>
      <p:ext uri="{BB962C8B-B14F-4D97-AF65-F5344CB8AC3E}">
        <p14:creationId xmlns:p14="http://schemas.microsoft.com/office/powerpoint/2010/main" val="359039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9750F-3F59-8927-EE15-4741F514E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D277E-E4A3-69E7-5909-E4014D184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B5EF8-3B3D-B117-E283-8AC1D2B136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9BD852-A2C7-1551-9775-DA27BA5AC04B}"/>
              </a:ext>
            </a:extLst>
          </p:cNvPr>
          <p:cNvSpPr>
            <a:spLocks noGrp="1"/>
          </p:cNvSpPr>
          <p:nvPr>
            <p:ph type="sldNum" sz="quarter" idx="5"/>
          </p:nvPr>
        </p:nvSpPr>
        <p:spPr/>
        <p:txBody>
          <a:bodyPr/>
          <a:lstStyle/>
          <a:p>
            <a:fld id="{53282B58-D503-4710-8E04-6B7E4CBD8668}" type="slidenum">
              <a:rPr lang="en-GB" smtClean="0"/>
              <a:t>70</a:t>
            </a:fld>
            <a:endParaRPr lang="en-GB"/>
          </a:p>
        </p:txBody>
      </p:sp>
    </p:spTree>
    <p:extLst>
      <p:ext uri="{BB962C8B-B14F-4D97-AF65-F5344CB8AC3E}">
        <p14:creationId xmlns:p14="http://schemas.microsoft.com/office/powerpoint/2010/main" val="1348131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3282B58-D503-4710-8E04-6B7E4CBD8668}" type="slidenum">
              <a:rPr lang="en-GB" smtClean="0"/>
              <a:t>71</a:t>
            </a:fld>
            <a:endParaRPr lang="en-GB"/>
          </a:p>
        </p:txBody>
      </p:sp>
    </p:spTree>
    <p:extLst>
      <p:ext uri="{BB962C8B-B14F-4D97-AF65-F5344CB8AC3E}">
        <p14:creationId xmlns:p14="http://schemas.microsoft.com/office/powerpoint/2010/main" val="3900133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54D5D8D1-3032-0FB0-7B96-8D12FAE42C6B}"/>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A03EC170-AFF4-868B-F5F8-C119897F59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notes">
            <a:extLst>
              <a:ext uri="{FF2B5EF4-FFF2-40B4-BE49-F238E27FC236}">
                <a16:creationId xmlns:a16="http://schemas.microsoft.com/office/drawing/2014/main" id="{9CC45BD9-4017-5258-783F-1A24BABB3E6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82058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B36A4436-042F-4C06-03C3-5B009DDC38B6}"/>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EC433414-DE06-F5ED-4890-517B27A857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notes">
            <a:extLst>
              <a:ext uri="{FF2B5EF4-FFF2-40B4-BE49-F238E27FC236}">
                <a16:creationId xmlns:a16="http://schemas.microsoft.com/office/drawing/2014/main" id="{46021194-BA83-B2E8-F692-21600B5D000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93901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C2F7584A-9C24-7198-E96E-1D3EAE726E86}"/>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AC840915-1B41-E145-9745-BF763083AE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notes">
            <a:extLst>
              <a:ext uri="{FF2B5EF4-FFF2-40B4-BE49-F238E27FC236}">
                <a16:creationId xmlns:a16="http://schemas.microsoft.com/office/drawing/2014/main" id="{DDDCAC5B-F6FC-C88E-B7AC-AF51FD26D6F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20154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4812581E-0F70-EA4F-3054-00C69144DF5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9673932A-8462-361D-95C9-94EC969DB0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notes">
            <a:extLst>
              <a:ext uri="{FF2B5EF4-FFF2-40B4-BE49-F238E27FC236}">
                <a16:creationId xmlns:a16="http://schemas.microsoft.com/office/drawing/2014/main" id="{83528318-0150-AFE7-D370-205C8A3ACD0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01141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FF49D-74E3-A269-2BBE-BDFDB370B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4BA31-B32F-0E1F-31CD-C48FD30EE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F8CCB-A0D0-BFE7-ED6E-DB437DA2A0F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0F408C-7206-77AC-D184-B361D95A48FA}"/>
              </a:ext>
            </a:extLst>
          </p:cNvPr>
          <p:cNvSpPr>
            <a:spLocks noGrp="1"/>
          </p:cNvSpPr>
          <p:nvPr>
            <p:ph type="sldNum" sz="quarter" idx="5"/>
          </p:nvPr>
        </p:nvSpPr>
        <p:spPr/>
        <p:txBody>
          <a:bodyPr/>
          <a:lstStyle/>
          <a:p>
            <a:fld id="{53282B58-D503-4710-8E04-6B7E4CBD8668}" type="slidenum">
              <a:rPr lang="en-GB" smtClean="0"/>
              <a:t>23</a:t>
            </a:fld>
            <a:endParaRPr lang="en-GB"/>
          </a:p>
        </p:txBody>
      </p:sp>
    </p:spTree>
    <p:extLst>
      <p:ext uri="{BB962C8B-B14F-4D97-AF65-F5344CB8AC3E}">
        <p14:creationId xmlns:p14="http://schemas.microsoft.com/office/powerpoint/2010/main" val="4255348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B10FA-68AD-0534-FA38-BDB228436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16F8C-570B-A20C-4E10-ECFB452647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73B4D-CD49-3143-375D-5F2ABD5FE8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39604C-F97C-02F2-EB29-93F6525944DC}"/>
              </a:ext>
            </a:extLst>
          </p:cNvPr>
          <p:cNvSpPr>
            <a:spLocks noGrp="1"/>
          </p:cNvSpPr>
          <p:nvPr>
            <p:ph type="sldNum" sz="quarter" idx="5"/>
          </p:nvPr>
        </p:nvSpPr>
        <p:spPr/>
        <p:txBody>
          <a:bodyPr/>
          <a:lstStyle/>
          <a:p>
            <a:fld id="{53282B58-D503-4710-8E04-6B7E4CBD8668}" type="slidenum">
              <a:rPr lang="en-GB" smtClean="0"/>
              <a:t>25</a:t>
            </a:fld>
            <a:endParaRPr lang="en-GB"/>
          </a:p>
        </p:txBody>
      </p:sp>
    </p:spTree>
    <p:extLst>
      <p:ext uri="{BB962C8B-B14F-4D97-AF65-F5344CB8AC3E}">
        <p14:creationId xmlns:p14="http://schemas.microsoft.com/office/powerpoint/2010/main" val="1060146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3282B58-D503-4710-8E04-6B7E4CBD8668}" type="slidenum">
              <a:rPr lang="en-GB" smtClean="0"/>
              <a:t>30</a:t>
            </a:fld>
            <a:endParaRPr lang="en-GB"/>
          </a:p>
        </p:txBody>
      </p:sp>
    </p:spTree>
    <p:extLst>
      <p:ext uri="{BB962C8B-B14F-4D97-AF65-F5344CB8AC3E}">
        <p14:creationId xmlns:p14="http://schemas.microsoft.com/office/powerpoint/2010/main" val="1604194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420C-3F4D-F0EC-186B-ED00D61CC8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162DA34-7D92-9960-1EBB-750FFE2B3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466437-0181-6277-1305-DCE166BDA9C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AF9CCCD-2B2D-43E7-F447-97E8E2382D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9E6158-DBD4-8056-72C7-A3F915EE587A}"/>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145420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12367-0A7E-357E-E2B8-69C6CC2C917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F0EE55-A593-FE51-2ECD-0AED167F62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0A7518-0EBC-E1F1-4B6E-75D46938E95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011B6B3B-58F2-FB23-23F3-DF4DF6277B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559EA8-CFA9-1655-1750-3FD58A67DB6E}"/>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3526649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C9C413-6660-D674-AE55-60B7221A5F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B04414-42FD-417F-1F1C-FF15F6F8C4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DEEF15-06A6-7ADA-B53F-FC575133332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2BC6D3F-D872-C76C-3D75-06DA3091E2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D25BD-D898-9B32-7026-A13936325624}"/>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3091541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898" indent="0" algn="ctr">
              <a:buNone/>
              <a:defRPr sz="1500"/>
            </a:lvl2pPr>
            <a:lvl3pPr marL="685797" indent="0" algn="ctr">
              <a:buNone/>
              <a:defRPr sz="1350"/>
            </a:lvl3pPr>
            <a:lvl4pPr marL="1028696" indent="0" algn="ctr">
              <a:buNone/>
              <a:defRPr sz="1200"/>
            </a:lvl4pPr>
            <a:lvl5pPr marL="1371594" indent="0" algn="ctr">
              <a:buNone/>
              <a:defRPr sz="1200"/>
            </a:lvl5pPr>
            <a:lvl6pPr marL="1714492" indent="0" algn="ctr">
              <a:buNone/>
              <a:defRPr sz="1200"/>
            </a:lvl6pPr>
            <a:lvl7pPr marL="2057391" indent="0" algn="ctr">
              <a:buNone/>
              <a:defRPr sz="1200"/>
            </a:lvl7pPr>
            <a:lvl8pPr marL="2400290" indent="0" algn="ctr">
              <a:buNone/>
              <a:defRPr sz="1200"/>
            </a:lvl8pPr>
            <a:lvl9pPr marL="2743188"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1556227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2527482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1800">
                <a:solidFill>
                  <a:schemeClr val="tx1">
                    <a:tint val="75000"/>
                  </a:schemeClr>
                </a:solidFill>
              </a:defRPr>
            </a:lvl1pPr>
            <a:lvl2pPr marL="342898" indent="0">
              <a:buNone/>
              <a:defRPr sz="1500">
                <a:solidFill>
                  <a:schemeClr val="tx1">
                    <a:tint val="75000"/>
                  </a:schemeClr>
                </a:solidFill>
              </a:defRPr>
            </a:lvl2pPr>
            <a:lvl3pPr marL="685797" indent="0">
              <a:buNone/>
              <a:defRPr sz="1350">
                <a:solidFill>
                  <a:schemeClr val="tx1">
                    <a:tint val="75000"/>
                  </a:schemeClr>
                </a:solidFill>
              </a:defRPr>
            </a:lvl3pPr>
            <a:lvl4pPr marL="1028696" indent="0">
              <a:buNone/>
              <a:defRPr sz="1200">
                <a:solidFill>
                  <a:schemeClr val="tx1">
                    <a:tint val="75000"/>
                  </a:schemeClr>
                </a:solidFill>
              </a:defRPr>
            </a:lvl4pPr>
            <a:lvl5pPr marL="1371594" indent="0">
              <a:buNone/>
              <a:defRPr sz="1200">
                <a:solidFill>
                  <a:schemeClr val="tx1">
                    <a:tint val="75000"/>
                  </a:schemeClr>
                </a:solidFill>
              </a:defRPr>
            </a:lvl5pPr>
            <a:lvl6pPr marL="1714492" indent="0">
              <a:buNone/>
              <a:defRPr sz="1200">
                <a:solidFill>
                  <a:schemeClr val="tx1">
                    <a:tint val="75000"/>
                  </a:schemeClr>
                </a:solidFill>
              </a:defRPr>
            </a:lvl6pPr>
            <a:lvl7pPr marL="2057391" indent="0">
              <a:buNone/>
              <a:defRPr sz="1200">
                <a:solidFill>
                  <a:schemeClr val="tx1">
                    <a:tint val="75000"/>
                  </a:schemeClr>
                </a:solidFill>
              </a:defRPr>
            </a:lvl7pPr>
            <a:lvl8pPr marL="2400290" indent="0">
              <a:buNone/>
              <a:defRPr sz="1200">
                <a:solidFill>
                  <a:schemeClr val="tx1">
                    <a:tint val="75000"/>
                  </a:schemeClr>
                </a:solidFill>
              </a:defRPr>
            </a:lvl8pPr>
            <a:lvl9pPr marL="2743188"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2868066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869771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898" indent="0">
              <a:buNone/>
              <a:defRPr sz="1500" b="1"/>
            </a:lvl2pPr>
            <a:lvl3pPr marL="685797" indent="0">
              <a:buNone/>
              <a:defRPr sz="1350" b="1"/>
            </a:lvl3pPr>
            <a:lvl4pPr marL="1028696" indent="0">
              <a:buNone/>
              <a:defRPr sz="1200" b="1"/>
            </a:lvl4pPr>
            <a:lvl5pPr marL="1371594" indent="0">
              <a:buNone/>
              <a:defRPr sz="1200" b="1"/>
            </a:lvl5pPr>
            <a:lvl6pPr marL="1714492" indent="0">
              <a:buNone/>
              <a:defRPr sz="1200" b="1"/>
            </a:lvl6pPr>
            <a:lvl7pPr marL="2057391" indent="0">
              <a:buNone/>
              <a:defRPr sz="1200" b="1"/>
            </a:lvl7pPr>
            <a:lvl8pPr marL="2400290" indent="0">
              <a:buNone/>
              <a:defRPr sz="1200" b="1"/>
            </a:lvl8pPr>
            <a:lvl9pPr marL="2743188"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898" indent="0">
              <a:buNone/>
              <a:defRPr sz="1500" b="1"/>
            </a:lvl2pPr>
            <a:lvl3pPr marL="685797" indent="0">
              <a:buNone/>
              <a:defRPr sz="1350" b="1"/>
            </a:lvl3pPr>
            <a:lvl4pPr marL="1028696" indent="0">
              <a:buNone/>
              <a:defRPr sz="1200" b="1"/>
            </a:lvl4pPr>
            <a:lvl5pPr marL="1371594" indent="0">
              <a:buNone/>
              <a:defRPr sz="1200" b="1"/>
            </a:lvl5pPr>
            <a:lvl6pPr marL="1714492" indent="0">
              <a:buNone/>
              <a:defRPr sz="1200" b="1"/>
            </a:lvl6pPr>
            <a:lvl7pPr marL="2057391" indent="0">
              <a:buNone/>
              <a:defRPr sz="1200" b="1"/>
            </a:lvl7pPr>
            <a:lvl8pPr marL="2400290" indent="0">
              <a:buNone/>
              <a:defRPr sz="1200" b="1"/>
            </a:lvl8pPr>
            <a:lvl9pPr marL="2743188" indent="0">
              <a:buNone/>
              <a:defRPr sz="12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3319643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1223942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1082724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898" indent="0">
              <a:buNone/>
              <a:defRPr sz="1050"/>
            </a:lvl2pPr>
            <a:lvl3pPr marL="685797" indent="0">
              <a:buNone/>
              <a:defRPr sz="900"/>
            </a:lvl3pPr>
            <a:lvl4pPr marL="1028696" indent="0">
              <a:buNone/>
              <a:defRPr sz="750"/>
            </a:lvl4pPr>
            <a:lvl5pPr marL="1371594" indent="0">
              <a:buNone/>
              <a:defRPr sz="750"/>
            </a:lvl5pPr>
            <a:lvl6pPr marL="1714492" indent="0">
              <a:buNone/>
              <a:defRPr sz="750"/>
            </a:lvl6pPr>
            <a:lvl7pPr marL="2057391" indent="0">
              <a:buNone/>
              <a:defRPr sz="750"/>
            </a:lvl7pPr>
            <a:lvl8pPr marL="2400290" indent="0">
              <a:buNone/>
              <a:defRPr sz="750"/>
            </a:lvl8pPr>
            <a:lvl9pPr marL="2743188"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294501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9DF5-E15E-9F1B-4610-1F18927FAF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5F6118-C2B1-A98C-43EC-5818E52D2B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A75CA-868E-C7FE-4D35-E624BA68314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477293CC-255D-BA92-D67A-3E2F5E7856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D4E4B3-E9E4-761E-5D3E-25521196BF48}"/>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1176970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2400"/>
            </a:lvl1pPr>
            <a:lvl2pPr marL="342898" indent="0">
              <a:buNone/>
              <a:defRPr sz="2100"/>
            </a:lvl2pPr>
            <a:lvl3pPr marL="685797" indent="0">
              <a:buNone/>
              <a:defRPr sz="1800"/>
            </a:lvl3pPr>
            <a:lvl4pPr marL="1028696" indent="0">
              <a:buNone/>
              <a:defRPr sz="1500"/>
            </a:lvl4pPr>
            <a:lvl5pPr marL="1371594" indent="0">
              <a:buNone/>
              <a:defRPr sz="1500"/>
            </a:lvl5pPr>
            <a:lvl6pPr marL="1714492" indent="0">
              <a:buNone/>
              <a:defRPr sz="1500"/>
            </a:lvl6pPr>
            <a:lvl7pPr marL="2057391" indent="0">
              <a:buNone/>
              <a:defRPr sz="1500"/>
            </a:lvl7pPr>
            <a:lvl8pPr marL="2400290" indent="0">
              <a:buNone/>
              <a:defRPr sz="1500"/>
            </a:lvl8pPr>
            <a:lvl9pPr marL="2743188"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898" indent="0">
              <a:buNone/>
              <a:defRPr sz="1050"/>
            </a:lvl2pPr>
            <a:lvl3pPr marL="685797" indent="0">
              <a:buNone/>
              <a:defRPr sz="900"/>
            </a:lvl3pPr>
            <a:lvl4pPr marL="1028696" indent="0">
              <a:buNone/>
              <a:defRPr sz="750"/>
            </a:lvl4pPr>
            <a:lvl5pPr marL="1371594" indent="0">
              <a:buNone/>
              <a:defRPr sz="750"/>
            </a:lvl5pPr>
            <a:lvl6pPr marL="1714492" indent="0">
              <a:buNone/>
              <a:defRPr sz="750"/>
            </a:lvl6pPr>
            <a:lvl7pPr marL="2057391" indent="0">
              <a:buNone/>
              <a:defRPr sz="750"/>
            </a:lvl7pPr>
            <a:lvl8pPr marL="2400290" indent="0">
              <a:buNone/>
              <a:defRPr sz="750"/>
            </a:lvl8pPr>
            <a:lvl9pPr marL="2743188"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530371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2543841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9A1187-2CD0-4D3C-8317-34C89C2E760C}" type="slidenum">
              <a:rPr lang="en-GB" smtClean="0"/>
              <a:t>‹#›</a:t>
            </a:fld>
            <a:endParaRPr lang="en-GB"/>
          </a:p>
        </p:txBody>
      </p:sp>
    </p:spTree>
    <p:extLst>
      <p:ext uri="{BB962C8B-B14F-4D97-AF65-F5344CB8AC3E}">
        <p14:creationId xmlns:p14="http://schemas.microsoft.com/office/powerpoint/2010/main" val="3017875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07" name="Shape 107"/>
          <p:cNvSpPr>
            <a:spLocks noGrp="1"/>
          </p:cNvSpPr>
          <p:nvPr>
            <p:ph type="title"/>
          </p:nvPr>
        </p:nvSpPr>
        <p:spPr>
          <a:xfrm>
            <a:off x="1190625" y="1044773"/>
            <a:ext cx="9810750" cy="2437805"/>
          </a:xfrm>
          <a:prstGeom prst="rect">
            <a:avLst/>
          </a:prstGeom>
        </p:spPr>
        <p:txBody>
          <a:bodyPr anchor="b"/>
          <a:lstStyle>
            <a:lvl1pPr algn="ctr"/>
          </a:lstStyle>
          <a:p>
            <a:r>
              <a:t>Title Text</a:t>
            </a:r>
          </a:p>
        </p:txBody>
      </p:sp>
      <p:sp>
        <p:nvSpPr>
          <p:cNvPr id="108" name="Shape 108"/>
          <p:cNvSpPr>
            <a:spLocks noGrp="1"/>
          </p:cNvSpPr>
          <p:nvPr>
            <p:ph type="body" sz="quarter" idx="1"/>
          </p:nvPr>
        </p:nvSpPr>
        <p:spPr>
          <a:xfrm>
            <a:off x="1190625" y="3536156"/>
            <a:ext cx="9810750" cy="1035844"/>
          </a:xfrm>
          <a:prstGeom prst="rect">
            <a:avLst/>
          </a:prstGeom>
        </p:spPr>
        <p:txBody>
          <a:bodyPr anchor="t"/>
          <a:lstStyle>
            <a:lvl1pPr marL="0" indent="0" algn="ctr">
              <a:spcBef>
                <a:spcPts val="0"/>
              </a:spcBef>
              <a:buSzTx/>
              <a:buFontTx/>
              <a:buNone/>
              <a:defRPr sz="1898"/>
            </a:lvl1pPr>
            <a:lvl2pPr marL="0" indent="0" algn="ctr">
              <a:spcBef>
                <a:spcPts val="0"/>
              </a:spcBef>
              <a:buSzTx/>
              <a:buFontTx/>
              <a:buNone/>
              <a:defRPr sz="1898"/>
            </a:lvl2pPr>
            <a:lvl3pPr marL="0" indent="0" algn="ctr">
              <a:spcBef>
                <a:spcPts val="0"/>
              </a:spcBef>
              <a:buSzTx/>
              <a:buFontTx/>
              <a:buNone/>
              <a:defRPr sz="1898"/>
            </a:lvl3pPr>
            <a:lvl4pPr marL="0" indent="0" algn="ctr">
              <a:spcBef>
                <a:spcPts val="0"/>
              </a:spcBef>
              <a:buSzTx/>
              <a:buFontTx/>
              <a:buNone/>
              <a:defRPr sz="1898"/>
            </a:lvl4pPr>
            <a:lvl5pPr marL="0" indent="0" algn="ctr">
              <a:spcBef>
                <a:spcPts val="0"/>
              </a:spcBef>
              <a:buSzTx/>
              <a:buFontTx/>
              <a:buNone/>
              <a:defRPr sz="1898"/>
            </a:lvl5pPr>
          </a:lstStyle>
          <a:p>
            <a:r>
              <a:t>Body Level One</a:t>
            </a:r>
          </a:p>
          <a:p>
            <a:pPr lvl="1"/>
            <a:r>
              <a:t>Body Level Two</a:t>
            </a:r>
          </a:p>
          <a:p>
            <a:pPr lvl="2"/>
            <a:r>
              <a:t>Body Level Three</a:t>
            </a:r>
          </a:p>
          <a:p>
            <a:pPr lvl="3"/>
            <a:r>
              <a:t>Body Level Four</a:t>
            </a:r>
          </a:p>
          <a:p>
            <a:pPr lvl="4"/>
            <a:r>
              <a:t>Body Level Five</a:t>
            </a:r>
          </a:p>
        </p:txBody>
      </p:sp>
      <p:sp>
        <p:nvSpPr>
          <p:cNvPr id="109" name="Shape 109"/>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471350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Montserrat Medium"/>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38558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18738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Montserrat Medium"/>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17144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975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57705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7440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74CB-2FEF-4427-8283-B0CF32A98C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685B0F-7285-26A0-8A6A-1F59CB4775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A79143-6D23-3951-2398-C70E2CDAFA8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3FE688D-C7AA-53DF-3825-A56B1AC603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15DF10-2787-6BC6-F58D-26D3DCE4D0F0}"/>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3158126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78584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Montserrat Medium"/>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0048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Montserrat Medium"/>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183188" y="987425"/>
            <a:ext cx="6172200" cy="4873625"/>
          </a:xfrm>
          <a:prstGeom prst="rect">
            <a:avLst/>
          </a:prstGeom>
          <a:noFill/>
          <a:ln>
            <a:noFill/>
          </a:ln>
        </p:spPr>
      </p:sp>
      <p:sp>
        <p:nvSpPr>
          <p:cNvPr id="64" name="Google Shape;64;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438179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95342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32831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44" name="Shape 144"/>
          <p:cNvSpPr>
            <a:spLocks noGrp="1"/>
          </p:cNvSpPr>
          <p:nvPr>
            <p:ph type="title"/>
          </p:nvPr>
        </p:nvSpPr>
        <p:spPr>
          <a:xfrm>
            <a:off x="595313" y="267891"/>
            <a:ext cx="11001375" cy="1160859"/>
          </a:xfrm>
          <a:prstGeom prst="rect">
            <a:avLst/>
          </a:prstGeom>
        </p:spPr>
        <p:txBody>
          <a:bodyPr/>
          <a:lstStyle>
            <a:lvl1pPr algn="l">
              <a:defRPr sz="5625" cap="none" spc="0">
                <a:solidFill>
                  <a:srgbClr val="39362D"/>
                </a:solidFill>
                <a:latin typeface="Copperplate Light"/>
                <a:ea typeface="Copperplate Light"/>
                <a:cs typeface="Copperplate Light"/>
                <a:sym typeface="Copperplate Light"/>
              </a:defRPr>
            </a:lvl1pPr>
          </a:lstStyle>
          <a:p>
            <a:r>
              <a:t>Title Text</a:t>
            </a:r>
          </a:p>
        </p:txBody>
      </p:sp>
      <p:sp>
        <p:nvSpPr>
          <p:cNvPr id="145" name="Shape 145"/>
          <p:cNvSpPr>
            <a:spLocks noGrp="1"/>
          </p:cNvSpPr>
          <p:nvPr>
            <p:ph type="body" idx="1"/>
          </p:nvPr>
        </p:nvSpPr>
        <p:spPr>
          <a:xfrm>
            <a:off x="595313" y="1509117"/>
            <a:ext cx="11001375" cy="4714875"/>
          </a:xfrm>
          <a:prstGeom prst="rect">
            <a:avLst/>
          </a:prstGeom>
        </p:spPr>
        <p:txBody>
          <a:bodyPr/>
          <a:lstStyle>
            <a:lvl1pPr marL="348245" indent="-348245">
              <a:spcBef>
                <a:spcPts val="3516"/>
              </a:spcBef>
              <a:buSzPct val="60000"/>
              <a:buBlip>
                <a:blip r:embed="rId2"/>
              </a:buBlip>
              <a:defRPr sz="2672" cap="none">
                <a:solidFill>
                  <a:srgbClr val="39362D"/>
                </a:solidFill>
                <a:latin typeface="Copperplate"/>
                <a:ea typeface="Copperplate"/>
                <a:cs typeface="Copperplate"/>
                <a:sym typeface="Copperplate"/>
              </a:defRPr>
            </a:lvl1pPr>
            <a:lvl2pPr marL="660773" indent="-348245">
              <a:spcBef>
                <a:spcPts val="3516"/>
              </a:spcBef>
              <a:buSzPct val="60000"/>
              <a:buBlip>
                <a:blip r:embed="rId2"/>
              </a:buBlip>
              <a:defRPr sz="2672" cap="none">
                <a:solidFill>
                  <a:srgbClr val="39362D"/>
                </a:solidFill>
                <a:latin typeface="Copperplate"/>
                <a:ea typeface="Copperplate"/>
                <a:cs typeface="Copperplate"/>
                <a:sym typeface="Copperplate"/>
              </a:defRPr>
            </a:lvl2pPr>
            <a:lvl3pPr marL="973301" indent="-348245">
              <a:spcBef>
                <a:spcPts val="3516"/>
              </a:spcBef>
              <a:buSzPct val="60000"/>
              <a:buBlip>
                <a:blip r:embed="rId2"/>
              </a:buBlip>
              <a:defRPr sz="2672" cap="none">
                <a:solidFill>
                  <a:srgbClr val="39362D"/>
                </a:solidFill>
                <a:latin typeface="Copperplate"/>
                <a:ea typeface="Copperplate"/>
                <a:cs typeface="Copperplate"/>
                <a:sym typeface="Copperplate"/>
              </a:defRPr>
            </a:lvl3pPr>
            <a:lvl4pPr marL="1285829" indent="-348245">
              <a:spcBef>
                <a:spcPts val="3516"/>
              </a:spcBef>
              <a:buSzPct val="60000"/>
              <a:buBlip>
                <a:blip r:embed="rId2"/>
              </a:buBlip>
              <a:defRPr sz="2672" cap="none">
                <a:solidFill>
                  <a:srgbClr val="39362D"/>
                </a:solidFill>
                <a:latin typeface="Copperplate"/>
                <a:ea typeface="Copperplate"/>
                <a:cs typeface="Copperplate"/>
                <a:sym typeface="Copperplate"/>
              </a:defRPr>
            </a:lvl4pPr>
            <a:lvl5pPr marL="1598357" indent="-348245">
              <a:spcBef>
                <a:spcPts val="3516"/>
              </a:spcBef>
              <a:buSzPct val="60000"/>
              <a:buBlip>
                <a:blip r:embed="rId2"/>
              </a:buBlip>
              <a:defRPr sz="2672" cap="none">
                <a:solidFill>
                  <a:srgbClr val="39362D"/>
                </a:solidFill>
                <a:latin typeface="Copperplate"/>
                <a:ea typeface="Copperplate"/>
                <a:cs typeface="Copperplate"/>
                <a:sym typeface="Copperplate"/>
              </a:defRPr>
            </a:lvl5pPr>
          </a:lstStyle>
          <a:p>
            <a:r>
              <a:t>Body Level One</a:t>
            </a:r>
          </a:p>
          <a:p>
            <a:pPr lvl="1"/>
            <a:r>
              <a:t>Body Level Two</a:t>
            </a:r>
          </a:p>
          <a:p>
            <a:pPr lvl="2"/>
            <a:r>
              <a:t>Body Level Three</a:t>
            </a:r>
          </a:p>
          <a:p>
            <a:pPr lvl="3"/>
            <a:r>
              <a:t>Body Level Four</a:t>
            </a:r>
          </a:p>
          <a:p>
            <a:pPr lvl="4"/>
            <a:r>
              <a:t>Body Level Five</a:t>
            </a:r>
          </a:p>
        </p:txBody>
      </p:sp>
      <p:sp>
        <p:nvSpPr>
          <p:cNvPr id="146" name="Shape 146"/>
          <p:cNvSpPr>
            <a:spLocks noGrp="1"/>
          </p:cNvSpPr>
          <p:nvPr>
            <p:ph type="sldNum" sz="quarter" idx="2"/>
          </p:nvPr>
        </p:nvSpPr>
        <p:spPr>
          <a:xfrm>
            <a:off x="5905523" y="6536531"/>
            <a:ext cx="369047" cy="229119"/>
          </a:xfrm>
          <a:prstGeom prst="rect">
            <a:avLst/>
          </a:prstGeom>
        </p:spPr>
        <p:txBody>
          <a:bodyPr/>
          <a:lstStyle>
            <a:lvl1pPr>
              <a:defRPr sz="1266" cap="none">
                <a:solidFill>
                  <a:srgbClr val="39362D"/>
                </a:solidFill>
                <a:latin typeface="Copperplate"/>
                <a:ea typeface="Copperplate"/>
                <a:cs typeface="Copperplate"/>
                <a:sym typeface="Copperplate"/>
              </a:defRPr>
            </a:lvl1pPr>
          </a:lstStyle>
          <a:p>
            <a:fld id="{86CB4B4D-7CA3-9044-876B-883B54F8677D}" type="slidenum">
              <a:t>‹#›</a:t>
            </a:fld>
            <a:endParaRPr/>
          </a:p>
        </p:txBody>
      </p:sp>
    </p:spTree>
    <p:extLst>
      <p:ext uri="{BB962C8B-B14F-4D97-AF65-F5344CB8AC3E}">
        <p14:creationId xmlns:p14="http://schemas.microsoft.com/office/powerpoint/2010/main" val="90008022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BD25-538B-40B3-E2BB-4CA1360C5B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E1C348-99DB-A31E-2C80-D53FDA392D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1C68E21-BDF7-EDE1-819E-51C84CC8FC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040A33-8485-0DEF-8FAC-38C02A9DF99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2CF7A69-20BC-BF50-56F9-535B8AA2D9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4A178D-A072-0F5B-1BB6-DD097B04C1FD}"/>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2241487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58C36-7747-4082-FCF3-5FE97F897C6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E5A1B5-96C9-7CFE-3216-0AA0BDD8A7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58968-217C-3FDA-9758-79F59A2F14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56EF753-E573-51CD-7148-0943403934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1D6716-15D3-81F5-339F-CA1E4AF623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1E9204A-283E-A35A-F1E8-2AE7B7A5A279}"/>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3AC167EE-BA4F-67E8-CB60-F1E0B805EAD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3D3B3D4-8B8B-8C37-DD8A-0ED0C7DA6B6C}"/>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248428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45411-A219-50A5-3F33-6BEA468AF6C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50B480-A570-EEFE-F25F-163554D94245}"/>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5653998-5F78-5AEA-CF83-26826AE08A5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057B5C9-2E3E-4CD9-73A7-D2F6A436A701}"/>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3138797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C6B2A1-0E45-F9D2-9F59-767FA2434294}"/>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5A3311D-E0B1-0DE3-AB6E-57B89E6972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3D794F-9A13-19C9-0971-646B40958AAF}"/>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1204741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B96E7-BF72-AAB8-29C3-CB9A927FB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14738C8-88BF-7F30-FF04-4582C88227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6B6783C-A0D1-8671-7F12-B88C88351A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D2B3C1-0691-D8DF-1539-73699B8873EA}"/>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AE0106A-8992-D1F6-1C46-6507055582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4D9089-7EE7-1113-06E7-A47FFCF73AEB}"/>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3463494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6B2C-DE7B-668F-B4E4-6A7B591ADC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1566EA-4344-DAE2-BCD6-8015E93070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E2CB98-A6D8-1378-DA7E-21C46497E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0455F9-26D7-B1F7-1369-2B2990925CD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ADB08DF-C118-CD9F-F660-6F3E7CB2AA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A78137-E014-B90E-7690-402EDEE1EFA0}"/>
              </a:ext>
            </a:extLst>
          </p:cNvPr>
          <p:cNvSpPr>
            <a:spLocks noGrp="1"/>
          </p:cNvSpPr>
          <p:nvPr>
            <p:ph type="sldNum" sz="quarter" idx="12"/>
          </p:nvPr>
        </p:nvSpPr>
        <p:spPr/>
        <p:txBody>
          <a:bodyPr/>
          <a:lstStyle/>
          <a:p>
            <a:fld id="{9252A1DC-D592-4889-815A-EFDAD6103FF7}" type="slidenum">
              <a:rPr lang="en-GB" smtClean="0"/>
              <a:t>‹#›</a:t>
            </a:fld>
            <a:endParaRPr lang="en-GB"/>
          </a:p>
        </p:txBody>
      </p:sp>
    </p:spTree>
    <p:extLst>
      <p:ext uri="{BB962C8B-B14F-4D97-AF65-F5344CB8AC3E}">
        <p14:creationId xmlns:p14="http://schemas.microsoft.com/office/powerpoint/2010/main" val="221679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23000">
              <a:schemeClr val="accent2">
                <a:lumMod val="89000"/>
              </a:schemeClr>
            </a:gs>
            <a:gs pos="69000">
              <a:srgbClr val="7E2E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02B7E0-FD71-FA90-E659-1C5BD0734A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7CD081-7A62-6925-DADE-3D2547EAE3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106EA9-AF44-218F-C0CB-F5862D7E4B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GB"/>
          </a:p>
        </p:txBody>
      </p:sp>
      <p:sp>
        <p:nvSpPr>
          <p:cNvPr id="5" name="Footer Placeholder 4">
            <a:extLst>
              <a:ext uri="{FF2B5EF4-FFF2-40B4-BE49-F238E27FC236}">
                <a16:creationId xmlns:a16="http://schemas.microsoft.com/office/drawing/2014/main" id="{B26C3A2C-5EEC-3070-90EA-07DEF962F5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7CCB819-57FA-3BBF-4105-A0D1A77652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52A1DC-D592-4889-815A-EFDAD6103FF7}" type="slidenum">
              <a:rPr lang="en-GB" smtClean="0"/>
              <a:t>‹#›</a:t>
            </a:fld>
            <a:endParaRPr lang="en-GB"/>
          </a:p>
        </p:txBody>
      </p:sp>
    </p:spTree>
    <p:extLst>
      <p:ext uri="{BB962C8B-B14F-4D97-AF65-F5344CB8AC3E}">
        <p14:creationId xmlns:p14="http://schemas.microsoft.com/office/powerpoint/2010/main" val="3159883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23000">
              <a:schemeClr val="accent2">
                <a:lumMod val="89000"/>
              </a:schemeClr>
            </a:gs>
            <a:gs pos="69000">
              <a:srgbClr val="7E2E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9A1187-2CD0-4D3C-8317-34C89C2E760C}" type="slidenum">
              <a:rPr lang="en-GB" smtClean="0"/>
              <a:t>‹#›</a:t>
            </a:fld>
            <a:endParaRPr lang="en-GB"/>
          </a:p>
        </p:txBody>
      </p:sp>
    </p:spTree>
    <p:extLst>
      <p:ext uri="{BB962C8B-B14F-4D97-AF65-F5344CB8AC3E}">
        <p14:creationId xmlns:p14="http://schemas.microsoft.com/office/powerpoint/2010/main" val="80538009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dt="0"/>
  <p:txStyles>
    <p:titleStyle>
      <a:lvl1pPr algn="l" defTabSz="68579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797"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8" indent="-171450" algn="l" defTabSz="685797"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46" indent="-171450" algn="l" defTabSz="685797"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45"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44"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42"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0"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39"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8" indent="-171450" algn="l" defTabSz="68579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97" rtl="0" eaLnBrk="1" latinLnBrk="0" hangingPunct="1">
        <a:defRPr sz="1350" kern="1200">
          <a:solidFill>
            <a:schemeClr val="tx1"/>
          </a:solidFill>
          <a:latin typeface="+mn-lt"/>
          <a:ea typeface="+mn-ea"/>
          <a:cs typeface="+mn-cs"/>
        </a:defRPr>
      </a:lvl1pPr>
      <a:lvl2pPr marL="342898" algn="l" defTabSz="685797" rtl="0" eaLnBrk="1" latinLnBrk="0" hangingPunct="1">
        <a:defRPr sz="1350" kern="1200">
          <a:solidFill>
            <a:schemeClr val="tx1"/>
          </a:solidFill>
          <a:latin typeface="+mn-lt"/>
          <a:ea typeface="+mn-ea"/>
          <a:cs typeface="+mn-cs"/>
        </a:defRPr>
      </a:lvl2pPr>
      <a:lvl3pPr marL="685797" algn="l" defTabSz="685797" rtl="0" eaLnBrk="1" latinLnBrk="0" hangingPunct="1">
        <a:defRPr sz="1350" kern="1200">
          <a:solidFill>
            <a:schemeClr val="tx1"/>
          </a:solidFill>
          <a:latin typeface="+mn-lt"/>
          <a:ea typeface="+mn-ea"/>
          <a:cs typeface="+mn-cs"/>
        </a:defRPr>
      </a:lvl3pPr>
      <a:lvl4pPr marL="1028696" algn="l" defTabSz="685797" rtl="0" eaLnBrk="1" latinLnBrk="0" hangingPunct="1">
        <a:defRPr sz="1350" kern="1200">
          <a:solidFill>
            <a:schemeClr val="tx1"/>
          </a:solidFill>
          <a:latin typeface="+mn-lt"/>
          <a:ea typeface="+mn-ea"/>
          <a:cs typeface="+mn-cs"/>
        </a:defRPr>
      </a:lvl4pPr>
      <a:lvl5pPr marL="1371594" algn="l" defTabSz="685797" rtl="0" eaLnBrk="1" latinLnBrk="0" hangingPunct="1">
        <a:defRPr sz="1350" kern="1200">
          <a:solidFill>
            <a:schemeClr val="tx1"/>
          </a:solidFill>
          <a:latin typeface="+mn-lt"/>
          <a:ea typeface="+mn-ea"/>
          <a:cs typeface="+mn-cs"/>
        </a:defRPr>
      </a:lvl5pPr>
      <a:lvl6pPr marL="1714492" algn="l" defTabSz="685797" rtl="0" eaLnBrk="1" latinLnBrk="0" hangingPunct="1">
        <a:defRPr sz="1350" kern="1200">
          <a:solidFill>
            <a:schemeClr val="tx1"/>
          </a:solidFill>
          <a:latin typeface="+mn-lt"/>
          <a:ea typeface="+mn-ea"/>
          <a:cs typeface="+mn-cs"/>
        </a:defRPr>
      </a:lvl6pPr>
      <a:lvl7pPr marL="2057391" algn="l" defTabSz="685797" rtl="0" eaLnBrk="1" latinLnBrk="0" hangingPunct="1">
        <a:defRPr sz="1350" kern="1200">
          <a:solidFill>
            <a:schemeClr val="tx1"/>
          </a:solidFill>
          <a:latin typeface="+mn-lt"/>
          <a:ea typeface="+mn-ea"/>
          <a:cs typeface="+mn-cs"/>
        </a:defRPr>
      </a:lvl7pPr>
      <a:lvl8pPr marL="2400290" algn="l" defTabSz="685797" rtl="0" eaLnBrk="1" latinLnBrk="0" hangingPunct="1">
        <a:defRPr sz="1350" kern="1200">
          <a:solidFill>
            <a:schemeClr val="tx1"/>
          </a:solidFill>
          <a:latin typeface="+mn-lt"/>
          <a:ea typeface="+mn-ea"/>
          <a:cs typeface="+mn-cs"/>
        </a:defRPr>
      </a:lvl8pPr>
      <a:lvl9pPr marL="2743188" algn="l" defTabSz="685797"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23000">
              <a:schemeClr val="accent2">
                <a:lumMod val="89000"/>
              </a:schemeClr>
            </a:gs>
            <a:gs pos="69000">
              <a:srgbClr val="7E2E74"/>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Montserrat Medium"/>
              <a:buNone/>
              <a:defRPr sz="4400" b="0" i="0" u="none" strike="noStrike" cap="none">
                <a:solidFill>
                  <a:schemeClr val="dk1"/>
                </a:solidFill>
                <a:latin typeface="Montserrat Medium"/>
                <a:ea typeface="Montserrat Medium"/>
                <a:cs typeface="Montserrat Medium"/>
                <a:sym typeface="Montserrat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ontserrat Medium"/>
                <a:ea typeface="Montserrat Medium"/>
                <a:cs typeface="Montserrat Medium"/>
                <a:sym typeface="Montserrat Medium"/>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ontserrat Medium"/>
                <a:ea typeface="Montserrat Medium"/>
                <a:cs typeface="Montserrat Medium"/>
                <a:sym typeface="Montserrat Medium"/>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ontserrat Medium"/>
                <a:ea typeface="Montserrat Medium"/>
                <a:cs typeface="Montserrat Medium"/>
                <a:sym typeface="Montserrat Medium"/>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Medium"/>
                <a:ea typeface="Montserrat Medium"/>
                <a:cs typeface="Montserrat Medium"/>
                <a:sym typeface="Montserrat Medium"/>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Medium"/>
                <a:ea typeface="Montserrat Medium"/>
                <a:cs typeface="Montserrat Medium"/>
                <a:sym typeface="Montserrat Medium"/>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ontserrat Medium"/>
                <a:ea typeface="Montserrat Medium"/>
                <a:cs typeface="Montserrat Medium"/>
                <a:sym typeface="Montserrat Medium"/>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ontserrat Medium"/>
                <a:ea typeface="Montserrat Medium"/>
                <a:cs typeface="Montserrat Medium"/>
                <a:sym typeface="Montserrat Medium"/>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1pPr>
            <a:lvl2pPr marL="0" marR="0" lvl="1"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2pPr>
            <a:lvl3pPr marL="0" marR="0" lvl="2"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3pPr>
            <a:lvl4pPr marL="0" marR="0" lvl="3"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4pPr>
            <a:lvl5pPr marL="0" marR="0" lvl="4"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5pPr>
            <a:lvl6pPr marL="0" marR="0" lvl="5"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6pPr>
            <a:lvl7pPr marL="0" marR="0" lvl="6"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7pPr>
            <a:lvl8pPr marL="0" marR="0" lvl="7"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8pPr>
            <a:lvl9pPr marL="0" marR="0" lvl="8" indent="0" algn="r" rtl="0">
              <a:spcBef>
                <a:spcPts val="0"/>
              </a:spcBef>
              <a:buNone/>
              <a:defRPr sz="1200" b="0" i="0" u="none" strike="noStrike" cap="none">
                <a:solidFill>
                  <a:srgbClr val="888888"/>
                </a:solidFill>
                <a:latin typeface="Montserrat Medium"/>
                <a:ea typeface="Montserrat Medium"/>
                <a:cs typeface="Montserrat Medium"/>
                <a:sym typeface="Montserrat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28492699"/>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3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 Id="rId4" Type="http://schemas.openxmlformats.org/officeDocument/2006/relationships/hyperlink" Target="https://divinationsorg.thinkific.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5.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hyperlink" Target="https://www.wisdomlib.org/definition/sadashiva#shaivism" TargetMode="Externa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9.png"/><Relationship Id="rId7" Type="http://schemas.openxmlformats.org/officeDocument/2006/relationships/customXml" Target="../ink/ink1.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0.jpeg"/><Relationship Id="rId10" Type="http://schemas.openxmlformats.org/officeDocument/2006/relationships/image" Target="../media/image222.png"/><Relationship Id="rId4" Type="http://schemas.openxmlformats.org/officeDocument/2006/relationships/image" Target="../media/image3.png"/><Relationship Id="rId9" Type="http://schemas.openxmlformats.org/officeDocument/2006/relationships/customXml" Target="../ink/ink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png"/><Relationship Id="rId7" Type="http://schemas.openxmlformats.org/officeDocument/2006/relationships/customXml" Target="../ink/ink4.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customXml" Target="../ink/ink3.xml"/><Relationship Id="rId4" Type="http://schemas.openxmlformats.org/officeDocument/2006/relationships/image" Target="../media/image3.png"/><Relationship Id="rId9"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Layout" Target="../slideLayouts/slideLayout24.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jpeg"/><Relationship Id="rId1" Type="http://schemas.openxmlformats.org/officeDocument/2006/relationships/slideLayout" Target="../slideLayouts/slideLayout24.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png"/><Relationship Id="rId1" Type="http://schemas.openxmlformats.org/officeDocument/2006/relationships/slideLayout" Target="../slideLayouts/slideLayout24.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hyperlink" Target="https://en.wikipedia.org/wiki/Kensington_System" TargetMode="External"/><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7" Type="http://schemas.openxmlformats.org/officeDocument/2006/relationships/image" Target="../media/image161.png"/><Relationship Id="rId2" Type="http://schemas.openxmlformats.org/officeDocument/2006/relationships/customXml" Target="../ink/ink5.xml"/><Relationship Id="rId1" Type="http://schemas.openxmlformats.org/officeDocument/2006/relationships/slideLayout" Target="../slideLayouts/slideLayout24.xml"/><Relationship Id="rId9" Type="http://schemas.openxmlformats.org/officeDocument/2006/relationships/image" Target="../media/image60.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3" Type="http://schemas.openxmlformats.org/officeDocument/2006/relationships/image" Target="../media/image161.png"/><Relationship Id="rId3" Type="http://schemas.openxmlformats.org/officeDocument/2006/relationships/image" Target="../media/image61.jpg"/><Relationship Id="rId2" Type="http://schemas.openxmlformats.org/officeDocument/2006/relationships/image" Target="../media/image3.png"/><Relationship Id="rId1" Type="http://schemas.openxmlformats.org/officeDocument/2006/relationships/slideLayout" Target="../slideLayouts/slideLayout24.xml"/><Relationship Id="rId10" Type="http://schemas.openxmlformats.org/officeDocument/2006/relationships/customXml" Target="../ink/ink7.xml"/><Relationship Id="rId4" Type="http://schemas.openxmlformats.org/officeDocument/2006/relationships/customXml" Target="../ink/ink6.xml"/><Relationship Id="rId9" Type="http://schemas.openxmlformats.org/officeDocument/2006/relationships/image" Target="../media/image1411.png"/></Relationships>
</file>

<file path=ppt/slides/_rels/slide4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customXml" Target="../ink/ink13.xml"/><Relationship Id="rId18" Type="http://schemas.openxmlformats.org/officeDocument/2006/relationships/customXml" Target="../ink/ink15.xml"/><Relationship Id="rId26" Type="http://schemas.openxmlformats.org/officeDocument/2006/relationships/image" Target="../media/image3.png"/><Relationship Id="rId3" Type="http://schemas.openxmlformats.org/officeDocument/2006/relationships/customXml" Target="../ink/ink8.xml"/><Relationship Id="rId21" Type="http://schemas.openxmlformats.org/officeDocument/2006/relationships/image" Target="../media/image850.png"/><Relationship Id="rId7" Type="http://schemas.openxmlformats.org/officeDocument/2006/relationships/customXml" Target="../ink/ink10.xml"/><Relationship Id="rId12" Type="http://schemas.openxmlformats.org/officeDocument/2006/relationships/image" Target="../media/image80.png"/><Relationship Id="rId17" Type="http://schemas.openxmlformats.org/officeDocument/2006/relationships/image" Target="../media/image83.png"/><Relationship Id="rId25" Type="http://schemas.openxmlformats.org/officeDocument/2006/relationships/image" Target="../media/image870.png"/><Relationship Id="rId2" Type="http://schemas.openxmlformats.org/officeDocument/2006/relationships/image" Target="../media/image62.jpeg"/><Relationship Id="rId16" Type="http://schemas.openxmlformats.org/officeDocument/2006/relationships/customXml" Target="../ink/ink14.xml"/><Relationship Id="rId20" Type="http://schemas.openxmlformats.org/officeDocument/2006/relationships/customXml" Target="../ink/ink16.xml"/><Relationship Id="rId1" Type="http://schemas.openxmlformats.org/officeDocument/2006/relationships/slideLayout" Target="../slideLayouts/slideLayout24.xml"/><Relationship Id="rId6" Type="http://schemas.openxmlformats.org/officeDocument/2006/relationships/image" Target="../media/image77.png"/><Relationship Id="rId11" Type="http://schemas.openxmlformats.org/officeDocument/2006/relationships/customXml" Target="../ink/ink12.xml"/><Relationship Id="rId24" Type="http://schemas.openxmlformats.org/officeDocument/2006/relationships/customXml" Target="../ink/ink18.xml"/><Relationship Id="rId5" Type="http://schemas.openxmlformats.org/officeDocument/2006/relationships/customXml" Target="../ink/ink9.xml"/><Relationship Id="rId15" Type="http://schemas.openxmlformats.org/officeDocument/2006/relationships/image" Target="../media/image82.png"/><Relationship Id="rId23" Type="http://schemas.openxmlformats.org/officeDocument/2006/relationships/image" Target="../media/image860.png"/><Relationship Id="rId10" Type="http://schemas.openxmlformats.org/officeDocument/2006/relationships/image" Target="../media/image79.png"/><Relationship Id="rId19" Type="http://schemas.openxmlformats.org/officeDocument/2006/relationships/image" Target="../media/image840.png"/><Relationship Id="rId4" Type="http://schemas.openxmlformats.org/officeDocument/2006/relationships/image" Target="../media/image76.png"/><Relationship Id="rId9" Type="http://schemas.openxmlformats.org/officeDocument/2006/relationships/customXml" Target="../ink/ink11.xml"/><Relationship Id="rId22" Type="http://schemas.openxmlformats.org/officeDocument/2006/relationships/customXml" Target="../ink/ink17.xml"/></Relationships>
</file>

<file path=ppt/slides/_rels/slide42.xml.rels><?xml version="1.0" encoding="UTF-8" standalone="yes"?>
<Relationships xmlns="http://schemas.openxmlformats.org/package/2006/relationships"><Relationship Id="rId13" Type="http://schemas.openxmlformats.org/officeDocument/2006/relationships/image" Target="../media/image192.png"/><Relationship Id="rId18" Type="http://schemas.openxmlformats.org/officeDocument/2006/relationships/image" Target="../media/image3.png"/><Relationship Id="rId17" Type="http://schemas.openxmlformats.org/officeDocument/2006/relationships/image" Target="../media/image211.png"/><Relationship Id="rId2" Type="http://schemas.openxmlformats.org/officeDocument/2006/relationships/customXml" Target="../ink/ink19.xml"/><Relationship Id="rId16" Type="http://schemas.openxmlformats.org/officeDocument/2006/relationships/customXml" Target="../ink/ink21.xml"/><Relationship Id="rId1" Type="http://schemas.openxmlformats.org/officeDocument/2006/relationships/slideLayout" Target="../slideLayouts/slideLayout24.xml"/><Relationship Id="rId15" Type="http://schemas.openxmlformats.org/officeDocument/2006/relationships/image" Target="../media/image202.png"/><Relationship Id="rId14" Type="http://schemas.openxmlformats.org/officeDocument/2006/relationships/customXml" Target="../ink/ink20.xml"/></Relationships>
</file>

<file path=ppt/slides/_rels/slide43.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192.png"/><Relationship Id="rId18" Type="http://schemas.openxmlformats.org/officeDocument/2006/relationships/image" Target="../media/image3.png"/><Relationship Id="rId3" Type="http://schemas.openxmlformats.org/officeDocument/2006/relationships/image" Target="../media/image1310.png"/><Relationship Id="rId7" Type="http://schemas.openxmlformats.org/officeDocument/2006/relationships/image" Target="../media/image151.png"/><Relationship Id="rId12" Type="http://schemas.openxmlformats.org/officeDocument/2006/relationships/customXml" Target="../ink/ink27.xml"/><Relationship Id="rId17" Type="http://schemas.openxmlformats.org/officeDocument/2006/relationships/image" Target="../media/image211.png"/><Relationship Id="rId2" Type="http://schemas.openxmlformats.org/officeDocument/2006/relationships/customXml" Target="../ink/ink22.xml"/><Relationship Id="rId16" Type="http://schemas.openxmlformats.org/officeDocument/2006/relationships/customXml" Target="../ink/ink29.xml"/><Relationship Id="rId1" Type="http://schemas.openxmlformats.org/officeDocument/2006/relationships/slideLayout" Target="../slideLayouts/slideLayout24.xml"/><Relationship Id="rId6" Type="http://schemas.openxmlformats.org/officeDocument/2006/relationships/customXml" Target="../ink/ink24.xml"/><Relationship Id="rId11" Type="http://schemas.openxmlformats.org/officeDocument/2006/relationships/image" Target="../media/image180.png"/><Relationship Id="rId5" Type="http://schemas.openxmlformats.org/officeDocument/2006/relationships/image" Target="../media/image142.png"/><Relationship Id="rId15" Type="http://schemas.openxmlformats.org/officeDocument/2006/relationships/image" Target="../media/image202.png"/><Relationship Id="rId10" Type="http://schemas.openxmlformats.org/officeDocument/2006/relationships/customXml" Target="../ink/ink26.xml"/><Relationship Id="rId4" Type="http://schemas.openxmlformats.org/officeDocument/2006/relationships/customXml" Target="../ink/ink23.xml"/><Relationship Id="rId9" Type="http://schemas.openxmlformats.org/officeDocument/2006/relationships/image" Target="../media/image172.png"/><Relationship Id="rId14" Type="http://schemas.openxmlformats.org/officeDocument/2006/relationships/customXml" Target="../ink/ink28.xml"/></Relationships>
</file>

<file path=ppt/slides/_rels/slide44.xml.rels><?xml version="1.0" encoding="UTF-8" standalone="yes"?>
<Relationships xmlns="http://schemas.openxmlformats.org/package/2006/relationships"><Relationship Id="rId8" Type="http://schemas.openxmlformats.org/officeDocument/2006/relationships/customXml" Target="../ink/ink33.xml"/><Relationship Id="rId13" Type="http://schemas.openxmlformats.org/officeDocument/2006/relationships/image" Target="../media/image192.png"/><Relationship Id="rId18" Type="http://schemas.openxmlformats.org/officeDocument/2006/relationships/image" Target="../media/image3.png"/><Relationship Id="rId3" Type="http://schemas.openxmlformats.org/officeDocument/2006/relationships/image" Target="../media/image1310.png"/><Relationship Id="rId7" Type="http://schemas.openxmlformats.org/officeDocument/2006/relationships/image" Target="../media/image151.png"/><Relationship Id="rId12" Type="http://schemas.openxmlformats.org/officeDocument/2006/relationships/customXml" Target="../ink/ink35.xml"/><Relationship Id="rId17" Type="http://schemas.openxmlformats.org/officeDocument/2006/relationships/image" Target="../media/image211.png"/><Relationship Id="rId2" Type="http://schemas.openxmlformats.org/officeDocument/2006/relationships/customXml" Target="../ink/ink30.xml"/><Relationship Id="rId16" Type="http://schemas.openxmlformats.org/officeDocument/2006/relationships/customXml" Target="../ink/ink37.xml"/><Relationship Id="rId1" Type="http://schemas.openxmlformats.org/officeDocument/2006/relationships/slideLayout" Target="../slideLayouts/slideLayout24.xml"/><Relationship Id="rId6" Type="http://schemas.openxmlformats.org/officeDocument/2006/relationships/customXml" Target="../ink/ink32.xml"/><Relationship Id="rId11" Type="http://schemas.openxmlformats.org/officeDocument/2006/relationships/image" Target="../media/image180.png"/><Relationship Id="rId5" Type="http://schemas.openxmlformats.org/officeDocument/2006/relationships/image" Target="../media/image142.png"/><Relationship Id="rId15" Type="http://schemas.openxmlformats.org/officeDocument/2006/relationships/image" Target="../media/image202.png"/><Relationship Id="rId10" Type="http://schemas.openxmlformats.org/officeDocument/2006/relationships/customXml" Target="../ink/ink34.xml"/><Relationship Id="rId4" Type="http://schemas.openxmlformats.org/officeDocument/2006/relationships/customXml" Target="../ink/ink31.xml"/><Relationship Id="rId9" Type="http://schemas.openxmlformats.org/officeDocument/2006/relationships/image" Target="../media/image172.png"/><Relationship Id="rId14" Type="http://schemas.openxmlformats.org/officeDocument/2006/relationships/customXml" Target="../ink/ink36.xml"/></Relationships>
</file>

<file path=ppt/slides/_rels/slide45.xml.rels><?xml version="1.0" encoding="UTF-8" standalone="yes"?>
<Relationships xmlns="http://schemas.openxmlformats.org/package/2006/relationships"><Relationship Id="rId117" Type="http://schemas.openxmlformats.org/officeDocument/2006/relationships/image" Target="../media/image310.png"/><Relationship Id="rId21" Type="http://schemas.openxmlformats.org/officeDocument/2006/relationships/customXml" Target="../ink/ink47.xml"/><Relationship Id="rId42" Type="http://schemas.openxmlformats.org/officeDocument/2006/relationships/image" Target="../media/image1030.png"/><Relationship Id="rId63" Type="http://schemas.openxmlformats.org/officeDocument/2006/relationships/customXml" Target="../ink/ink68.xml"/><Relationship Id="rId84" Type="http://schemas.openxmlformats.org/officeDocument/2006/relationships/image" Target="../media/image125.png"/><Relationship Id="rId138" Type="http://schemas.openxmlformats.org/officeDocument/2006/relationships/customXml" Target="../ink/ink105.xml"/><Relationship Id="rId159" Type="http://schemas.openxmlformats.org/officeDocument/2006/relationships/image" Target="../media/image490.png"/><Relationship Id="rId170" Type="http://schemas.openxmlformats.org/officeDocument/2006/relationships/image" Target="../media/image531.png"/><Relationship Id="rId107" Type="http://schemas.openxmlformats.org/officeDocument/2006/relationships/customXml" Target="../ink/ink90.xml"/><Relationship Id="rId11" Type="http://schemas.openxmlformats.org/officeDocument/2006/relationships/customXml" Target="../ink/ink42.xml"/><Relationship Id="rId32" Type="http://schemas.openxmlformats.org/officeDocument/2006/relationships/image" Target="../media/image981.png"/><Relationship Id="rId53" Type="http://schemas.openxmlformats.org/officeDocument/2006/relationships/customXml" Target="../ink/ink63.xml"/><Relationship Id="rId74" Type="http://schemas.openxmlformats.org/officeDocument/2006/relationships/image" Target="../media/image1201.png"/><Relationship Id="rId128" Type="http://schemas.openxmlformats.org/officeDocument/2006/relationships/customXml" Target="../ink/ink100.xml"/><Relationship Id="rId149" Type="http://schemas.openxmlformats.org/officeDocument/2006/relationships/image" Target="../media/image44.png"/><Relationship Id="rId5" Type="http://schemas.openxmlformats.org/officeDocument/2006/relationships/customXml" Target="../ink/ink39.xml"/><Relationship Id="rId95" Type="http://schemas.openxmlformats.org/officeDocument/2006/relationships/customXml" Target="../ink/ink84.xml"/><Relationship Id="rId160" Type="http://schemas.openxmlformats.org/officeDocument/2006/relationships/customXml" Target="../ink/ink116.xml"/><Relationship Id="rId22" Type="http://schemas.openxmlformats.org/officeDocument/2006/relationships/image" Target="../media/image931.png"/><Relationship Id="rId43" Type="http://schemas.openxmlformats.org/officeDocument/2006/relationships/customXml" Target="../ink/ink58.xml"/><Relationship Id="rId64" Type="http://schemas.openxmlformats.org/officeDocument/2006/relationships/image" Target="../media/image1150.png"/><Relationship Id="rId118" Type="http://schemas.openxmlformats.org/officeDocument/2006/relationships/customXml" Target="../ink/ink95.xml"/><Relationship Id="rId139" Type="http://schemas.openxmlformats.org/officeDocument/2006/relationships/image" Target="../media/image270.png"/><Relationship Id="rId85" Type="http://schemas.openxmlformats.org/officeDocument/2006/relationships/customXml" Target="../ink/ink79.xml"/><Relationship Id="rId150" Type="http://schemas.openxmlformats.org/officeDocument/2006/relationships/customXml" Target="../ink/ink111.xml"/><Relationship Id="rId12" Type="http://schemas.openxmlformats.org/officeDocument/2006/relationships/image" Target="../media/image881.png"/><Relationship Id="rId33" Type="http://schemas.openxmlformats.org/officeDocument/2006/relationships/customXml" Target="../ink/ink53.xml"/><Relationship Id="rId108" Type="http://schemas.openxmlformats.org/officeDocument/2006/relationships/image" Target="../media/image137.png"/><Relationship Id="rId129" Type="http://schemas.openxmlformats.org/officeDocument/2006/relationships/image" Target="../media/image370.png"/><Relationship Id="rId54" Type="http://schemas.openxmlformats.org/officeDocument/2006/relationships/image" Target="../media/image1090.png"/><Relationship Id="rId70" Type="http://schemas.openxmlformats.org/officeDocument/2006/relationships/image" Target="../media/image1180.png"/><Relationship Id="rId75" Type="http://schemas.openxmlformats.org/officeDocument/2006/relationships/customXml" Target="../ink/ink74.xml"/><Relationship Id="rId91" Type="http://schemas.openxmlformats.org/officeDocument/2006/relationships/customXml" Target="../ink/ink82.xml"/><Relationship Id="rId96" Type="http://schemas.openxmlformats.org/officeDocument/2006/relationships/image" Target="../media/image131.png"/><Relationship Id="rId140" Type="http://schemas.openxmlformats.org/officeDocument/2006/relationships/customXml" Target="../ink/ink106.xml"/><Relationship Id="rId145" Type="http://schemas.openxmlformats.org/officeDocument/2006/relationships/image" Target="../media/image420.png"/><Relationship Id="rId161" Type="http://schemas.openxmlformats.org/officeDocument/2006/relationships/image" Target="../media/image500.png"/><Relationship Id="rId166" Type="http://schemas.openxmlformats.org/officeDocument/2006/relationships/customXml" Target="../ink/ink120.xml"/><Relationship Id="rId1" Type="http://schemas.openxmlformats.org/officeDocument/2006/relationships/slideLayout" Target="../slideLayouts/slideLayout24.xml"/><Relationship Id="rId6" Type="http://schemas.openxmlformats.org/officeDocument/2006/relationships/image" Target="../media/image851.png"/><Relationship Id="rId23" Type="http://schemas.openxmlformats.org/officeDocument/2006/relationships/customXml" Target="../ink/ink48.xml"/><Relationship Id="rId28" Type="http://schemas.openxmlformats.org/officeDocument/2006/relationships/image" Target="../media/image961.png"/><Relationship Id="rId49" Type="http://schemas.openxmlformats.org/officeDocument/2006/relationships/customXml" Target="../ink/ink61.xml"/><Relationship Id="rId114" Type="http://schemas.openxmlformats.org/officeDocument/2006/relationships/customXml" Target="../ink/ink93.xml"/><Relationship Id="rId119" Type="http://schemas.openxmlformats.org/officeDocument/2006/relationships/image" Target="../media/image261.png"/><Relationship Id="rId44" Type="http://schemas.openxmlformats.org/officeDocument/2006/relationships/image" Target="../media/image1040.png"/><Relationship Id="rId60" Type="http://schemas.openxmlformats.org/officeDocument/2006/relationships/image" Target="../media/image1130.png"/><Relationship Id="rId65" Type="http://schemas.openxmlformats.org/officeDocument/2006/relationships/customXml" Target="../ink/ink69.xml"/><Relationship Id="rId81" Type="http://schemas.openxmlformats.org/officeDocument/2006/relationships/customXml" Target="../ink/ink77.xml"/><Relationship Id="rId86" Type="http://schemas.openxmlformats.org/officeDocument/2006/relationships/image" Target="../media/image126.png"/><Relationship Id="rId130" Type="http://schemas.openxmlformats.org/officeDocument/2006/relationships/customXml" Target="../ink/ink101.xml"/><Relationship Id="rId135" Type="http://schemas.openxmlformats.org/officeDocument/2006/relationships/image" Target="../media/image400.png"/><Relationship Id="rId151" Type="http://schemas.openxmlformats.org/officeDocument/2006/relationships/image" Target="../media/image450.png"/><Relationship Id="rId156" Type="http://schemas.openxmlformats.org/officeDocument/2006/relationships/customXml" Target="../ink/ink114.xml"/><Relationship Id="rId13" Type="http://schemas.openxmlformats.org/officeDocument/2006/relationships/customXml" Target="../ink/ink43.xml"/><Relationship Id="rId18" Type="http://schemas.openxmlformats.org/officeDocument/2006/relationships/image" Target="../media/image911.png"/><Relationship Id="rId39" Type="http://schemas.openxmlformats.org/officeDocument/2006/relationships/customXml" Target="../ink/ink56.xml"/><Relationship Id="rId109" Type="http://schemas.openxmlformats.org/officeDocument/2006/relationships/customXml" Target="../ink/ink91.xml"/><Relationship Id="rId34" Type="http://schemas.openxmlformats.org/officeDocument/2006/relationships/image" Target="../media/image991.png"/><Relationship Id="rId50" Type="http://schemas.openxmlformats.org/officeDocument/2006/relationships/image" Target="../media/image1070.png"/><Relationship Id="rId55" Type="http://schemas.openxmlformats.org/officeDocument/2006/relationships/customXml" Target="../ink/ink64.xml"/><Relationship Id="rId76" Type="http://schemas.openxmlformats.org/officeDocument/2006/relationships/image" Target="../media/image1212.png"/><Relationship Id="rId97" Type="http://schemas.openxmlformats.org/officeDocument/2006/relationships/customXml" Target="../ink/ink85.xml"/><Relationship Id="rId104" Type="http://schemas.openxmlformats.org/officeDocument/2006/relationships/image" Target="../media/image135.png"/><Relationship Id="rId120" Type="http://schemas.openxmlformats.org/officeDocument/2006/relationships/customXml" Target="../ink/ink96.xml"/><Relationship Id="rId125" Type="http://schemas.openxmlformats.org/officeDocument/2006/relationships/image" Target="../media/image350.png"/><Relationship Id="rId141" Type="http://schemas.openxmlformats.org/officeDocument/2006/relationships/image" Target="../media/image280.png"/><Relationship Id="rId146" Type="http://schemas.openxmlformats.org/officeDocument/2006/relationships/customXml" Target="../ink/ink109.xml"/><Relationship Id="rId167" Type="http://schemas.openxmlformats.org/officeDocument/2006/relationships/image" Target="../media/image520.png"/><Relationship Id="rId7" Type="http://schemas.openxmlformats.org/officeDocument/2006/relationships/customXml" Target="../ink/ink40.xml"/><Relationship Id="rId71" Type="http://schemas.openxmlformats.org/officeDocument/2006/relationships/customXml" Target="../ink/ink72.xml"/><Relationship Id="rId92" Type="http://schemas.openxmlformats.org/officeDocument/2006/relationships/image" Target="../media/image129.png"/><Relationship Id="rId162" Type="http://schemas.openxmlformats.org/officeDocument/2006/relationships/customXml" Target="../ink/ink117.xml"/><Relationship Id="rId2" Type="http://schemas.openxmlformats.org/officeDocument/2006/relationships/image" Target="../media/image63.png"/><Relationship Id="rId29" Type="http://schemas.openxmlformats.org/officeDocument/2006/relationships/customXml" Target="../ink/ink51.xml"/><Relationship Id="rId24" Type="http://schemas.openxmlformats.org/officeDocument/2006/relationships/image" Target="../media/image941.png"/><Relationship Id="rId40" Type="http://schemas.openxmlformats.org/officeDocument/2006/relationships/image" Target="../media/image1020.png"/><Relationship Id="rId45" Type="http://schemas.openxmlformats.org/officeDocument/2006/relationships/customXml" Target="../ink/ink59.xml"/><Relationship Id="rId66" Type="http://schemas.openxmlformats.org/officeDocument/2006/relationships/image" Target="../media/image1160.png"/><Relationship Id="rId87" Type="http://schemas.openxmlformats.org/officeDocument/2006/relationships/customXml" Target="../ink/ink80.xml"/><Relationship Id="rId110" Type="http://schemas.openxmlformats.org/officeDocument/2006/relationships/image" Target="../media/image138.png"/><Relationship Id="rId115" Type="http://schemas.openxmlformats.org/officeDocument/2006/relationships/image" Target="../media/image300.png"/><Relationship Id="rId131" Type="http://schemas.openxmlformats.org/officeDocument/2006/relationships/image" Target="../media/image380.png"/><Relationship Id="rId136" Type="http://schemas.openxmlformats.org/officeDocument/2006/relationships/customXml" Target="../ink/ink104.xml"/><Relationship Id="rId157" Type="http://schemas.openxmlformats.org/officeDocument/2006/relationships/image" Target="../media/image590.png"/><Relationship Id="rId61" Type="http://schemas.openxmlformats.org/officeDocument/2006/relationships/customXml" Target="../ink/ink67.xml"/><Relationship Id="rId82" Type="http://schemas.openxmlformats.org/officeDocument/2006/relationships/image" Target="../media/image124.png"/><Relationship Id="rId152" Type="http://schemas.openxmlformats.org/officeDocument/2006/relationships/customXml" Target="../ink/ink112.xml"/><Relationship Id="rId19" Type="http://schemas.openxmlformats.org/officeDocument/2006/relationships/customXml" Target="../ink/ink46.xml"/><Relationship Id="rId14" Type="http://schemas.openxmlformats.org/officeDocument/2006/relationships/image" Target="../media/image891.png"/><Relationship Id="rId30" Type="http://schemas.openxmlformats.org/officeDocument/2006/relationships/image" Target="../media/image971.png"/><Relationship Id="rId35" Type="http://schemas.openxmlformats.org/officeDocument/2006/relationships/customXml" Target="../ink/ink54.xml"/><Relationship Id="rId56" Type="http://schemas.openxmlformats.org/officeDocument/2006/relationships/image" Target="../media/image1111.png"/><Relationship Id="rId77" Type="http://schemas.openxmlformats.org/officeDocument/2006/relationships/customXml" Target="../ink/ink75.xml"/><Relationship Id="rId100" Type="http://schemas.openxmlformats.org/officeDocument/2006/relationships/image" Target="../media/image133.png"/><Relationship Id="rId105" Type="http://schemas.openxmlformats.org/officeDocument/2006/relationships/customXml" Target="../ink/ink89.xml"/><Relationship Id="rId126" Type="http://schemas.openxmlformats.org/officeDocument/2006/relationships/customXml" Target="../ink/ink99.xml"/><Relationship Id="rId147" Type="http://schemas.openxmlformats.org/officeDocument/2006/relationships/image" Target="../media/image430.png"/><Relationship Id="rId168" Type="http://schemas.openxmlformats.org/officeDocument/2006/relationships/customXml" Target="../ink/ink121.xml"/><Relationship Id="rId8" Type="http://schemas.openxmlformats.org/officeDocument/2006/relationships/image" Target="../media/image861.png"/><Relationship Id="rId51" Type="http://schemas.openxmlformats.org/officeDocument/2006/relationships/customXml" Target="../ink/ink62.xml"/><Relationship Id="rId72" Type="http://schemas.openxmlformats.org/officeDocument/2006/relationships/image" Target="../media/image1190.png"/><Relationship Id="rId93" Type="http://schemas.openxmlformats.org/officeDocument/2006/relationships/customXml" Target="../ink/ink83.xml"/><Relationship Id="rId98" Type="http://schemas.openxmlformats.org/officeDocument/2006/relationships/image" Target="../media/image132.png"/><Relationship Id="rId121" Type="http://schemas.openxmlformats.org/officeDocument/2006/relationships/image" Target="../media/image330.png"/><Relationship Id="rId142" Type="http://schemas.openxmlformats.org/officeDocument/2006/relationships/customXml" Target="../ink/ink107.xml"/><Relationship Id="rId163" Type="http://schemas.openxmlformats.org/officeDocument/2006/relationships/image" Target="../media/image510.png"/><Relationship Id="rId3" Type="http://schemas.openxmlformats.org/officeDocument/2006/relationships/customXml" Target="../ink/ink38.xml"/><Relationship Id="rId25" Type="http://schemas.openxmlformats.org/officeDocument/2006/relationships/customXml" Target="../ink/ink49.xml"/><Relationship Id="rId46" Type="http://schemas.openxmlformats.org/officeDocument/2006/relationships/image" Target="../media/image1050.png"/><Relationship Id="rId67" Type="http://schemas.openxmlformats.org/officeDocument/2006/relationships/customXml" Target="../ink/ink70.xml"/><Relationship Id="rId116" Type="http://schemas.openxmlformats.org/officeDocument/2006/relationships/customXml" Target="../ink/ink94.xml"/><Relationship Id="rId137" Type="http://schemas.openxmlformats.org/officeDocument/2006/relationships/image" Target="../media/image41.png"/><Relationship Id="rId158" Type="http://schemas.openxmlformats.org/officeDocument/2006/relationships/customXml" Target="../ink/ink115.xml"/><Relationship Id="rId20" Type="http://schemas.openxmlformats.org/officeDocument/2006/relationships/image" Target="../media/image921.png"/><Relationship Id="rId41" Type="http://schemas.openxmlformats.org/officeDocument/2006/relationships/customXml" Target="../ink/ink57.xml"/><Relationship Id="rId62" Type="http://schemas.openxmlformats.org/officeDocument/2006/relationships/image" Target="../media/image1140.png"/><Relationship Id="rId83" Type="http://schemas.openxmlformats.org/officeDocument/2006/relationships/customXml" Target="../ink/ink78.xml"/><Relationship Id="rId88" Type="http://schemas.openxmlformats.org/officeDocument/2006/relationships/image" Target="../media/image127.png"/><Relationship Id="rId111" Type="http://schemas.openxmlformats.org/officeDocument/2006/relationships/customXml" Target="../ink/ink92.xml"/><Relationship Id="rId132" Type="http://schemas.openxmlformats.org/officeDocument/2006/relationships/customXml" Target="../ink/ink102.xml"/><Relationship Id="rId153" Type="http://schemas.openxmlformats.org/officeDocument/2006/relationships/image" Target="../media/image460.png"/><Relationship Id="rId15" Type="http://schemas.openxmlformats.org/officeDocument/2006/relationships/customXml" Target="../ink/ink44.xml"/><Relationship Id="rId36" Type="http://schemas.openxmlformats.org/officeDocument/2006/relationships/image" Target="../media/image1000.png"/><Relationship Id="rId57" Type="http://schemas.openxmlformats.org/officeDocument/2006/relationships/customXml" Target="../ink/ink65.xml"/><Relationship Id="rId106" Type="http://schemas.openxmlformats.org/officeDocument/2006/relationships/image" Target="../media/image136.png"/><Relationship Id="rId127" Type="http://schemas.openxmlformats.org/officeDocument/2006/relationships/image" Target="../media/image360.png"/><Relationship Id="rId10" Type="http://schemas.openxmlformats.org/officeDocument/2006/relationships/image" Target="../media/image871.png"/><Relationship Id="rId31" Type="http://schemas.openxmlformats.org/officeDocument/2006/relationships/customXml" Target="../ink/ink52.xml"/><Relationship Id="rId52" Type="http://schemas.openxmlformats.org/officeDocument/2006/relationships/image" Target="../media/image1080.png"/><Relationship Id="rId73" Type="http://schemas.openxmlformats.org/officeDocument/2006/relationships/customXml" Target="../ink/ink73.xml"/><Relationship Id="rId78" Type="http://schemas.openxmlformats.org/officeDocument/2006/relationships/image" Target="../media/image1220.png"/><Relationship Id="rId94" Type="http://schemas.openxmlformats.org/officeDocument/2006/relationships/image" Target="../media/image130.png"/><Relationship Id="rId99" Type="http://schemas.openxmlformats.org/officeDocument/2006/relationships/customXml" Target="../ink/ink86.xml"/><Relationship Id="rId101" Type="http://schemas.openxmlformats.org/officeDocument/2006/relationships/customXml" Target="../ink/ink87.xml"/><Relationship Id="rId122" Type="http://schemas.openxmlformats.org/officeDocument/2006/relationships/customXml" Target="../ink/ink97.xml"/><Relationship Id="rId143" Type="http://schemas.openxmlformats.org/officeDocument/2006/relationships/image" Target="../media/image290.png"/><Relationship Id="rId148" Type="http://schemas.openxmlformats.org/officeDocument/2006/relationships/customXml" Target="../ink/ink110.xml"/><Relationship Id="rId164" Type="http://schemas.openxmlformats.org/officeDocument/2006/relationships/customXml" Target="../ink/ink118.xml"/><Relationship Id="rId169" Type="http://schemas.openxmlformats.org/officeDocument/2006/relationships/customXml" Target="../ink/ink122.xml"/><Relationship Id="rId4" Type="http://schemas.openxmlformats.org/officeDocument/2006/relationships/image" Target="../media/image841.png"/><Relationship Id="rId9" Type="http://schemas.openxmlformats.org/officeDocument/2006/relationships/customXml" Target="../ink/ink41.xml"/><Relationship Id="rId26" Type="http://schemas.openxmlformats.org/officeDocument/2006/relationships/image" Target="../media/image951.png"/><Relationship Id="rId47" Type="http://schemas.openxmlformats.org/officeDocument/2006/relationships/customXml" Target="../ink/ink60.xml"/><Relationship Id="rId68" Type="http://schemas.openxmlformats.org/officeDocument/2006/relationships/image" Target="../media/image1170.png"/><Relationship Id="rId89" Type="http://schemas.openxmlformats.org/officeDocument/2006/relationships/customXml" Target="../ink/ink81.xml"/><Relationship Id="rId112" Type="http://schemas.openxmlformats.org/officeDocument/2006/relationships/image" Target="../media/image139.png"/><Relationship Id="rId133" Type="http://schemas.openxmlformats.org/officeDocument/2006/relationships/image" Target="../media/image390.png"/><Relationship Id="rId154" Type="http://schemas.openxmlformats.org/officeDocument/2006/relationships/customXml" Target="../ink/ink113.xml"/><Relationship Id="rId16" Type="http://schemas.openxmlformats.org/officeDocument/2006/relationships/image" Target="../media/image901.png"/><Relationship Id="rId37" Type="http://schemas.openxmlformats.org/officeDocument/2006/relationships/customXml" Target="../ink/ink55.xml"/><Relationship Id="rId58" Type="http://schemas.openxmlformats.org/officeDocument/2006/relationships/image" Target="../media/image1120.png"/><Relationship Id="rId79" Type="http://schemas.openxmlformats.org/officeDocument/2006/relationships/customXml" Target="../ink/ink76.xml"/><Relationship Id="rId102" Type="http://schemas.openxmlformats.org/officeDocument/2006/relationships/image" Target="../media/image134.png"/><Relationship Id="rId123" Type="http://schemas.openxmlformats.org/officeDocument/2006/relationships/image" Target="../media/image340.png"/><Relationship Id="rId144" Type="http://schemas.openxmlformats.org/officeDocument/2006/relationships/customXml" Target="../ink/ink108.xml"/><Relationship Id="rId90" Type="http://schemas.openxmlformats.org/officeDocument/2006/relationships/image" Target="../media/image128.png"/><Relationship Id="rId165" Type="http://schemas.openxmlformats.org/officeDocument/2006/relationships/customXml" Target="../ink/ink119.xml"/><Relationship Id="rId27" Type="http://schemas.openxmlformats.org/officeDocument/2006/relationships/customXml" Target="../ink/ink50.xml"/><Relationship Id="rId48" Type="http://schemas.openxmlformats.org/officeDocument/2006/relationships/image" Target="../media/image1060.png"/><Relationship Id="rId69" Type="http://schemas.openxmlformats.org/officeDocument/2006/relationships/customXml" Target="../ink/ink71.xml"/><Relationship Id="rId113" Type="http://schemas.openxmlformats.org/officeDocument/2006/relationships/image" Target="../media/image3.png"/><Relationship Id="rId134" Type="http://schemas.openxmlformats.org/officeDocument/2006/relationships/customXml" Target="../ink/ink103.xml"/><Relationship Id="rId80" Type="http://schemas.openxmlformats.org/officeDocument/2006/relationships/image" Target="../media/image123.png"/><Relationship Id="rId155" Type="http://schemas.openxmlformats.org/officeDocument/2006/relationships/image" Target="../media/image470.png"/><Relationship Id="rId17" Type="http://schemas.openxmlformats.org/officeDocument/2006/relationships/customXml" Target="../ink/ink45.xml"/><Relationship Id="rId38" Type="http://schemas.openxmlformats.org/officeDocument/2006/relationships/image" Target="../media/image1010.png"/><Relationship Id="rId59" Type="http://schemas.openxmlformats.org/officeDocument/2006/relationships/customXml" Target="../ink/ink66.xml"/><Relationship Id="rId103" Type="http://schemas.openxmlformats.org/officeDocument/2006/relationships/customXml" Target="../ink/ink88.xml"/><Relationship Id="rId124" Type="http://schemas.openxmlformats.org/officeDocument/2006/relationships/customXml" Target="../ink/ink98.xml"/></Relationships>
</file>

<file path=ppt/slides/_rels/slide46.xml.rels><?xml version="1.0" encoding="UTF-8" standalone="yes"?>
<Relationships xmlns="http://schemas.openxmlformats.org/package/2006/relationships"><Relationship Id="rId13" Type="http://schemas.openxmlformats.org/officeDocument/2006/relationships/image" Target="../media/image65.png"/><Relationship Id="rId18" Type="http://schemas.openxmlformats.org/officeDocument/2006/relationships/customXml" Target="../ink/ink131.xml"/><Relationship Id="rId26" Type="http://schemas.openxmlformats.org/officeDocument/2006/relationships/customXml" Target="../ink/ink135.xml"/><Relationship Id="rId39" Type="http://schemas.openxmlformats.org/officeDocument/2006/relationships/image" Target="../media/image85.png"/><Relationship Id="rId21" Type="http://schemas.openxmlformats.org/officeDocument/2006/relationships/image" Target="../media/image69.png"/><Relationship Id="rId34" Type="http://schemas.openxmlformats.org/officeDocument/2006/relationships/customXml" Target="../ink/ink139.xml"/><Relationship Id="rId42" Type="http://schemas.openxmlformats.org/officeDocument/2006/relationships/customXml" Target="../ink/ink143.xml"/><Relationship Id="rId47" Type="http://schemas.openxmlformats.org/officeDocument/2006/relationships/customXml" Target="../ink/ink145.xml"/><Relationship Id="rId50" Type="http://schemas.openxmlformats.org/officeDocument/2006/relationships/image" Target="../media/image90.png"/><Relationship Id="rId55" Type="http://schemas.openxmlformats.org/officeDocument/2006/relationships/customXml" Target="../ink/ink149.xml"/><Relationship Id="rId63" Type="http://schemas.openxmlformats.org/officeDocument/2006/relationships/image" Target="../media/image97.png"/><Relationship Id="rId7" Type="http://schemas.openxmlformats.org/officeDocument/2006/relationships/image" Target="../media/image62.png"/><Relationship Id="rId2" Type="http://schemas.openxmlformats.org/officeDocument/2006/relationships/customXml" Target="../ink/ink123.xml"/><Relationship Id="rId16" Type="http://schemas.openxmlformats.org/officeDocument/2006/relationships/customXml" Target="../ink/ink130.xml"/><Relationship Id="rId29" Type="http://schemas.openxmlformats.org/officeDocument/2006/relationships/image" Target="../media/image73.png"/><Relationship Id="rId11" Type="http://schemas.openxmlformats.org/officeDocument/2006/relationships/image" Target="../media/image64.png"/><Relationship Id="rId24" Type="http://schemas.openxmlformats.org/officeDocument/2006/relationships/customXml" Target="../ink/ink134.xml"/><Relationship Id="rId32" Type="http://schemas.openxmlformats.org/officeDocument/2006/relationships/customXml" Target="../ink/ink138.xml"/><Relationship Id="rId37" Type="http://schemas.openxmlformats.org/officeDocument/2006/relationships/image" Target="../media/image84.png"/><Relationship Id="rId40" Type="http://schemas.openxmlformats.org/officeDocument/2006/relationships/customXml" Target="../ink/ink142.xml"/><Relationship Id="rId45" Type="http://schemas.openxmlformats.org/officeDocument/2006/relationships/customXml" Target="../ink/ink144.xml"/><Relationship Id="rId53" Type="http://schemas.openxmlformats.org/officeDocument/2006/relationships/customXml" Target="../ink/ink148.xml"/><Relationship Id="rId58" Type="http://schemas.openxmlformats.org/officeDocument/2006/relationships/image" Target="../media/image94.png"/><Relationship Id="rId5" Type="http://schemas.openxmlformats.org/officeDocument/2006/relationships/image" Target="../media/image61.png"/><Relationship Id="rId61" Type="http://schemas.openxmlformats.org/officeDocument/2006/relationships/customXml" Target="../ink/ink152.xml"/><Relationship Id="rId19" Type="http://schemas.openxmlformats.org/officeDocument/2006/relationships/image" Target="../media/image68.png"/><Relationship Id="rId14" Type="http://schemas.openxmlformats.org/officeDocument/2006/relationships/customXml" Target="../ink/ink129.xml"/><Relationship Id="rId22" Type="http://schemas.openxmlformats.org/officeDocument/2006/relationships/customXml" Target="../ink/ink133.xml"/><Relationship Id="rId27" Type="http://schemas.openxmlformats.org/officeDocument/2006/relationships/image" Target="../media/image72.png"/><Relationship Id="rId30" Type="http://schemas.openxmlformats.org/officeDocument/2006/relationships/customXml" Target="../ink/ink137.xml"/><Relationship Id="rId35" Type="http://schemas.openxmlformats.org/officeDocument/2006/relationships/image" Target="../media/image81.png"/><Relationship Id="rId43" Type="http://schemas.openxmlformats.org/officeDocument/2006/relationships/image" Target="../media/image87.png"/><Relationship Id="rId48" Type="http://schemas.openxmlformats.org/officeDocument/2006/relationships/image" Target="../media/image89.png"/><Relationship Id="rId56" Type="http://schemas.openxmlformats.org/officeDocument/2006/relationships/image" Target="../media/image93.png"/><Relationship Id="rId8" Type="http://schemas.openxmlformats.org/officeDocument/2006/relationships/customXml" Target="../ink/ink126.xml"/><Relationship Id="rId51" Type="http://schemas.openxmlformats.org/officeDocument/2006/relationships/customXml" Target="../ink/ink147.xml"/><Relationship Id="rId3" Type="http://schemas.openxmlformats.org/officeDocument/2006/relationships/image" Target="../media/image600.png"/><Relationship Id="rId12" Type="http://schemas.openxmlformats.org/officeDocument/2006/relationships/customXml" Target="../ink/ink128.xml"/><Relationship Id="rId17" Type="http://schemas.openxmlformats.org/officeDocument/2006/relationships/image" Target="../media/image67.png"/><Relationship Id="rId25" Type="http://schemas.openxmlformats.org/officeDocument/2006/relationships/image" Target="../media/image71.png"/><Relationship Id="rId33" Type="http://schemas.openxmlformats.org/officeDocument/2006/relationships/image" Target="../media/image75.png"/><Relationship Id="rId38" Type="http://schemas.openxmlformats.org/officeDocument/2006/relationships/customXml" Target="../ink/ink141.xml"/><Relationship Id="rId46" Type="http://schemas.openxmlformats.org/officeDocument/2006/relationships/image" Target="../media/image88.png"/><Relationship Id="rId59" Type="http://schemas.openxmlformats.org/officeDocument/2006/relationships/customXml" Target="../ink/ink151.xml"/><Relationship Id="rId20" Type="http://schemas.openxmlformats.org/officeDocument/2006/relationships/customXml" Target="../ink/ink132.xml"/><Relationship Id="rId41" Type="http://schemas.openxmlformats.org/officeDocument/2006/relationships/image" Target="../media/image86.png"/><Relationship Id="rId54" Type="http://schemas.openxmlformats.org/officeDocument/2006/relationships/image" Target="../media/image92.png"/><Relationship Id="rId62" Type="http://schemas.openxmlformats.org/officeDocument/2006/relationships/image" Target="../media/image96.png"/><Relationship Id="rId1" Type="http://schemas.openxmlformats.org/officeDocument/2006/relationships/slideLayout" Target="../slideLayouts/slideLayout24.xml"/><Relationship Id="rId6" Type="http://schemas.openxmlformats.org/officeDocument/2006/relationships/customXml" Target="../ink/ink125.xml"/><Relationship Id="rId15" Type="http://schemas.openxmlformats.org/officeDocument/2006/relationships/image" Target="../media/image66.png"/><Relationship Id="rId23" Type="http://schemas.openxmlformats.org/officeDocument/2006/relationships/image" Target="../media/image70.png"/><Relationship Id="rId28" Type="http://schemas.openxmlformats.org/officeDocument/2006/relationships/customXml" Target="../ink/ink136.xml"/><Relationship Id="rId36" Type="http://schemas.openxmlformats.org/officeDocument/2006/relationships/customXml" Target="../ink/ink140.xml"/><Relationship Id="rId49" Type="http://schemas.openxmlformats.org/officeDocument/2006/relationships/customXml" Target="../ink/ink146.xml"/><Relationship Id="rId57" Type="http://schemas.openxmlformats.org/officeDocument/2006/relationships/customXml" Target="../ink/ink150.xml"/><Relationship Id="rId10" Type="http://schemas.openxmlformats.org/officeDocument/2006/relationships/customXml" Target="../ink/ink127.xml"/><Relationship Id="rId31" Type="http://schemas.openxmlformats.org/officeDocument/2006/relationships/image" Target="../media/image74.png"/><Relationship Id="rId44" Type="http://schemas.openxmlformats.org/officeDocument/2006/relationships/image" Target="../media/image3.png"/><Relationship Id="rId52" Type="http://schemas.openxmlformats.org/officeDocument/2006/relationships/image" Target="../media/image91.png"/><Relationship Id="rId60" Type="http://schemas.openxmlformats.org/officeDocument/2006/relationships/image" Target="../media/image95.png"/><Relationship Id="rId4" Type="http://schemas.openxmlformats.org/officeDocument/2006/relationships/customXml" Target="../ink/ink124.xml"/><Relationship Id="rId9" Type="http://schemas.openxmlformats.org/officeDocument/2006/relationships/image" Target="../media/image630.png"/></Relationships>
</file>

<file path=ppt/slides/_rels/slide47.xml.rels><?xml version="1.0" encoding="UTF-8" standalone="yes"?>
<Relationships xmlns="http://schemas.openxmlformats.org/package/2006/relationships"><Relationship Id="rId13" Type="http://schemas.openxmlformats.org/officeDocument/2006/relationships/image" Target="../media/image161.png"/><Relationship Id="rId18" Type="http://schemas.openxmlformats.org/officeDocument/2006/relationships/image" Target="../media/image3.png"/><Relationship Id="rId3" Type="http://schemas.openxmlformats.org/officeDocument/2006/relationships/image" Target="../media/image1110.png"/><Relationship Id="rId12" Type="http://schemas.openxmlformats.org/officeDocument/2006/relationships/customXml" Target="../ink/ink157.xml"/><Relationship Id="rId17" Type="http://schemas.openxmlformats.org/officeDocument/2006/relationships/image" Target="../media/image181.png"/><Relationship Id="rId2" Type="http://schemas.openxmlformats.org/officeDocument/2006/relationships/customXml" Target="../ink/ink153.xml"/><Relationship Id="rId16" Type="http://schemas.openxmlformats.org/officeDocument/2006/relationships/customXml" Target="../ink/ink159.xml"/><Relationship Id="rId1" Type="http://schemas.openxmlformats.org/officeDocument/2006/relationships/slideLayout" Target="../slideLayouts/slideLayout24.xml"/><Relationship Id="rId6" Type="http://schemas.openxmlformats.org/officeDocument/2006/relationships/customXml" Target="../ink/ink155.xml"/><Relationship Id="rId11" Type="http://schemas.openxmlformats.org/officeDocument/2006/relationships/image" Target="../media/image200.png"/><Relationship Id="rId5" Type="http://schemas.openxmlformats.org/officeDocument/2006/relationships/image" Target="../media/image1211.png"/><Relationship Id="rId15" Type="http://schemas.openxmlformats.org/officeDocument/2006/relationships/image" Target="../media/image171.png"/><Relationship Id="rId10" Type="http://schemas.openxmlformats.org/officeDocument/2006/relationships/customXml" Target="../ink/ink156.xml"/><Relationship Id="rId4" Type="http://schemas.openxmlformats.org/officeDocument/2006/relationships/customXml" Target="../ink/ink154.xml"/><Relationship Id="rId9" Type="http://schemas.openxmlformats.org/officeDocument/2006/relationships/image" Target="../media/image191.png"/><Relationship Id="rId14" Type="http://schemas.openxmlformats.org/officeDocument/2006/relationships/customXml" Target="../ink/ink158.xml"/></Relationships>
</file>

<file path=ppt/slides/_rels/slide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21.png"/><Relationship Id="rId7" Type="http://schemas.openxmlformats.org/officeDocument/2006/relationships/image" Target="../media/image241.png"/><Relationship Id="rId2" Type="http://schemas.openxmlformats.org/officeDocument/2006/relationships/customXml" Target="../ink/ink160.xml"/><Relationship Id="rId1" Type="http://schemas.openxmlformats.org/officeDocument/2006/relationships/slideLayout" Target="../slideLayouts/slideLayout24.xml"/><Relationship Id="rId6" Type="http://schemas.openxmlformats.org/officeDocument/2006/relationships/customXml" Target="../ink/ink162.xml"/><Relationship Id="rId5" Type="http://schemas.openxmlformats.org/officeDocument/2006/relationships/image" Target="../media/image231.png"/><Relationship Id="rId4" Type="http://schemas.openxmlformats.org/officeDocument/2006/relationships/customXml" Target="../ink/ink161.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8" Type="http://schemas.openxmlformats.org/officeDocument/2006/relationships/customXml" Target="../ink/ink164.xml"/><Relationship Id="rId13" Type="http://schemas.openxmlformats.org/officeDocument/2006/relationships/image" Target="../media/image240.png"/><Relationship Id="rId18" Type="http://schemas.openxmlformats.org/officeDocument/2006/relationships/image" Target="../media/image3.png"/><Relationship Id="rId7" Type="http://schemas.openxmlformats.org/officeDocument/2006/relationships/image" Target="../media/image210.png"/><Relationship Id="rId17" Type="http://schemas.openxmlformats.org/officeDocument/2006/relationships/image" Target="../media/image260.png"/><Relationship Id="rId2" Type="http://schemas.openxmlformats.org/officeDocument/2006/relationships/customXml" Target="../ink/ink163.xml"/><Relationship Id="rId16" Type="http://schemas.openxmlformats.org/officeDocument/2006/relationships/customXml" Target="../ink/ink167.xml"/><Relationship Id="rId1" Type="http://schemas.openxmlformats.org/officeDocument/2006/relationships/slideLayout" Target="../slideLayouts/slideLayout24.xml"/><Relationship Id="rId15" Type="http://schemas.openxmlformats.org/officeDocument/2006/relationships/image" Target="../media/image250.png"/><Relationship Id="rId10" Type="http://schemas.openxmlformats.org/officeDocument/2006/relationships/customXml" Target="../ink/ink165.xml"/><Relationship Id="rId9" Type="http://schemas.openxmlformats.org/officeDocument/2006/relationships/image" Target="../media/image220.png"/><Relationship Id="rId14" Type="http://schemas.openxmlformats.org/officeDocument/2006/relationships/customXml" Target="../ink/ink166.xml"/></Relationships>
</file>

<file path=ppt/slides/_rels/slide52.xml.rels><?xml version="1.0" encoding="UTF-8" standalone="yes"?>
<Relationships xmlns="http://schemas.openxmlformats.org/package/2006/relationships"><Relationship Id="rId8" Type="http://schemas.openxmlformats.org/officeDocument/2006/relationships/customXml" Target="../ink/ink171.xml"/><Relationship Id="rId13" Type="http://schemas.openxmlformats.org/officeDocument/2006/relationships/image" Target="../media/image240.png"/><Relationship Id="rId18" Type="http://schemas.openxmlformats.org/officeDocument/2006/relationships/customXml" Target="../ink/ink176.xml"/><Relationship Id="rId26" Type="http://schemas.openxmlformats.org/officeDocument/2006/relationships/image" Target="../media/image3.png"/><Relationship Id="rId3" Type="http://schemas.openxmlformats.org/officeDocument/2006/relationships/image" Target="../media/image190.png"/><Relationship Id="rId21" Type="http://schemas.openxmlformats.org/officeDocument/2006/relationships/image" Target="../media/image550.png"/><Relationship Id="rId7" Type="http://schemas.openxmlformats.org/officeDocument/2006/relationships/image" Target="../media/image210.png"/><Relationship Id="rId12" Type="http://schemas.openxmlformats.org/officeDocument/2006/relationships/customXml" Target="../ink/ink173.xml"/><Relationship Id="rId17" Type="http://schemas.openxmlformats.org/officeDocument/2006/relationships/image" Target="../media/image260.png"/><Relationship Id="rId25" Type="http://schemas.openxmlformats.org/officeDocument/2006/relationships/image" Target="../media/image530.png"/><Relationship Id="rId2" Type="http://schemas.openxmlformats.org/officeDocument/2006/relationships/customXml" Target="../ink/ink168.xml"/><Relationship Id="rId16" Type="http://schemas.openxmlformats.org/officeDocument/2006/relationships/customXml" Target="../ink/ink175.xml"/><Relationship Id="rId20" Type="http://schemas.openxmlformats.org/officeDocument/2006/relationships/customXml" Target="../ink/ink177.xml"/><Relationship Id="rId1" Type="http://schemas.openxmlformats.org/officeDocument/2006/relationships/slideLayout" Target="../slideLayouts/slideLayout24.xml"/><Relationship Id="rId6" Type="http://schemas.openxmlformats.org/officeDocument/2006/relationships/customXml" Target="../ink/ink170.xml"/><Relationship Id="rId11" Type="http://schemas.openxmlformats.org/officeDocument/2006/relationships/image" Target="../media/image230.png"/><Relationship Id="rId24" Type="http://schemas.openxmlformats.org/officeDocument/2006/relationships/customXml" Target="../ink/ink179.xml"/><Relationship Id="rId5" Type="http://schemas.openxmlformats.org/officeDocument/2006/relationships/image" Target="../media/image201.png"/><Relationship Id="rId15" Type="http://schemas.openxmlformats.org/officeDocument/2006/relationships/image" Target="../media/image250.png"/><Relationship Id="rId23" Type="http://schemas.openxmlformats.org/officeDocument/2006/relationships/image" Target="../media/image560.png"/><Relationship Id="rId10" Type="http://schemas.openxmlformats.org/officeDocument/2006/relationships/customXml" Target="../ink/ink172.xml"/><Relationship Id="rId19" Type="http://schemas.openxmlformats.org/officeDocument/2006/relationships/image" Target="../media/image540.png"/><Relationship Id="rId4" Type="http://schemas.openxmlformats.org/officeDocument/2006/relationships/customXml" Target="../ink/ink169.xml"/><Relationship Id="rId9" Type="http://schemas.openxmlformats.org/officeDocument/2006/relationships/image" Target="../media/image220.png"/><Relationship Id="rId14" Type="http://schemas.openxmlformats.org/officeDocument/2006/relationships/customXml" Target="../ink/ink174.xml"/><Relationship Id="rId22" Type="http://schemas.openxmlformats.org/officeDocument/2006/relationships/customXml" Target="../ink/ink178.xml"/></Relationships>
</file>

<file path=ppt/slides/_rels/slide53.xml.rels><?xml version="1.0" encoding="UTF-8" standalone="yes"?>
<Relationships xmlns="http://schemas.openxmlformats.org/package/2006/relationships"><Relationship Id="rId8" Type="http://schemas.openxmlformats.org/officeDocument/2006/relationships/customXml" Target="../ink/ink183.xml"/><Relationship Id="rId18" Type="http://schemas.openxmlformats.org/officeDocument/2006/relationships/image" Target="../media/image3.png"/><Relationship Id="rId3" Type="http://schemas.openxmlformats.org/officeDocument/2006/relationships/image" Target="../media/image190.png"/><Relationship Id="rId7" Type="http://schemas.openxmlformats.org/officeDocument/2006/relationships/image" Target="../media/image210.png"/><Relationship Id="rId12" Type="http://schemas.openxmlformats.org/officeDocument/2006/relationships/customXml" Target="../ink/ink185.xml"/><Relationship Id="rId17" Type="http://schemas.openxmlformats.org/officeDocument/2006/relationships/image" Target="../media/image260.png"/><Relationship Id="rId2" Type="http://schemas.openxmlformats.org/officeDocument/2006/relationships/customXml" Target="../ink/ink180.xml"/><Relationship Id="rId16" Type="http://schemas.openxmlformats.org/officeDocument/2006/relationships/customXml" Target="../ink/ink186.xml"/><Relationship Id="rId1" Type="http://schemas.openxmlformats.org/officeDocument/2006/relationships/slideLayout" Target="../slideLayouts/slideLayout24.xml"/><Relationship Id="rId6" Type="http://schemas.openxmlformats.org/officeDocument/2006/relationships/customXml" Target="../ink/ink182.xml"/><Relationship Id="rId11" Type="http://schemas.openxmlformats.org/officeDocument/2006/relationships/image" Target="../media/image230.png"/><Relationship Id="rId5" Type="http://schemas.openxmlformats.org/officeDocument/2006/relationships/image" Target="../media/image201.png"/><Relationship Id="rId15" Type="http://schemas.openxmlformats.org/officeDocument/2006/relationships/image" Target="../media/image250.png"/><Relationship Id="rId10" Type="http://schemas.openxmlformats.org/officeDocument/2006/relationships/customXml" Target="../ink/ink184.xml"/><Relationship Id="rId4" Type="http://schemas.openxmlformats.org/officeDocument/2006/relationships/customXml" Target="../ink/ink181.xml"/><Relationship Id="rId9" Type="http://schemas.openxmlformats.org/officeDocument/2006/relationships/image" Target="../media/image220.png"/></Relationships>
</file>

<file path=ppt/slides/_rels/slide54.xml.rels><?xml version="1.0" encoding="UTF-8" standalone="yes"?>
<Relationships xmlns="http://schemas.openxmlformats.org/package/2006/relationships"><Relationship Id="rId13" Type="http://schemas.openxmlformats.org/officeDocument/2006/relationships/image" Target="../media/image240.png"/><Relationship Id="rId2" Type="http://schemas.openxmlformats.org/officeDocument/2006/relationships/customXml" Target="../ink/ink187.xml"/><Relationship Id="rId1" Type="http://schemas.openxmlformats.org/officeDocument/2006/relationships/slideLayout" Target="../slideLayouts/slideLayout24.xml"/><Relationship Id="rId14" Type="http://schemas.openxmlformats.org/officeDocument/2006/relationships/image" Target="../media/image3.png"/></Relationships>
</file>

<file path=ppt/slides/_rels/slide55.xml.rels><?xml version="1.0" encoding="UTF-8" standalone="yes"?>
<Relationships xmlns="http://schemas.openxmlformats.org/package/2006/relationships"><Relationship Id="rId12" Type="http://schemas.openxmlformats.org/officeDocument/2006/relationships/image" Target="../media/image3.png"/><Relationship Id="rId2" Type="http://schemas.openxmlformats.org/officeDocument/2006/relationships/customXml" Target="../ink/ink188.xml"/><Relationship Id="rId1" Type="http://schemas.openxmlformats.org/officeDocument/2006/relationships/slideLayout" Target="../slideLayouts/slideLayout24.xml"/><Relationship Id="rId11" Type="http://schemas.openxmlformats.org/officeDocument/2006/relationships/image" Target="../media/image150.png"/><Relationship Id="rId10" Type="http://schemas.openxmlformats.org/officeDocument/2006/relationships/customXml" Target="../ink/ink189.xml"/><Relationship Id="rId9" Type="http://schemas.openxmlformats.org/officeDocument/2006/relationships/image" Target="../media/image140.png"/></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8" Type="http://schemas.openxmlformats.org/officeDocument/2006/relationships/customXml" Target="../ink/ink193.xml"/><Relationship Id="rId26" Type="http://schemas.openxmlformats.org/officeDocument/2006/relationships/customXml" Target="../ink/ink196.xml"/><Relationship Id="rId21" Type="http://schemas.openxmlformats.org/officeDocument/2006/relationships/customXml" Target="../ink/ink194.xml"/><Relationship Id="rId17" Type="http://schemas.openxmlformats.org/officeDocument/2006/relationships/image" Target="../media/image202.png"/><Relationship Id="rId25" Type="http://schemas.openxmlformats.org/officeDocument/2006/relationships/image" Target="../media/image570.png"/><Relationship Id="rId2" Type="http://schemas.openxmlformats.org/officeDocument/2006/relationships/customXml" Target="../ink/ink190.xml"/><Relationship Id="rId16" Type="http://schemas.openxmlformats.org/officeDocument/2006/relationships/customXml" Target="../ink/ink192.xml"/><Relationship Id="rId20" Type="http://schemas.openxmlformats.org/officeDocument/2006/relationships/image" Target="../media/image3.png"/><Relationship Id="rId29" Type="http://schemas.openxmlformats.org/officeDocument/2006/relationships/image" Target="../media/image101.jpeg"/><Relationship Id="rId1" Type="http://schemas.openxmlformats.org/officeDocument/2006/relationships/slideLayout" Target="../slideLayouts/slideLayout24.xml"/><Relationship Id="rId6" Type="http://schemas.openxmlformats.org/officeDocument/2006/relationships/customXml" Target="../ink/ink191.xml"/><Relationship Id="rId24" Type="http://schemas.openxmlformats.org/officeDocument/2006/relationships/customXml" Target="../ink/ink195.xml"/><Relationship Id="rId5" Type="http://schemas.openxmlformats.org/officeDocument/2006/relationships/image" Target="../media/image551.png"/><Relationship Id="rId15" Type="http://schemas.openxmlformats.org/officeDocument/2006/relationships/image" Target="../media/image192.png"/><Relationship Id="rId23" Type="http://schemas.openxmlformats.org/officeDocument/2006/relationships/image" Target="../media/image561.png"/><Relationship Id="rId28" Type="http://schemas.openxmlformats.org/officeDocument/2006/relationships/image" Target="../media/image100.jpeg"/><Relationship Id="rId19" Type="http://schemas.openxmlformats.org/officeDocument/2006/relationships/image" Target="../media/image211.png"/><Relationship Id="rId27" Type="http://schemas.openxmlformats.org/officeDocument/2006/relationships/image" Target="../media/image580.png"/><Relationship Id="rId30" Type="http://schemas.openxmlformats.org/officeDocument/2006/relationships/image" Target="../media/image102.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00.png"/><Relationship Id="rId2" Type="http://schemas.openxmlformats.org/officeDocument/2006/relationships/image" Target="../media/image103.png"/><Relationship Id="rId1" Type="http://schemas.openxmlformats.org/officeDocument/2006/relationships/slideLayout" Target="../slideLayouts/slideLayout24.xml"/><Relationship Id="rId4" Type="http://schemas.openxmlformats.org/officeDocument/2006/relationships/customXml" Target="../ink/ink197.xml"/></Relationships>
</file>

<file path=ppt/slides/_rels/slide59.xml.rels><?xml version="1.0" encoding="UTF-8" standalone="yes"?>
<Relationships xmlns="http://schemas.openxmlformats.org/package/2006/relationships"><Relationship Id="rId13" Type="http://schemas.openxmlformats.org/officeDocument/2006/relationships/customXml" Target="../ink/ink203.xml"/><Relationship Id="rId18" Type="http://schemas.openxmlformats.org/officeDocument/2006/relationships/customXml" Target="../ink/ink206.xml"/><Relationship Id="rId26" Type="http://schemas.openxmlformats.org/officeDocument/2006/relationships/image" Target="../media/image106.png"/><Relationship Id="rId3" Type="http://schemas.openxmlformats.org/officeDocument/2006/relationships/customXml" Target="../ink/ink198.xml"/><Relationship Id="rId21" Type="http://schemas.openxmlformats.org/officeDocument/2006/relationships/image" Target="../media/image59.png"/><Relationship Id="rId7" Type="http://schemas.openxmlformats.org/officeDocument/2006/relationships/customXml" Target="../ink/ink200.xml"/><Relationship Id="rId12" Type="http://schemas.openxmlformats.org/officeDocument/2006/relationships/customXml" Target="../ink/ink202.xml"/><Relationship Id="rId17" Type="http://schemas.openxmlformats.org/officeDocument/2006/relationships/customXml" Target="../ink/ink205.xml"/><Relationship Id="rId25" Type="http://schemas.openxmlformats.org/officeDocument/2006/relationships/customXml" Target="../ink/ink210.xml"/><Relationship Id="rId2" Type="http://schemas.openxmlformats.org/officeDocument/2006/relationships/image" Target="../media/image3.png"/><Relationship Id="rId16" Type="http://schemas.openxmlformats.org/officeDocument/2006/relationships/image" Target="../media/image1830.png"/><Relationship Id="rId20" Type="http://schemas.openxmlformats.org/officeDocument/2006/relationships/customXml" Target="../ink/ink208.xml"/><Relationship Id="rId29" Type="http://schemas.openxmlformats.org/officeDocument/2006/relationships/image" Target="../media/image108.png"/><Relationship Id="rId1" Type="http://schemas.openxmlformats.org/officeDocument/2006/relationships/slideLayout" Target="../slideLayouts/slideLayout24.xml"/><Relationship Id="rId6" Type="http://schemas.openxmlformats.org/officeDocument/2006/relationships/image" Target="../media/image1700.png"/><Relationship Id="rId11" Type="http://schemas.openxmlformats.org/officeDocument/2006/relationships/image" Target="../media/image177.png"/><Relationship Id="rId24" Type="http://schemas.openxmlformats.org/officeDocument/2006/relationships/image" Target="../media/image105.png"/><Relationship Id="rId5" Type="http://schemas.openxmlformats.org/officeDocument/2006/relationships/customXml" Target="../ink/ink199.xml"/><Relationship Id="rId15" Type="http://schemas.openxmlformats.org/officeDocument/2006/relationships/customXml" Target="../ink/ink204.xml"/><Relationship Id="rId23" Type="http://schemas.openxmlformats.org/officeDocument/2006/relationships/customXml" Target="../ink/ink209.xml"/><Relationship Id="rId28" Type="http://schemas.openxmlformats.org/officeDocument/2006/relationships/image" Target="../media/image107.png"/><Relationship Id="rId10" Type="http://schemas.openxmlformats.org/officeDocument/2006/relationships/customXml" Target="../ink/ink201.xml"/><Relationship Id="rId19" Type="http://schemas.openxmlformats.org/officeDocument/2006/relationships/customXml" Target="../ink/ink207.xml"/><Relationship Id="rId4" Type="http://schemas.openxmlformats.org/officeDocument/2006/relationships/image" Target="../media/image1750.png"/><Relationship Id="rId9" Type="http://schemas.openxmlformats.org/officeDocument/2006/relationships/image" Target="../media/image1810.png"/><Relationship Id="rId14" Type="http://schemas.openxmlformats.org/officeDocument/2006/relationships/image" Target="../media/image1820.png"/><Relationship Id="rId22" Type="http://schemas.openxmlformats.org/officeDocument/2006/relationships/image" Target="../media/image104.png"/><Relationship Id="rId27" Type="http://schemas.openxmlformats.org/officeDocument/2006/relationships/customXml" Target="../ink/ink211.xml"/></Relationships>
</file>

<file path=ppt/slides/_rels/slide6.xml.rels><?xml version="1.0" encoding="UTF-8" standalone="yes"?>
<Relationships xmlns="http://schemas.openxmlformats.org/package/2006/relationships"><Relationship Id="rId3" Type="http://schemas.openxmlformats.org/officeDocument/2006/relationships/hyperlink" Target="https://t.me/Sonvaa" TargetMode="External"/><Relationship Id="rId2" Type="http://schemas.openxmlformats.org/officeDocument/2006/relationships/image" Target="../media/image3.png"/><Relationship Id="rId1" Type="http://schemas.openxmlformats.org/officeDocument/2006/relationships/slideLayout" Target="../slideLayouts/slideLayout24.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8" Type="http://schemas.openxmlformats.org/officeDocument/2006/relationships/image" Target="../media/image1840.png"/><Relationship Id="rId13" Type="http://schemas.openxmlformats.org/officeDocument/2006/relationships/image" Target="../media/image109.png"/><Relationship Id="rId18" Type="http://schemas.openxmlformats.org/officeDocument/2006/relationships/customXml" Target="../ink/ink220.xml"/><Relationship Id="rId3" Type="http://schemas.openxmlformats.org/officeDocument/2006/relationships/customXml" Target="../ink/ink212.xml"/><Relationship Id="rId21" Type="http://schemas.openxmlformats.org/officeDocument/2006/relationships/image" Target="../media/image1900.png"/><Relationship Id="rId7" Type="http://schemas.openxmlformats.org/officeDocument/2006/relationships/customXml" Target="../ink/ink214.xml"/><Relationship Id="rId12" Type="http://schemas.openxmlformats.org/officeDocument/2006/relationships/customXml" Target="../ink/ink217.xml"/><Relationship Id="rId17" Type="http://schemas.openxmlformats.org/officeDocument/2006/relationships/image" Target="../media/image110.png"/><Relationship Id="rId2" Type="http://schemas.openxmlformats.org/officeDocument/2006/relationships/image" Target="../media/image3.png"/><Relationship Id="rId16" Type="http://schemas.openxmlformats.org/officeDocument/2006/relationships/image" Target="../media/image1870.png"/><Relationship Id="rId20" Type="http://schemas.openxmlformats.org/officeDocument/2006/relationships/customXml" Target="../ink/ink221.xml"/><Relationship Id="rId1" Type="http://schemas.openxmlformats.org/officeDocument/2006/relationships/slideLayout" Target="../slideLayouts/slideLayout24.xml"/><Relationship Id="rId6" Type="http://schemas.openxmlformats.org/officeDocument/2006/relationships/image" Target="../media/image1700.png"/><Relationship Id="rId11" Type="http://schemas.openxmlformats.org/officeDocument/2006/relationships/customXml" Target="../ink/ink216.xml"/><Relationship Id="rId5" Type="http://schemas.openxmlformats.org/officeDocument/2006/relationships/customXml" Target="../ink/ink213.xml"/><Relationship Id="rId15" Type="http://schemas.openxmlformats.org/officeDocument/2006/relationships/customXml" Target="../ink/ink219.xml"/><Relationship Id="rId23" Type="http://schemas.openxmlformats.org/officeDocument/2006/relationships/image" Target="../media/image111.jpg"/><Relationship Id="rId10" Type="http://schemas.openxmlformats.org/officeDocument/2006/relationships/image" Target="../media/image1850.png"/><Relationship Id="rId19" Type="http://schemas.openxmlformats.org/officeDocument/2006/relationships/image" Target="../media/image1890.png"/><Relationship Id="rId4" Type="http://schemas.openxmlformats.org/officeDocument/2006/relationships/image" Target="../media/image1750.png"/><Relationship Id="rId9" Type="http://schemas.openxmlformats.org/officeDocument/2006/relationships/customXml" Target="../ink/ink215.xml"/><Relationship Id="rId14" Type="http://schemas.openxmlformats.org/officeDocument/2006/relationships/customXml" Target="../ink/ink218.xml"/><Relationship Id="rId22" Type="http://schemas.openxmlformats.org/officeDocument/2006/relationships/image" Target="../media/image108.png"/></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jpeg"/></Relationships>
</file>

<file path=ppt/slides/_rels/slide62.xml.rels><?xml version="1.0" encoding="UTF-8" standalone="yes"?>
<Relationships xmlns="http://schemas.openxmlformats.org/package/2006/relationships"><Relationship Id="rId13" Type="http://schemas.openxmlformats.org/officeDocument/2006/relationships/customXml" Target="../ink/ink223.xml"/><Relationship Id="rId18" Type="http://schemas.openxmlformats.org/officeDocument/2006/relationships/customXml" Target="../ink/ink226.xml"/><Relationship Id="rId3" Type="http://schemas.openxmlformats.org/officeDocument/2006/relationships/image" Target="../media/image3.png"/><Relationship Id="rId12" Type="http://schemas.openxmlformats.org/officeDocument/2006/relationships/image" Target="../media/image872.png"/><Relationship Id="rId17" Type="http://schemas.openxmlformats.org/officeDocument/2006/relationships/customXml" Target="../ink/ink225.xml"/><Relationship Id="rId2" Type="http://schemas.openxmlformats.org/officeDocument/2006/relationships/image" Target="../media/image112.jpg"/><Relationship Id="rId16" Type="http://schemas.openxmlformats.org/officeDocument/2006/relationships/image" Target="../media/image2000.png"/><Relationship Id="rId1" Type="http://schemas.openxmlformats.org/officeDocument/2006/relationships/slideLayout" Target="../slideLayouts/slideLayout24.xml"/><Relationship Id="rId6" Type="http://schemas.openxmlformats.org/officeDocument/2006/relationships/customXml" Target="../ink/ink222.xml"/><Relationship Id="rId5" Type="http://schemas.openxmlformats.org/officeDocument/2006/relationships/hyperlink" Target="https://www.history.com/topics/ottoman-empire" TargetMode="External"/><Relationship Id="rId15" Type="http://schemas.openxmlformats.org/officeDocument/2006/relationships/customXml" Target="../ink/ink224.xml"/><Relationship Id="rId19" Type="http://schemas.openxmlformats.org/officeDocument/2006/relationships/customXml" Target="../ink/ink227.xml"/><Relationship Id="rId4" Type="http://schemas.openxmlformats.org/officeDocument/2006/relationships/hyperlink" Target="https://www.history.com/topics/british-history/crimean-war" TargetMode="External"/><Relationship Id="rId14" Type="http://schemas.openxmlformats.org/officeDocument/2006/relationships/image" Target="../media/image199.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3.jpg"/><Relationship Id="rId1" Type="http://schemas.openxmlformats.org/officeDocument/2006/relationships/slideLayout" Target="../slideLayouts/slideLayout24.xml"/><Relationship Id="rId5" Type="http://schemas.openxmlformats.org/officeDocument/2006/relationships/image" Target="../media/image115.png"/><Relationship Id="rId4" Type="http://schemas.openxmlformats.org/officeDocument/2006/relationships/image" Target="../media/image114.png"/></Relationships>
</file>

<file path=ppt/slides/_rels/slide64.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18.jpeg"/><Relationship Id="rId2" Type="http://schemas.openxmlformats.org/officeDocument/2006/relationships/image" Target="../media/image3.png"/><Relationship Id="rId1" Type="http://schemas.openxmlformats.org/officeDocument/2006/relationships/slideLayout" Target="../slideLayouts/slideLayout24.xml"/><Relationship Id="rId6" Type="http://schemas.openxmlformats.org/officeDocument/2006/relationships/image" Target="../media/image117.png"/><Relationship Id="rId5" Type="http://schemas.openxmlformats.org/officeDocument/2006/relationships/hyperlink" Target="http://oaks.nvg.org/lessons.html" TargetMode="External"/><Relationship Id="rId4" Type="http://schemas.openxmlformats.org/officeDocument/2006/relationships/hyperlink" Target="https://belurmath.org/sri-ramakrishna/"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1.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divinationsorg.thinkific.com/" TargetMode="Externa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3" Type="http://schemas.openxmlformats.org/officeDocument/2006/relationships/image" Target="../media/image161.png"/><Relationship Id="rId2" Type="http://schemas.openxmlformats.org/officeDocument/2006/relationships/customXml" Target="../ink/ink228.xml"/><Relationship Id="rId1" Type="http://schemas.openxmlformats.org/officeDocument/2006/relationships/slideLayout" Target="../slideLayouts/slideLayout24.xml"/><Relationship Id="rId1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541.png"/><Relationship Id="rId2" Type="http://schemas.openxmlformats.org/officeDocument/2006/relationships/customXml" Target="../ink/ink229.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13" Type="http://schemas.openxmlformats.org/officeDocument/2006/relationships/image" Target="../media/image192.png"/><Relationship Id="rId18" Type="http://schemas.openxmlformats.org/officeDocument/2006/relationships/image" Target="../media/image3.png"/><Relationship Id="rId3" Type="http://schemas.openxmlformats.org/officeDocument/2006/relationships/image" Target="../media/image1310.png"/><Relationship Id="rId12" Type="http://schemas.openxmlformats.org/officeDocument/2006/relationships/customXml" Target="../ink/ink233.xml"/><Relationship Id="rId17" Type="http://schemas.openxmlformats.org/officeDocument/2006/relationships/image" Target="../media/image211.png"/><Relationship Id="rId2" Type="http://schemas.openxmlformats.org/officeDocument/2006/relationships/customXml" Target="../ink/ink230.xml"/><Relationship Id="rId16" Type="http://schemas.openxmlformats.org/officeDocument/2006/relationships/customXml" Target="../ink/ink235.xml"/><Relationship Id="rId1" Type="http://schemas.openxmlformats.org/officeDocument/2006/relationships/slideLayout" Target="../slideLayouts/slideLayout24.xml"/><Relationship Id="rId6" Type="http://schemas.openxmlformats.org/officeDocument/2006/relationships/customXml" Target="../ink/ink232.xml"/><Relationship Id="rId11" Type="http://schemas.openxmlformats.org/officeDocument/2006/relationships/image" Target="../media/image180.png"/><Relationship Id="rId5" Type="http://schemas.openxmlformats.org/officeDocument/2006/relationships/image" Target="../media/image142.png"/><Relationship Id="rId15" Type="http://schemas.openxmlformats.org/officeDocument/2006/relationships/image" Target="../media/image202.png"/><Relationship Id="rId19" Type="http://schemas.openxmlformats.org/officeDocument/2006/relationships/image" Target="../media/image63.png"/><Relationship Id="rId4" Type="http://schemas.openxmlformats.org/officeDocument/2006/relationships/customXml" Target="../ink/ink231.xml"/><Relationship Id="rId14" Type="http://schemas.openxmlformats.org/officeDocument/2006/relationships/customXml" Target="../ink/ink23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3.jpeg"/><Relationship Id="rId5" Type="http://schemas.openxmlformats.org/officeDocument/2006/relationships/image" Target="../media/image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5FC0B-B2FD-CA64-C2A1-A4DE611427AD}"/>
            </a:ext>
          </a:extLst>
        </p:cNvPr>
        <p:cNvGrpSpPr/>
        <p:nvPr/>
      </p:nvGrpSpPr>
      <p:grpSpPr>
        <a:xfrm>
          <a:off x="0" y="0"/>
          <a:ext cx="0" cy="0"/>
          <a:chOff x="0" y="0"/>
          <a:chExt cx="0" cy="0"/>
        </a:xfrm>
      </p:grpSpPr>
      <p:sp>
        <p:nvSpPr>
          <p:cNvPr id="62" name="Shape 62">
            <a:extLst>
              <a:ext uri="{FF2B5EF4-FFF2-40B4-BE49-F238E27FC236}">
                <a16:creationId xmlns:a16="http://schemas.microsoft.com/office/drawing/2014/main" id="{CC65CD24-3C03-1243-AED5-1FD62E95DB93}"/>
              </a:ext>
            </a:extLst>
          </p:cNvPr>
          <p:cNvSpPr/>
          <p:nvPr/>
        </p:nvSpPr>
        <p:spPr>
          <a:xfrm>
            <a:off x="9079743" y="6569419"/>
            <a:ext cx="1409541" cy="150158"/>
          </a:xfrm>
          <a:prstGeom prst="rect">
            <a:avLst/>
          </a:prstGeom>
          <a:ln w="12700">
            <a:miter lim="400000"/>
          </a:ln>
          <a:extLst>
            <a:ext uri="{C572A759-6A51-4108-AA02-DFA0A04FC94B}">
              <ma14:wrappingTextBoxFlag xmlns:ma14="http://schemas.microsoft.com/office/mac/drawingml/2011/main" xmlns="" val="1"/>
            </a:ext>
          </a:extLst>
        </p:spPr>
        <p:txBody>
          <a:bodyPr wrap="none" lIns="20092" tIns="20092" rIns="20092" bIns="20092" anchor="ctr">
            <a:spAutoFit/>
          </a:bodyPr>
          <a:lstStyle>
            <a:lvl1pPr algn="ctr" defTabSz="584200">
              <a:defRPr>
                <a:solidFill>
                  <a:srgbClr val="535353"/>
                </a:solidFill>
                <a:latin typeface="+mj-lt"/>
                <a:ea typeface="+mj-ea"/>
                <a:cs typeface="+mj-cs"/>
                <a:sym typeface="Gill Sans Light"/>
              </a:defRPr>
            </a:lvl1pPr>
          </a:lstStyle>
          <a:p>
            <a:pPr defTabSz="438148">
              <a:defRPr/>
            </a:pPr>
            <a:r>
              <a:rPr sz="712" dirty="0">
                <a:latin typeface="Calibri Light" panose="020F0302020204030204"/>
              </a:rPr>
              <a:t>©All Rights </a:t>
            </a:r>
            <a:r>
              <a:rPr sz="712" dirty="0" err="1">
                <a:latin typeface="Calibri Light" panose="020F0302020204030204"/>
              </a:rPr>
              <a:t>Reserved.Sonal</a:t>
            </a:r>
            <a:r>
              <a:rPr sz="712" dirty="0">
                <a:latin typeface="Calibri Light" panose="020F0302020204030204"/>
              </a:rPr>
              <a:t> Sachdeva</a:t>
            </a:r>
          </a:p>
        </p:txBody>
      </p:sp>
      <p:sp>
        <p:nvSpPr>
          <p:cNvPr id="6" name="TextBox 5">
            <a:extLst>
              <a:ext uri="{FF2B5EF4-FFF2-40B4-BE49-F238E27FC236}">
                <a16:creationId xmlns:a16="http://schemas.microsoft.com/office/drawing/2014/main" id="{97F8E595-D0C8-FB68-D737-6A704E24EE66}"/>
              </a:ext>
            </a:extLst>
          </p:cNvPr>
          <p:cNvSpPr txBox="1"/>
          <p:nvPr/>
        </p:nvSpPr>
        <p:spPr>
          <a:xfrm>
            <a:off x="11230255" y="4019481"/>
            <a:ext cx="114468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6000" b="1"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angal" panose="02040503050203030202" pitchFamily="18" charset="0"/>
              </a:rPr>
              <a:t>ॐ</a:t>
            </a:r>
            <a:endParaRPr kumimoji="0" lang="en-GB" sz="6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pic>
        <p:nvPicPr>
          <p:cNvPr id="3" name="Picture 2" descr="A picture containing plant, flower, daisy&#10;&#10;Description automatically generated">
            <a:extLst>
              <a:ext uri="{FF2B5EF4-FFF2-40B4-BE49-F238E27FC236}">
                <a16:creationId xmlns:a16="http://schemas.microsoft.com/office/drawing/2014/main" id="{A9161301-4051-D6F0-1C0F-99B40B56F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688" y="-102323"/>
            <a:ext cx="7633077" cy="4401205"/>
          </a:xfrm>
          <a:prstGeom prst="rect">
            <a:avLst/>
          </a:prstGeom>
          <a:effectLst>
            <a:softEdge rad="342900"/>
          </a:effectLst>
        </p:spPr>
      </p:pic>
      <p:sp>
        <p:nvSpPr>
          <p:cNvPr id="4" name="TextBox 3">
            <a:extLst>
              <a:ext uri="{FF2B5EF4-FFF2-40B4-BE49-F238E27FC236}">
                <a16:creationId xmlns:a16="http://schemas.microsoft.com/office/drawing/2014/main" id="{07006E8C-ACBB-E23D-51BF-3CAF138B5475}"/>
              </a:ext>
            </a:extLst>
          </p:cNvPr>
          <p:cNvSpPr txBox="1"/>
          <p:nvPr/>
        </p:nvSpPr>
        <p:spPr>
          <a:xfrm>
            <a:off x="137216" y="92264"/>
            <a:ext cx="868599" cy="1200329"/>
          </a:xfrm>
          <a:prstGeom prst="rect">
            <a:avLst/>
          </a:prstGeom>
          <a:noFill/>
        </p:spPr>
        <p:txBody>
          <a:bodyPr wrap="square">
            <a:spAutoFit/>
          </a:bodyPr>
          <a:lstStyle/>
          <a:p>
            <a:r>
              <a:rPr lang="hi-IN" sz="7200" dirty="0">
                <a:solidFill>
                  <a:srgbClr val="FFC000"/>
                </a:solidFill>
              </a:rPr>
              <a:t>ऐं</a:t>
            </a:r>
            <a:endParaRPr lang="en-GB" sz="7200" dirty="0">
              <a:solidFill>
                <a:srgbClr val="FFC000"/>
              </a:solidFill>
            </a:endParaRPr>
          </a:p>
        </p:txBody>
      </p:sp>
      <p:sp>
        <p:nvSpPr>
          <p:cNvPr id="7" name="TextBox 6">
            <a:extLst>
              <a:ext uri="{FF2B5EF4-FFF2-40B4-BE49-F238E27FC236}">
                <a16:creationId xmlns:a16="http://schemas.microsoft.com/office/drawing/2014/main" id="{EF57EBEA-590F-1C0D-EB66-F3F5C04A5A7E}"/>
              </a:ext>
            </a:extLst>
          </p:cNvPr>
          <p:cNvSpPr txBox="1"/>
          <p:nvPr/>
        </p:nvSpPr>
        <p:spPr>
          <a:xfrm>
            <a:off x="-162838" y="322944"/>
            <a:ext cx="11553548" cy="4154984"/>
          </a:xfrm>
          <a:prstGeom prst="rect">
            <a:avLst/>
          </a:prstGeom>
          <a:noFill/>
        </p:spPr>
        <p:txBody>
          <a:bodyPr wrap="square">
            <a:spAutoFit/>
          </a:bodyPr>
          <a:lstStyle/>
          <a:p>
            <a:pPr algn="ctr"/>
            <a:r>
              <a:rPr lang="en-GB" sz="6000" dirty="0">
                <a:solidFill>
                  <a:schemeClr val="accent1">
                    <a:lumMod val="20000"/>
                    <a:lumOff val="80000"/>
                  </a:schemeClr>
                </a:solidFill>
                <a:latin typeface="Palatino Linotype" panose="02040502050505030304" pitchFamily="18" charset="0"/>
                <a:cs typeface="Aparajita" panose="020B0502040204020203" pitchFamily="18" charset="0"/>
              </a:rPr>
              <a:t>DIVINATIONS Org </a:t>
            </a:r>
          </a:p>
          <a:p>
            <a:pPr algn="ctr"/>
            <a:r>
              <a:rPr lang="en-GB" sz="6000" dirty="0">
                <a:solidFill>
                  <a:schemeClr val="accent1">
                    <a:lumMod val="20000"/>
                    <a:lumOff val="80000"/>
                  </a:schemeClr>
                </a:solidFill>
                <a:latin typeface="Palatino Linotype" panose="02040502050505030304" pitchFamily="18" charset="0"/>
                <a:cs typeface="Aparajita" panose="020B0502040204020203" pitchFamily="18" charset="0"/>
              </a:rPr>
              <a:t> </a:t>
            </a:r>
            <a:r>
              <a:rPr lang="en-GB" sz="6000" dirty="0" err="1">
                <a:solidFill>
                  <a:schemeClr val="accent1">
                    <a:lumMod val="20000"/>
                    <a:lumOff val="80000"/>
                  </a:schemeClr>
                </a:solidFill>
                <a:latin typeface="Palatino Linotype" panose="02040502050505030304" pitchFamily="18" charset="0"/>
                <a:cs typeface="Aparajita" panose="020B0502040204020203" pitchFamily="18" charset="0"/>
              </a:rPr>
              <a:t>Intiative</a:t>
            </a:r>
            <a:endParaRPr lang="en-GB" sz="6000" dirty="0">
              <a:solidFill>
                <a:schemeClr val="accent1">
                  <a:lumMod val="20000"/>
                  <a:lumOff val="80000"/>
                </a:schemeClr>
              </a:solidFill>
              <a:latin typeface="Palatino Linotype" panose="02040502050505030304" pitchFamily="18" charset="0"/>
              <a:cs typeface="Aparajita" panose="020B0502040204020203" pitchFamily="18" charset="0"/>
            </a:endParaRPr>
          </a:p>
          <a:p>
            <a:pPr algn="ct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cs typeface="Aparajita" panose="020B0502040204020203" pitchFamily="18" charset="0"/>
              </a:rPr>
              <a:t>Conferences, Events, Courses</a:t>
            </a:r>
          </a:p>
          <a:p>
            <a:pPr algn="ct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cs typeface="Aparajita" panose="020B0502040204020203" pitchFamily="18" charset="0"/>
              </a:rPr>
              <a:t>On </a:t>
            </a:r>
            <a:r>
              <a:rPr lang="en-GB" sz="3600" b="1" dirty="0" err="1">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Jyotiṣa</a:t>
            </a:r>
            <a:r>
              <a:rPr lang="en-GB" sz="3600" b="1"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 </a:t>
            </a: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Veda </a:t>
            </a:r>
            <a:r>
              <a:rPr lang="en-GB" sz="3600" dirty="0" err="1">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Vedāṅga</a:t>
            </a: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 </a:t>
            </a: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cs typeface="Aparajita" panose="020B0502040204020203" pitchFamily="18" charset="0"/>
              </a:rPr>
              <a:t>Astronomy Astrology  Vastu Palmistry Tarot Occult Mysticism</a:t>
            </a:r>
            <a:endPar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2">
                  <a:lumMod val="40000"/>
                  <a:lumOff val="6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cs typeface="Aparajita" panose="020B0502040204020203" pitchFamily="18" charset="0"/>
            </a:endParaRPr>
          </a:p>
          <a:p>
            <a:pPr algn="ctr"/>
            <a:r>
              <a:rPr lang="en-GB" sz="3600"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20000"/>
                    <a:lumOff val="80000"/>
                  </a:schemeClr>
                </a:solidFill>
                <a:effectLst>
                  <a:outerShdw blurRad="50800" dist="50800" dir="5400000" sx="1000" sy="1000" algn="ctr" rotWithShape="0">
                    <a:srgbClr val="000000">
                      <a:alpha val="43137"/>
                    </a:srgbClr>
                  </a:outerShdw>
                  <a:reflection stA="38000" endPos="65000" dir="5400000" sy="-100000" algn="bl" rotWithShape="0"/>
                </a:effectLst>
                <a:latin typeface="Palatino Linotype" panose="02040502050505030304" pitchFamily="18" charset="0"/>
              </a:rPr>
              <a:t> </a:t>
            </a:r>
          </a:p>
        </p:txBody>
      </p:sp>
      <p:pic>
        <p:nvPicPr>
          <p:cNvPr id="8" name="Picture 7" descr="A close up of a logo&#10;&#10;Description generated with high confidence">
            <a:extLst>
              <a:ext uri="{FF2B5EF4-FFF2-40B4-BE49-F238E27FC236}">
                <a16:creationId xmlns:a16="http://schemas.microsoft.com/office/drawing/2014/main" id="{F48F25E3-A54A-2546-E90D-CA6F16445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06" y="3569735"/>
            <a:ext cx="7315788" cy="2645092"/>
          </a:xfrm>
          <a:prstGeom prst="rect">
            <a:avLst/>
          </a:prstGeom>
        </p:spPr>
      </p:pic>
      <p:sp>
        <p:nvSpPr>
          <p:cNvPr id="5" name="Google Shape;84;p1">
            <a:extLst>
              <a:ext uri="{FF2B5EF4-FFF2-40B4-BE49-F238E27FC236}">
                <a16:creationId xmlns:a16="http://schemas.microsoft.com/office/drawing/2014/main" id="{6DD87753-B838-E2D1-38A6-78CFC53D9786}"/>
              </a:ext>
            </a:extLst>
          </p:cNvPr>
          <p:cNvSpPr/>
          <p:nvPr/>
        </p:nvSpPr>
        <p:spPr>
          <a:xfrm>
            <a:off x="9910765" y="7412"/>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0" name="Google Shape;85;p1">
            <a:extLst>
              <a:ext uri="{FF2B5EF4-FFF2-40B4-BE49-F238E27FC236}">
                <a16:creationId xmlns:a16="http://schemas.microsoft.com/office/drawing/2014/main" id="{92006E18-6694-7177-075F-3C0AFDA52496}"/>
              </a:ext>
            </a:extLst>
          </p:cNvPr>
          <p:cNvSpPr/>
          <p:nvPr/>
        </p:nvSpPr>
        <p:spPr>
          <a:xfrm>
            <a:off x="-61671"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 name="TextBox 13">
            <a:extLst>
              <a:ext uri="{FF2B5EF4-FFF2-40B4-BE49-F238E27FC236}">
                <a16:creationId xmlns:a16="http://schemas.microsoft.com/office/drawing/2014/main" id="{5B40372B-EECE-9410-69DF-3BBDEEE31467}"/>
              </a:ext>
            </a:extLst>
          </p:cNvPr>
          <p:cNvSpPr txBox="1"/>
          <p:nvPr/>
        </p:nvSpPr>
        <p:spPr>
          <a:xfrm>
            <a:off x="2347134" y="4157981"/>
            <a:ext cx="7374390" cy="1754326"/>
          </a:xfrm>
          <a:prstGeom prst="rect">
            <a:avLst/>
          </a:prstGeom>
          <a:noFill/>
        </p:spPr>
        <p:txBody>
          <a:bodyPr wrap="square">
            <a:spAutoFit/>
          </a:bodyPr>
          <a:lstStyle/>
          <a:p>
            <a:pPr algn="ctr"/>
            <a:r>
              <a:rPr lang="en-GB" sz="3600" dirty="0">
                <a:solidFill>
                  <a:schemeClr val="bg1"/>
                </a:solidFill>
                <a:hlinkClick r:id="rId4">
                  <a:extLst>
                    <a:ext uri="{A12FA001-AC4F-418D-AE19-62706E023703}">
                      <ahyp:hlinkClr xmlns:ahyp="http://schemas.microsoft.com/office/drawing/2018/hyperlinkcolor" val="tx"/>
                    </a:ext>
                  </a:extLst>
                </a:hlinkClick>
              </a:rPr>
              <a:t>https://divinationsorg.thinkific.com/</a:t>
            </a:r>
            <a:endParaRPr lang="en-GB" sz="3600" dirty="0">
              <a:solidFill>
                <a:schemeClr val="bg1"/>
              </a:solidFill>
            </a:endParaRPr>
          </a:p>
          <a:p>
            <a:pPr algn="ctr"/>
            <a:r>
              <a:rPr lang="en-GB" sz="3600" dirty="0">
                <a:solidFill>
                  <a:schemeClr val="bg1"/>
                </a:solidFill>
              </a:rPr>
              <a:t>SonalVedicEssence.com</a:t>
            </a:r>
          </a:p>
          <a:p>
            <a:pPr algn="ctr"/>
            <a:r>
              <a:rPr lang="en-GB" sz="3600" dirty="0">
                <a:solidFill>
                  <a:schemeClr val="bg1"/>
                </a:solidFill>
              </a:rPr>
              <a:t> </a:t>
            </a:r>
          </a:p>
        </p:txBody>
      </p:sp>
    </p:spTree>
    <p:extLst>
      <p:ext uri="{BB962C8B-B14F-4D97-AF65-F5344CB8AC3E}">
        <p14:creationId xmlns:p14="http://schemas.microsoft.com/office/powerpoint/2010/main" val="3275795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p:nvPr/>
        </p:nvSpPr>
        <p:spPr>
          <a:xfrm>
            <a:off x="-65784" y="70830"/>
            <a:ext cx="10301491" cy="46160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p>
            <a:pPr algn="ctr" defTabSz="410751" hangingPunct="0">
              <a:defRPr sz="3200"/>
            </a:pPr>
            <a:r>
              <a:rPr lang="en-GB" sz="2250" b="1" kern="0" dirty="0" err="1">
                <a:solidFill>
                  <a:srgbClr val="FFC000"/>
                </a:solidFill>
                <a:latin typeface="Trebuchet MS" panose="020B0603020202020204" pitchFamily="34" charset="0"/>
                <a:ea typeface="+mj-ea"/>
                <a:cs typeface="+mj-cs"/>
                <a:sym typeface="Gill Sans"/>
              </a:rPr>
              <a:t>Pañcāṅg</a:t>
            </a:r>
            <a:r>
              <a:rPr sz="2250" b="1" kern="0" dirty="0">
                <a:solidFill>
                  <a:srgbClr val="FFC000"/>
                </a:solidFill>
                <a:latin typeface="Trebuchet MS" panose="020B0603020202020204" pitchFamily="34" charset="0"/>
                <a:ea typeface="+mj-ea"/>
                <a:cs typeface="+mj-cs"/>
                <a:sym typeface="Gill Sans"/>
              </a:rPr>
              <a:t>a in Sanskrit means </a:t>
            </a:r>
            <a:r>
              <a:rPr sz="2531" b="1" i="1" kern="0" dirty="0">
                <a:solidFill>
                  <a:srgbClr val="FFC000"/>
                </a:solidFill>
                <a:latin typeface="Trebuchet MS" panose="020B0603020202020204" pitchFamily="34" charset="0"/>
                <a:ea typeface="+mj-ea"/>
                <a:cs typeface="+mj-cs"/>
                <a:sym typeface="Gill Sans"/>
              </a:rPr>
              <a:t>Panch</a:t>
            </a:r>
            <a:r>
              <a:rPr sz="2531" b="1" kern="0" dirty="0">
                <a:solidFill>
                  <a:srgbClr val="FFC000"/>
                </a:solidFill>
                <a:latin typeface="Trebuchet MS" panose="020B0603020202020204" pitchFamily="34" charset="0"/>
                <a:ea typeface="+mj-ea"/>
                <a:cs typeface="+mj-cs"/>
                <a:sym typeface="Gill Sans"/>
              </a:rPr>
              <a:t>,</a:t>
            </a:r>
            <a:r>
              <a:rPr lang="en-GB" sz="2531" b="1" kern="0" dirty="0">
                <a:solidFill>
                  <a:srgbClr val="FFC000"/>
                </a:solidFill>
                <a:latin typeface="Trebuchet MS" panose="020B0603020202020204" pitchFamily="34" charset="0"/>
                <a:ea typeface="+mj-ea"/>
                <a:cs typeface="+mj-cs"/>
                <a:sym typeface="Gill Sans"/>
              </a:rPr>
              <a:t> </a:t>
            </a:r>
            <a:r>
              <a:rPr sz="2531" b="1" kern="0" dirty="0">
                <a:solidFill>
                  <a:srgbClr val="FFC000"/>
                </a:solidFill>
                <a:latin typeface="Trebuchet MS" panose="020B0603020202020204" pitchFamily="34" charset="0"/>
                <a:ea typeface="+mj-ea"/>
                <a:cs typeface="+mj-cs"/>
                <a:sym typeface="Gill Sans"/>
              </a:rPr>
              <a:t>five </a:t>
            </a:r>
            <a:r>
              <a:rPr sz="2250" b="1" kern="0" dirty="0">
                <a:solidFill>
                  <a:srgbClr val="FFC000"/>
                </a:solidFill>
                <a:latin typeface="Trebuchet MS" panose="020B0603020202020204" pitchFamily="34" charset="0"/>
                <a:ea typeface="+mj-ea"/>
                <a:cs typeface="+mj-cs"/>
                <a:sym typeface="Gill Sans"/>
              </a:rPr>
              <a:t>and </a:t>
            </a:r>
            <a:r>
              <a:rPr sz="2531" b="1" i="1" kern="0" dirty="0">
                <a:solidFill>
                  <a:srgbClr val="FFC000"/>
                </a:solidFill>
                <a:latin typeface="Trebuchet MS" panose="020B0603020202020204" pitchFamily="34" charset="0"/>
                <a:ea typeface="+mj-ea"/>
                <a:cs typeface="+mj-cs"/>
                <a:sym typeface="Gill Sans"/>
              </a:rPr>
              <a:t>Anga</a:t>
            </a:r>
            <a:r>
              <a:rPr sz="2250" b="1" kern="0" dirty="0">
                <a:solidFill>
                  <a:srgbClr val="FFC000"/>
                </a:solidFill>
                <a:latin typeface="Trebuchet MS" panose="020B0603020202020204" pitchFamily="34" charset="0"/>
                <a:ea typeface="+mj-ea"/>
                <a:cs typeface="+mj-cs"/>
                <a:sym typeface="Gill Sans"/>
              </a:rPr>
              <a:t> is limbs</a:t>
            </a:r>
            <a:r>
              <a:rPr lang="en-US" sz="2250" b="1" kern="0" dirty="0">
                <a:solidFill>
                  <a:srgbClr val="FFC000"/>
                </a:solidFill>
                <a:latin typeface="Trebuchet MS" panose="020B0603020202020204" pitchFamily="34" charset="0"/>
                <a:ea typeface="+mj-ea"/>
                <a:cs typeface="+mj-cs"/>
                <a:sym typeface="Gill Sans"/>
              </a:rPr>
              <a:t> of Time</a:t>
            </a:r>
            <a:endParaRPr sz="2250" b="1" kern="0" dirty="0">
              <a:solidFill>
                <a:srgbClr val="FFC000"/>
              </a:solidFill>
              <a:latin typeface="Trebuchet MS" panose="020B0603020202020204" pitchFamily="34" charset="0"/>
              <a:ea typeface="+mj-ea"/>
              <a:cs typeface="+mj-cs"/>
              <a:sym typeface="Gill Sans"/>
            </a:endParaRPr>
          </a:p>
        </p:txBody>
      </p:sp>
      <p:graphicFrame>
        <p:nvGraphicFramePr>
          <p:cNvPr id="256" name="Table 256"/>
          <p:cNvGraphicFramePr/>
          <p:nvPr>
            <p:extLst>
              <p:ext uri="{D42A27DB-BD31-4B8C-83A1-F6EECF244321}">
                <p14:modId xmlns:p14="http://schemas.microsoft.com/office/powerpoint/2010/main" val="3403600473"/>
              </p:ext>
            </p:extLst>
          </p:nvPr>
        </p:nvGraphicFramePr>
        <p:xfrm>
          <a:off x="215432" y="766762"/>
          <a:ext cx="9430176" cy="4790701"/>
        </p:xfrm>
        <a:graphic>
          <a:graphicData uri="http://schemas.openxmlformats.org/drawingml/2006/table">
            <a:tbl>
              <a:tblPr firstRow="1" firstCol="1"/>
              <a:tblGrid>
                <a:gridCol w="2991699">
                  <a:extLst>
                    <a:ext uri="{9D8B030D-6E8A-4147-A177-3AD203B41FA5}">
                      <a16:colId xmlns:a16="http://schemas.microsoft.com/office/drawing/2014/main" val="20000"/>
                    </a:ext>
                  </a:extLst>
                </a:gridCol>
                <a:gridCol w="6438477">
                  <a:extLst>
                    <a:ext uri="{9D8B030D-6E8A-4147-A177-3AD203B41FA5}">
                      <a16:colId xmlns:a16="http://schemas.microsoft.com/office/drawing/2014/main" val="20001"/>
                    </a:ext>
                  </a:extLst>
                </a:gridCol>
              </a:tblGrid>
              <a:tr h="460884">
                <a:tc>
                  <a:txBody>
                    <a:bodyPr/>
                    <a:lstStyle/>
                    <a:p>
                      <a:pPr defTabSz="914400">
                        <a:tabLst>
                          <a:tab pos="1181100" algn="l"/>
                        </a:tabLst>
                        <a:defRPr sz="1800" b="0" cap="none"/>
                      </a:pPr>
                      <a:r>
                        <a:rPr sz="1800" b="1" dirty="0">
                          <a:solidFill>
                            <a:schemeClr val="bg1"/>
                          </a:solidFill>
                          <a:latin typeface="Abadi" panose="020B0604020104020204" pitchFamily="34" charset="0"/>
                          <a:sym typeface="Helvetica"/>
                        </a:rPr>
                        <a:t>LIMB</a:t>
                      </a:r>
                      <a:r>
                        <a:rPr lang="en-GB" sz="1800" b="1" dirty="0">
                          <a:solidFill>
                            <a:schemeClr val="bg1"/>
                          </a:solidFill>
                          <a:latin typeface="Abadi" panose="020B0604020104020204" pitchFamily="34" charset="0"/>
                          <a:sym typeface="Helvetica"/>
                        </a:rPr>
                        <a:t>S OF </a:t>
                      </a:r>
                      <a:r>
                        <a:rPr lang="en-GB" sz="1800" b="1" dirty="0" err="1">
                          <a:solidFill>
                            <a:schemeClr val="bg1"/>
                          </a:solidFill>
                          <a:latin typeface="Abadi" panose="020B0604020104020204" pitchFamily="34" charset="0"/>
                          <a:sym typeface="Helvetica"/>
                        </a:rPr>
                        <a:t>Pañcāṅga</a:t>
                      </a:r>
                      <a:endParaRPr sz="1800" b="1" dirty="0">
                        <a:solidFill>
                          <a:schemeClr val="bg1"/>
                        </a:solidFill>
                        <a:latin typeface="Abadi" panose="020B0604020104020204" pitchFamily="34" charset="0"/>
                        <a:sym typeface="Helvetica"/>
                      </a:endParaRPr>
                    </a:p>
                  </a:txBody>
                  <a:tcPr marL="35719" marR="35719" marT="35719" marB="35719" anchor="ctr" horzOverflow="overflow">
                    <a:lnL w="12700">
                      <a:miter lim="400000"/>
                    </a:lnL>
                    <a:solidFill>
                      <a:schemeClr val="accent2">
                        <a:lumMod val="50000"/>
                      </a:schemeClr>
                    </a:solidFill>
                  </a:tcPr>
                </a:tc>
                <a:tc>
                  <a:txBody>
                    <a:bodyPr/>
                    <a:lstStyle/>
                    <a:p>
                      <a:pPr defTabSz="914400">
                        <a:tabLst>
                          <a:tab pos="1181100" algn="l"/>
                        </a:tabLst>
                        <a:defRPr sz="1800" b="0" cap="none"/>
                      </a:pPr>
                      <a:r>
                        <a:rPr sz="1800" b="1" dirty="0">
                          <a:solidFill>
                            <a:schemeClr val="bg1"/>
                          </a:solidFill>
                          <a:latin typeface="Abadi" panose="020B0604020104020204" pitchFamily="34" charset="0"/>
                          <a:sym typeface="Helvetica"/>
                        </a:rPr>
                        <a:t>AREA</a:t>
                      </a:r>
                      <a:r>
                        <a:rPr lang="en-US" sz="1800" b="1" dirty="0">
                          <a:solidFill>
                            <a:schemeClr val="bg1"/>
                          </a:solidFill>
                          <a:latin typeface="Abadi" panose="020B0604020104020204" pitchFamily="34" charset="0"/>
                          <a:sym typeface="Helvetica"/>
                        </a:rPr>
                        <a:t>S</a:t>
                      </a:r>
                      <a:r>
                        <a:rPr sz="1800" b="1" dirty="0">
                          <a:solidFill>
                            <a:schemeClr val="bg1"/>
                          </a:solidFill>
                          <a:latin typeface="Abadi" panose="020B0604020104020204" pitchFamily="34" charset="0"/>
                          <a:sym typeface="Helvetica"/>
                        </a:rPr>
                        <a:t> OF LIFE</a:t>
                      </a:r>
                    </a:p>
                  </a:txBody>
                  <a:tcPr marL="35719" marR="35719" marT="35719" marB="35719" anchor="ctr" horzOverflow="overflow">
                    <a:lnR w="12700">
                      <a:miter lim="400000"/>
                    </a:lnR>
                    <a:solidFill>
                      <a:schemeClr val="accent2">
                        <a:lumMod val="50000"/>
                      </a:schemeClr>
                    </a:solidFill>
                  </a:tcPr>
                </a:tc>
                <a:extLst>
                  <a:ext uri="{0D108BD9-81ED-4DB2-BD59-A6C34878D82A}">
                    <a16:rowId xmlns:a16="http://schemas.microsoft.com/office/drawing/2014/main" val="10000"/>
                  </a:ext>
                </a:extLst>
              </a:tr>
              <a:tr h="884896">
                <a:tc>
                  <a:txBody>
                    <a:bodyPr/>
                    <a:lstStyle/>
                    <a:p>
                      <a:pPr defTabSz="914400">
                        <a:tabLst>
                          <a:tab pos="1181100" algn="l"/>
                        </a:tabLst>
                        <a:defRPr sz="1800" b="0" cap="none"/>
                      </a:pPr>
                      <a:r>
                        <a:rPr sz="1800" b="1" dirty="0">
                          <a:solidFill>
                            <a:schemeClr val="bg1"/>
                          </a:solidFill>
                          <a:latin typeface="Abadi" panose="020B0604020104020204" pitchFamily="34" charset="0"/>
                          <a:sym typeface="Helvetica"/>
                        </a:rPr>
                        <a:t>Vara </a:t>
                      </a:r>
                      <a:r>
                        <a:rPr lang="en-GB" sz="1800" b="1" dirty="0">
                          <a:solidFill>
                            <a:schemeClr val="bg1"/>
                          </a:solidFill>
                          <a:latin typeface="Abadi" panose="020B0604020104020204" pitchFamily="34" charset="0"/>
                          <a:sym typeface="Helvetica"/>
                        </a:rPr>
                        <a:t>is the </a:t>
                      </a:r>
                      <a:r>
                        <a:rPr sz="1800" b="1" dirty="0">
                          <a:solidFill>
                            <a:schemeClr val="bg1"/>
                          </a:solidFill>
                          <a:latin typeface="Abadi" panose="020B0604020104020204" pitchFamily="34" charset="0"/>
                          <a:sym typeface="Helvetica"/>
                        </a:rPr>
                        <a:t>Day of the week you are born</a:t>
                      </a:r>
                      <a:r>
                        <a:rPr lang="en-GB" sz="1800" b="1" dirty="0">
                          <a:solidFill>
                            <a:schemeClr val="bg1"/>
                          </a:solidFill>
                          <a:latin typeface="Abadi" panose="020B0604020104020204" pitchFamily="34" charset="0"/>
                          <a:sym typeface="Helvetica"/>
                        </a:rPr>
                        <a:t> </a:t>
                      </a:r>
                      <a:endParaRPr sz="1800" b="1" dirty="0">
                        <a:solidFill>
                          <a:schemeClr val="bg1"/>
                        </a:solidFill>
                        <a:latin typeface="Abadi" panose="020B0604020104020204" pitchFamily="34" charset="0"/>
                        <a:sym typeface="Helvetica"/>
                      </a:endParaRPr>
                    </a:p>
                  </a:txBody>
                  <a:tcPr marL="35719" marR="35719" marT="35719" marB="35719" anchor="ctr" horzOverflow="overflow">
                    <a:solidFill>
                      <a:srgbClr val="006699"/>
                    </a:solidFill>
                  </a:tcPr>
                </a:tc>
                <a:tc>
                  <a:txBody>
                    <a:bodyPr/>
                    <a:lstStyle/>
                    <a:p>
                      <a:pPr marL="342900" indent="-342900" algn="l" defTabSz="457200">
                        <a:defRPr sz="1800" cap="none"/>
                      </a:pPr>
                      <a:r>
                        <a:rPr lang="en-US" sz="1700" b="1" dirty="0">
                          <a:solidFill>
                            <a:schemeClr val="bg1"/>
                          </a:solidFill>
                          <a:latin typeface="Abadi" panose="020B0604020104020204" pitchFamily="34" charset="0"/>
                          <a:ea typeface="Trebuchet MS"/>
                          <a:cs typeface="Trebuchet MS"/>
                          <a:sym typeface="Trebuchet MS"/>
                        </a:rPr>
                        <a:t>Life</a:t>
                      </a:r>
                      <a:r>
                        <a:rPr lang="en-US" sz="1700" b="1" baseline="0" dirty="0">
                          <a:solidFill>
                            <a:schemeClr val="bg1"/>
                          </a:solidFill>
                          <a:latin typeface="Abadi" panose="020B0604020104020204" pitchFamily="34" charset="0"/>
                          <a:ea typeface="Trebuchet MS"/>
                          <a:cs typeface="Trebuchet MS"/>
                          <a:sym typeface="Trebuchet MS"/>
                        </a:rPr>
                        <a:t> Force , Life Energy; Agni’ Fire in the belly; Knowledge o Vara prolongs </a:t>
                      </a:r>
                      <a:r>
                        <a:rPr lang="en-US" sz="1700" b="1" baseline="0" dirty="0" err="1">
                          <a:solidFill>
                            <a:schemeClr val="bg1"/>
                          </a:solidFill>
                          <a:latin typeface="Abadi" panose="020B0604020104020204" pitchFamily="34" charset="0"/>
                          <a:ea typeface="Trebuchet MS"/>
                          <a:cs typeface="Trebuchet MS"/>
                          <a:sym typeface="Trebuchet MS"/>
                        </a:rPr>
                        <a:t>longevityas</a:t>
                      </a:r>
                      <a:r>
                        <a:rPr lang="en-US" sz="1700" b="1" baseline="0" dirty="0">
                          <a:solidFill>
                            <a:schemeClr val="bg1"/>
                          </a:solidFill>
                          <a:latin typeface="Abadi" panose="020B0604020104020204" pitchFamily="34" charset="0"/>
                          <a:ea typeface="Trebuchet MS"/>
                          <a:cs typeface="Trebuchet MS"/>
                          <a:sym typeface="Trebuchet MS"/>
                        </a:rPr>
                        <a:t> it has to do with one’s energy levels</a:t>
                      </a:r>
                      <a:endParaRPr sz="1700" b="1" dirty="0">
                        <a:solidFill>
                          <a:schemeClr val="bg1"/>
                        </a:solidFill>
                        <a:latin typeface="Abadi" panose="020B0604020104020204" pitchFamily="34" charset="0"/>
                        <a:ea typeface="Trebuchet MS"/>
                        <a:cs typeface="Trebuchet MS"/>
                        <a:sym typeface="Trebuchet MS"/>
                      </a:endParaRPr>
                    </a:p>
                  </a:txBody>
                  <a:tcPr marL="35719" marR="35719" marT="35719" marB="35719" anchor="ctr" horzOverflow="overflow">
                    <a:lnR w="12700">
                      <a:miter lim="400000"/>
                    </a:lnR>
                    <a:solidFill>
                      <a:srgbClr val="006699"/>
                    </a:solidFill>
                  </a:tcPr>
                </a:tc>
                <a:extLst>
                  <a:ext uri="{0D108BD9-81ED-4DB2-BD59-A6C34878D82A}">
                    <a16:rowId xmlns:a16="http://schemas.microsoft.com/office/drawing/2014/main" val="10001"/>
                  </a:ext>
                </a:extLst>
              </a:tr>
              <a:tr h="959139">
                <a:tc>
                  <a:txBody>
                    <a:bodyPr/>
                    <a:lstStyle/>
                    <a:p>
                      <a:pPr defTabSz="914400">
                        <a:tabLst>
                          <a:tab pos="1181100" algn="l"/>
                        </a:tabLst>
                        <a:defRPr sz="1800" b="0" cap="none"/>
                      </a:pPr>
                      <a:r>
                        <a:rPr sz="1800" b="1" dirty="0" err="1">
                          <a:solidFill>
                            <a:schemeClr val="bg1"/>
                          </a:solidFill>
                          <a:latin typeface="Abadi" panose="020B0604020104020204" pitchFamily="34" charset="0"/>
                          <a:sym typeface="Helvetica"/>
                        </a:rPr>
                        <a:t>Tithi</a:t>
                      </a:r>
                      <a:r>
                        <a:rPr lang="en-US" sz="1800" b="1" dirty="0">
                          <a:solidFill>
                            <a:schemeClr val="bg1"/>
                          </a:solidFill>
                          <a:latin typeface="Abadi" panose="020B0604020104020204" pitchFamily="34" charset="0"/>
                          <a:sym typeface="Helvetica"/>
                        </a:rPr>
                        <a:t> (Soli-Lunar Angle)</a:t>
                      </a:r>
                      <a:endParaRPr sz="1800" b="1" dirty="0">
                        <a:solidFill>
                          <a:schemeClr val="bg1"/>
                        </a:solidFill>
                        <a:latin typeface="Abadi" panose="020B0604020104020204" pitchFamily="34" charset="0"/>
                        <a:sym typeface="Helvetica"/>
                      </a:endParaRPr>
                    </a:p>
                  </a:txBody>
                  <a:tcPr marL="35719" marR="35719" marT="35719" marB="35719" anchor="ctr" horzOverflow="overflow">
                    <a:solidFill>
                      <a:srgbClr val="006699"/>
                    </a:solidFill>
                  </a:tcPr>
                </a:tc>
                <a:tc>
                  <a:txBody>
                    <a:bodyPr/>
                    <a:lstStyle/>
                    <a:p>
                      <a:pPr defTabSz="914400">
                        <a:defRPr sz="1800" cap="none"/>
                      </a:pPr>
                      <a:r>
                        <a:rPr lang="en-US" sz="1800" b="1" dirty="0">
                          <a:solidFill>
                            <a:schemeClr val="bg1"/>
                          </a:solidFill>
                          <a:latin typeface="Abadi" panose="020B0604020104020204" pitchFamily="34" charset="0"/>
                          <a:sym typeface="Helvetica Light"/>
                        </a:rPr>
                        <a:t>Marital </a:t>
                      </a:r>
                      <a:r>
                        <a:rPr sz="1800" b="1" dirty="0">
                          <a:solidFill>
                            <a:schemeClr val="bg1"/>
                          </a:solidFill>
                          <a:latin typeface="Abadi" panose="020B0604020104020204" pitchFamily="34" charset="0"/>
                          <a:sym typeface="Helvetica Light"/>
                        </a:rPr>
                        <a:t>Relationships</a:t>
                      </a:r>
                      <a:r>
                        <a:rPr lang="en-US" sz="1800" b="1" dirty="0">
                          <a:solidFill>
                            <a:schemeClr val="bg1"/>
                          </a:solidFill>
                          <a:latin typeface="Abadi" panose="020B0604020104020204" pitchFamily="34" charset="0"/>
                          <a:sym typeface="Helvetica Light"/>
                        </a:rPr>
                        <a:t>, Long-term </a:t>
                      </a:r>
                      <a:r>
                        <a:rPr lang="en-US" sz="1800" b="1" dirty="0" err="1">
                          <a:solidFill>
                            <a:schemeClr val="bg1"/>
                          </a:solidFill>
                          <a:latin typeface="Abadi" panose="020B0604020104020204" pitchFamily="34" charset="0"/>
                          <a:sym typeface="Helvetica Light"/>
                        </a:rPr>
                        <a:t>Relaationships</a:t>
                      </a:r>
                      <a:r>
                        <a:rPr lang="en-US" sz="1800" b="1" baseline="0" dirty="0">
                          <a:solidFill>
                            <a:schemeClr val="bg1"/>
                          </a:solidFill>
                          <a:latin typeface="Abadi" panose="020B0604020104020204" pitchFamily="34" charset="0"/>
                          <a:sym typeface="Helvetica Light"/>
                        </a:rPr>
                        <a:t>, passions , Love life. Also, Prosperity and Abundance</a:t>
                      </a:r>
                      <a:endParaRPr sz="1800" b="1" dirty="0">
                        <a:solidFill>
                          <a:schemeClr val="bg1"/>
                        </a:solidFill>
                        <a:latin typeface="Abadi" panose="020B0604020104020204" pitchFamily="34" charset="0"/>
                        <a:sym typeface="Helvetica Light"/>
                      </a:endParaRPr>
                    </a:p>
                  </a:txBody>
                  <a:tcPr marL="35719" marR="35719" marT="35719" marB="35719" anchor="ctr" horzOverflow="overflow">
                    <a:lnR w="12700">
                      <a:miter lim="400000"/>
                    </a:lnR>
                    <a:solidFill>
                      <a:srgbClr val="006699"/>
                    </a:solidFill>
                  </a:tcPr>
                </a:tc>
                <a:extLst>
                  <a:ext uri="{0D108BD9-81ED-4DB2-BD59-A6C34878D82A}">
                    <a16:rowId xmlns:a16="http://schemas.microsoft.com/office/drawing/2014/main" val="10002"/>
                  </a:ext>
                </a:extLst>
              </a:tr>
              <a:tr h="749972">
                <a:tc>
                  <a:txBody>
                    <a:bodyPr/>
                    <a:lstStyle/>
                    <a:p>
                      <a:pPr defTabSz="914400">
                        <a:tabLst>
                          <a:tab pos="1181100" algn="l"/>
                        </a:tabLst>
                        <a:defRPr sz="1800" b="0" cap="none"/>
                      </a:pPr>
                      <a:r>
                        <a:rPr lang="en-GB" sz="2000" b="1" dirty="0" err="1">
                          <a:solidFill>
                            <a:srgbClr val="FF0000"/>
                          </a:solidFill>
                          <a:latin typeface="Abadi" panose="020B0604020104020204" pitchFamily="34" charset="0"/>
                          <a:sym typeface="Helvetica"/>
                        </a:rPr>
                        <a:t>Kāraṇa</a:t>
                      </a:r>
                      <a:r>
                        <a:rPr lang="en-GB" sz="2000" b="1" dirty="0">
                          <a:solidFill>
                            <a:srgbClr val="FF0000"/>
                          </a:solidFill>
                          <a:latin typeface="Abadi" panose="020B0604020104020204" pitchFamily="34" charset="0"/>
                          <a:sym typeface="Helvetica"/>
                        </a:rPr>
                        <a:t> </a:t>
                      </a:r>
                      <a:r>
                        <a:rPr sz="2000" b="1" dirty="0">
                          <a:solidFill>
                            <a:srgbClr val="FF0000"/>
                          </a:solidFill>
                          <a:latin typeface="Abadi" panose="020B0604020104020204" pitchFamily="34" charset="0"/>
                          <a:sym typeface="Helvetica"/>
                        </a:rPr>
                        <a:t> </a:t>
                      </a:r>
                      <a:r>
                        <a:rPr lang="en-US" sz="2000" b="1" dirty="0">
                          <a:solidFill>
                            <a:srgbClr val="FF0000"/>
                          </a:solidFill>
                          <a:latin typeface="Abadi" panose="020B0604020104020204" pitchFamily="34" charset="0"/>
                          <a:sym typeface="Helvetica"/>
                        </a:rPr>
                        <a:t>= Approx Half a Tithi </a:t>
                      </a:r>
                      <a:endParaRPr sz="2000" b="1" dirty="0">
                        <a:solidFill>
                          <a:srgbClr val="FF0000"/>
                        </a:solidFill>
                        <a:latin typeface="Abadi" panose="020B0604020104020204" pitchFamily="34" charset="0"/>
                        <a:sym typeface="Helvetica"/>
                      </a:endParaRPr>
                    </a:p>
                  </a:txBody>
                  <a:tcPr marL="35719" marR="35719" marT="35719" marB="35719" anchor="ctr" horzOverflow="overflow">
                    <a:solidFill>
                      <a:schemeClr val="accent6">
                        <a:lumMod val="40000"/>
                        <a:lumOff val="60000"/>
                      </a:schemeClr>
                    </a:solidFill>
                  </a:tcPr>
                </a:tc>
                <a:tc>
                  <a:txBody>
                    <a:bodyPr/>
                    <a:lstStyle/>
                    <a:p>
                      <a:pPr defTabSz="914400">
                        <a:defRPr sz="2600" cap="none">
                          <a:sym typeface="Helvetica Light"/>
                        </a:defRPr>
                      </a:pPr>
                      <a:r>
                        <a:rPr lang="en-US" sz="2000" b="1" dirty="0">
                          <a:solidFill>
                            <a:srgbClr val="FF0000"/>
                          </a:solidFill>
                          <a:latin typeface="Abadi" panose="020B0604020104020204" pitchFamily="34" charset="0"/>
                        </a:rPr>
                        <a:t>Karma - Activity to sustain us, Our Work in Society, Achievements and Success in </a:t>
                      </a:r>
                      <a:r>
                        <a:rPr lang="en-US" sz="2000" b="1" dirty="0" err="1">
                          <a:solidFill>
                            <a:srgbClr val="FF0000"/>
                          </a:solidFill>
                          <a:latin typeface="Abadi" panose="020B0604020104020204" pitchFamily="34" charset="0"/>
                        </a:rPr>
                        <a:t>Endeavours</a:t>
                      </a:r>
                      <a:endParaRPr sz="2000" b="1" dirty="0">
                        <a:solidFill>
                          <a:srgbClr val="FF0000"/>
                        </a:solidFill>
                        <a:latin typeface="Abadi" panose="020B0604020104020204" pitchFamily="34" charset="0"/>
                      </a:endParaRPr>
                    </a:p>
                  </a:txBody>
                  <a:tcPr marL="35719" marR="35719" marT="35719" marB="35719" anchor="ctr" horzOverflow="overflow">
                    <a:lnR w="12700">
                      <a:miter lim="400000"/>
                    </a:lnR>
                    <a:solidFill>
                      <a:schemeClr val="accent6">
                        <a:lumMod val="40000"/>
                        <a:lumOff val="60000"/>
                      </a:schemeClr>
                    </a:solidFill>
                  </a:tcPr>
                </a:tc>
                <a:extLst>
                  <a:ext uri="{0D108BD9-81ED-4DB2-BD59-A6C34878D82A}">
                    <a16:rowId xmlns:a16="http://schemas.microsoft.com/office/drawing/2014/main" val="10003"/>
                  </a:ext>
                </a:extLst>
              </a:tr>
              <a:tr h="749972">
                <a:tc>
                  <a:txBody>
                    <a:bodyPr/>
                    <a:lstStyle/>
                    <a:p>
                      <a:pPr defTabSz="914400">
                        <a:tabLst>
                          <a:tab pos="1181100" algn="l"/>
                        </a:tabLst>
                        <a:defRPr sz="1800" b="0" cap="none"/>
                      </a:pPr>
                      <a:r>
                        <a:rPr sz="1800" b="1" dirty="0" err="1">
                          <a:solidFill>
                            <a:schemeClr val="bg1"/>
                          </a:solidFill>
                          <a:latin typeface="Abadi" panose="020B0604020104020204" pitchFamily="34" charset="0"/>
                          <a:sym typeface="Helvetica"/>
                        </a:rPr>
                        <a:t>Nakshatra</a:t>
                      </a:r>
                      <a:r>
                        <a:rPr lang="en-US" sz="1800" b="1" dirty="0">
                          <a:solidFill>
                            <a:schemeClr val="bg1"/>
                          </a:solidFill>
                          <a:latin typeface="Abadi" panose="020B0604020104020204" pitchFamily="34" charset="0"/>
                          <a:sym typeface="Helvetica"/>
                        </a:rPr>
                        <a:t> (27 Fixed Star Constellations of the</a:t>
                      </a:r>
                      <a:r>
                        <a:rPr lang="en-US" sz="1800" b="1" baseline="0" dirty="0">
                          <a:solidFill>
                            <a:schemeClr val="bg1"/>
                          </a:solidFill>
                          <a:latin typeface="Abadi" panose="020B0604020104020204" pitchFamily="34" charset="0"/>
                          <a:sym typeface="Helvetica"/>
                        </a:rPr>
                        <a:t> Moon)</a:t>
                      </a:r>
                      <a:endParaRPr sz="1800" b="1" dirty="0">
                        <a:solidFill>
                          <a:schemeClr val="bg1"/>
                        </a:solidFill>
                        <a:latin typeface="Abadi" panose="020B0604020104020204" pitchFamily="34" charset="0"/>
                        <a:sym typeface="Helvetica"/>
                      </a:endParaRPr>
                    </a:p>
                  </a:txBody>
                  <a:tcPr marL="35719" marR="35719" marT="35719" marB="35719" anchor="ctr" horzOverflow="overflow">
                    <a:solidFill>
                      <a:srgbClr val="006699"/>
                    </a:solidFill>
                  </a:tcPr>
                </a:tc>
                <a:tc>
                  <a:txBody>
                    <a:bodyPr/>
                    <a:lstStyle/>
                    <a:p>
                      <a:pPr defTabSz="914400">
                        <a:defRPr sz="2600" cap="none">
                          <a:sym typeface="Helvetica Light"/>
                        </a:defRPr>
                      </a:pPr>
                      <a:r>
                        <a:rPr lang="en-US" sz="1800" b="1" dirty="0">
                          <a:solidFill>
                            <a:schemeClr val="bg1"/>
                          </a:solidFill>
                          <a:latin typeface="Abadi" panose="020B0604020104020204" pitchFamily="34" charset="0"/>
                        </a:rPr>
                        <a:t>Disease, Body</a:t>
                      </a:r>
                      <a:r>
                        <a:rPr lang="en-US" sz="1800" b="1" baseline="0" dirty="0">
                          <a:solidFill>
                            <a:schemeClr val="bg1"/>
                          </a:solidFill>
                          <a:latin typeface="Abadi" panose="020B0604020104020204" pitchFamily="34" charset="0"/>
                        </a:rPr>
                        <a:t> Ailments, Emotional </a:t>
                      </a:r>
                    </a:p>
                    <a:p>
                      <a:pPr defTabSz="914400">
                        <a:defRPr sz="2600" cap="none">
                          <a:sym typeface="Helvetica Light"/>
                        </a:defRPr>
                      </a:pPr>
                      <a:r>
                        <a:rPr lang="en-US" sz="1800" b="1" baseline="0" dirty="0">
                          <a:solidFill>
                            <a:schemeClr val="bg1"/>
                          </a:solidFill>
                          <a:latin typeface="Abadi" panose="020B0604020104020204" pitchFamily="34" charset="0"/>
                        </a:rPr>
                        <a:t>Nature  - Removes and overcomes Sins</a:t>
                      </a:r>
                      <a:endParaRPr sz="1800" b="1" dirty="0">
                        <a:solidFill>
                          <a:schemeClr val="bg1"/>
                        </a:solidFill>
                        <a:latin typeface="Abadi" panose="020B0604020104020204" pitchFamily="34" charset="0"/>
                      </a:endParaRPr>
                    </a:p>
                  </a:txBody>
                  <a:tcPr marL="35719" marR="35719" marT="35719" marB="35719" anchor="ctr" horzOverflow="overflow">
                    <a:lnR w="12700">
                      <a:miter lim="400000"/>
                    </a:lnR>
                    <a:solidFill>
                      <a:srgbClr val="006699"/>
                    </a:solidFill>
                  </a:tcPr>
                </a:tc>
                <a:extLst>
                  <a:ext uri="{0D108BD9-81ED-4DB2-BD59-A6C34878D82A}">
                    <a16:rowId xmlns:a16="http://schemas.microsoft.com/office/drawing/2014/main" val="10004"/>
                  </a:ext>
                </a:extLst>
              </a:tr>
              <a:tr h="959139">
                <a:tc>
                  <a:txBody>
                    <a:bodyPr/>
                    <a:lstStyle/>
                    <a:p>
                      <a:pPr defTabSz="914400">
                        <a:tabLst>
                          <a:tab pos="1181100" algn="l"/>
                        </a:tabLst>
                        <a:defRPr sz="1800" b="0" cap="none"/>
                      </a:pPr>
                      <a:r>
                        <a:rPr sz="2000" b="1" dirty="0">
                          <a:solidFill>
                            <a:srgbClr val="C00000"/>
                          </a:solidFill>
                          <a:latin typeface="Abadi" panose="020B0604020104020204" pitchFamily="34" charset="0"/>
                          <a:sym typeface="Helvetica"/>
                        </a:rPr>
                        <a:t>Yoga</a:t>
                      </a:r>
                      <a:r>
                        <a:rPr lang="en-GB" sz="2000" b="1" dirty="0">
                          <a:solidFill>
                            <a:srgbClr val="C00000"/>
                          </a:solidFill>
                          <a:latin typeface="Abadi" panose="020B0604020104020204" pitchFamily="34" charset="0"/>
                          <a:sym typeface="Helvetica"/>
                        </a:rPr>
                        <a:t>s</a:t>
                      </a:r>
                      <a:r>
                        <a:rPr sz="2000" b="1" dirty="0">
                          <a:solidFill>
                            <a:srgbClr val="C00000"/>
                          </a:solidFill>
                          <a:latin typeface="Abadi" panose="020B0604020104020204" pitchFamily="34" charset="0"/>
                          <a:sym typeface="Helvetica"/>
                        </a:rPr>
                        <a:t> / Combination</a:t>
                      </a:r>
                    </a:p>
                  </a:txBody>
                  <a:tcPr marL="35719" marR="35719" marT="35719" marB="35719" anchor="ctr" horzOverflow="overflow">
                    <a:lnB w="12700">
                      <a:miter lim="400000"/>
                    </a:lnB>
                    <a:solidFill>
                      <a:schemeClr val="accent6">
                        <a:lumMod val="40000"/>
                        <a:lumOff val="60000"/>
                      </a:schemeClr>
                    </a:solidFill>
                  </a:tcPr>
                </a:tc>
                <a:tc>
                  <a:txBody>
                    <a:bodyPr/>
                    <a:lstStyle/>
                    <a:p>
                      <a:pPr defTabSz="914400">
                        <a:defRPr sz="2600" cap="none">
                          <a:sym typeface="Helvetica Light"/>
                        </a:defRPr>
                      </a:pPr>
                      <a:r>
                        <a:rPr lang="en-US" sz="2000" b="1" dirty="0">
                          <a:solidFill>
                            <a:srgbClr val="C00000"/>
                          </a:solidFill>
                          <a:latin typeface="Abadi" panose="020B0604020104020204" pitchFamily="34" charset="0"/>
                        </a:rPr>
                        <a:t>General</a:t>
                      </a:r>
                      <a:r>
                        <a:rPr lang="en-US" sz="2000" b="1" baseline="0" dirty="0">
                          <a:solidFill>
                            <a:srgbClr val="C00000"/>
                          </a:solidFill>
                          <a:latin typeface="Abadi" panose="020B0604020104020204" pitchFamily="34" charset="0"/>
                        </a:rPr>
                        <a:t> Relationships, the company one keeps, social circles, spiritual Realms, immunity from diseases and </a:t>
                      </a:r>
                      <a:r>
                        <a:rPr lang="en-US" sz="2000" b="1" baseline="0" dirty="0" err="1">
                          <a:solidFill>
                            <a:srgbClr val="C00000"/>
                          </a:solidFill>
                          <a:latin typeface="Abadi" panose="020B0604020104020204" pitchFamily="34" charset="0"/>
                        </a:rPr>
                        <a:t>longterm</a:t>
                      </a:r>
                      <a:r>
                        <a:rPr lang="en-US" sz="2000" b="1" baseline="0" dirty="0">
                          <a:solidFill>
                            <a:srgbClr val="C00000"/>
                          </a:solidFill>
                          <a:latin typeface="Abadi" panose="020B0604020104020204" pitchFamily="34" charset="0"/>
                        </a:rPr>
                        <a:t> ailments </a:t>
                      </a:r>
                      <a:endParaRPr sz="2000" b="1" dirty="0">
                        <a:solidFill>
                          <a:srgbClr val="C00000"/>
                        </a:solidFill>
                        <a:latin typeface="Abadi" panose="020B0604020104020204" pitchFamily="34" charset="0"/>
                      </a:endParaRPr>
                    </a:p>
                  </a:txBody>
                  <a:tcPr marL="35719" marR="35719" marT="35719" marB="35719" anchor="ctr" horzOverflow="overflow">
                    <a:lnR w="12700">
                      <a:miter lim="400000"/>
                    </a:lnR>
                    <a:lnB w="12700">
                      <a:miter lim="400000"/>
                    </a:lnB>
                    <a:solidFill>
                      <a:schemeClr val="accent6">
                        <a:lumMod val="40000"/>
                        <a:lumOff val="60000"/>
                      </a:schemeClr>
                    </a:solidFill>
                  </a:tcPr>
                </a:tc>
                <a:extLst>
                  <a:ext uri="{0D108BD9-81ED-4DB2-BD59-A6C34878D82A}">
                    <a16:rowId xmlns:a16="http://schemas.microsoft.com/office/drawing/2014/main" val="10005"/>
                  </a:ext>
                </a:extLst>
              </a:tr>
            </a:tbl>
          </a:graphicData>
        </a:graphic>
      </p:graphicFrame>
      <p:sp>
        <p:nvSpPr>
          <p:cNvPr id="257" name="Shape 257"/>
          <p:cNvSpPr/>
          <p:nvPr/>
        </p:nvSpPr>
        <p:spPr>
          <a:xfrm rot="5400000">
            <a:off x="8638876" y="2524538"/>
            <a:ext cx="4056290" cy="2193357"/>
          </a:xfrm>
          <a:prstGeom prst="rect">
            <a:avLst/>
          </a:prstGeom>
          <a:solidFill>
            <a:srgbClr val="002060"/>
          </a:solid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p>
            <a:pPr marL="241093" indent="-241093" algn="ctr" defTabSz="321457" hangingPunct="0">
              <a:defRPr sz="2400" b="1">
                <a:latin typeface="Trebuchet MS"/>
                <a:ea typeface="Trebuchet MS"/>
                <a:cs typeface="Trebuchet MS"/>
                <a:sym typeface="Trebuchet MS"/>
              </a:defRPr>
            </a:pPr>
            <a:r>
              <a:rPr sz="1969" b="1" kern="0" dirty="0">
                <a:solidFill>
                  <a:schemeClr val="accent1">
                    <a:lumMod val="20000"/>
                    <a:lumOff val="80000"/>
                  </a:schemeClr>
                </a:solidFill>
                <a:latin typeface="Trebuchet MS"/>
                <a:sym typeface="Trebuchet MS"/>
              </a:rPr>
              <a:t>These limbs are primarily used to select auspicious timing for </a:t>
            </a:r>
            <a:r>
              <a:rPr lang="en-GB" sz="1969" b="1" kern="0" dirty="0">
                <a:solidFill>
                  <a:schemeClr val="accent1">
                    <a:lumMod val="20000"/>
                    <a:lumOff val="80000"/>
                  </a:schemeClr>
                </a:solidFill>
                <a:latin typeface="Trebuchet MS"/>
                <a:sym typeface="Trebuchet MS"/>
              </a:rPr>
              <a:t>everyday</a:t>
            </a:r>
            <a:r>
              <a:rPr sz="1969" b="1" kern="0" dirty="0">
                <a:solidFill>
                  <a:schemeClr val="accent1">
                    <a:lumMod val="20000"/>
                    <a:lumOff val="80000"/>
                  </a:schemeClr>
                </a:solidFill>
                <a:latin typeface="Trebuchet MS"/>
                <a:sym typeface="Trebuchet MS"/>
              </a:rPr>
              <a:t> living</a:t>
            </a:r>
            <a:r>
              <a:rPr lang="en-GB" sz="1969" b="1" dirty="0">
                <a:solidFill>
                  <a:schemeClr val="accent1">
                    <a:lumMod val="20000"/>
                    <a:lumOff val="80000"/>
                  </a:schemeClr>
                </a:solidFill>
                <a:latin typeface="Trebuchet MS"/>
                <a:sym typeface="Trebuchet MS"/>
              </a:rPr>
              <a:t>. </a:t>
            </a:r>
            <a:r>
              <a:rPr sz="1969" b="1" kern="0" dirty="0">
                <a:solidFill>
                  <a:schemeClr val="accent1">
                    <a:lumMod val="20000"/>
                    <a:lumOff val="80000"/>
                  </a:schemeClr>
                </a:solidFill>
                <a:latin typeface="Trebuchet MS"/>
                <a:sym typeface="Trebuchet MS"/>
              </a:rPr>
              <a:t>Calculations are based on </a:t>
            </a:r>
            <a:r>
              <a:rPr lang="en-GB" sz="1969" b="1" kern="0" dirty="0">
                <a:solidFill>
                  <a:schemeClr val="accent1">
                    <a:lumMod val="20000"/>
                    <a:lumOff val="80000"/>
                  </a:schemeClr>
                </a:solidFill>
                <a:latin typeface="Trebuchet MS"/>
                <a:sym typeface="Trebuchet MS"/>
              </a:rPr>
              <a:t>S</a:t>
            </a:r>
            <a:r>
              <a:rPr sz="1969" b="1" kern="0" dirty="0">
                <a:solidFill>
                  <a:schemeClr val="accent1">
                    <a:lumMod val="20000"/>
                    <a:lumOff val="80000"/>
                  </a:schemeClr>
                </a:solidFill>
                <a:latin typeface="Trebuchet MS"/>
                <a:sym typeface="Trebuchet MS"/>
              </a:rPr>
              <a:t>un and the </a:t>
            </a:r>
            <a:r>
              <a:rPr lang="en-GB" sz="1969" b="1" kern="0" dirty="0">
                <a:solidFill>
                  <a:schemeClr val="accent1">
                    <a:lumMod val="20000"/>
                    <a:lumOff val="80000"/>
                  </a:schemeClr>
                </a:solidFill>
                <a:latin typeface="Trebuchet MS"/>
                <a:sym typeface="Trebuchet MS"/>
              </a:rPr>
              <a:t>M</a:t>
            </a:r>
            <a:r>
              <a:rPr sz="1969" b="1" kern="0" dirty="0" err="1">
                <a:solidFill>
                  <a:schemeClr val="accent1">
                    <a:lumMod val="20000"/>
                    <a:lumOff val="80000"/>
                  </a:schemeClr>
                </a:solidFill>
                <a:latin typeface="Trebuchet MS"/>
                <a:sym typeface="Trebuchet MS"/>
              </a:rPr>
              <a:t>oon</a:t>
            </a:r>
            <a:r>
              <a:rPr lang="en-GB" sz="1969" b="1" kern="0" dirty="0">
                <a:solidFill>
                  <a:schemeClr val="accent1">
                    <a:lumMod val="20000"/>
                    <a:lumOff val="80000"/>
                  </a:schemeClr>
                </a:solidFill>
                <a:latin typeface="Trebuchet MS"/>
                <a:sym typeface="Trebuchet MS"/>
              </a:rPr>
              <a:t>. </a:t>
            </a:r>
            <a:r>
              <a:rPr lang="en-GB" sz="1969" b="1" dirty="0">
                <a:solidFill>
                  <a:schemeClr val="accent1">
                    <a:lumMod val="20000"/>
                    <a:lumOff val="80000"/>
                  </a:schemeClr>
                </a:solidFill>
                <a:latin typeface="Trebuchet MS"/>
                <a:sym typeface="Trebuchet MS"/>
              </a:rPr>
              <a:t>Most</a:t>
            </a:r>
          </a:p>
          <a:p>
            <a:pPr marL="241093" indent="-241093" algn="ctr" defTabSz="321457" hangingPunct="0">
              <a:defRPr sz="2400" b="1">
                <a:latin typeface="Trebuchet MS"/>
                <a:ea typeface="Trebuchet MS"/>
                <a:cs typeface="Trebuchet MS"/>
                <a:sym typeface="Trebuchet MS"/>
              </a:defRPr>
            </a:pPr>
            <a:r>
              <a:rPr lang="en-GB" sz="1969" b="1" kern="0" dirty="0">
                <a:solidFill>
                  <a:schemeClr val="accent1">
                    <a:lumMod val="20000"/>
                    <a:lumOff val="80000"/>
                  </a:schemeClr>
                </a:solidFill>
                <a:latin typeface="Trebuchet MS"/>
                <a:sym typeface="Trebuchet MS"/>
              </a:rPr>
              <a:t>Importantly t</a:t>
            </a:r>
            <a:r>
              <a:rPr sz="1969" b="1" kern="0" dirty="0">
                <a:solidFill>
                  <a:schemeClr val="accent1">
                    <a:lumMod val="20000"/>
                    <a:lumOff val="80000"/>
                  </a:schemeClr>
                </a:solidFill>
                <a:latin typeface="Trebuchet MS"/>
                <a:sym typeface="Trebuchet MS"/>
              </a:rPr>
              <a:t>he combination between </a:t>
            </a:r>
            <a:r>
              <a:rPr sz="1969" b="1" kern="0" dirty="0" err="1">
                <a:solidFill>
                  <a:schemeClr val="accent1">
                    <a:lumMod val="20000"/>
                    <a:lumOff val="80000"/>
                  </a:schemeClr>
                </a:solidFill>
                <a:latin typeface="Trebuchet MS"/>
                <a:sym typeface="Trebuchet MS"/>
              </a:rPr>
              <a:t>th</a:t>
            </a:r>
            <a:r>
              <a:rPr lang="en-GB" sz="1969" b="1" kern="0" dirty="0">
                <a:solidFill>
                  <a:schemeClr val="accent1">
                    <a:lumMod val="20000"/>
                    <a:lumOff val="80000"/>
                  </a:schemeClr>
                </a:solidFill>
                <a:latin typeface="Trebuchet MS"/>
                <a:sym typeface="Trebuchet MS"/>
              </a:rPr>
              <a:t>e</a:t>
            </a:r>
            <a:r>
              <a:rPr sz="1969" b="1" kern="0" dirty="0">
                <a:solidFill>
                  <a:schemeClr val="accent1">
                    <a:lumMod val="20000"/>
                    <a:lumOff val="80000"/>
                  </a:schemeClr>
                </a:solidFill>
                <a:latin typeface="Trebuchet MS"/>
                <a:sym typeface="Trebuchet MS"/>
              </a:rPr>
              <a:t> two</a:t>
            </a:r>
            <a:r>
              <a:rPr lang="en-GB" sz="1969" b="1" kern="0" dirty="0">
                <a:solidFill>
                  <a:schemeClr val="accent1">
                    <a:lumMod val="20000"/>
                    <a:lumOff val="80000"/>
                  </a:schemeClr>
                </a:solidFill>
                <a:latin typeface="Trebuchet MS"/>
                <a:sym typeface="Trebuchet MS"/>
              </a:rPr>
              <a:t> luminaries.</a:t>
            </a:r>
            <a:r>
              <a:rPr sz="1969" b="1" kern="0" dirty="0">
                <a:solidFill>
                  <a:schemeClr val="accent1">
                    <a:lumMod val="20000"/>
                    <a:lumOff val="80000"/>
                  </a:schemeClr>
                </a:solidFill>
                <a:latin typeface="Trebuchet MS"/>
                <a:sym typeface="Trebuchet MS"/>
              </a:rPr>
              <a:t> </a:t>
            </a:r>
          </a:p>
        </p:txBody>
      </p:sp>
      <p:pic>
        <p:nvPicPr>
          <p:cNvPr id="9" name="Graphic 8" descr="Windy outline">
            <a:extLst>
              <a:ext uri="{FF2B5EF4-FFF2-40B4-BE49-F238E27FC236}">
                <a16:creationId xmlns:a16="http://schemas.microsoft.com/office/drawing/2014/main" id="{D5452BA8-BCE9-4E61-7EAA-F83BB15A30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324139" y="5007436"/>
            <a:ext cx="642938" cy="642938"/>
          </a:xfrm>
          <a:prstGeom prst="rect">
            <a:avLst/>
          </a:prstGeom>
        </p:spPr>
      </p:pic>
      <p:sp>
        <p:nvSpPr>
          <p:cNvPr id="3" name="Google Shape;84;p1">
            <a:extLst>
              <a:ext uri="{FF2B5EF4-FFF2-40B4-BE49-F238E27FC236}">
                <a16:creationId xmlns:a16="http://schemas.microsoft.com/office/drawing/2014/main" id="{5E4242A2-7F1B-9CCC-7EAD-1F2CC4722905}"/>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5" name="Google Shape;85;p1">
            <a:extLst>
              <a:ext uri="{FF2B5EF4-FFF2-40B4-BE49-F238E27FC236}">
                <a16:creationId xmlns:a16="http://schemas.microsoft.com/office/drawing/2014/main" id="{5D7A7C67-AFB0-3858-9F46-B9BCCE917DB9}"/>
              </a:ext>
            </a:extLst>
          </p:cNvPr>
          <p:cNvSpPr/>
          <p:nvPr/>
        </p:nvSpPr>
        <p:spPr>
          <a:xfrm>
            <a:off x="-2" y="5709920"/>
            <a:ext cx="12192000" cy="1148080"/>
          </a:xfrm>
          <a:prstGeom prst="rect">
            <a:avLst/>
          </a:prstGeom>
          <a:solidFill>
            <a:schemeClr val="accent1">
              <a:lumMod val="50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0507428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p:nvPr/>
        </p:nvSpPr>
        <p:spPr>
          <a:xfrm>
            <a:off x="7240706" y="3234809"/>
            <a:ext cx="94578" cy="169535"/>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latin typeface="Arial Unicode MS"/>
                <a:ea typeface="Arial Unicode MS"/>
                <a:cs typeface="Arial Unicode MS"/>
                <a:sym typeface="Arial Unicode MS"/>
              </a:defRPr>
            </a:lvl1pPr>
          </a:lstStyle>
          <a:p>
            <a:pPr defTabSz="321457">
              <a:tabLst>
                <a:tab pos="250022" algn="l"/>
                <a:tab pos="500045" algn="l"/>
                <a:tab pos="750067" algn="l"/>
                <a:tab pos="1000089" algn="l"/>
                <a:tab pos="1250112" algn="l"/>
                <a:tab pos="1500134" algn="l"/>
                <a:tab pos="1750157" algn="l"/>
                <a:tab pos="2000179" algn="l"/>
                <a:tab pos="2250201" algn="l"/>
                <a:tab pos="2500224" algn="l"/>
                <a:tab pos="2750246" algn="l"/>
                <a:tab pos="3000268" algn="l"/>
              </a:tabLst>
            </a:pPr>
            <a:r>
              <a:rPr sz="633">
                <a:solidFill>
                  <a:prstClr val="white"/>
                </a:solidFill>
              </a:rPr>
              <a:t> </a:t>
            </a:r>
          </a:p>
        </p:txBody>
      </p:sp>
      <p:sp>
        <p:nvSpPr>
          <p:cNvPr id="273" name="Shape 273"/>
          <p:cNvSpPr/>
          <p:nvPr/>
        </p:nvSpPr>
        <p:spPr>
          <a:xfrm>
            <a:off x="1666875" y="547106"/>
            <a:ext cx="99387" cy="289888"/>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defTabSz="457200">
              <a:lnSpc>
                <a:spcPts val="2800"/>
              </a:lnSpc>
              <a:defRPr sz="1200">
                <a:latin typeface="Times"/>
                <a:ea typeface="Times"/>
                <a:cs typeface="Times"/>
                <a:sym typeface="Times"/>
              </a:defRPr>
            </a:lvl1pPr>
          </a:lstStyle>
          <a:p>
            <a:pPr defTabSz="321457">
              <a:lnSpc>
                <a:spcPts val="1969"/>
              </a:lnSpc>
            </a:pPr>
            <a:r>
              <a:rPr sz="844">
                <a:solidFill>
                  <a:prstClr val="white"/>
                </a:solidFill>
              </a:rPr>
              <a:t> </a:t>
            </a:r>
          </a:p>
        </p:txBody>
      </p:sp>
      <p:pic>
        <p:nvPicPr>
          <p:cNvPr id="274" name="page6image21504.jpg"/>
          <p:cNvPicPr>
            <a:picLocks noChangeAspect="1"/>
          </p:cNvPicPr>
          <p:nvPr/>
        </p:nvPicPr>
        <p:blipFill>
          <a:blip r:embed="rId2"/>
          <a:stretch>
            <a:fillRect/>
          </a:stretch>
        </p:blipFill>
        <p:spPr>
          <a:xfrm>
            <a:off x="-116496" y="166585"/>
            <a:ext cx="7577375" cy="5591073"/>
          </a:xfrm>
          <a:prstGeom prst="rect">
            <a:avLst/>
          </a:prstGeom>
          <a:ln w="12700">
            <a:miter lim="400000"/>
          </a:ln>
          <a:effectLst>
            <a:softEdge rad="254000"/>
          </a:effectLst>
        </p:spPr>
      </p:pic>
      <p:sp>
        <p:nvSpPr>
          <p:cNvPr id="2" name="TextBox 1">
            <a:extLst>
              <a:ext uri="{FF2B5EF4-FFF2-40B4-BE49-F238E27FC236}">
                <a16:creationId xmlns:a16="http://schemas.microsoft.com/office/drawing/2014/main" id="{2862D6A1-2C2F-FB5C-E1FB-6B362F1755FB}"/>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4" name="Google Shape;84;p1">
            <a:extLst>
              <a:ext uri="{FF2B5EF4-FFF2-40B4-BE49-F238E27FC236}">
                <a16:creationId xmlns:a16="http://schemas.microsoft.com/office/drawing/2014/main" id="{9D689EDD-9F31-B126-72FF-952D95C9311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Google Shape;85;p1">
            <a:extLst>
              <a:ext uri="{FF2B5EF4-FFF2-40B4-BE49-F238E27FC236}">
                <a16:creationId xmlns:a16="http://schemas.microsoft.com/office/drawing/2014/main" id="{88F9EBCC-36A1-01B8-397E-9D9B2911C60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lvl="0" algn="ctr">
              <a:buClr>
                <a:srgbClr val="000000"/>
              </a:buClr>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3" name="Picture 2" descr="Surya Yantra For Vastu Dosh Nivaran 100% Copper(वास्तु दोष निवारण सूर्य यन्त्र कॉपर ), Size 13.5 cm - Jyotishshop">
            <a:extLst>
              <a:ext uri="{FF2B5EF4-FFF2-40B4-BE49-F238E27FC236}">
                <a16:creationId xmlns:a16="http://schemas.microsoft.com/office/drawing/2014/main" id="{D5216CD2-E205-C21A-1D18-398333610A76}"/>
              </a:ext>
            </a:extLst>
          </p:cNvPr>
          <p:cNvPicPr>
            <a:picLocks noChangeAspect="1"/>
          </p:cNvPicPr>
          <p:nvPr/>
        </p:nvPicPr>
        <p:blipFill>
          <a:blip r:embed="rId3"/>
          <a:stretch>
            <a:fillRect/>
          </a:stretch>
        </p:blipFill>
        <p:spPr>
          <a:xfrm>
            <a:off x="5338037" y="-48829"/>
            <a:ext cx="2096574" cy="2344642"/>
          </a:xfrm>
          <a:prstGeom prst="rect">
            <a:avLst/>
          </a:prstGeom>
          <a:effectLst>
            <a:softEdge rad="215900"/>
          </a:effectLst>
        </p:spPr>
      </p:pic>
      <p:pic>
        <p:nvPicPr>
          <p:cNvPr id="8" name="Picture 7" descr="Picture/ Lord Krishna / Gold Foil Picture/ Puja Item/ Gifting Picture/ God  Picture/ Gold Foil Sheets/ Flute/ Radha &amp; Krishna/ - Etsy UK">
            <a:extLst>
              <a:ext uri="{FF2B5EF4-FFF2-40B4-BE49-F238E27FC236}">
                <a16:creationId xmlns:a16="http://schemas.microsoft.com/office/drawing/2014/main" id="{FC8703BF-1F0D-A683-C238-5DC1697BEB12}"/>
              </a:ext>
            </a:extLst>
          </p:cNvPr>
          <p:cNvPicPr>
            <a:picLocks noChangeAspect="1"/>
          </p:cNvPicPr>
          <p:nvPr/>
        </p:nvPicPr>
        <p:blipFill>
          <a:blip r:embed="rId4"/>
          <a:stretch>
            <a:fillRect/>
          </a:stretch>
        </p:blipFill>
        <p:spPr>
          <a:xfrm>
            <a:off x="9518882" y="2000005"/>
            <a:ext cx="2523153" cy="3607176"/>
          </a:xfrm>
          <a:prstGeom prst="rect">
            <a:avLst/>
          </a:prstGeom>
        </p:spPr>
      </p:pic>
      <p:sp>
        <p:nvSpPr>
          <p:cNvPr id="7" name="TextBox 6">
            <a:extLst>
              <a:ext uri="{FF2B5EF4-FFF2-40B4-BE49-F238E27FC236}">
                <a16:creationId xmlns:a16="http://schemas.microsoft.com/office/drawing/2014/main" id="{FD5E7E4E-3A41-145E-DF65-CF697A23CE93}"/>
              </a:ext>
            </a:extLst>
          </p:cNvPr>
          <p:cNvSpPr txBox="1"/>
          <p:nvPr/>
        </p:nvSpPr>
        <p:spPr>
          <a:xfrm>
            <a:off x="5889333" y="2166675"/>
            <a:ext cx="3484269" cy="3447098"/>
          </a:xfrm>
          <a:prstGeom prst="rect">
            <a:avLst/>
          </a:prstGeom>
          <a:solidFill>
            <a:srgbClr val="006699"/>
          </a:solidFill>
        </p:spPr>
        <p:txBody>
          <a:bodyPr wrap="square">
            <a:spAutoFit/>
          </a:bodyPr>
          <a:lstStyle/>
          <a:p>
            <a:r>
              <a:rPr lang="en-GB" sz="3200" b="0" i="1" u="none" strike="noStrike" dirty="0">
                <a:solidFill>
                  <a:schemeClr val="bg1"/>
                </a:solidFill>
                <a:effectLst/>
                <a:latin typeface="Abadi" panose="020B0604020104020204" pitchFamily="34" charset="0"/>
              </a:rPr>
              <a:t>Tithi</a:t>
            </a:r>
            <a:r>
              <a:rPr lang="en-GB" b="0" u="none" strike="noStrike" dirty="0">
                <a:solidFill>
                  <a:schemeClr val="bg1"/>
                </a:solidFill>
                <a:effectLst/>
                <a:latin typeface="Abadi" panose="020B0604020104020204" pitchFamily="34" charset="0"/>
              </a:rPr>
              <a:t> is one of the key limbs amongst five to be used for </a:t>
            </a:r>
            <a:r>
              <a:rPr lang="en-GB" dirty="0">
                <a:solidFill>
                  <a:schemeClr val="bg1"/>
                </a:solidFill>
                <a:latin typeface="Abadi" panose="020B0604020104020204" pitchFamily="34" charset="0"/>
              </a:rPr>
              <a:t>dating birthdays events etc </a:t>
            </a:r>
            <a:r>
              <a:rPr lang="en-GB" b="0" u="none" strike="noStrike" dirty="0">
                <a:solidFill>
                  <a:schemeClr val="bg1"/>
                </a:solidFill>
                <a:effectLst/>
                <a:latin typeface="Abadi" panose="020B0604020104020204" pitchFamily="34" charset="0"/>
              </a:rPr>
              <a:t>Lord Krishna was born on the </a:t>
            </a:r>
            <a:r>
              <a:rPr lang="en-GB" b="1" u="none" strike="noStrike" dirty="0">
                <a:solidFill>
                  <a:schemeClr val="bg1"/>
                </a:solidFill>
                <a:effectLst/>
                <a:latin typeface="Abadi" panose="020B0604020104020204" pitchFamily="34" charset="0"/>
              </a:rPr>
              <a:t>Ashtami tithi</a:t>
            </a:r>
            <a:r>
              <a:rPr lang="en-GB" dirty="0">
                <a:solidFill>
                  <a:schemeClr val="bg1"/>
                </a:solidFill>
                <a:latin typeface="Abadi" panose="020B0604020104020204" pitchFamily="34" charset="0"/>
              </a:rPr>
              <a:t> (eighth lunar day) of the </a:t>
            </a:r>
            <a:r>
              <a:rPr lang="en-GB" b="1" u="none" strike="noStrike" dirty="0">
                <a:solidFill>
                  <a:schemeClr val="bg1"/>
                </a:solidFill>
                <a:effectLst/>
                <a:latin typeface="Abadi" panose="020B0604020104020204" pitchFamily="34" charset="0"/>
              </a:rPr>
              <a:t>Krishna Paksha</a:t>
            </a:r>
            <a:r>
              <a:rPr lang="en-GB" dirty="0">
                <a:solidFill>
                  <a:schemeClr val="bg1"/>
                </a:solidFill>
                <a:latin typeface="Abadi" panose="020B0604020104020204" pitchFamily="34" charset="0"/>
              </a:rPr>
              <a:t> (waning phase of the moon) in the Hindu calendar month of </a:t>
            </a:r>
            <a:r>
              <a:rPr lang="en-GB" b="1" u="none" strike="noStrike" dirty="0">
                <a:solidFill>
                  <a:schemeClr val="bg1"/>
                </a:solidFill>
                <a:effectLst/>
                <a:latin typeface="Abadi" panose="020B0604020104020204" pitchFamily="34" charset="0"/>
              </a:rPr>
              <a:t>Bhadrapada</a:t>
            </a:r>
            <a:r>
              <a:rPr lang="en-GB" dirty="0">
                <a:solidFill>
                  <a:schemeClr val="bg1"/>
                </a:solidFill>
                <a:latin typeface="Abadi" panose="020B0604020104020204" pitchFamily="34" charset="0"/>
              </a:rPr>
              <a:t> at midnight. This sacred lunar day marks the celebration of </a:t>
            </a:r>
            <a:r>
              <a:rPr lang="en-GB" sz="2400" b="1" u="none" strike="noStrike" dirty="0">
                <a:solidFill>
                  <a:schemeClr val="bg1"/>
                </a:solidFill>
                <a:effectLst/>
                <a:latin typeface="Abadi" panose="020B0604020104020204" pitchFamily="34" charset="0"/>
              </a:rPr>
              <a:t>Krishna Janmashtami</a:t>
            </a:r>
            <a:endParaRPr lang="en-GB" sz="2400" dirty="0">
              <a:solidFill>
                <a:schemeClr val="bg1"/>
              </a:solidFill>
              <a:latin typeface="Abadi" panose="020B0604020104020204" pitchFamily="34" charset="0"/>
            </a:endParaRPr>
          </a:p>
        </p:txBody>
      </p:sp>
      <p:pic>
        <p:nvPicPr>
          <p:cNvPr id="9" name="Picture 8" descr="Chandra the Moon god | The Planetary Society">
            <a:extLst>
              <a:ext uri="{FF2B5EF4-FFF2-40B4-BE49-F238E27FC236}">
                <a16:creationId xmlns:a16="http://schemas.microsoft.com/office/drawing/2014/main" id="{D503BCBD-0F92-2F20-BA3F-3D6062507842}"/>
              </a:ext>
            </a:extLst>
          </p:cNvPr>
          <p:cNvPicPr>
            <a:picLocks noChangeAspect="1"/>
          </p:cNvPicPr>
          <p:nvPr/>
        </p:nvPicPr>
        <p:blipFill>
          <a:blip r:embed="rId5"/>
          <a:stretch>
            <a:fillRect/>
          </a:stretch>
        </p:blipFill>
        <p:spPr>
          <a:xfrm>
            <a:off x="7260914" y="57524"/>
            <a:ext cx="1506202" cy="2188255"/>
          </a:xfrm>
          <a:prstGeom prst="rect">
            <a:avLst/>
          </a:prstGeom>
          <a:effectLst>
            <a:softEdge rad="165100"/>
          </a:effectLst>
        </p:spPr>
      </p:pic>
      <p:sp>
        <p:nvSpPr>
          <p:cNvPr id="11" name="TextBox 10">
            <a:extLst>
              <a:ext uri="{FF2B5EF4-FFF2-40B4-BE49-F238E27FC236}">
                <a16:creationId xmlns:a16="http://schemas.microsoft.com/office/drawing/2014/main" id="{BB3C4AB4-5B71-6ECD-1279-46E485B5AF4A}"/>
              </a:ext>
            </a:extLst>
          </p:cNvPr>
          <p:cNvSpPr txBox="1"/>
          <p:nvPr/>
        </p:nvSpPr>
        <p:spPr>
          <a:xfrm rot="16387368">
            <a:off x="-725821" y="2900146"/>
            <a:ext cx="6104744" cy="369332"/>
          </a:xfrm>
          <a:prstGeom prst="rect">
            <a:avLst/>
          </a:prstGeom>
          <a:noFill/>
        </p:spPr>
        <p:txBody>
          <a:bodyPr wrap="square">
            <a:spAutoFit/>
          </a:bodyPr>
          <a:lstStyle/>
          <a:p>
            <a:pPr lvl="0" algn="ctr">
              <a:buClr>
                <a:srgbClr val="000000"/>
              </a:buClr>
              <a:defRPr/>
            </a:pPr>
            <a:r>
              <a:rPr lang="en-GB" sz="1800" dirty="0"/>
              <a:t>Shukla paksha </a:t>
            </a:r>
            <a:endParaRPr kumimoji="0" lang="en-GB"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3" name="TextBox 12">
            <a:extLst>
              <a:ext uri="{FF2B5EF4-FFF2-40B4-BE49-F238E27FC236}">
                <a16:creationId xmlns:a16="http://schemas.microsoft.com/office/drawing/2014/main" id="{932F2282-3E9E-E9A0-2346-BC8E43187F1F}"/>
              </a:ext>
            </a:extLst>
          </p:cNvPr>
          <p:cNvSpPr txBox="1"/>
          <p:nvPr/>
        </p:nvSpPr>
        <p:spPr>
          <a:xfrm rot="16387368">
            <a:off x="2950178" y="2900146"/>
            <a:ext cx="2152690" cy="369332"/>
          </a:xfrm>
          <a:prstGeom prst="rect">
            <a:avLst/>
          </a:prstGeom>
          <a:noFill/>
        </p:spPr>
        <p:txBody>
          <a:bodyPr wrap="square">
            <a:spAutoFit/>
          </a:bodyPr>
          <a:lstStyle/>
          <a:p>
            <a:pPr lvl="0" algn="ctr">
              <a:buClr>
                <a:srgbClr val="000000"/>
              </a:buClr>
              <a:defRPr/>
            </a:pPr>
            <a:r>
              <a:rPr lang="en-GB" sz="1800" dirty="0"/>
              <a:t>Krishna paksha </a:t>
            </a:r>
            <a:endParaRPr kumimoji="0" lang="en-GB"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9019CEAD-94D5-D0EC-D1A7-94CF8F7E678B}"/>
              </a:ext>
            </a:extLst>
          </p:cNvPr>
          <p:cNvSpPr txBox="1"/>
          <p:nvPr/>
        </p:nvSpPr>
        <p:spPr>
          <a:xfrm>
            <a:off x="1497238" y="305097"/>
            <a:ext cx="3127479" cy="461665"/>
          </a:xfrm>
          <a:prstGeom prst="rect">
            <a:avLst/>
          </a:prstGeom>
          <a:noFill/>
        </p:spPr>
        <p:txBody>
          <a:bodyPr wrap="square">
            <a:spAutoFit/>
          </a:bodyPr>
          <a:lstStyle/>
          <a:p>
            <a:pPr lvl="0" algn="ctr">
              <a:buClr>
                <a:srgbClr val="000000"/>
              </a:buClr>
              <a:defRPr/>
            </a:pPr>
            <a:r>
              <a:rPr lang="en-GB" sz="2400" b="1" dirty="0" err="1">
                <a:latin typeface="Abadi" panose="020B0604020104020204" pitchFamily="34" charset="0"/>
              </a:rPr>
              <a:t>Amavaya</a:t>
            </a:r>
            <a:r>
              <a:rPr lang="en-GB" sz="2400" b="1" dirty="0">
                <a:latin typeface="Abadi" panose="020B0604020104020204" pitchFamily="34" charset="0"/>
              </a:rPr>
              <a:t> New Moon</a:t>
            </a:r>
            <a:endParaRPr kumimoji="0" lang="en-GB" sz="2400" b="1" i="0" u="none" strike="noStrike" kern="0" cap="none" spc="0" normalizeH="0" baseline="0" noProof="0" dirty="0">
              <a:ln>
                <a:noFill/>
              </a:ln>
              <a:effectLst/>
              <a:uLnTx/>
              <a:uFillTx/>
              <a:latin typeface="Abadi" panose="020B0604020104020204" pitchFamily="34" charset="0"/>
              <a:ea typeface="Calibri"/>
              <a:cs typeface="Calibri"/>
              <a:sym typeface="Calibri"/>
            </a:endParaRPr>
          </a:p>
        </p:txBody>
      </p:sp>
      <p:sp>
        <p:nvSpPr>
          <p:cNvPr id="17" name="TextBox 16">
            <a:extLst>
              <a:ext uri="{FF2B5EF4-FFF2-40B4-BE49-F238E27FC236}">
                <a16:creationId xmlns:a16="http://schemas.microsoft.com/office/drawing/2014/main" id="{84AEC4D4-0301-67E5-0740-8D854808DF77}"/>
              </a:ext>
            </a:extLst>
          </p:cNvPr>
          <p:cNvSpPr txBox="1"/>
          <p:nvPr/>
        </p:nvSpPr>
        <p:spPr>
          <a:xfrm>
            <a:off x="1439787" y="5257688"/>
            <a:ext cx="3207677" cy="461665"/>
          </a:xfrm>
          <a:prstGeom prst="rect">
            <a:avLst/>
          </a:prstGeom>
          <a:noFill/>
        </p:spPr>
        <p:txBody>
          <a:bodyPr wrap="square">
            <a:spAutoFit/>
          </a:bodyPr>
          <a:lstStyle/>
          <a:p>
            <a:pPr lvl="0" algn="ctr">
              <a:buClr>
                <a:srgbClr val="000000"/>
              </a:buClr>
              <a:defRPr/>
            </a:pPr>
            <a:r>
              <a:rPr lang="en-GB" sz="2400" dirty="0">
                <a:latin typeface="Abadi" panose="020B0604020104020204" pitchFamily="34" charset="0"/>
              </a:rPr>
              <a:t>Pornima Full Moon</a:t>
            </a:r>
            <a:endParaRPr kumimoji="0" lang="en-GB" sz="24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sym typeface="Calibri"/>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95BA9B6-9D97-9F5B-99D5-AF80BEBB3D2D}"/>
              </a:ext>
            </a:extLst>
          </p:cNvPr>
          <p:cNvPicPr>
            <a:picLocks noChangeAspect="1"/>
          </p:cNvPicPr>
          <p:nvPr/>
        </p:nvPicPr>
        <p:blipFill>
          <a:blip r:embed="rId2"/>
          <a:stretch>
            <a:fillRect/>
          </a:stretch>
        </p:blipFill>
        <p:spPr>
          <a:xfrm>
            <a:off x="9019737" y="593808"/>
            <a:ext cx="3427371" cy="5138488"/>
          </a:xfrm>
          <a:prstGeom prst="rect">
            <a:avLst/>
          </a:prstGeom>
        </p:spPr>
      </p:pic>
      <p:pic>
        <p:nvPicPr>
          <p:cNvPr id="9" name="Picture 8" descr="A group of women wearing traditional clothing&#10;&#10;Description automatically generated">
            <a:extLst>
              <a:ext uri="{FF2B5EF4-FFF2-40B4-BE49-F238E27FC236}">
                <a16:creationId xmlns:a16="http://schemas.microsoft.com/office/drawing/2014/main" id="{98AC7108-F639-E242-E470-BDA61BF13751}"/>
              </a:ext>
            </a:extLst>
          </p:cNvPr>
          <p:cNvPicPr>
            <a:picLocks noChangeAspect="1"/>
          </p:cNvPicPr>
          <p:nvPr/>
        </p:nvPicPr>
        <p:blipFill rotWithShape="1">
          <a:blip r:embed="rId3">
            <a:extLst>
              <a:ext uri="{28A0092B-C50C-407E-A947-70E740481C1C}">
                <a14:useLocalDpi xmlns:a14="http://schemas.microsoft.com/office/drawing/2010/main" val="0"/>
              </a:ext>
            </a:extLst>
          </a:blip>
          <a:srcRect t="6961" r="-4" b="-4"/>
          <a:stretch/>
        </p:blipFill>
        <p:spPr>
          <a:xfrm>
            <a:off x="106060" y="125462"/>
            <a:ext cx="8677707" cy="5389184"/>
          </a:xfrm>
          <a:prstGeom prst="rect">
            <a:avLst/>
          </a:prstGeom>
        </p:spPr>
      </p:pic>
      <p:sp>
        <p:nvSpPr>
          <p:cNvPr id="2" name="Rectangle 1">
            <a:extLst>
              <a:ext uri="{FF2B5EF4-FFF2-40B4-BE49-F238E27FC236}">
                <a16:creationId xmlns:a16="http://schemas.microsoft.com/office/drawing/2014/main" id="{E4E92D8C-7203-8EF5-CAE3-EF54320E7209}"/>
              </a:ext>
            </a:extLst>
          </p:cNvPr>
          <p:cNvSpPr>
            <a:spLocks noChangeArrowheads="1"/>
          </p:cNvSpPr>
          <p:nvPr/>
        </p:nvSpPr>
        <p:spPr bwMode="auto">
          <a:xfrm>
            <a:off x="106060" y="530812"/>
            <a:ext cx="9611505" cy="2215991"/>
          </a:xfrm>
          <a:prstGeom prst="rect">
            <a:avLst/>
          </a:prstGeom>
          <a:solidFill>
            <a:schemeClr val="accent5">
              <a:lumMod val="75000"/>
              <a:alpha val="34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E5A2E8"/>
                </a:solidFill>
                <a:effectLst/>
                <a:uLnTx/>
                <a:uFillTx/>
                <a:latin typeface="Trebuchet MS" panose="020B0603020202020204" pitchFamily="34" charset="0"/>
              </a:rPr>
              <a:t>Kāraṇa</a:t>
            </a:r>
            <a:r>
              <a:rPr kumimoji="0" lang="en-US" altLang="en-US" sz="2800" b="1" i="0" u="none" strike="noStrike" kern="1200" cap="none" spc="0" normalizeH="0" baseline="0" noProof="0" dirty="0">
                <a:ln>
                  <a:noFill/>
                </a:ln>
                <a:solidFill>
                  <a:srgbClr val="E5A2E8"/>
                </a:solidFill>
                <a:effectLst/>
                <a:uLnTx/>
                <a:uFillTx/>
                <a:latin typeface="Trebuchet MS" panose="020B0603020202020204" pitchFamily="34" charset="0"/>
              </a:rPr>
              <a:t> </a:t>
            </a:r>
            <a:r>
              <a:rPr kumimoji="0" lang="en-US" altLang="en-US" b="1" i="0" u="none" strike="noStrike" kern="1200" cap="none" spc="0" normalizeH="0" baseline="0" noProof="0" dirty="0">
                <a:ln>
                  <a:noFill/>
                </a:ln>
                <a:solidFill>
                  <a:srgbClr val="E5A2E8"/>
                </a:solidFill>
                <a:effectLst/>
                <a:uLnTx/>
                <a:uFillTx/>
                <a:latin typeface="Trebuchet MS" panose="020B0603020202020204" pitchFamily="34" charset="0"/>
              </a:rPr>
              <a:t>(</a:t>
            </a:r>
            <a:r>
              <a:rPr kumimoji="0" lang="hi-IN" altLang="en-US" b="1" i="0" u="none" strike="noStrike" kern="1200" cap="none" spc="0" normalizeH="0" baseline="0" noProof="0" dirty="0">
                <a:ln>
                  <a:noFill/>
                </a:ln>
                <a:solidFill>
                  <a:srgbClr val="E5A2E8"/>
                </a:solidFill>
                <a:effectLst/>
                <a:uLnTx/>
                <a:uFillTx/>
                <a:latin typeface="Trebuchet MS" panose="020B0603020202020204" pitchFamily="34" charset="0"/>
                <a:cs typeface="Mangal" panose="02040503050203030202" pitchFamily="18" charset="0"/>
              </a:rPr>
              <a:t>कारण</a:t>
            </a:r>
            <a:r>
              <a:rPr kumimoji="0" lang="en-US" altLang="en-US" b="1" i="0" u="none" strike="noStrike" kern="1200" cap="none" spc="0" normalizeH="0" baseline="0" noProof="0" dirty="0">
                <a:ln>
                  <a:noFill/>
                </a:ln>
                <a:solidFill>
                  <a:srgbClr val="E5A2E8"/>
                </a:solidFill>
                <a:effectLst/>
                <a:uLnTx/>
                <a:uFillTx/>
                <a:latin typeface="Trebuchet MS" panose="020B0603020202020204" pitchFamily="34" charset="0"/>
              </a:rPr>
              <a:t>) refers to the “(supreme) cause</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(of all the world, according to the </a:t>
            </a:r>
            <a:r>
              <a:rPr kumimoji="0" lang="en-US" altLang="en-US" b="0" i="0" u="none" strike="noStrike" kern="1200" cap="none" spc="0" normalizeH="0" baseline="0" noProof="0" dirty="0" err="1">
                <a:ln>
                  <a:noFill/>
                </a:ln>
                <a:solidFill>
                  <a:schemeClr val="bg1"/>
                </a:solidFill>
                <a:effectLst/>
                <a:uLnTx/>
                <a:uFillTx/>
                <a:latin typeface="Trebuchet MS" panose="020B0603020202020204" pitchFamily="34" charset="0"/>
              </a:rPr>
              <a:t>Netratantra</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of </a:t>
            </a:r>
            <a:r>
              <a:rPr kumimoji="0" lang="en-US" altLang="en-US" b="0" i="0" u="none" strike="noStrike" kern="1200" cap="none" spc="0" normalizeH="0" baseline="0" noProof="0" dirty="0" err="1">
                <a:ln>
                  <a:noFill/>
                </a:ln>
                <a:solidFill>
                  <a:schemeClr val="bg1"/>
                </a:solidFill>
                <a:effectLst/>
                <a:uLnTx/>
                <a:uFillTx/>
                <a:latin typeface="Trebuchet MS" panose="020B0603020202020204" pitchFamily="34" charset="0"/>
              </a:rPr>
              <a:t>Kṣemarāja</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a </a:t>
            </a:r>
            <a:r>
              <a:rPr kumimoji="0" lang="en-US" altLang="en-US" b="0" i="0" u="none" strike="noStrike" kern="1200" cap="none" spc="0" normalizeH="0" baseline="0" noProof="0" dirty="0" err="1">
                <a:ln>
                  <a:noFill/>
                </a:ln>
                <a:solidFill>
                  <a:schemeClr val="bg1"/>
                </a:solidFill>
                <a:effectLst/>
                <a:uLnTx/>
                <a:uFillTx/>
                <a:latin typeface="Trebuchet MS" panose="020B0603020202020204" pitchFamily="34" charset="0"/>
              </a:rPr>
              <a:t>Śaiva</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text from the 9th century in which Śiva (</a:t>
            </a:r>
            <a:r>
              <a:rPr kumimoji="0" lang="en-US" altLang="en-US" b="0" i="0" u="none" strike="noStrike" kern="1200" cap="none" spc="0" normalizeH="0" baseline="0" noProof="0" dirty="0" err="1">
                <a:ln>
                  <a:noFill/>
                </a:ln>
                <a:solidFill>
                  <a:schemeClr val="bg1"/>
                </a:solidFill>
                <a:effectLst/>
                <a:uLnTx/>
                <a:uFillTx/>
                <a:latin typeface="Trebuchet MS" panose="020B0603020202020204" pitchFamily="34" charset="0"/>
              </a:rPr>
              <a:t>Bhairava</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teaches </a:t>
            </a:r>
            <a:r>
              <a:rPr kumimoji="0" lang="en-US" altLang="en-US" b="0" i="0" u="none" strike="noStrike" kern="1200" cap="none" spc="0" normalizeH="0" baseline="0" noProof="0" dirty="0" err="1">
                <a:ln>
                  <a:noFill/>
                </a:ln>
                <a:solidFill>
                  <a:schemeClr val="bg1"/>
                </a:solidFill>
                <a:effectLst/>
                <a:uLnTx/>
                <a:uFillTx/>
                <a:latin typeface="Trebuchet MS" panose="020B0603020202020204" pitchFamily="34" charset="0"/>
              </a:rPr>
              <a:t>Pārvatī</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 topics such as metaphysics, cosmology etc.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That is supreme strength, that is </a:t>
            </a:r>
            <a:r>
              <a:rPr kumimoji="0" lang="en-US" altLang="en-US" b="1" i="0" u="none" strike="noStrike" kern="1200" cap="none" spc="0" normalizeH="0" baseline="0" noProof="0" dirty="0">
                <a:ln>
                  <a:noFill/>
                </a:ln>
                <a:solidFill>
                  <a:schemeClr val="bg1"/>
                </a:solidFill>
                <a:effectLst/>
                <a:uLnTx/>
                <a:uFillTx/>
                <a:latin typeface="Trebuchet MS" panose="020B0603020202020204" pitchFamily="34" charset="0"/>
              </a:rPr>
              <a:t>supreme </a:t>
            </a:r>
            <a:r>
              <a:rPr kumimoji="0" lang="en-US" altLang="en-US" b="1" i="1" u="none" strike="noStrike" kern="1200" cap="none" spc="0" normalizeH="0" baseline="0" noProof="0" dirty="0" err="1">
                <a:ln>
                  <a:noFill/>
                </a:ln>
                <a:solidFill>
                  <a:schemeClr val="bg1"/>
                </a:solidFill>
                <a:effectLst/>
                <a:uLnTx/>
                <a:uFillTx/>
                <a:latin typeface="Trebuchet MS" panose="020B0603020202020204" pitchFamily="34" charset="0"/>
              </a:rPr>
              <a:t>amṛt</a:t>
            </a:r>
            <a:r>
              <a:rPr lang="en-US" altLang="en-US" b="1" dirty="0">
                <a:solidFill>
                  <a:schemeClr val="bg1"/>
                </a:solidFill>
                <a:latin typeface="Trebuchet MS" panose="020B0603020202020204" pitchFamily="34" charset="0"/>
              </a:rPr>
              <a:t> (nectar)</a:t>
            </a:r>
            <a:r>
              <a:rPr kumimoji="0" lang="en-US" altLang="en-US" b="1" i="0" u="none" strike="noStrike" kern="1200" cap="none" spc="0" normalizeH="0" baseline="0" noProof="0" dirty="0">
                <a:ln>
                  <a:noFill/>
                </a:ln>
                <a:solidFill>
                  <a:schemeClr val="bg1"/>
                </a:solidFill>
                <a:effectLst/>
                <a:uLnTx/>
                <a:uFillTx/>
                <a:latin typeface="Trebuchet MS" panose="020B0603020202020204" pitchFamily="34" charset="0"/>
              </a:rPr>
              <a:t> .</a:t>
            </a: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The highest of splendors is highest light of light. The divine Lord is the supreme cause (</a:t>
            </a:r>
            <a:r>
              <a:rPr kumimoji="0" lang="en-US" altLang="en-US" b="0" i="1" u="none" strike="noStrike" kern="1200" cap="none" spc="0" normalizeH="0" baseline="0" noProof="0" dirty="0" err="1">
                <a:ln>
                  <a:noFill/>
                </a:ln>
                <a:solidFill>
                  <a:srgbClr val="FFFF00"/>
                </a:solidFill>
                <a:effectLst/>
                <a:uLnTx/>
                <a:uFillTx/>
                <a:latin typeface="Trebuchet MS" panose="020B0603020202020204" pitchFamily="34" charset="0"/>
              </a:rPr>
              <a:t>kāraṇa</a:t>
            </a:r>
            <a:r>
              <a:rPr kumimoji="0" lang="en-US" altLang="en-US" b="0" i="0" u="none" strike="noStrike" kern="1200" cap="none" spc="0" normalizeH="0" baseline="0" noProof="0" dirty="0">
                <a:ln>
                  <a:noFill/>
                </a:ln>
                <a:solidFill>
                  <a:srgbClr val="FFFF00"/>
                </a:solidFill>
                <a:effectLst/>
                <a:uLnTx/>
                <a:uFillTx/>
                <a:latin typeface="Trebuchet MS" panose="020B0603020202020204" pitchFamily="34" charset="0"/>
              </a:rPr>
              <a:t>—</a:t>
            </a:r>
            <a:r>
              <a:rPr kumimoji="0" lang="en-US" altLang="en-US" b="0" i="1" u="none" strike="noStrike" kern="1200" cap="none" spc="0" normalizeH="0" baseline="0" noProof="0" dirty="0" err="1">
                <a:ln>
                  <a:noFill/>
                </a:ln>
                <a:solidFill>
                  <a:srgbClr val="FFFF00"/>
                </a:solidFill>
                <a:effectLst/>
                <a:uLnTx/>
                <a:uFillTx/>
                <a:latin typeface="Trebuchet MS" panose="020B0603020202020204" pitchFamily="34" charset="0"/>
              </a:rPr>
              <a:t>kāraṇaṃ</a:t>
            </a:r>
            <a:r>
              <a:rPr kumimoji="0" lang="en-US" altLang="en-US" b="0" i="1" u="none" strike="noStrike" kern="1200" cap="none" spc="0" normalizeH="0" baseline="0" noProof="0" dirty="0">
                <a:ln>
                  <a:noFill/>
                </a:ln>
                <a:solidFill>
                  <a:srgbClr val="FFFF00"/>
                </a:solidFill>
                <a:effectLst/>
                <a:uLnTx/>
                <a:uFillTx/>
                <a:latin typeface="Trebuchet MS" panose="020B0603020202020204" pitchFamily="34" charset="0"/>
              </a:rPr>
              <a:t> param</a:t>
            </a:r>
            <a:r>
              <a:rPr kumimoji="0" lang="en-US" altLang="en-US" b="0" i="0" u="none" strike="noStrike" kern="1200" cap="none" spc="0" normalizeH="0" baseline="0" noProof="0" dirty="0">
                <a:ln>
                  <a:noFill/>
                </a:ln>
                <a:solidFill>
                  <a:srgbClr val="FFFF00"/>
                </a:solidFill>
                <a:effectLst/>
                <a:uLnTx/>
                <a:uFillTx/>
                <a:latin typeface="Trebuchet MS" panose="020B0603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schemeClr val="bg1"/>
                </a:solidFill>
                <a:effectLst/>
                <a:uLnTx/>
                <a:uFillTx/>
                <a:latin typeface="Trebuchet MS" panose="020B0603020202020204" pitchFamily="34" charset="0"/>
              </a:rPr>
              <a:t>of all the world.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chemeClr val="bg1"/>
              </a:solidFill>
              <a:effectLst/>
              <a:uLnTx/>
              <a:uFillTx/>
              <a:latin typeface="Trebuchet MS" panose="020B0603020202020204" pitchFamily="34" charset="0"/>
            </a:endParaRPr>
          </a:p>
        </p:txBody>
      </p:sp>
      <p:sp>
        <p:nvSpPr>
          <p:cNvPr id="4" name="TextBox 3">
            <a:extLst>
              <a:ext uri="{FF2B5EF4-FFF2-40B4-BE49-F238E27FC236}">
                <a16:creationId xmlns:a16="http://schemas.microsoft.com/office/drawing/2014/main" id="{E676A2D5-542E-EA69-34B2-203AF860ADAD}"/>
              </a:ext>
            </a:extLst>
          </p:cNvPr>
          <p:cNvSpPr txBox="1"/>
          <p:nvPr/>
        </p:nvSpPr>
        <p:spPr>
          <a:xfrm>
            <a:off x="0" y="67565"/>
            <a:ext cx="852906" cy="769441"/>
          </a:xfrm>
          <a:prstGeom prst="rect">
            <a:avLst/>
          </a:prstGeom>
          <a:noFill/>
          <a:effectLst>
            <a:softEdge rad="177800"/>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5" name="Picture 4" descr="A close up of a logo&#10;&#10;Description generated with high confidence">
            <a:extLst>
              <a:ext uri="{FF2B5EF4-FFF2-40B4-BE49-F238E27FC236}">
                <a16:creationId xmlns:a16="http://schemas.microsoft.com/office/drawing/2014/main" id="{A133E4D4-2877-81A4-E8AB-A2271211A0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7774" y="67565"/>
            <a:ext cx="4585711" cy="1326887"/>
          </a:xfrm>
          <a:prstGeom prst="rect">
            <a:avLst/>
          </a:prstGeom>
        </p:spPr>
      </p:pic>
      <p:sp>
        <p:nvSpPr>
          <p:cNvPr id="6" name="Google Shape;84;p1">
            <a:extLst>
              <a:ext uri="{FF2B5EF4-FFF2-40B4-BE49-F238E27FC236}">
                <a16:creationId xmlns:a16="http://schemas.microsoft.com/office/drawing/2014/main" id="{15CA2700-D734-A49F-FB9C-4B8871E05DF7}"/>
              </a:ext>
            </a:extLst>
          </p:cNvPr>
          <p:cNvSpPr/>
          <p:nvPr/>
        </p:nvSpPr>
        <p:spPr>
          <a:xfrm>
            <a:off x="9972674"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0C4EBEC5-36BA-5958-672F-E3CE5725A2E5}"/>
              </a:ext>
            </a:extLst>
          </p:cNvPr>
          <p:cNvSpPr/>
          <p:nvPr/>
        </p:nvSpPr>
        <p:spPr>
          <a:xfrm>
            <a:off x="53594" y="5732296"/>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TextBox 6">
            <a:extLst>
              <a:ext uri="{FF2B5EF4-FFF2-40B4-BE49-F238E27FC236}">
                <a16:creationId xmlns:a16="http://schemas.microsoft.com/office/drawing/2014/main" id="{AD966298-A429-FE08-07D3-5369153DE571}"/>
              </a:ext>
            </a:extLst>
          </p:cNvPr>
          <p:cNvSpPr txBox="1"/>
          <p:nvPr/>
        </p:nvSpPr>
        <p:spPr>
          <a:xfrm>
            <a:off x="106060" y="2338910"/>
            <a:ext cx="9080735" cy="3040832"/>
          </a:xfrm>
          <a:prstGeom prst="rect">
            <a:avLst/>
          </a:prstGeom>
          <a:solidFill>
            <a:schemeClr val="accent1">
              <a:lumMod val="50000"/>
              <a:alpha val="51000"/>
            </a:schemeClr>
          </a:solidFill>
          <a:effectLst>
            <a:softEdge rad="50800"/>
          </a:effectLst>
        </p:spPr>
        <p:txBody>
          <a:bodyPr wrap="square">
            <a:spAutoFit/>
          </a:bodyPr>
          <a:lstStyle/>
          <a:p>
            <a:pPr indent="-228600">
              <a:lnSpc>
                <a:spcPct val="90000"/>
              </a:lnSpc>
              <a:spcAft>
                <a:spcPts val="600"/>
              </a:spcAft>
              <a:buFont typeface="Arial" panose="020B0604020202020204" pitchFamily="34" charset="0"/>
              <a:buChar char="•"/>
            </a:pPr>
            <a:r>
              <a:rPr lang="en-US" sz="2400" b="1" dirty="0" err="1">
                <a:solidFill>
                  <a:srgbClr val="E5A2E8"/>
                </a:solidFill>
                <a:latin typeface="Trebuchet MS" panose="020B0603020202020204" pitchFamily="34" charset="0"/>
              </a:rPr>
              <a:t>Karaṇa</a:t>
            </a:r>
            <a:r>
              <a:rPr lang="en-US" sz="2400" b="1" dirty="0">
                <a:solidFill>
                  <a:srgbClr val="E5A2E8"/>
                </a:solidFill>
                <a:latin typeface="Trebuchet MS" panose="020B0603020202020204" pitchFamily="34" charset="0"/>
              </a:rPr>
              <a:t> is that which causes and also effects</a:t>
            </a:r>
            <a:r>
              <a:rPr lang="en-US" sz="1600" dirty="0">
                <a:solidFill>
                  <a:schemeClr val="bg1"/>
                </a:solidFill>
                <a:latin typeface="Trebuchet MS" panose="020B0603020202020204" pitchFamily="34" charset="0"/>
              </a:rPr>
              <a:t>. In dance it causes and effects the </a:t>
            </a:r>
            <a:r>
              <a:rPr lang="en-US" sz="1600" b="1" i="1" dirty="0" err="1">
                <a:solidFill>
                  <a:schemeClr val="bg1"/>
                </a:solidFill>
                <a:latin typeface="Trebuchet MS" panose="020B0603020202020204" pitchFamily="34" charset="0"/>
              </a:rPr>
              <a:t>aṅgahāra</a:t>
            </a:r>
            <a:r>
              <a:rPr lang="en-US" sz="1600" b="1" dirty="0">
                <a:solidFill>
                  <a:schemeClr val="bg1"/>
                </a:solidFill>
                <a:latin typeface="Trebuchet MS" panose="020B0603020202020204" pitchFamily="34" charset="0"/>
              </a:rPr>
              <a:t> (a dance sequence</a:t>
            </a:r>
            <a:r>
              <a:rPr lang="en-US" sz="1600" dirty="0">
                <a:solidFill>
                  <a:schemeClr val="bg1"/>
                </a:solidFill>
                <a:latin typeface="Trebuchet MS" panose="020B0603020202020204" pitchFamily="34" charset="0"/>
              </a:rPr>
              <a:t>). It is a helper or companion and hence instrumental in effecting action. It suggests motion and hence it is no wonder that it is the very name of a treatise on the motion of planets by </a:t>
            </a:r>
            <a:r>
              <a:rPr lang="en-US" sz="1600" dirty="0" err="1">
                <a:solidFill>
                  <a:schemeClr val="bg1"/>
                </a:solidFill>
                <a:latin typeface="Trebuchet MS" panose="020B0603020202020204" pitchFamily="34" charset="0"/>
              </a:rPr>
              <a:t>Varāhamihira</a:t>
            </a:r>
            <a:endParaRPr lang="en-US" sz="1600" dirty="0">
              <a:solidFill>
                <a:schemeClr val="bg1"/>
              </a:solidFill>
              <a:latin typeface="Trebuchet MS" panose="020B0603020202020204" pitchFamily="34" charset="0"/>
            </a:endParaRPr>
          </a:p>
          <a:p>
            <a:pPr>
              <a:lnSpc>
                <a:spcPct val="90000"/>
              </a:lnSpc>
              <a:spcAft>
                <a:spcPts val="600"/>
              </a:spcAft>
            </a:pPr>
            <a:r>
              <a:rPr kumimoji="0" lang="en-GB" sz="1600" b="0" i="0" u="none" strike="noStrike" kern="1200" cap="none" spc="0" normalizeH="0" baseline="0" noProof="0" dirty="0" err="1">
                <a:ln>
                  <a:noFill/>
                </a:ln>
                <a:solidFill>
                  <a:prstClr val="white"/>
                </a:solidFill>
                <a:effectLst/>
                <a:uLnTx/>
                <a:uFillTx/>
                <a:latin typeface="Trebuchet MS" panose="020B0603020202020204" pitchFamily="34" charset="0"/>
              </a:rPr>
              <a:t>Kāraṇa</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a:t>
            </a:r>
            <a:r>
              <a:rPr kumimoji="0" lang="hi-IN" sz="1600" b="0" i="0" u="none" strike="noStrike" kern="1200" cap="none" spc="0" normalizeH="0" baseline="0" noProof="0" dirty="0">
                <a:ln>
                  <a:noFill/>
                </a:ln>
                <a:solidFill>
                  <a:prstClr val="white"/>
                </a:solidFill>
                <a:effectLst/>
                <a:uLnTx/>
                <a:uFillTx/>
                <a:latin typeface="Trebuchet MS" panose="020B0603020202020204" pitchFamily="34" charset="0"/>
                <a:cs typeface="Mangal" panose="02040503050203030202" pitchFamily="18" charset="0"/>
              </a:rPr>
              <a:t>कारण) </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is the name of a deity who was imparted with the knowledge of the Kāraṇāgama by </a:t>
            </a:r>
            <a:r>
              <a:rPr kumimoji="0" lang="en-GB" sz="1600" b="0" i="0" u="sng" strike="noStrike" kern="1200" cap="none" spc="0" normalizeH="0" baseline="0" noProof="0" dirty="0" err="1">
                <a:ln>
                  <a:noFill/>
                </a:ln>
                <a:solidFill>
                  <a:prstClr val="white"/>
                </a:solidFill>
                <a:effectLst/>
                <a:uLnTx/>
                <a:uFillTx/>
                <a:latin typeface="Trebuchet MS" panose="020B0603020202020204" pitchFamily="34" charset="0"/>
                <a:hlinkClick r:id="rId5">
                  <a:extLst>
                    <a:ext uri="{A12FA001-AC4F-418D-AE19-62706E023703}">
                      <ahyp:hlinkClr xmlns:ahyp="http://schemas.microsoft.com/office/drawing/2018/hyperlinkcolor" val="tx"/>
                    </a:ext>
                  </a:extLst>
                </a:hlinkClick>
              </a:rPr>
              <a:t>Sadāśiva</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The </a:t>
            </a:r>
            <a:r>
              <a:rPr kumimoji="0" lang="en-GB" sz="1600" b="1" i="1" u="none" strike="noStrike" kern="1200" cap="none" spc="0" normalizeH="0" baseline="0" noProof="0" dirty="0" err="1">
                <a:ln>
                  <a:noFill/>
                </a:ln>
                <a:solidFill>
                  <a:prstClr val="white"/>
                </a:solidFill>
                <a:effectLst/>
                <a:uLnTx/>
                <a:uFillTx/>
                <a:latin typeface="Trebuchet MS" panose="020B0603020202020204" pitchFamily="34" charset="0"/>
              </a:rPr>
              <a:t>kāraṇa-āgama</a:t>
            </a:r>
            <a:r>
              <a:rPr kumimoji="0" lang="en-GB" sz="1600" b="1" i="0" u="none" strike="noStrike" kern="1200" cap="none" spc="0" normalizeH="0" baseline="0" noProof="0" dirty="0">
                <a:ln>
                  <a:noFill/>
                </a:ln>
                <a:solidFill>
                  <a:prstClr val="white"/>
                </a:solidFill>
                <a:effectLst/>
                <a:uLnTx/>
                <a:uFillTx/>
                <a:latin typeface="Trebuchet MS" panose="020B0603020202020204" pitchFamily="34" charset="0"/>
              </a:rPr>
              <a:t>, </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refers to one of the twenty-eight </a:t>
            </a:r>
            <a:r>
              <a:rPr kumimoji="0" lang="en-GB" sz="1600" b="0" i="0" u="none" strike="noStrike" kern="1200" cap="none" spc="0" normalizeH="0" baseline="0" noProof="0" dirty="0" err="1">
                <a:ln>
                  <a:noFill/>
                </a:ln>
                <a:solidFill>
                  <a:prstClr val="white"/>
                </a:solidFill>
                <a:effectLst/>
                <a:uLnTx/>
                <a:uFillTx/>
                <a:latin typeface="Trebuchet MS" panose="020B0603020202020204" pitchFamily="34" charset="0"/>
              </a:rPr>
              <a:t>Siddhāntāgamas</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 The </a:t>
            </a:r>
            <a:r>
              <a:rPr kumimoji="0" lang="en-GB" sz="1600" b="0" i="0" u="none" strike="noStrike" kern="1200" cap="none" spc="0" normalizeH="0" baseline="0" noProof="0" dirty="0" err="1">
                <a:ln>
                  <a:noFill/>
                </a:ln>
                <a:solidFill>
                  <a:prstClr val="white"/>
                </a:solidFill>
                <a:effectLst/>
                <a:uLnTx/>
                <a:uFillTx/>
                <a:latin typeface="Trebuchet MS" panose="020B0603020202020204" pitchFamily="34" charset="0"/>
              </a:rPr>
              <a:t>Śaivāgamas</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represent the wisdom that has come down from lord Śiva, received by </a:t>
            </a:r>
            <a:r>
              <a:rPr kumimoji="0" lang="en-GB" sz="1600" b="0" i="0" u="none" strike="noStrike" kern="1200" cap="none" spc="0" normalizeH="0" baseline="0" noProof="0" dirty="0" err="1">
                <a:ln>
                  <a:noFill/>
                </a:ln>
                <a:solidFill>
                  <a:prstClr val="white"/>
                </a:solidFill>
                <a:effectLst/>
                <a:uLnTx/>
                <a:uFillTx/>
                <a:latin typeface="Trebuchet MS" panose="020B0603020202020204" pitchFamily="34" charset="0"/>
              </a:rPr>
              <a:t>Pārvatī</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and accepted by </a:t>
            </a:r>
            <a:r>
              <a:rPr kumimoji="0" lang="en-GB" sz="1600" b="0" i="0" u="none" strike="noStrike" kern="1200" cap="none" spc="0" normalizeH="0" baseline="0" noProof="0" dirty="0" err="1">
                <a:ln>
                  <a:noFill/>
                </a:ln>
                <a:solidFill>
                  <a:prstClr val="white"/>
                </a:solidFill>
                <a:effectLst/>
                <a:uLnTx/>
                <a:uFillTx/>
                <a:latin typeface="Trebuchet MS" panose="020B0603020202020204" pitchFamily="34" charset="0"/>
              </a:rPr>
              <a:t>Viṣṇu</a:t>
            </a:r>
            <a:r>
              <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rPr>
              <a:t>. </a:t>
            </a:r>
            <a:r>
              <a:rPr kumimoji="0" lang="en-US" sz="2000" b="1" i="1" u="none" strike="noStrike" kern="1200" cap="none" spc="0" normalizeH="0" baseline="0" noProof="0" dirty="0" err="1">
                <a:ln>
                  <a:noFill/>
                </a:ln>
                <a:solidFill>
                  <a:srgbClr val="E5A2E8"/>
                </a:solidFill>
                <a:effectLst/>
                <a:uLnTx/>
                <a:uFillTx/>
                <a:latin typeface="Abadi" panose="020B0604020104020204" pitchFamily="34" charset="0"/>
                <a:ea typeface="+mn-ea"/>
                <a:cs typeface="+mn-cs"/>
              </a:rPr>
              <a:t>karaṇa</a:t>
            </a:r>
            <a:r>
              <a:rPr kumimoji="0" lang="en-US" sz="2000" b="1" i="0" u="none" strike="noStrike" kern="1200" cap="none" spc="0" normalizeH="0" baseline="0" noProof="0" dirty="0">
                <a:ln>
                  <a:noFill/>
                </a:ln>
                <a:solidFill>
                  <a:srgbClr val="E5A2E8"/>
                </a:solidFill>
                <a:effectLst/>
                <a:uLnTx/>
                <a:uFillTx/>
                <a:latin typeface="Abadi" panose="020B0604020104020204" pitchFamily="34" charset="0"/>
                <a:ea typeface="+mn-ea"/>
                <a:cs typeface="+mn-cs"/>
              </a:rPr>
              <a:t> has its root in </a:t>
            </a:r>
            <a:r>
              <a:rPr kumimoji="0" lang="en-US" sz="2000" b="1" i="1" u="none" strike="noStrike" kern="1200" cap="none" spc="0" normalizeH="0" baseline="0" noProof="0" dirty="0" err="1">
                <a:ln>
                  <a:noFill/>
                </a:ln>
                <a:solidFill>
                  <a:srgbClr val="E5A2E8"/>
                </a:solidFill>
                <a:effectLst/>
                <a:uLnTx/>
                <a:uFillTx/>
                <a:latin typeface="Abadi" panose="020B0604020104020204" pitchFamily="34" charset="0"/>
                <a:ea typeface="+mn-ea"/>
                <a:cs typeface="+mn-cs"/>
              </a:rPr>
              <a:t>kṛñ</a:t>
            </a:r>
            <a:r>
              <a:rPr kumimoji="0" lang="en-US" sz="2000" b="1" i="0" u="none" strike="noStrike" kern="1200" cap="none" spc="0" normalizeH="0" baseline="0" noProof="0" dirty="0">
                <a:ln>
                  <a:noFill/>
                </a:ln>
                <a:solidFill>
                  <a:srgbClr val="E5A2E8"/>
                </a:solidFill>
                <a:effectLst/>
                <a:uLnTx/>
                <a:uFillTx/>
                <a:latin typeface="Abadi" panose="020B0604020104020204" pitchFamily="34" charset="0"/>
                <a:ea typeface="+mn-ea"/>
                <a:cs typeface="+mn-cs"/>
              </a:rPr>
              <a:t> meaning a doer, maker, causer</a:t>
            </a:r>
            <a:r>
              <a:rPr kumimoji="0" lang="en-US" sz="16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doing, making, causing, producing, helping, promoting, the act of doing and the doer</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The work </a:t>
            </a:r>
            <a:r>
              <a:rPr kumimoji="0" lang="en-US" sz="1600" b="0" i="1"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karaṇa</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also has all the above meanings. </a:t>
            </a:r>
            <a:endParaRPr kumimoji="0" lang="en-GB" sz="1600" b="0" i="0" u="none" strike="noStrike" kern="1200" cap="none" spc="0" normalizeH="0" baseline="0" noProof="0" dirty="0">
              <a:ln>
                <a:noFill/>
              </a:ln>
              <a:solidFill>
                <a:prstClr val="white"/>
              </a:solidFill>
              <a:effectLst/>
              <a:uLnTx/>
              <a:uFillTx/>
              <a:latin typeface="Trebuchet MS" panose="020B0603020202020204" pitchFamily="34" charset="0"/>
            </a:endParaRPr>
          </a:p>
        </p:txBody>
      </p:sp>
    </p:spTree>
    <p:extLst>
      <p:ext uri="{BB962C8B-B14F-4D97-AF65-F5344CB8AC3E}">
        <p14:creationId xmlns:p14="http://schemas.microsoft.com/office/powerpoint/2010/main" val="227563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p:nvPr/>
        </p:nvSpPr>
        <p:spPr>
          <a:xfrm>
            <a:off x="9878836" y="1789631"/>
            <a:ext cx="2313164" cy="3172114"/>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lgn="l" defTabSz="457200">
              <a:defRPr sz="2100" b="1">
                <a:solidFill>
                  <a:srgbClr val="323333"/>
                </a:solidFill>
                <a:latin typeface="Helvetica"/>
                <a:ea typeface="Helvetica"/>
                <a:cs typeface="Helvetica"/>
                <a:sym typeface="Helvetica"/>
              </a:defRPr>
            </a:lvl1pPr>
          </a:lstStyle>
          <a:p>
            <a:pPr defTabSz="321457">
              <a:defRPr/>
            </a:pPr>
            <a:r>
              <a:rPr sz="2000" dirty="0" err="1">
                <a:solidFill>
                  <a:prstClr val="white"/>
                </a:solidFill>
              </a:rPr>
              <a:t>Tithi</a:t>
            </a:r>
            <a:r>
              <a:rPr sz="2000" dirty="0">
                <a:solidFill>
                  <a:prstClr val="white"/>
                </a:solidFill>
              </a:rPr>
              <a:t> = (Moon Longitude - Sun Longitude) / 12 . If the calculated result is greater than 15, we have to </a:t>
            </a:r>
            <a:r>
              <a:rPr sz="2000" dirty="0" err="1">
                <a:solidFill>
                  <a:prstClr val="white"/>
                </a:solidFill>
              </a:rPr>
              <a:t>substract</a:t>
            </a:r>
            <a:r>
              <a:rPr sz="2000" dirty="0">
                <a:solidFill>
                  <a:prstClr val="white"/>
                </a:solidFill>
              </a:rPr>
              <a:t> 15 from the result. The net result is </a:t>
            </a:r>
            <a:r>
              <a:rPr sz="2000" dirty="0" err="1">
                <a:solidFill>
                  <a:prstClr val="white"/>
                </a:solidFill>
              </a:rPr>
              <a:t>Tithi</a:t>
            </a:r>
            <a:endParaRPr sz="2000" dirty="0">
              <a:solidFill>
                <a:prstClr val="white"/>
              </a:solidFill>
            </a:endParaRPr>
          </a:p>
        </p:txBody>
      </p:sp>
      <p:graphicFrame>
        <p:nvGraphicFramePr>
          <p:cNvPr id="280" name="Table 280"/>
          <p:cNvGraphicFramePr/>
          <p:nvPr>
            <p:extLst>
              <p:ext uri="{D42A27DB-BD31-4B8C-83A1-F6EECF244321}">
                <p14:modId xmlns:p14="http://schemas.microsoft.com/office/powerpoint/2010/main" val="3904541951"/>
              </p:ext>
            </p:extLst>
          </p:nvPr>
        </p:nvGraphicFramePr>
        <p:xfrm>
          <a:off x="164717" y="146582"/>
          <a:ext cx="9714119" cy="5563338"/>
        </p:xfrm>
        <a:graphic>
          <a:graphicData uri="http://schemas.openxmlformats.org/drawingml/2006/table">
            <a:tbl>
              <a:tblPr/>
              <a:tblGrid>
                <a:gridCol w="498160">
                  <a:extLst>
                    <a:ext uri="{9D8B030D-6E8A-4147-A177-3AD203B41FA5}">
                      <a16:colId xmlns:a16="http://schemas.microsoft.com/office/drawing/2014/main" val="20000"/>
                    </a:ext>
                  </a:extLst>
                </a:gridCol>
                <a:gridCol w="1117092">
                  <a:extLst>
                    <a:ext uri="{9D8B030D-6E8A-4147-A177-3AD203B41FA5}">
                      <a16:colId xmlns:a16="http://schemas.microsoft.com/office/drawing/2014/main" val="20001"/>
                    </a:ext>
                  </a:extLst>
                </a:gridCol>
                <a:gridCol w="916486">
                  <a:extLst>
                    <a:ext uri="{9D8B030D-6E8A-4147-A177-3AD203B41FA5}">
                      <a16:colId xmlns:a16="http://schemas.microsoft.com/office/drawing/2014/main" val="20002"/>
                    </a:ext>
                  </a:extLst>
                </a:gridCol>
                <a:gridCol w="959795">
                  <a:extLst>
                    <a:ext uri="{9D8B030D-6E8A-4147-A177-3AD203B41FA5}">
                      <a16:colId xmlns:a16="http://schemas.microsoft.com/office/drawing/2014/main" val="20003"/>
                    </a:ext>
                  </a:extLst>
                </a:gridCol>
                <a:gridCol w="961851">
                  <a:extLst>
                    <a:ext uri="{9D8B030D-6E8A-4147-A177-3AD203B41FA5}">
                      <a16:colId xmlns:a16="http://schemas.microsoft.com/office/drawing/2014/main" val="20004"/>
                    </a:ext>
                  </a:extLst>
                </a:gridCol>
                <a:gridCol w="1003539">
                  <a:extLst>
                    <a:ext uri="{9D8B030D-6E8A-4147-A177-3AD203B41FA5}">
                      <a16:colId xmlns:a16="http://schemas.microsoft.com/office/drawing/2014/main" val="20005"/>
                    </a:ext>
                  </a:extLst>
                </a:gridCol>
                <a:gridCol w="1011377">
                  <a:extLst>
                    <a:ext uri="{9D8B030D-6E8A-4147-A177-3AD203B41FA5}">
                      <a16:colId xmlns:a16="http://schemas.microsoft.com/office/drawing/2014/main" val="20006"/>
                    </a:ext>
                  </a:extLst>
                </a:gridCol>
                <a:gridCol w="1058419">
                  <a:extLst>
                    <a:ext uri="{9D8B030D-6E8A-4147-A177-3AD203B41FA5}">
                      <a16:colId xmlns:a16="http://schemas.microsoft.com/office/drawing/2014/main" val="20007"/>
                    </a:ext>
                  </a:extLst>
                </a:gridCol>
                <a:gridCol w="1027059">
                  <a:extLst>
                    <a:ext uri="{9D8B030D-6E8A-4147-A177-3AD203B41FA5}">
                      <a16:colId xmlns:a16="http://schemas.microsoft.com/office/drawing/2014/main" val="20008"/>
                    </a:ext>
                  </a:extLst>
                </a:gridCol>
                <a:gridCol w="1160341">
                  <a:extLst>
                    <a:ext uri="{9D8B030D-6E8A-4147-A177-3AD203B41FA5}">
                      <a16:colId xmlns:a16="http://schemas.microsoft.com/office/drawing/2014/main" val="20009"/>
                    </a:ext>
                  </a:extLst>
                </a:gridCol>
              </a:tblGrid>
              <a:tr h="335942">
                <a:tc>
                  <a:txBody>
                    <a:bodyPr/>
                    <a:lstStyle/>
                    <a:p>
                      <a:pPr algn="l" defTabSz="914400">
                        <a:defRPr sz="1800" cap="none"/>
                      </a:pPr>
                      <a:r>
                        <a:rPr sz="2000" b="1" dirty="0">
                          <a:solidFill>
                            <a:schemeClr val="bg1"/>
                          </a:solidFill>
                          <a:latin typeface="Trebuchet MS"/>
                          <a:ea typeface="Trebuchet MS"/>
                          <a:cs typeface="Trebuchet MS"/>
                          <a:sym typeface="Trebuchet MS"/>
                        </a:rPr>
                        <a:t>No</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Tithī`</a:t>
                      </a:r>
                    </a:p>
                  </a:txBody>
                  <a:tcPr marL="26789" marR="26789" marT="26789" marB="26789" horzOverflow="overflow">
                    <a:lnL w="38100">
                      <a:solidFill>
                        <a:srgbClr val="FDD8D1"/>
                      </a:solidFill>
                      <a:miter lim="400000"/>
                    </a:lnL>
                    <a:lnR w="38100">
                      <a:solidFill>
                        <a:srgbClr val="FDD8D1"/>
                      </a:solidFill>
                      <a:miter lim="400000"/>
                    </a:lnR>
                    <a:lnT w="38100">
                      <a:solidFill>
                        <a:srgbClr val="FDD8D1"/>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Śukla</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Planet</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Devatā</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2000" b="1" dirty="0">
                          <a:solidFill>
                            <a:schemeClr val="bg1"/>
                          </a:solidFill>
                          <a:latin typeface="Trebuchet MS"/>
                          <a:ea typeface="Trebuchet MS"/>
                          <a:cs typeface="Trebuchet MS"/>
                          <a:sym typeface="Trebuchet MS"/>
                        </a:rPr>
                        <a:t>No.</a:t>
                      </a:r>
                    </a:p>
                  </a:txBody>
                  <a:tcPr marL="26789" marR="26789" marT="26789" marB="26789" horzOverflow="overflow">
                    <a:lnL w="12700">
                      <a:solidFill>
                        <a:srgbClr val="9B9F9E"/>
                      </a:solidFill>
                      <a:miter lim="400000"/>
                    </a:lnL>
                    <a:lnR w="38100">
                      <a:solidFill>
                        <a:srgbClr val="000000"/>
                      </a:solidFill>
                      <a:miter lim="400000"/>
                    </a:lnR>
                    <a:lnT w="12700">
                      <a:solidFill>
                        <a:srgbClr val="9B9F9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Tithī`</a:t>
                      </a:r>
                    </a:p>
                  </a:txBody>
                  <a:tcPr marL="26789" marR="26789" marT="26789" marB="26789" horzOverflow="overflow">
                    <a:lnL w="38100">
                      <a:solidFill>
                        <a:srgbClr val="000000"/>
                      </a:solidFill>
                      <a:miter lim="400000"/>
                    </a:lnL>
                    <a:lnR w="38100">
                      <a:solidFill>
                        <a:srgbClr val="000000"/>
                      </a:solidFill>
                      <a:miter lim="400000"/>
                    </a:lnR>
                    <a:lnT w="38100">
                      <a:solidFill>
                        <a:srgbClr val="000000"/>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Kṛṣṇa</a:t>
                      </a:r>
                    </a:p>
                  </a:txBody>
                  <a:tcPr marL="26789" marR="26789" marT="26789" marB="26789" horzOverflow="overflow">
                    <a:lnL w="38100">
                      <a:solidFill>
                        <a:srgbClr val="000000"/>
                      </a:solidFill>
                      <a:miter lim="400000"/>
                    </a:lnL>
                    <a:lnR w="0">
                      <a:miter lim="400000"/>
                    </a:lnR>
                    <a:lnT w="0">
                      <a:miter lim="400000"/>
                    </a:lnT>
                    <a:lnB w="12700">
                      <a:solidFill>
                        <a:srgbClr val="DDDDDE"/>
                      </a:solidFill>
                      <a:miter lim="400000"/>
                    </a:lnB>
                    <a:solidFill>
                      <a:schemeClr val="accent6">
                        <a:lumMod val="75000"/>
                      </a:schemeClr>
                    </a:solidFill>
                  </a:tcPr>
                </a:tc>
                <a:tc>
                  <a:txBody>
                    <a:bodyPr/>
                    <a:lstStyle/>
                    <a:p>
                      <a:pPr algn="l" defTabSz="914400">
                        <a:defRPr sz="1800" cap="none"/>
                      </a:pPr>
                      <a:r>
                        <a:rPr sz="2000" b="1">
                          <a:solidFill>
                            <a:schemeClr val="bg1"/>
                          </a:solidFill>
                          <a:latin typeface="Trebuchet MS"/>
                          <a:ea typeface="Trebuchet MS"/>
                          <a:cs typeface="Trebuchet MS"/>
                          <a:sym typeface="Trebuchet MS"/>
                        </a:rPr>
                        <a:t>Planet</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2000" b="1" dirty="0" err="1">
                          <a:solidFill>
                            <a:schemeClr val="bg1"/>
                          </a:solidFill>
                          <a:latin typeface="Trebuchet MS"/>
                          <a:ea typeface="Trebuchet MS"/>
                          <a:cs typeface="Trebuchet MS"/>
                          <a:sym typeface="Trebuchet MS"/>
                        </a:rPr>
                        <a:t>Devatā</a:t>
                      </a:r>
                      <a:endParaRPr sz="20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0"/>
                  </a:ext>
                </a:extLst>
              </a:tr>
              <a:tr h="309608">
                <a:tc>
                  <a:txBody>
                    <a:bodyPr/>
                    <a:lstStyle/>
                    <a:p>
                      <a:pPr algn="l" defTabSz="914400">
                        <a:defRPr sz="1800" cap="none"/>
                      </a:pPr>
                      <a:r>
                        <a:rPr sz="1300" b="1" dirty="0">
                          <a:solidFill>
                            <a:schemeClr val="bg1"/>
                          </a:solidFill>
                          <a:latin typeface="Trebuchet MS"/>
                          <a:ea typeface="Trebuchet MS"/>
                          <a:cs typeface="Trebuchet MS"/>
                          <a:sym typeface="Trebuchet MS"/>
                        </a:rPr>
                        <a:t>S1</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pratipada</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12°</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Sun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Agni</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K1</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pratipada</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192°</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Sun</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Agni</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1"/>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S2</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dvitīya</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24°</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Moon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Dhātṛ</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K2</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dvitīya</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204°</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Moon</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Dhātṛ</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2"/>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S3</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tritīya</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36°</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Mars</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Gourī</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K3</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tritīya</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216°</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Mars</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Gourī</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3"/>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S4</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caturthī</a:t>
                      </a: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48°</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Mercury</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Gaṇeśa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K4</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caturthī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228°</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Mercury</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Gaṇeśa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4"/>
                  </a:ext>
                </a:extLst>
              </a:tr>
              <a:tr h="429783">
                <a:tc>
                  <a:txBody>
                    <a:bodyPr/>
                    <a:lstStyle/>
                    <a:p>
                      <a:pPr algn="l" defTabSz="914400">
                        <a:defRPr sz="1800" cap="none"/>
                      </a:pPr>
                      <a:r>
                        <a:rPr sz="1300" b="1">
                          <a:solidFill>
                            <a:schemeClr val="bg1"/>
                          </a:solidFill>
                          <a:latin typeface="Trebuchet MS"/>
                          <a:ea typeface="Trebuchet MS"/>
                          <a:cs typeface="Trebuchet MS"/>
                          <a:sym typeface="Trebuchet MS"/>
                        </a:rPr>
                        <a:t>S5</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pañcamī</a:t>
                      </a: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60°</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Jupiter</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Ahi
(Sarpa)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K5</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pañcamī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240°</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Jupiter</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Ahi
(Sarpa)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5"/>
                  </a:ext>
                </a:extLst>
              </a:tr>
              <a:tr h="429783">
                <a:tc>
                  <a:txBody>
                    <a:bodyPr/>
                    <a:lstStyle/>
                    <a:p>
                      <a:pPr algn="l" defTabSz="914400">
                        <a:defRPr sz="1800" cap="none"/>
                      </a:pPr>
                      <a:r>
                        <a:rPr sz="1300" b="1">
                          <a:solidFill>
                            <a:schemeClr val="bg1"/>
                          </a:solidFill>
                          <a:latin typeface="Trebuchet MS"/>
                          <a:ea typeface="Trebuchet MS"/>
                          <a:cs typeface="Trebuchet MS"/>
                          <a:sym typeface="Trebuchet MS"/>
                        </a:rPr>
                        <a:t>S6</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ṣaṣṭhī</a:t>
                      </a: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72°</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Venus</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Guha
(Kārtikeya)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K6</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ṣaṣṭhī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252°</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Venus</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Guha
(Kārtikeya)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6"/>
                  </a:ext>
                </a:extLst>
              </a:tr>
              <a:tr h="421657">
                <a:tc>
                  <a:txBody>
                    <a:bodyPr/>
                    <a:lstStyle/>
                    <a:p>
                      <a:pPr algn="l" defTabSz="914400">
                        <a:defRPr sz="1800" cap="none"/>
                      </a:pPr>
                      <a:r>
                        <a:rPr sz="1300" b="1">
                          <a:solidFill>
                            <a:schemeClr val="bg1"/>
                          </a:solidFill>
                          <a:latin typeface="Trebuchet MS"/>
                          <a:ea typeface="Trebuchet MS"/>
                          <a:cs typeface="Trebuchet MS"/>
                          <a:sym typeface="Trebuchet MS"/>
                        </a:rPr>
                        <a:t>S7</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saptamī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84°</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Saturn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Ravi (Sūrya)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K7</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saptamī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264°</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Saturn</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Ravi (Sūrya)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7"/>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S8</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aṣṭamī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96°</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Rāhu</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Maheśa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K8</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aṣṭamī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276°</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Rāhu</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Maheśa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8"/>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S9</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navamī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108°</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Sun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Durgā</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K9</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navamī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288°</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Sun</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Durgā</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09"/>
                  </a:ext>
                </a:extLst>
              </a:tr>
              <a:tr h="429783">
                <a:tc>
                  <a:txBody>
                    <a:bodyPr/>
                    <a:lstStyle/>
                    <a:p>
                      <a:pPr algn="l" defTabSz="914400">
                        <a:defRPr sz="1800" cap="none"/>
                      </a:pPr>
                      <a:r>
                        <a:rPr sz="1300" b="1">
                          <a:solidFill>
                            <a:schemeClr val="bg1"/>
                          </a:solidFill>
                          <a:latin typeface="Trebuchet MS"/>
                          <a:ea typeface="Trebuchet MS"/>
                          <a:cs typeface="Trebuchet MS"/>
                          <a:sym typeface="Trebuchet MS"/>
                        </a:rPr>
                        <a:t>S10</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daśamī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120°</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Moon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Antaka</a:t>
                      </a:r>
                      <a:r>
                        <a:rPr sz="1300" b="1" dirty="0">
                          <a:solidFill>
                            <a:schemeClr val="bg1"/>
                          </a:solidFill>
                          <a:latin typeface="Trebuchet MS"/>
                          <a:ea typeface="Trebuchet MS"/>
                          <a:cs typeface="Trebuchet MS"/>
                          <a:sym typeface="Trebuchet MS"/>
                        </a:rPr>
                        <a:t>
(Yama)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K10</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daśamī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300°</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Moon</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Antaka
(Yama)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0"/>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S11</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ekādaśī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132°</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Mars</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Viśva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K11</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ekādaśī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312°</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Mars</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Viśva</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1"/>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S12</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dvādaśī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144°</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Mercury</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Viṣṇu</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K12</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dvādaśī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324°</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Mercury</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Viṣṇu</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2"/>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S13</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trayodaśī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156°</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Jupiter</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Kāma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K13</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trayodaśī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336°</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Jupiter</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Kāma</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3"/>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S14</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caturdaśī</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168°</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Venus</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Īṣa</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solidFill>
                      <a:schemeClr val="accent4">
                        <a:lumMod val="50000"/>
                      </a:schemeClr>
                    </a:solidFill>
                  </a:tcPr>
                </a:tc>
                <a:tc>
                  <a:txBody>
                    <a:bodyPr/>
                    <a:lstStyle/>
                    <a:p>
                      <a:pPr algn="l" defTabSz="914400">
                        <a:defRPr sz="1800" cap="none"/>
                      </a:pPr>
                      <a:r>
                        <a:rPr sz="1300" b="1" dirty="0">
                          <a:solidFill>
                            <a:schemeClr val="bg1"/>
                          </a:solidFill>
                          <a:latin typeface="Trebuchet MS"/>
                          <a:ea typeface="Trebuchet MS"/>
                          <a:cs typeface="Trebuchet MS"/>
                          <a:sym typeface="Trebuchet MS"/>
                        </a:rPr>
                        <a:t>K14</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caturdaśī</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348°</a:t>
                      </a:r>
                    </a:p>
                  </a:txBody>
                  <a:tcPr marL="26789" marR="26789" marT="26789" marB="26789" horzOverflow="overflow">
                    <a:lnL w="38100">
                      <a:solidFill>
                        <a:srgbClr val="000000"/>
                      </a:solidFill>
                      <a:miter lim="400000"/>
                    </a:lnL>
                    <a:lnR w="0">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Venus</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Īṣa</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4"/>
                  </a:ext>
                </a:extLst>
              </a:tr>
              <a:tr h="309608">
                <a:tc>
                  <a:txBody>
                    <a:bodyPr/>
                    <a:lstStyle/>
                    <a:p>
                      <a:pPr algn="l" defTabSz="914400">
                        <a:defRPr sz="1800" cap="none"/>
                      </a:pPr>
                      <a:r>
                        <a:rPr sz="1300" b="1">
                          <a:solidFill>
                            <a:schemeClr val="bg1"/>
                          </a:solidFill>
                          <a:latin typeface="Trebuchet MS"/>
                          <a:ea typeface="Trebuchet MS"/>
                          <a:cs typeface="Trebuchet MS"/>
                          <a:sym typeface="Trebuchet MS"/>
                        </a:rPr>
                        <a:t>S15</a:t>
                      </a:r>
                    </a:p>
                  </a:txBody>
                  <a:tcPr marL="26789" marR="26789" marT="26789" marB="26789" horzOverflow="overflow">
                    <a:lnL w="12700">
                      <a:solidFill>
                        <a:srgbClr val="DDDDDE"/>
                      </a:solidFill>
                      <a:miter lim="400000"/>
                    </a:lnL>
                    <a:lnR w="38100">
                      <a:solidFill>
                        <a:srgbClr val="FDD8D1"/>
                      </a:solidFill>
                      <a:miter lim="400000"/>
                    </a:lnR>
                    <a:lnT w="12700">
                      <a:solidFill>
                        <a:srgbClr val="DDDDDE"/>
                      </a:solidFill>
                      <a:miter lim="400000"/>
                    </a:lnT>
                    <a:lnB w="12700">
                      <a:solidFill>
                        <a:srgbClr val="DDDDDE"/>
                      </a:solidFill>
                      <a:miter lim="400000"/>
                    </a:lnB>
                    <a:solidFill>
                      <a:schemeClr val="accent3">
                        <a:satOff val="18648"/>
                        <a:lumOff val="5971"/>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pūrṇimā</a:t>
                      </a:r>
                      <a:endParaRPr sz="1300" b="1" dirty="0">
                        <a:solidFill>
                          <a:schemeClr val="bg1"/>
                        </a:solidFill>
                        <a:latin typeface="Trebuchet MS"/>
                        <a:ea typeface="Trebuchet MS"/>
                        <a:cs typeface="Trebuchet MS"/>
                        <a:sym typeface="Trebuchet MS"/>
                      </a:endParaRPr>
                    </a:p>
                  </a:txBody>
                  <a:tcPr marL="26789" marR="26789" marT="26789" marB="26789" horzOverflow="overflow">
                    <a:lnL w="38100">
                      <a:solidFill>
                        <a:srgbClr val="FDD8D1"/>
                      </a:solidFill>
                      <a:miter lim="400000"/>
                    </a:lnL>
                    <a:lnR w="38100">
                      <a:solidFill>
                        <a:srgbClr val="FDD8D1"/>
                      </a:solidFill>
                      <a:miter lim="400000"/>
                    </a:lnR>
                    <a:lnT w="12700">
                      <a:solidFill>
                        <a:srgbClr val="DDDDDE"/>
                      </a:solidFill>
                      <a:miter lim="400000"/>
                    </a:lnT>
                    <a:lnB w="38100">
                      <a:solidFill>
                        <a:srgbClr val="FDD8D1"/>
                      </a:solidFill>
                      <a:miter lim="400000"/>
                    </a:lnB>
                    <a:solidFill>
                      <a:schemeClr val="accent3">
                        <a:satOff val="18648"/>
                        <a:lumOff val="5971"/>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180°</a:t>
                      </a:r>
                    </a:p>
                  </a:txBody>
                  <a:tcPr marL="26789" marR="26789" marT="26789" marB="26789" horzOverflow="overflow">
                    <a:lnL w="38100">
                      <a:solidFill>
                        <a:srgbClr val="FDD8D1"/>
                      </a:solidFill>
                      <a:miter lim="400000"/>
                    </a:lnL>
                    <a:lnR w="12700">
                      <a:solidFill>
                        <a:srgbClr val="DDDDDE"/>
                      </a:solidFill>
                      <a:miter lim="400000"/>
                    </a:lnR>
                    <a:lnT w="12700">
                      <a:solidFill>
                        <a:srgbClr val="DDDDDE"/>
                      </a:solidFill>
                      <a:miter lim="400000"/>
                    </a:lnT>
                    <a:lnB w="12700">
                      <a:solidFill>
                        <a:srgbClr val="DDDDDE"/>
                      </a:solidFill>
                      <a:miter lim="400000"/>
                    </a:lnB>
                  </a:tcPr>
                </a:tc>
                <a:tc>
                  <a:txBody>
                    <a:bodyPr/>
                    <a:lstStyle/>
                    <a:p>
                      <a:pPr algn="l" defTabSz="914400">
                        <a:defRPr sz="1800" cap="none"/>
                      </a:pPr>
                      <a:r>
                        <a:rPr sz="1300" b="1">
                          <a:solidFill>
                            <a:schemeClr val="bg1"/>
                          </a:solidFill>
                          <a:latin typeface="Trebuchet MS"/>
                          <a:ea typeface="Trebuchet MS"/>
                          <a:cs typeface="Trebuchet MS"/>
                          <a:sym typeface="Trebuchet MS"/>
                        </a:rPr>
                        <a:t>Saturn</a:t>
                      </a: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tcPr>
                </a:tc>
                <a:tc>
                  <a:txBody>
                    <a:bodyPr/>
                    <a:lstStyle/>
                    <a:p>
                      <a:pPr algn="l" defTabSz="914400">
                        <a:defRPr sz="1800" cap="none"/>
                      </a:pPr>
                      <a:r>
                        <a:rPr sz="1300" b="1" dirty="0">
                          <a:solidFill>
                            <a:schemeClr val="bg1"/>
                          </a:solidFill>
                          <a:latin typeface="Trebuchet MS"/>
                          <a:ea typeface="Trebuchet MS"/>
                          <a:cs typeface="Trebuchet MS"/>
                          <a:sym typeface="Trebuchet MS"/>
                        </a:rPr>
                        <a:t>Chandra</a:t>
                      </a:r>
                    </a:p>
                  </a:txBody>
                  <a:tcPr marL="26789" marR="26789" marT="26789" marB="26789" horzOverflow="overflow">
                    <a:lnL w="12700">
                      <a:solidFill>
                        <a:srgbClr val="DDDDDE"/>
                      </a:solidFill>
                      <a:miter lim="400000"/>
                    </a:lnL>
                    <a:lnR w="12700">
                      <a:solidFill>
                        <a:srgbClr val="9B9F9E"/>
                      </a:solidFill>
                      <a:miter lim="400000"/>
                    </a:lnR>
                    <a:lnT w="12700">
                      <a:solidFill>
                        <a:srgbClr val="DDDDDE"/>
                      </a:solidFill>
                      <a:miter lim="400000"/>
                    </a:lnT>
                    <a:lnB w="12700">
                      <a:solidFill>
                        <a:srgbClr val="DDDDDE"/>
                      </a:solidFill>
                      <a:miter lim="400000"/>
                    </a:lnB>
                  </a:tcPr>
                </a:tc>
                <a:tc>
                  <a:txBody>
                    <a:bodyPr/>
                    <a:lstStyle/>
                    <a:p>
                      <a:pPr algn="l" defTabSz="914400">
                        <a:defRPr sz="1800" cap="none"/>
                      </a:pPr>
                      <a:r>
                        <a:rPr sz="1300" b="1">
                          <a:solidFill>
                            <a:schemeClr val="bg1"/>
                          </a:solidFill>
                          <a:latin typeface="Trebuchet MS"/>
                          <a:ea typeface="Trebuchet MS"/>
                          <a:cs typeface="Trebuchet MS"/>
                          <a:sym typeface="Trebuchet MS"/>
                        </a:rPr>
                        <a:t>K15</a:t>
                      </a:r>
                    </a:p>
                  </a:txBody>
                  <a:tcPr marL="26789" marR="26789" marT="26789" marB="26789" horzOverflow="overflow">
                    <a:lnL w="12700">
                      <a:solidFill>
                        <a:srgbClr val="9B9F9E"/>
                      </a:solidFill>
                      <a:miter lim="400000"/>
                    </a:lnL>
                    <a:lnR w="38100">
                      <a:solidFill>
                        <a:srgbClr val="000000"/>
                      </a:solidFill>
                      <a:miter lim="400000"/>
                    </a:lnR>
                    <a:lnT w="12700">
                      <a:solidFill>
                        <a:srgbClr val="DDDDDE"/>
                      </a:solidFill>
                      <a:miter lim="400000"/>
                    </a:lnT>
                    <a:lnB w="12700">
                      <a:solidFill>
                        <a:srgbClr val="9B9F9E"/>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amā</a:t>
                      </a:r>
                    </a:p>
                  </a:txBody>
                  <a:tcPr marL="26789" marR="26789" marT="26789" marB="26789" horzOverflow="overflow">
                    <a:lnL w="38100">
                      <a:solidFill>
                        <a:srgbClr val="000000"/>
                      </a:solidFill>
                      <a:miter lim="400000"/>
                    </a:lnL>
                    <a:lnR w="38100">
                      <a:solidFill>
                        <a:srgbClr val="000000"/>
                      </a:solidFill>
                      <a:miter lim="400000"/>
                    </a:lnR>
                    <a:lnT w="12700">
                      <a:solidFill>
                        <a:srgbClr val="DDDDDE"/>
                      </a:solidFill>
                      <a:miter lim="400000"/>
                    </a:lnT>
                    <a:lnB w="38100">
                      <a:solidFill>
                        <a:srgbClr val="000000"/>
                      </a:solidFill>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360°</a:t>
                      </a:r>
                    </a:p>
                  </a:txBody>
                  <a:tcPr marL="26789" marR="26789" marT="26789" marB="26789" horzOverflow="overflow">
                    <a:lnL w="38100">
                      <a:solidFill>
                        <a:srgbClr val="000000"/>
                      </a:solidFill>
                      <a:miter lim="400000"/>
                    </a:lnL>
                    <a:lnR w="0">
                      <a:miter lim="400000"/>
                    </a:lnR>
                    <a:lnT w="12700">
                      <a:solidFill>
                        <a:srgbClr val="DDDDDE"/>
                      </a:solidFill>
                      <a:miter lim="400000"/>
                    </a:lnT>
                    <a:lnB w="0">
                      <a:miter lim="400000"/>
                    </a:lnB>
                    <a:solidFill>
                      <a:schemeClr val="accent6">
                        <a:lumMod val="75000"/>
                      </a:schemeClr>
                    </a:solidFill>
                  </a:tcPr>
                </a:tc>
                <a:tc>
                  <a:txBody>
                    <a:bodyPr/>
                    <a:lstStyle/>
                    <a:p>
                      <a:pPr algn="l" defTabSz="914400">
                        <a:defRPr sz="1800" cap="none"/>
                      </a:pPr>
                      <a:r>
                        <a:rPr sz="1300" b="1">
                          <a:solidFill>
                            <a:schemeClr val="bg1"/>
                          </a:solidFill>
                          <a:latin typeface="Trebuchet MS"/>
                          <a:ea typeface="Trebuchet MS"/>
                          <a:cs typeface="Trebuchet MS"/>
                          <a:sym typeface="Trebuchet MS"/>
                        </a:rPr>
                        <a:t>Rāhu</a:t>
                      </a:r>
                    </a:p>
                  </a:txBody>
                  <a:tcPr marL="26789" marR="26789" marT="26789" marB="26789" horzOverflow="overflow">
                    <a:lnL w="0">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tc>
                  <a:txBody>
                    <a:bodyPr/>
                    <a:lstStyle/>
                    <a:p>
                      <a:pPr algn="l" defTabSz="914400">
                        <a:defRPr sz="1800" cap="none"/>
                      </a:pPr>
                      <a:r>
                        <a:rPr sz="1300" b="1" dirty="0" err="1">
                          <a:solidFill>
                            <a:schemeClr val="bg1"/>
                          </a:solidFill>
                          <a:latin typeface="Trebuchet MS"/>
                          <a:ea typeface="Trebuchet MS"/>
                          <a:cs typeface="Trebuchet MS"/>
                          <a:sym typeface="Trebuchet MS"/>
                        </a:rPr>
                        <a:t>Pitṛs</a:t>
                      </a:r>
                      <a:endParaRPr sz="1300" b="1" dirty="0">
                        <a:solidFill>
                          <a:schemeClr val="bg1"/>
                        </a:solidFill>
                        <a:latin typeface="Trebuchet MS"/>
                        <a:ea typeface="Trebuchet MS"/>
                        <a:cs typeface="Trebuchet MS"/>
                        <a:sym typeface="Trebuchet MS"/>
                      </a:endParaRPr>
                    </a:p>
                  </a:txBody>
                  <a:tcPr marL="26789" marR="26789" marT="26789" marB="26789" horzOverflow="overflow">
                    <a:lnL w="12700">
                      <a:solidFill>
                        <a:srgbClr val="DDDDDE"/>
                      </a:solidFill>
                      <a:miter lim="400000"/>
                    </a:lnL>
                    <a:lnR w="12700">
                      <a:solidFill>
                        <a:srgbClr val="DDDDDE"/>
                      </a:solidFill>
                      <a:miter lim="400000"/>
                    </a:lnR>
                    <a:lnT w="12700">
                      <a:solidFill>
                        <a:srgbClr val="DDDDDE"/>
                      </a:solidFill>
                      <a:miter lim="400000"/>
                    </a:lnT>
                    <a:lnB w="12700">
                      <a:solidFill>
                        <a:srgbClr val="DDDDDE"/>
                      </a:solidFill>
                      <a:miter lim="400000"/>
                    </a:lnB>
                    <a:solidFill>
                      <a:schemeClr val="accent6">
                        <a:lumMod val="75000"/>
                      </a:schemeClr>
                    </a:solidFill>
                  </a:tcPr>
                </a:tc>
                <a:extLst>
                  <a:ext uri="{0D108BD9-81ED-4DB2-BD59-A6C34878D82A}">
                    <a16:rowId xmlns:a16="http://schemas.microsoft.com/office/drawing/2014/main" val="10015"/>
                  </a:ext>
                </a:extLst>
              </a:tr>
            </a:tbl>
          </a:graphicData>
        </a:graphic>
      </p:graphicFrame>
      <p:sp>
        <p:nvSpPr>
          <p:cNvPr id="3" name="Google Shape;84;p1">
            <a:extLst>
              <a:ext uri="{FF2B5EF4-FFF2-40B4-BE49-F238E27FC236}">
                <a16:creationId xmlns:a16="http://schemas.microsoft.com/office/drawing/2014/main" id="{1FD72F6A-5A8E-3358-E98B-4649A029024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5" name="Google Shape;85;p1">
            <a:extLst>
              <a:ext uri="{FF2B5EF4-FFF2-40B4-BE49-F238E27FC236}">
                <a16:creationId xmlns:a16="http://schemas.microsoft.com/office/drawing/2014/main" id="{7A5F1CC1-682A-6D55-73F8-A1BAFBE6A886}"/>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2382751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Shape 285"/>
          <p:cNvSpPr/>
          <p:nvPr/>
        </p:nvSpPr>
        <p:spPr>
          <a:xfrm>
            <a:off x="4068961" y="156862"/>
            <a:ext cx="5524664" cy="37516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gn="l" defTabSz="457200">
              <a:defRPr sz="1600">
                <a:solidFill>
                  <a:srgbClr val="323333"/>
                </a:solidFill>
                <a:latin typeface="Helvetica"/>
                <a:ea typeface="Helvetica"/>
                <a:cs typeface="Helvetica"/>
                <a:sym typeface="Helvetica"/>
              </a:defRPr>
            </a:lvl1pPr>
          </a:lstStyle>
          <a:p>
            <a:pPr defTabSz="321457"/>
            <a:r>
              <a:rPr sz="1969" dirty="0">
                <a:latin typeface="Batang" panose="02030600000101010101" pitchFamily="18" charset="-127"/>
                <a:ea typeface="Batang" panose="02030600000101010101" pitchFamily="18" charset="-127"/>
              </a:rPr>
              <a:t>EXAMPLE OF </a:t>
            </a:r>
            <a:r>
              <a:rPr lang="en-GB" sz="1969" dirty="0">
                <a:latin typeface="Batang" panose="02030600000101010101" pitchFamily="18" charset="-127"/>
                <a:ea typeface="Batang" panose="02030600000101010101" pitchFamily="18" charset="-127"/>
              </a:rPr>
              <a:t>MONTHLY</a:t>
            </a:r>
            <a:r>
              <a:rPr sz="1969" dirty="0">
                <a:latin typeface="Batang" panose="02030600000101010101" pitchFamily="18" charset="-127"/>
                <a:ea typeface="Batang" panose="02030600000101010101" pitchFamily="18" charset="-127"/>
              </a:rPr>
              <a:t> </a:t>
            </a:r>
            <a:r>
              <a:rPr lang="en-GB" sz="1969" dirty="0" err="1">
                <a:latin typeface="Batang" panose="02030600000101010101" pitchFamily="18" charset="-127"/>
                <a:ea typeface="Batang" panose="02030600000101010101" pitchFamily="18" charset="-127"/>
              </a:rPr>
              <a:t>Pañcāṅga</a:t>
            </a:r>
            <a:endParaRPr sz="1969" dirty="0">
              <a:latin typeface="Batang" panose="02030600000101010101" pitchFamily="18" charset="-127"/>
              <a:ea typeface="Batang" panose="02030600000101010101" pitchFamily="18" charset="-127"/>
            </a:endParaRPr>
          </a:p>
        </p:txBody>
      </p:sp>
      <p:sp>
        <p:nvSpPr>
          <p:cNvPr id="4" name="TextBox 3">
            <a:extLst>
              <a:ext uri="{FF2B5EF4-FFF2-40B4-BE49-F238E27FC236}">
                <a16:creationId xmlns:a16="http://schemas.microsoft.com/office/drawing/2014/main" id="{817B2FAE-2E7D-5277-DFD2-7265CE48B6EC}"/>
              </a:ext>
            </a:extLst>
          </p:cNvPr>
          <p:cNvSpPr txBox="1"/>
          <p:nvPr/>
        </p:nvSpPr>
        <p:spPr>
          <a:xfrm>
            <a:off x="173796" y="344445"/>
            <a:ext cx="9675254" cy="5509200"/>
          </a:xfrm>
          <a:prstGeom prst="rect">
            <a:avLst/>
          </a:prstGeom>
          <a:noFill/>
        </p:spPr>
        <p:txBody>
          <a:bodyPr wrap="square">
            <a:spAutoFit/>
          </a:bodyPr>
          <a:lstStyle/>
          <a:p>
            <a:r>
              <a:rPr lang="en-US" sz="2400" i="1" dirty="0">
                <a:solidFill>
                  <a:schemeClr val="bg1"/>
                </a:solidFill>
                <a:latin typeface="Trebuchet MS" panose="020B0603020202020204" pitchFamily="34" charset="0"/>
              </a:rPr>
              <a:t>In </a:t>
            </a:r>
            <a:r>
              <a:rPr lang="en-US" sz="2400" i="1" dirty="0" err="1">
                <a:solidFill>
                  <a:schemeClr val="bg1"/>
                </a:solidFill>
                <a:latin typeface="Trebuchet MS" panose="020B0603020202020204" pitchFamily="34" charset="0"/>
              </a:rPr>
              <a:t>Pañcāṅga</a:t>
            </a:r>
            <a:r>
              <a:rPr lang="en-US" sz="2400" i="1" dirty="0">
                <a:solidFill>
                  <a:schemeClr val="bg1"/>
                </a:solidFill>
                <a:latin typeface="Trebuchet MS" panose="020B0603020202020204" pitchFamily="34" charset="0"/>
              </a:rPr>
              <a:t>, derivation of  </a:t>
            </a:r>
            <a:r>
              <a:rPr lang="en-US" sz="2400" dirty="0" err="1">
                <a:solidFill>
                  <a:schemeClr val="bg1"/>
                </a:solidFill>
                <a:latin typeface="Trebuchet MS" panose="020B0603020202020204" pitchFamily="34" charset="0"/>
              </a:rPr>
              <a:t>Karaṇa</a:t>
            </a:r>
            <a:r>
              <a:rPr lang="en-US" sz="2400" dirty="0">
                <a:solidFill>
                  <a:schemeClr val="bg1"/>
                </a:solidFill>
                <a:latin typeface="Trebuchet MS" panose="020B0603020202020204" pitchFamily="34" charset="0"/>
              </a:rPr>
              <a:t>  </a:t>
            </a:r>
            <a:r>
              <a:rPr lang="en-US" sz="2400" dirty="0" err="1">
                <a:solidFill>
                  <a:schemeClr val="bg1"/>
                </a:solidFill>
                <a:latin typeface="Trebuchet MS" panose="020B0603020202020204" pitchFamily="34" charset="0"/>
              </a:rPr>
              <a:t>करण</a:t>
            </a:r>
            <a:r>
              <a:rPr lang="en-US" sz="4400" b="1" dirty="0">
                <a:solidFill>
                  <a:schemeClr val="bg1"/>
                </a:solidFill>
                <a:latin typeface="Trebuchet MS" panose="020B0603020202020204" pitchFamily="34" charset="0"/>
              </a:rPr>
              <a:t> </a:t>
            </a:r>
            <a:r>
              <a:rPr lang="en-US" sz="4400" b="1" dirty="0">
                <a:solidFill>
                  <a:srgbClr val="FFFF00"/>
                </a:solidFill>
                <a:latin typeface="Trebuchet MS" panose="020B0603020202020204" pitchFamily="34" charset="0"/>
              </a:rPr>
              <a:t>is half of a </a:t>
            </a:r>
            <a:r>
              <a:rPr lang="en-US" sz="4400" b="1" i="1" dirty="0">
                <a:solidFill>
                  <a:srgbClr val="FFFF00"/>
                </a:solidFill>
                <a:latin typeface="Trebuchet MS" panose="020B0603020202020204" pitchFamily="34" charset="0"/>
              </a:rPr>
              <a:t>tithi</a:t>
            </a:r>
            <a:r>
              <a:rPr lang="en-US" sz="4400" b="1" dirty="0">
                <a:solidFill>
                  <a:srgbClr val="FFFF00"/>
                </a:solidFill>
                <a:latin typeface="Trebuchet MS" panose="020B0603020202020204" pitchFamily="34" charset="0"/>
              </a:rPr>
              <a:t>. </a:t>
            </a:r>
            <a:r>
              <a:rPr lang="en-US" sz="2400" dirty="0">
                <a:solidFill>
                  <a:schemeClr val="bg1"/>
                </a:solidFill>
                <a:latin typeface="Trebuchet MS" panose="020B0603020202020204" pitchFamily="34" charset="0"/>
              </a:rPr>
              <a:t>Hence there are </a:t>
            </a:r>
            <a:r>
              <a:rPr lang="en-US" sz="2400" b="1" dirty="0">
                <a:solidFill>
                  <a:schemeClr val="bg1"/>
                </a:solidFill>
                <a:latin typeface="Trebuchet MS" panose="020B0603020202020204" pitchFamily="34" charset="0"/>
              </a:rPr>
              <a:t>60 </a:t>
            </a:r>
            <a:r>
              <a:rPr lang="en-US" sz="2400" b="1" i="1" dirty="0" err="1">
                <a:solidFill>
                  <a:schemeClr val="bg1"/>
                </a:solidFill>
                <a:latin typeface="Trebuchet MS" panose="020B0603020202020204" pitchFamily="34" charset="0"/>
              </a:rPr>
              <a:t>karaṇas</a:t>
            </a:r>
            <a:r>
              <a:rPr lang="en-US" sz="2400" b="1" dirty="0">
                <a:solidFill>
                  <a:schemeClr val="bg1"/>
                </a:solidFill>
                <a:latin typeface="Trebuchet MS" panose="020B0603020202020204" pitchFamily="34" charset="0"/>
              </a:rPr>
              <a:t> in a lunar month of 30 </a:t>
            </a:r>
            <a:r>
              <a:rPr lang="en-US" sz="2400" b="1" i="1" dirty="0" err="1">
                <a:solidFill>
                  <a:schemeClr val="bg1"/>
                </a:solidFill>
                <a:latin typeface="Trebuchet MS" panose="020B0603020202020204" pitchFamily="34" charset="0"/>
              </a:rPr>
              <a:t>tithis</a:t>
            </a:r>
            <a:r>
              <a:rPr lang="en-US" sz="2400" b="1" dirty="0">
                <a:solidFill>
                  <a:schemeClr val="bg1"/>
                </a:solidFill>
                <a:latin typeface="Trebuchet MS" panose="020B0603020202020204" pitchFamily="34" charset="0"/>
              </a:rPr>
              <a:t>. </a:t>
            </a:r>
            <a:r>
              <a:rPr lang="en-US" sz="2400" dirty="0">
                <a:solidFill>
                  <a:schemeClr val="bg1"/>
                </a:solidFill>
                <a:latin typeface="Trebuchet MS" panose="020B0603020202020204" pitchFamily="34" charset="0"/>
              </a:rPr>
              <a:t>The </a:t>
            </a:r>
            <a:r>
              <a:rPr lang="en-US" sz="2400" i="1" dirty="0" err="1">
                <a:solidFill>
                  <a:schemeClr val="bg1"/>
                </a:solidFill>
                <a:latin typeface="Trebuchet MS" panose="020B0603020202020204" pitchFamily="34" charset="0"/>
              </a:rPr>
              <a:t>karaṇas</a:t>
            </a:r>
            <a:r>
              <a:rPr lang="en-US" sz="2400" dirty="0">
                <a:solidFill>
                  <a:schemeClr val="bg1"/>
                </a:solidFill>
                <a:latin typeface="Trebuchet MS" panose="020B0603020202020204" pitchFamily="34" charset="0"/>
              </a:rPr>
              <a:t>  for astrological use have been given different names which are eleven in number. </a:t>
            </a:r>
          </a:p>
          <a:p>
            <a:r>
              <a:rPr lang="en-US" sz="2400" dirty="0">
                <a:solidFill>
                  <a:schemeClr val="bg1"/>
                </a:solidFill>
                <a:latin typeface="Trebuchet MS" panose="020B0603020202020204" pitchFamily="34" charset="0"/>
              </a:rPr>
              <a:t>It can be further classified as the following:</a:t>
            </a:r>
          </a:p>
          <a:p>
            <a:r>
              <a:rPr lang="en-US" sz="2400" dirty="0">
                <a:solidFill>
                  <a:schemeClr val="bg1"/>
                </a:solidFill>
                <a:latin typeface="Trebuchet MS" panose="020B0603020202020204" pitchFamily="34" charset="0"/>
              </a:rPr>
              <a:t>The seven movable </a:t>
            </a:r>
            <a:r>
              <a:rPr lang="en-US" sz="2400" i="1" dirty="0" err="1">
                <a:solidFill>
                  <a:schemeClr val="bg1"/>
                </a:solidFill>
                <a:latin typeface="Trebuchet MS" panose="020B0603020202020204" pitchFamily="34" charset="0"/>
              </a:rPr>
              <a:t>carakaraṇas</a:t>
            </a:r>
            <a:r>
              <a:rPr lang="en-US" sz="2400" dirty="0">
                <a:solidFill>
                  <a:schemeClr val="bg1"/>
                </a:solidFill>
                <a:latin typeface="Trebuchet MS" panose="020B0603020202020204" pitchFamily="34" charset="0"/>
              </a:rPr>
              <a:t> are:</a:t>
            </a:r>
          </a:p>
          <a:p>
            <a:pPr>
              <a:buFont typeface="+mj-lt"/>
              <a:buAutoNum type="arabicPeriod"/>
            </a:pPr>
            <a:r>
              <a:rPr lang="en-US" sz="2400" dirty="0" err="1">
                <a:solidFill>
                  <a:schemeClr val="bg1"/>
                </a:solidFill>
                <a:latin typeface="Trebuchet MS" panose="020B0603020202020204" pitchFamily="34" charset="0"/>
              </a:rPr>
              <a:t>Bava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Bālava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Kaulava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Taitila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Gara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Vaṇija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Viṣṭi</a:t>
            </a:r>
            <a:r>
              <a:rPr lang="en-US" sz="2400" dirty="0">
                <a:solidFill>
                  <a:schemeClr val="bg1"/>
                </a:solidFill>
                <a:latin typeface="Trebuchet MS" panose="020B0603020202020204" pitchFamily="34" charset="0"/>
              </a:rPr>
              <a:t>,</a:t>
            </a:r>
          </a:p>
        </p:txBody>
      </p:sp>
      <p:sp>
        <p:nvSpPr>
          <p:cNvPr id="3" name="TextBox 2">
            <a:extLst>
              <a:ext uri="{FF2B5EF4-FFF2-40B4-BE49-F238E27FC236}">
                <a16:creationId xmlns:a16="http://schemas.microsoft.com/office/drawing/2014/main" id="{442D61D2-EBAE-90A6-A89E-B5C643890976}"/>
              </a:ext>
            </a:extLst>
          </p:cNvPr>
          <p:cNvSpPr txBox="1"/>
          <p:nvPr/>
        </p:nvSpPr>
        <p:spPr>
          <a:xfrm>
            <a:off x="2640746" y="3477895"/>
            <a:ext cx="6096000" cy="1938992"/>
          </a:xfrm>
          <a:prstGeom prst="rect">
            <a:avLst/>
          </a:prstGeom>
          <a:noFill/>
        </p:spPr>
        <p:txBody>
          <a:bodyPr wrap="square">
            <a:spAutoFit/>
          </a:bodyPr>
          <a:lstStyle/>
          <a:p>
            <a:r>
              <a:rPr lang="en-US" sz="2400" dirty="0">
                <a:solidFill>
                  <a:schemeClr val="bg1"/>
                </a:solidFill>
                <a:latin typeface="Trebuchet MS" panose="020B0603020202020204" pitchFamily="34" charset="0"/>
              </a:rPr>
              <a:t>The four  Fixed </a:t>
            </a:r>
            <a:r>
              <a:rPr lang="en-US" sz="2400" dirty="0" err="1">
                <a:solidFill>
                  <a:schemeClr val="bg1"/>
                </a:solidFill>
                <a:latin typeface="Trebuchet MS" panose="020B0603020202020204" pitchFamily="34" charset="0"/>
              </a:rPr>
              <a:t>sthirakaraṇas</a:t>
            </a:r>
            <a:r>
              <a:rPr lang="en-US" sz="2400" dirty="0">
                <a:solidFill>
                  <a:schemeClr val="bg1"/>
                </a:solidFill>
                <a:latin typeface="Trebuchet MS" panose="020B0603020202020204" pitchFamily="34" charset="0"/>
              </a:rPr>
              <a:t> are:</a:t>
            </a:r>
          </a:p>
          <a:p>
            <a:pPr>
              <a:buFont typeface="+mj-lt"/>
              <a:buAutoNum type="arabicPeriod"/>
            </a:pPr>
            <a:r>
              <a:rPr lang="en-US" sz="2400" dirty="0" err="1">
                <a:solidFill>
                  <a:schemeClr val="bg1"/>
                </a:solidFill>
                <a:latin typeface="Trebuchet MS" panose="020B0603020202020204" pitchFamily="34" charset="0"/>
              </a:rPr>
              <a:t>Śakuni</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Catuṣpāda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Kimstughna</a:t>
            </a:r>
            <a:r>
              <a:rPr lang="en-US" sz="2400" dirty="0">
                <a:solidFill>
                  <a:schemeClr val="bg1"/>
                </a:solidFill>
                <a:latin typeface="Trebuchet MS" panose="020B0603020202020204" pitchFamily="34" charset="0"/>
              </a:rPr>
              <a:t>,</a:t>
            </a:r>
          </a:p>
          <a:p>
            <a:pPr>
              <a:buFont typeface="+mj-lt"/>
              <a:buAutoNum type="arabicPeriod"/>
            </a:pPr>
            <a:r>
              <a:rPr lang="en-US" sz="2400" dirty="0" err="1">
                <a:solidFill>
                  <a:schemeClr val="bg1"/>
                </a:solidFill>
                <a:latin typeface="Trebuchet MS" panose="020B0603020202020204" pitchFamily="34" charset="0"/>
              </a:rPr>
              <a:t>Nāga</a:t>
            </a:r>
            <a:endParaRPr lang="en-US" sz="2400" dirty="0">
              <a:solidFill>
                <a:schemeClr val="bg1"/>
              </a:solidFill>
              <a:latin typeface="Trebuchet MS" panose="020B0603020202020204" pitchFamily="34" charset="0"/>
            </a:endParaRPr>
          </a:p>
        </p:txBody>
      </p:sp>
      <p:pic>
        <p:nvPicPr>
          <p:cNvPr id="2" name="Picture 1" descr="A close up of a logo&#10;&#10;Description generated with high confidence">
            <a:extLst>
              <a:ext uri="{FF2B5EF4-FFF2-40B4-BE49-F238E27FC236}">
                <a16:creationId xmlns:a16="http://schemas.microsoft.com/office/drawing/2014/main" id="{404C03B6-91B3-F77C-8E61-3494351B9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3803" y="2391098"/>
            <a:ext cx="7021563" cy="2031707"/>
          </a:xfrm>
          <a:prstGeom prst="rect">
            <a:avLst/>
          </a:prstGeom>
        </p:spPr>
      </p:pic>
      <p:sp>
        <p:nvSpPr>
          <p:cNvPr id="5" name="TextBox 4">
            <a:extLst>
              <a:ext uri="{FF2B5EF4-FFF2-40B4-BE49-F238E27FC236}">
                <a16:creationId xmlns:a16="http://schemas.microsoft.com/office/drawing/2014/main" id="{B55B32EB-44D2-70D4-0B72-B3AC06D625C6}"/>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7" name="Google Shape;84;p1">
            <a:extLst>
              <a:ext uri="{FF2B5EF4-FFF2-40B4-BE49-F238E27FC236}">
                <a16:creationId xmlns:a16="http://schemas.microsoft.com/office/drawing/2014/main" id="{815E3DB6-4F00-21A1-972E-85D07B17F703}"/>
              </a:ext>
            </a:extLst>
          </p:cNvPr>
          <p:cNvSpPr/>
          <p:nvPr/>
        </p:nvSpPr>
        <p:spPr>
          <a:xfrm>
            <a:off x="9972675"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4E802C42-54A2-1964-C64E-7AD13654E6C2}"/>
              </a:ext>
            </a:extLst>
          </p:cNvPr>
          <p:cNvSpPr/>
          <p:nvPr/>
        </p:nvSpPr>
        <p:spPr>
          <a:xfrm>
            <a:off x="0" y="577104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Picture 5" descr="Shiva and Parvati as non-dual shakti">
            <a:extLst>
              <a:ext uri="{FF2B5EF4-FFF2-40B4-BE49-F238E27FC236}">
                <a16:creationId xmlns:a16="http://schemas.microsoft.com/office/drawing/2014/main" id="{50C7BA65-0C6E-B0ED-3B08-6CB3B4E8D96B}"/>
              </a:ext>
            </a:extLst>
          </p:cNvPr>
          <p:cNvPicPr>
            <a:picLocks noChangeAspect="1"/>
          </p:cNvPicPr>
          <p:nvPr/>
        </p:nvPicPr>
        <p:blipFill>
          <a:blip r:embed="rId3"/>
          <a:stretch>
            <a:fillRect/>
          </a:stretch>
        </p:blipFill>
        <p:spPr>
          <a:xfrm>
            <a:off x="9391338" y="1701384"/>
            <a:ext cx="2626866" cy="3936700"/>
          </a:xfrm>
          <a:prstGeom prst="rect">
            <a:avLst/>
          </a:prstGeom>
          <a:effectLst>
            <a:softEdge rad="76200"/>
          </a:effectLst>
        </p:spPr>
      </p:pic>
    </p:spTree>
    <p:extLst>
      <p:ext uri="{BB962C8B-B14F-4D97-AF65-F5344CB8AC3E}">
        <p14:creationId xmlns:p14="http://schemas.microsoft.com/office/powerpoint/2010/main" val="3227021839"/>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un in the sun with Gold Museum, Bogotá in the background&#10;&#10;Description automatically generated with medium confidence">
            <a:extLst>
              <a:ext uri="{FF2B5EF4-FFF2-40B4-BE49-F238E27FC236}">
                <a16:creationId xmlns:a16="http://schemas.microsoft.com/office/drawing/2014/main" id="{C8CE6993-0144-549F-EDAA-B936BBFF9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6" y="46933"/>
            <a:ext cx="2925460" cy="2418949"/>
          </a:xfrm>
          <a:prstGeom prst="rect">
            <a:avLst/>
          </a:prstGeom>
        </p:spPr>
      </p:pic>
      <p:sp>
        <p:nvSpPr>
          <p:cNvPr id="184" name="Shape 184"/>
          <p:cNvSpPr/>
          <p:nvPr/>
        </p:nvSpPr>
        <p:spPr>
          <a:xfrm>
            <a:off x="7773973" y="6487246"/>
            <a:ext cx="2665794" cy="223587"/>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1400"/>
            </a:lvl1pPr>
          </a:lstStyle>
          <a:p>
            <a:r>
              <a:rPr sz="984" dirty="0"/>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8B381DD7-A122-19CC-B75A-425E7C3DD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9276" y="0"/>
            <a:ext cx="4261899" cy="1383622"/>
          </a:xfrm>
          <a:prstGeom prst="rect">
            <a:avLst/>
          </a:prstGeom>
        </p:spPr>
      </p:pic>
      <p:sp>
        <p:nvSpPr>
          <p:cNvPr id="4" name="TextBox 3">
            <a:extLst>
              <a:ext uri="{FF2B5EF4-FFF2-40B4-BE49-F238E27FC236}">
                <a16:creationId xmlns:a16="http://schemas.microsoft.com/office/drawing/2014/main" id="{58DE833E-A3B8-FAD1-B711-E4C376CE12C5}"/>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8AB2C07-D20D-3FD0-44B2-11C84B8D02C9}"/>
              </a:ext>
            </a:extLst>
          </p:cNvPr>
          <p:cNvSpPr txBox="1"/>
          <p:nvPr/>
        </p:nvSpPr>
        <p:spPr>
          <a:xfrm>
            <a:off x="2761249" y="1474619"/>
            <a:ext cx="8448083" cy="3908762"/>
          </a:xfrm>
          <a:prstGeom prst="rect">
            <a:avLst/>
          </a:prstGeom>
          <a:solidFill>
            <a:schemeClr val="accent4">
              <a:lumMod val="50000"/>
              <a:alpha val="90000"/>
            </a:schemeClr>
          </a:solidFill>
        </p:spPr>
        <p:txBody>
          <a:bodyPr wrap="square">
            <a:spAutoFit/>
          </a:bodyPr>
          <a:lstStyle/>
          <a:p>
            <a:r>
              <a:rPr lang="en-US" sz="2000" dirty="0">
                <a:solidFill>
                  <a:schemeClr val="accent5">
                    <a:lumMod val="20000"/>
                    <a:lumOff val="80000"/>
                  </a:schemeClr>
                </a:solidFill>
                <a:latin typeface="Trebuchet MS" panose="020B0603020202020204" pitchFamily="34" charset="0"/>
              </a:rPr>
              <a:t> </a:t>
            </a:r>
            <a:r>
              <a:rPr lang="en-US" sz="2800" dirty="0">
                <a:solidFill>
                  <a:srgbClr val="FFFF00"/>
                </a:solidFill>
                <a:latin typeface="Trebuchet MS" panose="020B0603020202020204" pitchFamily="34" charset="0"/>
              </a:rPr>
              <a:t>Why </a:t>
            </a:r>
            <a:r>
              <a:rPr lang="en-US" sz="2800" dirty="0" err="1">
                <a:solidFill>
                  <a:srgbClr val="FFFF00"/>
                </a:solidFill>
                <a:latin typeface="Trebuchet MS" panose="020B0603020202020204" pitchFamily="34" charset="0"/>
              </a:rPr>
              <a:t>EkaDasha</a:t>
            </a:r>
            <a:r>
              <a:rPr lang="en-US" sz="2800" dirty="0">
                <a:solidFill>
                  <a:srgbClr val="FFFF00"/>
                </a:solidFill>
                <a:latin typeface="Trebuchet MS" panose="020B0603020202020204" pitchFamily="34" charset="0"/>
              </a:rPr>
              <a:t> eleven </a:t>
            </a:r>
            <a:r>
              <a:rPr lang="en-US" sz="2800" dirty="0" err="1">
                <a:solidFill>
                  <a:srgbClr val="FFFF00"/>
                </a:solidFill>
                <a:latin typeface="Trebuchet MS" panose="020B0603020202020204" pitchFamily="34" charset="0"/>
              </a:rPr>
              <a:t>Kāraṇa</a:t>
            </a:r>
            <a:r>
              <a:rPr lang="en-US" sz="2800" dirty="0">
                <a:solidFill>
                  <a:srgbClr val="FFFF00"/>
                </a:solidFill>
                <a:latin typeface="Trebuchet MS" panose="020B0603020202020204" pitchFamily="34" charset="0"/>
              </a:rPr>
              <a:t> ? </a:t>
            </a:r>
            <a:r>
              <a:rPr lang="en-US" sz="2000" dirty="0">
                <a:solidFill>
                  <a:schemeClr val="bg1"/>
                </a:solidFill>
                <a:latin typeface="Trebuchet MS" panose="020B0603020202020204" pitchFamily="34" charset="0"/>
              </a:rPr>
              <a:t>As </a:t>
            </a:r>
            <a:r>
              <a:rPr lang="en-US" sz="2000" dirty="0" err="1">
                <a:solidFill>
                  <a:schemeClr val="bg1"/>
                </a:solidFill>
                <a:latin typeface="Trebuchet MS" panose="020B0603020202020204" pitchFamily="34" charset="0"/>
              </a:rPr>
              <a:t>Kāraṇa</a:t>
            </a:r>
            <a:r>
              <a:rPr lang="en-US" sz="2000" dirty="0">
                <a:solidFill>
                  <a:schemeClr val="bg1"/>
                </a:solidFill>
                <a:latin typeface="Trebuchet MS" panose="020B0603020202020204" pitchFamily="34" charset="0"/>
              </a:rPr>
              <a:t>  has a lot to do with our ‘karma’ work success, it is the karma doer, it is natural it will have links with Surya Sun.</a:t>
            </a:r>
          </a:p>
          <a:p>
            <a:r>
              <a:rPr lang="en-US" sz="2000" dirty="0">
                <a:solidFill>
                  <a:schemeClr val="bg1"/>
                </a:solidFill>
                <a:latin typeface="Trebuchet MS" panose="020B0603020202020204" pitchFamily="34" charset="0"/>
              </a:rPr>
              <a:t>The solar cycle is the cycle that the Sun’s magnetic field goes through approximately every 11 years.</a:t>
            </a:r>
          </a:p>
          <a:p>
            <a:r>
              <a:rPr lang="en-US" sz="2000" dirty="0">
                <a:solidFill>
                  <a:schemeClr val="bg1"/>
                </a:solidFill>
                <a:latin typeface="Trebuchet MS" panose="020B0603020202020204" pitchFamily="34" charset="0"/>
              </a:rPr>
              <a:t>Our Sun is a huge ball of electrically-charged hot gas. This charged gas moves, generating a powerful magnetic field. The Sun's magnetic field goes through a cycle, called the solar cycle.</a:t>
            </a:r>
          </a:p>
          <a:p>
            <a:r>
              <a:rPr lang="en-US" sz="2000" dirty="0">
                <a:solidFill>
                  <a:schemeClr val="bg1"/>
                </a:solidFill>
                <a:latin typeface="Trebuchet MS" panose="020B0603020202020204" pitchFamily="34" charset="0"/>
              </a:rPr>
              <a:t>Every 11 years or so, the Sun's magnetic field completely flips. This means that the Sun's north and south poles switch places. Then it takes about another 11 years for the Sun’s north and south poles to flip back again.</a:t>
            </a:r>
          </a:p>
        </p:txBody>
      </p:sp>
      <p:sp>
        <p:nvSpPr>
          <p:cNvPr id="5" name="Google Shape;84;p1">
            <a:extLst>
              <a:ext uri="{FF2B5EF4-FFF2-40B4-BE49-F238E27FC236}">
                <a16:creationId xmlns:a16="http://schemas.microsoft.com/office/drawing/2014/main" id="{7967EC0C-A9A3-3F95-DAF0-42F5BF8CBD9F}"/>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E8F5F998-84D0-9AB4-E801-DD74E0C3CCB0}"/>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descr="Hanuman became a devoted student of Surya, the Sun God, who served as his  guru and guide in Hindu mythology. Their bond exemplifies the sacred  teacher-disciple relationship. In the rich tapestry of ...">
            <a:extLst>
              <a:ext uri="{FF2B5EF4-FFF2-40B4-BE49-F238E27FC236}">
                <a16:creationId xmlns:a16="http://schemas.microsoft.com/office/drawing/2014/main" id="{5ADCE8F1-0DC7-A02B-C335-F2BB9D09F1F6}"/>
              </a:ext>
            </a:extLst>
          </p:cNvPr>
          <p:cNvPicPr>
            <a:picLocks noChangeAspect="1"/>
          </p:cNvPicPr>
          <p:nvPr/>
        </p:nvPicPr>
        <p:blipFill>
          <a:blip r:embed="rId4"/>
          <a:srcRect l="3171" t="6833" r="2914" b="3430"/>
          <a:stretch>
            <a:fillRect/>
          </a:stretch>
        </p:blipFill>
        <p:spPr>
          <a:xfrm>
            <a:off x="263918" y="3390224"/>
            <a:ext cx="2512087" cy="2400348"/>
          </a:xfrm>
          <a:prstGeom prst="rect">
            <a:avLst/>
          </a:prstGeom>
        </p:spPr>
      </p:pic>
    </p:spTree>
    <p:extLst>
      <p:ext uri="{BB962C8B-B14F-4D97-AF65-F5344CB8AC3E}">
        <p14:creationId xmlns:p14="http://schemas.microsoft.com/office/powerpoint/2010/main" val="1932368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ainting of a person dancing with his arms extended&#10;&#10;Description automatically generated">
            <a:extLst>
              <a:ext uri="{FF2B5EF4-FFF2-40B4-BE49-F238E27FC236}">
                <a16:creationId xmlns:a16="http://schemas.microsoft.com/office/drawing/2014/main" id="{AC2B19BD-4CA6-C1F7-92CB-5AB13DFFC1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96" y="1775109"/>
            <a:ext cx="2356283" cy="3632061"/>
          </a:xfrm>
          <a:prstGeom prst="rect">
            <a:avLst/>
          </a:prstGeom>
        </p:spPr>
      </p:pic>
      <p:sp>
        <p:nvSpPr>
          <p:cNvPr id="184" name="Shape 184"/>
          <p:cNvSpPr/>
          <p:nvPr/>
        </p:nvSpPr>
        <p:spPr>
          <a:xfrm>
            <a:off x="7773973" y="6487246"/>
            <a:ext cx="2665794" cy="223587"/>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1400"/>
            </a:lvl1pPr>
          </a:lstStyle>
          <a:p>
            <a:r>
              <a:rPr sz="984" dirty="0"/>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8B381DD7-A122-19CC-B75A-425E7C3DD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8262" y="436169"/>
            <a:ext cx="4261899" cy="1383622"/>
          </a:xfrm>
          <a:prstGeom prst="rect">
            <a:avLst/>
          </a:prstGeom>
        </p:spPr>
      </p:pic>
      <p:sp>
        <p:nvSpPr>
          <p:cNvPr id="4" name="TextBox 3">
            <a:extLst>
              <a:ext uri="{FF2B5EF4-FFF2-40B4-BE49-F238E27FC236}">
                <a16:creationId xmlns:a16="http://schemas.microsoft.com/office/drawing/2014/main" id="{58DE833E-A3B8-FAD1-B711-E4C376CE12C5}"/>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82F426A-AE0D-2A4F-40C5-A6FA2B9B9A5C}"/>
              </a:ext>
            </a:extLst>
          </p:cNvPr>
          <p:cNvSpPr txBox="1"/>
          <p:nvPr/>
        </p:nvSpPr>
        <p:spPr>
          <a:xfrm>
            <a:off x="2453376" y="545995"/>
            <a:ext cx="6279790" cy="5139869"/>
          </a:xfrm>
          <a:prstGeom prst="rect">
            <a:avLst/>
          </a:prstGeom>
          <a:solidFill>
            <a:schemeClr val="accent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1" i="1" dirty="0">
                <a:solidFill>
                  <a:schemeClr val="accent6">
                    <a:lumMod val="40000"/>
                    <a:lumOff val="60000"/>
                  </a:schemeClr>
                </a:solidFill>
                <a:latin typeface="Abadi" panose="020B0604020104020204" pitchFamily="34" charset="0"/>
              </a:rPr>
              <a:t>Rishi Kashyap </a:t>
            </a:r>
            <a:r>
              <a:rPr lang="en-GB" sz="2000" dirty="0">
                <a:solidFill>
                  <a:schemeClr val="accent6">
                    <a:lumMod val="40000"/>
                    <a:lumOff val="60000"/>
                  </a:schemeClr>
                </a:solidFill>
                <a:latin typeface="Abadi" panose="020B0604020104020204" pitchFamily="34" charset="0"/>
              </a:rPr>
              <a:t>went to Lord Shiva, anxious about </a:t>
            </a:r>
            <a:r>
              <a:rPr lang="en-GB" sz="2000" dirty="0" err="1">
                <a:solidFill>
                  <a:schemeClr val="accent6">
                    <a:lumMod val="40000"/>
                    <a:lumOff val="60000"/>
                  </a:schemeClr>
                </a:solidFill>
                <a:latin typeface="Abadi" panose="020B0604020104020204" pitchFamily="34" charset="0"/>
              </a:rPr>
              <a:t>daityas</a:t>
            </a:r>
            <a:r>
              <a:rPr lang="en-GB" sz="2000" dirty="0">
                <a:solidFill>
                  <a:schemeClr val="accent6">
                    <a:lumMod val="40000"/>
                    <a:lumOff val="60000"/>
                  </a:schemeClr>
                </a:solidFill>
                <a:latin typeface="Abadi" panose="020B0604020104020204" pitchFamily="34" charset="0"/>
              </a:rPr>
              <a:t> demons. Lord Shiva said, he would bless Devi Surabhi with </a:t>
            </a:r>
            <a:r>
              <a:rPr lang="en-GB" sz="2000" i="1" dirty="0">
                <a:solidFill>
                  <a:schemeClr val="accent6">
                    <a:lumMod val="40000"/>
                    <a:lumOff val="60000"/>
                  </a:schemeClr>
                </a:solidFill>
                <a:latin typeface="Abadi" panose="020B0604020104020204" pitchFamily="34" charset="0"/>
              </a:rPr>
              <a:t>Eleven Expressions </a:t>
            </a:r>
            <a:r>
              <a:rPr lang="en-GB" sz="2000" dirty="0">
                <a:solidFill>
                  <a:schemeClr val="accent6">
                    <a:lumMod val="40000"/>
                    <a:lumOff val="60000"/>
                  </a:schemeClr>
                </a:solidFill>
                <a:latin typeface="Abadi" panose="020B0604020104020204" pitchFamily="34" charset="0"/>
              </a:rPr>
              <a:t>as </a:t>
            </a:r>
            <a:r>
              <a:rPr lang="en-GB" sz="2000" b="1" i="1" dirty="0" err="1">
                <a:solidFill>
                  <a:schemeClr val="accent6">
                    <a:lumMod val="40000"/>
                    <a:lumOff val="60000"/>
                  </a:schemeClr>
                </a:solidFill>
                <a:latin typeface="Abadi" panose="020B0604020104020204" pitchFamily="34" charset="0"/>
              </a:rPr>
              <a:t>Ekadasa</a:t>
            </a:r>
            <a:r>
              <a:rPr lang="en-GB" sz="2000" b="1" i="1" dirty="0">
                <a:solidFill>
                  <a:schemeClr val="accent6">
                    <a:lumMod val="40000"/>
                    <a:lumOff val="60000"/>
                  </a:schemeClr>
                </a:solidFill>
                <a:latin typeface="Abadi" panose="020B0604020104020204" pitchFamily="34" charset="0"/>
              </a:rPr>
              <a:t> Rudras </a:t>
            </a:r>
            <a:r>
              <a:rPr lang="en-GB" sz="2000" dirty="0">
                <a:solidFill>
                  <a:schemeClr val="accent6">
                    <a:lumMod val="40000"/>
                    <a:lumOff val="60000"/>
                  </a:schemeClr>
                </a:solidFill>
                <a:latin typeface="Abadi" panose="020B0604020104020204" pitchFamily="34" charset="0"/>
              </a:rPr>
              <a:t>(Eleven Rudras) to wipe out the </a:t>
            </a:r>
            <a:r>
              <a:rPr lang="en-GB" sz="2000" dirty="0" err="1">
                <a:solidFill>
                  <a:schemeClr val="accent6">
                    <a:lumMod val="40000"/>
                    <a:lumOff val="60000"/>
                  </a:schemeClr>
                </a:solidFill>
                <a:latin typeface="Abadi" panose="020B0604020104020204" pitchFamily="34" charset="0"/>
              </a:rPr>
              <a:t>Daithyas</a:t>
            </a:r>
            <a:r>
              <a:rPr lang="en-GB" sz="2000" dirty="0">
                <a:solidFill>
                  <a:schemeClr val="accent6">
                    <a:lumMod val="40000"/>
                    <a:lumOff val="60000"/>
                  </a:schemeClr>
                </a:solidFill>
                <a:latin typeface="Abadi" panose="020B0604020104020204" pitchFamily="34" charset="0"/>
              </a:rPr>
              <a:t> engaged in the tortures by the Demons</a:t>
            </a:r>
            <a:r>
              <a:rPr lang="en-GB" sz="2000" dirty="0">
                <a:solidFill>
                  <a:srgbClr val="FFFF00"/>
                </a:solidFill>
                <a:latin typeface="Abadi" panose="020B0604020104020204" pitchFamily="34" charset="0"/>
              </a:rPr>
              <a:t>. </a:t>
            </a:r>
          </a:p>
          <a:p>
            <a:pPr lvl="0" algn="ctr">
              <a:defRPr/>
            </a:pPr>
            <a:r>
              <a:rPr lang="en-GB" sz="2000" dirty="0">
                <a:solidFill>
                  <a:schemeClr val="bg1"/>
                </a:solidFill>
                <a:latin typeface="Abadi" panose="020B0604020104020204" pitchFamily="34" charset="0"/>
              </a:rPr>
              <a:t>The </a:t>
            </a:r>
            <a:r>
              <a:rPr lang="en-GB" sz="2000" dirty="0">
                <a:solidFill>
                  <a:schemeClr val="accent1">
                    <a:lumMod val="40000"/>
                    <a:lumOff val="60000"/>
                  </a:schemeClr>
                </a:solidFill>
                <a:latin typeface="Abadi" panose="020B0604020104020204" pitchFamily="34" charset="0"/>
              </a:rPr>
              <a:t>11 </a:t>
            </a:r>
            <a:r>
              <a:rPr lang="en-GB" sz="2000" b="1" dirty="0" err="1">
                <a:solidFill>
                  <a:schemeClr val="accent1">
                    <a:lumMod val="40000"/>
                    <a:lumOff val="60000"/>
                  </a:schemeClr>
                </a:solidFill>
                <a:latin typeface="Trebuchet MS" panose="020B0603020202020204" pitchFamily="34" charset="0"/>
              </a:rPr>
              <a:t>Ēkādaśa</a:t>
            </a:r>
            <a:r>
              <a:rPr lang="en-GB" sz="2000" b="1" dirty="0">
                <a:solidFill>
                  <a:schemeClr val="accent1">
                    <a:lumMod val="40000"/>
                    <a:lumOff val="60000"/>
                  </a:schemeClr>
                </a:solidFill>
                <a:latin typeface="Trebuchet MS" panose="020B0603020202020204" pitchFamily="34" charset="0"/>
              </a:rPr>
              <a:t> Rudra </a:t>
            </a:r>
            <a:r>
              <a:rPr lang="en-GB" sz="2000" dirty="0">
                <a:solidFill>
                  <a:schemeClr val="accent1">
                    <a:lumMod val="40000"/>
                    <a:lumOff val="60000"/>
                  </a:schemeClr>
                </a:solidFill>
                <a:latin typeface="Abadi" panose="020B0604020104020204" pitchFamily="34" charset="0"/>
              </a:rPr>
              <a:t>were:</a:t>
            </a:r>
            <a:r>
              <a:rPr lang="en-GB" sz="2000" dirty="0">
                <a:solidFill>
                  <a:schemeClr val="bg1"/>
                </a:solidFill>
                <a:latin typeface="Abadi" panose="020B0604020104020204" pitchFamily="34" charset="0"/>
              </a:rPr>
              <a:t> </a:t>
            </a:r>
            <a:r>
              <a:rPr lang="en-GB" sz="2000" i="1" dirty="0" err="1">
                <a:solidFill>
                  <a:schemeClr val="bg1"/>
                </a:solidFill>
                <a:latin typeface="Abadi" panose="020B0604020104020204" pitchFamily="34" charset="0"/>
              </a:rPr>
              <a:t>Mahādeva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a:solidFill>
                  <a:schemeClr val="bg1"/>
                </a:solidFill>
                <a:latin typeface="Abadi" panose="020B0604020104020204" pitchFamily="34" charset="0"/>
              </a:rPr>
              <a:t>Śiva;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Mahā-rudra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Śaṅkara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Nīlalohita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Īśāna-rudra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a:solidFill>
                  <a:schemeClr val="bg1"/>
                </a:solidFill>
                <a:latin typeface="Abadi" panose="020B0604020104020204" pitchFamily="34" charset="0"/>
              </a:rPr>
              <a:t>Vijaya-</a:t>
            </a:r>
            <a:r>
              <a:rPr lang="en-GB" sz="2000" i="1" dirty="0" err="1">
                <a:solidFill>
                  <a:schemeClr val="bg1"/>
                </a:solidFill>
                <a:latin typeface="Abadi" panose="020B0604020104020204" pitchFamily="34" charset="0"/>
              </a:rPr>
              <a:t>rudra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a:solidFill>
                  <a:schemeClr val="bg1"/>
                </a:solidFill>
                <a:latin typeface="Abadi" panose="020B0604020104020204" pitchFamily="34" charset="0"/>
              </a:rPr>
              <a:t>Bhīma-</a:t>
            </a:r>
            <a:r>
              <a:rPr lang="en-GB" sz="2000" i="1" dirty="0" err="1">
                <a:solidFill>
                  <a:schemeClr val="bg1"/>
                </a:solidFill>
                <a:latin typeface="Abadi" panose="020B0604020104020204" pitchFamily="34" charset="0"/>
              </a:rPr>
              <a:t>rudra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a:solidFill>
                  <a:schemeClr val="bg1"/>
                </a:solidFill>
                <a:latin typeface="Abadi" panose="020B0604020104020204" pitchFamily="34" charset="0"/>
              </a:rPr>
              <a:t>Devadeva;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Bhavodbhava</a:t>
            </a:r>
            <a:r>
              <a:rPr lang="en-GB" sz="2000" i="1" dirty="0">
                <a:solidFill>
                  <a:schemeClr val="bg1"/>
                </a:solidFill>
                <a:latin typeface="Abadi" panose="020B0604020104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i="1" dirty="0" err="1">
                <a:solidFill>
                  <a:schemeClr val="bg1"/>
                </a:solidFill>
                <a:latin typeface="Abadi" panose="020B0604020104020204" pitchFamily="34" charset="0"/>
              </a:rPr>
              <a:t>Ādityātmaka</a:t>
            </a:r>
            <a:r>
              <a:rPr lang="en-GB" sz="2000" i="1" dirty="0">
                <a:solidFill>
                  <a:schemeClr val="bg1"/>
                </a:solidFill>
                <a:latin typeface="Abadi" panose="020B0604020104020204" pitchFamily="34" charset="0"/>
              </a:rPr>
              <a:t> </a:t>
            </a:r>
            <a:r>
              <a:rPr lang="en-GB" sz="2000" i="1" dirty="0" err="1">
                <a:solidFill>
                  <a:schemeClr val="bg1"/>
                </a:solidFill>
                <a:latin typeface="Abadi" panose="020B0604020104020204" pitchFamily="34" charset="0"/>
              </a:rPr>
              <a:t>Śrī</a:t>
            </a:r>
            <a:r>
              <a:rPr lang="en-GB" sz="2000" i="1" dirty="0">
                <a:solidFill>
                  <a:schemeClr val="bg1"/>
                </a:solidFill>
                <a:latin typeface="Abadi" panose="020B0604020104020204" pitchFamily="34" charset="0"/>
              </a:rPr>
              <a:t> Rudra</a:t>
            </a:r>
            <a:endParaRPr kumimoji="0" lang="en-GB" sz="2000" b="0" i="0" u="none" strike="noStrike" kern="1200" cap="none" spc="0" normalizeH="0" baseline="0" noProof="0" dirty="0">
              <a:ln>
                <a:noFill/>
              </a:ln>
              <a:solidFill>
                <a:srgbClr val="FFC000"/>
              </a:solidFill>
              <a:effectLst/>
              <a:uLnTx/>
              <a:uFillTx/>
              <a:latin typeface="Abadi" panose="020B0604020104020204" pitchFamily="34" charset="0"/>
              <a:ea typeface="+mn-ea"/>
              <a:cs typeface="+mn-cs"/>
            </a:endParaRPr>
          </a:p>
        </p:txBody>
      </p:sp>
      <p:sp>
        <p:nvSpPr>
          <p:cNvPr id="6" name="TextBox 5">
            <a:extLst>
              <a:ext uri="{FF2B5EF4-FFF2-40B4-BE49-F238E27FC236}">
                <a16:creationId xmlns:a16="http://schemas.microsoft.com/office/drawing/2014/main" id="{6F53D615-0D2E-D83A-999A-FBE1C4B48A8B}"/>
              </a:ext>
            </a:extLst>
          </p:cNvPr>
          <p:cNvSpPr txBox="1"/>
          <p:nvPr/>
        </p:nvSpPr>
        <p:spPr>
          <a:xfrm>
            <a:off x="786870" y="0"/>
            <a:ext cx="9889351" cy="954107"/>
          </a:xfrm>
          <a:prstGeom prst="rect">
            <a:avLst/>
          </a:prstGeom>
          <a:noFill/>
        </p:spPr>
        <p:txBody>
          <a:bodyPr wrap="square">
            <a:spAutoFit/>
          </a:bodyPr>
          <a:lstStyle/>
          <a:p>
            <a:r>
              <a:rPr kumimoji="0" lang="en-GB" sz="2800" b="0" i="0" u="none" strike="noStrike" kern="1200" cap="none" spc="0" normalizeH="0" baseline="0" noProof="0" dirty="0">
                <a:ln>
                  <a:noFill/>
                </a:ln>
                <a:solidFill>
                  <a:schemeClr val="bg1"/>
                </a:solidFill>
                <a:effectLst/>
                <a:uLnTx/>
                <a:uFillTx/>
                <a:latin typeface="Trebuchet MS" panose="020B0603020202020204" pitchFamily="34" charset="0"/>
              </a:rPr>
              <a:t>Connection of 11 </a:t>
            </a:r>
            <a:r>
              <a:rPr kumimoji="0" lang="en-GB" sz="2800" b="0" i="0" u="none" strike="noStrike" kern="1200" cap="none" spc="0" normalizeH="0" baseline="0" noProof="0" dirty="0" err="1">
                <a:ln>
                  <a:noFill/>
                </a:ln>
                <a:solidFill>
                  <a:schemeClr val="bg1"/>
                </a:solidFill>
                <a:effectLst/>
                <a:uLnTx/>
                <a:uFillTx/>
                <a:latin typeface="Trebuchet MS" panose="020B0603020202020204" pitchFamily="34" charset="0"/>
              </a:rPr>
              <a:t>Karaṇas</a:t>
            </a:r>
            <a:r>
              <a:rPr kumimoji="0" lang="en-GB" sz="2800" b="0" i="0" u="none" strike="noStrike" kern="1200" cap="none" spc="0" normalizeH="0" baseline="0" noProof="0" dirty="0">
                <a:ln>
                  <a:noFill/>
                </a:ln>
                <a:solidFill>
                  <a:schemeClr val="bg1"/>
                </a:solidFill>
                <a:effectLst/>
                <a:uLnTx/>
                <a:uFillTx/>
                <a:latin typeface="Trebuchet MS" panose="020B0603020202020204" pitchFamily="34" charset="0"/>
              </a:rPr>
              <a:t> and </a:t>
            </a:r>
            <a:r>
              <a:rPr lang="en-GB" sz="2800" b="1" dirty="0" err="1">
                <a:solidFill>
                  <a:schemeClr val="accent6">
                    <a:lumMod val="40000"/>
                    <a:lumOff val="60000"/>
                  </a:schemeClr>
                </a:solidFill>
                <a:latin typeface="Trebuchet MS" panose="020B0603020202020204" pitchFamily="34" charset="0"/>
              </a:rPr>
              <a:t>Ēkādaśa</a:t>
            </a:r>
            <a:r>
              <a:rPr lang="en-GB" sz="2800" b="1" dirty="0">
                <a:solidFill>
                  <a:schemeClr val="accent6">
                    <a:lumMod val="40000"/>
                    <a:lumOff val="60000"/>
                  </a:schemeClr>
                </a:solidFill>
                <a:latin typeface="Trebuchet MS" panose="020B0603020202020204" pitchFamily="34" charset="0"/>
              </a:rPr>
              <a:t> Rudra</a:t>
            </a:r>
          </a:p>
          <a:p>
            <a:endParaRPr lang="en-GB" sz="2800" dirty="0">
              <a:solidFill>
                <a:schemeClr val="bg1"/>
              </a:solidFill>
              <a:latin typeface="Trebuchet MS" panose="020B0603020202020204" pitchFamily="34" charset="0"/>
            </a:endParaRPr>
          </a:p>
        </p:txBody>
      </p:sp>
      <p:sp>
        <p:nvSpPr>
          <p:cNvPr id="9" name="Google Shape;84;p1">
            <a:extLst>
              <a:ext uri="{FF2B5EF4-FFF2-40B4-BE49-F238E27FC236}">
                <a16:creationId xmlns:a16="http://schemas.microsoft.com/office/drawing/2014/main" id="{DBAE279A-8228-EBCC-8EC0-D663A66EE306}"/>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1" name="Google Shape;85;p1">
            <a:extLst>
              <a:ext uri="{FF2B5EF4-FFF2-40B4-BE49-F238E27FC236}">
                <a16:creationId xmlns:a16="http://schemas.microsoft.com/office/drawing/2014/main" id="{E9DFC45F-935B-1A05-E162-A8B983927D8C}"/>
              </a:ext>
            </a:extLst>
          </p:cNvPr>
          <p:cNvSpPr/>
          <p:nvPr/>
        </p:nvSpPr>
        <p:spPr>
          <a:xfrm>
            <a:off x="38940" y="578315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2" name="Picture 11" descr="The Rudras Eleven | sreenivasarao's blogs">
            <a:extLst>
              <a:ext uri="{FF2B5EF4-FFF2-40B4-BE49-F238E27FC236}">
                <a16:creationId xmlns:a16="http://schemas.microsoft.com/office/drawing/2014/main" id="{A0E805AA-5172-C2B9-8F02-7B1C995457CE}"/>
              </a:ext>
            </a:extLst>
          </p:cNvPr>
          <p:cNvPicPr>
            <a:picLocks noChangeAspect="1"/>
          </p:cNvPicPr>
          <p:nvPr/>
        </p:nvPicPr>
        <p:blipFill>
          <a:blip r:embed="rId4"/>
          <a:stretch>
            <a:fillRect/>
          </a:stretch>
        </p:blipFill>
        <p:spPr>
          <a:xfrm>
            <a:off x="8947787" y="1639775"/>
            <a:ext cx="2983960" cy="3902727"/>
          </a:xfrm>
          <a:prstGeom prst="rect">
            <a:avLst/>
          </a:prstGeom>
        </p:spPr>
      </p:pic>
      <p:sp>
        <p:nvSpPr>
          <p:cNvPr id="14" name="TextBox 13">
            <a:extLst>
              <a:ext uri="{FF2B5EF4-FFF2-40B4-BE49-F238E27FC236}">
                <a16:creationId xmlns:a16="http://schemas.microsoft.com/office/drawing/2014/main" id="{F0C8B454-EAE7-2411-2CC6-65997BFDCBB1}"/>
              </a:ext>
            </a:extLst>
          </p:cNvPr>
          <p:cNvSpPr txBox="1"/>
          <p:nvPr/>
        </p:nvSpPr>
        <p:spPr>
          <a:xfrm>
            <a:off x="7015293" y="3492110"/>
            <a:ext cx="3957194" cy="1631216"/>
          </a:xfrm>
          <a:prstGeom prst="rect">
            <a:avLst/>
          </a:prstGeom>
          <a:solidFill>
            <a:schemeClr val="accent5">
              <a:lumMod val="75000"/>
              <a:alpha val="24000"/>
            </a:schemeClr>
          </a:solidFill>
        </p:spPr>
        <p:txBody>
          <a:bodyPr wrap="square">
            <a:spAutoFit/>
          </a:bodyPr>
          <a:lstStyle/>
          <a:p>
            <a:pPr lvl="0">
              <a:defRPr/>
            </a:pPr>
            <a:r>
              <a:rPr kumimoji="0" lang="en-GB" sz="2000" b="0" i="0" u="none" strike="noStrike" kern="1200" cap="none" spc="0" normalizeH="0" baseline="0" noProof="0" dirty="0">
                <a:ln>
                  <a:noFill/>
                </a:ln>
                <a:solidFill>
                  <a:srgbClr val="CCFFFF"/>
                </a:solidFill>
                <a:effectLst/>
                <a:uLnTx/>
                <a:uFillTx/>
                <a:latin typeface="Abadi" panose="020B0604020104020204" pitchFamily="34" charset="0"/>
                <a:ea typeface="+mn-ea"/>
                <a:cs typeface="+mn-cs"/>
              </a:rPr>
              <a:t>The final component of the calendar is the set of eleven </a:t>
            </a:r>
            <a:r>
              <a:rPr kumimoji="0" lang="en-GB" sz="2000" b="0" i="0" u="none" strike="noStrike" kern="1200" cap="none" spc="0" normalizeH="0" baseline="0" noProof="0" dirty="0" err="1">
                <a:ln>
                  <a:noFill/>
                </a:ln>
                <a:solidFill>
                  <a:srgbClr val="CCFFFF"/>
                </a:solidFill>
                <a:effectLst/>
                <a:uLnTx/>
                <a:uFillTx/>
                <a:latin typeface="Abadi" panose="020B0604020104020204" pitchFamily="34" charset="0"/>
                <a:ea typeface="+mn-ea"/>
                <a:cs typeface="+mn-cs"/>
              </a:rPr>
              <a:t>karaṇas</a:t>
            </a:r>
            <a:r>
              <a:rPr kumimoji="0" lang="en-GB" sz="2000" b="0" i="0" u="none" strike="noStrike" kern="1200" cap="none" spc="0" normalizeH="0" baseline="0" noProof="0" dirty="0">
                <a:ln>
                  <a:noFill/>
                </a:ln>
                <a:solidFill>
                  <a:srgbClr val="CCFFFF"/>
                </a:solidFill>
                <a:effectLst/>
                <a:uLnTx/>
                <a:uFillTx/>
                <a:latin typeface="Abadi" panose="020B0604020104020204" pitchFamily="34" charset="0"/>
                <a:ea typeface="+mn-ea"/>
                <a:cs typeface="+mn-cs"/>
              </a:rPr>
              <a:t>. </a:t>
            </a:r>
            <a:r>
              <a:rPr lang="en-GB" sz="2000" dirty="0">
                <a:solidFill>
                  <a:srgbClr val="CCFFFF"/>
                </a:solidFill>
                <a:latin typeface="Abadi" panose="020B0604020104020204" pitchFamily="34" charset="0"/>
              </a:rPr>
              <a:t>T</a:t>
            </a:r>
            <a:r>
              <a:rPr kumimoji="0" lang="en-GB" sz="2000" b="0" i="0" u="none" strike="noStrike" kern="1200" cap="none" spc="0" normalizeH="0" baseline="0" noProof="0" dirty="0">
                <a:ln>
                  <a:noFill/>
                </a:ln>
                <a:solidFill>
                  <a:srgbClr val="CCFFFF"/>
                </a:solidFill>
                <a:effectLst/>
                <a:uLnTx/>
                <a:uFillTx/>
                <a:latin typeface="Abadi" panose="020B0604020104020204" pitchFamily="34" charset="0"/>
                <a:ea typeface="+mn-ea"/>
                <a:cs typeface="+mn-cs"/>
              </a:rPr>
              <a:t>hey are effectively equivalent to half a lunar day each. </a:t>
            </a:r>
            <a:endParaRPr kumimoji="0" lang="en-GB" sz="2000" b="1" i="0" u="none" strike="noStrike" kern="1200" cap="none" spc="0" normalizeH="0" baseline="0" noProof="0" dirty="0">
              <a:ln>
                <a:noFill/>
              </a:ln>
              <a:solidFill>
                <a:srgbClr val="E97132">
                  <a:lumMod val="20000"/>
                  <a:lumOff val="80000"/>
                </a:srgbClr>
              </a:solidFill>
              <a:effectLst/>
              <a:uLnTx/>
              <a:uFillTx/>
              <a:latin typeface="Abadi" panose="020B0604020104020204" pitchFamily="34" charset="0"/>
              <a:ea typeface="+mn-ea"/>
              <a:cs typeface="+mn-cs"/>
            </a:endParaRPr>
          </a:p>
        </p:txBody>
      </p:sp>
    </p:spTree>
    <p:extLst>
      <p:ext uri="{BB962C8B-B14F-4D97-AF65-F5344CB8AC3E}">
        <p14:creationId xmlns:p14="http://schemas.microsoft.com/office/powerpoint/2010/main" val="532676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52FE50-E155-4149-F402-F14FE1350167}"/>
              </a:ext>
            </a:extLst>
          </p:cNvPr>
          <p:cNvSpPr txBox="1"/>
          <p:nvPr/>
        </p:nvSpPr>
        <p:spPr>
          <a:xfrm>
            <a:off x="-79707" y="159335"/>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B95B0F7A-CF84-C242-1DAC-4CA16DF073FB}"/>
              </a:ext>
            </a:extLst>
          </p:cNvPr>
          <p:cNvGraphicFramePr>
            <a:graphicFrameLocks noGrp="1"/>
          </p:cNvGraphicFramePr>
          <p:nvPr>
            <p:extLst>
              <p:ext uri="{D42A27DB-BD31-4B8C-83A1-F6EECF244321}">
                <p14:modId xmlns:p14="http://schemas.microsoft.com/office/powerpoint/2010/main" val="1557497256"/>
              </p:ext>
            </p:extLst>
          </p:nvPr>
        </p:nvGraphicFramePr>
        <p:xfrm>
          <a:off x="853902" y="66197"/>
          <a:ext cx="3552612" cy="5674770"/>
        </p:xfrm>
        <a:graphic>
          <a:graphicData uri="http://schemas.openxmlformats.org/drawingml/2006/table">
            <a:tbl>
              <a:tblPr/>
              <a:tblGrid>
                <a:gridCol w="1543111">
                  <a:extLst>
                    <a:ext uri="{9D8B030D-6E8A-4147-A177-3AD203B41FA5}">
                      <a16:colId xmlns:a16="http://schemas.microsoft.com/office/drawing/2014/main" val="2252084412"/>
                    </a:ext>
                  </a:extLst>
                </a:gridCol>
                <a:gridCol w="2009501">
                  <a:extLst>
                    <a:ext uri="{9D8B030D-6E8A-4147-A177-3AD203B41FA5}">
                      <a16:colId xmlns:a16="http://schemas.microsoft.com/office/drawing/2014/main" val="3337468293"/>
                    </a:ext>
                  </a:extLst>
                </a:gridCol>
              </a:tblGrid>
              <a:tr h="353050">
                <a:tc>
                  <a:txBody>
                    <a:bodyPr/>
                    <a:lstStyle/>
                    <a:p>
                      <a:r>
                        <a:rPr lang="en-GB" sz="2000" b="1" dirty="0">
                          <a:latin typeface="Abadi" panose="020B0604020104020204" pitchFamily="34" charset="0"/>
                        </a:rPr>
                        <a:t>Tithi</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tc>
                  <a:txBody>
                    <a:bodyPr/>
                    <a:lstStyle/>
                    <a:p>
                      <a:r>
                        <a:rPr lang="en-GB" sz="2000" b="1" dirty="0" err="1">
                          <a:latin typeface="Abadi" panose="020B0604020104020204" pitchFamily="34" charset="0"/>
                        </a:rPr>
                        <a:t>Karaṇa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54677787"/>
                  </a:ext>
                </a:extLst>
              </a:tr>
              <a:tr h="665215">
                <a:tc>
                  <a:txBody>
                    <a:bodyPr/>
                    <a:lstStyle/>
                    <a:p>
                      <a:pPr algn="l" defTabSz="914400">
                        <a:defRPr sz="1800" cap="none"/>
                      </a:pPr>
                      <a:r>
                        <a:rPr sz="2400" b="1" strike="noStrike" baseline="0" dirty="0" err="1">
                          <a:solidFill>
                            <a:srgbClr val="002060"/>
                          </a:solidFill>
                          <a:latin typeface="Trebuchet MS"/>
                          <a:ea typeface="Trebuchet MS"/>
                          <a:cs typeface="Trebuchet MS"/>
                          <a:sym typeface="Trebuchet MS"/>
                        </a:rPr>
                        <a:t>pratipada</a:t>
                      </a:r>
                      <a:endParaRPr sz="2400" b="1" strike="noStrike" baseline="0" dirty="0">
                        <a:solidFill>
                          <a:srgbClr val="002060"/>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b="1" dirty="0">
                          <a:latin typeface="Abadi" panose="020B0604020104020204" pitchFamily="34" charset="0"/>
                        </a:rPr>
                        <a:t>  1 </a:t>
                      </a:r>
                      <a:r>
                        <a:rPr lang="en-GB" sz="2000" b="1" dirty="0" err="1">
                          <a:latin typeface="Abadi" panose="020B0604020104020204" pitchFamily="34" charset="0"/>
                        </a:rPr>
                        <a:t>Kimstughna</a:t>
                      </a:r>
                      <a:br>
                        <a:rPr lang="en-GB" sz="2000" dirty="0">
                          <a:latin typeface="Abadi" panose="020B0604020104020204" pitchFamily="34" charset="0"/>
                        </a:rPr>
                      </a:br>
                      <a:r>
                        <a:rPr lang="en-GB" sz="2000" dirty="0">
                          <a:solidFill>
                            <a:srgbClr val="FF0000"/>
                          </a:solidFill>
                          <a:latin typeface="Abadi" panose="020B0604020104020204" pitchFamily="34" charset="0"/>
                        </a:rPr>
                        <a:t>2 Bava</a:t>
                      </a: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913561900"/>
                  </a:ext>
                </a:extLst>
              </a:tr>
              <a:tr h="665215">
                <a:tc>
                  <a:txBody>
                    <a:bodyPr/>
                    <a:lstStyle/>
                    <a:p>
                      <a:pPr algn="l" defTabSz="914400">
                        <a:defRPr sz="1800" cap="none"/>
                      </a:pPr>
                      <a:r>
                        <a:rPr sz="2400" b="1" strike="noStrike" baseline="0" dirty="0" err="1">
                          <a:solidFill>
                            <a:srgbClr val="002060"/>
                          </a:solidFill>
                          <a:latin typeface="Trebuchet MS"/>
                          <a:ea typeface="Trebuchet MS"/>
                          <a:cs typeface="Trebuchet MS"/>
                          <a:sym typeface="Trebuchet MS"/>
                        </a:rPr>
                        <a:t>dvitīya</a:t>
                      </a:r>
                      <a:endParaRPr sz="2400" b="1" strike="noStrike" baseline="0" dirty="0">
                        <a:solidFill>
                          <a:srgbClr val="002060"/>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 3 </a:t>
                      </a:r>
                      <a:r>
                        <a:rPr lang="en-GB" sz="2000" dirty="0" err="1">
                          <a:latin typeface="Abadi" panose="020B0604020104020204" pitchFamily="34" charset="0"/>
                        </a:rPr>
                        <a:t>Balava</a:t>
                      </a:r>
                      <a:br>
                        <a:rPr lang="en-GB" sz="2000" dirty="0">
                          <a:latin typeface="Abadi" panose="020B0604020104020204" pitchFamily="34" charset="0"/>
                        </a:rPr>
                      </a:br>
                      <a:r>
                        <a:rPr lang="en-GB" sz="2000" dirty="0">
                          <a:latin typeface="Abadi" panose="020B0604020104020204" pitchFamily="34" charset="0"/>
                        </a:rPr>
                        <a:t>4 </a:t>
                      </a:r>
                      <a:r>
                        <a:rPr lang="en-GB" sz="2000" dirty="0" err="1">
                          <a:latin typeface="Abadi" panose="020B0604020104020204" pitchFamily="34" charset="0"/>
                        </a:rPr>
                        <a:t>Kaulava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3582736332"/>
                  </a:ext>
                </a:extLst>
              </a:tr>
              <a:tr h="665215">
                <a:tc>
                  <a:txBody>
                    <a:bodyPr/>
                    <a:lstStyle/>
                    <a:p>
                      <a:pPr algn="l" defTabSz="914400">
                        <a:defRPr sz="1800" cap="none"/>
                      </a:pPr>
                      <a:r>
                        <a:rPr sz="2400" b="1" strike="noStrike" baseline="0" dirty="0" err="1">
                          <a:solidFill>
                            <a:srgbClr val="002060"/>
                          </a:solidFill>
                          <a:latin typeface="Trebuchet MS"/>
                          <a:ea typeface="Trebuchet MS"/>
                          <a:cs typeface="Trebuchet MS"/>
                          <a:sym typeface="Trebuchet MS"/>
                        </a:rPr>
                        <a:t>tritīya</a:t>
                      </a:r>
                      <a:endParaRPr sz="2400" b="1" strike="noStrike" baseline="0" dirty="0">
                        <a:solidFill>
                          <a:srgbClr val="002060"/>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a:latin typeface="Abadi" panose="020B0604020104020204" pitchFamily="34" charset="0"/>
                        </a:rPr>
                        <a:t>  5 Taitula</a:t>
                      </a:r>
                      <a:br>
                        <a:rPr lang="en-GB" sz="2000">
                          <a:latin typeface="Abadi" panose="020B0604020104020204" pitchFamily="34" charset="0"/>
                        </a:rPr>
                      </a:br>
                      <a:r>
                        <a:rPr lang="en-GB" sz="2000">
                          <a:latin typeface="Abadi" panose="020B0604020104020204" pitchFamily="34" charset="0"/>
                        </a:rPr>
                        <a:t>6 Garija</a:t>
                      </a: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2108530205"/>
                  </a:ext>
                </a:extLst>
              </a:tr>
              <a:tr h="665215">
                <a:tc>
                  <a:txBody>
                    <a:bodyPr/>
                    <a:lstStyle/>
                    <a:p>
                      <a:pPr algn="l" defTabSz="914400">
                        <a:defRPr sz="1800" cap="none"/>
                      </a:pPr>
                      <a:r>
                        <a:rPr sz="2400" b="1" strike="noStrike" baseline="0">
                          <a:solidFill>
                            <a:srgbClr val="002060"/>
                          </a:solidFill>
                          <a:latin typeface="Trebuchet MS"/>
                          <a:ea typeface="Trebuchet MS"/>
                          <a:cs typeface="Trebuchet MS"/>
                          <a:sym typeface="Trebuchet MS"/>
                        </a:rPr>
                        <a:t>caturthī</a:t>
                      </a: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a:latin typeface="Abadi" panose="020B0604020104020204" pitchFamily="34" charset="0"/>
                        </a:rPr>
                        <a:t>  7 Vanija</a:t>
                      </a:r>
                      <a:br>
                        <a:rPr lang="en-GB" sz="2000">
                          <a:latin typeface="Abadi" panose="020B0604020104020204" pitchFamily="34" charset="0"/>
                        </a:rPr>
                      </a:br>
                      <a:r>
                        <a:rPr lang="en-GB" sz="2000" i="1">
                          <a:latin typeface="Abadi" panose="020B0604020104020204" pitchFamily="34" charset="0"/>
                        </a:rPr>
                        <a:t>8 Vishti</a:t>
                      </a:r>
                      <a:endParaRPr lang="en-GB" sz="200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2883325914"/>
                  </a:ext>
                </a:extLst>
              </a:tr>
              <a:tr h="665215">
                <a:tc>
                  <a:txBody>
                    <a:bodyPr/>
                    <a:lstStyle/>
                    <a:p>
                      <a:pPr algn="l" defTabSz="914400">
                        <a:defRPr sz="1800" cap="none"/>
                      </a:pPr>
                      <a:r>
                        <a:rPr sz="2400" b="1" strike="noStrike" baseline="0">
                          <a:solidFill>
                            <a:srgbClr val="002060"/>
                          </a:solidFill>
                          <a:latin typeface="Trebuchet MS"/>
                          <a:ea typeface="Trebuchet MS"/>
                          <a:cs typeface="Trebuchet MS"/>
                          <a:sym typeface="Trebuchet MS"/>
                        </a:rPr>
                        <a:t>pañcamī</a:t>
                      </a: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solidFill>
                            <a:srgbClr val="FF0000"/>
                          </a:solidFill>
                          <a:latin typeface="Abadi" panose="020B0604020104020204" pitchFamily="34" charset="0"/>
                        </a:rPr>
                        <a:t>  9 </a:t>
                      </a:r>
                      <a:r>
                        <a:rPr lang="en-GB" sz="2000" dirty="0" err="1">
                          <a:solidFill>
                            <a:srgbClr val="FF0000"/>
                          </a:solidFill>
                          <a:latin typeface="Abadi" panose="020B0604020104020204" pitchFamily="34" charset="0"/>
                        </a:rPr>
                        <a:t>Bava</a:t>
                      </a:r>
                      <a:br>
                        <a:rPr lang="en-GB" sz="2000" dirty="0">
                          <a:latin typeface="Abadi" panose="020B0604020104020204" pitchFamily="34" charset="0"/>
                        </a:rPr>
                      </a:br>
                      <a:r>
                        <a:rPr lang="en-GB" sz="2000" dirty="0">
                          <a:latin typeface="Abadi" panose="020B0604020104020204" pitchFamily="34" charset="0"/>
                        </a:rPr>
                        <a:t>10 </a:t>
                      </a:r>
                      <a:r>
                        <a:rPr lang="en-GB" sz="2000" dirty="0" err="1">
                          <a:latin typeface="Abadi" panose="020B0604020104020204" pitchFamily="34" charset="0"/>
                        </a:rPr>
                        <a:t>Balava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616067239"/>
                  </a:ext>
                </a:extLst>
              </a:tr>
              <a:tr h="665215">
                <a:tc>
                  <a:txBody>
                    <a:bodyPr/>
                    <a:lstStyle/>
                    <a:p>
                      <a:pPr algn="l" defTabSz="914400">
                        <a:defRPr sz="1800" cap="none"/>
                      </a:pPr>
                      <a:r>
                        <a:rPr sz="2400" b="1" strike="noStrike" baseline="0">
                          <a:solidFill>
                            <a:srgbClr val="002060"/>
                          </a:solidFill>
                          <a:latin typeface="Trebuchet MS"/>
                          <a:ea typeface="Trebuchet MS"/>
                          <a:cs typeface="Trebuchet MS"/>
                          <a:sym typeface="Trebuchet MS"/>
                        </a:rPr>
                        <a:t>ṣaṣṭhī</a:t>
                      </a: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11 </a:t>
                      </a:r>
                      <a:r>
                        <a:rPr lang="en-GB" sz="2000" dirty="0" err="1">
                          <a:latin typeface="Abadi" panose="020B0604020104020204" pitchFamily="34" charset="0"/>
                        </a:rPr>
                        <a:t>Kaulava</a:t>
                      </a:r>
                      <a:br>
                        <a:rPr lang="en-GB" sz="2000" dirty="0">
                          <a:latin typeface="Abadi" panose="020B0604020104020204" pitchFamily="34" charset="0"/>
                        </a:rPr>
                      </a:br>
                      <a:r>
                        <a:rPr lang="en-GB" sz="2000" dirty="0">
                          <a:latin typeface="Abadi" panose="020B0604020104020204" pitchFamily="34" charset="0"/>
                        </a:rPr>
                        <a:t>12 </a:t>
                      </a:r>
                      <a:r>
                        <a:rPr lang="en-GB" sz="2000" dirty="0" err="1">
                          <a:latin typeface="Abadi" panose="020B0604020104020204" pitchFamily="34" charset="0"/>
                        </a:rPr>
                        <a:t>Taitula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710545102"/>
                  </a:ext>
                </a:extLst>
              </a:tr>
              <a:tr h="665215">
                <a:tc>
                  <a:txBody>
                    <a:bodyPr/>
                    <a:lstStyle/>
                    <a:p>
                      <a:pPr algn="l" defTabSz="914400">
                        <a:defRPr sz="1800" cap="none"/>
                      </a:pPr>
                      <a:r>
                        <a:rPr sz="2400" b="1" strike="noStrike" baseline="0">
                          <a:solidFill>
                            <a:srgbClr val="002060"/>
                          </a:solidFill>
                          <a:latin typeface="Trebuchet MS"/>
                          <a:ea typeface="Trebuchet MS"/>
                          <a:cs typeface="Trebuchet MS"/>
                          <a:sym typeface="Trebuchet MS"/>
                        </a:rPr>
                        <a:t>saptamī</a:t>
                      </a: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a:latin typeface="Abadi" panose="020B0604020104020204" pitchFamily="34" charset="0"/>
                        </a:rPr>
                        <a:t>13 Garija</a:t>
                      </a:r>
                      <a:br>
                        <a:rPr lang="en-GB" sz="2000">
                          <a:latin typeface="Abadi" panose="020B0604020104020204" pitchFamily="34" charset="0"/>
                        </a:rPr>
                      </a:br>
                      <a:r>
                        <a:rPr lang="en-GB" sz="2000">
                          <a:latin typeface="Abadi" panose="020B0604020104020204" pitchFamily="34" charset="0"/>
                        </a:rPr>
                        <a:t>14 Vanija</a:t>
                      </a: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274172734"/>
                  </a:ext>
                </a:extLst>
              </a:tr>
              <a:tr h="665215">
                <a:tc>
                  <a:txBody>
                    <a:bodyPr/>
                    <a:lstStyle/>
                    <a:p>
                      <a:pPr algn="l" defTabSz="914400">
                        <a:defRPr sz="1800" cap="none"/>
                      </a:pPr>
                      <a:r>
                        <a:rPr sz="2400" b="1" strike="noStrike" baseline="0" dirty="0" err="1">
                          <a:solidFill>
                            <a:srgbClr val="002060"/>
                          </a:solidFill>
                          <a:latin typeface="Trebuchet MS"/>
                          <a:ea typeface="Trebuchet MS"/>
                          <a:cs typeface="Trebuchet MS"/>
                          <a:sym typeface="Trebuchet MS"/>
                        </a:rPr>
                        <a:t>aṣṭamī</a:t>
                      </a:r>
                      <a:endParaRPr sz="2400" b="1" strike="noStrike" baseline="0" dirty="0">
                        <a:solidFill>
                          <a:srgbClr val="002060"/>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i="1" dirty="0">
                          <a:latin typeface="Abadi" panose="020B0604020104020204" pitchFamily="34" charset="0"/>
                        </a:rPr>
                        <a:t>15 </a:t>
                      </a:r>
                      <a:r>
                        <a:rPr lang="en-GB" sz="2000" i="1" dirty="0" err="1">
                          <a:latin typeface="Abadi" panose="020B0604020104020204" pitchFamily="34" charset="0"/>
                        </a:rPr>
                        <a:t>Vishti</a:t>
                      </a:r>
                      <a:br>
                        <a:rPr lang="en-GB" sz="2000" dirty="0">
                          <a:latin typeface="Abadi" panose="020B0604020104020204" pitchFamily="34" charset="0"/>
                        </a:rPr>
                      </a:br>
                      <a:r>
                        <a:rPr lang="en-GB" sz="2000" dirty="0">
                          <a:solidFill>
                            <a:srgbClr val="FF0000"/>
                          </a:solidFill>
                          <a:latin typeface="Abadi" panose="020B0604020104020204" pitchFamily="34" charset="0"/>
                        </a:rPr>
                        <a:t>16 </a:t>
                      </a:r>
                      <a:r>
                        <a:rPr lang="en-GB" sz="2000" dirty="0" err="1">
                          <a:solidFill>
                            <a:srgbClr val="FF0000"/>
                          </a:solidFill>
                          <a:latin typeface="Abadi" panose="020B0604020104020204" pitchFamily="34" charset="0"/>
                        </a:rPr>
                        <a:t>Bava</a:t>
                      </a:r>
                      <a:endParaRPr lang="en-GB" sz="2000" dirty="0">
                        <a:solidFill>
                          <a:srgbClr val="FF0000"/>
                        </a:solidFill>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171740710"/>
                  </a:ext>
                </a:extLst>
              </a:tr>
            </a:tbl>
          </a:graphicData>
        </a:graphic>
      </p:graphicFrame>
      <p:graphicFrame>
        <p:nvGraphicFramePr>
          <p:cNvPr id="6" name="Table 5">
            <a:extLst>
              <a:ext uri="{FF2B5EF4-FFF2-40B4-BE49-F238E27FC236}">
                <a16:creationId xmlns:a16="http://schemas.microsoft.com/office/drawing/2014/main" id="{C21E8797-0A6C-5FF5-EF7B-23727225C8AF}"/>
              </a:ext>
            </a:extLst>
          </p:cNvPr>
          <p:cNvGraphicFramePr>
            <a:graphicFrameLocks noGrp="1"/>
          </p:cNvGraphicFramePr>
          <p:nvPr>
            <p:extLst>
              <p:ext uri="{D42A27DB-BD31-4B8C-83A1-F6EECF244321}">
                <p14:modId xmlns:p14="http://schemas.microsoft.com/office/powerpoint/2010/main" val="563888035"/>
              </p:ext>
            </p:extLst>
          </p:nvPr>
        </p:nvGraphicFramePr>
        <p:xfrm>
          <a:off x="4545620" y="97243"/>
          <a:ext cx="3799706" cy="5674767"/>
        </p:xfrm>
        <a:graphic>
          <a:graphicData uri="http://schemas.openxmlformats.org/drawingml/2006/table">
            <a:tbl>
              <a:tblPr/>
              <a:tblGrid>
                <a:gridCol w="1650439">
                  <a:extLst>
                    <a:ext uri="{9D8B030D-6E8A-4147-A177-3AD203B41FA5}">
                      <a16:colId xmlns:a16="http://schemas.microsoft.com/office/drawing/2014/main" val="1422320973"/>
                    </a:ext>
                  </a:extLst>
                </a:gridCol>
                <a:gridCol w="2149267">
                  <a:extLst>
                    <a:ext uri="{9D8B030D-6E8A-4147-A177-3AD203B41FA5}">
                      <a16:colId xmlns:a16="http://schemas.microsoft.com/office/drawing/2014/main" val="2432424815"/>
                    </a:ext>
                  </a:extLst>
                </a:gridCol>
              </a:tblGrid>
              <a:tr h="810681">
                <a:tc>
                  <a:txBody>
                    <a:bodyPr/>
                    <a:lstStyle/>
                    <a:p>
                      <a:pPr algn="l" defTabSz="914400">
                        <a:defRPr sz="1800" cap="none"/>
                      </a:pPr>
                      <a:r>
                        <a:rPr sz="2800" b="1" dirty="0" err="1">
                          <a:solidFill>
                            <a:schemeClr val="accent2">
                              <a:lumMod val="75000"/>
                            </a:schemeClr>
                          </a:solidFill>
                          <a:latin typeface="Trebuchet MS"/>
                          <a:ea typeface="Trebuchet MS"/>
                          <a:cs typeface="Trebuchet MS"/>
                          <a:sym typeface="Trebuchet MS"/>
                        </a:rPr>
                        <a:t>navamī</a:t>
                      </a:r>
                      <a:endParaRPr sz="2800" b="1" dirty="0">
                        <a:solidFill>
                          <a:schemeClr val="accent2">
                            <a:lumMod val="75000"/>
                          </a:schemeClr>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solidFill>
                            <a:schemeClr val="accent2">
                              <a:lumMod val="75000"/>
                            </a:schemeClr>
                          </a:solidFill>
                          <a:latin typeface="Abadi" panose="020B0604020104020204" pitchFamily="34" charset="0"/>
                        </a:rPr>
                        <a:t>17 </a:t>
                      </a:r>
                      <a:r>
                        <a:rPr lang="en-GB" sz="2000" dirty="0" err="1">
                          <a:solidFill>
                            <a:schemeClr val="accent2">
                              <a:lumMod val="75000"/>
                            </a:schemeClr>
                          </a:solidFill>
                          <a:latin typeface="Abadi" panose="020B0604020104020204" pitchFamily="34" charset="0"/>
                        </a:rPr>
                        <a:t>Balava</a:t>
                      </a:r>
                      <a:br>
                        <a:rPr lang="en-GB" sz="2000" dirty="0">
                          <a:solidFill>
                            <a:schemeClr val="accent2">
                              <a:lumMod val="75000"/>
                            </a:schemeClr>
                          </a:solidFill>
                          <a:latin typeface="Abadi" panose="020B0604020104020204" pitchFamily="34" charset="0"/>
                        </a:rPr>
                      </a:br>
                      <a:r>
                        <a:rPr lang="en-GB" sz="2000" dirty="0">
                          <a:solidFill>
                            <a:schemeClr val="accent2">
                              <a:lumMod val="75000"/>
                            </a:schemeClr>
                          </a:solidFill>
                          <a:latin typeface="Abadi" panose="020B0604020104020204" pitchFamily="34" charset="0"/>
                        </a:rPr>
                        <a:t>18 </a:t>
                      </a:r>
                      <a:r>
                        <a:rPr lang="en-GB" sz="2000" dirty="0" err="1">
                          <a:solidFill>
                            <a:schemeClr val="accent2">
                              <a:lumMod val="75000"/>
                            </a:schemeClr>
                          </a:solidFill>
                          <a:latin typeface="Abadi" panose="020B0604020104020204" pitchFamily="34" charset="0"/>
                        </a:rPr>
                        <a:t>Kaulava</a:t>
                      </a:r>
                      <a:endParaRPr lang="en-GB" sz="2000" dirty="0">
                        <a:solidFill>
                          <a:schemeClr val="accent2">
                            <a:lumMod val="75000"/>
                          </a:schemeClr>
                        </a:solidFill>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767529102"/>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daśamī</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19 </a:t>
                      </a:r>
                      <a:r>
                        <a:rPr lang="en-GB" sz="2000" dirty="0" err="1">
                          <a:latin typeface="Abadi" panose="020B0604020104020204" pitchFamily="34" charset="0"/>
                        </a:rPr>
                        <a:t>Taitula</a:t>
                      </a:r>
                      <a:br>
                        <a:rPr lang="en-GB" sz="2000" dirty="0">
                          <a:latin typeface="Abadi" panose="020B0604020104020204" pitchFamily="34" charset="0"/>
                        </a:rPr>
                      </a:br>
                      <a:r>
                        <a:rPr lang="en-GB" sz="2000" dirty="0">
                          <a:latin typeface="Abadi" panose="020B0604020104020204" pitchFamily="34" charset="0"/>
                        </a:rPr>
                        <a:t>20 </a:t>
                      </a:r>
                      <a:r>
                        <a:rPr lang="en-GB" sz="2000" dirty="0" err="1">
                          <a:latin typeface="Abadi" panose="020B0604020104020204" pitchFamily="34" charset="0"/>
                        </a:rPr>
                        <a:t>Garija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460713237"/>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ekādaśī</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21 </a:t>
                      </a:r>
                      <a:r>
                        <a:rPr lang="en-GB" sz="2000" dirty="0" err="1">
                          <a:latin typeface="Abadi" panose="020B0604020104020204" pitchFamily="34" charset="0"/>
                        </a:rPr>
                        <a:t>Vanija</a:t>
                      </a:r>
                      <a:br>
                        <a:rPr lang="en-GB" sz="2000" dirty="0">
                          <a:latin typeface="Abadi" panose="020B0604020104020204" pitchFamily="34" charset="0"/>
                        </a:rPr>
                      </a:br>
                      <a:r>
                        <a:rPr lang="en-GB" sz="2000" dirty="0">
                          <a:latin typeface="Abadi" panose="020B0604020104020204" pitchFamily="34" charset="0"/>
                        </a:rPr>
                        <a:t>22</a:t>
                      </a:r>
                      <a:r>
                        <a:rPr lang="en-GB" sz="2000" i="1" dirty="0">
                          <a:latin typeface="Abadi" panose="020B0604020104020204" pitchFamily="34" charset="0"/>
                        </a:rPr>
                        <a:t> </a:t>
                      </a:r>
                      <a:r>
                        <a:rPr lang="en-GB" sz="2000" i="1" dirty="0" err="1">
                          <a:latin typeface="Abadi" panose="020B0604020104020204" pitchFamily="34" charset="0"/>
                        </a:rPr>
                        <a:t>Vishti</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3325428776"/>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dvādaśī</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solidFill>
                            <a:srgbClr val="FF0000"/>
                          </a:solidFill>
                          <a:latin typeface="Abadi" panose="020B0604020104020204" pitchFamily="34" charset="0"/>
                        </a:rPr>
                        <a:t>23 </a:t>
                      </a:r>
                      <a:r>
                        <a:rPr lang="en-GB" sz="2000" dirty="0" err="1">
                          <a:solidFill>
                            <a:srgbClr val="FF0000"/>
                          </a:solidFill>
                          <a:latin typeface="Abadi" panose="020B0604020104020204" pitchFamily="34" charset="0"/>
                        </a:rPr>
                        <a:t>Bava</a:t>
                      </a:r>
                      <a:br>
                        <a:rPr lang="en-GB" sz="2000" dirty="0">
                          <a:latin typeface="Abadi" panose="020B0604020104020204" pitchFamily="34" charset="0"/>
                        </a:rPr>
                      </a:br>
                      <a:r>
                        <a:rPr lang="en-GB" sz="2000" dirty="0">
                          <a:latin typeface="Abadi" panose="020B0604020104020204" pitchFamily="34" charset="0"/>
                        </a:rPr>
                        <a:t>24 </a:t>
                      </a:r>
                      <a:r>
                        <a:rPr lang="en-GB" sz="2000" dirty="0" err="1">
                          <a:latin typeface="Abadi" panose="020B0604020104020204" pitchFamily="34" charset="0"/>
                        </a:rPr>
                        <a:t>Balava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3721976880"/>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trayodaśī</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25 </a:t>
                      </a:r>
                      <a:r>
                        <a:rPr lang="en-GB" sz="2000" dirty="0" err="1">
                          <a:latin typeface="Abadi" panose="020B0604020104020204" pitchFamily="34" charset="0"/>
                        </a:rPr>
                        <a:t>Kaulava</a:t>
                      </a:r>
                      <a:br>
                        <a:rPr lang="en-GB" sz="2000" dirty="0">
                          <a:latin typeface="Abadi" panose="020B0604020104020204" pitchFamily="34" charset="0"/>
                        </a:rPr>
                      </a:br>
                      <a:r>
                        <a:rPr lang="en-GB" sz="2000" dirty="0">
                          <a:latin typeface="Abadi" panose="020B0604020104020204" pitchFamily="34" charset="0"/>
                        </a:rPr>
                        <a:t>26 </a:t>
                      </a:r>
                      <a:r>
                        <a:rPr lang="en-GB" sz="2000" dirty="0" err="1">
                          <a:latin typeface="Abadi" panose="020B0604020104020204" pitchFamily="34" charset="0"/>
                        </a:rPr>
                        <a:t>Taitula</a:t>
                      </a:r>
                      <a:endParaRPr lang="en-GB" sz="2000" dirty="0">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044497408"/>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caturdaśī</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a:latin typeface="Abadi" panose="020B0604020104020204" pitchFamily="34" charset="0"/>
                        </a:rPr>
                        <a:t>27 Garija</a:t>
                      </a:r>
                      <a:br>
                        <a:rPr lang="en-GB" sz="2000">
                          <a:latin typeface="Abadi" panose="020B0604020104020204" pitchFamily="34" charset="0"/>
                        </a:rPr>
                      </a:br>
                      <a:r>
                        <a:rPr lang="en-GB" sz="2000">
                          <a:latin typeface="Abadi" panose="020B0604020104020204" pitchFamily="34" charset="0"/>
                        </a:rPr>
                        <a:t>28 Vanija</a:t>
                      </a: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4141667038"/>
                  </a:ext>
                </a:extLst>
              </a:tr>
              <a:tr h="810681">
                <a:tc>
                  <a:txBody>
                    <a:bodyPr/>
                    <a:lstStyle/>
                    <a:p>
                      <a:pPr algn="l" defTabSz="914400">
                        <a:defRPr sz="1800" cap="none"/>
                      </a:pPr>
                      <a:r>
                        <a:rPr sz="2800" b="1" dirty="0" err="1">
                          <a:solidFill>
                            <a:srgbClr val="686868"/>
                          </a:solidFill>
                          <a:latin typeface="Trebuchet MS"/>
                          <a:ea typeface="Trebuchet MS"/>
                          <a:cs typeface="Trebuchet MS"/>
                          <a:sym typeface="Trebuchet MS"/>
                        </a:rPr>
                        <a:t>pūrṇimā</a:t>
                      </a:r>
                      <a:endParaRPr sz="2800" b="1" dirty="0">
                        <a:solidFill>
                          <a:srgbClr val="686868"/>
                        </a:solidFill>
                        <a:latin typeface="Trebuchet MS"/>
                        <a:ea typeface="Trebuchet MS"/>
                        <a:cs typeface="Trebuchet MS"/>
                        <a:sym typeface="Trebuchet MS"/>
                      </a:endParaRPr>
                    </a:p>
                  </a:txBody>
                  <a:tcPr marL="26789" marR="26789" marT="26789" marB="26789" horzOverflow="overflow">
                    <a:lnL>
                      <a:noFill/>
                    </a:lnL>
                    <a:lnR>
                      <a:noFill/>
                    </a:lnR>
                    <a:lnT>
                      <a:noFill/>
                    </a:lnT>
                    <a:lnB>
                      <a:noFill/>
                    </a:lnB>
                    <a:solidFill>
                      <a:schemeClr val="accent2">
                        <a:lumMod val="20000"/>
                        <a:lumOff val="80000"/>
                      </a:schemeClr>
                    </a:solidFill>
                  </a:tcPr>
                </a:tc>
                <a:tc>
                  <a:txBody>
                    <a:bodyPr/>
                    <a:lstStyle/>
                    <a:p>
                      <a:r>
                        <a:rPr lang="en-GB" sz="2000" dirty="0">
                          <a:latin typeface="Abadi" panose="020B0604020104020204" pitchFamily="34" charset="0"/>
                        </a:rPr>
                        <a:t>29 </a:t>
                      </a:r>
                      <a:r>
                        <a:rPr lang="en-GB" sz="2000" dirty="0" err="1">
                          <a:latin typeface="Abadi" panose="020B0604020104020204" pitchFamily="34" charset="0"/>
                        </a:rPr>
                        <a:t>Vishti</a:t>
                      </a:r>
                      <a:br>
                        <a:rPr lang="en-GB" sz="2000" dirty="0">
                          <a:latin typeface="Abadi" panose="020B0604020104020204" pitchFamily="34" charset="0"/>
                        </a:rPr>
                      </a:br>
                      <a:r>
                        <a:rPr lang="en-GB" sz="2000" dirty="0">
                          <a:solidFill>
                            <a:srgbClr val="FF0000"/>
                          </a:solidFill>
                          <a:latin typeface="Abadi" panose="020B0604020104020204" pitchFamily="34" charset="0"/>
                        </a:rPr>
                        <a:t>30 </a:t>
                      </a:r>
                      <a:r>
                        <a:rPr lang="en-GB" sz="2000" dirty="0" err="1">
                          <a:solidFill>
                            <a:srgbClr val="FF0000"/>
                          </a:solidFill>
                          <a:latin typeface="Abadi" panose="020B0604020104020204" pitchFamily="34" charset="0"/>
                        </a:rPr>
                        <a:t>Bava</a:t>
                      </a:r>
                      <a:endParaRPr lang="en-GB" sz="2000" dirty="0">
                        <a:solidFill>
                          <a:srgbClr val="FF0000"/>
                        </a:solidFill>
                        <a:latin typeface="Abadi" panose="020B0604020104020204" pitchFamily="34" charset="0"/>
                      </a:endParaRPr>
                    </a:p>
                  </a:txBody>
                  <a:tcPr marL="39921" marR="39921" marT="19960" marB="19960"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1455861366"/>
                  </a:ext>
                </a:extLst>
              </a:tr>
            </a:tbl>
          </a:graphicData>
        </a:graphic>
      </p:graphicFrame>
      <p:sp>
        <p:nvSpPr>
          <p:cNvPr id="5" name="Google Shape;84;p1">
            <a:extLst>
              <a:ext uri="{FF2B5EF4-FFF2-40B4-BE49-F238E27FC236}">
                <a16:creationId xmlns:a16="http://schemas.microsoft.com/office/drawing/2014/main" id="{3229A582-763A-866F-1848-0209177D2B8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8BAD0353-C83A-1C8F-9CC3-CBEA24ECC286}"/>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TextBox 6">
            <a:extLst>
              <a:ext uri="{FF2B5EF4-FFF2-40B4-BE49-F238E27FC236}">
                <a16:creationId xmlns:a16="http://schemas.microsoft.com/office/drawing/2014/main" id="{5755E81E-044D-6D2C-F3ED-C493D6A559CF}"/>
              </a:ext>
            </a:extLst>
          </p:cNvPr>
          <p:cNvSpPr txBox="1"/>
          <p:nvPr/>
        </p:nvSpPr>
        <p:spPr>
          <a:xfrm>
            <a:off x="8484432" y="1768839"/>
            <a:ext cx="3568973" cy="3785652"/>
          </a:xfrm>
          <a:prstGeom prst="rect">
            <a:avLst/>
          </a:prstGeom>
          <a:noFill/>
        </p:spPr>
        <p:txBody>
          <a:bodyPr wrap="square">
            <a:spAutoFit/>
          </a:bodyPr>
          <a:lstStyle/>
          <a:p>
            <a:r>
              <a:rPr lang="en-GB" sz="2000" dirty="0">
                <a:solidFill>
                  <a:schemeClr val="accent6">
                    <a:lumMod val="20000"/>
                    <a:lumOff val="80000"/>
                  </a:schemeClr>
                </a:solidFill>
                <a:latin typeface="Abadi" panose="020B0604020104020204" pitchFamily="34" charset="0"/>
              </a:rPr>
              <a:t>Four of the </a:t>
            </a:r>
            <a:r>
              <a:rPr lang="en-GB" sz="2000" b="1" dirty="0" err="1">
                <a:solidFill>
                  <a:schemeClr val="accent6">
                    <a:lumMod val="20000"/>
                    <a:lumOff val="80000"/>
                  </a:schemeClr>
                </a:solidFill>
                <a:latin typeface="Abadi" panose="020B0604020104020204" pitchFamily="34" charset="0"/>
              </a:rPr>
              <a:t>karaṇas</a:t>
            </a:r>
            <a:r>
              <a:rPr lang="en-GB" sz="2000" b="1" dirty="0">
                <a:solidFill>
                  <a:schemeClr val="accent6">
                    <a:lumMod val="20000"/>
                    <a:lumOff val="80000"/>
                  </a:schemeClr>
                </a:solidFill>
                <a:latin typeface="Abadi" panose="020B0604020104020204" pitchFamily="34" charset="0"/>
              </a:rPr>
              <a:t> </a:t>
            </a:r>
            <a:r>
              <a:rPr lang="en-GB" sz="2000" dirty="0">
                <a:solidFill>
                  <a:schemeClr val="accent6">
                    <a:lumMod val="20000"/>
                    <a:lumOff val="80000"/>
                  </a:schemeClr>
                </a:solidFill>
                <a:latin typeface="Abadi" panose="020B0604020104020204" pitchFamily="34" charset="0"/>
              </a:rPr>
              <a:t>occur only once in each lunar month, </a:t>
            </a:r>
            <a:r>
              <a:rPr lang="en-GB" sz="2000" dirty="0">
                <a:solidFill>
                  <a:srgbClr val="CCFFFF"/>
                </a:solidFill>
                <a:latin typeface="Abadi" panose="020B0604020104020204" pitchFamily="34" charset="0"/>
              </a:rPr>
              <a:t>and there are seven that repeat in a cycle through the other days of the month. </a:t>
            </a:r>
          </a:p>
          <a:p>
            <a:r>
              <a:rPr lang="en-GB" sz="2000" b="1" dirty="0">
                <a:solidFill>
                  <a:srgbClr val="CCFFFF"/>
                </a:solidFill>
                <a:latin typeface="Abadi" panose="020B0604020104020204" pitchFamily="34" charset="0"/>
              </a:rPr>
              <a:t>The </a:t>
            </a:r>
            <a:r>
              <a:rPr lang="en-GB" sz="2000" b="1" dirty="0" err="1">
                <a:solidFill>
                  <a:srgbClr val="CCFFFF"/>
                </a:solidFill>
                <a:latin typeface="Abadi" panose="020B0604020104020204" pitchFamily="34" charset="0"/>
              </a:rPr>
              <a:t>karaṇas</a:t>
            </a:r>
            <a:r>
              <a:rPr lang="en-GB" sz="2000" b="1" dirty="0">
                <a:solidFill>
                  <a:srgbClr val="CCFFFF"/>
                </a:solidFill>
                <a:latin typeface="Abadi" panose="020B0604020104020204" pitchFamily="34" charset="0"/>
              </a:rPr>
              <a:t> are simply halves of a lunar day – there are two to each lunar day, and they therefore represent the time between successive separations between the Sun and Moon in multiples of 6°.</a:t>
            </a:r>
          </a:p>
        </p:txBody>
      </p:sp>
      <p:sp>
        <p:nvSpPr>
          <p:cNvPr id="9" name="TextBox 8">
            <a:extLst>
              <a:ext uri="{FF2B5EF4-FFF2-40B4-BE49-F238E27FC236}">
                <a16:creationId xmlns:a16="http://schemas.microsoft.com/office/drawing/2014/main" id="{81C63C05-2AFE-0038-60BA-4E68FD6B9A98}"/>
              </a:ext>
            </a:extLst>
          </p:cNvPr>
          <p:cNvSpPr txBox="1"/>
          <p:nvPr/>
        </p:nvSpPr>
        <p:spPr>
          <a:xfrm rot="5400000">
            <a:off x="-2064726" y="2609777"/>
            <a:ext cx="5054774" cy="923330"/>
          </a:xfrm>
          <a:prstGeom prst="rect">
            <a:avLst/>
          </a:prstGeom>
          <a:noFill/>
        </p:spPr>
        <p:txBody>
          <a:bodyPr wrap="square">
            <a:spAutoFit/>
          </a:bodyPr>
          <a:lstStyle/>
          <a:p>
            <a:r>
              <a:rPr lang="en-GB" b="1" u="none" strike="noStrike" dirty="0">
                <a:solidFill>
                  <a:schemeClr val="bg1"/>
                </a:solidFill>
                <a:effectLst/>
                <a:latin typeface="Trebuchet MS" panose="020B0603020202020204" pitchFamily="34" charset="0"/>
              </a:rPr>
              <a:t>Shukla Paksha</a:t>
            </a:r>
            <a:r>
              <a:rPr lang="en-GB" b="0" u="none" strike="noStrike" dirty="0">
                <a:solidFill>
                  <a:schemeClr val="bg1"/>
                </a:solidFill>
                <a:effectLst/>
                <a:latin typeface="Trebuchet MS" panose="020B0603020202020204" pitchFamily="34" charset="0"/>
              </a:rPr>
              <a:t> is the bright half of the lunar month when the moon is </a:t>
            </a:r>
            <a:r>
              <a:rPr lang="en-GB" b="1" u="none" strike="noStrike" dirty="0">
                <a:solidFill>
                  <a:schemeClr val="bg1"/>
                </a:solidFill>
                <a:effectLst/>
                <a:latin typeface="Trebuchet MS" panose="020B0603020202020204" pitchFamily="34" charset="0"/>
              </a:rPr>
              <a:t>waxing</a:t>
            </a:r>
            <a:r>
              <a:rPr lang="en-GB" b="0" u="none" strike="noStrike" dirty="0">
                <a:solidFill>
                  <a:schemeClr val="bg1"/>
                </a:solidFill>
                <a:effectLst/>
                <a:latin typeface="Trebuchet MS" panose="020B0603020202020204" pitchFamily="34" charset="0"/>
              </a:rPr>
              <a:t> (growing from a new moon to a full moon). </a:t>
            </a:r>
            <a:endParaRPr lang="en-GB"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574176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52FE50-E155-4149-F402-F14FE1350167}"/>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F07F2B9-2D6C-6A9B-65C7-B3B505C0D8C3}"/>
              </a:ext>
            </a:extLst>
          </p:cNvPr>
          <p:cNvGraphicFramePr>
            <a:graphicFrameLocks noGrp="1"/>
          </p:cNvGraphicFramePr>
          <p:nvPr>
            <p:extLst>
              <p:ext uri="{D42A27DB-BD31-4B8C-83A1-F6EECF244321}">
                <p14:modId xmlns:p14="http://schemas.microsoft.com/office/powerpoint/2010/main" val="1511314480"/>
              </p:ext>
            </p:extLst>
          </p:nvPr>
        </p:nvGraphicFramePr>
        <p:xfrm>
          <a:off x="449875" y="741891"/>
          <a:ext cx="3496412" cy="4434160"/>
        </p:xfrm>
        <a:graphic>
          <a:graphicData uri="http://schemas.openxmlformats.org/drawingml/2006/table">
            <a:tbl>
              <a:tblPr/>
              <a:tblGrid>
                <a:gridCol w="1745908">
                  <a:extLst>
                    <a:ext uri="{9D8B030D-6E8A-4147-A177-3AD203B41FA5}">
                      <a16:colId xmlns:a16="http://schemas.microsoft.com/office/drawing/2014/main" val="2252273079"/>
                    </a:ext>
                  </a:extLst>
                </a:gridCol>
                <a:gridCol w="1750504">
                  <a:extLst>
                    <a:ext uri="{9D8B030D-6E8A-4147-A177-3AD203B41FA5}">
                      <a16:colId xmlns:a16="http://schemas.microsoft.com/office/drawing/2014/main" val="1817866351"/>
                    </a:ext>
                  </a:extLst>
                </a:gridCol>
              </a:tblGrid>
              <a:tr h="159682">
                <a:tc>
                  <a:txBody>
                    <a:bodyPr/>
                    <a:lstStyle/>
                    <a:p>
                      <a:r>
                        <a:rPr lang="en-GB" sz="1800" b="1" dirty="0">
                          <a:latin typeface="Abadi" panose="020B0604020104020204" pitchFamily="34" charset="0"/>
                        </a:rPr>
                        <a:t>Tithi</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b="1" dirty="0" err="1">
                          <a:latin typeface="Abadi" panose="020B0604020104020204" pitchFamily="34" charset="0"/>
                        </a:rPr>
                        <a:t>Karaṇa</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822130234"/>
                  </a:ext>
                </a:extLst>
              </a:tr>
              <a:tr h="279444">
                <a:tc>
                  <a:txBody>
                    <a:bodyPr/>
                    <a:lstStyle/>
                    <a:p>
                      <a:r>
                        <a:rPr lang="en-GB" sz="1800">
                          <a:latin typeface="Abadi" panose="020B0604020104020204" pitchFamily="34" charset="0"/>
                        </a:rPr>
                        <a:t>16 K. Pratipat</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dirty="0">
                          <a:latin typeface="Abadi" panose="020B0604020104020204" pitchFamily="34" charset="0"/>
                        </a:rPr>
                        <a:t>31 </a:t>
                      </a:r>
                      <a:r>
                        <a:rPr lang="en-GB" sz="1800" dirty="0" err="1">
                          <a:latin typeface="Abadi" panose="020B0604020104020204" pitchFamily="34" charset="0"/>
                        </a:rPr>
                        <a:t>Balava</a:t>
                      </a:r>
                      <a:br>
                        <a:rPr lang="en-GB" sz="1800" dirty="0">
                          <a:latin typeface="Abadi" panose="020B0604020104020204" pitchFamily="34" charset="0"/>
                        </a:rPr>
                      </a:br>
                      <a:r>
                        <a:rPr lang="en-GB" sz="1800" dirty="0">
                          <a:latin typeface="Abadi" panose="020B0604020104020204" pitchFamily="34" charset="0"/>
                        </a:rPr>
                        <a:t>32 </a:t>
                      </a:r>
                      <a:r>
                        <a:rPr lang="en-GB" sz="1800" dirty="0" err="1">
                          <a:latin typeface="Abadi" panose="020B0604020104020204" pitchFamily="34" charset="0"/>
                        </a:rPr>
                        <a:t>Kaulava</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742236182"/>
                  </a:ext>
                </a:extLst>
              </a:tr>
              <a:tr h="279444">
                <a:tc>
                  <a:txBody>
                    <a:bodyPr/>
                    <a:lstStyle/>
                    <a:p>
                      <a:r>
                        <a:rPr lang="en-GB" sz="1800" dirty="0">
                          <a:latin typeface="Abadi" panose="020B0604020104020204" pitchFamily="34" charset="0"/>
                        </a:rPr>
                        <a:t>17 k </a:t>
                      </a:r>
                      <a:r>
                        <a:rPr lang="en-GB" sz="1800" dirty="0" err="1">
                          <a:latin typeface="Abadi" panose="020B0604020104020204" pitchFamily="34" charset="0"/>
                        </a:rPr>
                        <a:t>Dvitiya</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latin typeface="Abadi" panose="020B0604020104020204" pitchFamily="34" charset="0"/>
                        </a:rPr>
                        <a:t>33 Taitula</a:t>
                      </a:r>
                      <a:br>
                        <a:rPr lang="en-GB" sz="1800">
                          <a:latin typeface="Abadi" panose="020B0604020104020204" pitchFamily="34" charset="0"/>
                        </a:rPr>
                      </a:br>
                      <a:r>
                        <a:rPr lang="en-GB" sz="1800">
                          <a:latin typeface="Abadi" panose="020B0604020104020204" pitchFamily="34" charset="0"/>
                        </a:rPr>
                        <a:t>34 Garija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735272964"/>
                  </a:ext>
                </a:extLst>
              </a:tr>
              <a:tr h="279444">
                <a:tc>
                  <a:txBody>
                    <a:bodyPr/>
                    <a:lstStyle/>
                    <a:p>
                      <a:r>
                        <a:rPr lang="en-GB" sz="1800" dirty="0">
                          <a:latin typeface="Abadi" panose="020B0604020104020204" pitchFamily="34" charset="0"/>
                        </a:rPr>
                        <a:t>18 k Tritiya</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latin typeface="Abadi" panose="020B0604020104020204" pitchFamily="34" charset="0"/>
                        </a:rPr>
                        <a:t>35 Vanija</a:t>
                      </a:r>
                      <a:br>
                        <a:rPr lang="en-GB" sz="1800">
                          <a:latin typeface="Abadi" panose="020B0604020104020204" pitchFamily="34" charset="0"/>
                        </a:rPr>
                      </a:br>
                      <a:r>
                        <a:rPr lang="en-GB" sz="1800">
                          <a:latin typeface="Abadi" panose="020B0604020104020204" pitchFamily="34" charset="0"/>
                        </a:rPr>
                        <a:t>36</a:t>
                      </a:r>
                      <a:r>
                        <a:rPr lang="en-GB" sz="1800" i="1">
                          <a:latin typeface="Abadi" panose="020B0604020104020204" pitchFamily="34" charset="0"/>
                        </a:rPr>
                        <a:t> Vishti</a:t>
                      </a:r>
                      <a:endParaRPr lang="en-GB" sz="180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521382797"/>
                  </a:ext>
                </a:extLst>
              </a:tr>
              <a:tr h="279444">
                <a:tc>
                  <a:txBody>
                    <a:bodyPr/>
                    <a:lstStyle/>
                    <a:p>
                      <a:r>
                        <a:rPr lang="en-GB" sz="1800">
                          <a:latin typeface="Abadi" panose="020B0604020104020204" pitchFamily="34" charset="0"/>
                        </a:rPr>
                        <a:t>19 Chaturthi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b="1" dirty="0">
                          <a:solidFill>
                            <a:schemeClr val="accent6">
                              <a:lumMod val="50000"/>
                            </a:schemeClr>
                          </a:solidFill>
                          <a:latin typeface="Abadi" panose="020B0604020104020204" pitchFamily="34" charset="0"/>
                        </a:rPr>
                        <a:t>37 </a:t>
                      </a:r>
                      <a:r>
                        <a:rPr lang="en-GB" sz="1800" b="1" dirty="0" err="1">
                          <a:solidFill>
                            <a:schemeClr val="accent6">
                              <a:lumMod val="50000"/>
                            </a:schemeClr>
                          </a:solidFill>
                          <a:latin typeface="Abadi" panose="020B0604020104020204" pitchFamily="34" charset="0"/>
                        </a:rPr>
                        <a:t>Bava</a:t>
                      </a:r>
                      <a:br>
                        <a:rPr lang="en-GB" sz="1800" dirty="0">
                          <a:latin typeface="Abadi" panose="020B0604020104020204" pitchFamily="34" charset="0"/>
                        </a:rPr>
                      </a:br>
                      <a:r>
                        <a:rPr lang="en-GB" sz="1800" dirty="0">
                          <a:latin typeface="Abadi" panose="020B0604020104020204" pitchFamily="34" charset="0"/>
                        </a:rPr>
                        <a:t>38 </a:t>
                      </a:r>
                      <a:r>
                        <a:rPr lang="en-GB" sz="1800" dirty="0" err="1">
                          <a:latin typeface="Abadi" panose="020B0604020104020204" pitchFamily="34" charset="0"/>
                        </a:rPr>
                        <a:t>Balava</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265976648"/>
                  </a:ext>
                </a:extLst>
              </a:tr>
              <a:tr h="279444">
                <a:tc>
                  <a:txBody>
                    <a:bodyPr/>
                    <a:lstStyle/>
                    <a:p>
                      <a:r>
                        <a:rPr lang="en-GB" sz="1800" dirty="0">
                          <a:latin typeface="Abadi" panose="020B0604020104020204" pitchFamily="34" charset="0"/>
                        </a:rPr>
                        <a:t>20 Panchami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latin typeface="Abadi" panose="020B0604020104020204" pitchFamily="34" charset="0"/>
                        </a:rPr>
                        <a:t>39 Kaulava</a:t>
                      </a:r>
                      <a:br>
                        <a:rPr lang="en-GB" sz="1800">
                          <a:latin typeface="Abadi" panose="020B0604020104020204" pitchFamily="34" charset="0"/>
                        </a:rPr>
                      </a:br>
                      <a:r>
                        <a:rPr lang="en-GB" sz="1800">
                          <a:latin typeface="Abadi" panose="020B0604020104020204" pitchFamily="34" charset="0"/>
                        </a:rPr>
                        <a:t>40 Taitula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4124394203"/>
                  </a:ext>
                </a:extLst>
              </a:tr>
              <a:tr h="279444">
                <a:tc>
                  <a:txBody>
                    <a:bodyPr/>
                    <a:lstStyle/>
                    <a:p>
                      <a:r>
                        <a:rPr lang="en-GB" sz="1800">
                          <a:latin typeface="Abadi" panose="020B0604020104020204" pitchFamily="34" charset="0"/>
                        </a:rPr>
                        <a:t>21 Shashti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latin typeface="Abadi" panose="020B0604020104020204" pitchFamily="34" charset="0"/>
                        </a:rPr>
                        <a:t>41 Garija</a:t>
                      </a:r>
                      <a:br>
                        <a:rPr lang="en-GB" sz="1800">
                          <a:latin typeface="Abadi" panose="020B0604020104020204" pitchFamily="34" charset="0"/>
                        </a:rPr>
                      </a:br>
                      <a:r>
                        <a:rPr lang="en-GB" sz="1800">
                          <a:latin typeface="Abadi" panose="020B0604020104020204" pitchFamily="34" charset="0"/>
                        </a:rPr>
                        <a:t>42 Vanija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4177177379"/>
                  </a:ext>
                </a:extLst>
              </a:tr>
              <a:tr h="279444">
                <a:tc>
                  <a:txBody>
                    <a:bodyPr/>
                    <a:lstStyle/>
                    <a:p>
                      <a:r>
                        <a:rPr lang="en-GB" sz="1800" dirty="0">
                          <a:latin typeface="Abadi" panose="020B0604020104020204" pitchFamily="34" charset="0"/>
                        </a:rPr>
                        <a:t>22 Saptami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i="1" dirty="0">
                          <a:latin typeface="Abadi" panose="020B0604020104020204" pitchFamily="34" charset="0"/>
                        </a:rPr>
                        <a:t>43 </a:t>
                      </a:r>
                      <a:r>
                        <a:rPr lang="en-GB" sz="1800" i="1" dirty="0" err="1">
                          <a:latin typeface="Abadi" panose="020B0604020104020204" pitchFamily="34" charset="0"/>
                        </a:rPr>
                        <a:t>Vishti</a:t>
                      </a:r>
                      <a:br>
                        <a:rPr lang="en-GB" sz="1800" dirty="0">
                          <a:latin typeface="Abadi" panose="020B0604020104020204" pitchFamily="34" charset="0"/>
                        </a:rPr>
                      </a:br>
                      <a:r>
                        <a:rPr lang="en-GB" sz="1800" b="1" dirty="0">
                          <a:solidFill>
                            <a:schemeClr val="accent6">
                              <a:lumMod val="50000"/>
                            </a:schemeClr>
                          </a:solidFill>
                          <a:latin typeface="Abadi" panose="020B0604020104020204" pitchFamily="34" charset="0"/>
                        </a:rPr>
                        <a:t>44 </a:t>
                      </a:r>
                      <a:r>
                        <a:rPr lang="en-GB" sz="1800" b="1" dirty="0" err="1">
                          <a:solidFill>
                            <a:schemeClr val="accent6">
                              <a:lumMod val="50000"/>
                            </a:schemeClr>
                          </a:solidFill>
                          <a:latin typeface="Abadi" panose="020B0604020104020204" pitchFamily="34" charset="0"/>
                        </a:rPr>
                        <a:t>Bava</a:t>
                      </a:r>
                      <a:endParaRPr lang="en-GB" sz="1800" b="1" dirty="0">
                        <a:solidFill>
                          <a:schemeClr val="accent6">
                            <a:lumMod val="50000"/>
                          </a:schemeClr>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3332892358"/>
                  </a:ext>
                </a:extLst>
              </a:tr>
            </a:tbl>
          </a:graphicData>
        </a:graphic>
      </p:graphicFrame>
      <p:graphicFrame>
        <p:nvGraphicFramePr>
          <p:cNvPr id="5" name="Table 4">
            <a:extLst>
              <a:ext uri="{FF2B5EF4-FFF2-40B4-BE49-F238E27FC236}">
                <a16:creationId xmlns:a16="http://schemas.microsoft.com/office/drawing/2014/main" id="{514E5330-A61B-2EB4-75C3-F4AD4B95E62A}"/>
              </a:ext>
            </a:extLst>
          </p:cNvPr>
          <p:cNvGraphicFramePr>
            <a:graphicFrameLocks noGrp="1"/>
          </p:cNvGraphicFramePr>
          <p:nvPr>
            <p:extLst>
              <p:ext uri="{D42A27DB-BD31-4B8C-83A1-F6EECF244321}">
                <p14:modId xmlns:p14="http://schemas.microsoft.com/office/powerpoint/2010/main" val="4289235065"/>
              </p:ext>
            </p:extLst>
          </p:nvPr>
        </p:nvGraphicFramePr>
        <p:xfrm>
          <a:off x="4677382" y="632248"/>
          <a:ext cx="3859515" cy="4708480"/>
        </p:xfrm>
        <a:graphic>
          <a:graphicData uri="http://schemas.openxmlformats.org/drawingml/2006/table">
            <a:tbl>
              <a:tblPr/>
              <a:tblGrid>
                <a:gridCol w="1927221">
                  <a:extLst>
                    <a:ext uri="{9D8B030D-6E8A-4147-A177-3AD203B41FA5}">
                      <a16:colId xmlns:a16="http://schemas.microsoft.com/office/drawing/2014/main" val="2370797872"/>
                    </a:ext>
                  </a:extLst>
                </a:gridCol>
                <a:gridCol w="1932294">
                  <a:extLst>
                    <a:ext uri="{9D8B030D-6E8A-4147-A177-3AD203B41FA5}">
                      <a16:colId xmlns:a16="http://schemas.microsoft.com/office/drawing/2014/main" val="798809488"/>
                    </a:ext>
                  </a:extLst>
                </a:gridCol>
              </a:tblGrid>
              <a:tr h="554270">
                <a:tc>
                  <a:txBody>
                    <a:bodyPr/>
                    <a:lstStyle/>
                    <a:p>
                      <a:r>
                        <a:rPr lang="en-GB" sz="1800" dirty="0">
                          <a:solidFill>
                            <a:schemeClr val="accent2">
                              <a:lumMod val="75000"/>
                            </a:schemeClr>
                          </a:solidFill>
                          <a:latin typeface="Abadi" panose="020B0604020104020204" pitchFamily="34" charset="0"/>
                        </a:rPr>
                        <a:t>23 Ashtami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solidFill>
                            <a:schemeClr val="accent2">
                              <a:lumMod val="50000"/>
                            </a:schemeClr>
                          </a:solidFill>
                          <a:latin typeface="Abadi" panose="020B0604020104020204" pitchFamily="34" charset="0"/>
                        </a:rPr>
                        <a:t>45 Balava</a:t>
                      </a:r>
                      <a:br>
                        <a:rPr lang="en-GB" sz="1800">
                          <a:solidFill>
                            <a:schemeClr val="accent2">
                              <a:lumMod val="50000"/>
                            </a:schemeClr>
                          </a:solidFill>
                          <a:latin typeface="Abadi" panose="020B0604020104020204" pitchFamily="34" charset="0"/>
                        </a:rPr>
                      </a:br>
                      <a:r>
                        <a:rPr lang="en-GB" sz="1800">
                          <a:solidFill>
                            <a:schemeClr val="accent2">
                              <a:lumMod val="50000"/>
                            </a:schemeClr>
                          </a:solidFill>
                          <a:latin typeface="Abadi" panose="020B0604020104020204" pitchFamily="34" charset="0"/>
                        </a:rPr>
                        <a:t>46 Kaulava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137782111"/>
                  </a:ext>
                </a:extLst>
              </a:tr>
              <a:tr h="554270">
                <a:tc>
                  <a:txBody>
                    <a:bodyPr/>
                    <a:lstStyle/>
                    <a:p>
                      <a:r>
                        <a:rPr lang="en-GB" sz="1800" dirty="0">
                          <a:latin typeface="Abadi" panose="020B0604020104020204" pitchFamily="34" charset="0"/>
                        </a:rPr>
                        <a:t>24 Navami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dirty="0">
                          <a:solidFill>
                            <a:schemeClr val="accent2">
                              <a:lumMod val="50000"/>
                            </a:schemeClr>
                          </a:solidFill>
                          <a:latin typeface="Abadi" panose="020B0604020104020204" pitchFamily="34" charset="0"/>
                        </a:rPr>
                        <a:t>47 </a:t>
                      </a:r>
                      <a:r>
                        <a:rPr lang="en-GB" sz="1800" dirty="0" err="1">
                          <a:solidFill>
                            <a:schemeClr val="accent2">
                              <a:lumMod val="50000"/>
                            </a:schemeClr>
                          </a:solidFill>
                          <a:latin typeface="Abadi" panose="020B0604020104020204" pitchFamily="34" charset="0"/>
                        </a:rPr>
                        <a:t>Taitula</a:t>
                      </a:r>
                      <a:br>
                        <a:rPr lang="en-GB" sz="1800" dirty="0">
                          <a:solidFill>
                            <a:schemeClr val="accent2">
                              <a:lumMod val="50000"/>
                            </a:schemeClr>
                          </a:solidFill>
                          <a:latin typeface="Abadi" panose="020B0604020104020204" pitchFamily="34" charset="0"/>
                        </a:rPr>
                      </a:br>
                      <a:r>
                        <a:rPr lang="en-GB" sz="1800" dirty="0">
                          <a:solidFill>
                            <a:schemeClr val="accent2">
                              <a:lumMod val="50000"/>
                            </a:schemeClr>
                          </a:solidFill>
                          <a:latin typeface="Abadi" panose="020B0604020104020204" pitchFamily="34" charset="0"/>
                        </a:rPr>
                        <a:t>48 </a:t>
                      </a:r>
                      <a:r>
                        <a:rPr lang="en-GB" sz="1800" dirty="0" err="1">
                          <a:solidFill>
                            <a:schemeClr val="accent2">
                              <a:lumMod val="50000"/>
                            </a:schemeClr>
                          </a:solidFill>
                          <a:latin typeface="Abadi" panose="020B0604020104020204" pitchFamily="34" charset="0"/>
                        </a:rPr>
                        <a:t>Garija</a:t>
                      </a:r>
                      <a:endParaRPr lang="en-GB" sz="1800" dirty="0">
                        <a:solidFill>
                          <a:schemeClr val="accent2">
                            <a:lumMod val="50000"/>
                          </a:schemeClr>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3713597283"/>
                  </a:ext>
                </a:extLst>
              </a:tr>
              <a:tr h="554270">
                <a:tc>
                  <a:txBody>
                    <a:bodyPr/>
                    <a:lstStyle/>
                    <a:p>
                      <a:r>
                        <a:rPr lang="en-GB" sz="1800" dirty="0">
                          <a:latin typeface="Abadi" panose="020B0604020104020204" pitchFamily="34" charset="0"/>
                        </a:rPr>
                        <a:t>25 Dashami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solidFill>
                            <a:schemeClr val="accent2">
                              <a:lumMod val="50000"/>
                            </a:schemeClr>
                          </a:solidFill>
                          <a:latin typeface="Abadi" panose="020B0604020104020204" pitchFamily="34" charset="0"/>
                        </a:rPr>
                        <a:t>49 Vanija</a:t>
                      </a:r>
                      <a:br>
                        <a:rPr lang="en-GB" sz="1800">
                          <a:solidFill>
                            <a:schemeClr val="accent2">
                              <a:lumMod val="50000"/>
                            </a:schemeClr>
                          </a:solidFill>
                          <a:latin typeface="Abadi" panose="020B0604020104020204" pitchFamily="34" charset="0"/>
                        </a:rPr>
                      </a:br>
                      <a:r>
                        <a:rPr lang="en-GB" sz="1800">
                          <a:solidFill>
                            <a:schemeClr val="accent2">
                              <a:lumMod val="50000"/>
                            </a:schemeClr>
                          </a:solidFill>
                          <a:latin typeface="Abadi" panose="020B0604020104020204" pitchFamily="34" charset="0"/>
                        </a:rPr>
                        <a:t>50</a:t>
                      </a:r>
                      <a:r>
                        <a:rPr lang="en-GB" sz="1800" i="1">
                          <a:solidFill>
                            <a:schemeClr val="accent2">
                              <a:lumMod val="50000"/>
                            </a:schemeClr>
                          </a:solidFill>
                          <a:latin typeface="Abadi" panose="020B0604020104020204" pitchFamily="34" charset="0"/>
                        </a:rPr>
                        <a:t> Vishti</a:t>
                      </a:r>
                      <a:endParaRPr lang="en-GB" sz="1800">
                        <a:solidFill>
                          <a:schemeClr val="accent2">
                            <a:lumMod val="50000"/>
                          </a:schemeClr>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759095527"/>
                  </a:ext>
                </a:extLst>
              </a:tr>
              <a:tr h="554270">
                <a:tc>
                  <a:txBody>
                    <a:bodyPr/>
                    <a:lstStyle/>
                    <a:p>
                      <a:r>
                        <a:rPr lang="en-GB" sz="1800" dirty="0">
                          <a:latin typeface="Abadi" panose="020B0604020104020204" pitchFamily="34" charset="0"/>
                        </a:rPr>
                        <a:t>26 Ekadashi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b="1" dirty="0">
                          <a:solidFill>
                            <a:schemeClr val="accent6">
                              <a:lumMod val="50000"/>
                            </a:schemeClr>
                          </a:solidFill>
                          <a:latin typeface="Abadi" panose="020B0604020104020204" pitchFamily="34" charset="0"/>
                        </a:rPr>
                        <a:t>51 </a:t>
                      </a:r>
                      <a:r>
                        <a:rPr lang="en-GB" sz="1800" b="1" dirty="0" err="1">
                          <a:solidFill>
                            <a:schemeClr val="accent6">
                              <a:lumMod val="50000"/>
                            </a:schemeClr>
                          </a:solidFill>
                          <a:latin typeface="Abadi" panose="020B0604020104020204" pitchFamily="34" charset="0"/>
                        </a:rPr>
                        <a:t>Bava</a:t>
                      </a:r>
                      <a:br>
                        <a:rPr lang="en-GB" sz="1800" dirty="0">
                          <a:solidFill>
                            <a:schemeClr val="accent2">
                              <a:lumMod val="50000"/>
                            </a:schemeClr>
                          </a:solidFill>
                          <a:latin typeface="Abadi" panose="020B0604020104020204" pitchFamily="34" charset="0"/>
                        </a:rPr>
                      </a:br>
                      <a:r>
                        <a:rPr lang="en-GB" sz="1800" dirty="0">
                          <a:solidFill>
                            <a:schemeClr val="accent2">
                              <a:lumMod val="50000"/>
                            </a:schemeClr>
                          </a:solidFill>
                          <a:latin typeface="Abadi" panose="020B0604020104020204" pitchFamily="34" charset="0"/>
                        </a:rPr>
                        <a:t>52 </a:t>
                      </a:r>
                      <a:r>
                        <a:rPr lang="en-GB" sz="1800" dirty="0" err="1">
                          <a:solidFill>
                            <a:schemeClr val="accent2">
                              <a:lumMod val="50000"/>
                            </a:schemeClr>
                          </a:solidFill>
                          <a:latin typeface="Abadi" panose="020B0604020104020204" pitchFamily="34" charset="0"/>
                        </a:rPr>
                        <a:t>Balava</a:t>
                      </a:r>
                      <a:endParaRPr lang="en-GB" sz="1800" dirty="0">
                        <a:solidFill>
                          <a:schemeClr val="accent2">
                            <a:lumMod val="50000"/>
                          </a:schemeClr>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428442106"/>
                  </a:ext>
                </a:extLst>
              </a:tr>
              <a:tr h="554270">
                <a:tc>
                  <a:txBody>
                    <a:bodyPr/>
                    <a:lstStyle/>
                    <a:p>
                      <a:r>
                        <a:rPr lang="en-GB" sz="1800" dirty="0">
                          <a:latin typeface="Abadi" panose="020B0604020104020204" pitchFamily="34" charset="0"/>
                        </a:rPr>
                        <a:t>27 </a:t>
                      </a:r>
                      <a:r>
                        <a:rPr lang="en-GB" sz="1800" dirty="0" err="1">
                          <a:latin typeface="Abadi" panose="020B0604020104020204" pitchFamily="34" charset="0"/>
                        </a:rPr>
                        <a:t>Dvadashi</a:t>
                      </a:r>
                      <a:endParaRPr lang="en-GB" sz="1800" dirty="0">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solidFill>
                            <a:schemeClr val="accent2">
                              <a:lumMod val="50000"/>
                            </a:schemeClr>
                          </a:solidFill>
                          <a:latin typeface="Abadi" panose="020B0604020104020204" pitchFamily="34" charset="0"/>
                        </a:rPr>
                        <a:t>53 Kaulava</a:t>
                      </a:r>
                      <a:br>
                        <a:rPr lang="en-GB" sz="1800">
                          <a:solidFill>
                            <a:schemeClr val="accent2">
                              <a:lumMod val="50000"/>
                            </a:schemeClr>
                          </a:solidFill>
                          <a:latin typeface="Abadi" panose="020B0604020104020204" pitchFamily="34" charset="0"/>
                        </a:rPr>
                      </a:br>
                      <a:r>
                        <a:rPr lang="en-GB" sz="1800">
                          <a:solidFill>
                            <a:schemeClr val="accent2">
                              <a:lumMod val="50000"/>
                            </a:schemeClr>
                          </a:solidFill>
                          <a:latin typeface="Abadi" panose="020B0604020104020204" pitchFamily="34" charset="0"/>
                        </a:rPr>
                        <a:t>54 Taitula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2754580096"/>
                  </a:ext>
                </a:extLst>
              </a:tr>
              <a:tr h="554270">
                <a:tc>
                  <a:txBody>
                    <a:bodyPr/>
                    <a:lstStyle/>
                    <a:p>
                      <a:r>
                        <a:rPr lang="en-GB" sz="1800">
                          <a:latin typeface="Abadi" panose="020B0604020104020204" pitchFamily="34" charset="0"/>
                        </a:rPr>
                        <a:t>28 Trayodahsi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a:solidFill>
                            <a:schemeClr val="accent2">
                              <a:lumMod val="50000"/>
                            </a:schemeClr>
                          </a:solidFill>
                          <a:latin typeface="Abadi" panose="020B0604020104020204" pitchFamily="34" charset="0"/>
                        </a:rPr>
                        <a:t>55 Garija</a:t>
                      </a:r>
                      <a:br>
                        <a:rPr lang="en-GB" sz="1800">
                          <a:solidFill>
                            <a:schemeClr val="accent2">
                              <a:lumMod val="50000"/>
                            </a:schemeClr>
                          </a:solidFill>
                          <a:latin typeface="Abadi" panose="020B0604020104020204" pitchFamily="34" charset="0"/>
                        </a:rPr>
                      </a:br>
                      <a:r>
                        <a:rPr lang="en-GB" sz="1800">
                          <a:solidFill>
                            <a:schemeClr val="accent2">
                              <a:lumMod val="50000"/>
                            </a:schemeClr>
                          </a:solidFill>
                          <a:latin typeface="Abadi" panose="020B0604020104020204" pitchFamily="34" charset="0"/>
                        </a:rPr>
                        <a:t>56 Vanija</a:t>
                      </a: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1968671994"/>
                  </a:ext>
                </a:extLst>
              </a:tr>
              <a:tr h="554270">
                <a:tc>
                  <a:txBody>
                    <a:bodyPr/>
                    <a:lstStyle/>
                    <a:p>
                      <a:r>
                        <a:rPr lang="en-GB" sz="1800">
                          <a:solidFill>
                            <a:schemeClr val="accent2">
                              <a:lumMod val="50000"/>
                            </a:schemeClr>
                          </a:solidFill>
                          <a:latin typeface="Abadi" panose="020B0604020104020204" pitchFamily="34" charset="0"/>
                        </a:rPr>
                        <a:t>29 Chaturdashi</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i="1" dirty="0">
                          <a:solidFill>
                            <a:schemeClr val="accent2">
                              <a:lumMod val="50000"/>
                            </a:schemeClr>
                          </a:solidFill>
                          <a:latin typeface="Abadi" panose="020B0604020104020204" pitchFamily="34" charset="0"/>
                        </a:rPr>
                        <a:t>57 </a:t>
                      </a:r>
                      <a:r>
                        <a:rPr lang="en-GB" sz="1800" i="1" dirty="0" err="1">
                          <a:solidFill>
                            <a:schemeClr val="accent2">
                              <a:lumMod val="50000"/>
                            </a:schemeClr>
                          </a:solidFill>
                          <a:latin typeface="Abadi" panose="020B0604020104020204" pitchFamily="34" charset="0"/>
                        </a:rPr>
                        <a:t>Vishti</a:t>
                      </a:r>
                      <a:br>
                        <a:rPr lang="en-GB" sz="1800" dirty="0">
                          <a:solidFill>
                            <a:schemeClr val="accent2">
                              <a:lumMod val="50000"/>
                            </a:schemeClr>
                          </a:solidFill>
                          <a:latin typeface="Abadi" panose="020B0604020104020204" pitchFamily="34" charset="0"/>
                        </a:rPr>
                      </a:br>
                      <a:r>
                        <a:rPr lang="en-GB" sz="1800" b="1" dirty="0">
                          <a:solidFill>
                            <a:srgbClr val="FF0000"/>
                          </a:solidFill>
                          <a:latin typeface="Abadi" panose="020B0604020104020204" pitchFamily="34" charset="0"/>
                        </a:rPr>
                        <a:t>58 Shakuni</a:t>
                      </a:r>
                      <a:endParaRPr lang="en-GB" sz="1800" dirty="0">
                        <a:solidFill>
                          <a:srgbClr val="FF0000"/>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3553309666"/>
                  </a:ext>
                </a:extLst>
              </a:tr>
              <a:tr h="554270">
                <a:tc>
                  <a:txBody>
                    <a:bodyPr/>
                    <a:lstStyle/>
                    <a:p>
                      <a:r>
                        <a:rPr lang="en-GB" sz="1800" dirty="0">
                          <a:solidFill>
                            <a:schemeClr val="accent2">
                              <a:lumMod val="50000"/>
                            </a:schemeClr>
                          </a:solidFill>
                          <a:latin typeface="Abadi" panose="020B0604020104020204" pitchFamily="34" charset="0"/>
                        </a:rPr>
                        <a:t>30 Amavasya</a:t>
                      </a:r>
                    </a:p>
                  </a:txBody>
                  <a:tcPr marL="39921" marR="39921" marT="19960" marB="19960" anchor="ctr">
                    <a:lnL>
                      <a:noFill/>
                    </a:lnL>
                    <a:lnR>
                      <a:noFill/>
                    </a:lnR>
                    <a:lnT>
                      <a:noFill/>
                    </a:lnT>
                    <a:lnB>
                      <a:noFill/>
                    </a:lnB>
                    <a:solidFill>
                      <a:schemeClr val="tx2">
                        <a:lumMod val="10000"/>
                        <a:lumOff val="90000"/>
                      </a:schemeClr>
                    </a:solidFill>
                  </a:tcPr>
                </a:tc>
                <a:tc>
                  <a:txBody>
                    <a:bodyPr/>
                    <a:lstStyle/>
                    <a:p>
                      <a:r>
                        <a:rPr lang="en-GB" sz="1800" b="1" dirty="0">
                          <a:solidFill>
                            <a:schemeClr val="accent2">
                              <a:lumMod val="50000"/>
                            </a:schemeClr>
                          </a:solidFill>
                          <a:latin typeface="Abadi" panose="020B0604020104020204" pitchFamily="34" charset="0"/>
                        </a:rPr>
                        <a:t>5</a:t>
                      </a:r>
                      <a:r>
                        <a:rPr lang="en-GB" sz="1800" b="1" dirty="0">
                          <a:solidFill>
                            <a:srgbClr val="FF0000"/>
                          </a:solidFill>
                          <a:latin typeface="Abadi" panose="020B0604020104020204" pitchFamily="34" charset="0"/>
                        </a:rPr>
                        <a:t>9 </a:t>
                      </a:r>
                      <a:r>
                        <a:rPr lang="en-GB" sz="1800" b="1" dirty="0" err="1">
                          <a:solidFill>
                            <a:srgbClr val="FF0000"/>
                          </a:solidFill>
                          <a:latin typeface="Abadi" panose="020B0604020104020204" pitchFamily="34" charset="0"/>
                        </a:rPr>
                        <a:t>Chatuspada</a:t>
                      </a:r>
                      <a:br>
                        <a:rPr lang="en-GB" sz="1800" dirty="0">
                          <a:solidFill>
                            <a:srgbClr val="FF0000"/>
                          </a:solidFill>
                          <a:latin typeface="Abadi" panose="020B0604020104020204" pitchFamily="34" charset="0"/>
                        </a:rPr>
                      </a:br>
                      <a:r>
                        <a:rPr lang="en-GB" sz="1800" b="1" dirty="0">
                          <a:solidFill>
                            <a:srgbClr val="FF0000"/>
                          </a:solidFill>
                          <a:latin typeface="Abadi" panose="020B0604020104020204" pitchFamily="34" charset="0"/>
                        </a:rPr>
                        <a:t>60 Naga</a:t>
                      </a:r>
                      <a:endParaRPr lang="en-GB" sz="1800" dirty="0">
                        <a:solidFill>
                          <a:srgbClr val="FF0000"/>
                        </a:solidFill>
                        <a:latin typeface="Abadi" panose="020B0604020104020204" pitchFamily="34" charset="0"/>
                      </a:endParaRPr>
                    </a:p>
                  </a:txBody>
                  <a:tcPr marL="39921" marR="39921" marT="19960" marB="19960" anchor="ctr">
                    <a:lnL>
                      <a:noFill/>
                    </a:lnL>
                    <a:lnR>
                      <a:noFill/>
                    </a:lnR>
                    <a:lnT>
                      <a:noFill/>
                    </a:lnT>
                    <a:lnB>
                      <a:noFill/>
                    </a:lnB>
                    <a:solidFill>
                      <a:schemeClr val="tx2">
                        <a:lumMod val="10000"/>
                        <a:lumOff val="90000"/>
                      </a:schemeClr>
                    </a:solidFill>
                  </a:tcPr>
                </a:tc>
                <a:extLst>
                  <a:ext uri="{0D108BD9-81ED-4DB2-BD59-A6C34878D82A}">
                    <a16:rowId xmlns:a16="http://schemas.microsoft.com/office/drawing/2014/main" val="3662660870"/>
                  </a:ext>
                </a:extLst>
              </a:tr>
            </a:tbl>
          </a:graphicData>
        </a:graphic>
      </p:graphicFrame>
      <p:sp>
        <p:nvSpPr>
          <p:cNvPr id="8" name="TextBox 7">
            <a:extLst>
              <a:ext uri="{FF2B5EF4-FFF2-40B4-BE49-F238E27FC236}">
                <a16:creationId xmlns:a16="http://schemas.microsoft.com/office/drawing/2014/main" id="{6013F3F3-5529-74CD-4879-25F24802C37E}"/>
              </a:ext>
            </a:extLst>
          </p:cNvPr>
          <p:cNvSpPr txBox="1"/>
          <p:nvPr/>
        </p:nvSpPr>
        <p:spPr>
          <a:xfrm>
            <a:off x="449875" y="5533254"/>
            <a:ext cx="11292250" cy="1077218"/>
          </a:xfrm>
          <a:prstGeom prst="rect">
            <a:avLst/>
          </a:prstGeom>
          <a:noFill/>
        </p:spPr>
        <p:txBody>
          <a:bodyPr wrap="square">
            <a:spAutoFit/>
          </a:bodyPr>
          <a:lstStyle/>
          <a:p>
            <a:r>
              <a:rPr lang="en-GB" sz="3200" b="1" dirty="0">
                <a:solidFill>
                  <a:schemeClr val="accent2">
                    <a:lumMod val="50000"/>
                  </a:schemeClr>
                </a:solidFill>
                <a:latin typeface="Abadi" panose="020B0604020104020204" pitchFamily="34" charset="0"/>
              </a:rPr>
              <a:t>12 x 5 – 60;  56 (7 </a:t>
            </a:r>
            <a:r>
              <a:rPr lang="en-GB" sz="3200" b="1" dirty="0" err="1">
                <a:solidFill>
                  <a:schemeClr val="accent2">
                    <a:lumMod val="50000"/>
                  </a:schemeClr>
                </a:solidFill>
                <a:latin typeface="Abadi" panose="020B0604020104020204" pitchFamily="34" charset="0"/>
              </a:rPr>
              <a:t>charaKaraṇa</a:t>
            </a:r>
            <a:r>
              <a:rPr lang="en-GB" sz="3200" b="1" dirty="0">
                <a:solidFill>
                  <a:schemeClr val="accent2">
                    <a:lumMod val="50000"/>
                  </a:schemeClr>
                </a:solidFill>
                <a:latin typeface="Abadi" panose="020B0604020104020204" pitchFamily="34" charset="0"/>
              </a:rPr>
              <a:t>   repeated  8 times  = 56 + 4 </a:t>
            </a:r>
            <a:r>
              <a:rPr lang="en-GB" sz="3200" b="1" dirty="0" err="1">
                <a:solidFill>
                  <a:schemeClr val="accent2">
                    <a:lumMod val="50000"/>
                  </a:schemeClr>
                </a:solidFill>
                <a:latin typeface="Abadi" panose="020B0604020104020204" pitchFamily="34" charset="0"/>
              </a:rPr>
              <a:t>Sthira</a:t>
            </a:r>
            <a:r>
              <a:rPr lang="en-GB" sz="3200" b="1" dirty="0">
                <a:solidFill>
                  <a:schemeClr val="accent2">
                    <a:lumMod val="50000"/>
                  </a:schemeClr>
                </a:solidFill>
                <a:latin typeface="Abadi" panose="020B0604020104020204" pitchFamily="34" charset="0"/>
              </a:rPr>
              <a:t> </a:t>
            </a:r>
            <a:r>
              <a:rPr lang="en-GB" sz="3200" b="1" dirty="0" err="1">
                <a:solidFill>
                  <a:schemeClr val="accent2">
                    <a:lumMod val="50000"/>
                  </a:schemeClr>
                </a:solidFill>
                <a:latin typeface="Abadi" panose="020B0604020104020204" pitchFamily="34" charset="0"/>
              </a:rPr>
              <a:t>Karaṇa</a:t>
            </a:r>
            <a:r>
              <a:rPr lang="en-GB" sz="3200" b="1" dirty="0">
                <a:solidFill>
                  <a:schemeClr val="accent2">
                    <a:lumMod val="50000"/>
                  </a:schemeClr>
                </a:solidFill>
                <a:latin typeface="Abadi" panose="020B0604020104020204" pitchFamily="34" charset="0"/>
              </a:rPr>
              <a:t> = count to 60 </a:t>
            </a:r>
            <a:r>
              <a:rPr lang="en-GB" sz="3200" b="1" dirty="0" err="1">
                <a:solidFill>
                  <a:schemeClr val="accent2">
                    <a:lumMod val="50000"/>
                  </a:schemeClr>
                </a:solidFill>
                <a:latin typeface="Abadi" panose="020B0604020104020204" pitchFamily="34" charset="0"/>
              </a:rPr>
              <a:t>Karaṇas</a:t>
            </a:r>
            <a:r>
              <a:rPr lang="en-GB" sz="3200" b="1" dirty="0">
                <a:solidFill>
                  <a:schemeClr val="accent2">
                    <a:lumMod val="50000"/>
                  </a:schemeClr>
                </a:solidFill>
                <a:latin typeface="Abadi" panose="020B0604020104020204" pitchFamily="34" charset="0"/>
              </a:rPr>
              <a:t> ; </a:t>
            </a:r>
            <a:endParaRPr lang="en-GB" sz="3200" dirty="0"/>
          </a:p>
        </p:txBody>
      </p:sp>
      <p:sp>
        <p:nvSpPr>
          <p:cNvPr id="6" name="Google Shape;84;p1">
            <a:extLst>
              <a:ext uri="{FF2B5EF4-FFF2-40B4-BE49-F238E27FC236}">
                <a16:creationId xmlns:a16="http://schemas.microsoft.com/office/drawing/2014/main" id="{3253B564-758A-31F2-4DE3-3E62115CCFAE}"/>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FBFF198A-5697-A7AB-77D8-0E6E0C47EA7C}"/>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TextBox 6">
            <a:extLst>
              <a:ext uri="{FF2B5EF4-FFF2-40B4-BE49-F238E27FC236}">
                <a16:creationId xmlns:a16="http://schemas.microsoft.com/office/drawing/2014/main" id="{879BE17B-E4E4-2EAB-5FAE-B01CF1A06E30}"/>
              </a:ext>
            </a:extLst>
          </p:cNvPr>
          <p:cNvSpPr txBox="1"/>
          <p:nvPr/>
        </p:nvSpPr>
        <p:spPr>
          <a:xfrm rot="5400000">
            <a:off x="2015529" y="2878969"/>
            <a:ext cx="4592611" cy="646331"/>
          </a:xfrm>
          <a:prstGeom prst="rect">
            <a:avLst/>
          </a:prstGeom>
          <a:noFill/>
        </p:spPr>
        <p:txBody>
          <a:bodyPr wrap="square">
            <a:spAutoFit/>
          </a:bodyPr>
          <a:lstStyle/>
          <a:p>
            <a:r>
              <a:rPr lang="en-GB" dirty="0">
                <a:solidFill>
                  <a:schemeClr val="accent6">
                    <a:lumMod val="20000"/>
                    <a:lumOff val="80000"/>
                  </a:schemeClr>
                </a:solidFill>
              </a:rPr>
              <a:t>decreases in size from a full moon to a new moon—is called </a:t>
            </a:r>
            <a:r>
              <a:rPr lang="en-GB" sz="1200" b="1" u="none" strike="noStrike" dirty="0">
                <a:solidFill>
                  <a:schemeClr val="accent6">
                    <a:lumMod val="20000"/>
                    <a:lumOff val="80000"/>
                  </a:schemeClr>
                </a:solidFill>
                <a:effectLst/>
                <a:latin typeface="Google Sans"/>
              </a:rPr>
              <a:t>Krishna Paksha</a:t>
            </a:r>
            <a:endParaRPr lang="en-GB" dirty="0">
              <a:solidFill>
                <a:schemeClr val="accent6">
                  <a:lumMod val="20000"/>
                  <a:lumOff val="80000"/>
                </a:schemeClr>
              </a:solidFill>
            </a:endParaRPr>
          </a:p>
        </p:txBody>
      </p:sp>
      <p:sp>
        <p:nvSpPr>
          <p:cNvPr id="11" name="TextBox 10">
            <a:extLst>
              <a:ext uri="{FF2B5EF4-FFF2-40B4-BE49-F238E27FC236}">
                <a16:creationId xmlns:a16="http://schemas.microsoft.com/office/drawing/2014/main" id="{446A8F08-FC2C-AF8C-8C11-8412A4B1ABD4}"/>
              </a:ext>
            </a:extLst>
          </p:cNvPr>
          <p:cNvSpPr txBox="1"/>
          <p:nvPr/>
        </p:nvSpPr>
        <p:spPr>
          <a:xfrm>
            <a:off x="8775946" y="1462603"/>
            <a:ext cx="3321509" cy="4247317"/>
          </a:xfrm>
          <a:prstGeom prst="rect">
            <a:avLst/>
          </a:prstGeom>
          <a:noFill/>
        </p:spPr>
        <p:txBody>
          <a:bodyPr wrap="square">
            <a:spAutoFit/>
          </a:bodyPr>
          <a:lstStyle/>
          <a:p>
            <a:r>
              <a:rPr lang="en-GB" dirty="0">
                <a:solidFill>
                  <a:schemeClr val="bg1"/>
                </a:solidFill>
              </a:rPr>
              <a:t>Krishna Paksha Waxing cycle follows the same sequence except it has the uniqueness of Amavasya – 4 </a:t>
            </a:r>
            <a:r>
              <a:rPr lang="en-GB" dirty="0" err="1">
                <a:solidFill>
                  <a:schemeClr val="bg1"/>
                </a:solidFill>
              </a:rPr>
              <a:t>karanas</a:t>
            </a:r>
            <a:r>
              <a:rPr lang="en-GB" dirty="0">
                <a:solidFill>
                  <a:schemeClr val="bg1"/>
                </a:solidFill>
              </a:rPr>
              <a:t> – Happens once a month, and the ,most </a:t>
            </a:r>
            <a:r>
              <a:rPr lang="en-GB" dirty="0" err="1">
                <a:solidFill>
                  <a:schemeClr val="bg1"/>
                </a:solidFill>
              </a:rPr>
              <a:t>famour</a:t>
            </a:r>
            <a:r>
              <a:rPr lang="en-GB" dirty="0">
                <a:solidFill>
                  <a:schemeClr val="bg1"/>
                </a:solidFill>
              </a:rPr>
              <a:t> of course is </a:t>
            </a:r>
            <a:r>
              <a:rPr lang="en-GB" dirty="0" err="1">
                <a:solidFill>
                  <a:schemeClr val="bg1"/>
                </a:solidFill>
              </a:rPr>
              <a:t>Dipawali</a:t>
            </a:r>
            <a:r>
              <a:rPr lang="en-GB" dirty="0">
                <a:solidFill>
                  <a:schemeClr val="bg1"/>
                </a:solidFill>
              </a:rPr>
              <a:t> – Festival of lights and Maha Shivaratri </a:t>
            </a:r>
          </a:p>
          <a:p>
            <a:endParaRPr lang="en-GB" dirty="0">
              <a:solidFill>
                <a:schemeClr val="bg1"/>
              </a:solidFill>
            </a:endParaRPr>
          </a:p>
          <a:p>
            <a:r>
              <a:rPr lang="en-GB" dirty="0">
                <a:solidFill>
                  <a:schemeClr val="bg1"/>
                </a:solidFill>
              </a:rPr>
              <a:t>Traditional texts often view fixed </a:t>
            </a:r>
            <a:r>
              <a:rPr lang="en-GB" dirty="0" err="1">
                <a:solidFill>
                  <a:schemeClr val="bg1"/>
                </a:solidFill>
              </a:rPr>
              <a:t>Karanas</a:t>
            </a:r>
            <a:r>
              <a:rPr lang="en-GB" dirty="0">
                <a:solidFill>
                  <a:schemeClr val="bg1"/>
                </a:solidFill>
              </a:rPr>
              <a:t> as malefic or unsuitable for starting new, major ventures, although through remedial measures it can be mitigated….</a:t>
            </a:r>
          </a:p>
        </p:txBody>
      </p:sp>
    </p:spTree>
    <p:extLst>
      <p:ext uri="{BB962C8B-B14F-4D97-AF65-F5344CB8AC3E}">
        <p14:creationId xmlns:p14="http://schemas.microsoft.com/office/powerpoint/2010/main" val="3187960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FA3B3-DE57-0401-0EAB-BDD3CD5B2B4E}"/>
            </a:ext>
          </a:extLst>
        </p:cNvPr>
        <p:cNvGrpSpPr/>
        <p:nvPr/>
      </p:nvGrpSpPr>
      <p:grpSpPr>
        <a:xfrm>
          <a:off x="0" y="0"/>
          <a:ext cx="0" cy="0"/>
          <a:chOff x="0" y="0"/>
          <a:chExt cx="0" cy="0"/>
        </a:xfrm>
      </p:grpSpPr>
      <p:sp>
        <p:nvSpPr>
          <p:cNvPr id="266" name="Shape 266">
            <a:extLst>
              <a:ext uri="{FF2B5EF4-FFF2-40B4-BE49-F238E27FC236}">
                <a16:creationId xmlns:a16="http://schemas.microsoft.com/office/drawing/2014/main" id="{314D0A8F-1FD6-29C5-CA2F-DCED9EAADD79}"/>
              </a:ext>
            </a:extLst>
          </p:cNvPr>
          <p:cNvSpPr/>
          <p:nvPr/>
        </p:nvSpPr>
        <p:spPr>
          <a:xfrm>
            <a:off x="7240706" y="3234809"/>
            <a:ext cx="94578" cy="169535"/>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latin typeface="Arial Unicode MS"/>
                <a:ea typeface="Arial Unicode MS"/>
                <a:cs typeface="Arial Unicode MS"/>
                <a:sym typeface="Arial Unicode MS"/>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a:pPr>
            <a:r>
              <a:rPr sz="633" kern="0">
                <a:solidFill>
                  <a:srgbClr val="000000"/>
                </a:solidFill>
              </a:rPr>
              <a:t> </a:t>
            </a:r>
          </a:p>
        </p:txBody>
      </p:sp>
      <p:sp>
        <p:nvSpPr>
          <p:cNvPr id="268" name="Shape 268">
            <a:extLst>
              <a:ext uri="{FF2B5EF4-FFF2-40B4-BE49-F238E27FC236}">
                <a16:creationId xmlns:a16="http://schemas.microsoft.com/office/drawing/2014/main" id="{A1BB0F4E-42B8-B198-8368-E2ECB46CA72F}"/>
              </a:ext>
            </a:extLst>
          </p:cNvPr>
          <p:cNvSpPr/>
          <p:nvPr/>
        </p:nvSpPr>
        <p:spPr>
          <a:xfrm>
            <a:off x="808993" y="349908"/>
            <a:ext cx="7528143" cy="806504"/>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lgn="l" defTabSz="457200">
              <a:lnSpc>
                <a:spcPts val="2800"/>
              </a:lnSpc>
              <a:defRPr sz="1200">
                <a:latin typeface="Times"/>
                <a:ea typeface="Times"/>
                <a:cs typeface="Times"/>
                <a:sym typeface="Times"/>
              </a:defRPr>
            </a:lvl1pPr>
          </a:lstStyle>
          <a:p>
            <a:r>
              <a:rPr lang="en-GB" sz="3600" dirty="0" err="1">
                <a:solidFill>
                  <a:schemeClr val="bg1"/>
                </a:solidFill>
                <a:latin typeface="Trebuchet MS" panose="020B0603020202020204" pitchFamily="34" charset="0"/>
              </a:rPr>
              <a:t>Karaṇa</a:t>
            </a:r>
            <a:r>
              <a:rPr lang="en-GB" sz="3600" dirty="0">
                <a:solidFill>
                  <a:schemeClr val="bg1"/>
                </a:solidFill>
                <a:latin typeface="Trebuchet MS" panose="020B0603020202020204" pitchFamily="34" charset="0"/>
              </a:rPr>
              <a:t> Nath, Adi Devata, Animal and most influential/crucial Bhava </a:t>
            </a:r>
          </a:p>
        </p:txBody>
      </p:sp>
      <p:sp>
        <p:nvSpPr>
          <p:cNvPr id="2" name="TextBox 1">
            <a:extLst>
              <a:ext uri="{FF2B5EF4-FFF2-40B4-BE49-F238E27FC236}">
                <a16:creationId xmlns:a16="http://schemas.microsoft.com/office/drawing/2014/main" id="{EDD2CA60-8DF6-DF7E-044D-4B0799C33CA9}"/>
              </a:ext>
            </a:extLst>
          </p:cNvPr>
          <p:cNvSpPr txBox="1"/>
          <p:nvPr/>
        </p:nvSpPr>
        <p:spPr>
          <a:xfrm>
            <a:off x="98962" y="183326"/>
            <a:ext cx="71003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141A794F-0724-58BC-E397-1D053CCD580C}"/>
              </a:ext>
            </a:extLst>
          </p:cNvPr>
          <p:cNvGraphicFramePr>
            <a:graphicFrameLocks noGrp="1"/>
          </p:cNvGraphicFramePr>
          <p:nvPr>
            <p:extLst>
              <p:ext uri="{D42A27DB-BD31-4B8C-83A1-F6EECF244321}">
                <p14:modId xmlns:p14="http://schemas.microsoft.com/office/powerpoint/2010/main" val="2644008423"/>
              </p:ext>
            </p:extLst>
          </p:nvPr>
        </p:nvGraphicFramePr>
        <p:xfrm>
          <a:off x="190800" y="1580376"/>
          <a:ext cx="11664164" cy="4760959"/>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1902123">
                  <a:extLst>
                    <a:ext uri="{9D8B030D-6E8A-4147-A177-3AD203B41FA5}">
                      <a16:colId xmlns:a16="http://schemas.microsoft.com/office/drawing/2014/main" val="3436106939"/>
                    </a:ext>
                  </a:extLst>
                </a:gridCol>
                <a:gridCol w="1768979">
                  <a:extLst>
                    <a:ext uri="{9D8B030D-6E8A-4147-A177-3AD203B41FA5}">
                      <a16:colId xmlns:a16="http://schemas.microsoft.com/office/drawing/2014/main" val="1972867685"/>
                    </a:ext>
                  </a:extLst>
                </a:gridCol>
                <a:gridCol w="2730099">
                  <a:extLst>
                    <a:ext uri="{9D8B030D-6E8A-4147-A177-3AD203B41FA5}">
                      <a16:colId xmlns:a16="http://schemas.microsoft.com/office/drawing/2014/main" val="1946846010"/>
                    </a:ext>
                  </a:extLst>
                </a:gridCol>
                <a:gridCol w="1963049">
                  <a:extLst>
                    <a:ext uri="{9D8B030D-6E8A-4147-A177-3AD203B41FA5}">
                      <a16:colId xmlns:a16="http://schemas.microsoft.com/office/drawing/2014/main" val="1223089529"/>
                    </a:ext>
                  </a:extLst>
                </a:gridCol>
                <a:gridCol w="2008702">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err="1">
                          <a:solidFill>
                            <a:srgbClr val="92D050"/>
                          </a:solidFill>
                          <a:latin typeface="Trebuchet MS" panose="020B0603020202020204" pitchFamily="34" charset="0"/>
                        </a:rPr>
                        <a:t>Karaṇa</a:t>
                      </a:r>
                      <a:r>
                        <a:rPr lang="en-GB" sz="2800" dirty="0">
                          <a:solidFill>
                            <a:srgbClr val="92D050"/>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Lucky 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1.Sun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Bava/</a:t>
                      </a:r>
                      <a:r>
                        <a:rPr lang="en-US" sz="2000" dirty="0" err="1">
                          <a:solidFill>
                            <a:srgbClr val="FFFF00"/>
                          </a:solidFill>
                          <a:latin typeface="Trebuchet MS" panose="020B0603020202020204" pitchFamily="34" charset="0"/>
                        </a:rPr>
                        <a:t>bhavam</a:t>
                      </a:r>
                      <a:endParaRPr lang="en-US"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a:solidFill>
                            <a:srgbClr val="92D050"/>
                          </a:solidFill>
                          <a:latin typeface="Trebuchet MS" panose="020B0603020202020204" pitchFamily="34" charset="0"/>
                        </a:rPr>
                        <a:t>Mars</a:t>
                      </a:r>
                    </a:p>
                  </a:txBody>
                  <a:tcPr>
                    <a:solidFill>
                      <a:srgbClr val="006699"/>
                    </a:solidFill>
                  </a:tcPr>
                </a:tc>
                <a:tc>
                  <a:txBody>
                    <a:bodyPr/>
                    <a:lstStyle/>
                    <a:p>
                      <a:r>
                        <a:rPr lang="en-GB" sz="2000" dirty="0">
                          <a:solidFill>
                            <a:schemeClr val="bg1"/>
                          </a:solidFill>
                          <a:latin typeface="Trebuchet MS" panose="020B0603020202020204" pitchFamily="34" charset="0"/>
                        </a:rPr>
                        <a:t>Indra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Lion</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Leo (5)</a:t>
                      </a:r>
                    </a:p>
                  </a:txBody>
                  <a:tcPr>
                    <a:solidFill>
                      <a:schemeClr val="accent5">
                        <a:lumMod val="50000"/>
                      </a:schemeClr>
                    </a:solidFill>
                  </a:tcPr>
                </a:tc>
                <a:extLst>
                  <a:ext uri="{0D108BD9-81ED-4DB2-BD59-A6C34878D82A}">
                    <a16:rowId xmlns:a16="http://schemas.microsoft.com/office/drawing/2014/main" val="4027117359"/>
                  </a:ext>
                </a:extLst>
              </a:tr>
              <a:tr h="646159">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2.Moon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Trebuchet MS" panose="020B0603020202020204" pitchFamily="34" charset="0"/>
                        </a:rPr>
                        <a:t>Bālava</a:t>
                      </a:r>
                      <a:endParaRPr lang="en-US"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a:solidFill>
                            <a:srgbClr val="92D050"/>
                          </a:solidFill>
                          <a:latin typeface="Trebuchet MS" panose="020B0603020202020204" pitchFamily="34" charset="0"/>
                        </a:rPr>
                        <a:t>Rahu</a:t>
                      </a:r>
                    </a:p>
                  </a:txBody>
                  <a:tcPr>
                    <a:solidFill>
                      <a:srgbClr val="006699"/>
                    </a:solidFill>
                  </a:tcPr>
                </a:tc>
                <a:tc>
                  <a:txBody>
                    <a:bodyPr/>
                    <a:lstStyle/>
                    <a:p>
                      <a:r>
                        <a:rPr lang="en-GB" sz="2000" dirty="0">
                          <a:solidFill>
                            <a:schemeClr val="bg1"/>
                          </a:solidFill>
                          <a:latin typeface="Trebuchet MS" panose="020B0603020202020204" pitchFamily="34" charset="0"/>
                        </a:rPr>
                        <a:t>Brahma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Tiger</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Taurus (2)</a:t>
                      </a:r>
                    </a:p>
                  </a:txBody>
                  <a:tcPr>
                    <a:solidFill>
                      <a:schemeClr val="accent5">
                        <a:lumMod val="50000"/>
                      </a:schemeClr>
                    </a:solidFill>
                  </a:tcPr>
                </a:tc>
                <a:extLst>
                  <a:ext uri="{0D108BD9-81ED-4DB2-BD59-A6C34878D82A}">
                    <a16:rowId xmlns:a16="http://schemas.microsoft.com/office/drawing/2014/main" val="1996246618"/>
                  </a:ext>
                </a:extLst>
              </a:tr>
              <a:tr h="512190">
                <a:tc>
                  <a:txBody>
                    <a:bodyPr/>
                    <a:lstStyle/>
                    <a:p>
                      <a:r>
                        <a:rPr lang="en-GB" sz="2000" dirty="0">
                          <a:solidFill>
                            <a:srgbClr val="FFFF00"/>
                          </a:solidFill>
                          <a:latin typeface="Trebuchet MS" panose="020B0603020202020204" pitchFamily="34" charset="0"/>
                        </a:rPr>
                        <a:t>3.Mars</a:t>
                      </a:r>
                    </a:p>
                  </a:txBody>
                  <a:tcPr>
                    <a:solidFill>
                      <a:schemeClr val="accent5">
                        <a:lumMod val="50000"/>
                      </a:schemeClr>
                    </a:solidFill>
                  </a:tcPr>
                </a:tc>
                <a:tc>
                  <a:txBody>
                    <a:bodyPr/>
                    <a:lstStyle/>
                    <a:p>
                      <a:r>
                        <a:rPr lang="en-US" sz="2000" dirty="0" err="1">
                          <a:solidFill>
                            <a:srgbClr val="FFFF00"/>
                          </a:solidFill>
                          <a:latin typeface="Trebuchet MS" panose="020B0603020202020204" pitchFamily="34" charset="0"/>
                        </a:rPr>
                        <a:t>Kaulava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a:solidFill>
                            <a:srgbClr val="92D050"/>
                          </a:solidFill>
                          <a:latin typeface="Trebuchet MS" panose="020B0603020202020204" pitchFamily="34" charset="0"/>
                        </a:rPr>
                        <a:t>Saturn</a:t>
                      </a:r>
                    </a:p>
                  </a:txBody>
                  <a:tcPr>
                    <a:solidFill>
                      <a:srgbClr val="006699"/>
                    </a:solidFill>
                  </a:tcPr>
                </a:tc>
                <a:tc>
                  <a:txBody>
                    <a:bodyPr/>
                    <a:lstStyle/>
                    <a:p>
                      <a:r>
                        <a:rPr lang="en-GB" sz="2000" dirty="0">
                          <a:solidFill>
                            <a:schemeClr val="bg1"/>
                          </a:solidFill>
                          <a:latin typeface="Trebuchet MS" panose="020B0603020202020204" pitchFamily="34" charset="0"/>
                        </a:rPr>
                        <a:t>Varaha/Varahi</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Pig</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Capricorn(10)</a:t>
                      </a:r>
                    </a:p>
                  </a:txBody>
                  <a:tcPr>
                    <a:solidFill>
                      <a:schemeClr val="accent5">
                        <a:lumMod val="50000"/>
                      </a:schemeClr>
                    </a:solidFill>
                  </a:tcPr>
                </a:tc>
                <a:extLst>
                  <a:ext uri="{0D108BD9-81ED-4DB2-BD59-A6C34878D82A}">
                    <a16:rowId xmlns:a16="http://schemas.microsoft.com/office/drawing/2014/main" val="1683323644"/>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4.Mer</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Trebuchet MS" panose="020B0603020202020204" pitchFamily="34" charset="0"/>
                        </a:rPr>
                        <a:t>Taitila</a:t>
                      </a:r>
                      <a:endParaRPr lang="en-US"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a:solidFill>
                            <a:srgbClr val="92D050"/>
                          </a:solidFill>
                          <a:latin typeface="Trebuchet MS" panose="020B0603020202020204" pitchFamily="34" charset="0"/>
                        </a:rPr>
                        <a:t>Venus</a:t>
                      </a:r>
                    </a:p>
                  </a:txBody>
                  <a:tcPr>
                    <a:solidFill>
                      <a:srgbClr val="006699"/>
                    </a:solidFill>
                  </a:tcPr>
                </a:tc>
                <a:tc>
                  <a:txBody>
                    <a:bodyPr/>
                    <a:lstStyle/>
                    <a:p>
                      <a:r>
                        <a:rPr lang="en-GB" sz="2000" dirty="0" err="1">
                          <a:solidFill>
                            <a:schemeClr val="bg1"/>
                          </a:solidFill>
                          <a:latin typeface="Trebuchet MS" panose="020B0603020202020204" pitchFamily="34" charset="0"/>
                        </a:rPr>
                        <a:t>Pitrs</a:t>
                      </a:r>
                      <a:endParaRPr lang="en-GB" sz="2000" dirty="0">
                        <a:solidFill>
                          <a:schemeClr val="bg1"/>
                        </a:solidFill>
                        <a:latin typeface="Trebuchet MS" panose="020B0603020202020204" pitchFamily="34" charset="0"/>
                      </a:endParaRP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Donkey</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Libra(7)</a:t>
                      </a:r>
                    </a:p>
                  </a:txBody>
                  <a:tcPr>
                    <a:solidFill>
                      <a:schemeClr val="accent5">
                        <a:lumMod val="50000"/>
                      </a:schemeClr>
                    </a:solidFill>
                  </a:tcPr>
                </a:tc>
                <a:extLst>
                  <a:ext uri="{0D108BD9-81ED-4DB2-BD59-A6C34878D82A}">
                    <a16:rowId xmlns:a16="http://schemas.microsoft.com/office/drawing/2014/main" val="2445593963"/>
                  </a:ext>
                </a:extLst>
              </a:tr>
              <a:tr h="813479">
                <a:tc>
                  <a:txBody>
                    <a:bodyPr/>
                    <a:lstStyle/>
                    <a:p>
                      <a:r>
                        <a:rPr lang="en-GB" sz="2000" dirty="0">
                          <a:solidFill>
                            <a:srgbClr val="FFFF00"/>
                          </a:solidFill>
                          <a:latin typeface="Trebuchet MS" panose="020B0603020202020204" pitchFamily="34" charset="0"/>
                        </a:rPr>
                        <a:t>5.Jup</a:t>
                      </a:r>
                    </a:p>
                  </a:txBody>
                  <a:tcPr>
                    <a:solidFill>
                      <a:schemeClr val="accent5">
                        <a:lumMod val="50000"/>
                      </a:schemeClr>
                    </a:solidFill>
                  </a:tcPr>
                </a:tc>
                <a:tc>
                  <a:txBody>
                    <a:bodyPr/>
                    <a:lstStyle/>
                    <a:p>
                      <a:r>
                        <a:rPr lang="en-US" sz="2000" dirty="0" err="1">
                          <a:solidFill>
                            <a:srgbClr val="FFFF00"/>
                          </a:solidFill>
                          <a:latin typeface="Trebuchet MS" panose="020B0603020202020204" pitchFamily="34" charset="0"/>
                        </a:rPr>
                        <a:t>Gara</a:t>
                      </a:r>
                      <a:r>
                        <a:rPr lang="en-US" sz="2000" dirty="0">
                          <a:solidFill>
                            <a:srgbClr val="FFFF00"/>
                          </a:solidFill>
                          <a:latin typeface="Trebuchet MS" panose="020B0603020202020204" pitchFamily="34" charset="0"/>
                        </a:rPr>
                        <a:t>/</a:t>
                      </a:r>
                      <a:r>
                        <a:rPr lang="en-US" sz="2000" dirty="0" err="1">
                          <a:solidFill>
                            <a:srgbClr val="FFFF00"/>
                          </a:solidFill>
                          <a:latin typeface="Trebuchet MS" panose="020B0603020202020204" pitchFamily="34" charset="0"/>
                        </a:rPr>
                        <a:t>Karasai</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800" dirty="0">
                          <a:solidFill>
                            <a:srgbClr val="92D050"/>
                          </a:solidFill>
                          <a:latin typeface="Trebuchet MS" panose="020B0603020202020204" pitchFamily="34" charset="0"/>
                        </a:rPr>
                        <a:t>Moon</a:t>
                      </a:r>
                    </a:p>
                  </a:txBody>
                  <a:tcPr>
                    <a:solidFill>
                      <a:srgbClr val="006699"/>
                    </a:solidFill>
                  </a:tcPr>
                </a:tc>
                <a:tc>
                  <a:txBody>
                    <a:bodyPr/>
                    <a:lstStyle/>
                    <a:p>
                      <a:r>
                        <a:rPr lang="en-GB" sz="2000" dirty="0">
                          <a:solidFill>
                            <a:schemeClr val="bg1"/>
                          </a:solidFill>
                          <a:latin typeface="Trebuchet MS" panose="020B0603020202020204" pitchFamily="34" charset="0"/>
                        </a:rPr>
                        <a:t>Bhu/Bhoomi</a:t>
                      </a:r>
                    </a:p>
                    <a:p>
                      <a:r>
                        <a:rPr lang="en-GB" sz="2000" dirty="0">
                          <a:solidFill>
                            <a:schemeClr val="bg1"/>
                          </a:solidFill>
                          <a:latin typeface="Trebuchet MS" panose="020B0603020202020204" pitchFamily="34" charset="0"/>
                        </a:rPr>
                        <a:t>Devi</a:t>
                      </a:r>
                    </a:p>
                    <a:p>
                      <a:endParaRPr lang="en-GB" sz="2000" dirty="0">
                        <a:solidFill>
                          <a:schemeClr val="bg1"/>
                        </a:solidFill>
                        <a:latin typeface="Trebuchet MS" panose="020B0603020202020204" pitchFamily="34" charset="0"/>
                      </a:endParaRPr>
                    </a:p>
                    <a:p>
                      <a:endParaRPr lang="en-GB" sz="2000">
                        <a:solidFill>
                          <a:schemeClr val="bg1"/>
                        </a:solidFill>
                        <a:latin typeface="Trebuchet MS" panose="020B0603020202020204" pitchFamily="34" charset="0"/>
                      </a:endParaRPr>
                    </a:p>
                    <a:p>
                      <a:endParaRPr lang="en-GB" sz="2000" dirty="0">
                        <a:solidFill>
                          <a:schemeClr val="bg1"/>
                        </a:solidFill>
                        <a:latin typeface="Trebuchet MS" panose="020B0603020202020204" pitchFamily="34" charset="0"/>
                      </a:endParaRP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Elephant</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Sagittarius(9)</a:t>
                      </a:r>
                    </a:p>
                  </a:txBody>
                  <a:tcPr>
                    <a:solidFill>
                      <a:schemeClr val="accent5">
                        <a:lumMod val="50000"/>
                      </a:schemeClr>
                    </a:solidFill>
                  </a:tcPr>
                </a:tc>
                <a:extLst>
                  <a:ext uri="{0D108BD9-81ED-4DB2-BD59-A6C34878D82A}">
                    <a16:rowId xmlns:a16="http://schemas.microsoft.com/office/drawing/2014/main" val="2004057868"/>
                  </a:ext>
                </a:extLst>
              </a:tr>
            </a:tbl>
          </a:graphicData>
        </a:graphic>
      </p:graphicFrame>
      <p:pic>
        <p:nvPicPr>
          <p:cNvPr id="5" name="Picture 4" descr="A close up of a logo&#10;&#10;Description generated with high confidence">
            <a:extLst>
              <a:ext uri="{FF2B5EF4-FFF2-40B4-BE49-F238E27FC236}">
                <a16:creationId xmlns:a16="http://schemas.microsoft.com/office/drawing/2014/main" id="{92527E30-10EE-FAF8-C592-E9D32BC59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3116" y="325158"/>
            <a:ext cx="4261899" cy="1383622"/>
          </a:xfrm>
          <a:prstGeom prst="rect">
            <a:avLst/>
          </a:prstGeom>
        </p:spPr>
      </p:pic>
      <p:sp>
        <p:nvSpPr>
          <p:cNvPr id="9" name="Google Shape;84;p1">
            <a:extLst>
              <a:ext uri="{FF2B5EF4-FFF2-40B4-BE49-F238E27FC236}">
                <a16:creationId xmlns:a16="http://schemas.microsoft.com/office/drawing/2014/main" id="{24276A26-EF82-5585-A2FA-DCE67A1209E4}"/>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TextBox 5">
            <a:extLst>
              <a:ext uri="{FF2B5EF4-FFF2-40B4-BE49-F238E27FC236}">
                <a16:creationId xmlns:a16="http://schemas.microsoft.com/office/drawing/2014/main" id="{D7C80B8D-E966-B348-81E2-229C5729FE0B}"/>
              </a:ext>
            </a:extLst>
          </p:cNvPr>
          <p:cNvSpPr txBox="1"/>
          <p:nvPr/>
        </p:nvSpPr>
        <p:spPr>
          <a:xfrm>
            <a:off x="337036" y="5406560"/>
            <a:ext cx="11136166" cy="800219"/>
          </a:xfrm>
          <a:prstGeom prst="rect">
            <a:avLst/>
          </a:prstGeom>
          <a:noFill/>
        </p:spPr>
        <p:txBody>
          <a:bodyPr wrap="square">
            <a:spAutoFit/>
          </a:bodyPr>
          <a:lstStyle/>
          <a:p>
            <a:r>
              <a:rPr lang="en-GB" sz="2800" dirty="0">
                <a:solidFill>
                  <a:schemeClr val="bg1"/>
                </a:solidFill>
                <a:latin typeface="Trebuchet MS" panose="020B0603020202020204" pitchFamily="34" charset="0"/>
              </a:rPr>
              <a:t>Ausp</a:t>
            </a:r>
            <a:r>
              <a:rPr lang="en-GB" sz="2800" dirty="0">
                <a:solidFill>
                  <a:schemeClr val="accent4">
                    <a:lumMod val="20000"/>
                    <a:lumOff val="80000"/>
                  </a:schemeClr>
                </a:solidFill>
                <a:latin typeface="Trebuchet MS" panose="020B0603020202020204" pitchFamily="34" charset="0"/>
              </a:rPr>
              <a:t>icious </a:t>
            </a:r>
            <a:r>
              <a:rPr lang="en-GB" sz="2800" dirty="0" err="1">
                <a:solidFill>
                  <a:schemeClr val="accent4">
                    <a:lumMod val="20000"/>
                    <a:lumOff val="80000"/>
                  </a:schemeClr>
                </a:solidFill>
                <a:latin typeface="Trebuchet MS" panose="020B0603020202020204" pitchFamily="34" charset="0"/>
              </a:rPr>
              <a:t>Karaṇa</a:t>
            </a:r>
            <a:r>
              <a:rPr lang="en-GB" sz="2800" dirty="0">
                <a:solidFill>
                  <a:schemeClr val="accent4">
                    <a:lumMod val="20000"/>
                    <a:lumOff val="80000"/>
                  </a:schemeClr>
                </a:solidFill>
                <a:latin typeface="Trebuchet MS" panose="020B0603020202020204" pitchFamily="34" charset="0"/>
              </a:rPr>
              <a:t> Bhava,</a:t>
            </a:r>
            <a:r>
              <a:rPr lang="en-US" sz="2800" dirty="0">
                <a:solidFill>
                  <a:schemeClr val="accent4">
                    <a:lumMod val="20000"/>
                    <a:lumOff val="80000"/>
                  </a:schemeClr>
                </a:solidFill>
                <a:latin typeface="Trebuchet MS" panose="020B0603020202020204" pitchFamily="34" charset="0"/>
              </a:rPr>
              <a:t> </a:t>
            </a:r>
            <a:r>
              <a:rPr lang="en-US" sz="2800" dirty="0" err="1">
                <a:solidFill>
                  <a:schemeClr val="accent4">
                    <a:lumMod val="20000"/>
                    <a:lumOff val="80000"/>
                  </a:schemeClr>
                </a:solidFill>
                <a:latin typeface="Trebuchet MS" panose="020B0603020202020204" pitchFamily="34" charset="0"/>
              </a:rPr>
              <a:t>Bālava</a:t>
            </a:r>
            <a:r>
              <a:rPr lang="en-US" sz="2800" dirty="0">
                <a:solidFill>
                  <a:schemeClr val="accent4">
                    <a:lumMod val="20000"/>
                    <a:lumOff val="80000"/>
                  </a:schemeClr>
                </a:solidFill>
                <a:latin typeface="Trebuchet MS" panose="020B0603020202020204" pitchFamily="34" charset="0"/>
              </a:rPr>
              <a:t>, </a:t>
            </a:r>
            <a:r>
              <a:rPr lang="en-US" sz="2800" dirty="0" err="1">
                <a:solidFill>
                  <a:schemeClr val="accent4">
                    <a:lumMod val="20000"/>
                    <a:lumOff val="80000"/>
                  </a:schemeClr>
                </a:solidFill>
                <a:latin typeface="Trebuchet MS" panose="020B0603020202020204" pitchFamily="34" charset="0"/>
              </a:rPr>
              <a:t>Taitila</a:t>
            </a:r>
            <a:r>
              <a:rPr lang="en-US" sz="2800" dirty="0">
                <a:solidFill>
                  <a:schemeClr val="accent4">
                    <a:lumMod val="20000"/>
                    <a:lumOff val="80000"/>
                  </a:schemeClr>
                </a:solidFill>
                <a:latin typeface="Trebuchet MS" panose="020B0603020202020204" pitchFamily="34" charset="0"/>
              </a:rPr>
              <a:t>, </a:t>
            </a:r>
            <a:r>
              <a:rPr lang="en-US" sz="2800" dirty="0" err="1">
                <a:solidFill>
                  <a:schemeClr val="accent4">
                    <a:lumMod val="20000"/>
                    <a:lumOff val="80000"/>
                  </a:schemeClr>
                </a:solidFill>
                <a:latin typeface="Trebuchet MS" panose="020B0603020202020204" pitchFamily="34" charset="0"/>
              </a:rPr>
              <a:t>Gara,Kouvalum</a:t>
            </a:r>
            <a:endParaRPr lang="en-US" sz="2800" dirty="0">
              <a:solidFill>
                <a:schemeClr val="accent4">
                  <a:lumMod val="20000"/>
                  <a:lumOff val="80000"/>
                </a:schemeClr>
              </a:solidFill>
              <a:latin typeface="Trebuchet MS" panose="020B0603020202020204" pitchFamily="34" charset="0"/>
            </a:endParaRPr>
          </a:p>
          <a:p>
            <a:endParaRPr lang="en-GB" dirty="0">
              <a:solidFill>
                <a:schemeClr val="bg1"/>
              </a:solidFill>
            </a:endParaRPr>
          </a:p>
        </p:txBody>
      </p:sp>
    </p:spTree>
    <p:extLst>
      <p:ext uri="{BB962C8B-B14F-4D97-AF65-F5344CB8AC3E}">
        <p14:creationId xmlns:p14="http://schemas.microsoft.com/office/powerpoint/2010/main" val="368727669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DF67-C13C-D8AA-FB74-A3E3EDB6E53C}"/>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066FA0DE-D970-CAB9-F592-35FB859E0AAA}"/>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sp>
        <p:nvSpPr>
          <p:cNvPr id="5" name="TextBox 4">
            <a:extLst>
              <a:ext uri="{FF2B5EF4-FFF2-40B4-BE49-F238E27FC236}">
                <a16:creationId xmlns:a16="http://schemas.microsoft.com/office/drawing/2014/main" id="{D669C502-833F-A005-EB43-9755E3BF4EF7}"/>
              </a:ext>
            </a:extLst>
          </p:cNvPr>
          <p:cNvSpPr txBox="1"/>
          <p:nvPr/>
        </p:nvSpPr>
        <p:spPr>
          <a:xfrm>
            <a:off x="388348" y="1322085"/>
            <a:ext cx="10312802" cy="1938992"/>
          </a:xfrm>
          <a:prstGeom prst="rect">
            <a:avLst/>
          </a:prstGeom>
          <a:noFill/>
        </p:spPr>
        <p:txBody>
          <a:bodyPr wrap="square">
            <a:spAutoFit/>
          </a:bodyPr>
          <a:lstStyle/>
          <a:p>
            <a:pPr algn="ctr"/>
            <a:r>
              <a:rPr lang="en-GB" sz="4000" b="1" dirty="0">
                <a:solidFill>
                  <a:schemeClr val="bg1"/>
                </a:solidFill>
                <a:latin typeface="Trebuchet MS" panose="020B0603020202020204" pitchFamily="34" charset="0"/>
              </a:rPr>
              <a:t>And gratitude and utmost gratefulness to all my teachers Vedanta and Jyotisha</a:t>
            </a:r>
          </a:p>
          <a:p>
            <a:pPr algn="ctr"/>
            <a:endParaRPr lang="en-GB" sz="4000" b="1" dirty="0">
              <a:solidFill>
                <a:schemeClr val="bg1"/>
              </a:solidFill>
              <a:latin typeface="Trebuchet MS" panose="020B0603020202020204" pitchFamily="34" charset="0"/>
            </a:endParaRPr>
          </a:p>
        </p:txBody>
      </p:sp>
      <p:pic>
        <p:nvPicPr>
          <p:cNvPr id="4" name="Picture 3" descr="A close up of a logo&#10;&#10;Description generated with high confidence">
            <a:extLst>
              <a:ext uri="{FF2B5EF4-FFF2-40B4-BE49-F238E27FC236}">
                <a16:creationId xmlns:a16="http://schemas.microsoft.com/office/drawing/2014/main" id="{96E128F7-3ED3-ACE6-7E5B-B1F331F53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8950" y="1427967"/>
            <a:ext cx="4261899" cy="1383622"/>
          </a:xfrm>
          <a:prstGeom prst="rect">
            <a:avLst/>
          </a:prstGeom>
        </p:spPr>
      </p:pic>
      <p:sp>
        <p:nvSpPr>
          <p:cNvPr id="7" name="TextBox 6">
            <a:extLst>
              <a:ext uri="{FF2B5EF4-FFF2-40B4-BE49-F238E27FC236}">
                <a16:creationId xmlns:a16="http://schemas.microsoft.com/office/drawing/2014/main" id="{161F1D56-59FF-9916-47C6-3DD7741D4A09}"/>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9" name="Google Shape;84;p1">
            <a:extLst>
              <a:ext uri="{FF2B5EF4-FFF2-40B4-BE49-F238E27FC236}">
                <a16:creationId xmlns:a16="http://schemas.microsoft.com/office/drawing/2014/main" id="{E3C2D0B0-2576-F1AB-3550-08C2DB2BF0E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pic>
        <p:nvPicPr>
          <p:cNvPr id="6" name="Picture 5">
            <a:extLst>
              <a:ext uri="{FF2B5EF4-FFF2-40B4-BE49-F238E27FC236}">
                <a16:creationId xmlns:a16="http://schemas.microsoft.com/office/drawing/2014/main" id="{47A0E543-1DAB-758D-8711-9D9A32782642}"/>
              </a:ext>
            </a:extLst>
          </p:cNvPr>
          <p:cNvPicPr>
            <a:picLocks noChangeAspect="1"/>
          </p:cNvPicPr>
          <p:nvPr/>
        </p:nvPicPr>
        <p:blipFill>
          <a:blip r:embed="rId4"/>
          <a:stretch>
            <a:fillRect/>
          </a:stretch>
        </p:blipFill>
        <p:spPr>
          <a:xfrm>
            <a:off x="263918" y="3248608"/>
            <a:ext cx="2304715" cy="3361864"/>
          </a:xfrm>
          <a:prstGeom prst="rect">
            <a:avLst/>
          </a:prstGeom>
        </p:spPr>
      </p:pic>
      <p:pic>
        <p:nvPicPr>
          <p:cNvPr id="11" name="Picture 10">
            <a:extLst>
              <a:ext uri="{FF2B5EF4-FFF2-40B4-BE49-F238E27FC236}">
                <a16:creationId xmlns:a16="http://schemas.microsoft.com/office/drawing/2014/main" id="{67966989-41EA-8C05-B040-1F61C6F75D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6433" y="2753481"/>
            <a:ext cx="1898719" cy="2530043"/>
          </a:xfrm>
          <a:prstGeom prst="rect">
            <a:avLst/>
          </a:prstGeom>
        </p:spPr>
      </p:pic>
      <p:sp>
        <p:nvSpPr>
          <p:cNvPr id="13" name="TextBox 12">
            <a:extLst>
              <a:ext uri="{FF2B5EF4-FFF2-40B4-BE49-F238E27FC236}">
                <a16:creationId xmlns:a16="http://schemas.microsoft.com/office/drawing/2014/main" id="{200CE715-B965-5938-E54D-0A6B9EADA751}"/>
              </a:ext>
            </a:extLst>
          </p:cNvPr>
          <p:cNvSpPr txBox="1"/>
          <p:nvPr/>
        </p:nvSpPr>
        <p:spPr>
          <a:xfrm>
            <a:off x="5248101" y="3028890"/>
            <a:ext cx="7551294" cy="3108543"/>
          </a:xfrm>
          <a:prstGeom prst="rect">
            <a:avLst/>
          </a:prstGeom>
          <a:noFill/>
        </p:spPr>
        <p:txBody>
          <a:bodyPr wrap="square">
            <a:spAutoFit/>
          </a:bodyPr>
          <a:lstStyle/>
          <a:p>
            <a:pPr algn="ctr"/>
            <a:r>
              <a:rPr lang="en-GB" sz="2800" b="1" dirty="0">
                <a:solidFill>
                  <a:schemeClr val="bg1"/>
                </a:solidFill>
                <a:latin typeface="Trebuchet MS" panose="020B0603020202020204" pitchFamily="34" charset="0"/>
              </a:rPr>
              <a:t>Pt Sanjay Rath</a:t>
            </a:r>
          </a:p>
          <a:p>
            <a:pPr algn="ctr"/>
            <a:r>
              <a:rPr lang="en-GB" sz="2800" b="1" dirty="0" err="1">
                <a:solidFill>
                  <a:schemeClr val="bg1"/>
                </a:solidFill>
                <a:latin typeface="Trebuchet MS" panose="020B0603020202020204" pitchFamily="34" charset="0"/>
              </a:rPr>
              <a:t>Smt</a:t>
            </a:r>
            <a:r>
              <a:rPr lang="en-GB" sz="2800" b="1" dirty="0">
                <a:solidFill>
                  <a:schemeClr val="bg1"/>
                </a:solidFill>
                <a:latin typeface="Trebuchet MS" panose="020B0603020202020204" pitchFamily="34" charset="0"/>
              </a:rPr>
              <a:t> Sarbani Rath</a:t>
            </a:r>
          </a:p>
          <a:p>
            <a:pPr algn="ctr"/>
            <a:r>
              <a:rPr lang="en-GB" sz="2800" b="1" dirty="0">
                <a:solidFill>
                  <a:schemeClr val="bg1"/>
                </a:solidFill>
                <a:latin typeface="Trebuchet MS" panose="020B0603020202020204" pitchFamily="34" charset="0"/>
              </a:rPr>
              <a:t>Uma </a:t>
            </a:r>
            <a:r>
              <a:rPr lang="en-GB" sz="2800" b="1" dirty="0" err="1">
                <a:solidFill>
                  <a:schemeClr val="bg1"/>
                </a:solidFill>
                <a:latin typeface="Trebuchet MS" panose="020B0603020202020204" pitchFamily="34" charset="0"/>
              </a:rPr>
              <a:t>Shankarji</a:t>
            </a:r>
            <a:r>
              <a:rPr lang="en-GB" sz="2800" b="1" dirty="0">
                <a:solidFill>
                  <a:schemeClr val="bg1"/>
                </a:solidFill>
                <a:latin typeface="Trebuchet MS" panose="020B0603020202020204" pitchFamily="34" charset="0"/>
              </a:rPr>
              <a:t> of Siddhar </a:t>
            </a:r>
          </a:p>
          <a:p>
            <a:pPr algn="ctr"/>
            <a:r>
              <a:rPr lang="en-GB" sz="2800" b="1" dirty="0">
                <a:solidFill>
                  <a:schemeClr val="bg1"/>
                </a:solidFill>
                <a:latin typeface="Trebuchet MS" panose="020B0603020202020204" pitchFamily="34" charset="0"/>
              </a:rPr>
              <a:t>Tradition of Palani, Southern India</a:t>
            </a:r>
          </a:p>
          <a:p>
            <a:pPr algn="ctr"/>
            <a:r>
              <a:rPr lang="en-GB" sz="2800" b="1" dirty="0" err="1">
                <a:solidFill>
                  <a:schemeClr val="bg1"/>
                </a:solidFill>
                <a:latin typeface="Trebuchet MS" panose="020B0603020202020204" pitchFamily="34" charset="0"/>
              </a:rPr>
              <a:t>Swaminiji</a:t>
            </a:r>
            <a:r>
              <a:rPr lang="en-GB" sz="2800" b="1" dirty="0">
                <a:solidFill>
                  <a:schemeClr val="bg1"/>
                </a:solidFill>
                <a:latin typeface="Trebuchet MS" panose="020B0603020202020204" pitchFamily="34" charset="0"/>
              </a:rPr>
              <a:t> B and Swamiji of </a:t>
            </a:r>
          </a:p>
          <a:p>
            <a:pPr algn="ctr"/>
            <a:r>
              <a:rPr lang="en-GB" sz="2800" b="1" dirty="0">
                <a:solidFill>
                  <a:schemeClr val="bg1"/>
                </a:solidFill>
                <a:latin typeface="Trebuchet MS" panose="020B0603020202020204" pitchFamily="34" charset="0"/>
              </a:rPr>
              <a:t>Arsha Vidhya of Pujya Guruji </a:t>
            </a:r>
          </a:p>
          <a:p>
            <a:pPr algn="ctr"/>
            <a:r>
              <a:rPr lang="en-GB" sz="2800" b="1" dirty="0">
                <a:solidFill>
                  <a:schemeClr val="bg1"/>
                </a:solidFill>
                <a:latin typeface="Trebuchet MS" panose="020B0603020202020204" pitchFamily="34" charset="0"/>
              </a:rPr>
              <a:t>Dayananda Saraswati</a:t>
            </a:r>
          </a:p>
        </p:txBody>
      </p:sp>
    </p:spTree>
    <p:extLst>
      <p:ext uri="{BB962C8B-B14F-4D97-AF65-F5344CB8AC3E}">
        <p14:creationId xmlns:p14="http://schemas.microsoft.com/office/powerpoint/2010/main" val="198133061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p:nvPr/>
        </p:nvSpPr>
        <p:spPr>
          <a:xfrm>
            <a:off x="7240706" y="3234809"/>
            <a:ext cx="94578" cy="1695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900">
                <a:latin typeface="Arial Unicode MS"/>
                <a:ea typeface="Arial Unicode MS"/>
                <a:cs typeface="Arial Unicode MS"/>
                <a:sym typeface="Arial Unicode MS"/>
              </a:defRPr>
            </a:lvl1pPr>
          </a:lstStyle>
          <a:p>
            <a:pPr defTabSz="321457" hangingPunct="0">
              <a:tabLst>
                <a:tab pos="250022" algn="l"/>
                <a:tab pos="500045" algn="l"/>
                <a:tab pos="750067" algn="l"/>
                <a:tab pos="1000089" algn="l"/>
                <a:tab pos="1250112" algn="l"/>
                <a:tab pos="1500134" algn="l"/>
                <a:tab pos="1750157" algn="l"/>
                <a:tab pos="2000179" algn="l"/>
                <a:tab pos="2250201" algn="l"/>
                <a:tab pos="2500224" algn="l"/>
                <a:tab pos="2750246" algn="l"/>
                <a:tab pos="3000268" algn="l"/>
              </a:tabLst>
              <a:defRPr/>
            </a:pPr>
            <a:r>
              <a:rPr sz="633" kern="0">
                <a:solidFill>
                  <a:srgbClr val="000000"/>
                </a:solidFill>
              </a:rPr>
              <a:t> </a:t>
            </a:r>
          </a:p>
        </p:txBody>
      </p:sp>
      <p:sp>
        <p:nvSpPr>
          <p:cNvPr id="268" name="Shape 268"/>
          <p:cNvSpPr/>
          <p:nvPr/>
        </p:nvSpPr>
        <p:spPr>
          <a:xfrm>
            <a:off x="1666875" y="547106"/>
            <a:ext cx="99387" cy="289888"/>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defTabSz="457200">
              <a:lnSpc>
                <a:spcPts val="2800"/>
              </a:lnSpc>
              <a:defRPr sz="1200">
                <a:latin typeface="Times"/>
                <a:ea typeface="Times"/>
                <a:cs typeface="Times"/>
                <a:sym typeface="Times"/>
              </a:defRPr>
            </a:lvl1pPr>
          </a:lstStyle>
          <a:p>
            <a:pPr defTabSz="321457" hangingPunct="0">
              <a:lnSpc>
                <a:spcPts val="1969"/>
              </a:lnSpc>
              <a:defRPr/>
            </a:pPr>
            <a:r>
              <a:rPr sz="844" kern="0">
                <a:solidFill>
                  <a:srgbClr val="000000"/>
                </a:solidFill>
              </a:rPr>
              <a:t> </a:t>
            </a:r>
          </a:p>
        </p:txBody>
      </p:sp>
      <p:sp>
        <p:nvSpPr>
          <p:cNvPr id="2" name="TextBox 1">
            <a:extLst>
              <a:ext uri="{FF2B5EF4-FFF2-40B4-BE49-F238E27FC236}">
                <a16:creationId xmlns:a16="http://schemas.microsoft.com/office/drawing/2014/main" id="{8A612B7E-064F-B765-DAFC-4860F70BF206}"/>
              </a:ext>
            </a:extLst>
          </p:cNvPr>
          <p:cNvSpPr txBox="1"/>
          <p:nvPr/>
        </p:nvSpPr>
        <p:spPr>
          <a:xfrm>
            <a:off x="84678" y="67553"/>
            <a:ext cx="545075"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3A45DC31-9910-7983-FDDB-3D72EE4ED372}"/>
              </a:ext>
            </a:extLst>
          </p:cNvPr>
          <p:cNvGraphicFramePr>
            <a:graphicFrameLocks noGrp="1"/>
          </p:cNvGraphicFramePr>
          <p:nvPr>
            <p:extLst>
              <p:ext uri="{D42A27DB-BD31-4B8C-83A1-F6EECF244321}">
                <p14:modId xmlns:p14="http://schemas.microsoft.com/office/powerpoint/2010/main" val="415779163"/>
              </p:ext>
            </p:extLst>
          </p:nvPr>
        </p:nvGraphicFramePr>
        <p:xfrm>
          <a:off x="81421" y="1435234"/>
          <a:ext cx="12029158" cy="3719190"/>
        </p:xfrm>
        <a:graphic>
          <a:graphicData uri="http://schemas.openxmlformats.org/drawingml/2006/table">
            <a:tbl>
              <a:tblPr firstRow="1" bandRow="1">
                <a:tableStyleId>{5C22544A-7EE6-4342-B048-85BDC9FD1C3A}</a:tableStyleId>
              </a:tblPr>
              <a:tblGrid>
                <a:gridCol w="1331616">
                  <a:extLst>
                    <a:ext uri="{9D8B030D-6E8A-4147-A177-3AD203B41FA5}">
                      <a16:colId xmlns:a16="http://schemas.microsoft.com/office/drawing/2014/main" val="3836470427"/>
                    </a:ext>
                  </a:extLst>
                </a:gridCol>
                <a:gridCol w="2093661">
                  <a:extLst>
                    <a:ext uri="{9D8B030D-6E8A-4147-A177-3AD203B41FA5}">
                      <a16:colId xmlns:a16="http://schemas.microsoft.com/office/drawing/2014/main" val="3436106939"/>
                    </a:ext>
                  </a:extLst>
                </a:gridCol>
                <a:gridCol w="2102457">
                  <a:extLst>
                    <a:ext uri="{9D8B030D-6E8A-4147-A177-3AD203B41FA5}">
                      <a16:colId xmlns:a16="http://schemas.microsoft.com/office/drawing/2014/main" val="1972867685"/>
                    </a:ext>
                  </a:extLst>
                </a:gridCol>
                <a:gridCol w="2342073">
                  <a:extLst>
                    <a:ext uri="{9D8B030D-6E8A-4147-A177-3AD203B41FA5}">
                      <a16:colId xmlns:a16="http://schemas.microsoft.com/office/drawing/2014/main" val="1946846010"/>
                    </a:ext>
                  </a:extLst>
                </a:gridCol>
                <a:gridCol w="2272064">
                  <a:extLst>
                    <a:ext uri="{9D8B030D-6E8A-4147-A177-3AD203B41FA5}">
                      <a16:colId xmlns:a16="http://schemas.microsoft.com/office/drawing/2014/main" val="1223089529"/>
                    </a:ext>
                  </a:extLst>
                </a:gridCol>
                <a:gridCol w="1887287">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Lucky 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6.Ven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D2BDE5"/>
                          </a:solidFill>
                          <a:latin typeface="Trebuchet MS" panose="020B0603020202020204" pitchFamily="34" charset="0"/>
                        </a:rPr>
                        <a:t>Vaṇija</a:t>
                      </a:r>
                      <a:r>
                        <a:rPr lang="en-US" sz="2000" dirty="0">
                          <a:solidFill>
                            <a:srgbClr val="D2BDE5"/>
                          </a:solidFill>
                          <a:latin typeface="Trebuchet MS" panose="020B0603020202020204" pitchFamily="34" charset="0"/>
                        </a:rPr>
                        <a:t>/</a:t>
                      </a:r>
                      <a:r>
                        <a:rPr lang="en-US" sz="2000" dirty="0" err="1">
                          <a:solidFill>
                            <a:srgbClr val="D2BDE5"/>
                          </a:solidFill>
                          <a:latin typeface="Trebuchet MS" panose="020B0603020202020204" pitchFamily="34" charset="0"/>
                        </a:rPr>
                        <a:t>Vanasai</a:t>
                      </a:r>
                      <a:endParaRPr lang="en-US" sz="2000" dirty="0">
                        <a:solidFill>
                          <a:srgbClr val="D2BDE5"/>
                        </a:solidFill>
                        <a:latin typeface="Trebuchet MS" panose="020B0603020202020204" pitchFamily="34" charset="0"/>
                      </a:endParaRPr>
                    </a:p>
                  </a:txBody>
                  <a:tcPr>
                    <a:solidFill>
                      <a:schemeClr val="accent5">
                        <a:lumMod val="50000"/>
                      </a:schemeClr>
                    </a:solidFill>
                  </a:tcPr>
                </a:tc>
                <a:tc>
                  <a:txBody>
                    <a:bodyPr/>
                    <a:lstStyle/>
                    <a:p>
                      <a:r>
                        <a:rPr lang="en-GB" sz="2400" dirty="0">
                          <a:solidFill>
                            <a:schemeClr val="tx2">
                              <a:lumMod val="90000"/>
                            </a:schemeClr>
                          </a:solidFill>
                          <a:latin typeface="Trebuchet MS" panose="020B0603020202020204" pitchFamily="34" charset="0"/>
                        </a:rPr>
                        <a:t>Sun</a:t>
                      </a:r>
                    </a:p>
                  </a:txBody>
                  <a:tcPr>
                    <a:solidFill>
                      <a:srgbClr val="006699"/>
                    </a:solidFill>
                  </a:tcPr>
                </a:tc>
                <a:tc>
                  <a:txBody>
                    <a:bodyPr/>
                    <a:lstStyle/>
                    <a:p>
                      <a:r>
                        <a:rPr lang="en-GB" sz="2000" dirty="0" err="1">
                          <a:solidFill>
                            <a:schemeClr val="bg1"/>
                          </a:solidFill>
                          <a:latin typeface="Trebuchet MS" panose="020B0603020202020204" pitchFamily="34" charset="0"/>
                        </a:rPr>
                        <a:t>SriDevi</a:t>
                      </a:r>
                      <a:endParaRPr lang="en-GB" sz="2000" dirty="0">
                        <a:solidFill>
                          <a:schemeClr val="bg1"/>
                        </a:solidFill>
                        <a:latin typeface="Trebuchet MS" panose="020B0603020202020204" pitchFamily="34" charset="0"/>
                      </a:endParaRP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Cow/Ox</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Taurus(2)</a:t>
                      </a:r>
                    </a:p>
                  </a:txBody>
                  <a:tcPr>
                    <a:solidFill>
                      <a:schemeClr val="accent5">
                        <a:lumMod val="50000"/>
                      </a:schemeClr>
                    </a:solidFill>
                  </a:tcPr>
                </a:tc>
                <a:extLst>
                  <a:ext uri="{0D108BD9-81ED-4DB2-BD59-A6C34878D82A}">
                    <a16:rowId xmlns:a16="http://schemas.microsoft.com/office/drawing/2014/main" val="3300674303"/>
                  </a:ext>
                </a:extLst>
              </a:tr>
              <a:tr h="512190">
                <a:tc>
                  <a:txBody>
                    <a:bodyPr/>
                    <a:lstStyle/>
                    <a:p>
                      <a:r>
                        <a:rPr lang="en-GB" sz="2000" dirty="0">
                          <a:solidFill>
                            <a:srgbClr val="FFFF00"/>
                          </a:solidFill>
                          <a:latin typeface="Trebuchet MS" panose="020B0603020202020204" pitchFamily="34" charset="0"/>
                        </a:rPr>
                        <a:t>7.Sat</a:t>
                      </a:r>
                    </a:p>
                  </a:txBody>
                  <a:tcPr>
                    <a:solidFill>
                      <a:schemeClr val="accent5">
                        <a:lumMod val="50000"/>
                      </a:schemeClr>
                    </a:solidFill>
                  </a:tcPr>
                </a:tc>
                <a:tc>
                  <a:txBody>
                    <a:bodyPr/>
                    <a:lstStyle/>
                    <a:p>
                      <a:r>
                        <a:rPr lang="en-GB" sz="2000" dirty="0" err="1">
                          <a:solidFill>
                            <a:srgbClr val="99FF99"/>
                          </a:solidFill>
                          <a:latin typeface="Trebuchet MS" panose="020B0603020202020204" pitchFamily="34" charset="0"/>
                        </a:rPr>
                        <a:t>Visti</a:t>
                      </a:r>
                      <a:r>
                        <a:rPr lang="en-GB" sz="2000" dirty="0">
                          <a:solidFill>
                            <a:srgbClr val="99FF99"/>
                          </a:solidFill>
                          <a:latin typeface="Trebuchet MS" panose="020B0603020202020204" pitchFamily="34" charset="0"/>
                        </a:rPr>
                        <a:t>/Bhadra</a:t>
                      </a:r>
                    </a:p>
                  </a:txBody>
                  <a:tcPr>
                    <a:solidFill>
                      <a:schemeClr val="accent5">
                        <a:lumMod val="50000"/>
                      </a:schemeClr>
                    </a:solidFill>
                  </a:tcPr>
                </a:tc>
                <a:tc>
                  <a:txBody>
                    <a:bodyPr/>
                    <a:lstStyle/>
                    <a:p>
                      <a:r>
                        <a:rPr lang="en-GB" sz="2400" dirty="0">
                          <a:solidFill>
                            <a:schemeClr val="tx2">
                              <a:lumMod val="90000"/>
                            </a:schemeClr>
                          </a:solidFill>
                          <a:latin typeface="Trebuchet MS" panose="020B0603020202020204" pitchFamily="34" charset="0"/>
                        </a:rPr>
                        <a:t>Ketu</a:t>
                      </a:r>
                    </a:p>
                  </a:txBody>
                  <a:tcPr>
                    <a:solidFill>
                      <a:srgbClr val="006699"/>
                    </a:solidFill>
                  </a:tcPr>
                </a:tc>
                <a:tc>
                  <a:txBody>
                    <a:bodyPr/>
                    <a:lstStyle/>
                    <a:p>
                      <a:pPr algn="just"/>
                      <a:r>
                        <a:rPr lang="en-GB" sz="2000" dirty="0" err="1">
                          <a:solidFill>
                            <a:schemeClr val="bg1"/>
                          </a:solidFill>
                          <a:latin typeface="Trebuchet MS" panose="020B0603020202020204" pitchFamily="34" charset="0"/>
                        </a:rPr>
                        <a:t>YamaDharmaraj</a:t>
                      </a:r>
                      <a:endParaRPr lang="en-GB" sz="2000" dirty="0">
                        <a:solidFill>
                          <a:schemeClr val="bg1"/>
                        </a:solidFill>
                        <a:latin typeface="Trebuchet MS" panose="020B0603020202020204" pitchFamily="34" charset="0"/>
                      </a:endParaRPr>
                    </a:p>
                  </a:txBody>
                  <a:tcPr>
                    <a:solidFill>
                      <a:schemeClr val="accent5">
                        <a:lumMod val="50000"/>
                      </a:schemeClr>
                    </a:solidFill>
                  </a:tcPr>
                </a:tc>
                <a:tc>
                  <a:txBody>
                    <a:bodyPr/>
                    <a:lstStyle/>
                    <a:p>
                      <a:pPr algn="just"/>
                      <a:r>
                        <a:rPr lang="en-GB" sz="2000" dirty="0">
                          <a:solidFill>
                            <a:schemeClr val="bg1"/>
                          </a:solidFill>
                          <a:latin typeface="Trebuchet MS" panose="020B0603020202020204" pitchFamily="34" charset="0"/>
                        </a:rPr>
                        <a:t>Cock</a:t>
                      </a:r>
                    </a:p>
                  </a:txBody>
                  <a:tcPr>
                    <a:solidFill>
                      <a:schemeClr val="accent5">
                        <a:lumMod val="50000"/>
                      </a:schemeClr>
                    </a:solidFill>
                  </a:tcPr>
                </a:tc>
                <a:tc>
                  <a:txBody>
                    <a:bodyPr/>
                    <a:lstStyle/>
                    <a:p>
                      <a:pPr algn="just"/>
                      <a:r>
                        <a:rPr lang="en-GB" sz="2000" dirty="0">
                          <a:solidFill>
                            <a:schemeClr val="bg1"/>
                          </a:solidFill>
                          <a:latin typeface="Trebuchet MS" panose="020B0603020202020204" pitchFamily="34" charset="0"/>
                        </a:rPr>
                        <a:t>Aquarius11</a:t>
                      </a:r>
                    </a:p>
                  </a:txBody>
                  <a:tcPr>
                    <a:solidFill>
                      <a:schemeClr val="accent5">
                        <a:lumMod val="50000"/>
                      </a:schemeClr>
                    </a:solidFill>
                  </a:tcPr>
                </a:tc>
                <a:extLst>
                  <a:ext uri="{0D108BD9-81ED-4DB2-BD59-A6C34878D82A}">
                    <a16:rowId xmlns:a16="http://schemas.microsoft.com/office/drawing/2014/main" val="247682433"/>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8.Rahu</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99FF99"/>
                          </a:solidFill>
                          <a:latin typeface="Trebuchet MS" panose="020B0603020202020204" pitchFamily="34" charset="0"/>
                        </a:rPr>
                        <a:t>Śakuni</a:t>
                      </a:r>
                      <a:endParaRPr lang="en-US" sz="2000" dirty="0">
                        <a:solidFill>
                          <a:srgbClr val="99FF99"/>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Saturn</a:t>
                      </a:r>
                    </a:p>
                  </a:txBody>
                  <a:tcPr>
                    <a:solidFill>
                      <a:srgbClr val="006699"/>
                    </a:solidFill>
                  </a:tcPr>
                </a:tc>
                <a:tc>
                  <a:txBody>
                    <a:bodyPr/>
                    <a:lstStyle/>
                    <a:p>
                      <a:r>
                        <a:rPr lang="en-GB" sz="2000" dirty="0">
                          <a:solidFill>
                            <a:schemeClr val="bg1"/>
                          </a:solidFill>
                          <a:latin typeface="Trebuchet MS" panose="020B0603020202020204" pitchFamily="34" charset="0"/>
                        </a:rPr>
                        <a:t>Vishnu</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Crow</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Aquarius(11)</a:t>
                      </a:r>
                    </a:p>
                  </a:txBody>
                  <a:tcPr>
                    <a:solidFill>
                      <a:schemeClr val="tx2">
                        <a:lumMod val="25000"/>
                      </a:schemeClr>
                    </a:solidFill>
                  </a:tcPr>
                </a:tc>
                <a:extLst>
                  <a:ext uri="{0D108BD9-81ED-4DB2-BD59-A6C34878D82A}">
                    <a16:rowId xmlns:a16="http://schemas.microsoft.com/office/drawing/2014/main" val="183795491"/>
                  </a:ext>
                </a:extLst>
              </a:tr>
              <a:tr h="512190">
                <a:tc>
                  <a:txBody>
                    <a:bodyPr/>
                    <a:lstStyle/>
                    <a:p>
                      <a:r>
                        <a:rPr lang="en-GB" sz="2000" dirty="0">
                          <a:solidFill>
                            <a:srgbClr val="FFFF00"/>
                          </a:solidFill>
                          <a:latin typeface="Trebuchet MS" panose="020B0603020202020204" pitchFamily="34" charset="0"/>
                        </a:rPr>
                        <a:t>9.</a:t>
                      </a:r>
                    </a:p>
                  </a:txBody>
                  <a:tcPr>
                    <a:solidFill>
                      <a:schemeClr val="tx2">
                        <a:lumMod val="25000"/>
                      </a:schemeClr>
                    </a:solidFill>
                  </a:tcPr>
                </a:tc>
                <a:tc>
                  <a:txBody>
                    <a:bodyPr/>
                    <a:lstStyle/>
                    <a:p>
                      <a:r>
                        <a:rPr lang="en-US" sz="2000" dirty="0" err="1">
                          <a:solidFill>
                            <a:srgbClr val="CCCCFF"/>
                          </a:solidFill>
                          <a:latin typeface="Trebuchet MS" panose="020B0603020202020204" pitchFamily="34" charset="0"/>
                        </a:rPr>
                        <a:t>Catuṣpāda</a:t>
                      </a:r>
                      <a:endParaRPr lang="en-GB" sz="2000" dirty="0">
                        <a:solidFill>
                          <a:srgbClr val="CCCCFF"/>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Jupiter</a:t>
                      </a:r>
                    </a:p>
                  </a:txBody>
                  <a:tcPr>
                    <a:solidFill>
                      <a:srgbClr val="006699"/>
                    </a:solidFill>
                  </a:tcPr>
                </a:tc>
                <a:tc>
                  <a:txBody>
                    <a:bodyPr/>
                    <a:lstStyle/>
                    <a:p>
                      <a:r>
                        <a:rPr lang="en-GB" sz="2000" dirty="0" err="1">
                          <a:solidFill>
                            <a:schemeClr val="bg1"/>
                          </a:solidFill>
                          <a:latin typeface="Trebuchet MS" panose="020B0603020202020204" pitchFamily="34" charset="0"/>
                        </a:rPr>
                        <a:t>Manibhadran</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dog</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Pisces(12)</a:t>
                      </a:r>
                    </a:p>
                  </a:txBody>
                  <a:tcPr>
                    <a:solidFill>
                      <a:schemeClr val="tx2">
                        <a:lumMod val="25000"/>
                      </a:schemeClr>
                    </a:solidFill>
                  </a:tcPr>
                </a:tc>
                <a:extLst>
                  <a:ext uri="{0D108BD9-81ED-4DB2-BD59-A6C34878D82A}">
                    <a16:rowId xmlns:a16="http://schemas.microsoft.com/office/drawing/2014/main" val="1811236019"/>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10.</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99FF99"/>
                          </a:solidFill>
                          <a:latin typeface="Trebuchet MS" panose="020B0603020202020204" pitchFamily="34" charset="0"/>
                        </a:rPr>
                        <a:t>Nāga</a:t>
                      </a:r>
                      <a:endParaRPr lang="en-US" sz="2000" dirty="0">
                        <a:solidFill>
                          <a:srgbClr val="99FF99"/>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Rahu(Visa)</a:t>
                      </a:r>
                    </a:p>
                  </a:txBody>
                  <a:tcPr>
                    <a:solidFill>
                      <a:srgbClr val="006699"/>
                    </a:solidFill>
                  </a:tcPr>
                </a:tc>
                <a:tc>
                  <a:txBody>
                    <a:bodyPr/>
                    <a:lstStyle/>
                    <a:p>
                      <a:r>
                        <a:rPr lang="en-GB" sz="2000" dirty="0">
                          <a:solidFill>
                            <a:schemeClr val="bg1"/>
                          </a:solidFill>
                          <a:latin typeface="Trebuchet MS" panose="020B0603020202020204" pitchFamily="34" charset="0"/>
                        </a:rPr>
                        <a:t>Adi </a:t>
                      </a:r>
                      <a:r>
                        <a:rPr lang="en-GB" sz="2000" dirty="0" err="1">
                          <a:solidFill>
                            <a:schemeClr val="bg1"/>
                          </a:solidFill>
                          <a:latin typeface="Trebuchet MS" panose="020B0603020202020204" pitchFamily="34" charset="0"/>
                        </a:rPr>
                        <a:t>Sesha</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Snake</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Cancer(4)</a:t>
                      </a:r>
                    </a:p>
                  </a:txBody>
                  <a:tcPr>
                    <a:solidFill>
                      <a:schemeClr val="tx2">
                        <a:lumMod val="25000"/>
                      </a:schemeClr>
                    </a:solidFill>
                  </a:tcPr>
                </a:tc>
                <a:extLst>
                  <a:ext uri="{0D108BD9-81ED-4DB2-BD59-A6C34878D82A}">
                    <a16:rowId xmlns:a16="http://schemas.microsoft.com/office/drawing/2014/main" val="2666444914"/>
                  </a:ext>
                </a:extLst>
              </a:tr>
              <a:tr h="331976">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11.</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99FF99"/>
                          </a:solidFill>
                          <a:latin typeface="Trebuchet MS" panose="020B0603020202020204" pitchFamily="34" charset="0"/>
                        </a:rPr>
                        <a:t>Kimstughna</a:t>
                      </a:r>
                      <a:endParaRPr lang="en-US" sz="2000" dirty="0">
                        <a:solidFill>
                          <a:srgbClr val="99FF99"/>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Mercury</a:t>
                      </a:r>
                    </a:p>
                  </a:txBody>
                  <a:tcPr>
                    <a:solidFill>
                      <a:srgbClr val="006699"/>
                    </a:solidFill>
                  </a:tcPr>
                </a:tc>
                <a:tc>
                  <a:txBody>
                    <a:bodyPr/>
                    <a:lstStyle/>
                    <a:p>
                      <a:r>
                        <a:rPr lang="en-GB" sz="2000" dirty="0" err="1">
                          <a:solidFill>
                            <a:schemeClr val="bg1"/>
                          </a:solidFill>
                          <a:latin typeface="Trebuchet MS" panose="020B0603020202020204" pitchFamily="34" charset="0"/>
                        </a:rPr>
                        <a:t>VayuDeva</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Worms/insects</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Virgo(6)</a:t>
                      </a:r>
                    </a:p>
                  </a:txBody>
                  <a:tcPr>
                    <a:solidFill>
                      <a:schemeClr val="tx2">
                        <a:lumMod val="25000"/>
                      </a:schemeClr>
                    </a:solidFill>
                  </a:tcPr>
                </a:tc>
                <a:extLst>
                  <a:ext uri="{0D108BD9-81ED-4DB2-BD59-A6C34878D82A}">
                    <a16:rowId xmlns:a16="http://schemas.microsoft.com/office/drawing/2014/main" val="4070103109"/>
                  </a:ext>
                </a:extLst>
              </a:tr>
            </a:tbl>
          </a:graphicData>
        </a:graphic>
      </p:graphicFrame>
      <p:sp>
        <p:nvSpPr>
          <p:cNvPr id="5" name="Google Shape;85;p1">
            <a:extLst>
              <a:ext uri="{FF2B5EF4-FFF2-40B4-BE49-F238E27FC236}">
                <a16:creationId xmlns:a16="http://schemas.microsoft.com/office/drawing/2014/main" id="{EFD113E7-432D-643C-D3F3-245DC81F7305}"/>
              </a:ext>
            </a:extLst>
          </p:cNvPr>
          <p:cNvSpPr/>
          <p:nvPr/>
        </p:nvSpPr>
        <p:spPr>
          <a:xfrm>
            <a:off x="81421" y="5399514"/>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descr="A close up of a logo&#10;&#10;Description generated with high confidence">
            <a:extLst>
              <a:ext uri="{FF2B5EF4-FFF2-40B4-BE49-F238E27FC236}">
                <a16:creationId xmlns:a16="http://schemas.microsoft.com/office/drawing/2014/main" id="{6A20E4BF-7B87-F5C2-2242-83DD753F99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0348" y="0"/>
            <a:ext cx="4261899" cy="1383622"/>
          </a:xfrm>
          <a:prstGeom prst="rect">
            <a:avLst/>
          </a:prstGeom>
        </p:spPr>
      </p:pic>
      <p:sp>
        <p:nvSpPr>
          <p:cNvPr id="11" name="Google Shape;84;p1">
            <a:extLst>
              <a:ext uri="{FF2B5EF4-FFF2-40B4-BE49-F238E27FC236}">
                <a16:creationId xmlns:a16="http://schemas.microsoft.com/office/drawing/2014/main" id="{A8D4A27C-2153-5817-41A1-4D3BCFEBB55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Shape 268">
            <a:extLst>
              <a:ext uri="{FF2B5EF4-FFF2-40B4-BE49-F238E27FC236}">
                <a16:creationId xmlns:a16="http://schemas.microsoft.com/office/drawing/2014/main" id="{DEC443A2-08B1-94C0-0A9E-C1A87FCA8474}"/>
              </a:ext>
            </a:extLst>
          </p:cNvPr>
          <p:cNvSpPr/>
          <p:nvPr/>
        </p:nvSpPr>
        <p:spPr>
          <a:xfrm>
            <a:off x="1108367" y="383640"/>
            <a:ext cx="7528143" cy="806504"/>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gn="l" defTabSz="457200">
              <a:lnSpc>
                <a:spcPts val="2800"/>
              </a:lnSpc>
              <a:defRPr sz="1200">
                <a:latin typeface="Times"/>
                <a:ea typeface="Times"/>
                <a:cs typeface="Times"/>
                <a:sym typeface="Times"/>
              </a:defRPr>
            </a:lvl1pPr>
          </a:lstStyle>
          <a:p>
            <a:r>
              <a:rPr lang="en-GB" sz="3600" dirty="0" err="1">
                <a:solidFill>
                  <a:schemeClr val="bg1"/>
                </a:solidFill>
                <a:latin typeface="Trebuchet MS" panose="020B0603020202020204" pitchFamily="34" charset="0"/>
              </a:rPr>
              <a:t>Karaṇa</a:t>
            </a:r>
            <a:r>
              <a:rPr lang="en-GB" sz="3600" dirty="0">
                <a:solidFill>
                  <a:schemeClr val="bg1"/>
                </a:solidFill>
                <a:latin typeface="Trebuchet MS" panose="020B0603020202020204" pitchFamily="34" charset="0"/>
              </a:rPr>
              <a:t> Nath, Adi Devata, Animal and most influential/crucial Bhava </a:t>
            </a:r>
          </a:p>
        </p:txBody>
      </p:sp>
      <p:sp>
        <p:nvSpPr>
          <p:cNvPr id="8" name="TextBox 7">
            <a:extLst>
              <a:ext uri="{FF2B5EF4-FFF2-40B4-BE49-F238E27FC236}">
                <a16:creationId xmlns:a16="http://schemas.microsoft.com/office/drawing/2014/main" id="{DCCF7A44-9D08-BEB5-20D6-BB1985A3BB7A}"/>
              </a:ext>
            </a:extLst>
          </p:cNvPr>
          <p:cNvSpPr txBox="1"/>
          <p:nvPr/>
        </p:nvSpPr>
        <p:spPr>
          <a:xfrm>
            <a:off x="629753" y="4982899"/>
            <a:ext cx="7507105" cy="800219"/>
          </a:xfrm>
          <a:prstGeom prst="rect">
            <a:avLst/>
          </a:prstGeom>
          <a:noFill/>
        </p:spPr>
        <p:txBody>
          <a:bodyPr wrap="square">
            <a:spAutoFit/>
          </a:bodyPr>
          <a:lstStyle/>
          <a:p>
            <a:r>
              <a:rPr lang="en-GB" sz="2800" dirty="0">
                <a:solidFill>
                  <a:schemeClr val="accent4">
                    <a:lumMod val="20000"/>
                    <a:lumOff val="80000"/>
                  </a:schemeClr>
                </a:solidFill>
                <a:latin typeface="Trebuchet MS" panose="020B0603020202020204" pitchFamily="34" charset="0"/>
              </a:rPr>
              <a:t>Middling </a:t>
            </a:r>
            <a:r>
              <a:rPr lang="en-GB" sz="2800" dirty="0" err="1">
                <a:solidFill>
                  <a:schemeClr val="accent4">
                    <a:lumMod val="20000"/>
                    <a:lumOff val="80000"/>
                  </a:schemeClr>
                </a:solidFill>
                <a:latin typeface="Trebuchet MS" panose="020B0603020202020204" pitchFamily="34" charset="0"/>
              </a:rPr>
              <a:t>Karaṇa</a:t>
            </a:r>
            <a:r>
              <a:rPr lang="en-GB" sz="2800" dirty="0">
                <a:solidFill>
                  <a:schemeClr val="accent4">
                    <a:lumMod val="20000"/>
                    <a:lumOff val="80000"/>
                  </a:schemeClr>
                </a:solidFill>
                <a:latin typeface="Trebuchet MS" panose="020B0603020202020204" pitchFamily="34" charset="0"/>
              </a:rPr>
              <a:t> </a:t>
            </a:r>
            <a:r>
              <a:rPr lang="en-GB" sz="2000" dirty="0">
                <a:solidFill>
                  <a:schemeClr val="accent4">
                    <a:lumMod val="20000"/>
                    <a:lumOff val="80000"/>
                  </a:schemeClr>
                </a:solidFill>
                <a:latin typeface="Trebuchet MS" panose="020B0603020202020204" pitchFamily="34" charset="0"/>
              </a:rPr>
              <a:t>Vanija/</a:t>
            </a:r>
            <a:r>
              <a:rPr lang="en-GB" sz="2000" dirty="0" err="1">
                <a:solidFill>
                  <a:schemeClr val="accent4">
                    <a:lumMod val="20000"/>
                    <a:lumOff val="80000"/>
                  </a:schemeClr>
                </a:solidFill>
                <a:latin typeface="Trebuchet MS" panose="020B0603020202020204" pitchFamily="34" charset="0"/>
              </a:rPr>
              <a:t>Vanasai</a:t>
            </a:r>
            <a:r>
              <a:rPr lang="en-GB" sz="2000" dirty="0">
                <a:solidFill>
                  <a:schemeClr val="accent4">
                    <a:lumMod val="20000"/>
                    <a:lumOff val="80000"/>
                  </a:schemeClr>
                </a:solidFill>
                <a:latin typeface="Trebuchet MS" panose="020B0603020202020204" pitchFamily="34" charset="0"/>
              </a:rPr>
              <a:t> ~ C</a:t>
            </a:r>
            <a:r>
              <a:rPr lang="en-US" sz="2000" dirty="0" err="1">
                <a:solidFill>
                  <a:schemeClr val="accent4">
                    <a:lumMod val="20000"/>
                    <a:lumOff val="80000"/>
                  </a:schemeClr>
                </a:solidFill>
                <a:latin typeface="Trebuchet MS" panose="020B0603020202020204" pitchFamily="34" charset="0"/>
              </a:rPr>
              <a:t>atuṣpāda</a:t>
            </a:r>
            <a:r>
              <a:rPr lang="en-GB" sz="2000" dirty="0">
                <a:solidFill>
                  <a:schemeClr val="accent4">
                    <a:lumMod val="20000"/>
                    <a:lumOff val="80000"/>
                  </a:schemeClr>
                </a:solidFill>
                <a:latin typeface="Trebuchet MS" panose="020B0603020202020204" pitchFamily="34" charset="0"/>
              </a:rPr>
              <a:t> </a:t>
            </a:r>
            <a:endParaRPr lang="en-US" sz="2000" dirty="0">
              <a:solidFill>
                <a:schemeClr val="accent4">
                  <a:lumMod val="20000"/>
                  <a:lumOff val="80000"/>
                </a:schemeClr>
              </a:solidFill>
              <a:latin typeface="Trebuchet MS" panose="020B0603020202020204" pitchFamily="34" charset="0"/>
            </a:endParaRPr>
          </a:p>
          <a:p>
            <a:endParaRPr lang="en-GB" dirty="0"/>
          </a:p>
        </p:txBody>
      </p:sp>
    </p:spTree>
    <p:extLst>
      <p:ext uri="{BB962C8B-B14F-4D97-AF65-F5344CB8AC3E}">
        <p14:creationId xmlns:p14="http://schemas.microsoft.com/office/powerpoint/2010/main" val="29903449"/>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pider-Man: Brand New Day — release date, trailer, cast, plot, and  everything else we know about the new Marvel movie | TechRadar">
            <a:extLst>
              <a:ext uri="{FF2B5EF4-FFF2-40B4-BE49-F238E27FC236}">
                <a16:creationId xmlns:a16="http://schemas.microsoft.com/office/drawing/2014/main" id="{D96135B1-F9E4-B50B-8266-93BD3D796B8E}"/>
              </a:ext>
            </a:extLst>
          </p:cNvPr>
          <p:cNvPicPr>
            <a:picLocks noChangeAspect="1"/>
          </p:cNvPicPr>
          <p:nvPr/>
        </p:nvPicPr>
        <p:blipFill>
          <a:blip r:embed="rId2"/>
          <a:stretch>
            <a:fillRect/>
          </a:stretch>
        </p:blipFill>
        <p:spPr>
          <a:xfrm>
            <a:off x="0" y="0"/>
            <a:ext cx="10793724" cy="6080465"/>
          </a:xfrm>
          <a:prstGeom prst="rect">
            <a:avLst/>
          </a:prstGeom>
        </p:spPr>
      </p:pic>
      <p:sp>
        <p:nvSpPr>
          <p:cNvPr id="4" name="TextBox 3">
            <a:extLst>
              <a:ext uri="{FF2B5EF4-FFF2-40B4-BE49-F238E27FC236}">
                <a16:creationId xmlns:a16="http://schemas.microsoft.com/office/drawing/2014/main" id="{817B2FAE-2E7D-5277-DFD2-7265CE48B6EC}"/>
              </a:ext>
            </a:extLst>
          </p:cNvPr>
          <p:cNvSpPr txBox="1"/>
          <p:nvPr/>
        </p:nvSpPr>
        <p:spPr>
          <a:xfrm>
            <a:off x="0" y="1465406"/>
            <a:ext cx="11673619" cy="5386090"/>
          </a:xfrm>
          <a:prstGeom prst="rect">
            <a:avLst/>
          </a:prstGeom>
          <a:solidFill>
            <a:srgbClr val="7030A0">
              <a:alpha val="45000"/>
            </a:srgbClr>
          </a:solidFill>
        </p:spPr>
        <p:txBody>
          <a:bodyPr wrap="square">
            <a:spAutoFit/>
          </a:bodyPr>
          <a:lstStyle/>
          <a:p>
            <a:pPr algn="ctr"/>
            <a:r>
              <a:rPr lang="en-GB" sz="3200" dirty="0" err="1">
                <a:solidFill>
                  <a:srgbClr val="FFFF00"/>
                </a:solidFill>
                <a:latin typeface="Trebuchet MS" panose="020B0603020202020204" pitchFamily="34" charset="0"/>
              </a:rPr>
              <a:t>Karaṇa</a:t>
            </a:r>
            <a:r>
              <a:rPr lang="en-GB" sz="3200" dirty="0">
                <a:solidFill>
                  <a:srgbClr val="FFFF00"/>
                </a:solidFill>
                <a:latin typeface="Trebuchet MS" panose="020B0603020202020204" pitchFamily="34" charset="0"/>
              </a:rPr>
              <a:t> </a:t>
            </a:r>
            <a:r>
              <a:rPr lang="en-US" sz="3200" b="1" dirty="0">
                <a:solidFill>
                  <a:srgbClr val="FFFF00"/>
                </a:solidFill>
                <a:latin typeface="Trebuchet MS" panose="020B0603020202020204" pitchFamily="34" charset="0"/>
              </a:rPr>
              <a:t> Nath is of huge importance – make or break you life.</a:t>
            </a:r>
            <a:r>
              <a:rPr lang="en-US" sz="3200" dirty="0">
                <a:solidFill>
                  <a:srgbClr val="FFFF00"/>
                </a:solidFill>
                <a:latin typeface="Trebuchet MS" panose="020B0603020202020204" pitchFamily="34" charset="0"/>
              </a:rPr>
              <a:t> </a:t>
            </a:r>
          </a:p>
          <a:p>
            <a:r>
              <a:rPr lang="en-US" sz="2400" dirty="0">
                <a:solidFill>
                  <a:schemeClr val="tx2"/>
                </a:solidFill>
                <a:latin typeface="Trebuchet MS" panose="020B0603020202020204" pitchFamily="34" charset="0"/>
              </a:rPr>
              <a:t>Observe very carefully. Where there is bound to be dissatisfaction. H</a:t>
            </a:r>
            <a:r>
              <a:rPr lang="en-US" sz="2400" b="1" i="1" dirty="0">
                <a:solidFill>
                  <a:schemeClr val="tx2"/>
                </a:solidFill>
                <a:latin typeface="Trebuchet MS" panose="020B0603020202020204" pitchFamily="34" charset="0"/>
              </a:rPr>
              <a:t>e is </a:t>
            </a:r>
            <a:r>
              <a:rPr lang="en-US" sz="2400" dirty="0">
                <a:solidFill>
                  <a:schemeClr val="tx2"/>
                </a:solidFill>
                <a:latin typeface="Trebuchet MS" panose="020B0603020202020204" pitchFamily="34" charset="0"/>
              </a:rPr>
              <a:t>the </a:t>
            </a:r>
            <a:r>
              <a:rPr lang="en-US" sz="2400" i="1" dirty="0">
                <a:solidFill>
                  <a:schemeClr val="tx2"/>
                </a:solidFill>
                <a:latin typeface="Trebuchet MS" panose="020B0603020202020204" pitchFamily="34" charset="0"/>
              </a:rPr>
              <a:t>hero</a:t>
            </a:r>
            <a:r>
              <a:rPr lang="en-US" sz="2400" dirty="0">
                <a:solidFill>
                  <a:schemeClr val="tx2"/>
                </a:solidFill>
                <a:latin typeface="Trebuchet MS" panose="020B0603020202020204" pitchFamily="34" charset="0"/>
              </a:rPr>
              <a:t>, as any issues with tithi, tithi lord, it is </a:t>
            </a:r>
            <a:r>
              <a:rPr lang="en-US" sz="2400" dirty="0" err="1">
                <a:solidFill>
                  <a:schemeClr val="tx2"/>
                </a:solidFill>
                <a:latin typeface="Trebuchet MS" panose="020B0603020202020204" pitchFamily="34" charset="0"/>
              </a:rPr>
              <a:t>Karaṇa</a:t>
            </a:r>
            <a:r>
              <a:rPr lang="en-US" sz="2400" dirty="0">
                <a:solidFill>
                  <a:schemeClr val="tx2"/>
                </a:solidFill>
                <a:latin typeface="Trebuchet MS" panose="020B0603020202020204" pitchFamily="34" charset="0"/>
              </a:rPr>
              <a:t> Nath and the devata will be the save the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2"/>
                </a:solidFill>
                <a:latin typeface="Trebuchet MS" panose="020B0603020202020204" pitchFamily="34" charset="0"/>
              </a:rPr>
              <a:t>Nakshatra of </a:t>
            </a:r>
            <a:r>
              <a:rPr lang="en-US" sz="2400" dirty="0" err="1">
                <a:solidFill>
                  <a:schemeClr val="tx2"/>
                </a:solidFill>
                <a:latin typeface="Trebuchet MS" panose="020B0603020202020204" pitchFamily="34" charset="0"/>
              </a:rPr>
              <a:t>Karaṇa</a:t>
            </a:r>
            <a:r>
              <a:rPr lang="en-US" sz="2400" dirty="0">
                <a:solidFill>
                  <a:schemeClr val="tx2"/>
                </a:solidFill>
                <a:latin typeface="Trebuchet MS" panose="020B0603020202020204" pitchFamily="34" charset="0"/>
              </a:rPr>
              <a:t> Nath will do very good! Whichever planets gets connected to the </a:t>
            </a:r>
            <a:r>
              <a:rPr lang="en-US" sz="2400" dirty="0" err="1">
                <a:solidFill>
                  <a:schemeClr val="tx2"/>
                </a:solidFill>
                <a:latin typeface="Trebuchet MS" panose="020B0603020202020204" pitchFamily="34" charset="0"/>
              </a:rPr>
              <a:t>Karaṇa</a:t>
            </a:r>
            <a:r>
              <a:rPr lang="en-US" sz="2400" dirty="0">
                <a:solidFill>
                  <a:schemeClr val="tx2"/>
                </a:solidFill>
                <a:latin typeface="Trebuchet MS" panose="020B0603020202020204" pitchFamily="34" charset="0"/>
              </a:rPr>
              <a:t> Nath, those planets it is karaka for, those bhava/Houses </a:t>
            </a:r>
            <a:r>
              <a:rPr lang="en-US" sz="2400" b="1" i="1" dirty="0">
                <a:solidFill>
                  <a:schemeClr val="tx2"/>
                </a:solidFill>
                <a:latin typeface="Trebuchet MS" panose="020B0603020202020204" pitchFamily="34" charset="0"/>
              </a:rPr>
              <a:t>will prosper</a:t>
            </a:r>
            <a:r>
              <a:rPr lang="en-US" sz="2400" dirty="0">
                <a:solidFill>
                  <a:schemeClr val="tx2"/>
                </a:solidFill>
                <a:latin typeface="Trebuchet MS" panose="020B0603020202020204" pitchFamily="34" charset="0"/>
              </a:rPr>
              <a:t>. Results to be judged by that planet conjoining it. </a:t>
            </a:r>
            <a:r>
              <a:rPr kumimoji="0" lang="en-US" sz="2400" b="1" i="0" u="none" strike="noStrike" kern="1200" cap="none" spc="0" normalizeH="0" baseline="0" noProof="0" dirty="0" err="1">
                <a:ln>
                  <a:noFill/>
                </a:ln>
                <a:solidFill>
                  <a:srgbClr val="E8B54D">
                    <a:lumMod val="60000"/>
                    <a:lumOff val="40000"/>
                  </a:srgbClr>
                </a:solidFill>
                <a:effectLst/>
                <a:uLnTx/>
                <a:uFillTx/>
                <a:latin typeface="Abadi" panose="020B0604020104020204" pitchFamily="34" charset="0"/>
                <a:ea typeface="+mn-ea"/>
                <a:cs typeface="+mn-cs"/>
              </a:rPr>
              <a:t>Karaṇa</a:t>
            </a:r>
            <a:r>
              <a:rPr kumimoji="0" lang="en-US" sz="2400" b="1" i="0" u="none" strike="noStrike" kern="1200" cap="none" spc="0" normalizeH="0" baseline="0" noProof="0" dirty="0">
                <a:ln>
                  <a:noFill/>
                </a:ln>
                <a:solidFill>
                  <a:srgbClr val="E8B54D">
                    <a:lumMod val="60000"/>
                    <a:lumOff val="40000"/>
                  </a:srgbClr>
                </a:solidFill>
                <a:effectLst/>
                <a:uLnTx/>
                <a:uFillTx/>
                <a:latin typeface="Abadi" panose="020B0604020104020204" pitchFamily="34" charset="0"/>
                <a:ea typeface="+mn-ea"/>
                <a:cs typeface="+mn-cs"/>
              </a:rPr>
              <a:t> Nath is going to tithi Shunya/</a:t>
            </a:r>
            <a:r>
              <a:rPr kumimoji="0" lang="en-US" sz="2400" b="1" i="0" u="none" strike="noStrike" kern="1200" cap="none" spc="0" normalizeH="0" baseline="0" noProof="0" dirty="0" err="1">
                <a:ln>
                  <a:noFill/>
                </a:ln>
                <a:solidFill>
                  <a:srgbClr val="E8B54D">
                    <a:lumMod val="60000"/>
                    <a:lumOff val="40000"/>
                  </a:srgbClr>
                </a:solidFill>
                <a:effectLst/>
                <a:uLnTx/>
                <a:uFillTx/>
                <a:latin typeface="Abadi" panose="020B0604020104020204" pitchFamily="34" charset="0"/>
                <a:ea typeface="+mn-ea"/>
                <a:cs typeface="+mn-cs"/>
              </a:rPr>
              <a:t>Dagdha</a:t>
            </a:r>
            <a:r>
              <a:rPr kumimoji="0" lang="en-US" sz="2400" b="1" i="0" u="none" strike="noStrike" kern="1200" cap="none" spc="0" normalizeH="0" baseline="0" noProof="0" dirty="0">
                <a:ln>
                  <a:noFill/>
                </a:ln>
                <a:solidFill>
                  <a:srgbClr val="E8B54D">
                    <a:lumMod val="60000"/>
                    <a:lumOff val="40000"/>
                  </a:srgbClr>
                </a:solidFill>
                <a:effectLst/>
                <a:uLnTx/>
                <a:uFillTx/>
                <a:latin typeface="Abadi" panose="020B0604020104020204" pitchFamily="34" charset="0"/>
                <a:ea typeface="+mn-ea"/>
                <a:cs typeface="+mn-cs"/>
              </a:rPr>
              <a:t> Rasi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and if it Going to 6</a:t>
            </a:r>
            <a:r>
              <a:rPr kumimoji="0" lang="en-US" sz="2400" b="1"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th</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 8</a:t>
            </a:r>
            <a:r>
              <a:rPr kumimoji="0" lang="en-US" sz="2400" b="1"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th</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or 12</a:t>
            </a:r>
            <a:r>
              <a:rPr kumimoji="0" lang="en-US" sz="2400" b="1"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th</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then there will be huge issues in work and jobs.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Karaṇa</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is </a:t>
            </a:r>
            <a:r>
              <a:rPr lang="en-US" sz="2400" b="1" dirty="0">
                <a:solidFill>
                  <a:prstClr val="white"/>
                </a:solidFill>
                <a:latin typeface="Abadi" panose="020B0604020104020204" pitchFamily="34" charset="0"/>
              </a:rPr>
              <a:t>V</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ayu tattva, although most take it as Prthvi tattva.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10</a:t>
            </a:r>
            <a:r>
              <a:rPr kumimoji="0" lang="en-US" sz="2400" b="1"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th</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lord – karakas Mercury, Sun, Saturn – Hence another ‘secret of the </a:t>
            </a:r>
            <a:r>
              <a:rPr kumimoji="0" lang="en-US" sz="2400" b="1"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Sidhars</a:t>
            </a:r>
            <a:r>
              <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Abadi" panose="020B0604020104020204" pitchFamily="34" charset="0"/>
              </a:rPr>
              <a:t>For career success see 10</a:t>
            </a:r>
            <a:r>
              <a:rPr lang="en-US" sz="2400" b="1" baseline="30000" dirty="0">
                <a:solidFill>
                  <a:prstClr val="white"/>
                </a:solidFill>
                <a:latin typeface="Abadi" panose="020B0604020104020204" pitchFamily="34" charset="0"/>
              </a:rPr>
              <a:t>th</a:t>
            </a:r>
            <a:r>
              <a:rPr lang="en-US" sz="2400" b="1" dirty="0">
                <a:solidFill>
                  <a:prstClr val="white"/>
                </a:solidFill>
                <a:latin typeface="Abadi" panose="020B0604020104020204" pitchFamily="34" charset="0"/>
              </a:rPr>
              <a:t> from Shani </a:t>
            </a:r>
            <a:endParaRPr kumimoji="0" lang="en-US" sz="2400" b="1"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endParaRPr lang="en-US" sz="2400" dirty="0">
              <a:solidFill>
                <a:schemeClr val="tx2"/>
              </a:solidFill>
              <a:latin typeface="Trebuchet MS" panose="020B0603020202020204" pitchFamily="34" charset="0"/>
            </a:endParaRPr>
          </a:p>
          <a:p>
            <a:endParaRPr lang="en-US" sz="2400" dirty="0">
              <a:solidFill>
                <a:schemeClr val="tx2"/>
              </a:solidFill>
              <a:latin typeface="Trebuchet MS" panose="020B0603020202020204" pitchFamily="34" charset="0"/>
            </a:endParaRPr>
          </a:p>
        </p:txBody>
      </p:sp>
      <p:pic>
        <p:nvPicPr>
          <p:cNvPr id="7" name="Picture 6" descr="A close up of a logo&#10;&#10;Description generated with high confidence">
            <a:extLst>
              <a:ext uri="{FF2B5EF4-FFF2-40B4-BE49-F238E27FC236}">
                <a16:creationId xmlns:a16="http://schemas.microsoft.com/office/drawing/2014/main" id="{49F8CF67-56DF-3E22-D528-4BB9777535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0582" y="5066675"/>
            <a:ext cx="4261899" cy="1383622"/>
          </a:xfrm>
          <a:prstGeom prst="rect">
            <a:avLst/>
          </a:prstGeom>
        </p:spPr>
      </p:pic>
      <p:sp>
        <p:nvSpPr>
          <p:cNvPr id="9" name="TextBox 8">
            <a:extLst>
              <a:ext uri="{FF2B5EF4-FFF2-40B4-BE49-F238E27FC236}">
                <a16:creationId xmlns:a16="http://schemas.microsoft.com/office/drawing/2014/main" id="{84F2531E-4BCF-D7E0-C559-78F97281D90E}"/>
              </a:ext>
            </a:extLst>
          </p:cNvPr>
          <p:cNvSpPr txBox="1"/>
          <p:nvPr/>
        </p:nvSpPr>
        <p:spPr>
          <a:xfrm>
            <a:off x="168611" y="61172"/>
            <a:ext cx="852906" cy="769441"/>
          </a:xfrm>
          <a:prstGeom prst="rect">
            <a:avLst/>
          </a:prstGeom>
          <a:noFill/>
          <a:ln>
            <a:solidFill>
              <a:schemeClr val="accent5">
                <a:lumMod val="50000"/>
              </a:schemeClr>
            </a:solidFill>
          </a:ln>
          <a:effectLst>
            <a:reflection blurRad="6350" stA="52000" endA="300" endPos="35000" dir="5400000" sy="-100000" algn="bl" rotWithShape="0"/>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11" name="Google Shape;84;p1">
            <a:extLst>
              <a:ext uri="{FF2B5EF4-FFF2-40B4-BE49-F238E27FC236}">
                <a16:creationId xmlns:a16="http://schemas.microsoft.com/office/drawing/2014/main" id="{6FFC9297-3998-2DF7-E5A1-471FACC26110}"/>
              </a:ext>
            </a:extLst>
          </p:cNvPr>
          <p:cNvSpPr/>
          <p:nvPr/>
        </p:nvSpPr>
        <p:spPr>
          <a:xfrm>
            <a:off x="9980920"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08685658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he Life of Kaka Bhusundi the Crow Sage">
            <a:extLst>
              <a:ext uri="{FF2B5EF4-FFF2-40B4-BE49-F238E27FC236}">
                <a16:creationId xmlns:a16="http://schemas.microsoft.com/office/drawing/2014/main" id="{3EC16E5B-0C66-9244-4126-36620A48C539}"/>
              </a:ext>
            </a:extLst>
          </p:cNvPr>
          <p:cNvPicPr>
            <a:picLocks noChangeAspect="1"/>
          </p:cNvPicPr>
          <p:nvPr/>
        </p:nvPicPr>
        <p:blipFill>
          <a:blip r:embed="rId2"/>
          <a:stretch>
            <a:fillRect/>
          </a:stretch>
        </p:blipFill>
        <p:spPr>
          <a:xfrm>
            <a:off x="9620130" y="1875886"/>
            <a:ext cx="2571868" cy="3233057"/>
          </a:xfrm>
          <a:prstGeom prst="rect">
            <a:avLst/>
          </a:prstGeom>
        </p:spPr>
      </p:pic>
      <p:sp>
        <p:nvSpPr>
          <p:cNvPr id="4" name="TextBox 3">
            <a:extLst>
              <a:ext uri="{FF2B5EF4-FFF2-40B4-BE49-F238E27FC236}">
                <a16:creationId xmlns:a16="http://schemas.microsoft.com/office/drawing/2014/main" id="{817B2FAE-2E7D-5277-DFD2-7265CE48B6EC}"/>
              </a:ext>
            </a:extLst>
          </p:cNvPr>
          <p:cNvSpPr txBox="1"/>
          <p:nvPr/>
        </p:nvSpPr>
        <p:spPr>
          <a:xfrm>
            <a:off x="105827" y="589889"/>
            <a:ext cx="9839659" cy="3693319"/>
          </a:xfrm>
          <a:prstGeom prst="rect">
            <a:avLst/>
          </a:prstGeom>
          <a:solidFill>
            <a:schemeClr val="accent1">
              <a:lumMod val="75000"/>
              <a:alpha val="69000"/>
            </a:schemeClr>
          </a:solidFill>
        </p:spPr>
        <p:txBody>
          <a:bodyPr wrap="square">
            <a:spAutoFit/>
          </a:bodyPr>
          <a:lstStyle/>
          <a:p>
            <a:pPr>
              <a:buFont typeface="+mj-lt"/>
              <a:buAutoNum type="arabicPeriod"/>
            </a:pPr>
            <a:r>
              <a:rPr lang="en-US" dirty="0">
                <a:solidFill>
                  <a:schemeClr val="accent4">
                    <a:lumMod val="20000"/>
                    <a:lumOff val="80000"/>
                  </a:schemeClr>
                </a:solidFill>
                <a:latin typeface="Abadi" panose="020B0604020104020204" pitchFamily="34" charset="0"/>
              </a:rPr>
              <a:t>Bava – Indra is the </a:t>
            </a:r>
            <a:r>
              <a:rPr lang="en-US" dirty="0" err="1">
                <a:solidFill>
                  <a:schemeClr val="accent4">
                    <a:lumMod val="20000"/>
                    <a:lumOff val="80000"/>
                  </a:schemeClr>
                </a:solidFill>
                <a:latin typeface="Abadi" panose="020B0604020104020204" pitchFamily="34" charset="0"/>
              </a:rPr>
              <a:t>Kāraṇa</a:t>
            </a:r>
            <a:r>
              <a:rPr lang="en-US" dirty="0">
                <a:solidFill>
                  <a:schemeClr val="accent4">
                    <a:lumMod val="20000"/>
                    <a:lumOff val="80000"/>
                  </a:schemeClr>
                </a:solidFill>
                <a:latin typeface="Abadi" panose="020B0604020104020204" pitchFamily="34" charset="0"/>
              </a:rPr>
              <a:t>  </a:t>
            </a:r>
            <a:r>
              <a:rPr lang="en-US" dirty="0" err="1">
                <a:solidFill>
                  <a:schemeClr val="accent4">
                    <a:lumMod val="20000"/>
                    <a:lumOff val="80000"/>
                  </a:schemeClr>
                </a:solidFill>
                <a:latin typeface="Abadi" panose="020B0604020104020204" pitchFamily="34" charset="0"/>
              </a:rPr>
              <a:t>Nathhighly</a:t>
            </a:r>
            <a:r>
              <a:rPr lang="en-US" dirty="0">
                <a:solidFill>
                  <a:schemeClr val="accent4">
                    <a:lumMod val="20000"/>
                    <a:lumOff val="80000"/>
                  </a:schemeClr>
                </a:solidFill>
                <a:latin typeface="Abadi" panose="020B0604020104020204" pitchFamily="34" charset="0"/>
              </a:rPr>
              <a:t> creative; desire filled; able; artistic; in essence </a:t>
            </a:r>
            <a:r>
              <a:rPr lang="en-US" dirty="0" err="1">
                <a:solidFill>
                  <a:schemeClr val="accent4">
                    <a:lumMod val="20000"/>
                    <a:lumOff val="80000"/>
                  </a:schemeClr>
                </a:solidFill>
                <a:latin typeface="Abadi" panose="020B0604020104020204" pitchFamily="34" charset="0"/>
              </a:rPr>
              <a:t>Rajasik</a:t>
            </a:r>
            <a:r>
              <a:rPr lang="en-US" dirty="0">
                <a:solidFill>
                  <a:schemeClr val="accent4">
                    <a:lumMod val="20000"/>
                    <a:lumOff val="80000"/>
                  </a:schemeClr>
                </a:solidFill>
                <a:latin typeface="Abadi" panose="020B0604020104020204" pitchFamily="34" charset="0"/>
              </a:rPr>
              <a:t> - good for kings and worldly individuals with a practical mind. . The lion is considered to be the symbol of </a:t>
            </a:r>
            <a:r>
              <a:rPr lang="en-US" dirty="0" err="1">
                <a:solidFill>
                  <a:schemeClr val="accent4">
                    <a:lumMod val="20000"/>
                    <a:lumOff val="80000"/>
                  </a:schemeClr>
                </a:solidFill>
                <a:latin typeface="Abadi" panose="020B0604020104020204" pitchFamily="34" charset="0"/>
              </a:rPr>
              <a:t>Kāraṇa</a:t>
            </a:r>
            <a:r>
              <a:rPr lang="en-US" dirty="0">
                <a:solidFill>
                  <a:schemeClr val="accent4">
                    <a:lumMod val="20000"/>
                    <a:lumOff val="80000"/>
                  </a:schemeClr>
                </a:solidFill>
                <a:latin typeface="Abadi" panose="020B0604020104020204" pitchFamily="34" charset="0"/>
              </a:rPr>
              <a:t> , hence also called the ‘Simha </a:t>
            </a:r>
            <a:r>
              <a:rPr lang="en-US" dirty="0" err="1">
                <a:solidFill>
                  <a:schemeClr val="accent4">
                    <a:lumMod val="20000"/>
                    <a:lumOff val="80000"/>
                  </a:schemeClr>
                </a:solidFill>
                <a:latin typeface="Abadi" panose="020B0604020104020204" pitchFamily="34" charset="0"/>
              </a:rPr>
              <a:t>Kāraṇa</a:t>
            </a:r>
            <a:r>
              <a:rPr lang="en-US" dirty="0">
                <a:solidFill>
                  <a:schemeClr val="accent4">
                    <a:lumMod val="20000"/>
                    <a:lumOff val="80000"/>
                  </a:schemeClr>
                </a:solidFill>
                <a:latin typeface="Abadi" panose="020B0604020104020204" pitchFamily="34" charset="0"/>
              </a:rPr>
              <a:t> m’ (Lion) - means testicles, sperm, creativity and so on. They are always self-centric.. They don’t know when to talk and when not to </a:t>
            </a:r>
            <a:r>
              <a:rPr lang="en-US" dirty="0" err="1">
                <a:solidFill>
                  <a:schemeClr val="accent4">
                    <a:lumMod val="20000"/>
                    <a:lumOff val="80000"/>
                  </a:schemeClr>
                </a:solidFill>
                <a:latin typeface="Abadi" panose="020B0604020104020204" pitchFamily="34" charset="0"/>
              </a:rPr>
              <a:t>talk.They</a:t>
            </a:r>
            <a:r>
              <a:rPr lang="en-US" dirty="0">
                <a:solidFill>
                  <a:schemeClr val="accent4">
                    <a:lumMod val="20000"/>
                    <a:lumOff val="80000"/>
                  </a:schemeClr>
                </a:solidFill>
                <a:latin typeface="Abadi" panose="020B0604020104020204" pitchFamily="34" charset="0"/>
              </a:rPr>
              <a:t> will extra care for children and live for them. </a:t>
            </a:r>
            <a:r>
              <a:rPr lang="en-US" b="1" dirty="0">
                <a:solidFill>
                  <a:schemeClr val="accent4">
                    <a:lumMod val="20000"/>
                    <a:lumOff val="80000"/>
                  </a:schemeClr>
                </a:solidFill>
                <a:latin typeface="Abadi" panose="020B0604020104020204" pitchFamily="34" charset="0"/>
              </a:rPr>
              <a:t>Even a single damage to their reputation they will leave that place or relationship.</a:t>
            </a:r>
          </a:p>
          <a:p>
            <a:r>
              <a:rPr lang="en-US" dirty="0">
                <a:solidFill>
                  <a:schemeClr val="accent4">
                    <a:lumMod val="20000"/>
                    <a:lumOff val="80000"/>
                  </a:schemeClr>
                </a:solidFill>
                <a:latin typeface="Abadi" panose="020B0604020104020204" pitchFamily="34" charset="0"/>
              </a:rPr>
              <a:t> They will chase their enemies and win over them, either by smooth talk or outright defeat.</a:t>
            </a:r>
          </a:p>
          <a:p>
            <a:r>
              <a:rPr lang="en-US" dirty="0">
                <a:solidFill>
                  <a:schemeClr val="accent4">
                    <a:lumMod val="20000"/>
                    <a:lumOff val="80000"/>
                  </a:schemeClr>
                </a:solidFill>
                <a:latin typeface="Abadi" panose="020B0604020104020204" pitchFamily="34" charset="0"/>
              </a:rPr>
              <a:t>This </a:t>
            </a:r>
            <a:r>
              <a:rPr lang="en-US" dirty="0" err="1">
                <a:solidFill>
                  <a:schemeClr val="accent4">
                    <a:lumMod val="20000"/>
                    <a:lumOff val="80000"/>
                  </a:schemeClr>
                </a:solidFill>
                <a:latin typeface="Abadi" panose="020B0604020104020204" pitchFamily="34" charset="0"/>
              </a:rPr>
              <a:t>Kāraṇa</a:t>
            </a:r>
            <a:r>
              <a:rPr lang="en-US" dirty="0">
                <a:solidFill>
                  <a:schemeClr val="accent4">
                    <a:lumMod val="20000"/>
                    <a:lumOff val="80000"/>
                  </a:schemeClr>
                </a:solidFill>
                <a:latin typeface="Abadi" panose="020B0604020104020204" pitchFamily="34" charset="0"/>
              </a:rPr>
              <a:t>  is good for all Chara deeds (such as journey, daily duties, business etc.) and also for </a:t>
            </a:r>
            <a:r>
              <a:rPr lang="en-US" dirty="0" err="1">
                <a:solidFill>
                  <a:schemeClr val="accent4">
                    <a:lumMod val="20000"/>
                    <a:lumOff val="80000"/>
                  </a:schemeClr>
                </a:solidFill>
                <a:latin typeface="Abadi" panose="020B0604020104020204" pitchFamily="34" charset="0"/>
              </a:rPr>
              <a:t>Sthira</a:t>
            </a:r>
            <a:r>
              <a:rPr lang="en-US" dirty="0">
                <a:solidFill>
                  <a:schemeClr val="accent4">
                    <a:lumMod val="20000"/>
                    <a:lumOff val="80000"/>
                  </a:schemeClr>
                </a:solidFill>
                <a:latin typeface="Abadi" panose="020B0604020104020204" pitchFamily="34" charset="0"/>
              </a:rPr>
              <a:t> deeds such as sowing seeds, sexual intercourse, for putting foundations, stonework,, worship, temple creation and so on.</a:t>
            </a:r>
          </a:p>
          <a:p>
            <a:r>
              <a:rPr lang="en-US" dirty="0">
                <a:solidFill>
                  <a:schemeClr val="accent4">
                    <a:lumMod val="20000"/>
                    <a:lumOff val="80000"/>
                  </a:schemeClr>
                </a:solidFill>
                <a:latin typeface="Abadi" panose="020B0604020104020204" pitchFamily="34" charset="0"/>
              </a:rPr>
              <a:t>Spiritually predisposed and interested in the work of dharma-karma, and make full effort to any task. Associated with state of  childhood. Individuals born in the Bava are liberal, rich and happy. </a:t>
            </a:r>
          </a:p>
          <a:p>
            <a:endParaRPr lang="en-US" dirty="0">
              <a:solidFill>
                <a:schemeClr val="accent4">
                  <a:lumMod val="20000"/>
                  <a:lumOff val="80000"/>
                </a:schemeClr>
              </a:solidFill>
              <a:latin typeface="Abadi" panose="020B0604020104020204" pitchFamily="34" charset="0"/>
            </a:endParaRPr>
          </a:p>
        </p:txBody>
      </p:sp>
      <p:pic>
        <p:nvPicPr>
          <p:cNvPr id="2" name="Picture 1" descr="A close up of a logo&#10;&#10;Description generated with high confidence">
            <a:extLst>
              <a:ext uri="{FF2B5EF4-FFF2-40B4-BE49-F238E27FC236}">
                <a16:creationId xmlns:a16="http://schemas.microsoft.com/office/drawing/2014/main" id="{404C03B6-91B3-F77C-8E61-3494351B9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1663" y="4107231"/>
            <a:ext cx="7021563" cy="2031707"/>
          </a:xfrm>
          <a:prstGeom prst="rect">
            <a:avLst/>
          </a:prstGeom>
        </p:spPr>
      </p:pic>
      <p:sp>
        <p:nvSpPr>
          <p:cNvPr id="5" name="TextBox 4">
            <a:extLst>
              <a:ext uri="{FF2B5EF4-FFF2-40B4-BE49-F238E27FC236}">
                <a16:creationId xmlns:a16="http://schemas.microsoft.com/office/drawing/2014/main" id="{B55B32EB-44D2-70D4-0B72-B3AC06D625C6}"/>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B282482-DDF9-5F11-AAD0-D055EB6D2FC4}"/>
              </a:ext>
            </a:extLst>
          </p:cNvPr>
          <p:cNvSpPr txBox="1"/>
          <p:nvPr/>
        </p:nvSpPr>
        <p:spPr>
          <a:xfrm>
            <a:off x="910089" y="168015"/>
            <a:ext cx="7852247" cy="461665"/>
          </a:xfrm>
          <a:prstGeom prst="rect">
            <a:avLst/>
          </a:prstGeom>
          <a:noFill/>
        </p:spPr>
        <p:txBody>
          <a:bodyPr wrap="square">
            <a:spAutoFit/>
          </a:bodyPr>
          <a:lstStyle/>
          <a:p>
            <a:r>
              <a:rPr lang="en-US" sz="2400" dirty="0">
                <a:solidFill>
                  <a:srgbClr val="99FF99"/>
                </a:solidFill>
                <a:latin typeface="Algerian" panose="04020705040A02060702" pitchFamily="82" charset="0"/>
              </a:rPr>
              <a:t>Bava </a:t>
            </a:r>
            <a:r>
              <a:rPr lang="en-US" sz="2400" b="1" dirty="0" err="1">
                <a:solidFill>
                  <a:srgbClr val="99FF99"/>
                </a:solidFill>
                <a:latin typeface="Algerian" panose="04020705040A02060702" pitchFamily="82" charset="0"/>
              </a:rPr>
              <a:t>Karaṇa</a:t>
            </a:r>
            <a:r>
              <a:rPr lang="en-US" sz="2400" b="1" dirty="0">
                <a:solidFill>
                  <a:srgbClr val="99FF99"/>
                </a:solidFill>
                <a:latin typeface="Algerian" panose="04020705040A02060702" pitchFamily="82" charset="0"/>
              </a:rPr>
              <a:t> &amp; </a:t>
            </a:r>
            <a:r>
              <a:rPr lang="en-US" sz="2400" b="1" dirty="0" err="1">
                <a:solidFill>
                  <a:srgbClr val="99FF99"/>
                </a:solidFill>
                <a:latin typeface="Algerian" panose="04020705040A02060702" pitchFamily="82" charset="0"/>
              </a:rPr>
              <a:t>Karaṇa</a:t>
            </a:r>
            <a:r>
              <a:rPr lang="en-US" sz="2400" b="1" dirty="0">
                <a:solidFill>
                  <a:srgbClr val="99FF99"/>
                </a:solidFill>
                <a:latin typeface="Algerian" panose="04020705040A02060702" pitchFamily="82" charset="0"/>
              </a:rPr>
              <a:t> Nath Characteristics </a:t>
            </a:r>
            <a:endParaRPr lang="en-GB" sz="2400" dirty="0">
              <a:solidFill>
                <a:srgbClr val="99FF99"/>
              </a:solidFill>
              <a:latin typeface="Algerian" panose="04020705040A02060702" pitchFamily="82" charset="0"/>
            </a:endParaRPr>
          </a:p>
        </p:txBody>
      </p:sp>
      <p:sp>
        <p:nvSpPr>
          <p:cNvPr id="7" name="Google Shape;84;p1">
            <a:extLst>
              <a:ext uri="{FF2B5EF4-FFF2-40B4-BE49-F238E27FC236}">
                <a16:creationId xmlns:a16="http://schemas.microsoft.com/office/drawing/2014/main" id="{BADC7112-4D20-3446-F389-E66F655AD354}"/>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9A012B28-8735-A10E-3F49-CB03D930D5C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9A771DC6-2EE1-77C0-FD20-98F080CD0D36}"/>
              </a:ext>
            </a:extLst>
          </p:cNvPr>
          <p:cNvGraphicFramePr>
            <a:graphicFrameLocks noGrp="1"/>
          </p:cNvGraphicFramePr>
          <p:nvPr>
            <p:extLst>
              <p:ext uri="{D42A27DB-BD31-4B8C-83A1-F6EECF244321}">
                <p14:modId xmlns:p14="http://schemas.microsoft.com/office/powerpoint/2010/main" val="178989622"/>
              </p:ext>
            </p:extLst>
          </p:nvPr>
        </p:nvGraphicFramePr>
        <p:xfrm>
          <a:off x="198465" y="3429000"/>
          <a:ext cx="9755004" cy="121920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179058289"/>
                    </a:ext>
                  </a:extLst>
                </a:gridCol>
                <a:gridCol w="1579526">
                  <a:extLst>
                    <a:ext uri="{9D8B030D-6E8A-4147-A177-3AD203B41FA5}">
                      <a16:colId xmlns:a16="http://schemas.microsoft.com/office/drawing/2014/main" val="271441779"/>
                    </a:ext>
                  </a:extLst>
                </a:gridCol>
                <a:gridCol w="2413516">
                  <a:extLst>
                    <a:ext uri="{9D8B030D-6E8A-4147-A177-3AD203B41FA5}">
                      <a16:colId xmlns:a16="http://schemas.microsoft.com/office/drawing/2014/main" val="848725135"/>
                    </a:ext>
                  </a:extLst>
                </a:gridCol>
                <a:gridCol w="1579388">
                  <a:extLst>
                    <a:ext uri="{9D8B030D-6E8A-4147-A177-3AD203B41FA5}">
                      <a16:colId xmlns:a16="http://schemas.microsoft.com/office/drawing/2014/main" val="1712859663"/>
                    </a:ext>
                  </a:extLst>
                </a:gridCol>
                <a:gridCol w="1047572">
                  <a:extLst>
                    <a:ext uri="{9D8B030D-6E8A-4147-A177-3AD203B41FA5}">
                      <a16:colId xmlns:a16="http://schemas.microsoft.com/office/drawing/2014/main" val="1997164229"/>
                    </a:ext>
                  </a:extLst>
                </a:gridCol>
                <a:gridCol w="1843790">
                  <a:extLst>
                    <a:ext uri="{9D8B030D-6E8A-4147-A177-3AD203B41FA5}">
                      <a16:colId xmlns:a16="http://schemas.microsoft.com/office/drawing/2014/main" val="3344624071"/>
                    </a:ext>
                  </a:extLst>
                </a:gridCol>
              </a:tblGrid>
              <a:tr h="492369">
                <a:tc>
                  <a:txBody>
                    <a:bodyPr/>
                    <a:lstStyle/>
                    <a:p>
                      <a:r>
                        <a:rPr lang="en-GB" sz="2000" dirty="0">
                          <a:solidFill>
                            <a:schemeClr val="bg1"/>
                          </a:solidFill>
                          <a:latin typeface="Abadi" panose="020B0604020104020204" pitchFamily="34" charset="0"/>
                        </a:rPr>
                        <a:t>Weekday </a:t>
                      </a:r>
                      <a:r>
                        <a:rPr lang="en-GB" sz="2000" dirty="0">
                          <a:solidFill>
                            <a:schemeClr val="bg1"/>
                          </a:solidFill>
                          <a:latin typeface="Trebuchet MS" panose="020B0603020202020204" pitchFamily="34" charset="0"/>
                        </a:rPr>
                        <a:t>Lord</a:t>
                      </a:r>
                    </a:p>
                  </a:txBody>
                  <a:tcPr>
                    <a:solidFill>
                      <a:schemeClr val="accent5">
                        <a:lumMod val="50000"/>
                      </a:schemeClr>
                    </a:solidFill>
                  </a:tcPr>
                </a:tc>
                <a:tc>
                  <a:txBody>
                    <a:bodyPr/>
                    <a:lstStyle/>
                    <a:p>
                      <a:r>
                        <a:rPr lang="en-GB" sz="2000" dirty="0" err="1">
                          <a:solidFill>
                            <a:schemeClr val="bg1"/>
                          </a:solidFill>
                          <a:latin typeface="Abadi" panose="020B0604020104020204" pitchFamily="34" charset="0"/>
                        </a:rPr>
                        <a:t>Karaṇa</a:t>
                      </a:r>
                      <a:endParaRPr lang="en-GB" sz="2000" dirty="0">
                        <a:solidFill>
                          <a:schemeClr val="bg1"/>
                        </a:solidFill>
                        <a:latin typeface="Abadi" panose="020B0604020104020204" pitchFamily="34" charset="0"/>
                      </a:endParaRPr>
                    </a:p>
                  </a:txBody>
                  <a:tcPr>
                    <a:solidFill>
                      <a:schemeClr val="accent5">
                        <a:lumMod val="50000"/>
                      </a:schemeClr>
                    </a:solidFill>
                  </a:tcPr>
                </a:tc>
                <a:tc>
                  <a:txBody>
                    <a:bodyPr/>
                    <a:lstStyle/>
                    <a:p>
                      <a:r>
                        <a:rPr lang="en-GB" sz="2800" dirty="0" err="1">
                          <a:solidFill>
                            <a:schemeClr val="bg1"/>
                          </a:solidFill>
                          <a:latin typeface="Abadi" panose="020B0604020104020204" pitchFamily="34" charset="0"/>
                        </a:rPr>
                        <a:t>Karaṇa</a:t>
                      </a:r>
                      <a:r>
                        <a:rPr lang="en-GB" sz="2800" dirty="0">
                          <a:solidFill>
                            <a:schemeClr val="bg1"/>
                          </a:solidFill>
                          <a:latin typeface="Abadi" panose="020B0604020104020204" pitchFamily="34" charset="0"/>
                        </a:rPr>
                        <a:t> Nath</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Adi-Devata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Animal</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House Bhava</a:t>
                      </a:r>
                    </a:p>
                  </a:txBody>
                  <a:tcPr>
                    <a:solidFill>
                      <a:schemeClr val="accent5">
                        <a:lumMod val="50000"/>
                      </a:schemeClr>
                    </a:solidFill>
                  </a:tcPr>
                </a:tc>
                <a:extLst>
                  <a:ext uri="{0D108BD9-81ED-4DB2-BD59-A6C34878D82A}">
                    <a16:rowId xmlns:a16="http://schemas.microsoft.com/office/drawing/2014/main" val="3226802839"/>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badi" panose="020B0604020104020204" pitchFamily="34" charset="0"/>
                        </a:rPr>
                        <a:t>1.Sun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chemeClr val="bg1"/>
                          </a:solidFill>
                          <a:latin typeface="Abadi" panose="020B0604020104020204" pitchFamily="34" charset="0"/>
                        </a:rPr>
                        <a:t>Bava</a:t>
                      </a:r>
                      <a:endParaRPr lang="en-US" sz="2000" dirty="0">
                        <a:solidFill>
                          <a:schemeClr val="bg1"/>
                        </a:solidFill>
                        <a:latin typeface="Abadi" panose="020B0604020104020204" pitchFamily="34" charset="0"/>
                      </a:endParaRPr>
                    </a:p>
                  </a:txBody>
                  <a:tcPr>
                    <a:solidFill>
                      <a:schemeClr val="accent5">
                        <a:lumMod val="50000"/>
                      </a:schemeClr>
                    </a:solidFill>
                  </a:tcPr>
                </a:tc>
                <a:tc>
                  <a:txBody>
                    <a:bodyPr/>
                    <a:lstStyle/>
                    <a:p>
                      <a:r>
                        <a:rPr lang="en-GB" sz="2800" dirty="0">
                          <a:solidFill>
                            <a:schemeClr val="bg1"/>
                          </a:solidFill>
                          <a:latin typeface="Abadi" panose="020B0604020104020204" pitchFamily="34" charset="0"/>
                        </a:rPr>
                        <a:t>Mars</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Indra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Lion</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Leo (5)</a:t>
                      </a:r>
                    </a:p>
                  </a:txBody>
                  <a:tcPr>
                    <a:solidFill>
                      <a:schemeClr val="accent5">
                        <a:lumMod val="50000"/>
                      </a:schemeClr>
                    </a:solidFill>
                  </a:tcPr>
                </a:tc>
                <a:extLst>
                  <a:ext uri="{0D108BD9-81ED-4DB2-BD59-A6C34878D82A}">
                    <a16:rowId xmlns:a16="http://schemas.microsoft.com/office/drawing/2014/main" val="1753580866"/>
                  </a:ext>
                </a:extLst>
              </a:tr>
            </a:tbl>
          </a:graphicData>
        </a:graphic>
      </p:graphicFrame>
      <p:sp>
        <p:nvSpPr>
          <p:cNvPr id="10" name="TextBox 9">
            <a:extLst>
              <a:ext uri="{FF2B5EF4-FFF2-40B4-BE49-F238E27FC236}">
                <a16:creationId xmlns:a16="http://schemas.microsoft.com/office/drawing/2014/main" id="{FBB94A4B-64A7-5F98-0FE9-C06E9EBF14AB}"/>
              </a:ext>
            </a:extLst>
          </p:cNvPr>
          <p:cNvSpPr txBox="1"/>
          <p:nvPr/>
        </p:nvSpPr>
        <p:spPr>
          <a:xfrm>
            <a:off x="198465" y="4753752"/>
            <a:ext cx="9603651" cy="369332"/>
          </a:xfrm>
          <a:prstGeom prst="rect">
            <a:avLst/>
          </a:prstGeom>
          <a:noFill/>
        </p:spPr>
        <p:txBody>
          <a:bodyPr wrap="square">
            <a:spAutoFit/>
          </a:bodyPr>
          <a:lstStyle/>
          <a:p>
            <a:r>
              <a:rPr lang="en-GB" dirty="0" err="1">
                <a:solidFill>
                  <a:schemeClr val="bg1"/>
                </a:solidFill>
              </a:rPr>
              <a:t>Bhuśuṇḍī</a:t>
            </a:r>
            <a:r>
              <a:rPr lang="en-GB" dirty="0">
                <a:solidFill>
                  <a:schemeClr val="bg1"/>
                </a:solidFill>
              </a:rPr>
              <a:t> (</a:t>
            </a:r>
            <a:r>
              <a:rPr lang="en-GB" dirty="0" err="1">
                <a:solidFill>
                  <a:schemeClr val="bg1"/>
                </a:solidFill>
              </a:rPr>
              <a:t>भुशुण्डी</a:t>
            </a:r>
            <a:r>
              <a:rPr lang="en-GB" dirty="0">
                <a:solidFill>
                  <a:schemeClr val="bg1"/>
                </a:solidFill>
              </a:rPr>
              <a:t>) or </a:t>
            </a:r>
            <a:r>
              <a:rPr lang="en-GB" dirty="0" err="1">
                <a:solidFill>
                  <a:schemeClr val="bg1"/>
                </a:solidFill>
              </a:rPr>
              <a:t>Bhuśaṇḍī</a:t>
            </a:r>
            <a:r>
              <a:rPr lang="en-GB" dirty="0">
                <a:solidFill>
                  <a:schemeClr val="bg1"/>
                </a:solidFill>
              </a:rPr>
              <a:t>.—A weapon, apparently a kind of fire arms or rocket</a:t>
            </a:r>
          </a:p>
        </p:txBody>
      </p:sp>
    </p:spTree>
    <p:extLst>
      <p:ext uri="{BB962C8B-B14F-4D97-AF65-F5344CB8AC3E}">
        <p14:creationId xmlns:p14="http://schemas.microsoft.com/office/powerpoint/2010/main" val="229562776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186D8-8AA2-7967-4F27-3EF34E65FD8C}"/>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AFE8E9A2-7159-F88F-34C7-B72220E516C2}"/>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pic>
        <p:nvPicPr>
          <p:cNvPr id="7" name="Picture 6">
            <a:extLst>
              <a:ext uri="{FF2B5EF4-FFF2-40B4-BE49-F238E27FC236}">
                <a16:creationId xmlns:a16="http://schemas.microsoft.com/office/drawing/2014/main" id="{D5E000F4-ADF2-BE21-FD07-605A2AD1309B}"/>
              </a:ext>
            </a:extLst>
          </p:cNvPr>
          <p:cNvPicPr>
            <a:picLocks noChangeAspect="1"/>
          </p:cNvPicPr>
          <p:nvPr/>
        </p:nvPicPr>
        <p:blipFill>
          <a:blip r:embed="rId3"/>
          <a:stretch>
            <a:fillRect/>
          </a:stretch>
        </p:blipFill>
        <p:spPr>
          <a:xfrm>
            <a:off x="165611" y="242338"/>
            <a:ext cx="8715699" cy="4773595"/>
          </a:xfrm>
          <a:prstGeom prst="rect">
            <a:avLst/>
          </a:prstGeom>
        </p:spPr>
      </p:pic>
      <p:pic>
        <p:nvPicPr>
          <p:cNvPr id="9" name="Picture 8" descr="A close up of a logo&#10;&#10;Description generated with high confidence">
            <a:extLst>
              <a:ext uri="{FF2B5EF4-FFF2-40B4-BE49-F238E27FC236}">
                <a16:creationId xmlns:a16="http://schemas.microsoft.com/office/drawing/2014/main" id="{1D8BBC2F-FB1B-FA1D-5A04-23BDD1F889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1385" y="420497"/>
            <a:ext cx="4261899" cy="1383622"/>
          </a:xfrm>
          <a:prstGeom prst="rect">
            <a:avLst/>
          </a:prstGeom>
        </p:spPr>
      </p:pic>
      <p:sp>
        <p:nvSpPr>
          <p:cNvPr id="11" name="TextBox 10">
            <a:extLst>
              <a:ext uri="{FF2B5EF4-FFF2-40B4-BE49-F238E27FC236}">
                <a16:creationId xmlns:a16="http://schemas.microsoft.com/office/drawing/2014/main" id="{71512A96-DB37-65AF-7E91-9581EE99D8F3}"/>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13" name="Google Shape;84;p1">
            <a:extLst>
              <a:ext uri="{FF2B5EF4-FFF2-40B4-BE49-F238E27FC236}">
                <a16:creationId xmlns:a16="http://schemas.microsoft.com/office/drawing/2014/main" id="{FCBE7C4E-DEAE-B1F0-FBEB-BCBCEEF9C80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pic>
        <p:nvPicPr>
          <p:cNvPr id="14" name="Picture 13" descr="Kagaz Kala - Swami Vivekananda Wall Photo Frames for Home Living Room Study  Room - Motivational Quotes Wall Frames and Paintings (The mind is ...">
            <a:extLst>
              <a:ext uri="{FF2B5EF4-FFF2-40B4-BE49-F238E27FC236}">
                <a16:creationId xmlns:a16="http://schemas.microsoft.com/office/drawing/2014/main" id="{7308F282-CF04-76E7-DE74-91D8C07F00F3}"/>
              </a:ext>
            </a:extLst>
          </p:cNvPr>
          <p:cNvPicPr>
            <a:picLocks noChangeAspect="1"/>
          </p:cNvPicPr>
          <p:nvPr/>
        </p:nvPicPr>
        <p:blipFill>
          <a:blip r:embed="rId5"/>
          <a:srcRect l="14286" r="18774" b="3873"/>
          <a:stretch>
            <a:fillRect/>
          </a:stretch>
        </p:blipFill>
        <p:spPr>
          <a:xfrm>
            <a:off x="9190613" y="1639422"/>
            <a:ext cx="1656180" cy="2242039"/>
          </a:xfrm>
          <a:prstGeom prst="rect">
            <a:avLst/>
          </a:prstGeom>
        </p:spPr>
      </p:pic>
      <p:graphicFrame>
        <p:nvGraphicFramePr>
          <p:cNvPr id="15" name="Table 14">
            <a:extLst>
              <a:ext uri="{FF2B5EF4-FFF2-40B4-BE49-F238E27FC236}">
                <a16:creationId xmlns:a16="http://schemas.microsoft.com/office/drawing/2014/main" id="{22686408-D21F-7B3A-AD4B-A09704C64F0A}"/>
              </a:ext>
            </a:extLst>
          </p:cNvPr>
          <p:cNvGraphicFramePr>
            <a:graphicFrameLocks noGrp="1"/>
          </p:cNvGraphicFramePr>
          <p:nvPr>
            <p:extLst>
              <p:ext uri="{D42A27DB-BD31-4B8C-83A1-F6EECF244321}">
                <p14:modId xmlns:p14="http://schemas.microsoft.com/office/powerpoint/2010/main" val="2351065698"/>
              </p:ext>
            </p:extLst>
          </p:nvPr>
        </p:nvGraphicFramePr>
        <p:xfrm>
          <a:off x="263918" y="4837400"/>
          <a:ext cx="8895072" cy="109131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92235879"/>
                    </a:ext>
                  </a:extLst>
                </a:gridCol>
                <a:gridCol w="1077324">
                  <a:extLst>
                    <a:ext uri="{9D8B030D-6E8A-4147-A177-3AD203B41FA5}">
                      <a16:colId xmlns:a16="http://schemas.microsoft.com/office/drawing/2014/main" val="370591300"/>
                    </a:ext>
                  </a:extLst>
                </a:gridCol>
                <a:gridCol w="1654733">
                  <a:extLst>
                    <a:ext uri="{9D8B030D-6E8A-4147-A177-3AD203B41FA5}">
                      <a16:colId xmlns:a16="http://schemas.microsoft.com/office/drawing/2014/main" val="4115005404"/>
                    </a:ext>
                  </a:extLst>
                </a:gridCol>
                <a:gridCol w="1401580">
                  <a:extLst>
                    <a:ext uri="{9D8B030D-6E8A-4147-A177-3AD203B41FA5}">
                      <a16:colId xmlns:a16="http://schemas.microsoft.com/office/drawing/2014/main" val="1513525103"/>
                    </a:ext>
                  </a:extLst>
                </a:gridCol>
                <a:gridCol w="1888761">
                  <a:extLst>
                    <a:ext uri="{9D8B030D-6E8A-4147-A177-3AD203B41FA5}">
                      <a16:colId xmlns:a16="http://schemas.microsoft.com/office/drawing/2014/main" val="4269151754"/>
                    </a:ext>
                  </a:extLst>
                </a:gridCol>
                <a:gridCol w="1581462">
                  <a:extLst>
                    <a:ext uri="{9D8B030D-6E8A-4147-A177-3AD203B41FA5}">
                      <a16:colId xmlns:a16="http://schemas.microsoft.com/office/drawing/2014/main" val="1289076967"/>
                    </a:ext>
                  </a:extLst>
                </a:gridCol>
              </a:tblGrid>
              <a:tr h="492369">
                <a:tc>
                  <a:txBody>
                    <a:bodyPr/>
                    <a:lstStyle/>
                    <a:p>
                      <a:r>
                        <a:rPr lang="en-GB" sz="1600" dirty="0">
                          <a:solidFill>
                            <a:srgbClr val="FFFF00"/>
                          </a:solidFill>
                          <a:latin typeface="Abadi" panose="020B0604020104020204" pitchFamily="34" charset="0"/>
                        </a:rPr>
                        <a:t>Weekday </a:t>
                      </a:r>
                      <a:r>
                        <a:rPr lang="en-GB" sz="1600" dirty="0">
                          <a:solidFill>
                            <a:srgbClr val="FFFF00"/>
                          </a:solidFill>
                          <a:latin typeface="Trebuchet MS" panose="020B0603020202020204" pitchFamily="34" charset="0"/>
                        </a:rPr>
                        <a:t>Lord</a:t>
                      </a:r>
                    </a:p>
                  </a:txBody>
                  <a:tcPr>
                    <a:solidFill>
                      <a:schemeClr val="accent5">
                        <a:lumMod val="50000"/>
                      </a:schemeClr>
                    </a:solidFill>
                  </a:tcPr>
                </a:tc>
                <a:tc>
                  <a:txBody>
                    <a:bodyPr/>
                    <a:lstStyle/>
                    <a:p>
                      <a:r>
                        <a:rPr lang="en-GB" sz="1600" dirty="0" err="1">
                          <a:solidFill>
                            <a:srgbClr val="FFFF00"/>
                          </a:solidFill>
                          <a:latin typeface="Abadi" panose="020B0604020104020204" pitchFamily="34" charset="0"/>
                        </a:rPr>
                        <a:t>Karaṇa</a:t>
                      </a:r>
                      <a:endParaRPr lang="en-GB" sz="16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1600" dirty="0" err="1">
                          <a:solidFill>
                            <a:srgbClr val="92D050"/>
                          </a:solidFill>
                          <a:latin typeface="Abadi" panose="020B0604020104020204" pitchFamily="34" charset="0"/>
                        </a:rPr>
                        <a:t>Karaṇa</a:t>
                      </a:r>
                      <a:r>
                        <a:rPr lang="en-GB" sz="1600" dirty="0">
                          <a:solidFill>
                            <a:srgbClr val="92D050"/>
                          </a:solidFill>
                          <a:latin typeface="Abadi" panose="020B0604020104020204" pitchFamily="34" charset="0"/>
                        </a:rPr>
                        <a:t> Nath</a:t>
                      </a:r>
                    </a:p>
                  </a:txBody>
                  <a:tcPr>
                    <a:solidFill>
                      <a:srgbClr val="006699"/>
                    </a:solidFill>
                  </a:tcPr>
                </a:tc>
                <a:tc>
                  <a:txBody>
                    <a:bodyPr/>
                    <a:lstStyle/>
                    <a:p>
                      <a:r>
                        <a:rPr lang="en-GB" sz="1600" dirty="0">
                          <a:solidFill>
                            <a:schemeClr val="bg1"/>
                          </a:solidFill>
                          <a:latin typeface="Abadi" panose="020B0604020104020204" pitchFamily="34" charset="0"/>
                        </a:rPr>
                        <a:t>Adi-Devata</a:t>
                      </a:r>
                    </a:p>
                  </a:txBody>
                  <a:tcPr>
                    <a:solidFill>
                      <a:schemeClr val="accent5">
                        <a:lumMod val="50000"/>
                      </a:schemeClr>
                    </a:solidFill>
                  </a:tcPr>
                </a:tc>
                <a:tc>
                  <a:txBody>
                    <a:bodyPr/>
                    <a:lstStyle/>
                    <a:p>
                      <a:r>
                        <a:rPr lang="en-GB" sz="1600" dirty="0">
                          <a:solidFill>
                            <a:schemeClr val="bg1"/>
                          </a:solidFill>
                          <a:latin typeface="Abadi" panose="020B0604020104020204" pitchFamily="34" charset="0"/>
                        </a:rPr>
                        <a:t>Animal</a:t>
                      </a:r>
                    </a:p>
                  </a:txBody>
                  <a:tcPr>
                    <a:solidFill>
                      <a:schemeClr val="accent5">
                        <a:lumMod val="50000"/>
                      </a:schemeClr>
                    </a:solidFill>
                  </a:tcPr>
                </a:tc>
                <a:tc>
                  <a:txBody>
                    <a:bodyPr/>
                    <a:lstStyle/>
                    <a:p>
                      <a:r>
                        <a:rPr lang="en-GB" sz="1600" dirty="0">
                          <a:solidFill>
                            <a:schemeClr val="bg1"/>
                          </a:solidFill>
                          <a:latin typeface="Abadi" panose="020B0604020104020204" pitchFamily="34" charset="0"/>
                        </a:rPr>
                        <a:t>House Bhava</a:t>
                      </a:r>
                    </a:p>
                  </a:txBody>
                  <a:tcPr>
                    <a:solidFill>
                      <a:schemeClr val="accent5">
                        <a:lumMod val="50000"/>
                      </a:schemeClr>
                    </a:solidFill>
                  </a:tcPr>
                </a:tc>
                <a:extLst>
                  <a:ext uri="{0D108BD9-81ED-4DB2-BD59-A6C34878D82A}">
                    <a16:rowId xmlns:a16="http://schemas.microsoft.com/office/drawing/2014/main" val="1119177208"/>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1600" dirty="0">
                          <a:solidFill>
                            <a:srgbClr val="FFFF00"/>
                          </a:solidFill>
                          <a:latin typeface="Abadi" panose="020B0604020104020204" pitchFamily="34" charset="0"/>
                        </a:rPr>
                        <a:t>1.Sun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1600" dirty="0" err="1">
                          <a:solidFill>
                            <a:srgbClr val="FFFF00"/>
                          </a:solidFill>
                          <a:latin typeface="Abadi" panose="020B0604020104020204" pitchFamily="34" charset="0"/>
                        </a:rPr>
                        <a:t>Bava</a:t>
                      </a:r>
                      <a:endParaRPr lang="en-US" sz="16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1600" dirty="0">
                          <a:solidFill>
                            <a:srgbClr val="92D050"/>
                          </a:solidFill>
                          <a:latin typeface="Abadi" panose="020B0604020104020204" pitchFamily="34" charset="0"/>
                        </a:rPr>
                        <a:t>Mars</a:t>
                      </a:r>
                    </a:p>
                  </a:txBody>
                  <a:tcPr>
                    <a:solidFill>
                      <a:srgbClr val="006699"/>
                    </a:solidFill>
                  </a:tcPr>
                </a:tc>
                <a:tc>
                  <a:txBody>
                    <a:bodyPr/>
                    <a:lstStyle/>
                    <a:p>
                      <a:r>
                        <a:rPr lang="en-GB" sz="1600" dirty="0">
                          <a:solidFill>
                            <a:schemeClr val="bg1"/>
                          </a:solidFill>
                          <a:latin typeface="Abadi" panose="020B0604020104020204" pitchFamily="34" charset="0"/>
                        </a:rPr>
                        <a:t>Indra</a:t>
                      </a:r>
                    </a:p>
                  </a:txBody>
                  <a:tcPr>
                    <a:solidFill>
                      <a:schemeClr val="accent5">
                        <a:lumMod val="50000"/>
                      </a:schemeClr>
                    </a:solidFill>
                  </a:tcPr>
                </a:tc>
                <a:tc>
                  <a:txBody>
                    <a:bodyPr/>
                    <a:lstStyle/>
                    <a:p>
                      <a:r>
                        <a:rPr lang="en-GB" sz="1600" dirty="0">
                          <a:solidFill>
                            <a:schemeClr val="bg1"/>
                          </a:solidFill>
                          <a:latin typeface="Abadi" panose="020B0604020104020204" pitchFamily="34" charset="0"/>
                        </a:rPr>
                        <a:t>Lion</a:t>
                      </a:r>
                    </a:p>
                  </a:txBody>
                  <a:tcPr>
                    <a:solidFill>
                      <a:schemeClr val="accent5">
                        <a:lumMod val="50000"/>
                      </a:schemeClr>
                    </a:solidFill>
                  </a:tcPr>
                </a:tc>
                <a:tc>
                  <a:txBody>
                    <a:bodyPr/>
                    <a:lstStyle/>
                    <a:p>
                      <a:r>
                        <a:rPr lang="en-GB" sz="1600" dirty="0">
                          <a:solidFill>
                            <a:schemeClr val="bg1"/>
                          </a:solidFill>
                          <a:latin typeface="Abadi" panose="020B0604020104020204" pitchFamily="34" charset="0"/>
                        </a:rPr>
                        <a:t>Leo (5)</a:t>
                      </a:r>
                    </a:p>
                  </a:txBody>
                  <a:tcPr>
                    <a:solidFill>
                      <a:schemeClr val="accent5">
                        <a:lumMod val="50000"/>
                      </a:schemeClr>
                    </a:solidFill>
                  </a:tcPr>
                </a:tc>
                <a:extLst>
                  <a:ext uri="{0D108BD9-81ED-4DB2-BD59-A6C34878D82A}">
                    <a16:rowId xmlns:a16="http://schemas.microsoft.com/office/drawing/2014/main" val="925135927"/>
                  </a:ext>
                </a:extLst>
              </a:tr>
            </a:tbl>
          </a:graphicData>
        </a:graphic>
      </p:graphicFrame>
      <p:pic>
        <p:nvPicPr>
          <p:cNvPr id="17" name="Picture 16">
            <a:extLst>
              <a:ext uri="{FF2B5EF4-FFF2-40B4-BE49-F238E27FC236}">
                <a16:creationId xmlns:a16="http://schemas.microsoft.com/office/drawing/2014/main" id="{0D2C4766-EA4B-DB06-1F03-C63EAD208AA3}"/>
              </a:ext>
            </a:extLst>
          </p:cNvPr>
          <p:cNvPicPr>
            <a:picLocks noChangeAspect="1"/>
          </p:cNvPicPr>
          <p:nvPr/>
        </p:nvPicPr>
        <p:blipFill>
          <a:blip r:embed="rId6"/>
          <a:stretch>
            <a:fillRect/>
          </a:stretch>
        </p:blipFill>
        <p:spPr>
          <a:xfrm>
            <a:off x="6481663" y="4918052"/>
            <a:ext cx="745300" cy="745300"/>
          </a:xfrm>
          <a:prstGeom prst="rect">
            <a:avLst/>
          </a:prstGeom>
        </p:spPr>
      </p:pic>
      <p:pic>
        <p:nvPicPr>
          <p:cNvPr id="19" name="Picture 18">
            <a:extLst>
              <a:ext uri="{FF2B5EF4-FFF2-40B4-BE49-F238E27FC236}">
                <a16:creationId xmlns:a16="http://schemas.microsoft.com/office/drawing/2014/main" id="{F901D68E-20A3-80E4-A774-362416C1299F}"/>
              </a:ext>
            </a:extLst>
          </p:cNvPr>
          <p:cNvPicPr>
            <a:picLocks noChangeAspect="1"/>
          </p:cNvPicPr>
          <p:nvPr/>
        </p:nvPicPr>
        <p:blipFill>
          <a:blip r:embed="rId6"/>
          <a:stretch>
            <a:fillRect/>
          </a:stretch>
        </p:blipFill>
        <p:spPr>
          <a:xfrm>
            <a:off x="474913" y="2481265"/>
            <a:ext cx="526737" cy="526737"/>
          </a:xfrm>
          <a:prstGeom prst="rect">
            <a:avLst/>
          </a:prstGeom>
        </p:spPr>
      </p:pic>
      <mc:AlternateContent xmlns:mc="http://schemas.openxmlformats.org/markup-compatibility/2006" xmlns:p14="http://schemas.microsoft.com/office/powerpoint/2010/main">
        <mc:Choice Requires="p14">
          <p:contentPart p14:bwMode="auto" r:id="rId7">
            <p14:nvContentPartPr>
              <p14:cNvPr id="20" name="Ink 19">
                <a:extLst>
                  <a:ext uri="{FF2B5EF4-FFF2-40B4-BE49-F238E27FC236}">
                    <a16:creationId xmlns:a16="http://schemas.microsoft.com/office/drawing/2014/main" id="{E1B1522E-515D-61A8-B4B2-71D5F349CD1F}"/>
                  </a:ext>
                </a:extLst>
              </p14:cNvPr>
              <p14:cNvContentPartPr/>
              <p14:nvPr/>
            </p14:nvContentPartPr>
            <p14:xfrm>
              <a:off x="4815143" y="3726301"/>
              <a:ext cx="30960" cy="121680"/>
            </p14:xfrm>
          </p:contentPart>
        </mc:Choice>
        <mc:Fallback xmlns="">
          <p:pic>
            <p:nvPicPr>
              <p:cNvPr id="20" name="Ink 19">
                <a:extLst>
                  <a:ext uri="{FF2B5EF4-FFF2-40B4-BE49-F238E27FC236}">
                    <a16:creationId xmlns:a16="http://schemas.microsoft.com/office/drawing/2014/main" id="{E1B1522E-515D-61A8-B4B2-71D5F349CD1F}"/>
                  </a:ext>
                </a:extLst>
              </p:cNvPr>
              <p:cNvPicPr/>
              <p:nvPr/>
            </p:nvPicPr>
            <p:blipFill>
              <a:blip r:embed="rId8"/>
              <a:stretch>
                <a:fillRect/>
              </a:stretch>
            </p:blipFill>
            <p:spPr>
              <a:xfrm>
                <a:off x="4779503" y="3690661"/>
                <a:ext cx="10260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CC529BBE-7597-8EB1-E034-8F90BF8E3627}"/>
                  </a:ext>
                </a:extLst>
              </p14:cNvPr>
              <p14:cNvContentPartPr/>
              <p14:nvPr/>
            </p14:nvContentPartPr>
            <p14:xfrm>
              <a:off x="7188623" y="3726301"/>
              <a:ext cx="76680" cy="155160"/>
            </p14:xfrm>
          </p:contentPart>
        </mc:Choice>
        <mc:Fallback xmlns="">
          <p:pic>
            <p:nvPicPr>
              <p:cNvPr id="21" name="Ink 20">
                <a:extLst>
                  <a:ext uri="{FF2B5EF4-FFF2-40B4-BE49-F238E27FC236}">
                    <a16:creationId xmlns:a16="http://schemas.microsoft.com/office/drawing/2014/main" id="{CC529BBE-7597-8EB1-E034-8F90BF8E3627}"/>
                  </a:ext>
                </a:extLst>
              </p:cNvPr>
              <p:cNvPicPr/>
              <p:nvPr/>
            </p:nvPicPr>
            <p:blipFill>
              <a:blip r:embed="rId10"/>
              <a:stretch>
                <a:fillRect/>
              </a:stretch>
            </p:blipFill>
            <p:spPr>
              <a:xfrm>
                <a:off x="7152983" y="3690661"/>
                <a:ext cx="148320" cy="226800"/>
              </a:xfrm>
              <a:prstGeom prst="rect">
                <a:avLst/>
              </a:prstGeom>
            </p:spPr>
          </p:pic>
        </mc:Fallback>
      </mc:AlternateContent>
      <p:sp>
        <p:nvSpPr>
          <p:cNvPr id="4" name="TextBox 3">
            <a:extLst>
              <a:ext uri="{FF2B5EF4-FFF2-40B4-BE49-F238E27FC236}">
                <a16:creationId xmlns:a16="http://schemas.microsoft.com/office/drawing/2014/main" id="{CFA777A5-61FF-4D05-C8C0-FCAC183C93A2}"/>
              </a:ext>
            </a:extLst>
          </p:cNvPr>
          <p:cNvSpPr txBox="1"/>
          <p:nvPr/>
        </p:nvSpPr>
        <p:spPr>
          <a:xfrm>
            <a:off x="9066037" y="3565410"/>
            <a:ext cx="3310690" cy="2363300"/>
          </a:xfrm>
          <a:prstGeom prst="rect">
            <a:avLst/>
          </a:prstGeom>
          <a:noFill/>
        </p:spPr>
        <p:txBody>
          <a:bodyPr wrap="square">
            <a:spAutoFit/>
          </a:bodyPr>
          <a:lstStyle/>
          <a:p>
            <a:r>
              <a:rPr lang="en-US" dirty="0" err="1">
                <a:solidFill>
                  <a:schemeClr val="tx2"/>
                </a:solidFill>
                <a:latin typeface="Trebuchet MS" panose="020B0603020202020204" pitchFamily="34" charset="0"/>
              </a:rPr>
              <a:t>Karaṇa</a:t>
            </a:r>
            <a:r>
              <a:rPr lang="en-US" dirty="0">
                <a:solidFill>
                  <a:schemeClr val="tx2"/>
                </a:solidFill>
                <a:latin typeface="Trebuchet MS" panose="020B0603020202020204" pitchFamily="34" charset="0"/>
              </a:rPr>
              <a:t> Nath is mars –</a:t>
            </a:r>
          </a:p>
          <a:p>
            <a:r>
              <a:rPr lang="en-US" dirty="0">
                <a:solidFill>
                  <a:schemeClr val="tx2"/>
                </a:solidFill>
                <a:latin typeface="Trebuchet MS" panose="020B0603020202020204" pitchFamily="34" charset="0"/>
              </a:rPr>
              <a:t>Results given by Saturn</a:t>
            </a:r>
          </a:p>
          <a:p>
            <a:r>
              <a:rPr lang="en-US" dirty="0" err="1">
                <a:solidFill>
                  <a:schemeClr val="tx2"/>
                </a:solidFill>
                <a:latin typeface="Trebuchet MS" panose="020B0603020202020204" pitchFamily="34" charset="0"/>
              </a:rPr>
              <a:t>Parivartana</a:t>
            </a:r>
            <a:r>
              <a:rPr lang="en-US" dirty="0">
                <a:solidFill>
                  <a:schemeClr val="tx2"/>
                </a:solidFill>
                <a:latin typeface="Trebuchet MS" panose="020B0603020202020204" pitchFamily="34" charset="0"/>
              </a:rPr>
              <a:t> with mercury</a:t>
            </a:r>
          </a:p>
          <a:p>
            <a:r>
              <a:rPr lang="en-US" dirty="0">
                <a:solidFill>
                  <a:schemeClr val="tx2"/>
                </a:solidFill>
                <a:latin typeface="Trebuchet MS" panose="020B0603020202020204" pitchFamily="34" charset="0"/>
              </a:rPr>
              <a:t>Yogi is Moon – at </a:t>
            </a:r>
            <a:r>
              <a:rPr lang="en-US" dirty="0" err="1">
                <a:solidFill>
                  <a:schemeClr val="tx2"/>
                </a:solidFill>
                <a:latin typeface="Trebuchet MS" panose="020B0603020202020204" pitchFamily="34" charset="0"/>
              </a:rPr>
              <a:t>virgo</a:t>
            </a:r>
            <a:endParaRPr lang="en-US" dirty="0">
              <a:solidFill>
                <a:schemeClr val="tx2"/>
              </a:solidFill>
              <a:latin typeface="Trebuchet MS" panose="020B0603020202020204" pitchFamily="34" charset="0"/>
            </a:endParaRPr>
          </a:p>
          <a:p>
            <a:r>
              <a:rPr lang="en-US" dirty="0">
                <a:solidFill>
                  <a:schemeClr val="tx2"/>
                </a:solidFill>
                <a:latin typeface="Trebuchet MS" panose="020B0603020202020204" pitchFamily="34" charset="0"/>
              </a:rPr>
              <a:t>Nov 1881 he met his teacher</a:t>
            </a:r>
          </a:p>
          <a:p>
            <a:r>
              <a:rPr lang="en-US" dirty="0">
                <a:solidFill>
                  <a:schemeClr val="tx2"/>
                </a:solidFill>
                <a:latin typeface="Trebuchet MS" panose="020B0603020202020204" pitchFamily="34" charset="0"/>
              </a:rPr>
              <a:t>Rahu-Saturn ; He established</a:t>
            </a:r>
          </a:p>
          <a:p>
            <a:r>
              <a:rPr lang="en-US" dirty="0">
                <a:solidFill>
                  <a:schemeClr val="tx2"/>
                </a:solidFill>
                <a:latin typeface="Trebuchet MS" panose="020B0603020202020204" pitchFamily="34" charset="0"/>
              </a:rPr>
              <a:t>Rama Krishna Mission  1897</a:t>
            </a:r>
          </a:p>
          <a:p>
            <a:r>
              <a:rPr lang="en-US" dirty="0">
                <a:solidFill>
                  <a:schemeClr val="tx2"/>
                </a:solidFill>
                <a:latin typeface="Trebuchet MS" panose="020B0603020202020204" pitchFamily="34" charset="0"/>
              </a:rPr>
              <a:t>Jupiter – mercury </a:t>
            </a:r>
            <a:endParaRPr lang="en-GB" dirty="0"/>
          </a:p>
        </p:txBody>
      </p:sp>
    </p:spTree>
    <p:extLst>
      <p:ext uri="{BB962C8B-B14F-4D97-AF65-F5344CB8AC3E}">
        <p14:creationId xmlns:p14="http://schemas.microsoft.com/office/powerpoint/2010/main" val="193232958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ECCBB-2020-451C-C439-1A51133A5F7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EC0827-35B9-10D0-971A-F1F2A669262C}"/>
              </a:ext>
            </a:extLst>
          </p:cNvPr>
          <p:cNvSpPr txBox="1"/>
          <p:nvPr/>
        </p:nvSpPr>
        <p:spPr>
          <a:xfrm>
            <a:off x="153209" y="736983"/>
            <a:ext cx="9894965" cy="3785652"/>
          </a:xfrm>
          <a:prstGeom prst="rect">
            <a:avLst/>
          </a:prstGeom>
          <a:noFill/>
        </p:spPr>
        <p:txBody>
          <a:bodyPr wrap="square">
            <a:spAutoFit/>
          </a:bodyPr>
          <a:lstStyle/>
          <a:p>
            <a:r>
              <a:rPr lang="en-US" sz="2400" dirty="0">
                <a:solidFill>
                  <a:schemeClr val="bg1"/>
                </a:solidFill>
                <a:latin typeface="Abadi" panose="020B0604020104020204" pitchFamily="34" charset="0"/>
              </a:rPr>
              <a:t>2.Bālava – ‘</a:t>
            </a:r>
            <a:r>
              <a:rPr lang="en-US" sz="2400" dirty="0" err="1">
                <a:solidFill>
                  <a:schemeClr val="bg1"/>
                </a:solidFill>
                <a:latin typeface="Abadi" panose="020B0604020104020204" pitchFamily="34" charset="0"/>
              </a:rPr>
              <a:t>PuliKāraṇa</a:t>
            </a:r>
            <a:r>
              <a:rPr lang="en-US" sz="2400" dirty="0">
                <a:solidFill>
                  <a:schemeClr val="bg1"/>
                </a:solidFill>
                <a:latin typeface="Abadi" panose="020B0604020104020204" pitchFamily="34" charset="0"/>
              </a:rPr>
              <a:t> m’ (Leopard). - means Brahmin lady, female horse (mare), slave girl, prostitute and so on. This is good for Yajna, Homa (fire worship), study of Veda, the puranas, scriptures. Also great for all kinds of Santi Karma. Highly spiritual in nature, they are very much into worship and spend their time visiting pilgrimage places. good at observing people and finding things. If </a:t>
            </a:r>
            <a:r>
              <a:rPr lang="en-US" sz="2400" dirty="0" err="1">
                <a:solidFill>
                  <a:schemeClr val="bg1"/>
                </a:solidFill>
                <a:latin typeface="Abadi" panose="020B0604020104020204" pitchFamily="34" charset="0"/>
              </a:rPr>
              <a:t>rahu</a:t>
            </a:r>
            <a:r>
              <a:rPr lang="en-US" sz="2400" dirty="0">
                <a:solidFill>
                  <a:schemeClr val="bg1"/>
                </a:solidFill>
                <a:latin typeface="Abadi" panose="020B0604020104020204" pitchFamily="34" charset="0"/>
              </a:rPr>
              <a:t> and its </a:t>
            </a:r>
            <a:r>
              <a:rPr lang="en-US" sz="2400" dirty="0" err="1">
                <a:solidFill>
                  <a:schemeClr val="bg1"/>
                </a:solidFill>
                <a:latin typeface="Abadi" panose="020B0604020104020204" pitchFamily="34" charset="0"/>
              </a:rPr>
              <a:t>rashi</a:t>
            </a:r>
            <a:r>
              <a:rPr lang="en-US" sz="2400" dirty="0">
                <a:solidFill>
                  <a:schemeClr val="bg1"/>
                </a:solidFill>
                <a:latin typeface="Abadi" panose="020B0604020104020204" pitchFamily="34" charset="0"/>
              </a:rPr>
              <a:t> dispositor in good position will give good results. Rahu in taurus also will give superb results. Police, </a:t>
            </a:r>
            <a:r>
              <a:rPr lang="en-US" sz="2400" dirty="0" err="1">
                <a:solidFill>
                  <a:schemeClr val="bg1"/>
                </a:solidFill>
                <a:latin typeface="Abadi" panose="020B0604020104020204" pitchFamily="34" charset="0"/>
              </a:rPr>
              <a:t>defence</a:t>
            </a:r>
            <a:r>
              <a:rPr lang="en-US" sz="2400" dirty="0">
                <a:solidFill>
                  <a:schemeClr val="bg1"/>
                </a:solidFill>
                <a:latin typeface="Abadi" panose="020B0604020104020204" pitchFamily="34" charset="0"/>
              </a:rPr>
              <a:t> forces, </a:t>
            </a:r>
            <a:r>
              <a:rPr lang="en-US" sz="2400" dirty="0" err="1">
                <a:solidFill>
                  <a:schemeClr val="bg1"/>
                </a:solidFill>
                <a:latin typeface="Abadi" panose="020B0604020104020204" pitchFamily="34" charset="0"/>
              </a:rPr>
              <a:t>etc</a:t>
            </a:r>
            <a:r>
              <a:rPr lang="en-US" sz="2400" dirty="0">
                <a:solidFill>
                  <a:schemeClr val="bg1"/>
                </a:solidFill>
                <a:latin typeface="Abadi" panose="020B0604020104020204" pitchFamily="34" charset="0"/>
              </a:rPr>
              <a:t> will suit </a:t>
            </a:r>
            <a:r>
              <a:rPr lang="en-US" sz="2400" dirty="0" err="1">
                <a:solidFill>
                  <a:schemeClr val="bg1"/>
                </a:solidFill>
                <a:latin typeface="Abadi" panose="020B0604020104020204" pitchFamily="34" charset="0"/>
              </a:rPr>
              <a:t>them.They</a:t>
            </a:r>
            <a:r>
              <a:rPr lang="en-US" sz="2400" dirty="0">
                <a:solidFill>
                  <a:schemeClr val="bg1"/>
                </a:solidFill>
                <a:latin typeface="Abadi" panose="020B0604020104020204" pitchFamily="34" charset="0"/>
              </a:rPr>
              <a:t> would like to take up high level jobs. They would like to live on first floor or upper floors</a:t>
            </a:r>
          </a:p>
          <a:p>
            <a:endParaRPr lang="en-US" sz="2400" dirty="0">
              <a:solidFill>
                <a:schemeClr val="bg1"/>
              </a:solidFill>
              <a:latin typeface="Abadi" panose="020B0604020104020204" pitchFamily="34" charset="0"/>
            </a:endParaRPr>
          </a:p>
        </p:txBody>
      </p:sp>
      <p:pic>
        <p:nvPicPr>
          <p:cNvPr id="2" name="Picture 1" descr="A close up of a logo&#10;&#10;Description generated with high confidence">
            <a:extLst>
              <a:ext uri="{FF2B5EF4-FFF2-40B4-BE49-F238E27FC236}">
                <a16:creationId xmlns:a16="http://schemas.microsoft.com/office/drawing/2014/main" id="{0FFBCBD3-D7F6-48B7-E529-9BA3989683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2673" y="1533525"/>
            <a:ext cx="7021563" cy="2031707"/>
          </a:xfrm>
          <a:prstGeom prst="rect">
            <a:avLst/>
          </a:prstGeom>
        </p:spPr>
      </p:pic>
      <p:sp>
        <p:nvSpPr>
          <p:cNvPr id="5" name="TextBox 4">
            <a:extLst>
              <a:ext uri="{FF2B5EF4-FFF2-40B4-BE49-F238E27FC236}">
                <a16:creationId xmlns:a16="http://schemas.microsoft.com/office/drawing/2014/main" id="{74AFE077-E933-CB51-AE26-E16AFF8052E9}"/>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D5A46B7-82A1-9DE4-6701-B71E3E7FE11B}"/>
              </a:ext>
            </a:extLst>
          </p:cNvPr>
          <p:cNvSpPr txBox="1"/>
          <p:nvPr/>
        </p:nvSpPr>
        <p:spPr>
          <a:xfrm>
            <a:off x="918815" y="64430"/>
            <a:ext cx="9211262" cy="584775"/>
          </a:xfrm>
          <a:prstGeom prst="rect">
            <a:avLst/>
          </a:prstGeom>
          <a:noFill/>
        </p:spPr>
        <p:txBody>
          <a:bodyPr wrap="square">
            <a:spAutoFit/>
          </a:bodyPr>
          <a:lstStyle/>
          <a:p>
            <a:r>
              <a:rPr lang="en-US" sz="3200" dirty="0">
                <a:solidFill>
                  <a:srgbClr val="99FF99"/>
                </a:solidFill>
                <a:latin typeface="Abadi" panose="020B0604020104020204" pitchFamily="34" charset="0"/>
              </a:rPr>
              <a:t>2.Bālava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&amp;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Nath Characteristics </a:t>
            </a:r>
            <a:endParaRPr lang="en-GB" dirty="0">
              <a:solidFill>
                <a:srgbClr val="99FF99"/>
              </a:solidFill>
            </a:endParaRPr>
          </a:p>
        </p:txBody>
      </p:sp>
      <p:sp>
        <p:nvSpPr>
          <p:cNvPr id="7" name="Google Shape;84;p1">
            <a:extLst>
              <a:ext uri="{FF2B5EF4-FFF2-40B4-BE49-F238E27FC236}">
                <a16:creationId xmlns:a16="http://schemas.microsoft.com/office/drawing/2014/main" id="{CEB83903-CD02-8047-EA28-FAF2125B9873}"/>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1EAA5F32-527A-9D6D-5A86-1EC904CA88FD}"/>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65D1F0DB-529C-6D5C-4B18-35461B2A8AD6}"/>
              </a:ext>
            </a:extLst>
          </p:cNvPr>
          <p:cNvGraphicFramePr>
            <a:graphicFrameLocks noGrp="1"/>
          </p:cNvGraphicFramePr>
          <p:nvPr>
            <p:extLst>
              <p:ext uri="{D42A27DB-BD31-4B8C-83A1-F6EECF244321}">
                <p14:modId xmlns:p14="http://schemas.microsoft.com/office/powerpoint/2010/main" val="1298028758"/>
              </p:ext>
            </p:extLst>
          </p:nvPr>
        </p:nvGraphicFramePr>
        <p:xfrm>
          <a:off x="77708" y="4106363"/>
          <a:ext cx="9523040" cy="1347199"/>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1642799796"/>
                    </a:ext>
                  </a:extLst>
                </a:gridCol>
                <a:gridCol w="1357500">
                  <a:extLst>
                    <a:ext uri="{9D8B030D-6E8A-4147-A177-3AD203B41FA5}">
                      <a16:colId xmlns:a16="http://schemas.microsoft.com/office/drawing/2014/main" val="841031879"/>
                    </a:ext>
                  </a:extLst>
                </a:gridCol>
                <a:gridCol w="2319109">
                  <a:extLst>
                    <a:ext uri="{9D8B030D-6E8A-4147-A177-3AD203B41FA5}">
                      <a16:colId xmlns:a16="http://schemas.microsoft.com/office/drawing/2014/main" val="167698751"/>
                    </a:ext>
                  </a:extLst>
                </a:gridCol>
                <a:gridCol w="1583871">
                  <a:extLst>
                    <a:ext uri="{9D8B030D-6E8A-4147-A177-3AD203B41FA5}">
                      <a16:colId xmlns:a16="http://schemas.microsoft.com/office/drawing/2014/main" val="487818904"/>
                    </a:ext>
                  </a:extLst>
                </a:gridCol>
                <a:gridCol w="1167041">
                  <a:extLst>
                    <a:ext uri="{9D8B030D-6E8A-4147-A177-3AD203B41FA5}">
                      <a16:colId xmlns:a16="http://schemas.microsoft.com/office/drawing/2014/main" val="2085399301"/>
                    </a:ext>
                  </a:extLst>
                </a:gridCol>
                <a:gridCol w="1804307">
                  <a:extLst>
                    <a:ext uri="{9D8B030D-6E8A-4147-A177-3AD203B41FA5}">
                      <a16:colId xmlns:a16="http://schemas.microsoft.com/office/drawing/2014/main" val="4178087907"/>
                    </a:ext>
                  </a:extLst>
                </a:gridCol>
              </a:tblGrid>
              <a:tr h="492369">
                <a:tc>
                  <a:txBody>
                    <a:bodyPr/>
                    <a:lstStyle/>
                    <a:p>
                      <a:r>
                        <a:rPr lang="en-GB" sz="2000" dirty="0">
                          <a:solidFill>
                            <a:srgbClr val="FFFF00"/>
                          </a:solidFill>
                          <a:latin typeface="Abadi" panose="020B0604020104020204" pitchFamily="34" charset="0"/>
                        </a:rPr>
                        <a:t>Weekday </a:t>
                      </a:r>
                      <a:r>
                        <a:rPr lang="en-GB" sz="2000" dirty="0">
                          <a:solidFill>
                            <a:srgbClr val="FFFF00"/>
                          </a:solidFill>
                          <a:latin typeface="Trebuchet MS" panose="020B0603020202020204" pitchFamily="34" charset="0"/>
                        </a:rPr>
                        <a:t>Lord</a:t>
                      </a:r>
                    </a:p>
                  </a:txBody>
                  <a:tcPr>
                    <a:solidFill>
                      <a:schemeClr val="accent5">
                        <a:lumMod val="50000"/>
                      </a:schemeClr>
                    </a:solidFill>
                  </a:tcPr>
                </a:tc>
                <a:tc>
                  <a:txBody>
                    <a:bodyPr/>
                    <a:lstStyle/>
                    <a:p>
                      <a:r>
                        <a:rPr lang="en-GB" sz="2000" dirty="0" err="1">
                          <a:solidFill>
                            <a:srgbClr val="FFFF00"/>
                          </a:solidFill>
                          <a:latin typeface="Abadi" panose="020B0604020104020204" pitchFamily="34" charset="0"/>
                        </a:rPr>
                        <a:t>Karaṇa</a:t>
                      </a:r>
                      <a:endParaRPr lang="en-GB"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err="1">
                          <a:solidFill>
                            <a:srgbClr val="92D050"/>
                          </a:solidFill>
                          <a:latin typeface="Abadi" panose="020B0604020104020204" pitchFamily="34" charset="0"/>
                        </a:rPr>
                        <a:t>Karaṇa</a:t>
                      </a:r>
                      <a:r>
                        <a:rPr lang="en-GB" sz="2800" dirty="0">
                          <a:solidFill>
                            <a:srgbClr val="92D050"/>
                          </a:solidFill>
                          <a:latin typeface="Abadi" panose="020B0604020104020204" pitchFamily="34" charset="0"/>
                        </a:rPr>
                        <a:t> Nath</a:t>
                      </a:r>
                    </a:p>
                  </a:txBody>
                  <a:tcPr>
                    <a:solidFill>
                      <a:srgbClr val="006699"/>
                    </a:solidFill>
                  </a:tcPr>
                </a:tc>
                <a:tc>
                  <a:txBody>
                    <a:bodyPr/>
                    <a:lstStyle/>
                    <a:p>
                      <a:r>
                        <a:rPr lang="en-GB" sz="2000" dirty="0">
                          <a:solidFill>
                            <a:schemeClr val="bg1"/>
                          </a:solidFill>
                          <a:latin typeface="Abadi" panose="020B0604020104020204" pitchFamily="34" charset="0"/>
                        </a:rPr>
                        <a:t>Adi-Devata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Animal</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House Bhava</a:t>
                      </a:r>
                    </a:p>
                  </a:txBody>
                  <a:tcPr>
                    <a:solidFill>
                      <a:schemeClr val="accent5">
                        <a:lumMod val="50000"/>
                      </a:schemeClr>
                    </a:solidFill>
                  </a:tcPr>
                </a:tc>
                <a:extLst>
                  <a:ext uri="{0D108BD9-81ED-4DB2-BD59-A6C34878D82A}">
                    <a16:rowId xmlns:a16="http://schemas.microsoft.com/office/drawing/2014/main" val="2831330255"/>
                  </a:ext>
                </a:extLst>
              </a:tr>
              <a:tr h="646159">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Abadi" panose="020B0604020104020204" pitchFamily="34" charset="0"/>
                        </a:rPr>
                        <a:t>2.Moon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Abadi" panose="020B0604020104020204" pitchFamily="34" charset="0"/>
                        </a:rPr>
                        <a:t>Bālava</a:t>
                      </a:r>
                      <a:endParaRPr lang="en-US"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a:solidFill>
                            <a:srgbClr val="92D050"/>
                          </a:solidFill>
                          <a:latin typeface="Abadi" panose="020B0604020104020204" pitchFamily="34" charset="0"/>
                        </a:rPr>
                        <a:t>Rahu</a:t>
                      </a:r>
                    </a:p>
                  </a:txBody>
                  <a:tcPr>
                    <a:solidFill>
                      <a:srgbClr val="006699"/>
                    </a:solidFill>
                  </a:tcPr>
                </a:tc>
                <a:tc>
                  <a:txBody>
                    <a:bodyPr/>
                    <a:lstStyle/>
                    <a:p>
                      <a:r>
                        <a:rPr lang="en-GB" sz="2000" dirty="0">
                          <a:solidFill>
                            <a:schemeClr val="bg1"/>
                          </a:solidFill>
                          <a:latin typeface="Abadi" panose="020B0604020104020204" pitchFamily="34" charset="0"/>
                        </a:rPr>
                        <a:t>Brahma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Tiger</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Taurus (2)</a:t>
                      </a:r>
                    </a:p>
                  </a:txBody>
                  <a:tcPr>
                    <a:solidFill>
                      <a:schemeClr val="accent5">
                        <a:lumMod val="50000"/>
                      </a:schemeClr>
                    </a:solidFill>
                  </a:tcPr>
                </a:tc>
                <a:extLst>
                  <a:ext uri="{0D108BD9-81ED-4DB2-BD59-A6C34878D82A}">
                    <a16:rowId xmlns:a16="http://schemas.microsoft.com/office/drawing/2014/main" val="832511320"/>
                  </a:ext>
                </a:extLst>
              </a:tr>
            </a:tbl>
          </a:graphicData>
        </a:graphic>
      </p:graphicFrame>
      <p:pic>
        <p:nvPicPr>
          <p:cNvPr id="10" name="Picture 9">
            <a:extLst>
              <a:ext uri="{FF2B5EF4-FFF2-40B4-BE49-F238E27FC236}">
                <a16:creationId xmlns:a16="http://schemas.microsoft.com/office/drawing/2014/main" id="{89CB0821-DB58-A94F-7562-679320069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3961" y="2756812"/>
            <a:ext cx="2581073" cy="3148805"/>
          </a:xfrm>
          <a:prstGeom prst="rect">
            <a:avLst/>
          </a:prstGeom>
          <a:effectLst>
            <a:softEdge rad="304800"/>
          </a:effectLst>
        </p:spPr>
      </p:pic>
    </p:spTree>
    <p:extLst>
      <p:ext uri="{BB962C8B-B14F-4D97-AF65-F5344CB8AC3E}">
        <p14:creationId xmlns:p14="http://schemas.microsoft.com/office/powerpoint/2010/main" val="258126388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20B1C-663D-0D99-D7E4-A23DCE281BB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362C2CF-8FF6-77DE-4D78-B973F82F2CF2}"/>
              </a:ext>
            </a:extLst>
          </p:cNvPr>
          <p:cNvPicPr>
            <a:picLocks noChangeAspect="1"/>
          </p:cNvPicPr>
          <p:nvPr/>
        </p:nvPicPr>
        <p:blipFill>
          <a:blip r:embed="rId3"/>
          <a:stretch>
            <a:fillRect/>
          </a:stretch>
        </p:blipFill>
        <p:spPr>
          <a:xfrm>
            <a:off x="140362" y="85519"/>
            <a:ext cx="9649117" cy="5207580"/>
          </a:xfrm>
          <a:prstGeom prst="rect">
            <a:avLst/>
          </a:prstGeom>
        </p:spPr>
      </p:pic>
      <p:sp>
        <p:nvSpPr>
          <p:cNvPr id="3" name="Rectangle 1">
            <a:extLst>
              <a:ext uri="{FF2B5EF4-FFF2-40B4-BE49-F238E27FC236}">
                <a16:creationId xmlns:a16="http://schemas.microsoft.com/office/drawing/2014/main" id="{0A9FDB8F-8164-D631-0B04-53F8A84256BE}"/>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pic>
        <p:nvPicPr>
          <p:cNvPr id="9" name="Picture 8" descr="A close up of a logo&#10;&#10;Description generated with high confidence">
            <a:extLst>
              <a:ext uri="{FF2B5EF4-FFF2-40B4-BE49-F238E27FC236}">
                <a16:creationId xmlns:a16="http://schemas.microsoft.com/office/drawing/2014/main" id="{36AAC26C-C7C4-EB4C-616A-71091FAD7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7634" y="0"/>
            <a:ext cx="4261899" cy="1383622"/>
          </a:xfrm>
          <a:prstGeom prst="rect">
            <a:avLst/>
          </a:prstGeom>
        </p:spPr>
      </p:pic>
      <p:sp>
        <p:nvSpPr>
          <p:cNvPr id="11" name="TextBox 10">
            <a:extLst>
              <a:ext uri="{FF2B5EF4-FFF2-40B4-BE49-F238E27FC236}">
                <a16:creationId xmlns:a16="http://schemas.microsoft.com/office/drawing/2014/main" id="{9F0985DC-95C6-2169-A172-4E0E2E47B862}"/>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13" name="Google Shape;84;p1">
            <a:extLst>
              <a:ext uri="{FF2B5EF4-FFF2-40B4-BE49-F238E27FC236}">
                <a16:creationId xmlns:a16="http://schemas.microsoft.com/office/drawing/2014/main" id="{53224A7C-8812-1132-5CB4-7631B5FF0681}"/>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mc:AlternateContent xmlns:mc="http://schemas.openxmlformats.org/markup-compatibility/2006">
        <mc:Choice xmlns:p14="http://schemas.microsoft.com/office/powerpoint/2010/main" Requires="p14">
          <p:contentPart p14:bwMode="auto" r:id="rId5">
            <p14:nvContentPartPr>
              <p14:cNvPr id="20" name="Ink 19">
                <a:extLst>
                  <a:ext uri="{FF2B5EF4-FFF2-40B4-BE49-F238E27FC236}">
                    <a16:creationId xmlns:a16="http://schemas.microsoft.com/office/drawing/2014/main" id="{C765F9D7-4F2D-6CC0-02FA-662A9B729C92}"/>
                  </a:ext>
                </a:extLst>
              </p14:cNvPr>
              <p14:cNvContentPartPr/>
              <p14:nvPr/>
            </p14:nvContentPartPr>
            <p14:xfrm flipV="1">
              <a:off x="5526243" y="4401948"/>
              <a:ext cx="71160" cy="279675"/>
            </p14:xfrm>
          </p:contentPart>
        </mc:Choice>
        <mc:Fallback>
          <p:pic>
            <p:nvPicPr>
              <p:cNvPr id="20" name="Ink 19">
                <a:extLst>
                  <a:ext uri="{FF2B5EF4-FFF2-40B4-BE49-F238E27FC236}">
                    <a16:creationId xmlns:a16="http://schemas.microsoft.com/office/drawing/2014/main" id="{C765F9D7-4F2D-6CC0-02FA-662A9B729C92}"/>
                  </a:ext>
                </a:extLst>
              </p:cNvPr>
              <p:cNvPicPr/>
              <p:nvPr/>
            </p:nvPicPr>
            <p:blipFill>
              <a:blip r:embed="rId6"/>
              <a:stretch>
                <a:fillRect/>
              </a:stretch>
            </p:blipFill>
            <p:spPr>
              <a:xfrm flipV="1">
                <a:off x="5489937" y="4365907"/>
                <a:ext cx="143409" cy="351396"/>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1" name="Ink 20">
                <a:extLst>
                  <a:ext uri="{FF2B5EF4-FFF2-40B4-BE49-F238E27FC236}">
                    <a16:creationId xmlns:a16="http://schemas.microsoft.com/office/drawing/2014/main" id="{EB7FC55E-FDB7-4B30-8BF0-2C43623DDE86}"/>
                  </a:ext>
                </a:extLst>
              </p14:cNvPr>
              <p14:cNvContentPartPr/>
              <p14:nvPr/>
            </p14:nvContentPartPr>
            <p14:xfrm>
              <a:off x="5526243" y="4238597"/>
              <a:ext cx="76680" cy="155160"/>
            </p14:xfrm>
          </p:contentPart>
        </mc:Choice>
        <mc:Fallback>
          <p:pic>
            <p:nvPicPr>
              <p:cNvPr id="21" name="Ink 20">
                <a:extLst>
                  <a:ext uri="{FF2B5EF4-FFF2-40B4-BE49-F238E27FC236}">
                    <a16:creationId xmlns:a16="http://schemas.microsoft.com/office/drawing/2014/main" id="{EB7FC55E-FDB7-4B30-8BF0-2C43623DDE86}"/>
                  </a:ext>
                </a:extLst>
              </p:cNvPr>
              <p:cNvPicPr/>
              <p:nvPr/>
            </p:nvPicPr>
            <p:blipFill>
              <a:blip r:embed="rId8"/>
              <a:stretch>
                <a:fillRect/>
              </a:stretch>
            </p:blipFill>
            <p:spPr>
              <a:xfrm>
                <a:off x="5490073" y="4202513"/>
                <a:ext cx="148658" cy="226967"/>
              </a:xfrm>
              <a:prstGeom prst="rect">
                <a:avLst/>
              </a:prstGeom>
            </p:spPr>
          </p:pic>
        </mc:Fallback>
      </mc:AlternateContent>
      <p:graphicFrame>
        <p:nvGraphicFramePr>
          <p:cNvPr id="5" name="Table 4">
            <a:extLst>
              <a:ext uri="{FF2B5EF4-FFF2-40B4-BE49-F238E27FC236}">
                <a16:creationId xmlns:a16="http://schemas.microsoft.com/office/drawing/2014/main" id="{6AF24C21-9132-45CA-23EE-3EE140B042E0}"/>
              </a:ext>
            </a:extLst>
          </p:cNvPr>
          <p:cNvGraphicFramePr>
            <a:graphicFrameLocks noGrp="1"/>
          </p:cNvGraphicFramePr>
          <p:nvPr>
            <p:extLst>
              <p:ext uri="{D42A27DB-BD31-4B8C-83A1-F6EECF244321}">
                <p14:modId xmlns:p14="http://schemas.microsoft.com/office/powerpoint/2010/main" val="3796360486"/>
              </p:ext>
            </p:extLst>
          </p:nvPr>
        </p:nvGraphicFramePr>
        <p:xfrm>
          <a:off x="140362" y="5239044"/>
          <a:ext cx="10914082" cy="701040"/>
        </p:xfrm>
        <a:graphic>
          <a:graphicData uri="http://schemas.openxmlformats.org/drawingml/2006/table">
            <a:tbl>
              <a:tblPr firstRow="1" bandRow="1">
                <a:tableStyleId>{5C22544A-7EE6-4342-B048-85BDC9FD1C3A}</a:tableStyleId>
              </a:tblPr>
              <a:tblGrid>
                <a:gridCol w="1543920">
                  <a:extLst>
                    <a:ext uri="{9D8B030D-6E8A-4147-A177-3AD203B41FA5}">
                      <a16:colId xmlns:a16="http://schemas.microsoft.com/office/drawing/2014/main" val="2746152284"/>
                    </a:ext>
                  </a:extLst>
                </a:gridCol>
                <a:gridCol w="1111545">
                  <a:extLst>
                    <a:ext uri="{9D8B030D-6E8A-4147-A177-3AD203B41FA5}">
                      <a16:colId xmlns:a16="http://schemas.microsoft.com/office/drawing/2014/main" val="3470056813"/>
                    </a:ext>
                  </a:extLst>
                </a:gridCol>
                <a:gridCol w="1940633">
                  <a:extLst>
                    <a:ext uri="{9D8B030D-6E8A-4147-A177-3AD203B41FA5}">
                      <a16:colId xmlns:a16="http://schemas.microsoft.com/office/drawing/2014/main" val="1875784428"/>
                    </a:ext>
                  </a:extLst>
                </a:gridCol>
                <a:gridCol w="1177537">
                  <a:extLst>
                    <a:ext uri="{9D8B030D-6E8A-4147-A177-3AD203B41FA5}">
                      <a16:colId xmlns:a16="http://schemas.microsoft.com/office/drawing/2014/main" val="2281311284"/>
                    </a:ext>
                  </a:extLst>
                </a:gridCol>
                <a:gridCol w="1131488">
                  <a:extLst>
                    <a:ext uri="{9D8B030D-6E8A-4147-A177-3AD203B41FA5}">
                      <a16:colId xmlns:a16="http://schemas.microsoft.com/office/drawing/2014/main" val="1519541427"/>
                    </a:ext>
                  </a:extLst>
                </a:gridCol>
                <a:gridCol w="4008959">
                  <a:extLst>
                    <a:ext uri="{9D8B030D-6E8A-4147-A177-3AD203B41FA5}">
                      <a16:colId xmlns:a16="http://schemas.microsoft.com/office/drawing/2014/main" val="2876014541"/>
                    </a:ext>
                  </a:extLst>
                </a:gridCol>
              </a:tblGrid>
              <a:tr h="646159">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Abadi" panose="020B0604020104020204" pitchFamily="34" charset="0"/>
                        </a:rPr>
                        <a:t>2.Moon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Abadi" panose="020B0604020104020204" pitchFamily="34" charset="0"/>
                        </a:rPr>
                        <a:t>Bālava</a:t>
                      </a:r>
                      <a:endParaRPr lang="en-US"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000" dirty="0">
                          <a:solidFill>
                            <a:srgbClr val="FFFF00"/>
                          </a:solidFill>
                          <a:latin typeface="Abadi" panose="020B0604020104020204" pitchFamily="34" charset="0"/>
                        </a:rPr>
                        <a:t>Rahu is K Nath in </a:t>
                      </a:r>
                      <a:r>
                        <a:rPr lang="en-GB" sz="2000" dirty="0" err="1">
                          <a:solidFill>
                            <a:srgbClr val="FFFF00"/>
                          </a:solidFill>
                          <a:latin typeface="Abadi" panose="020B0604020104020204" pitchFamily="34" charset="0"/>
                        </a:rPr>
                        <a:t>Uccha</a:t>
                      </a:r>
                      <a:endParaRPr lang="en-GB" sz="2000" dirty="0">
                        <a:solidFill>
                          <a:srgbClr val="FFFF00"/>
                        </a:solidFill>
                        <a:latin typeface="Abadi" panose="020B0604020104020204" pitchFamily="34" charset="0"/>
                      </a:endParaRPr>
                    </a:p>
                  </a:txBody>
                  <a:tcPr>
                    <a:solidFill>
                      <a:srgbClr val="006699"/>
                    </a:solidFill>
                  </a:tcPr>
                </a:tc>
                <a:tc>
                  <a:txBody>
                    <a:bodyPr/>
                    <a:lstStyle/>
                    <a:p>
                      <a:r>
                        <a:rPr lang="en-GB" sz="2000" dirty="0">
                          <a:solidFill>
                            <a:schemeClr val="bg1"/>
                          </a:solidFill>
                          <a:latin typeface="Abadi" panose="020B0604020104020204" pitchFamily="34" charset="0"/>
                        </a:rPr>
                        <a:t>Brahma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Tiger</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Taurus (2) Rasi is the most important </a:t>
                      </a:r>
                    </a:p>
                  </a:txBody>
                  <a:tcPr>
                    <a:solidFill>
                      <a:schemeClr val="accent5">
                        <a:lumMod val="50000"/>
                      </a:schemeClr>
                    </a:solidFill>
                  </a:tcPr>
                </a:tc>
                <a:extLst>
                  <a:ext uri="{0D108BD9-81ED-4DB2-BD59-A6C34878D82A}">
                    <a16:rowId xmlns:a16="http://schemas.microsoft.com/office/drawing/2014/main" val="2835246291"/>
                  </a:ext>
                </a:extLst>
              </a:tr>
            </a:tbl>
          </a:graphicData>
        </a:graphic>
      </p:graphicFrame>
      <p:pic>
        <p:nvPicPr>
          <p:cNvPr id="7" name="Picture 6" descr="Wednesday Motivation Krishna did not defeat Kaliya with anger alone. He  rose above what threatened him, stood higher than the poison, and turned  chaos into harmony. The serpent beneath His feet reminds">
            <a:extLst>
              <a:ext uri="{FF2B5EF4-FFF2-40B4-BE49-F238E27FC236}">
                <a16:creationId xmlns:a16="http://schemas.microsoft.com/office/drawing/2014/main" id="{79817425-C58D-71B9-5B9B-72B9BCD30F41}"/>
              </a:ext>
            </a:extLst>
          </p:cNvPr>
          <p:cNvPicPr>
            <a:picLocks noChangeAspect="1"/>
          </p:cNvPicPr>
          <p:nvPr/>
        </p:nvPicPr>
        <p:blipFill>
          <a:blip r:embed="rId9"/>
          <a:stretch>
            <a:fillRect/>
          </a:stretch>
        </p:blipFill>
        <p:spPr>
          <a:xfrm>
            <a:off x="10410669" y="1681578"/>
            <a:ext cx="1700866" cy="2135673"/>
          </a:xfrm>
          <a:prstGeom prst="rect">
            <a:avLst/>
          </a:prstGeom>
        </p:spPr>
      </p:pic>
      <p:sp>
        <p:nvSpPr>
          <p:cNvPr id="4" name="TextBox 3">
            <a:extLst>
              <a:ext uri="{FF2B5EF4-FFF2-40B4-BE49-F238E27FC236}">
                <a16:creationId xmlns:a16="http://schemas.microsoft.com/office/drawing/2014/main" id="{10B2E44E-784C-7FFB-CF3D-78CC032E8AF4}"/>
              </a:ext>
            </a:extLst>
          </p:cNvPr>
          <p:cNvSpPr txBox="1"/>
          <p:nvPr/>
        </p:nvSpPr>
        <p:spPr>
          <a:xfrm>
            <a:off x="9827708" y="3773682"/>
            <a:ext cx="2299002" cy="1815882"/>
          </a:xfrm>
          <a:prstGeom prst="rect">
            <a:avLst/>
          </a:prstGeom>
          <a:noFill/>
        </p:spPr>
        <p:txBody>
          <a:bodyPr wrap="square">
            <a:spAutoFit/>
          </a:bodyPr>
          <a:lstStyle/>
          <a:p>
            <a:r>
              <a:rPr lang="en-GB" sz="2000" dirty="0">
                <a:solidFill>
                  <a:srgbClr val="FFFF00"/>
                </a:solidFill>
                <a:latin typeface="Abadi" panose="020B0604020104020204" pitchFamily="34" charset="0"/>
              </a:rPr>
              <a:t>Buddha Gati </a:t>
            </a:r>
            <a:r>
              <a:rPr lang="en-GB" sz="2000" dirty="0" err="1">
                <a:solidFill>
                  <a:srgbClr val="FFFF00"/>
                </a:solidFill>
                <a:latin typeface="Abadi" panose="020B0604020104020204" pitchFamily="34" charset="0"/>
              </a:rPr>
              <a:t>Dhi</a:t>
            </a:r>
            <a:r>
              <a:rPr lang="en-GB" sz="2000" dirty="0">
                <a:solidFill>
                  <a:srgbClr val="FFFF00"/>
                </a:solidFill>
                <a:latin typeface="Abadi" panose="020B0604020104020204" pitchFamily="34" charset="0"/>
              </a:rPr>
              <a:t> Dasha</a:t>
            </a:r>
          </a:p>
          <a:p>
            <a:r>
              <a:rPr lang="en-GB" dirty="0">
                <a:solidFill>
                  <a:srgbClr val="FFFF00"/>
                </a:solidFill>
              </a:rPr>
              <a:t>89 years – </a:t>
            </a:r>
            <a:r>
              <a:rPr lang="en-GB" dirty="0" err="1">
                <a:solidFill>
                  <a:srgbClr val="FFFF00"/>
                </a:solidFill>
              </a:rPr>
              <a:t>bhagvad</a:t>
            </a:r>
            <a:r>
              <a:rPr lang="en-GB" dirty="0">
                <a:solidFill>
                  <a:srgbClr val="FFFF00"/>
                </a:solidFill>
              </a:rPr>
              <a:t> </a:t>
            </a:r>
            <a:r>
              <a:rPr lang="en-GB" dirty="0" err="1">
                <a:solidFill>
                  <a:srgbClr val="FFFF00"/>
                </a:solidFill>
              </a:rPr>
              <a:t>gita</a:t>
            </a:r>
            <a:endParaRPr lang="en-GB" dirty="0">
              <a:solidFill>
                <a:srgbClr val="FFFF00"/>
              </a:solidFill>
            </a:endParaRPr>
          </a:p>
          <a:p>
            <a:r>
              <a:rPr lang="en-GB" dirty="0">
                <a:solidFill>
                  <a:srgbClr val="FFFF00"/>
                </a:solidFill>
              </a:rPr>
              <a:t>Mercury ~2</a:t>
            </a:r>
            <a:r>
              <a:rPr lang="en-GB" baseline="30000" dirty="0">
                <a:solidFill>
                  <a:srgbClr val="FFFF00"/>
                </a:solidFill>
              </a:rPr>
              <a:t>nd</a:t>
            </a:r>
            <a:r>
              <a:rPr lang="en-GB" dirty="0">
                <a:solidFill>
                  <a:srgbClr val="FFFF00"/>
                </a:solidFill>
              </a:rPr>
              <a:t> cycle</a:t>
            </a:r>
          </a:p>
          <a:p>
            <a:endParaRPr lang="en-GB" dirty="0">
              <a:solidFill>
                <a:srgbClr val="FFFF00"/>
              </a:solidFill>
            </a:endParaRPr>
          </a:p>
        </p:txBody>
      </p:sp>
    </p:spTree>
    <p:extLst>
      <p:ext uri="{BB962C8B-B14F-4D97-AF65-F5344CB8AC3E}">
        <p14:creationId xmlns:p14="http://schemas.microsoft.com/office/powerpoint/2010/main" val="2423548951"/>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FCD0B-591B-98C4-C517-59A238DB9CF9}"/>
            </a:ext>
          </a:extLst>
        </p:cNvPr>
        <p:cNvGrpSpPr/>
        <p:nvPr/>
      </p:nvGrpSpPr>
      <p:grpSpPr>
        <a:xfrm>
          <a:off x="0" y="0"/>
          <a:ext cx="0" cy="0"/>
          <a:chOff x="0" y="0"/>
          <a:chExt cx="0" cy="0"/>
        </a:xfrm>
      </p:grpSpPr>
      <p:pic>
        <p:nvPicPr>
          <p:cNvPr id="8" name="Picture 7" descr="Jai Maa Varahi Devi 🙏 The fierce protector, the divine Shakti, the remover of all negative energies. Feel the power, divinity, and cosmic strength of Goddess Varahi Devi in this ultra-realistic, cinematic">
            <a:extLst>
              <a:ext uri="{FF2B5EF4-FFF2-40B4-BE49-F238E27FC236}">
                <a16:creationId xmlns:a16="http://schemas.microsoft.com/office/drawing/2014/main" id="{2543C7C4-D131-531C-A05E-5C85D1A09303}"/>
              </a:ext>
            </a:extLst>
          </p:cNvPr>
          <p:cNvPicPr>
            <a:picLocks noChangeAspect="1"/>
          </p:cNvPicPr>
          <p:nvPr/>
        </p:nvPicPr>
        <p:blipFill>
          <a:blip r:embed="rId2"/>
          <a:stretch>
            <a:fillRect/>
          </a:stretch>
        </p:blipFill>
        <p:spPr>
          <a:xfrm>
            <a:off x="9972673" y="1762536"/>
            <a:ext cx="2215031" cy="3947384"/>
          </a:xfrm>
          <a:prstGeom prst="rect">
            <a:avLst/>
          </a:prstGeom>
        </p:spPr>
      </p:pic>
      <p:sp>
        <p:nvSpPr>
          <p:cNvPr id="4" name="TextBox 3">
            <a:extLst>
              <a:ext uri="{FF2B5EF4-FFF2-40B4-BE49-F238E27FC236}">
                <a16:creationId xmlns:a16="http://schemas.microsoft.com/office/drawing/2014/main" id="{568A8229-9B3C-8419-2575-1D6FDA3DBD20}"/>
              </a:ext>
            </a:extLst>
          </p:cNvPr>
          <p:cNvSpPr txBox="1"/>
          <p:nvPr/>
        </p:nvSpPr>
        <p:spPr>
          <a:xfrm>
            <a:off x="0" y="1057665"/>
            <a:ext cx="11827450" cy="3416320"/>
          </a:xfrm>
          <a:prstGeom prst="rect">
            <a:avLst/>
          </a:prstGeom>
          <a:noFill/>
        </p:spPr>
        <p:txBody>
          <a:bodyPr wrap="square">
            <a:spAutoFit/>
          </a:bodyPr>
          <a:lstStyle/>
          <a:p>
            <a:r>
              <a:rPr lang="en-US" sz="2400" dirty="0">
                <a:solidFill>
                  <a:schemeClr val="bg1"/>
                </a:solidFill>
                <a:latin typeface="Abadi" panose="020B0604020104020204" pitchFamily="34" charset="0"/>
              </a:rPr>
              <a:t>3.Kaulava-traditional jobs; people who follow traditional jobs and </a:t>
            </a:r>
          </a:p>
          <a:p>
            <a:r>
              <a:rPr lang="en-US" sz="2400" dirty="0">
                <a:solidFill>
                  <a:schemeClr val="bg1"/>
                </a:solidFill>
                <a:latin typeface="Abadi" panose="020B0604020104020204" pitchFamily="34" charset="0"/>
              </a:rPr>
              <a:t>traditional Tantric worship; normal society people; villagers who value tradition. Good for common people. They will be heading the joint family.</a:t>
            </a:r>
          </a:p>
          <a:p>
            <a:r>
              <a:rPr lang="en-US" sz="2400" dirty="0">
                <a:solidFill>
                  <a:schemeClr val="bg1"/>
                </a:solidFill>
                <a:latin typeface="Abadi" panose="020B0604020104020204" pitchFamily="34" charset="0"/>
              </a:rPr>
              <a:t> After struggles,  they will get house or property.</a:t>
            </a:r>
          </a:p>
          <a:p>
            <a:r>
              <a:rPr lang="en-US" sz="2400" dirty="0">
                <a:solidFill>
                  <a:schemeClr val="bg1"/>
                </a:solidFill>
                <a:latin typeface="Abadi" panose="020B0604020104020204" pitchFamily="34" charset="0"/>
              </a:rPr>
              <a:t> For </a:t>
            </a:r>
            <a:r>
              <a:rPr lang="en-US" sz="2400" dirty="0" err="1">
                <a:solidFill>
                  <a:schemeClr val="bg1"/>
                </a:solidFill>
                <a:latin typeface="Abadi" panose="020B0604020104020204" pitchFamily="34" charset="0"/>
              </a:rPr>
              <a:t>koulava</a:t>
            </a:r>
            <a:r>
              <a:rPr lang="en-US" sz="2400" dirty="0">
                <a:solidFill>
                  <a:schemeClr val="bg1"/>
                </a:solidFill>
                <a:latin typeface="Abadi" panose="020B0604020104020204" pitchFamily="34" charset="0"/>
              </a:rPr>
              <a:t> </a:t>
            </a:r>
            <a:r>
              <a:rPr lang="en-US" sz="2400" dirty="0" err="1">
                <a:solidFill>
                  <a:schemeClr val="bg1"/>
                </a:solidFill>
                <a:latin typeface="Abadi" panose="020B0604020104020204" pitchFamily="34" charset="0"/>
              </a:rPr>
              <a:t>Kāraṇa</a:t>
            </a:r>
            <a:r>
              <a:rPr lang="en-US" sz="2400" dirty="0">
                <a:solidFill>
                  <a:schemeClr val="bg1"/>
                </a:solidFill>
                <a:latin typeface="Abadi" panose="020B0604020104020204" pitchFamily="34" charset="0"/>
              </a:rPr>
              <a:t>  people, if Saturn goes to 6, 8, 12 there will be one</a:t>
            </a:r>
          </a:p>
          <a:p>
            <a:r>
              <a:rPr lang="en-US" sz="2400" dirty="0">
                <a:solidFill>
                  <a:schemeClr val="bg1"/>
                </a:solidFill>
                <a:latin typeface="Abadi" panose="020B0604020104020204" pitchFamily="34" charset="0"/>
              </a:rPr>
              <a:t> miscarriage. They are somewhat adamant obstinate people.</a:t>
            </a:r>
          </a:p>
          <a:p>
            <a:r>
              <a:rPr lang="en-US" sz="2400" dirty="0">
                <a:solidFill>
                  <a:schemeClr val="bg1"/>
                </a:solidFill>
                <a:latin typeface="Abadi" panose="020B0604020104020204" pitchFamily="34" charset="0"/>
              </a:rPr>
              <a:t> They are always about their family and welfare of the family.</a:t>
            </a:r>
          </a:p>
          <a:p>
            <a:r>
              <a:rPr lang="en-US" sz="2400" dirty="0">
                <a:solidFill>
                  <a:schemeClr val="bg1"/>
                </a:solidFill>
                <a:latin typeface="Abadi" panose="020B0604020104020204" pitchFamily="34" charset="0"/>
              </a:rPr>
              <a:t>They are very good astrologer. with respect to child birth their predictions will be</a:t>
            </a:r>
          </a:p>
          <a:p>
            <a:r>
              <a:rPr lang="en-US" sz="2400" dirty="0">
                <a:solidFill>
                  <a:schemeClr val="bg1"/>
                </a:solidFill>
                <a:latin typeface="Abadi" panose="020B0604020104020204" pitchFamily="34" charset="0"/>
              </a:rPr>
              <a:t> superstrong. some bed comfort is lacking</a:t>
            </a:r>
          </a:p>
        </p:txBody>
      </p:sp>
      <p:pic>
        <p:nvPicPr>
          <p:cNvPr id="2" name="Picture 1" descr="A close up of a logo&#10;&#10;Description generated with high confidence">
            <a:extLst>
              <a:ext uri="{FF2B5EF4-FFF2-40B4-BE49-F238E27FC236}">
                <a16:creationId xmlns:a16="http://schemas.microsoft.com/office/drawing/2014/main" id="{DCB4E483-984A-10CD-DD8F-A74086399B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077" y="64430"/>
            <a:ext cx="7021563" cy="2031707"/>
          </a:xfrm>
          <a:prstGeom prst="rect">
            <a:avLst/>
          </a:prstGeom>
        </p:spPr>
      </p:pic>
      <p:sp>
        <p:nvSpPr>
          <p:cNvPr id="5" name="TextBox 4">
            <a:extLst>
              <a:ext uri="{FF2B5EF4-FFF2-40B4-BE49-F238E27FC236}">
                <a16:creationId xmlns:a16="http://schemas.microsoft.com/office/drawing/2014/main" id="{E2C75352-AF30-9F2E-3F0C-D55D390C26D8}"/>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66944D2-E00A-7775-24E3-79A9A07FA9CC}"/>
              </a:ext>
            </a:extLst>
          </p:cNvPr>
          <p:cNvSpPr txBox="1"/>
          <p:nvPr/>
        </p:nvSpPr>
        <p:spPr>
          <a:xfrm>
            <a:off x="1181096" y="181987"/>
            <a:ext cx="8452761" cy="584775"/>
          </a:xfrm>
          <a:prstGeom prst="rect">
            <a:avLst/>
          </a:prstGeom>
          <a:noFill/>
        </p:spPr>
        <p:txBody>
          <a:bodyPr wrap="square">
            <a:spAutoFit/>
          </a:bodyPr>
          <a:lstStyle/>
          <a:p>
            <a:r>
              <a:rPr lang="en-US" sz="3200" dirty="0">
                <a:solidFill>
                  <a:srgbClr val="99FF99"/>
                </a:solidFill>
                <a:latin typeface="Abadi" panose="020B0604020104020204" pitchFamily="34" charset="0"/>
              </a:rPr>
              <a:t>3.Kaulava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&amp;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Nath</a:t>
            </a:r>
            <a:endParaRPr lang="en-GB" dirty="0">
              <a:solidFill>
                <a:srgbClr val="99FF99"/>
              </a:solidFill>
            </a:endParaRPr>
          </a:p>
        </p:txBody>
      </p:sp>
      <p:sp>
        <p:nvSpPr>
          <p:cNvPr id="7" name="Google Shape;84;p1">
            <a:extLst>
              <a:ext uri="{FF2B5EF4-FFF2-40B4-BE49-F238E27FC236}">
                <a16:creationId xmlns:a16="http://schemas.microsoft.com/office/drawing/2014/main" id="{B0C9EE19-8A60-E8FB-F17B-15A0237526F2}"/>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4CF3E7C0-59A0-4732-36E5-9B3ECCEE4055}"/>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3B6FF6C7-0D41-3618-7DF3-90A04C66B557}"/>
              </a:ext>
            </a:extLst>
          </p:cNvPr>
          <p:cNvGraphicFramePr>
            <a:graphicFrameLocks noGrp="1"/>
          </p:cNvGraphicFramePr>
          <p:nvPr>
            <p:extLst>
              <p:ext uri="{D42A27DB-BD31-4B8C-83A1-F6EECF244321}">
                <p14:modId xmlns:p14="http://schemas.microsoft.com/office/powerpoint/2010/main" val="931910768"/>
              </p:ext>
            </p:extLst>
          </p:nvPr>
        </p:nvGraphicFramePr>
        <p:xfrm>
          <a:off x="436952" y="4560736"/>
          <a:ext cx="10151031" cy="1219200"/>
        </p:xfrm>
        <a:graphic>
          <a:graphicData uri="http://schemas.openxmlformats.org/drawingml/2006/table">
            <a:tbl>
              <a:tblPr firstRow="1" bandRow="1">
                <a:tableStyleId>{5C22544A-7EE6-4342-B048-85BDC9FD1C3A}</a:tableStyleId>
              </a:tblPr>
              <a:tblGrid>
                <a:gridCol w="1362099">
                  <a:extLst>
                    <a:ext uri="{9D8B030D-6E8A-4147-A177-3AD203B41FA5}">
                      <a16:colId xmlns:a16="http://schemas.microsoft.com/office/drawing/2014/main" val="441166953"/>
                    </a:ext>
                  </a:extLst>
                </a:gridCol>
                <a:gridCol w="1261603">
                  <a:extLst>
                    <a:ext uri="{9D8B030D-6E8A-4147-A177-3AD203B41FA5}">
                      <a16:colId xmlns:a16="http://schemas.microsoft.com/office/drawing/2014/main" val="296485229"/>
                    </a:ext>
                  </a:extLst>
                </a:gridCol>
                <a:gridCol w="2359827">
                  <a:extLst>
                    <a:ext uri="{9D8B030D-6E8A-4147-A177-3AD203B41FA5}">
                      <a16:colId xmlns:a16="http://schemas.microsoft.com/office/drawing/2014/main" val="3861139801"/>
                    </a:ext>
                  </a:extLst>
                </a:gridCol>
                <a:gridCol w="1843076">
                  <a:extLst>
                    <a:ext uri="{9D8B030D-6E8A-4147-A177-3AD203B41FA5}">
                      <a16:colId xmlns:a16="http://schemas.microsoft.com/office/drawing/2014/main" val="786194268"/>
                    </a:ext>
                  </a:extLst>
                </a:gridCol>
                <a:gridCol w="1197138">
                  <a:extLst>
                    <a:ext uri="{9D8B030D-6E8A-4147-A177-3AD203B41FA5}">
                      <a16:colId xmlns:a16="http://schemas.microsoft.com/office/drawing/2014/main" val="2758212694"/>
                    </a:ext>
                  </a:extLst>
                </a:gridCol>
                <a:gridCol w="2127288">
                  <a:extLst>
                    <a:ext uri="{9D8B030D-6E8A-4147-A177-3AD203B41FA5}">
                      <a16:colId xmlns:a16="http://schemas.microsoft.com/office/drawing/2014/main" val="4281761849"/>
                    </a:ext>
                  </a:extLst>
                </a:gridCol>
              </a:tblGrid>
              <a:tr h="492369">
                <a:tc>
                  <a:txBody>
                    <a:bodyPr/>
                    <a:lstStyle/>
                    <a:p>
                      <a:r>
                        <a:rPr lang="en-GB" sz="2000" dirty="0">
                          <a:solidFill>
                            <a:srgbClr val="FFFF00"/>
                          </a:solidFill>
                          <a:latin typeface="Abadi" panose="020B0604020104020204" pitchFamily="34" charset="0"/>
                        </a:rPr>
                        <a:t>Weekday </a:t>
                      </a:r>
                      <a:r>
                        <a:rPr lang="en-GB" sz="2000" dirty="0">
                          <a:solidFill>
                            <a:srgbClr val="FFFF00"/>
                          </a:solidFill>
                          <a:latin typeface="Trebuchet MS" panose="020B0603020202020204" pitchFamily="34" charset="0"/>
                        </a:rPr>
                        <a:t>Lord</a:t>
                      </a:r>
                    </a:p>
                  </a:txBody>
                  <a:tcPr>
                    <a:solidFill>
                      <a:schemeClr val="accent5">
                        <a:lumMod val="50000"/>
                      </a:schemeClr>
                    </a:solidFill>
                  </a:tcPr>
                </a:tc>
                <a:tc>
                  <a:txBody>
                    <a:bodyPr/>
                    <a:lstStyle/>
                    <a:p>
                      <a:r>
                        <a:rPr lang="en-GB" sz="2000" dirty="0" err="1">
                          <a:solidFill>
                            <a:srgbClr val="FFFF00"/>
                          </a:solidFill>
                          <a:latin typeface="Abadi" panose="020B0604020104020204" pitchFamily="34" charset="0"/>
                        </a:rPr>
                        <a:t>Karaṇa</a:t>
                      </a:r>
                      <a:endParaRPr lang="en-GB"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err="1">
                          <a:solidFill>
                            <a:srgbClr val="92D050"/>
                          </a:solidFill>
                          <a:latin typeface="Abadi" panose="020B0604020104020204" pitchFamily="34" charset="0"/>
                        </a:rPr>
                        <a:t>Karaṇa</a:t>
                      </a:r>
                      <a:r>
                        <a:rPr lang="en-GB" sz="2800" dirty="0">
                          <a:solidFill>
                            <a:srgbClr val="92D050"/>
                          </a:solidFill>
                          <a:latin typeface="Abadi" panose="020B0604020104020204" pitchFamily="34" charset="0"/>
                        </a:rPr>
                        <a:t> Nath</a:t>
                      </a:r>
                    </a:p>
                  </a:txBody>
                  <a:tcPr>
                    <a:solidFill>
                      <a:srgbClr val="006699"/>
                    </a:solidFill>
                  </a:tcPr>
                </a:tc>
                <a:tc>
                  <a:txBody>
                    <a:bodyPr/>
                    <a:lstStyle/>
                    <a:p>
                      <a:r>
                        <a:rPr lang="en-GB" sz="2000" dirty="0">
                          <a:solidFill>
                            <a:schemeClr val="bg1"/>
                          </a:solidFill>
                          <a:latin typeface="Abadi" panose="020B0604020104020204" pitchFamily="34" charset="0"/>
                        </a:rPr>
                        <a:t>Adi-Devata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Animal</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House Bhava</a:t>
                      </a:r>
                    </a:p>
                  </a:txBody>
                  <a:tcPr>
                    <a:solidFill>
                      <a:schemeClr val="accent5">
                        <a:lumMod val="50000"/>
                      </a:schemeClr>
                    </a:solidFill>
                  </a:tcPr>
                </a:tc>
                <a:extLst>
                  <a:ext uri="{0D108BD9-81ED-4DB2-BD59-A6C34878D82A}">
                    <a16:rowId xmlns:a16="http://schemas.microsoft.com/office/drawing/2014/main" val="567147618"/>
                  </a:ext>
                </a:extLst>
              </a:tr>
              <a:tr h="512190">
                <a:tc>
                  <a:txBody>
                    <a:bodyPr/>
                    <a:lstStyle/>
                    <a:p>
                      <a:r>
                        <a:rPr lang="en-GB" sz="2000" dirty="0">
                          <a:solidFill>
                            <a:srgbClr val="FFFF00"/>
                          </a:solidFill>
                          <a:latin typeface="Abadi" panose="020B0604020104020204" pitchFamily="34" charset="0"/>
                        </a:rPr>
                        <a:t>3.Mars</a:t>
                      </a:r>
                    </a:p>
                  </a:txBody>
                  <a:tcPr>
                    <a:solidFill>
                      <a:schemeClr val="accent5">
                        <a:lumMod val="50000"/>
                      </a:schemeClr>
                    </a:solidFill>
                  </a:tcPr>
                </a:tc>
                <a:tc>
                  <a:txBody>
                    <a:bodyPr/>
                    <a:lstStyle/>
                    <a:p>
                      <a:r>
                        <a:rPr lang="en-US" sz="2000" dirty="0" err="1">
                          <a:solidFill>
                            <a:srgbClr val="FFFF00"/>
                          </a:solidFill>
                          <a:latin typeface="Abadi" panose="020B0604020104020204" pitchFamily="34" charset="0"/>
                        </a:rPr>
                        <a:t>Kaulava</a:t>
                      </a:r>
                      <a:endParaRPr lang="en-GB"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a:solidFill>
                            <a:srgbClr val="92D050"/>
                          </a:solidFill>
                          <a:latin typeface="Abadi" panose="020B0604020104020204" pitchFamily="34" charset="0"/>
                        </a:rPr>
                        <a:t>Saturn</a:t>
                      </a:r>
                    </a:p>
                  </a:txBody>
                  <a:tcPr>
                    <a:solidFill>
                      <a:srgbClr val="006699"/>
                    </a:solidFill>
                  </a:tcPr>
                </a:tc>
                <a:tc>
                  <a:txBody>
                    <a:bodyPr/>
                    <a:lstStyle/>
                    <a:p>
                      <a:r>
                        <a:rPr lang="en-GB" sz="2000" dirty="0">
                          <a:solidFill>
                            <a:schemeClr val="bg1"/>
                          </a:solidFill>
                          <a:latin typeface="Abadi" panose="020B0604020104020204" pitchFamily="34" charset="0"/>
                        </a:rPr>
                        <a:t>Varaha/Varahi</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Pig</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Capricorn(10)</a:t>
                      </a:r>
                    </a:p>
                  </a:txBody>
                  <a:tcPr>
                    <a:solidFill>
                      <a:schemeClr val="accent5">
                        <a:lumMod val="50000"/>
                      </a:schemeClr>
                    </a:solidFill>
                  </a:tcPr>
                </a:tc>
                <a:extLst>
                  <a:ext uri="{0D108BD9-81ED-4DB2-BD59-A6C34878D82A}">
                    <a16:rowId xmlns:a16="http://schemas.microsoft.com/office/drawing/2014/main" val="2324787933"/>
                  </a:ext>
                </a:extLst>
              </a:tr>
            </a:tbl>
          </a:graphicData>
        </a:graphic>
      </p:graphicFrame>
    </p:spTree>
    <p:extLst>
      <p:ext uri="{BB962C8B-B14F-4D97-AF65-F5344CB8AC3E}">
        <p14:creationId xmlns:p14="http://schemas.microsoft.com/office/powerpoint/2010/main" val="3444621744"/>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DCC27-8F9D-53B0-37D7-154CD0AF18C9}"/>
            </a:ext>
          </a:extLst>
        </p:cNvPr>
        <p:cNvGrpSpPr/>
        <p:nvPr/>
      </p:nvGrpSpPr>
      <p:grpSpPr>
        <a:xfrm>
          <a:off x="0" y="0"/>
          <a:ext cx="0" cy="0"/>
          <a:chOff x="0" y="0"/>
          <a:chExt cx="0" cy="0"/>
        </a:xfrm>
      </p:grpSpPr>
      <p:pic>
        <p:nvPicPr>
          <p:cNvPr id="10" name="Picture 9" descr="Who are the Pitris' Pitri's (devanāgarī: पितृ pitṛ, plural: pitara) is a  Sanskrit term that means &quot;fathers&quot;. There are two classes of Pitris in  Hinduism: the human and the divine. The human">
            <a:extLst>
              <a:ext uri="{FF2B5EF4-FFF2-40B4-BE49-F238E27FC236}">
                <a16:creationId xmlns:a16="http://schemas.microsoft.com/office/drawing/2014/main" id="{0FE6DB31-5393-A10C-6EB2-CE2926D50D44}"/>
              </a:ext>
            </a:extLst>
          </p:cNvPr>
          <p:cNvPicPr>
            <a:picLocks noChangeAspect="1"/>
          </p:cNvPicPr>
          <p:nvPr/>
        </p:nvPicPr>
        <p:blipFill>
          <a:blip r:embed="rId2"/>
          <a:stretch>
            <a:fillRect/>
          </a:stretch>
        </p:blipFill>
        <p:spPr>
          <a:xfrm>
            <a:off x="9454769" y="1597955"/>
            <a:ext cx="2683175" cy="2423513"/>
          </a:xfrm>
          <a:prstGeom prst="rect">
            <a:avLst/>
          </a:prstGeom>
        </p:spPr>
      </p:pic>
      <p:sp>
        <p:nvSpPr>
          <p:cNvPr id="4" name="TextBox 3">
            <a:extLst>
              <a:ext uri="{FF2B5EF4-FFF2-40B4-BE49-F238E27FC236}">
                <a16:creationId xmlns:a16="http://schemas.microsoft.com/office/drawing/2014/main" id="{BD8358FF-439F-D88F-7C5F-154854C15F50}"/>
              </a:ext>
            </a:extLst>
          </p:cNvPr>
          <p:cNvSpPr txBox="1"/>
          <p:nvPr/>
        </p:nvSpPr>
        <p:spPr>
          <a:xfrm>
            <a:off x="54056" y="832303"/>
            <a:ext cx="10076022" cy="3293209"/>
          </a:xfrm>
          <a:prstGeom prst="rect">
            <a:avLst/>
          </a:prstGeom>
          <a:noFill/>
        </p:spPr>
        <p:txBody>
          <a:bodyPr wrap="square">
            <a:spAutoFit/>
          </a:bodyPr>
          <a:lstStyle/>
          <a:p>
            <a:r>
              <a:rPr lang="en-US" sz="2400" dirty="0">
                <a:solidFill>
                  <a:schemeClr val="bg1"/>
                </a:solidFill>
                <a:latin typeface="Abadi" panose="020B0604020104020204" pitchFamily="34" charset="0"/>
              </a:rPr>
              <a:t> </a:t>
            </a:r>
            <a:r>
              <a:rPr lang="en-US" sz="2000" dirty="0">
                <a:solidFill>
                  <a:schemeClr val="bg1"/>
                </a:solidFill>
                <a:latin typeface="Abadi" panose="020B0604020104020204" pitchFamily="34" charset="0"/>
              </a:rPr>
              <a:t>known as '</a:t>
            </a:r>
            <a:r>
              <a:rPr lang="en-US" sz="2000" dirty="0" err="1">
                <a:solidFill>
                  <a:schemeClr val="bg1"/>
                </a:solidFill>
                <a:latin typeface="Abadi" panose="020B0604020104020204" pitchFamily="34" charset="0"/>
              </a:rPr>
              <a:t>Kazhuta</a:t>
            </a:r>
            <a:r>
              <a:rPr lang="en-US" sz="2000" dirty="0">
                <a:solidFill>
                  <a:schemeClr val="bg1"/>
                </a:solidFill>
                <a:latin typeface="Abadi" panose="020B0604020104020204" pitchFamily="34" charset="0"/>
              </a:rPr>
              <a:t> </a:t>
            </a:r>
            <a:r>
              <a:rPr lang="en-US" sz="2000" dirty="0" err="1">
                <a:solidFill>
                  <a:schemeClr val="bg1"/>
                </a:solidFill>
                <a:latin typeface="Abadi" panose="020B0604020104020204" pitchFamily="34" charset="0"/>
              </a:rPr>
              <a:t>Kāraṇam</a:t>
            </a:r>
            <a:r>
              <a:rPr lang="en-US" sz="2000" dirty="0">
                <a:solidFill>
                  <a:schemeClr val="bg1"/>
                </a:solidFill>
                <a:latin typeface="Abadi" panose="020B0604020104020204" pitchFamily="34" charset="0"/>
              </a:rPr>
              <a:t>' (Donkey) , thus means getting awards, rewards or respect; patience. </a:t>
            </a:r>
            <a:r>
              <a:rPr lang="en-US" sz="2000" dirty="0" err="1">
                <a:solidFill>
                  <a:schemeClr val="bg1"/>
                </a:solidFill>
                <a:latin typeface="Abadi" panose="020B0604020104020204" pitchFamily="34" charset="0"/>
              </a:rPr>
              <a:t>Taitila</a:t>
            </a:r>
            <a:r>
              <a:rPr lang="en-US" sz="2000" dirty="0">
                <a:solidFill>
                  <a:schemeClr val="bg1"/>
                </a:solidFill>
                <a:latin typeface="Abadi" panose="020B0604020104020204" pitchFamily="34" charset="0"/>
              </a:rPr>
              <a:t> </a:t>
            </a:r>
            <a:r>
              <a:rPr lang="en-US" sz="2000" dirty="0" err="1">
                <a:solidFill>
                  <a:schemeClr val="bg1"/>
                </a:solidFill>
                <a:latin typeface="Abadi" panose="020B0604020104020204" pitchFamily="34" charset="0"/>
              </a:rPr>
              <a:t>Kāraṇa</a:t>
            </a:r>
            <a:r>
              <a:rPr lang="en-US" sz="2000" dirty="0">
                <a:solidFill>
                  <a:schemeClr val="bg1"/>
                </a:solidFill>
                <a:latin typeface="Abadi" panose="020B0604020104020204" pitchFamily="34" charset="0"/>
              </a:rPr>
              <a:t>  is good for all activities related to king, authority, ornamentation, ornamenting the idols and revered ones and so on; for pledge taking, receiving position, charge taking etc. usually </a:t>
            </a:r>
            <a:r>
              <a:rPr lang="en-US" sz="2000" dirty="0" err="1">
                <a:solidFill>
                  <a:schemeClr val="bg1"/>
                </a:solidFill>
                <a:latin typeface="Abadi" panose="020B0604020104020204" pitchFamily="34" charset="0"/>
              </a:rPr>
              <a:t>Taitila</a:t>
            </a:r>
            <a:r>
              <a:rPr lang="en-US" sz="2000" dirty="0">
                <a:solidFill>
                  <a:schemeClr val="bg1"/>
                </a:solidFill>
                <a:latin typeface="Abadi" panose="020B0604020104020204" pitchFamily="34" charset="0"/>
              </a:rPr>
              <a:t> </a:t>
            </a:r>
            <a:r>
              <a:rPr lang="en-US" sz="2000" dirty="0" err="1">
                <a:solidFill>
                  <a:schemeClr val="bg1"/>
                </a:solidFill>
                <a:latin typeface="Abadi" panose="020B0604020104020204" pitchFamily="34" charset="0"/>
              </a:rPr>
              <a:t>Kāraṇa</a:t>
            </a:r>
            <a:r>
              <a:rPr lang="en-US" sz="2000" dirty="0">
                <a:solidFill>
                  <a:schemeClr val="bg1"/>
                </a:solidFill>
                <a:latin typeface="Abadi" panose="020B0604020104020204" pitchFamily="34" charset="0"/>
              </a:rPr>
              <a:t>  is preferred. Good for awards and rewards; Good for celebrities, govt. servant, creatives, famous people. Mother will be adamant person ; Friday pooja will give good results.</a:t>
            </a:r>
          </a:p>
          <a:p>
            <a:r>
              <a:rPr lang="en-US" sz="2000" dirty="0">
                <a:solidFill>
                  <a:schemeClr val="bg1"/>
                </a:solidFill>
                <a:latin typeface="Abadi" panose="020B0604020104020204" pitchFamily="34" charset="0"/>
              </a:rPr>
              <a:t>Praying to </a:t>
            </a:r>
            <a:r>
              <a:rPr lang="en-US" sz="2000" b="1" i="1" dirty="0" err="1">
                <a:solidFill>
                  <a:schemeClr val="bg1"/>
                </a:solidFill>
                <a:latin typeface="Abadi" panose="020B0604020104020204" pitchFamily="34" charset="0"/>
              </a:rPr>
              <a:t>Pitrus</a:t>
            </a:r>
            <a:r>
              <a:rPr lang="en-US" sz="2000" dirty="0">
                <a:solidFill>
                  <a:schemeClr val="bg1"/>
                </a:solidFill>
                <a:latin typeface="Abadi" panose="020B0604020104020204" pitchFamily="34" charset="0"/>
              </a:rPr>
              <a:t> ancestors  will give excellent results; Anything started on Friday will give good results; Either people born on Friday, there will be there or </a:t>
            </a:r>
            <a:r>
              <a:rPr lang="en-US" sz="2000" dirty="0" err="1">
                <a:solidFill>
                  <a:schemeClr val="bg1"/>
                </a:solidFill>
                <a:latin typeface="Abadi" panose="020B0604020104020204" pitchFamily="34" charset="0"/>
              </a:rPr>
              <a:t>shukra</a:t>
            </a:r>
            <a:r>
              <a:rPr lang="en-US" sz="2000" dirty="0">
                <a:solidFill>
                  <a:schemeClr val="bg1"/>
                </a:solidFill>
                <a:latin typeface="Abadi" panose="020B0604020104020204" pitchFamily="34" charset="0"/>
              </a:rPr>
              <a:t> nakshatra or </a:t>
            </a:r>
            <a:r>
              <a:rPr lang="en-US" sz="2000" dirty="0" err="1">
                <a:solidFill>
                  <a:schemeClr val="bg1"/>
                </a:solidFill>
                <a:latin typeface="Abadi" panose="020B0604020104020204" pitchFamily="34" charset="0"/>
              </a:rPr>
              <a:t>rasi</a:t>
            </a:r>
            <a:r>
              <a:rPr lang="en-US" sz="2000" dirty="0">
                <a:solidFill>
                  <a:schemeClr val="bg1"/>
                </a:solidFill>
                <a:latin typeface="Abadi" panose="020B0604020104020204" pitchFamily="34" charset="0"/>
              </a:rPr>
              <a:t> or </a:t>
            </a:r>
            <a:r>
              <a:rPr lang="en-US" sz="2000" dirty="0" err="1">
                <a:solidFill>
                  <a:schemeClr val="bg1"/>
                </a:solidFill>
                <a:latin typeface="Abadi" panose="020B0604020104020204" pitchFamily="34" charset="0"/>
              </a:rPr>
              <a:t>lagna</a:t>
            </a:r>
            <a:r>
              <a:rPr lang="en-US" sz="2000" dirty="0">
                <a:solidFill>
                  <a:schemeClr val="bg1"/>
                </a:solidFill>
                <a:latin typeface="Abadi" panose="020B0604020104020204" pitchFamily="34" charset="0"/>
              </a:rPr>
              <a:t> will be present in their family or close extended family </a:t>
            </a:r>
          </a:p>
          <a:p>
            <a:endParaRPr lang="en-US" sz="2400" dirty="0">
              <a:latin typeface="Abadi" panose="020B0604020104020204" pitchFamily="34" charset="0"/>
            </a:endParaRPr>
          </a:p>
        </p:txBody>
      </p:sp>
      <p:pic>
        <p:nvPicPr>
          <p:cNvPr id="2" name="Picture 1" descr="A close up of a logo&#10;&#10;Description generated with high confidence">
            <a:extLst>
              <a:ext uri="{FF2B5EF4-FFF2-40B4-BE49-F238E27FC236}">
                <a16:creationId xmlns:a16="http://schemas.microsoft.com/office/drawing/2014/main" id="{48E65BAD-537A-A21F-5BAD-5F72A3063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077" y="64430"/>
            <a:ext cx="7021563" cy="2031707"/>
          </a:xfrm>
          <a:prstGeom prst="rect">
            <a:avLst/>
          </a:prstGeom>
        </p:spPr>
      </p:pic>
      <p:sp>
        <p:nvSpPr>
          <p:cNvPr id="5" name="TextBox 4">
            <a:extLst>
              <a:ext uri="{FF2B5EF4-FFF2-40B4-BE49-F238E27FC236}">
                <a16:creationId xmlns:a16="http://schemas.microsoft.com/office/drawing/2014/main" id="{5137DC04-22CB-D50D-E823-C498C6478FAD}"/>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2030DC5-2F93-AEAC-3235-1EC4E09D7391}"/>
              </a:ext>
            </a:extLst>
          </p:cNvPr>
          <p:cNvSpPr txBox="1"/>
          <p:nvPr/>
        </p:nvSpPr>
        <p:spPr>
          <a:xfrm>
            <a:off x="690370" y="221115"/>
            <a:ext cx="9439705" cy="584775"/>
          </a:xfrm>
          <a:prstGeom prst="rect">
            <a:avLst/>
          </a:prstGeom>
          <a:noFill/>
        </p:spPr>
        <p:txBody>
          <a:bodyPr wrap="square">
            <a:spAutoFit/>
          </a:bodyPr>
          <a:lstStyle/>
          <a:p>
            <a:r>
              <a:rPr lang="en-US" sz="3200" dirty="0">
                <a:latin typeface="Abadi" panose="020B0604020104020204" pitchFamily="34" charset="0"/>
              </a:rPr>
              <a:t>4</a:t>
            </a:r>
            <a:r>
              <a:rPr lang="en-US" sz="3200" dirty="0">
                <a:solidFill>
                  <a:srgbClr val="99FF99"/>
                </a:solidFill>
                <a:latin typeface="Abadi" panose="020B0604020104020204" pitchFamily="34" charset="0"/>
              </a:rPr>
              <a:t>4.Taitila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&amp;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Nath Characteristics </a:t>
            </a:r>
            <a:endParaRPr lang="en-GB" dirty="0">
              <a:solidFill>
                <a:srgbClr val="99FF99"/>
              </a:solidFill>
            </a:endParaRPr>
          </a:p>
        </p:txBody>
      </p:sp>
      <p:sp>
        <p:nvSpPr>
          <p:cNvPr id="7" name="Google Shape;84;p1">
            <a:extLst>
              <a:ext uri="{FF2B5EF4-FFF2-40B4-BE49-F238E27FC236}">
                <a16:creationId xmlns:a16="http://schemas.microsoft.com/office/drawing/2014/main" id="{BE1CB73E-DF4B-ED17-0485-7D050FF18804}"/>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9689828A-BE35-1F79-31D6-2C97372E8BA0}"/>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4AC8F1BD-4ECB-9E99-FB7D-FF9D924BB3E0}"/>
              </a:ext>
            </a:extLst>
          </p:cNvPr>
          <p:cNvGraphicFramePr>
            <a:graphicFrameLocks noGrp="1"/>
          </p:cNvGraphicFramePr>
          <p:nvPr>
            <p:extLst>
              <p:ext uri="{D42A27DB-BD31-4B8C-83A1-F6EECF244321}">
                <p14:modId xmlns:p14="http://schemas.microsoft.com/office/powerpoint/2010/main" val="4203065372"/>
              </p:ext>
            </p:extLst>
          </p:nvPr>
        </p:nvGraphicFramePr>
        <p:xfrm>
          <a:off x="406109" y="4173981"/>
          <a:ext cx="9872727" cy="121920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82027761"/>
                    </a:ext>
                  </a:extLst>
                </a:gridCol>
                <a:gridCol w="1359232">
                  <a:extLst>
                    <a:ext uri="{9D8B030D-6E8A-4147-A177-3AD203B41FA5}">
                      <a16:colId xmlns:a16="http://schemas.microsoft.com/office/drawing/2014/main" val="109705250"/>
                    </a:ext>
                  </a:extLst>
                </a:gridCol>
                <a:gridCol w="2633810">
                  <a:extLst>
                    <a:ext uri="{9D8B030D-6E8A-4147-A177-3AD203B41FA5}">
                      <a16:colId xmlns:a16="http://schemas.microsoft.com/office/drawing/2014/main" val="2241783686"/>
                    </a:ext>
                  </a:extLst>
                </a:gridCol>
                <a:gridCol w="1595290">
                  <a:extLst>
                    <a:ext uri="{9D8B030D-6E8A-4147-A177-3AD203B41FA5}">
                      <a16:colId xmlns:a16="http://schemas.microsoft.com/office/drawing/2014/main" val="802213123"/>
                    </a:ext>
                  </a:extLst>
                </a:gridCol>
                <a:gridCol w="1143289">
                  <a:extLst>
                    <a:ext uri="{9D8B030D-6E8A-4147-A177-3AD203B41FA5}">
                      <a16:colId xmlns:a16="http://schemas.microsoft.com/office/drawing/2014/main" val="3448653791"/>
                    </a:ext>
                  </a:extLst>
                </a:gridCol>
                <a:gridCol w="1849894">
                  <a:extLst>
                    <a:ext uri="{9D8B030D-6E8A-4147-A177-3AD203B41FA5}">
                      <a16:colId xmlns:a16="http://schemas.microsoft.com/office/drawing/2014/main" val="1299985604"/>
                    </a:ext>
                  </a:extLst>
                </a:gridCol>
              </a:tblGrid>
              <a:tr h="492369">
                <a:tc>
                  <a:txBody>
                    <a:bodyPr/>
                    <a:lstStyle/>
                    <a:p>
                      <a:r>
                        <a:rPr lang="en-GB" sz="2000" dirty="0">
                          <a:solidFill>
                            <a:srgbClr val="FFFF00"/>
                          </a:solidFill>
                          <a:latin typeface="Abadi" panose="020B0604020104020204" pitchFamily="34" charset="0"/>
                        </a:rPr>
                        <a:t>Weekday </a:t>
                      </a:r>
                      <a:r>
                        <a:rPr lang="en-GB" sz="2000" dirty="0">
                          <a:solidFill>
                            <a:srgbClr val="FFFF00"/>
                          </a:solidFill>
                          <a:latin typeface="Trebuchet MS" panose="020B0603020202020204" pitchFamily="34" charset="0"/>
                        </a:rPr>
                        <a:t>Lord</a:t>
                      </a:r>
                    </a:p>
                  </a:txBody>
                  <a:tcPr>
                    <a:solidFill>
                      <a:schemeClr val="accent5">
                        <a:lumMod val="50000"/>
                      </a:schemeClr>
                    </a:solidFill>
                  </a:tcPr>
                </a:tc>
                <a:tc>
                  <a:txBody>
                    <a:bodyPr/>
                    <a:lstStyle/>
                    <a:p>
                      <a:r>
                        <a:rPr lang="en-GB" sz="2000" dirty="0" err="1">
                          <a:solidFill>
                            <a:srgbClr val="FFFF00"/>
                          </a:solidFill>
                          <a:latin typeface="Abadi" panose="020B0604020104020204" pitchFamily="34" charset="0"/>
                        </a:rPr>
                        <a:t>Karaṇa</a:t>
                      </a:r>
                      <a:endParaRPr lang="en-GB"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err="1">
                          <a:solidFill>
                            <a:srgbClr val="92D050"/>
                          </a:solidFill>
                          <a:latin typeface="Abadi" panose="020B0604020104020204" pitchFamily="34" charset="0"/>
                        </a:rPr>
                        <a:t>Karaṇa</a:t>
                      </a:r>
                      <a:r>
                        <a:rPr lang="en-GB" sz="2800" dirty="0">
                          <a:solidFill>
                            <a:srgbClr val="92D050"/>
                          </a:solidFill>
                          <a:latin typeface="Abadi" panose="020B0604020104020204" pitchFamily="34" charset="0"/>
                        </a:rPr>
                        <a:t> Nath</a:t>
                      </a:r>
                    </a:p>
                  </a:txBody>
                  <a:tcPr>
                    <a:solidFill>
                      <a:srgbClr val="006699"/>
                    </a:solidFill>
                  </a:tcPr>
                </a:tc>
                <a:tc>
                  <a:txBody>
                    <a:bodyPr/>
                    <a:lstStyle/>
                    <a:p>
                      <a:r>
                        <a:rPr lang="en-GB" sz="2000" dirty="0">
                          <a:solidFill>
                            <a:schemeClr val="bg1"/>
                          </a:solidFill>
                          <a:latin typeface="Abadi" panose="020B0604020104020204" pitchFamily="34" charset="0"/>
                        </a:rPr>
                        <a:t>Adi-Devata</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Animal</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House Bhava</a:t>
                      </a:r>
                    </a:p>
                  </a:txBody>
                  <a:tcPr>
                    <a:solidFill>
                      <a:schemeClr val="accent5">
                        <a:lumMod val="50000"/>
                      </a:schemeClr>
                    </a:solidFill>
                  </a:tcPr>
                </a:tc>
                <a:extLst>
                  <a:ext uri="{0D108BD9-81ED-4DB2-BD59-A6C34878D82A}">
                    <a16:rowId xmlns:a16="http://schemas.microsoft.com/office/drawing/2014/main" val="163019727"/>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Abadi" panose="020B0604020104020204" pitchFamily="34" charset="0"/>
                        </a:rPr>
                        <a:t>4.Mer</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Abadi" panose="020B0604020104020204" pitchFamily="34" charset="0"/>
                        </a:rPr>
                        <a:t>Taitila</a:t>
                      </a:r>
                      <a:endParaRPr lang="en-US"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a:solidFill>
                            <a:srgbClr val="92D050"/>
                          </a:solidFill>
                          <a:latin typeface="Abadi" panose="020B0604020104020204" pitchFamily="34" charset="0"/>
                        </a:rPr>
                        <a:t>Venus</a:t>
                      </a:r>
                    </a:p>
                  </a:txBody>
                  <a:tcPr>
                    <a:solidFill>
                      <a:srgbClr val="006699"/>
                    </a:solidFill>
                  </a:tcPr>
                </a:tc>
                <a:tc>
                  <a:txBody>
                    <a:bodyPr/>
                    <a:lstStyle/>
                    <a:p>
                      <a:r>
                        <a:rPr lang="en-GB" sz="2000" dirty="0" err="1">
                          <a:solidFill>
                            <a:schemeClr val="bg1"/>
                          </a:solidFill>
                          <a:latin typeface="Abadi" panose="020B0604020104020204" pitchFamily="34" charset="0"/>
                        </a:rPr>
                        <a:t>Pitrs</a:t>
                      </a:r>
                      <a:endParaRPr lang="en-GB" sz="2000" dirty="0">
                        <a:solidFill>
                          <a:schemeClr val="bg1"/>
                        </a:solidFill>
                        <a:latin typeface="Abadi" panose="020B0604020104020204" pitchFamily="34" charset="0"/>
                      </a:endParaRP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Donkey</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Libra(7)</a:t>
                      </a:r>
                    </a:p>
                  </a:txBody>
                  <a:tcPr>
                    <a:solidFill>
                      <a:schemeClr val="accent5">
                        <a:lumMod val="50000"/>
                      </a:schemeClr>
                    </a:solidFill>
                  </a:tcPr>
                </a:tc>
                <a:extLst>
                  <a:ext uri="{0D108BD9-81ED-4DB2-BD59-A6C34878D82A}">
                    <a16:rowId xmlns:a16="http://schemas.microsoft.com/office/drawing/2014/main" val="4272636261"/>
                  </a:ext>
                </a:extLst>
              </a:tr>
            </a:tbl>
          </a:graphicData>
        </a:graphic>
      </p:graphicFrame>
      <p:pic>
        <p:nvPicPr>
          <p:cNvPr id="8" name="Picture 7" descr="Donkey | Definition, Characteristics, &amp; Facts | Britannica">
            <a:extLst>
              <a:ext uri="{FF2B5EF4-FFF2-40B4-BE49-F238E27FC236}">
                <a16:creationId xmlns:a16="http://schemas.microsoft.com/office/drawing/2014/main" id="{20D01B24-487E-CB93-8457-43EC261CA85D}"/>
              </a:ext>
            </a:extLst>
          </p:cNvPr>
          <p:cNvPicPr>
            <a:picLocks noChangeAspect="1"/>
          </p:cNvPicPr>
          <p:nvPr/>
        </p:nvPicPr>
        <p:blipFill>
          <a:blip r:embed="rId4"/>
          <a:stretch>
            <a:fillRect/>
          </a:stretch>
        </p:blipFill>
        <p:spPr>
          <a:xfrm>
            <a:off x="10484791" y="4243108"/>
            <a:ext cx="1653153" cy="1219200"/>
          </a:xfrm>
          <a:prstGeom prst="rect">
            <a:avLst/>
          </a:prstGeom>
        </p:spPr>
      </p:pic>
    </p:spTree>
    <p:extLst>
      <p:ext uri="{BB962C8B-B14F-4D97-AF65-F5344CB8AC3E}">
        <p14:creationId xmlns:p14="http://schemas.microsoft.com/office/powerpoint/2010/main" val="387472449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E9256-5FD3-E82B-844F-55EDD1459B9F}"/>
            </a:ext>
          </a:extLst>
        </p:cNvPr>
        <p:cNvGrpSpPr/>
        <p:nvPr/>
      </p:nvGrpSpPr>
      <p:grpSpPr>
        <a:xfrm>
          <a:off x="0" y="0"/>
          <a:ext cx="0" cy="0"/>
          <a:chOff x="0" y="0"/>
          <a:chExt cx="0" cy="0"/>
        </a:xfrm>
      </p:grpSpPr>
      <p:pic>
        <p:nvPicPr>
          <p:cNvPr id="10" name="Picture 9" descr="African bush elephant - Wikipedia">
            <a:extLst>
              <a:ext uri="{FF2B5EF4-FFF2-40B4-BE49-F238E27FC236}">
                <a16:creationId xmlns:a16="http://schemas.microsoft.com/office/drawing/2014/main" id="{F3DDFE0D-7605-EE41-0955-E06FA7CF278D}"/>
              </a:ext>
            </a:extLst>
          </p:cNvPr>
          <p:cNvPicPr>
            <a:picLocks noChangeAspect="1"/>
          </p:cNvPicPr>
          <p:nvPr/>
        </p:nvPicPr>
        <p:blipFill>
          <a:blip r:embed="rId2"/>
          <a:stretch>
            <a:fillRect/>
          </a:stretch>
        </p:blipFill>
        <p:spPr>
          <a:xfrm>
            <a:off x="9984324" y="1638184"/>
            <a:ext cx="2130044" cy="1417448"/>
          </a:xfrm>
          <a:prstGeom prst="rect">
            <a:avLst/>
          </a:prstGeom>
        </p:spPr>
      </p:pic>
      <p:sp>
        <p:nvSpPr>
          <p:cNvPr id="4" name="TextBox 3">
            <a:extLst>
              <a:ext uri="{FF2B5EF4-FFF2-40B4-BE49-F238E27FC236}">
                <a16:creationId xmlns:a16="http://schemas.microsoft.com/office/drawing/2014/main" id="{6402E0A1-5C8B-78DB-0632-F61E3D33DF81}"/>
              </a:ext>
            </a:extLst>
          </p:cNvPr>
          <p:cNvSpPr txBox="1"/>
          <p:nvPr/>
        </p:nvSpPr>
        <p:spPr>
          <a:xfrm>
            <a:off x="77632" y="862832"/>
            <a:ext cx="10110160" cy="3416320"/>
          </a:xfrm>
          <a:prstGeom prst="rect">
            <a:avLst/>
          </a:prstGeom>
          <a:noFill/>
        </p:spPr>
        <p:txBody>
          <a:bodyPr wrap="square">
            <a:spAutoFit/>
          </a:bodyPr>
          <a:lstStyle/>
          <a:p>
            <a:r>
              <a:rPr lang="en-US" dirty="0">
                <a:solidFill>
                  <a:schemeClr val="bg1"/>
                </a:solidFill>
                <a:latin typeface="Trebuchet MS" panose="020B0603020202020204" pitchFamily="34" charset="0"/>
              </a:rPr>
              <a:t>'Gaja </a:t>
            </a:r>
            <a:r>
              <a:rPr lang="en-US" dirty="0" err="1">
                <a:solidFill>
                  <a:schemeClr val="bg1"/>
                </a:solidFill>
                <a:latin typeface="Trebuchet MS" panose="020B0603020202020204" pitchFamily="34" charset="0"/>
              </a:rPr>
              <a:t>Kāraṇa</a:t>
            </a:r>
            <a:r>
              <a:rPr lang="en-US" dirty="0">
                <a:solidFill>
                  <a:schemeClr val="bg1"/>
                </a:solidFill>
                <a:latin typeface="Trebuchet MS" panose="020B0603020202020204" pitchFamily="34" charset="0"/>
              </a:rPr>
              <a:t> m' (Elephant) - meaning hard, difficult, demanding more effort</a:t>
            </a:r>
          </a:p>
          <a:p>
            <a:r>
              <a:rPr lang="en-US" dirty="0">
                <a:solidFill>
                  <a:schemeClr val="bg1"/>
                </a:solidFill>
                <a:latin typeface="Trebuchet MS" panose="020B0603020202020204" pitchFamily="34" charset="0"/>
              </a:rPr>
              <a:t>and so on. In ancient past the jobs that were considered difficult are cattle / horse / elephant</a:t>
            </a:r>
          </a:p>
          <a:p>
            <a:r>
              <a:rPr lang="en-US" dirty="0">
                <a:solidFill>
                  <a:schemeClr val="bg1"/>
                </a:solidFill>
                <a:latin typeface="Trebuchet MS" panose="020B0603020202020204" pitchFamily="34" charset="0"/>
              </a:rPr>
              <a:t>breading, agriculture and rural business of grains, vehicle related and so on. hard-working; technicians; people who specialize in different areas of work which</a:t>
            </a:r>
          </a:p>
          <a:p>
            <a:r>
              <a:rPr lang="en-US" dirty="0">
                <a:solidFill>
                  <a:schemeClr val="bg1"/>
                </a:solidFill>
                <a:latin typeface="Trebuchet MS" panose="020B0603020202020204" pitchFamily="34" charset="0"/>
              </a:rPr>
              <a:t>needs continuous training and talent. Naturally if a person is also </a:t>
            </a:r>
            <a:r>
              <a:rPr lang="en-US" dirty="0" err="1">
                <a:solidFill>
                  <a:schemeClr val="bg1"/>
                </a:solidFill>
                <a:latin typeface="Trebuchet MS" panose="020B0603020202020204" pitchFamily="34" charset="0"/>
              </a:rPr>
              <a:t>kataka</a:t>
            </a:r>
            <a:r>
              <a:rPr lang="en-US" dirty="0">
                <a:solidFill>
                  <a:schemeClr val="bg1"/>
                </a:solidFill>
                <a:latin typeface="Trebuchet MS" panose="020B0603020202020204" pitchFamily="34" charset="0"/>
              </a:rPr>
              <a:t> </a:t>
            </a:r>
            <a:r>
              <a:rPr lang="en-US" dirty="0" err="1">
                <a:solidFill>
                  <a:schemeClr val="bg1"/>
                </a:solidFill>
                <a:latin typeface="Trebuchet MS" panose="020B0603020202020204" pitchFamily="34" charset="0"/>
              </a:rPr>
              <a:t>lagna</a:t>
            </a:r>
            <a:r>
              <a:rPr lang="en-US" dirty="0">
                <a:solidFill>
                  <a:schemeClr val="bg1"/>
                </a:solidFill>
                <a:latin typeface="Trebuchet MS" panose="020B0603020202020204" pitchFamily="34" charset="0"/>
              </a:rPr>
              <a:t> then there will be good prosperity but moon should not go to 6, 8, 12. Usually, life gives significant progress after 40. If Moon as a Lord of this </a:t>
            </a:r>
            <a:r>
              <a:rPr lang="en-US" dirty="0" err="1">
                <a:solidFill>
                  <a:schemeClr val="bg1"/>
                </a:solidFill>
                <a:latin typeface="Trebuchet MS" panose="020B0603020202020204" pitchFamily="34" charset="0"/>
              </a:rPr>
              <a:t>Kāraṇa</a:t>
            </a:r>
            <a:r>
              <a:rPr lang="en-US" dirty="0">
                <a:solidFill>
                  <a:schemeClr val="bg1"/>
                </a:solidFill>
                <a:latin typeface="Trebuchet MS" panose="020B0603020202020204" pitchFamily="34" charset="0"/>
              </a:rPr>
              <a:t>  goes in 6</a:t>
            </a:r>
            <a:r>
              <a:rPr lang="en-US" baseline="30000" dirty="0">
                <a:solidFill>
                  <a:schemeClr val="bg1"/>
                </a:solidFill>
                <a:latin typeface="Trebuchet MS" panose="020B0603020202020204" pitchFamily="34" charset="0"/>
              </a:rPr>
              <a:t>th</a:t>
            </a:r>
            <a:r>
              <a:rPr lang="en-US" dirty="0">
                <a:solidFill>
                  <a:schemeClr val="bg1"/>
                </a:solidFill>
                <a:latin typeface="Trebuchet MS" panose="020B0603020202020204" pitchFamily="34" charset="0"/>
              </a:rPr>
              <a:t> , 8,th  or 12</a:t>
            </a:r>
            <a:r>
              <a:rPr lang="en-US" baseline="30000" dirty="0">
                <a:solidFill>
                  <a:schemeClr val="bg1"/>
                </a:solidFill>
                <a:latin typeface="Trebuchet MS" panose="020B0603020202020204" pitchFamily="34" charset="0"/>
              </a:rPr>
              <a:t>th</a:t>
            </a:r>
            <a:r>
              <a:rPr lang="en-US" dirty="0">
                <a:solidFill>
                  <a:schemeClr val="bg1"/>
                </a:solidFill>
                <a:latin typeface="Trebuchet MS" panose="020B0603020202020204" pitchFamily="34" charset="0"/>
              </a:rPr>
              <a:t>  then they should keep on take </a:t>
            </a:r>
            <a:r>
              <a:rPr lang="en-US" i="1" dirty="0">
                <a:solidFill>
                  <a:schemeClr val="bg1"/>
                </a:solidFill>
                <a:latin typeface="Trebuchet MS" panose="020B0603020202020204" pitchFamily="34" charset="0"/>
              </a:rPr>
              <a:t>blessings from mother, </a:t>
            </a:r>
            <a:r>
              <a:rPr lang="en-US" dirty="0">
                <a:solidFill>
                  <a:schemeClr val="bg1"/>
                </a:solidFill>
                <a:latin typeface="Trebuchet MS" panose="020B0603020202020204" pitchFamily="34" charset="0"/>
              </a:rPr>
              <a:t>else they will not able to prosper. Daily blessings from parents will take them to different level. They are very research minded, will not forget anything throughout life either memory wise or anything you do good or bad also they will never forget.</a:t>
            </a:r>
          </a:p>
          <a:p>
            <a:r>
              <a:rPr lang="en-US" dirty="0">
                <a:solidFill>
                  <a:schemeClr val="bg1"/>
                </a:solidFill>
                <a:latin typeface="Trebuchet MS" panose="020B0603020202020204" pitchFamily="34" charset="0"/>
              </a:rPr>
              <a:t>If moon goes to 6, 8, 12 either for them or people in the family there will be obesity or</a:t>
            </a:r>
          </a:p>
          <a:p>
            <a:r>
              <a:rPr lang="en-US" dirty="0">
                <a:solidFill>
                  <a:schemeClr val="bg1"/>
                </a:solidFill>
                <a:latin typeface="Trebuchet MS" panose="020B0603020202020204" pitchFamily="34" charset="0"/>
              </a:rPr>
              <a:t>cholesterol problem. Husband and wife will fight because of cooking.</a:t>
            </a:r>
          </a:p>
        </p:txBody>
      </p:sp>
      <p:pic>
        <p:nvPicPr>
          <p:cNvPr id="2" name="Picture 1" descr="A close up of a logo&#10;&#10;Description generated with high confidence">
            <a:extLst>
              <a:ext uri="{FF2B5EF4-FFF2-40B4-BE49-F238E27FC236}">
                <a16:creationId xmlns:a16="http://schemas.microsoft.com/office/drawing/2014/main" id="{E259C00F-187F-4537-B628-B63B5B272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077" y="64430"/>
            <a:ext cx="7021563" cy="2031707"/>
          </a:xfrm>
          <a:prstGeom prst="rect">
            <a:avLst/>
          </a:prstGeom>
        </p:spPr>
      </p:pic>
      <p:sp>
        <p:nvSpPr>
          <p:cNvPr id="5" name="TextBox 4">
            <a:extLst>
              <a:ext uri="{FF2B5EF4-FFF2-40B4-BE49-F238E27FC236}">
                <a16:creationId xmlns:a16="http://schemas.microsoft.com/office/drawing/2014/main" id="{10FC8EE5-9B6D-578F-B276-61E0370DDACF}"/>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D214609-47BB-EC59-17CD-511AB6CE9175}"/>
              </a:ext>
            </a:extLst>
          </p:cNvPr>
          <p:cNvSpPr txBox="1"/>
          <p:nvPr/>
        </p:nvSpPr>
        <p:spPr>
          <a:xfrm>
            <a:off x="887182" y="225057"/>
            <a:ext cx="8576552" cy="584775"/>
          </a:xfrm>
          <a:prstGeom prst="rect">
            <a:avLst/>
          </a:prstGeom>
          <a:noFill/>
        </p:spPr>
        <p:txBody>
          <a:bodyPr wrap="square">
            <a:spAutoFit/>
          </a:bodyPr>
          <a:lstStyle/>
          <a:p>
            <a:r>
              <a:rPr lang="en-US" sz="3200" dirty="0">
                <a:solidFill>
                  <a:srgbClr val="99FF99"/>
                </a:solidFill>
                <a:latin typeface="Trebuchet MS" panose="020B0603020202020204" pitchFamily="34" charset="0"/>
              </a:rPr>
              <a:t>5.Gara/</a:t>
            </a:r>
            <a:r>
              <a:rPr lang="en-US" sz="3200" dirty="0" err="1">
                <a:solidFill>
                  <a:srgbClr val="99FF99"/>
                </a:solidFill>
                <a:latin typeface="Trebuchet MS" panose="020B0603020202020204" pitchFamily="34" charset="0"/>
              </a:rPr>
              <a:t>karasai</a:t>
            </a:r>
            <a:r>
              <a:rPr lang="en-US" sz="3200" dirty="0">
                <a:solidFill>
                  <a:srgbClr val="99FF99"/>
                </a:solidFill>
                <a:latin typeface="Trebuchet MS" panose="020B0603020202020204" pitchFamily="34" charset="0"/>
              </a:rPr>
              <a:t> </a:t>
            </a:r>
            <a:r>
              <a:rPr lang="en-US" sz="3200" b="1" dirty="0" err="1">
                <a:solidFill>
                  <a:srgbClr val="99FF99"/>
                </a:solidFill>
                <a:latin typeface="Trebuchet MS" panose="020B0603020202020204" pitchFamily="34" charset="0"/>
              </a:rPr>
              <a:t>Karaṇa</a:t>
            </a:r>
            <a:r>
              <a:rPr lang="en-US" sz="3200" b="1" dirty="0">
                <a:solidFill>
                  <a:srgbClr val="99FF99"/>
                </a:solidFill>
                <a:latin typeface="Trebuchet MS" panose="020B0603020202020204" pitchFamily="34" charset="0"/>
              </a:rPr>
              <a:t> &amp; </a:t>
            </a:r>
            <a:r>
              <a:rPr lang="en-US" sz="3200" b="1" dirty="0" err="1">
                <a:solidFill>
                  <a:srgbClr val="99FF99"/>
                </a:solidFill>
                <a:latin typeface="Trebuchet MS" panose="020B0603020202020204" pitchFamily="34" charset="0"/>
              </a:rPr>
              <a:t>Karaṇa</a:t>
            </a:r>
            <a:r>
              <a:rPr lang="en-US" sz="3200" b="1" dirty="0">
                <a:solidFill>
                  <a:srgbClr val="99FF99"/>
                </a:solidFill>
                <a:latin typeface="Trebuchet MS" panose="020B0603020202020204" pitchFamily="34" charset="0"/>
              </a:rPr>
              <a:t> Nath</a:t>
            </a:r>
            <a:endParaRPr lang="en-GB" dirty="0">
              <a:solidFill>
                <a:srgbClr val="99FF99"/>
              </a:solidFill>
              <a:latin typeface="Trebuchet MS" panose="020B0603020202020204" pitchFamily="34" charset="0"/>
            </a:endParaRPr>
          </a:p>
        </p:txBody>
      </p:sp>
      <p:sp>
        <p:nvSpPr>
          <p:cNvPr id="7" name="Google Shape;84;p1">
            <a:extLst>
              <a:ext uri="{FF2B5EF4-FFF2-40B4-BE49-F238E27FC236}">
                <a16:creationId xmlns:a16="http://schemas.microsoft.com/office/drawing/2014/main" id="{B194A114-A117-6594-9407-11D4A63C08AB}"/>
              </a:ext>
            </a:extLst>
          </p:cNvPr>
          <p:cNvSpPr/>
          <p:nvPr/>
        </p:nvSpPr>
        <p:spPr>
          <a:xfrm>
            <a:off x="9972673" y="-15902"/>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70C5F99B-9A67-99A8-B426-415F174506F0}"/>
              </a:ext>
            </a:extLst>
          </p:cNvPr>
          <p:cNvSpPr/>
          <p:nvPr/>
        </p:nvSpPr>
        <p:spPr>
          <a:xfrm>
            <a:off x="-2" y="5694018"/>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4360F5B3-FD59-03D5-FBD7-56055E7F411A}"/>
              </a:ext>
            </a:extLst>
          </p:cNvPr>
          <p:cNvGraphicFramePr>
            <a:graphicFrameLocks noGrp="1"/>
          </p:cNvGraphicFramePr>
          <p:nvPr>
            <p:extLst>
              <p:ext uri="{D42A27DB-BD31-4B8C-83A1-F6EECF244321}">
                <p14:modId xmlns:p14="http://schemas.microsoft.com/office/powerpoint/2010/main" val="882709640"/>
              </p:ext>
            </p:extLst>
          </p:nvPr>
        </p:nvGraphicFramePr>
        <p:xfrm>
          <a:off x="77631" y="4708764"/>
          <a:ext cx="11664164" cy="813479"/>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01557021"/>
                    </a:ext>
                  </a:extLst>
                </a:gridCol>
                <a:gridCol w="1779091">
                  <a:extLst>
                    <a:ext uri="{9D8B030D-6E8A-4147-A177-3AD203B41FA5}">
                      <a16:colId xmlns:a16="http://schemas.microsoft.com/office/drawing/2014/main" val="4135236861"/>
                    </a:ext>
                  </a:extLst>
                </a:gridCol>
                <a:gridCol w="1311640">
                  <a:extLst>
                    <a:ext uri="{9D8B030D-6E8A-4147-A177-3AD203B41FA5}">
                      <a16:colId xmlns:a16="http://schemas.microsoft.com/office/drawing/2014/main" val="3553112927"/>
                    </a:ext>
                  </a:extLst>
                </a:gridCol>
                <a:gridCol w="1701383">
                  <a:extLst>
                    <a:ext uri="{9D8B030D-6E8A-4147-A177-3AD203B41FA5}">
                      <a16:colId xmlns:a16="http://schemas.microsoft.com/office/drawing/2014/main" val="1067094578"/>
                    </a:ext>
                  </a:extLst>
                </a:gridCol>
                <a:gridCol w="1304145">
                  <a:extLst>
                    <a:ext uri="{9D8B030D-6E8A-4147-A177-3AD203B41FA5}">
                      <a16:colId xmlns:a16="http://schemas.microsoft.com/office/drawing/2014/main" val="223827023"/>
                    </a:ext>
                  </a:extLst>
                </a:gridCol>
                <a:gridCol w="4276693">
                  <a:extLst>
                    <a:ext uri="{9D8B030D-6E8A-4147-A177-3AD203B41FA5}">
                      <a16:colId xmlns:a16="http://schemas.microsoft.com/office/drawing/2014/main" val="1770423951"/>
                    </a:ext>
                  </a:extLst>
                </a:gridCol>
              </a:tblGrid>
              <a:tr h="813479">
                <a:tc>
                  <a:txBody>
                    <a:bodyPr/>
                    <a:lstStyle/>
                    <a:p>
                      <a:r>
                        <a:rPr lang="en-GB" sz="2000" dirty="0">
                          <a:solidFill>
                            <a:srgbClr val="FFFF00"/>
                          </a:solidFill>
                          <a:latin typeface="Abadi" panose="020B0604020104020204" pitchFamily="34" charset="0"/>
                        </a:rPr>
                        <a:t>5.Jup</a:t>
                      </a:r>
                    </a:p>
                  </a:txBody>
                  <a:tcPr>
                    <a:solidFill>
                      <a:schemeClr val="accent5">
                        <a:lumMod val="50000"/>
                      </a:schemeClr>
                    </a:solidFill>
                  </a:tcPr>
                </a:tc>
                <a:tc>
                  <a:txBody>
                    <a:bodyPr/>
                    <a:lstStyle/>
                    <a:p>
                      <a:r>
                        <a:rPr lang="en-US" sz="2000" dirty="0" err="1">
                          <a:solidFill>
                            <a:srgbClr val="FFFF00"/>
                          </a:solidFill>
                          <a:latin typeface="Abadi" panose="020B0604020104020204" pitchFamily="34" charset="0"/>
                        </a:rPr>
                        <a:t>Gara</a:t>
                      </a:r>
                      <a:r>
                        <a:rPr lang="en-US" sz="2000" dirty="0">
                          <a:solidFill>
                            <a:srgbClr val="FFFF00"/>
                          </a:solidFill>
                          <a:latin typeface="Abadi" panose="020B0604020104020204" pitchFamily="34" charset="0"/>
                        </a:rPr>
                        <a:t>/</a:t>
                      </a:r>
                      <a:r>
                        <a:rPr lang="en-US" sz="2000" dirty="0" err="1">
                          <a:solidFill>
                            <a:srgbClr val="FFFF00"/>
                          </a:solidFill>
                          <a:latin typeface="Abadi" panose="020B0604020104020204" pitchFamily="34" charset="0"/>
                        </a:rPr>
                        <a:t>Karasai</a:t>
                      </a:r>
                      <a:endParaRPr lang="en-GB" sz="2000" dirty="0">
                        <a:solidFill>
                          <a:srgbClr val="FFFF00"/>
                        </a:solidFill>
                        <a:latin typeface="Abadi" panose="020B0604020104020204" pitchFamily="34" charset="0"/>
                      </a:endParaRPr>
                    </a:p>
                  </a:txBody>
                  <a:tcPr>
                    <a:solidFill>
                      <a:schemeClr val="accent5">
                        <a:lumMod val="50000"/>
                      </a:schemeClr>
                    </a:solidFill>
                  </a:tcPr>
                </a:tc>
                <a:tc>
                  <a:txBody>
                    <a:bodyPr/>
                    <a:lstStyle/>
                    <a:p>
                      <a:r>
                        <a:rPr lang="en-GB" sz="2800" dirty="0">
                          <a:solidFill>
                            <a:srgbClr val="92D050"/>
                          </a:solidFill>
                          <a:latin typeface="Abadi" panose="020B0604020104020204" pitchFamily="34" charset="0"/>
                        </a:rPr>
                        <a:t>Moon</a:t>
                      </a:r>
                    </a:p>
                  </a:txBody>
                  <a:tcPr>
                    <a:solidFill>
                      <a:srgbClr val="006699"/>
                    </a:solidFill>
                  </a:tcPr>
                </a:tc>
                <a:tc>
                  <a:txBody>
                    <a:bodyPr/>
                    <a:lstStyle/>
                    <a:p>
                      <a:r>
                        <a:rPr lang="en-GB" sz="2000" dirty="0">
                          <a:solidFill>
                            <a:schemeClr val="bg1"/>
                          </a:solidFill>
                          <a:latin typeface="Abadi" panose="020B0604020104020204" pitchFamily="34" charset="0"/>
                        </a:rPr>
                        <a:t>Bhu/Bhoomi</a:t>
                      </a:r>
                    </a:p>
                    <a:p>
                      <a:r>
                        <a:rPr lang="en-GB" sz="2000" dirty="0">
                          <a:solidFill>
                            <a:schemeClr val="bg1"/>
                          </a:solidFill>
                          <a:latin typeface="Abadi" panose="020B0604020104020204" pitchFamily="34" charset="0"/>
                        </a:rPr>
                        <a:t>Devi</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Elephant</a:t>
                      </a:r>
                    </a:p>
                  </a:txBody>
                  <a:tcPr>
                    <a:solidFill>
                      <a:schemeClr val="accent5">
                        <a:lumMod val="50000"/>
                      </a:schemeClr>
                    </a:solidFill>
                  </a:tcPr>
                </a:tc>
                <a:tc>
                  <a:txBody>
                    <a:bodyPr/>
                    <a:lstStyle/>
                    <a:p>
                      <a:r>
                        <a:rPr lang="en-GB" sz="2000" dirty="0">
                          <a:solidFill>
                            <a:schemeClr val="bg1"/>
                          </a:solidFill>
                          <a:latin typeface="Abadi" panose="020B0604020104020204" pitchFamily="34" charset="0"/>
                        </a:rPr>
                        <a:t>Sagittarius(9)</a:t>
                      </a:r>
                    </a:p>
                  </a:txBody>
                  <a:tcPr>
                    <a:solidFill>
                      <a:schemeClr val="accent5">
                        <a:lumMod val="50000"/>
                      </a:schemeClr>
                    </a:solidFill>
                  </a:tcPr>
                </a:tc>
                <a:extLst>
                  <a:ext uri="{0D108BD9-81ED-4DB2-BD59-A6C34878D82A}">
                    <a16:rowId xmlns:a16="http://schemas.microsoft.com/office/drawing/2014/main" val="3933357215"/>
                  </a:ext>
                </a:extLst>
              </a:tr>
            </a:tbl>
          </a:graphicData>
        </a:graphic>
      </p:graphicFrame>
      <p:pic>
        <p:nvPicPr>
          <p:cNvPr id="8" name="Picture 7" descr="Laxmi Devi and Earth Goddess Bhumi, Wives of Vishnu - Framed Prints">
            <a:extLst>
              <a:ext uri="{FF2B5EF4-FFF2-40B4-BE49-F238E27FC236}">
                <a16:creationId xmlns:a16="http://schemas.microsoft.com/office/drawing/2014/main" id="{933F051A-6730-5D13-3172-F8260D05944C}"/>
              </a:ext>
            </a:extLst>
          </p:cNvPr>
          <p:cNvPicPr>
            <a:picLocks noChangeAspect="1"/>
          </p:cNvPicPr>
          <p:nvPr/>
        </p:nvPicPr>
        <p:blipFill>
          <a:blip r:embed="rId4"/>
          <a:stretch>
            <a:fillRect/>
          </a:stretch>
        </p:blipFill>
        <p:spPr>
          <a:xfrm>
            <a:off x="10052515" y="3015575"/>
            <a:ext cx="1993661" cy="2718500"/>
          </a:xfrm>
          <a:prstGeom prst="rect">
            <a:avLst/>
          </a:prstGeom>
        </p:spPr>
      </p:pic>
    </p:spTree>
    <p:extLst>
      <p:ext uri="{BB962C8B-B14F-4D97-AF65-F5344CB8AC3E}">
        <p14:creationId xmlns:p14="http://schemas.microsoft.com/office/powerpoint/2010/main" val="1918618946"/>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1E405-589F-7862-F0DD-063842564A1F}"/>
            </a:ext>
          </a:extLst>
        </p:cNvPr>
        <p:cNvGrpSpPr/>
        <p:nvPr/>
      </p:nvGrpSpPr>
      <p:grpSpPr>
        <a:xfrm>
          <a:off x="0" y="0"/>
          <a:ext cx="0" cy="0"/>
          <a:chOff x="0" y="0"/>
          <a:chExt cx="0" cy="0"/>
        </a:xfrm>
      </p:grpSpPr>
      <p:pic>
        <p:nvPicPr>
          <p:cNvPr id="10" name="Picture 9" descr="How goddess Surbhi the mother of all cows was born - Stories of Eternal  gods of Sanatan Dharma">
            <a:extLst>
              <a:ext uri="{FF2B5EF4-FFF2-40B4-BE49-F238E27FC236}">
                <a16:creationId xmlns:a16="http://schemas.microsoft.com/office/drawing/2014/main" id="{598B531A-A98E-8B02-650E-72B260655BC5}"/>
              </a:ext>
            </a:extLst>
          </p:cNvPr>
          <p:cNvPicPr>
            <a:picLocks noChangeAspect="1"/>
          </p:cNvPicPr>
          <p:nvPr/>
        </p:nvPicPr>
        <p:blipFill>
          <a:blip r:embed="rId2"/>
          <a:stretch>
            <a:fillRect/>
          </a:stretch>
        </p:blipFill>
        <p:spPr>
          <a:xfrm>
            <a:off x="3693434" y="64430"/>
            <a:ext cx="6279239" cy="4385049"/>
          </a:xfrm>
          <a:prstGeom prst="rect">
            <a:avLst/>
          </a:prstGeom>
        </p:spPr>
      </p:pic>
      <p:sp>
        <p:nvSpPr>
          <p:cNvPr id="4" name="TextBox 3">
            <a:extLst>
              <a:ext uri="{FF2B5EF4-FFF2-40B4-BE49-F238E27FC236}">
                <a16:creationId xmlns:a16="http://schemas.microsoft.com/office/drawing/2014/main" id="{D2FC3224-D6A1-FF81-E9B3-862A960D7BC4}"/>
              </a:ext>
            </a:extLst>
          </p:cNvPr>
          <p:cNvSpPr txBox="1"/>
          <p:nvPr/>
        </p:nvSpPr>
        <p:spPr>
          <a:xfrm>
            <a:off x="95450" y="1230379"/>
            <a:ext cx="10034627" cy="2554545"/>
          </a:xfrm>
          <a:prstGeom prst="rect">
            <a:avLst/>
          </a:prstGeom>
          <a:solidFill>
            <a:srgbClr val="707088">
              <a:alpha val="47000"/>
            </a:srgbClr>
          </a:solidFill>
        </p:spPr>
        <p:txBody>
          <a:bodyPr wrap="square">
            <a:spAutoFit/>
          </a:bodyPr>
          <a:lstStyle/>
          <a:p>
            <a:r>
              <a:rPr lang="en-US" sz="2000" dirty="0" err="1">
                <a:solidFill>
                  <a:schemeClr val="bg1"/>
                </a:solidFill>
                <a:latin typeface="Trebuchet MS" panose="020B0603020202020204" pitchFamily="34" charset="0"/>
              </a:rPr>
              <a:t>Vaṇija</a:t>
            </a:r>
            <a:r>
              <a:rPr lang="en-US" sz="2000" dirty="0">
                <a:solidFill>
                  <a:schemeClr val="bg1"/>
                </a:solidFill>
                <a:latin typeface="Trebuchet MS" panose="020B0603020202020204" pitchFamily="34" charset="0"/>
              </a:rPr>
              <a:t>-  ‘Surabhi </a:t>
            </a:r>
            <a:r>
              <a:rPr lang="en-US" sz="2000" dirty="0" err="1">
                <a:solidFill>
                  <a:schemeClr val="bg1"/>
                </a:solidFill>
                <a:latin typeface="Trebuchet MS" panose="020B0603020202020204" pitchFamily="34" charset="0"/>
              </a:rPr>
              <a:t>Kāraṇa</a:t>
            </a:r>
            <a:r>
              <a:rPr lang="en-US" sz="2000" dirty="0">
                <a:solidFill>
                  <a:schemeClr val="bg1"/>
                </a:solidFill>
                <a:latin typeface="Trebuchet MS" panose="020B0603020202020204" pitchFamily="34" charset="0"/>
              </a:rPr>
              <a:t> m’ (Cow) - meaning Phoenician, businessman or market; modern day English word ‘company’ (com-</a:t>
            </a:r>
            <a:r>
              <a:rPr lang="en-US" sz="2000" dirty="0" err="1">
                <a:solidFill>
                  <a:schemeClr val="bg1"/>
                </a:solidFill>
                <a:latin typeface="Trebuchet MS" panose="020B0603020202020204" pitchFamily="34" charset="0"/>
              </a:rPr>
              <a:t>pany</a:t>
            </a:r>
            <a:r>
              <a:rPr lang="en-US" sz="2000" dirty="0">
                <a:solidFill>
                  <a:schemeClr val="bg1"/>
                </a:solidFill>
                <a:latin typeface="Trebuchet MS" panose="020B0603020202020204" pitchFamily="34" charset="0"/>
              </a:rPr>
              <a:t>) – means ‘group </a:t>
            </a:r>
            <a:r>
              <a:rPr lang="en-US" sz="2000" dirty="0" err="1">
                <a:solidFill>
                  <a:schemeClr val="bg1"/>
                </a:solidFill>
                <a:latin typeface="Trebuchet MS" panose="020B0603020202020204" pitchFamily="34" charset="0"/>
              </a:rPr>
              <a:t>business’.they</a:t>
            </a:r>
            <a:r>
              <a:rPr lang="en-US" sz="2000" dirty="0">
                <a:solidFill>
                  <a:schemeClr val="bg1"/>
                </a:solidFill>
                <a:latin typeface="Trebuchet MS" panose="020B0603020202020204" pitchFamily="34" charset="0"/>
              </a:rPr>
              <a:t> can become famous person in their family. Whether that is famous is good or bad it will </a:t>
            </a:r>
            <a:r>
              <a:rPr lang="en-US" sz="2000" dirty="0" err="1">
                <a:solidFill>
                  <a:schemeClr val="bg1"/>
                </a:solidFill>
                <a:latin typeface="Trebuchet MS" panose="020B0603020202020204" pitchFamily="34" charset="0"/>
              </a:rPr>
              <a:t>depend.Somehow</a:t>
            </a:r>
            <a:r>
              <a:rPr lang="en-US" sz="2000" dirty="0">
                <a:solidFill>
                  <a:schemeClr val="bg1"/>
                </a:solidFill>
                <a:latin typeface="Trebuchet MS" panose="020B0603020202020204" pitchFamily="34" charset="0"/>
              </a:rPr>
              <a:t> after some struggle they will get into government or politics however Sun should not be in 6, 8, 12, </a:t>
            </a:r>
            <a:r>
              <a:rPr lang="en-US" sz="2000" dirty="0" err="1">
                <a:solidFill>
                  <a:schemeClr val="bg1"/>
                </a:solidFill>
                <a:latin typeface="Trebuchet MS" panose="020B0603020202020204" pitchFamily="34" charset="0"/>
              </a:rPr>
              <a:t>badhaka</a:t>
            </a:r>
            <a:r>
              <a:rPr lang="en-US" sz="2000" dirty="0">
                <a:solidFill>
                  <a:schemeClr val="bg1"/>
                </a:solidFill>
                <a:latin typeface="Trebuchet MS" panose="020B0603020202020204" pitchFamily="34" charset="0"/>
              </a:rPr>
              <a:t> or tithi </a:t>
            </a:r>
            <a:r>
              <a:rPr lang="en-US" sz="2000" dirty="0" err="1">
                <a:solidFill>
                  <a:schemeClr val="bg1"/>
                </a:solidFill>
                <a:latin typeface="Trebuchet MS" panose="020B0603020202020204" pitchFamily="34" charset="0"/>
              </a:rPr>
              <a:t>soonya</a:t>
            </a:r>
            <a:endParaRPr lang="en-US" sz="2000" dirty="0">
              <a:solidFill>
                <a:schemeClr val="bg1"/>
              </a:solidFill>
              <a:latin typeface="Trebuchet MS" panose="020B0603020202020204" pitchFamily="34" charset="0"/>
            </a:endParaRPr>
          </a:p>
          <a:p>
            <a:r>
              <a:rPr lang="en-US" sz="2000" dirty="0">
                <a:solidFill>
                  <a:schemeClr val="bg1"/>
                </a:solidFill>
                <a:latin typeface="Trebuchet MS" panose="020B0603020202020204" pitchFamily="34" charset="0"/>
              </a:rPr>
              <a:t>Love marriage family. Regarding the elder children there will be some worries.</a:t>
            </a:r>
          </a:p>
          <a:p>
            <a:r>
              <a:rPr lang="en-US" sz="2000" dirty="0">
                <a:solidFill>
                  <a:schemeClr val="bg1"/>
                </a:solidFill>
                <a:latin typeface="Trebuchet MS" panose="020B0603020202020204" pitchFamily="34" charset="0"/>
              </a:rPr>
              <a:t> Teacher, doctor, vehicle, automobile in the family. They express themselves openly</a:t>
            </a:r>
          </a:p>
          <a:p>
            <a:r>
              <a:rPr lang="en-US" sz="2000" dirty="0">
                <a:solidFill>
                  <a:schemeClr val="bg1"/>
                </a:solidFill>
                <a:latin typeface="Trebuchet MS" panose="020B0603020202020204" pitchFamily="34" charset="0"/>
              </a:rPr>
              <a:t>Either they or their children will have head ache, spectacles.</a:t>
            </a:r>
          </a:p>
        </p:txBody>
      </p:sp>
      <p:pic>
        <p:nvPicPr>
          <p:cNvPr id="2" name="Picture 1" descr="A close up of a logo&#10;&#10;Description generated with high confidence">
            <a:extLst>
              <a:ext uri="{FF2B5EF4-FFF2-40B4-BE49-F238E27FC236}">
                <a16:creationId xmlns:a16="http://schemas.microsoft.com/office/drawing/2014/main" id="{1D423586-EA77-B1C5-EF15-78F5A7E0B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077" y="64430"/>
            <a:ext cx="7021563" cy="2031707"/>
          </a:xfrm>
          <a:prstGeom prst="rect">
            <a:avLst/>
          </a:prstGeom>
        </p:spPr>
      </p:pic>
      <p:sp>
        <p:nvSpPr>
          <p:cNvPr id="5" name="TextBox 4">
            <a:extLst>
              <a:ext uri="{FF2B5EF4-FFF2-40B4-BE49-F238E27FC236}">
                <a16:creationId xmlns:a16="http://schemas.microsoft.com/office/drawing/2014/main" id="{5BB74AB5-9787-5F52-2828-B1FC683E7DDC}"/>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7BF15DC-170D-518E-28B9-10E6474ADA9E}"/>
              </a:ext>
            </a:extLst>
          </p:cNvPr>
          <p:cNvSpPr txBox="1"/>
          <p:nvPr/>
        </p:nvSpPr>
        <p:spPr>
          <a:xfrm>
            <a:off x="907577" y="57629"/>
            <a:ext cx="8576552" cy="584775"/>
          </a:xfrm>
          <a:prstGeom prst="rect">
            <a:avLst/>
          </a:prstGeom>
          <a:noFill/>
        </p:spPr>
        <p:txBody>
          <a:bodyPr wrap="square">
            <a:spAutoFit/>
          </a:bodyPr>
          <a:lstStyle/>
          <a:p>
            <a:r>
              <a:rPr lang="en-US" sz="3200" dirty="0">
                <a:solidFill>
                  <a:srgbClr val="99FF99"/>
                </a:solidFill>
              </a:rPr>
              <a:t>6.Vaṇija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&amp;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Nath</a:t>
            </a:r>
            <a:endParaRPr lang="en-GB" dirty="0">
              <a:solidFill>
                <a:srgbClr val="99FF99"/>
              </a:solidFill>
            </a:endParaRPr>
          </a:p>
        </p:txBody>
      </p:sp>
      <p:sp>
        <p:nvSpPr>
          <p:cNvPr id="7" name="Google Shape;84;p1">
            <a:extLst>
              <a:ext uri="{FF2B5EF4-FFF2-40B4-BE49-F238E27FC236}">
                <a16:creationId xmlns:a16="http://schemas.microsoft.com/office/drawing/2014/main" id="{B5174D65-EAB4-DA9A-A987-D77760CA0D45}"/>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AA252BFB-1CA8-DB05-839D-33F920A3C04E}"/>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5621D29A-50BA-5626-2789-35DB86E80B2A}"/>
              </a:ext>
            </a:extLst>
          </p:cNvPr>
          <p:cNvGraphicFramePr>
            <a:graphicFrameLocks noGrp="1"/>
          </p:cNvGraphicFramePr>
          <p:nvPr>
            <p:extLst>
              <p:ext uri="{D42A27DB-BD31-4B8C-83A1-F6EECF244321}">
                <p14:modId xmlns:p14="http://schemas.microsoft.com/office/powerpoint/2010/main" val="3882150840"/>
              </p:ext>
            </p:extLst>
          </p:nvPr>
        </p:nvGraphicFramePr>
        <p:xfrm>
          <a:off x="78829" y="4409881"/>
          <a:ext cx="10804030" cy="121323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2137657">
                  <a:extLst>
                    <a:ext uri="{9D8B030D-6E8A-4147-A177-3AD203B41FA5}">
                      <a16:colId xmlns:a16="http://schemas.microsoft.com/office/drawing/2014/main" val="3436106939"/>
                    </a:ext>
                  </a:extLst>
                </a:gridCol>
                <a:gridCol w="1971207">
                  <a:extLst>
                    <a:ext uri="{9D8B030D-6E8A-4147-A177-3AD203B41FA5}">
                      <a16:colId xmlns:a16="http://schemas.microsoft.com/office/drawing/2014/main" val="1972867685"/>
                    </a:ext>
                  </a:extLst>
                </a:gridCol>
                <a:gridCol w="2292337">
                  <a:extLst>
                    <a:ext uri="{9D8B030D-6E8A-4147-A177-3AD203B41FA5}">
                      <a16:colId xmlns:a16="http://schemas.microsoft.com/office/drawing/2014/main" val="1946846010"/>
                    </a:ext>
                  </a:extLst>
                </a:gridCol>
                <a:gridCol w="1320293">
                  <a:extLst>
                    <a:ext uri="{9D8B030D-6E8A-4147-A177-3AD203B41FA5}">
                      <a16:colId xmlns:a16="http://schemas.microsoft.com/office/drawing/2014/main" val="1223089529"/>
                    </a:ext>
                  </a:extLst>
                </a:gridCol>
                <a:gridCol w="1791324">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6.Ven</a:t>
                      </a:r>
                    </a:p>
                  </a:txBody>
                  <a:tcPr>
                    <a:solidFill>
                      <a:schemeClr val="accent5">
                        <a:lumMod val="50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FFFF00"/>
                          </a:solidFill>
                          <a:latin typeface="Trebuchet MS" panose="020B0603020202020204" pitchFamily="34" charset="0"/>
                        </a:rPr>
                        <a:t>Vaṇija</a:t>
                      </a:r>
                      <a:r>
                        <a:rPr lang="en-US" sz="2000" dirty="0">
                          <a:solidFill>
                            <a:srgbClr val="FFFF00"/>
                          </a:solidFill>
                          <a:latin typeface="Trebuchet MS" panose="020B0603020202020204" pitchFamily="34" charset="0"/>
                        </a:rPr>
                        <a:t>/</a:t>
                      </a:r>
                      <a:r>
                        <a:rPr lang="en-US" sz="2000" dirty="0" err="1">
                          <a:solidFill>
                            <a:srgbClr val="FFFF00"/>
                          </a:solidFill>
                          <a:latin typeface="Trebuchet MS" panose="020B0603020202020204" pitchFamily="34" charset="0"/>
                        </a:rPr>
                        <a:t>Vanasai</a:t>
                      </a:r>
                      <a:endParaRPr lang="en-US"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a:solidFill>
                            <a:schemeClr val="tx2">
                              <a:lumMod val="90000"/>
                            </a:schemeClr>
                          </a:solidFill>
                          <a:latin typeface="Trebuchet MS" panose="020B0603020202020204" pitchFamily="34" charset="0"/>
                        </a:rPr>
                        <a:t>Sun</a:t>
                      </a:r>
                    </a:p>
                  </a:txBody>
                  <a:tcPr>
                    <a:solidFill>
                      <a:srgbClr val="006699"/>
                    </a:solidFill>
                  </a:tcPr>
                </a:tc>
                <a:tc>
                  <a:txBody>
                    <a:bodyPr/>
                    <a:lstStyle/>
                    <a:p>
                      <a:r>
                        <a:rPr lang="en-GB" sz="2000" dirty="0" err="1">
                          <a:solidFill>
                            <a:schemeClr val="bg1"/>
                          </a:solidFill>
                          <a:latin typeface="Trebuchet MS" panose="020B0603020202020204" pitchFamily="34" charset="0"/>
                        </a:rPr>
                        <a:t>SriDevi</a:t>
                      </a:r>
                      <a:endParaRPr lang="en-GB" sz="2000" dirty="0">
                        <a:solidFill>
                          <a:schemeClr val="bg1"/>
                        </a:solidFill>
                        <a:latin typeface="Trebuchet MS" panose="020B0603020202020204" pitchFamily="34" charset="0"/>
                      </a:endParaRP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Cow/Ox</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Taurus(2)</a:t>
                      </a:r>
                    </a:p>
                  </a:txBody>
                  <a:tcPr>
                    <a:solidFill>
                      <a:schemeClr val="accent5">
                        <a:lumMod val="50000"/>
                      </a:schemeClr>
                    </a:solidFill>
                  </a:tcPr>
                </a:tc>
                <a:extLst>
                  <a:ext uri="{0D108BD9-81ED-4DB2-BD59-A6C34878D82A}">
                    <a16:rowId xmlns:a16="http://schemas.microsoft.com/office/drawing/2014/main" val="3300674303"/>
                  </a:ext>
                </a:extLst>
              </a:tr>
            </a:tbl>
          </a:graphicData>
        </a:graphic>
      </p:graphicFrame>
    </p:spTree>
    <p:extLst>
      <p:ext uri="{BB962C8B-B14F-4D97-AF65-F5344CB8AC3E}">
        <p14:creationId xmlns:p14="http://schemas.microsoft.com/office/powerpoint/2010/main" val="333088478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5" name="Google Shape;85;p1"/>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DEDE1E86-0F05-4463-7290-B6EB6B59AA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1672" y="1459231"/>
            <a:ext cx="3474303" cy="4324984"/>
          </a:xfrm>
          <a:prstGeom prst="rect">
            <a:avLst/>
          </a:prstGeom>
          <a:noFill/>
          <a:effectLst>
            <a:softEdge rad="203200"/>
          </a:effectLst>
          <a:extLst>
            <a:ext uri="{909E8E84-426E-40DD-AFC4-6F175D3DCCD1}">
              <a14:hiddenFill xmlns:a14="http://schemas.microsoft.com/office/drawing/2010/main">
                <a:solidFill>
                  <a:srgbClr val="FFFFFF"/>
                </a:solidFill>
              </a14:hiddenFill>
            </a:ext>
          </a:extLst>
        </p:spPr>
      </p:pic>
      <p:pic>
        <p:nvPicPr>
          <p:cNvPr id="5" name="Picture 4" descr="A close up of a logo&#10;&#10;Description generated with high confidence">
            <a:extLst>
              <a:ext uri="{FF2B5EF4-FFF2-40B4-BE49-F238E27FC236}">
                <a16:creationId xmlns:a16="http://schemas.microsoft.com/office/drawing/2014/main" id="{393A349F-2B7E-747F-131D-DE5E25491A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42" y="0"/>
            <a:ext cx="3551666" cy="1153046"/>
          </a:xfrm>
          <a:prstGeom prst="rect">
            <a:avLst/>
          </a:prstGeom>
        </p:spPr>
      </p:pic>
      <p:sp>
        <p:nvSpPr>
          <p:cNvPr id="7" name="TextBox 6">
            <a:extLst>
              <a:ext uri="{FF2B5EF4-FFF2-40B4-BE49-F238E27FC236}">
                <a16:creationId xmlns:a16="http://schemas.microsoft.com/office/drawing/2014/main" id="{FC71F1CD-7170-82E5-F089-D7CB358B11B2}"/>
              </a:ext>
            </a:extLst>
          </p:cNvPr>
          <p:cNvSpPr txBox="1"/>
          <p:nvPr/>
        </p:nvSpPr>
        <p:spPr>
          <a:xfrm>
            <a:off x="0" y="-12134"/>
            <a:ext cx="9397093" cy="6285695"/>
          </a:xfrm>
          <a:prstGeom prst="rect">
            <a:avLst/>
          </a:prstGeom>
          <a:solidFill>
            <a:srgbClr val="002060">
              <a:alpha val="49000"/>
            </a:srgbClr>
          </a:solidFill>
          <a:effectLst>
            <a:softEdge rad="127000"/>
          </a:effectLst>
        </p:spPr>
        <p:txBody>
          <a:bodyPr wrap="square">
            <a:spAutoFit/>
          </a:bodyPr>
          <a:lstStyle/>
          <a:p>
            <a:pPr marL="0" marR="0" lvl="0" indent="0" algn="ctr" defTabSz="231046" rtl="0" eaLnBrk="1" fontAlgn="auto" latinLnBrk="0" hangingPunct="1">
              <a:lnSpc>
                <a:spcPct val="100000"/>
              </a:lnSpc>
              <a:spcBef>
                <a:spcPts val="0"/>
              </a:spcBef>
              <a:spcAft>
                <a:spcPts val="0"/>
              </a:spcAft>
              <a:buClrTx/>
              <a:buSzTx/>
              <a:buFontTx/>
              <a:buNone/>
              <a:tabLst/>
              <a:defRPr sz="4200">
                <a:solidFill>
                  <a:srgbClr val="FF4013"/>
                </a:solidFill>
                <a:latin typeface="Cochin"/>
                <a:ea typeface="Cochin"/>
                <a:cs typeface="Cochin"/>
                <a:sym typeface="Cochin"/>
              </a:defRPr>
            </a:pPr>
            <a:r>
              <a:rPr kumimoji="0" lang="en-GB" sz="3200" b="1" i="0" u="none" strike="noStrike" kern="1200" cap="none" spc="0" normalizeH="0" baseline="0" noProof="0" dirty="0" err="1">
                <a:ln>
                  <a:noFill/>
                </a:ln>
                <a:solidFill>
                  <a:srgbClr val="E8E3CE"/>
                </a:solidFill>
                <a:effectLst/>
                <a:uLnTx/>
                <a:uFillTx/>
                <a:latin typeface="Abadi" panose="020B0604020104020204" pitchFamily="34" charset="0"/>
                <a:sym typeface="Cochin"/>
              </a:rPr>
              <a:t>Gaṇeśa</a:t>
            </a:r>
            <a:r>
              <a:rPr kumimoji="0" lang="en-GB" sz="3200" b="1" i="0" u="none" strike="noStrike" kern="1200" cap="none" spc="0" normalizeH="0" baseline="0" noProof="0" dirty="0">
                <a:ln>
                  <a:noFill/>
                </a:ln>
                <a:solidFill>
                  <a:srgbClr val="E8E3CE"/>
                </a:solidFill>
                <a:effectLst/>
                <a:uLnTx/>
                <a:uFillTx/>
                <a:latin typeface="Abadi" panose="020B0604020104020204" pitchFamily="34" charset="0"/>
                <a:sym typeface="Cochin"/>
              </a:rPr>
              <a:t> Mantra</a:t>
            </a:r>
          </a:p>
          <a:p>
            <a:pPr marL="0" marR="0" lvl="0" indent="0" algn="ctr" defTabSz="231046" rtl="0" eaLnBrk="1" fontAlgn="auto" latinLnBrk="0" hangingPunct="1">
              <a:lnSpc>
                <a:spcPct val="100000"/>
              </a:lnSpc>
              <a:spcBef>
                <a:spcPts val="0"/>
              </a:spcBef>
              <a:spcAft>
                <a:spcPts val="0"/>
              </a:spcAft>
              <a:buClrTx/>
              <a:buSzTx/>
              <a:buFontTx/>
              <a:buNone/>
              <a:tabLst/>
              <a:defRPr sz="4200">
                <a:solidFill>
                  <a:srgbClr val="FF4013"/>
                </a:solidFill>
                <a:latin typeface="Cochin"/>
                <a:ea typeface="Cochin"/>
                <a:cs typeface="Cochin"/>
                <a:sym typeface="Cochin"/>
              </a:defRPr>
            </a:pPr>
            <a:r>
              <a:rPr kumimoji="0" lang="hi-IN" sz="3200" b="1" i="0" u="none" strike="noStrike" kern="1200" cap="none" spc="0" normalizeH="0" baseline="0" noProof="0" dirty="0">
                <a:ln>
                  <a:noFill/>
                </a:ln>
                <a:solidFill>
                  <a:srgbClr val="E8E3CE"/>
                </a:solidFill>
                <a:effectLst/>
                <a:uLnTx/>
                <a:uFillTx/>
                <a:latin typeface="Abadi" panose="020B0604020104020204" pitchFamily="34" charset="0"/>
                <a:sym typeface="Cochin"/>
              </a:rPr>
              <a:t>गणानां त्वा गणपतिं हवामहे कविं  कवीनामुपमश्रवस्तमम्।</a:t>
            </a:r>
          </a:p>
          <a:p>
            <a:pPr marL="0" marR="0" lvl="0" indent="0" algn="ctr" defTabSz="231046" rtl="0" eaLnBrk="1" fontAlgn="auto" latinLnBrk="0" hangingPunct="1">
              <a:lnSpc>
                <a:spcPct val="100000"/>
              </a:lnSpc>
              <a:spcBef>
                <a:spcPts val="0"/>
              </a:spcBef>
              <a:spcAft>
                <a:spcPts val="0"/>
              </a:spcAft>
              <a:buClrTx/>
              <a:buSzTx/>
              <a:buFontTx/>
              <a:buNone/>
              <a:tabLst/>
              <a:defRPr sz="4200">
                <a:solidFill>
                  <a:srgbClr val="FF4013"/>
                </a:solidFill>
                <a:latin typeface="Cochin"/>
                <a:ea typeface="Cochin"/>
                <a:cs typeface="Cochin"/>
                <a:sym typeface="Cochin"/>
              </a:defRPr>
            </a:pPr>
            <a:r>
              <a:rPr kumimoji="0" lang="hi-IN" sz="3200" b="1" i="0" u="none" strike="noStrike" kern="1200" cap="none" spc="0" normalizeH="0" baseline="0" noProof="0" dirty="0">
                <a:ln>
                  <a:noFill/>
                </a:ln>
                <a:solidFill>
                  <a:srgbClr val="E8E3CE"/>
                </a:solidFill>
                <a:effectLst/>
                <a:uLnTx/>
                <a:uFillTx/>
                <a:latin typeface="Abadi" panose="020B0604020104020204" pitchFamily="34" charset="0"/>
                <a:sym typeface="Cochin"/>
              </a:rPr>
              <a:t>ज्येष्ठराजं ब्रह्मणां ब्रह्मणस्पत आ नः षृण्वन्नूतिभिः सीद सादनम्॥</a:t>
            </a:r>
          </a:p>
          <a:p>
            <a:pPr marL="0" marR="0" lvl="0" indent="0" algn="ctr" defTabSz="231046" rtl="0" eaLnBrk="1" fontAlgn="auto" latinLnBrk="0" hangingPunct="1">
              <a:lnSpc>
                <a:spcPct val="100000"/>
              </a:lnSpc>
              <a:spcBef>
                <a:spcPts val="0"/>
              </a:spcBef>
              <a:spcAft>
                <a:spcPts val="0"/>
              </a:spcAft>
              <a:buClrTx/>
              <a:buSzTx/>
              <a:buFontTx/>
              <a:buNone/>
              <a:tabLst/>
              <a:defRPr sz="4200">
                <a:solidFill>
                  <a:srgbClr val="FF4013"/>
                </a:solidFill>
                <a:latin typeface="Cochin"/>
                <a:ea typeface="Cochin"/>
                <a:cs typeface="Cochin"/>
                <a:sym typeface="Cochin"/>
              </a:defRPr>
            </a:pP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gaṇānāṁ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tvā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gaṇapatiṁ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havāmahe</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kaviṁ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kavīnāmupamaśravastamam</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a:t>
            </a:r>
          </a:p>
          <a:p>
            <a:pPr marL="0" marR="0" lvl="0" indent="0" algn="ctr" defTabSz="231046" rtl="0" eaLnBrk="1" fontAlgn="auto" latinLnBrk="0" hangingPunct="1">
              <a:lnSpc>
                <a:spcPct val="100000"/>
              </a:lnSpc>
              <a:spcBef>
                <a:spcPts val="0"/>
              </a:spcBef>
              <a:spcAft>
                <a:spcPts val="0"/>
              </a:spcAft>
              <a:buClrTx/>
              <a:buSzTx/>
              <a:buFontTx/>
              <a:buNone/>
              <a:tabLst/>
              <a:defRPr sz="4200">
                <a:solidFill>
                  <a:srgbClr val="FF4013"/>
                </a:solidFill>
                <a:latin typeface="Cochin"/>
                <a:ea typeface="Cochin"/>
                <a:cs typeface="Cochin"/>
                <a:sym typeface="Cochin"/>
              </a:defRPr>
            </a:pP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jyeṣṭharājaṁ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brahmaṇāṁ</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brahmaṇaspata</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ā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naḥ</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ṣṛṇvannūtibhiḥ</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sīda</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 </a:t>
            </a:r>
            <a:r>
              <a:rPr kumimoji="0" lang="en-GB" sz="1800" b="1" i="0" u="none" strike="noStrike" kern="1200" cap="none" spc="0" normalizeH="0" baseline="0" noProof="0" dirty="0" err="1">
                <a:ln>
                  <a:noFill/>
                </a:ln>
                <a:solidFill>
                  <a:srgbClr val="ECE1EF"/>
                </a:solidFill>
                <a:effectLst/>
                <a:uLnTx/>
                <a:uFillTx/>
                <a:latin typeface="Abadi" panose="020B0604020104020204" pitchFamily="34" charset="0"/>
                <a:sym typeface="Cochin"/>
              </a:rPr>
              <a:t>sādanam</a:t>
            </a:r>
            <a:r>
              <a:rPr kumimoji="0" lang="en-GB" sz="1800" b="1" i="0" u="none" strike="noStrike" kern="1200" cap="none" spc="0" normalizeH="0" baseline="0" noProof="0" dirty="0">
                <a:ln>
                  <a:noFill/>
                </a:ln>
                <a:solidFill>
                  <a:srgbClr val="ECE1EF"/>
                </a:solidFill>
                <a:effectLst/>
                <a:uLnTx/>
                <a:uFillTx/>
                <a:latin typeface="Abadi" panose="020B0604020104020204" pitchFamily="34" charset="0"/>
                <a:sym typeface="Cochin"/>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69"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O Ganapati, To You Who are the Lord of the </a:t>
            </a:r>
            <a:r>
              <a:rPr kumimoji="0" lang="en-GB" sz="1969"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Ganas</a:t>
            </a:r>
            <a:r>
              <a:rPr kumimoji="0" lang="en-GB" sz="1969"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we Offer our Sacrificial Oblations, You are the Wisdom of the Wise and the Uppermost in Glory, You are the Eldest Lord and is of the Nature of Brahman; You are the Embodiment of the Sacred Pranava Om, Please come to us by Listening to our Prayers and be Present in the Seat of this Sacred Sacrificial Altar.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E8E3CE"/>
              </a:solidFill>
              <a:effectLst/>
              <a:uLnTx/>
              <a:uFillTx/>
              <a:latin typeface="Gill Sans MT" panose="020B05020201040202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2000" b="1" i="0" u="none" strike="noStrike" kern="1200" cap="none" spc="0" normalizeH="0" baseline="0" noProof="0" dirty="0">
                <a:ln>
                  <a:noFill/>
                </a:ln>
                <a:solidFill>
                  <a:srgbClr val="E8E3CE"/>
                </a:solidFill>
                <a:effectLst/>
                <a:uLnTx/>
                <a:uFillTx/>
                <a:latin typeface="Gill Sans MT" panose="020B0502020104020203"/>
                <a:ea typeface="+mn-ea"/>
                <a:cs typeface="Mangal" panose="02040503050203030202" pitchFamily="18" charset="0"/>
              </a:rPr>
              <a:t>प्रणो देवी सरस्वती वाजेभिर्वजिनीवती धीनामणित्रयवतु।</a:t>
            </a:r>
            <a:br>
              <a:rPr kumimoji="0" lang="hi-IN" sz="2000" b="1" i="0" u="none" strike="noStrike" kern="1200" cap="none" spc="0" normalizeH="0" baseline="0" noProof="0" dirty="0">
                <a:ln>
                  <a:noFill/>
                </a:ln>
                <a:solidFill>
                  <a:srgbClr val="E8E3CE"/>
                </a:solidFill>
                <a:effectLst/>
                <a:uLnTx/>
                <a:uFillTx/>
                <a:latin typeface="Gill Sans MT" panose="020B0502020104020203"/>
                <a:ea typeface="+mn-ea"/>
                <a:cs typeface="Mangal" panose="02040503050203030202" pitchFamily="18" charset="0"/>
              </a:rPr>
            </a:br>
            <a:br>
              <a:rPr kumimoji="0" lang="hi-IN" sz="2000" b="0" i="0" u="none" strike="noStrike" kern="1200" cap="none" spc="0" normalizeH="0" baseline="0" noProof="0" dirty="0">
                <a:ln>
                  <a:noFill/>
                </a:ln>
                <a:solidFill>
                  <a:srgbClr val="FFFFFF"/>
                </a:solidFill>
                <a:effectLst/>
                <a:uLnTx/>
                <a:uFillTx/>
                <a:latin typeface="Gill Sans MT" panose="020B0502020104020203"/>
                <a:ea typeface="+mn-ea"/>
                <a:cs typeface="Mangal" panose="02040503050203030202" pitchFamily="18" charset="0"/>
              </a:rPr>
            </a:b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praṇo</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devī</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sara’svatī</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vāje’bhir</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vājinīvatī</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dhīnāma’vitrya’vatu</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b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b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gaṇeśāya</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namaḥ</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sarasvatyai</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namaḥ</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śrī</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gurubhyo</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namaḥ</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hariḥ</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srgbClr val="FFFFFF">
                    <a:lumMod val="95000"/>
                  </a:srgbClr>
                </a:solidFill>
                <a:effectLst/>
                <a:uLnTx/>
                <a:uFillTx/>
                <a:latin typeface="Abadi" panose="020B0604020104020204" pitchFamily="34" charset="0"/>
                <a:ea typeface="+mn-ea"/>
                <a:cs typeface="+mn-cs"/>
              </a:rPr>
              <a:t>oṃ</a:t>
            </a:r>
            <a: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t> ||</a:t>
            </a:r>
            <a:br>
              <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rPr>
            </a:br>
            <a:endParaRPr kumimoji="0" lang="en-GB" sz="2000" b="0" i="0" u="none" strike="noStrike" kern="1200" cap="none" spc="0" normalizeH="0" baseline="0" noProof="0" dirty="0">
              <a:ln>
                <a:noFill/>
              </a:ln>
              <a:solidFill>
                <a:srgbClr val="FFFFFF">
                  <a:lumMod val="95000"/>
                </a:srgbClr>
              </a:solidFill>
              <a:effectLst/>
              <a:uLnTx/>
              <a:uFillTx/>
              <a:latin typeface="Abadi" panose="020B0604020104020204" pitchFamily="34" charset="0"/>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21D10A46-3E0A-2B70-CDEE-5FFA8A11A46F}"/>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sp>
        <p:nvSpPr>
          <p:cNvPr id="7" name="Google Shape;84;p1">
            <a:extLst>
              <a:ext uri="{FF2B5EF4-FFF2-40B4-BE49-F238E27FC236}">
                <a16:creationId xmlns:a16="http://schemas.microsoft.com/office/drawing/2014/main" id="{DCB80837-2BAC-F841-EE8C-B2FEBB6C579F}"/>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53924C6D-B711-96DB-A68D-0F819D51F4CD}"/>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FB6244FA-45D9-94D7-59B8-4664E19BC13D}"/>
              </a:ext>
            </a:extLst>
          </p:cNvPr>
          <p:cNvPicPr>
            <a:picLocks noChangeAspect="1"/>
          </p:cNvPicPr>
          <p:nvPr/>
        </p:nvPicPr>
        <p:blipFill>
          <a:blip r:embed="rId3">
            <a:extLst>
              <a:ext uri="{28A0092B-C50C-407E-A947-70E740481C1C}">
                <a14:useLocalDpi xmlns:a14="http://schemas.microsoft.com/office/drawing/2010/main" val="0"/>
              </a:ext>
            </a:extLst>
          </a:blip>
          <a:srcRect l="59105" t="14500" r="18176" b="1361"/>
          <a:stretch>
            <a:fillRect/>
          </a:stretch>
        </p:blipFill>
        <p:spPr>
          <a:xfrm>
            <a:off x="10174095" y="1618956"/>
            <a:ext cx="1140587" cy="3168091"/>
          </a:xfrm>
          <a:prstGeom prst="rect">
            <a:avLst/>
          </a:prstGeom>
        </p:spPr>
      </p:pic>
      <p:pic>
        <p:nvPicPr>
          <p:cNvPr id="4" name="Picture 3">
            <a:extLst>
              <a:ext uri="{FF2B5EF4-FFF2-40B4-BE49-F238E27FC236}">
                <a16:creationId xmlns:a16="http://schemas.microsoft.com/office/drawing/2014/main" id="{3CEB3006-B33A-1492-A472-4CBDCC99D1BE}"/>
              </a:ext>
            </a:extLst>
          </p:cNvPr>
          <p:cNvPicPr>
            <a:picLocks noChangeAspect="1"/>
          </p:cNvPicPr>
          <p:nvPr/>
        </p:nvPicPr>
        <p:blipFill>
          <a:blip r:embed="rId4"/>
          <a:stretch>
            <a:fillRect/>
          </a:stretch>
        </p:blipFill>
        <p:spPr>
          <a:xfrm>
            <a:off x="85519" y="114068"/>
            <a:ext cx="9799209" cy="5318606"/>
          </a:xfrm>
          <a:prstGeom prst="rect">
            <a:avLst/>
          </a:prstGeom>
        </p:spPr>
      </p:pic>
    </p:spTree>
    <p:extLst>
      <p:ext uri="{BB962C8B-B14F-4D97-AF65-F5344CB8AC3E}">
        <p14:creationId xmlns:p14="http://schemas.microsoft.com/office/powerpoint/2010/main" val="236887416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157F9-0616-DECA-14B9-F941FDFC6A26}"/>
            </a:ext>
          </a:extLst>
        </p:cNvPr>
        <p:cNvGrpSpPr/>
        <p:nvPr/>
      </p:nvGrpSpPr>
      <p:grpSpPr>
        <a:xfrm>
          <a:off x="0" y="0"/>
          <a:ext cx="0" cy="0"/>
          <a:chOff x="0" y="0"/>
          <a:chExt cx="0" cy="0"/>
        </a:xfrm>
      </p:grpSpPr>
      <p:pic>
        <p:nvPicPr>
          <p:cNvPr id="10" name="Picture 9" descr="1,752 Cock Pets Stock Photos - Free &amp; Royalty-Free Stock Photos from Dreamstime">
            <a:extLst>
              <a:ext uri="{FF2B5EF4-FFF2-40B4-BE49-F238E27FC236}">
                <a16:creationId xmlns:a16="http://schemas.microsoft.com/office/drawing/2014/main" id="{272F1529-5AA9-9C22-9DB1-BFB88E9E242C}"/>
              </a:ext>
            </a:extLst>
          </p:cNvPr>
          <p:cNvPicPr>
            <a:picLocks noChangeAspect="1"/>
          </p:cNvPicPr>
          <p:nvPr/>
        </p:nvPicPr>
        <p:blipFill>
          <a:blip r:embed="rId2"/>
          <a:stretch>
            <a:fillRect/>
          </a:stretch>
        </p:blipFill>
        <p:spPr>
          <a:xfrm>
            <a:off x="7398949" y="3400561"/>
            <a:ext cx="928890" cy="1163933"/>
          </a:xfrm>
          <a:prstGeom prst="rect">
            <a:avLst/>
          </a:prstGeom>
        </p:spPr>
      </p:pic>
      <p:pic>
        <p:nvPicPr>
          <p:cNvPr id="3" name="Picture 2" descr="Lord Yama ,Yamraj ,Lord Yamaraj,Yama God - AstroVed.com">
            <a:extLst>
              <a:ext uri="{FF2B5EF4-FFF2-40B4-BE49-F238E27FC236}">
                <a16:creationId xmlns:a16="http://schemas.microsoft.com/office/drawing/2014/main" id="{B48D2ED1-E570-FE19-22AC-0B50D9A67C2D}"/>
              </a:ext>
            </a:extLst>
          </p:cNvPr>
          <p:cNvPicPr>
            <a:picLocks noChangeAspect="1"/>
          </p:cNvPicPr>
          <p:nvPr/>
        </p:nvPicPr>
        <p:blipFill>
          <a:blip r:embed="rId3"/>
          <a:stretch>
            <a:fillRect/>
          </a:stretch>
        </p:blipFill>
        <p:spPr>
          <a:xfrm>
            <a:off x="10078267" y="3139247"/>
            <a:ext cx="1937614" cy="2762484"/>
          </a:xfrm>
          <a:prstGeom prst="rect">
            <a:avLst/>
          </a:prstGeom>
        </p:spPr>
      </p:pic>
      <p:sp>
        <p:nvSpPr>
          <p:cNvPr id="4" name="TextBox 3">
            <a:extLst>
              <a:ext uri="{FF2B5EF4-FFF2-40B4-BE49-F238E27FC236}">
                <a16:creationId xmlns:a16="http://schemas.microsoft.com/office/drawing/2014/main" id="{52E6BB6D-F223-82F7-5CE4-1FBD369BF059}"/>
              </a:ext>
            </a:extLst>
          </p:cNvPr>
          <p:cNvSpPr txBox="1"/>
          <p:nvPr/>
        </p:nvSpPr>
        <p:spPr>
          <a:xfrm>
            <a:off x="167225" y="1048603"/>
            <a:ext cx="11308977" cy="2554545"/>
          </a:xfrm>
          <a:prstGeom prst="rect">
            <a:avLst/>
          </a:prstGeom>
          <a:noFill/>
        </p:spPr>
        <p:txBody>
          <a:bodyPr wrap="square">
            <a:spAutoFit/>
          </a:bodyPr>
          <a:lstStyle/>
          <a:p>
            <a:r>
              <a:rPr lang="en-US" sz="2000" dirty="0" err="1">
                <a:solidFill>
                  <a:schemeClr val="bg1"/>
                </a:solidFill>
              </a:rPr>
              <a:t>Viṣṭi</a:t>
            </a:r>
            <a:r>
              <a:rPr lang="en-US" sz="2000" dirty="0">
                <a:solidFill>
                  <a:schemeClr val="bg1"/>
                </a:solidFill>
              </a:rPr>
              <a:t> – People who  waste the time, money and energy of themselves and</a:t>
            </a:r>
          </a:p>
          <a:p>
            <a:r>
              <a:rPr lang="en-US" sz="2000" dirty="0">
                <a:solidFill>
                  <a:schemeClr val="bg1"/>
                </a:solidFill>
              </a:rPr>
              <a:t>others. It is not considered to be fortunate. Human beings born in this</a:t>
            </a:r>
          </a:p>
          <a:p>
            <a:r>
              <a:rPr lang="en-US" sz="2000" dirty="0" err="1">
                <a:solidFill>
                  <a:schemeClr val="bg1"/>
                </a:solidFill>
              </a:rPr>
              <a:t>Kāraṇa</a:t>
            </a:r>
            <a:r>
              <a:rPr lang="en-US" sz="2000" dirty="0">
                <a:solidFill>
                  <a:schemeClr val="bg1"/>
                </a:solidFill>
              </a:rPr>
              <a:t>  like fast things, are sensitive, intelligent, impulsive, different looking eyes, or sharp eyes, can indulge in bad deeds and their image also remains negative because of this. The </a:t>
            </a:r>
            <a:r>
              <a:rPr lang="en-US" sz="2000" dirty="0" err="1">
                <a:solidFill>
                  <a:schemeClr val="bg1"/>
                </a:solidFill>
              </a:rPr>
              <a:t>Kāraṇa</a:t>
            </a:r>
            <a:r>
              <a:rPr lang="en-US" sz="2000" dirty="0">
                <a:solidFill>
                  <a:schemeClr val="bg1"/>
                </a:solidFill>
              </a:rPr>
              <a:t>  is considered to be ominous and is avoided in any auspicious work Vishti </a:t>
            </a:r>
            <a:r>
              <a:rPr lang="en-US" sz="2000" dirty="0" err="1">
                <a:solidFill>
                  <a:schemeClr val="bg1"/>
                </a:solidFill>
              </a:rPr>
              <a:t>Kāraṇa</a:t>
            </a:r>
            <a:r>
              <a:rPr lang="en-US" sz="2000" dirty="0">
                <a:solidFill>
                  <a:schemeClr val="bg1"/>
                </a:solidFill>
              </a:rPr>
              <a:t>  is also known as “Bhadra” ; Ruled by </a:t>
            </a:r>
            <a:r>
              <a:rPr lang="en-US" sz="2000" dirty="0" err="1">
                <a:solidFill>
                  <a:schemeClr val="bg1"/>
                </a:solidFill>
              </a:rPr>
              <a:t>Mrityu</a:t>
            </a:r>
            <a:r>
              <a:rPr lang="en-US" sz="2000" dirty="0">
                <a:solidFill>
                  <a:schemeClr val="bg1"/>
                </a:solidFill>
              </a:rPr>
              <a:t>, people born in the Vishti Karana are known to be cruel, adventurous, and fierce by nature, and will likely excel in all their undertakings; Shoes/ sandals are always an issue with them. Misunderstandings with Father. </a:t>
            </a:r>
          </a:p>
        </p:txBody>
      </p:sp>
      <p:pic>
        <p:nvPicPr>
          <p:cNvPr id="2" name="Picture 1" descr="A close up of a logo&#10;&#10;Description generated with high confidence">
            <a:extLst>
              <a:ext uri="{FF2B5EF4-FFF2-40B4-BE49-F238E27FC236}">
                <a16:creationId xmlns:a16="http://schemas.microsoft.com/office/drawing/2014/main" id="{02BBFB77-3F8D-86BD-0CA0-F757DF3A46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9706" y="1115"/>
            <a:ext cx="7021563" cy="2031707"/>
          </a:xfrm>
          <a:prstGeom prst="rect">
            <a:avLst/>
          </a:prstGeom>
        </p:spPr>
      </p:pic>
      <p:sp>
        <p:nvSpPr>
          <p:cNvPr id="5" name="TextBox 4">
            <a:extLst>
              <a:ext uri="{FF2B5EF4-FFF2-40B4-BE49-F238E27FC236}">
                <a16:creationId xmlns:a16="http://schemas.microsoft.com/office/drawing/2014/main" id="{446FE2EA-F18C-74FB-E395-9749E76D1625}"/>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3A632DB-0B2C-490B-E9DA-F32BE9A6BF84}"/>
              </a:ext>
            </a:extLst>
          </p:cNvPr>
          <p:cNvSpPr txBox="1"/>
          <p:nvPr/>
        </p:nvSpPr>
        <p:spPr>
          <a:xfrm>
            <a:off x="753074" y="339860"/>
            <a:ext cx="10137280" cy="584775"/>
          </a:xfrm>
          <a:prstGeom prst="rect">
            <a:avLst/>
          </a:prstGeom>
          <a:noFill/>
        </p:spPr>
        <p:txBody>
          <a:bodyPr wrap="square">
            <a:spAutoFit/>
          </a:bodyPr>
          <a:lstStyle/>
          <a:p>
            <a:r>
              <a:rPr lang="en-US" sz="3200" dirty="0">
                <a:solidFill>
                  <a:srgbClr val="99FF99"/>
                </a:solidFill>
                <a:latin typeface="Trebuchet MS" panose="020B0603020202020204" pitchFamily="34" charset="0"/>
              </a:rPr>
              <a:t>7.  </a:t>
            </a:r>
            <a:r>
              <a:rPr lang="en-US" sz="3200" dirty="0" err="1">
                <a:solidFill>
                  <a:srgbClr val="99FF99"/>
                </a:solidFill>
                <a:latin typeface="Trebuchet MS" panose="020B0603020202020204" pitchFamily="34" charset="0"/>
              </a:rPr>
              <a:t>Viṣṭi</a:t>
            </a:r>
            <a:r>
              <a:rPr lang="en-US" sz="3200" dirty="0">
                <a:solidFill>
                  <a:srgbClr val="99FF99"/>
                </a:solidFill>
                <a:latin typeface="Trebuchet MS" panose="020B0603020202020204" pitchFamily="34" charset="0"/>
              </a:rPr>
              <a:t> </a:t>
            </a:r>
            <a:r>
              <a:rPr lang="en-US" sz="3200" b="1" dirty="0" err="1">
                <a:solidFill>
                  <a:srgbClr val="99FF99"/>
                </a:solidFill>
                <a:latin typeface="Trebuchet MS" panose="020B0603020202020204" pitchFamily="34" charset="0"/>
              </a:rPr>
              <a:t>Karaṇa</a:t>
            </a:r>
            <a:r>
              <a:rPr lang="en-US" sz="3200" b="1" dirty="0">
                <a:solidFill>
                  <a:srgbClr val="99FF99"/>
                </a:solidFill>
                <a:latin typeface="Trebuchet MS" panose="020B0603020202020204" pitchFamily="34" charset="0"/>
              </a:rPr>
              <a:t> &amp; </a:t>
            </a:r>
            <a:r>
              <a:rPr lang="en-US" sz="3200" b="1" dirty="0" err="1">
                <a:solidFill>
                  <a:srgbClr val="99FF99"/>
                </a:solidFill>
                <a:latin typeface="Trebuchet MS" panose="020B0603020202020204" pitchFamily="34" charset="0"/>
              </a:rPr>
              <a:t>Karaṇa</a:t>
            </a:r>
            <a:r>
              <a:rPr lang="en-US" sz="3200" b="1" dirty="0">
                <a:solidFill>
                  <a:srgbClr val="99FF99"/>
                </a:solidFill>
                <a:latin typeface="Trebuchet MS" panose="020B0603020202020204" pitchFamily="34" charset="0"/>
              </a:rPr>
              <a:t> Nath Characteristics </a:t>
            </a:r>
            <a:endParaRPr lang="en-GB" dirty="0">
              <a:solidFill>
                <a:srgbClr val="99FF99"/>
              </a:solidFill>
              <a:latin typeface="Trebuchet MS" panose="020B0603020202020204" pitchFamily="34" charset="0"/>
            </a:endParaRPr>
          </a:p>
        </p:txBody>
      </p:sp>
      <p:sp>
        <p:nvSpPr>
          <p:cNvPr id="7" name="Google Shape;84;p1">
            <a:extLst>
              <a:ext uri="{FF2B5EF4-FFF2-40B4-BE49-F238E27FC236}">
                <a16:creationId xmlns:a16="http://schemas.microsoft.com/office/drawing/2014/main" id="{B05D1D91-A1FB-729A-1E5D-15A1A8BD3614}"/>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71696457-F781-61EE-6A4B-506EDFF6C912}"/>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94278358-2B6A-D927-0A3E-6552549EC9BC}"/>
              </a:ext>
            </a:extLst>
          </p:cNvPr>
          <p:cNvGraphicFramePr>
            <a:graphicFrameLocks noGrp="1"/>
          </p:cNvGraphicFramePr>
          <p:nvPr>
            <p:extLst>
              <p:ext uri="{D42A27DB-BD31-4B8C-83A1-F6EECF244321}">
                <p14:modId xmlns:p14="http://schemas.microsoft.com/office/powerpoint/2010/main" val="1689267900"/>
              </p:ext>
            </p:extLst>
          </p:nvPr>
        </p:nvGraphicFramePr>
        <p:xfrm>
          <a:off x="176119" y="4372589"/>
          <a:ext cx="9867146" cy="115227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1906527">
                  <a:extLst>
                    <a:ext uri="{9D8B030D-6E8A-4147-A177-3AD203B41FA5}">
                      <a16:colId xmlns:a16="http://schemas.microsoft.com/office/drawing/2014/main" val="3436106939"/>
                    </a:ext>
                  </a:extLst>
                </a:gridCol>
                <a:gridCol w="1647178">
                  <a:extLst>
                    <a:ext uri="{9D8B030D-6E8A-4147-A177-3AD203B41FA5}">
                      <a16:colId xmlns:a16="http://schemas.microsoft.com/office/drawing/2014/main" val="1972867685"/>
                    </a:ext>
                  </a:extLst>
                </a:gridCol>
                <a:gridCol w="2294019">
                  <a:extLst>
                    <a:ext uri="{9D8B030D-6E8A-4147-A177-3AD203B41FA5}">
                      <a16:colId xmlns:a16="http://schemas.microsoft.com/office/drawing/2014/main" val="1946846010"/>
                    </a:ext>
                  </a:extLst>
                </a:gridCol>
                <a:gridCol w="1206708">
                  <a:extLst>
                    <a:ext uri="{9D8B030D-6E8A-4147-A177-3AD203B41FA5}">
                      <a16:colId xmlns:a16="http://schemas.microsoft.com/office/drawing/2014/main" val="1223089529"/>
                    </a:ext>
                  </a:extLst>
                </a:gridCol>
                <a:gridCol w="1521502">
                  <a:extLst>
                    <a:ext uri="{9D8B030D-6E8A-4147-A177-3AD203B41FA5}">
                      <a16:colId xmlns:a16="http://schemas.microsoft.com/office/drawing/2014/main" val="460674207"/>
                    </a:ext>
                  </a:extLst>
                </a:gridCol>
              </a:tblGrid>
              <a:tr h="492369">
                <a:tc>
                  <a:txBody>
                    <a:bodyPr/>
                    <a:lstStyle/>
                    <a:p>
                      <a:r>
                        <a:rPr lang="en-GB" sz="18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1800" dirty="0" err="1">
                          <a:solidFill>
                            <a:srgbClr val="FFFF00"/>
                          </a:solidFill>
                          <a:latin typeface="Trebuchet MS" panose="020B0603020202020204" pitchFamily="34" charset="0"/>
                        </a:rPr>
                        <a:t>Karaṇa</a:t>
                      </a:r>
                      <a:endParaRPr lang="en-GB" sz="18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1800" dirty="0" err="1">
                          <a:solidFill>
                            <a:schemeClr val="tx2">
                              <a:lumMod val="90000"/>
                            </a:schemeClr>
                          </a:solidFill>
                          <a:latin typeface="Trebuchet MS" panose="020B0603020202020204" pitchFamily="34" charset="0"/>
                        </a:rPr>
                        <a:t>Karaṇa</a:t>
                      </a:r>
                      <a:r>
                        <a:rPr lang="en-GB" sz="18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18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18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18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r>
                        <a:rPr lang="en-GB" sz="1800" dirty="0">
                          <a:solidFill>
                            <a:srgbClr val="FFFF00"/>
                          </a:solidFill>
                          <a:latin typeface="Trebuchet MS" panose="020B0603020202020204" pitchFamily="34" charset="0"/>
                        </a:rPr>
                        <a:t>7.Sat</a:t>
                      </a:r>
                    </a:p>
                  </a:txBody>
                  <a:tcPr>
                    <a:solidFill>
                      <a:schemeClr val="accent5">
                        <a:lumMod val="50000"/>
                      </a:schemeClr>
                    </a:solidFill>
                  </a:tcPr>
                </a:tc>
                <a:tc>
                  <a:txBody>
                    <a:bodyPr/>
                    <a:lstStyle/>
                    <a:p>
                      <a:r>
                        <a:rPr lang="en-GB" sz="1800" dirty="0" err="1">
                          <a:solidFill>
                            <a:srgbClr val="FFFF00"/>
                          </a:solidFill>
                          <a:latin typeface="Trebuchet MS" panose="020B0603020202020204" pitchFamily="34" charset="0"/>
                        </a:rPr>
                        <a:t>Visti</a:t>
                      </a:r>
                      <a:r>
                        <a:rPr lang="en-GB" sz="1800" dirty="0">
                          <a:solidFill>
                            <a:srgbClr val="FFFF00"/>
                          </a:solidFill>
                          <a:latin typeface="Trebuchet MS" panose="020B0603020202020204" pitchFamily="34" charset="0"/>
                        </a:rPr>
                        <a:t>/Bhadra</a:t>
                      </a:r>
                    </a:p>
                  </a:txBody>
                  <a:tcPr>
                    <a:solidFill>
                      <a:schemeClr val="accent5">
                        <a:lumMod val="50000"/>
                      </a:schemeClr>
                    </a:solidFill>
                  </a:tcPr>
                </a:tc>
                <a:tc>
                  <a:txBody>
                    <a:bodyPr/>
                    <a:lstStyle/>
                    <a:p>
                      <a:r>
                        <a:rPr lang="en-GB" sz="1800" dirty="0">
                          <a:solidFill>
                            <a:schemeClr val="tx2">
                              <a:lumMod val="90000"/>
                            </a:schemeClr>
                          </a:solidFill>
                          <a:latin typeface="Trebuchet MS" panose="020B0603020202020204" pitchFamily="34" charset="0"/>
                        </a:rPr>
                        <a:t>Ketu</a:t>
                      </a:r>
                    </a:p>
                  </a:txBody>
                  <a:tcPr>
                    <a:solidFill>
                      <a:srgbClr val="006699"/>
                    </a:solidFill>
                  </a:tcPr>
                </a:tc>
                <a:tc>
                  <a:txBody>
                    <a:bodyPr/>
                    <a:lstStyle/>
                    <a:p>
                      <a:pPr algn="just"/>
                      <a:r>
                        <a:rPr lang="en-GB" sz="1800" dirty="0" err="1">
                          <a:solidFill>
                            <a:schemeClr val="bg1"/>
                          </a:solidFill>
                          <a:latin typeface="Trebuchet MS" panose="020B0603020202020204" pitchFamily="34" charset="0"/>
                        </a:rPr>
                        <a:t>YamaDharmaraj</a:t>
                      </a:r>
                      <a:endParaRPr lang="en-GB" sz="1800" dirty="0">
                        <a:solidFill>
                          <a:schemeClr val="bg1"/>
                        </a:solidFill>
                        <a:latin typeface="Trebuchet MS" panose="020B0603020202020204" pitchFamily="34" charset="0"/>
                      </a:endParaRPr>
                    </a:p>
                  </a:txBody>
                  <a:tcPr>
                    <a:solidFill>
                      <a:schemeClr val="accent5">
                        <a:lumMod val="50000"/>
                      </a:schemeClr>
                    </a:solidFill>
                  </a:tcPr>
                </a:tc>
                <a:tc>
                  <a:txBody>
                    <a:bodyPr/>
                    <a:lstStyle/>
                    <a:p>
                      <a:pPr algn="just"/>
                      <a:r>
                        <a:rPr lang="en-GB" sz="1800" dirty="0">
                          <a:solidFill>
                            <a:schemeClr val="bg1"/>
                          </a:solidFill>
                          <a:latin typeface="Trebuchet MS" panose="020B0603020202020204" pitchFamily="34" charset="0"/>
                        </a:rPr>
                        <a:t>Cock</a:t>
                      </a:r>
                    </a:p>
                  </a:txBody>
                  <a:tcPr>
                    <a:solidFill>
                      <a:schemeClr val="accent5">
                        <a:lumMod val="50000"/>
                      </a:schemeClr>
                    </a:solidFill>
                  </a:tcPr>
                </a:tc>
                <a:tc>
                  <a:txBody>
                    <a:bodyPr/>
                    <a:lstStyle/>
                    <a:p>
                      <a:pPr algn="just"/>
                      <a:r>
                        <a:rPr lang="en-GB" sz="1800" dirty="0">
                          <a:solidFill>
                            <a:schemeClr val="bg1"/>
                          </a:solidFill>
                          <a:latin typeface="Trebuchet MS" panose="020B0603020202020204" pitchFamily="34" charset="0"/>
                        </a:rPr>
                        <a:t>Aquarius11</a:t>
                      </a:r>
                    </a:p>
                  </a:txBody>
                  <a:tcPr>
                    <a:solidFill>
                      <a:schemeClr val="accent5">
                        <a:lumMod val="50000"/>
                      </a:schemeClr>
                    </a:solidFill>
                  </a:tcPr>
                </a:tc>
                <a:extLst>
                  <a:ext uri="{0D108BD9-81ED-4DB2-BD59-A6C34878D82A}">
                    <a16:rowId xmlns:a16="http://schemas.microsoft.com/office/drawing/2014/main" val="247682433"/>
                  </a:ext>
                </a:extLst>
              </a:tr>
            </a:tbl>
          </a:graphicData>
        </a:graphic>
      </p:graphicFrame>
    </p:spTree>
    <p:extLst>
      <p:ext uri="{BB962C8B-B14F-4D97-AF65-F5344CB8AC3E}">
        <p14:creationId xmlns:p14="http://schemas.microsoft.com/office/powerpoint/2010/main" val="342457787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0C22-1FA5-BA17-5914-0F73444C9C70}"/>
            </a:ext>
          </a:extLst>
        </p:cNvPr>
        <p:cNvGrpSpPr/>
        <p:nvPr/>
      </p:nvGrpSpPr>
      <p:grpSpPr>
        <a:xfrm>
          <a:off x="0" y="0"/>
          <a:ext cx="0" cy="0"/>
          <a:chOff x="0" y="0"/>
          <a:chExt cx="0" cy="0"/>
        </a:xfrm>
      </p:grpSpPr>
      <p:sp>
        <p:nvSpPr>
          <p:cNvPr id="184" name="Shape 184">
            <a:extLst>
              <a:ext uri="{FF2B5EF4-FFF2-40B4-BE49-F238E27FC236}">
                <a16:creationId xmlns:a16="http://schemas.microsoft.com/office/drawing/2014/main" id="{E909F7A5-DE2F-B475-C6C0-168C4CDDB6DF}"/>
              </a:ext>
            </a:extLst>
          </p:cNvPr>
          <p:cNvSpPr/>
          <p:nvPr/>
        </p:nvSpPr>
        <p:spPr>
          <a:xfrm>
            <a:off x="7773973" y="6487246"/>
            <a:ext cx="2665794" cy="223587"/>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1400"/>
            </a:lvl1pPr>
          </a:lstStyle>
          <a:p>
            <a:r>
              <a:rPr sz="984" dirty="0"/>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686C6099-8098-7E22-4F88-CD50F6E50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0348" y="0"/>
            <a:ext cx="4261899" cy="1383622"/>
          </a:xfrm>
          <a:prstGeom prst="rect">
            <a:avLst/>
          </a:prstGeom>
        </p:spPr>
      </p:pic>
      <p:sp>
        <p:nvSpPr>
          <p:cNvPr id="4" name="TextBox 3">
            <a:extLst>
              <a:ext uri="{FF2B5EF4-FFF2-40B4-BE49-F238E27FC236}">
                <a16:creationId xmlns:a16="http://schemas.microsoft.com/office/drawing/2014/main" id="{BB194399-2D8B-D2FC-24C5-A8A51C6E6C0C}"/>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Google Shape;84;p1">
            <a:extLst>
              <a:ext uri="{FF2B5EF4-FFF2-40B4-BE49-F238E27FC236}">
                <a16:creationId xmlns:a16="http://schemas.microsoft.com/office/drawing/2014/main" id="{623E3514-25CF-2143-8658-50CBC0B0999A}"/>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6F03DB98-38FA-0FC9-A184-2B3AA422002E}"/>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CC1CAC-3B7E-6F75-3B2D-1496B537B590}"/>
              </a:ext>
            </a:extLst>
          </p:cNvPr>
          <p:cNvPicPr>
            <a:picLocks noChangeAspect="1"/>
          </p:cNvPicPr>
          <p:nvPr/>
        </p:nvPicPr>
        <p:blipFill>
          <a:blip r:embed="rId3"/>
          <a:stretch>
            <a:fillRect/>
          </a:stretch>
        </p:blipFill>
        <p:spPr>
          <a:xfrm>
            <a:off x="28338" y="570871"/>
            <a:ext cx="9819819" cy="4698442"/>
          </a:xfrm>
          <a:prstGeom prst="rect">
            <a:avLst/>
          </a:prstGeom>
        </p:spPr>
      </p:pic>
      <p:sp>
        <p:nvSpPr>
          <p:cNvPr id="9" name="TextBox 8">
            <a:extLst>
              <a:ext uri="{FF2B5EF4-FFF2-40B4-BE49-F238E27FC236}">
                <a16:creationId xmlns:a16="http://schemas.microsoft.com/office/drawing/2014/main" id="{BA7FEE3A-DC0A-3926-684B-2B9097041E1F}"/>
              </a:ext>
            </a:extLst>
          </p:cNvPr>
          <p:cNvSpPr txBox="1"/>
          <p:nvPr/>
        </p:nvSpPr>
        <p:spPr>
          <a:xfrm>
            <a:off x="749430" y="8142"/>
            <a:ext cx="8855849" cy="338554"/>
          </a:xfrm>
          <a:prstGeom prst="rect">
            <a:avLst/>
          </a:prstGeom>
          <a:noFill/>
        </p:spPr>
        <p:txBody>
          <a:bodyPr wrap="square">
            <a:spAutoFit/>
          </a:bodyPr>
          <a:lstStyle/>
          <a:p>
            <a:r>
              <a:rPr lang="en-US" sz="1600" dirty="0">
                <a:solidFill>
                  <a:schemeClr val="bg1"/>
                </a:solidFill>
                <a:latin typeface="Abadi" panose="020B0604020104020204" pitchFamily="34" charset="0"/>
              </a:rPr>
              <a:t>Charles Dickens Ketu – </a:t>
            </a:r>
            <a:r>
              <a:rPr lang="en-US" sz="1600" dirty="0" err="1">
                <a:solidFill>
                  <a:schemeClr val="bg1"/>
                </a:solidFill>
                <a:latin typeface="Abadi" panose="020B0604020104020204" pitchFamily="34" charset="0"/>
              </a:rPr>
              <a:t>Kāraṇa</a:t>
            </a:r>
            <a:r>
              <a:rPr lang="en-US" sz="1600" dirty="0">
                <a:solidFill>
                  <a:schemeClr val="bg1"/>
                </a:solidFill>
                <a:latin typeface="Abadi" panose="020B0604020104020204" pitchFamily="34" charset="0"/>
              </a:rPr>
              <a:t>  Nath are conjoined </a:t>
            </a:r>
            <a:r>
              <a:rPr lang="en-US" sz="1600" dirty="0" err="1">
                <a:solidFill>
                  <a:schemeClr val="bg1"/>
                </a:solidFill>
                <a:latin typeface="Abadi" panose="020B0604020104020204" pitchFamily="34" charset="0"/>
              </a:rPr>
              <a:t>kendra</a:t>
            </a:r>
            <a:r>
              <a:rPr lang="en-US" sz="1600" dirty="0">
                <a:solidFill>
                  <a:schemeClr val="bg1"/>
                </a:solidFill>
                <a:latin typeface="Abadi" panose="020B0604020104020204" pitchFamily="34" charset="0"/>
              </a:rPr>
              <a:t> in perfect trine to </a:t>
            </a:r>
            <a:r>
              <a:rPr lang="en-US" sz="1600" dirty="0" err="1">
                <a:solidFill>
                  <a:schemeClr val="bg1"/>
                </a:solidFill>
                <a:latin typeface="Abadi" panose="020B0604020104020204" pitchFamily="34" charset="0"/>
              </a:rPr>
              <a:t>jupiter</a:t>
            </a:r>
            <a:r>
              <a:rPr lang="en-US" sz="1600" dirty="0">
                <a:solidFill>
                  <a:schemeClr val="bg1"/>
                </a:solidFill>
                <a:latin typeface="Abadi" panose="020B0604020104020204" pitchFamily="34" charset="0"/>
              </a:rPr>
              <a:t>. </a:t>
            </a:r>
            <a:endParaRPr lang="en-GB" sz="1600" dirty="0">
              <a:solidFill>
                <a:schemeClr val="bg1"/>
              </a:solidFill>
            </a:endParaRPr>
          </a:p>
        </p:txBody>
      </p:sp>
      <p:pic>
        <p:nvPicPr>
          <p:cNvPr id="3" name="Picture 2" descr="Charles Dickens - The Man, The Legend - MBE Books">
            <a:extLst>
              <a:ext uri="{FF2B5EF4-FFF2-40B4-BE49-F238E27FC236}">
                <a16:creationId xmlns:a16="http://schemas.microsoft.com/office/drawing/2014/main" id="{2FECA624-01C6-1AFE-9F9F-F446A4F5F8E4}"/>
              </a:ext>
            </a:extLst>
          </p:cNvPr>
          <p:cNvPicPr>
            <a:picLocks noChangeAspect="1"/>
          </p:cNvPicPr>
          <p:nvPr/>
        </p:nvPicPr>
        <p:blipFill>
          <a:blip r:embed="rId4"/>
          <a:stretch>
            <a:fillRect/>
          </a:stretch>
        </p:blipFill>
        <p:spPr>
          <a:xfrm>
            <a:off x="9972673" y="1533525"/>
            <a:ext cx="1418697" cy="2244120"/>
          </a:xfrm>
          <a:prstGeom prst="rect">
            <a:avLst/>
          </a:prstGeom>
        </p:spPr>
      </p:pic>
      <p:sp>
        <p:nvSpPr>
          <p:cNvPr id="10" name="TextBox 9">
            <a:extLst>
              <a:ext uri="{FF2B5EF4-FFF2-40B4-BE49-F238E27FC236}">
                <a16:creationId xmlns:a16="http://schemas.microsoft.com/office/drawing/2014/main" id="{F6C6E830-7244-4624-E747-497738CBBCC7}"/>
              </a:ext>
            </a:extLst>
          </p:cNvPr>
          <p:cNvSpPr txBox="1"/>
          <p:nvPr/>
        </p:nvSpPr>
        <p:spPr>
          <a:xfrm>
            <a:off x="9848157" y="3777645"/>
            <a:ext cx="2341127" cy="830997"/>
          </a:xfrm>
          <a:prstGeom prst="rect">
            <a:avLst/>
          </a:prstGeom>
          <a:noFill/>
        </p:spPr>
        <p:txBody>
          <a:bodyPr wrap="square">
            <a:spAutoFit/>
          </a:bodyPr>
          <a:lstStyle/>
          <a:p>
            <a:r>
              <a:rPr lang="en-GB" sz="1600" dirty="0">
                <a:solidFill>
                  <a:schemeClr val="bg1"/>
                </a:solidFill>
                <a:latin typeface="Abadi" panose="020B0604020104020204" pitchFamily="34" charset="0"/>
              </a:rPr>
              <a:t>Pickwick papers established in 1836-1837, </a:t>
            </a:r>
            <a:r>
              <a:rPr lang="en-GB" sz="1600" dirty="0" err="1">
                <a:solidFill>
                  <a:schemeClr val="bg1"/>
                </a:solidFill>
                <a:latin typeface="Abadi" panose="020B0604020104020204" pitchFamily="34" charset="0"/>
              </a:rPr>
              <a:t>ketu</a:t>
            </a:r>
            <a:r>
              <a:rPr lang="en-GB" sz="1600" dirty="0">
                <a:solidFill>
                  <a:schemeClr val="bg1"/>
                </a:solidFill>
                <a:latin typeface="Abadi" panose="020B0604020104020204" pitchFamily="34" charset="0"/>
              </a:rPr>
              <a:t> </a:t>
            </a:r>
            <a:r>
              <a:rPr lang="en-GB" sz="1600" dirty="0" err="1">
                <a:solidFill>
                  <a:schemeClr val="bg1"/>
                </a:solidFill>
                <a:latin typeface="Abadi" panose="020B0604020104020204" pitchFamily="34" charset="0"/>
              </a:rPr>
              <a:t>venus</a:t>
            </a:r>
            <a:r>
              <a:rPr lang="en-GB" sz="1600" dirty="0">
                <a:solidFill>
                  <a:schemeClr val="bg1"/>
                </a:solidFill>
                <a:latin typeface="Abadi" panose="020B0604020104020204" pitchFamily="34" charset="0"/>
              </a:rPr>
              <a:t> </a:t>
            </a:r>
            <a:endParaRPr lang="en-GB" sz="1600" dirty="0"/>
          </a:p>
        </p:txBody>
      </p:sp>
      <p:pic>
        <p:nvPicPr>
          <p:cNvPr id="12" name="Picture 11">
            <a:extLst>
              <a:ext uri="{FF2B5EF4-FFF2-40B4-BE49-F238E27FC236}">
                <a16:creationId xmlns:a16="http://schemas.microsoft.com/office/drawing/2014/main" id="{827ACE0E-C2C9-61D2-3994-1401A8ABA017}"/>
              </a:ext>
            </a:extLst>
          </p:cNvPr>
          <p:cNvPicPr>
            <a:picLocks noChangeAspect="1"/>
          </p:cNvPicPr>
          <p:nvPr/>
        </p:nvPicPr>
        <p:blipFill>
          <a:blip r:embed="rId5"/>
          <a:stretch>
            <a:fillRect/>
          </a:stretch>
        </p:blipFill>
        <p:spPr>
          <a:xfrm>
            <a:off x="9906483" y="4608642"/>
            <a:ext cx="1970366" cy="625945"/>
          </a:xfrm>
          <a:prstGeom prst="rect">
            <a:avLst/>
          </a:prstGeom>
        </p:spPr>
      </p:pic>
    </p:spTree>
    <p:extLst>
      <p:ext uri="{BB962C8B-B14F-4D97-AF65-F5344CB8AC3E}">
        <p14:creationId xmlns:p14="http://schemas.microsoft.com/office/powerpoint/2010/main" val="1695770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6E98-41BE-76C5-6C3D-1F923E7986DD}"/>
            </a:ext>
          </a:extLst>
        </p:cNvPr>
        <p:cNvGrpSpPr/>
        <p:nvPr/>
      </p:nvGrpSpPr>
      <p:grpSpPr>
        <a:xfrm>
          <a:off x="0" y="0"/>
          <a:ext cx="0" cy="0"/>
          <a:chOff x="0" y="0"/>
          <a:chExt cx="0" cy="0"/>
        </a:xfrm>
      </p:grpSpPr>
      <p:pic>
        <p:nvPicPr>
          <p:cNvPr id="11" name="Picture 10" descr="Shakuni - Wikipedia">
            <a:extLst>
              <a:ext uri="{FF2B5EF4-FFF2-40B4-BE49-F238E27FC236}">
                <a16:creationId xmlns:a16="http://schemas.microsoft.com/office/drawing/2014/main" id="{197D14B7-E403-94CF-8EC9-244A917F3106}"/>
              </a:ext>
            </a:extLst>
          </p:cNvPr>
          <p:cNvPicPr>
            <a:picLocks noChangeAspect="1"/>
          </p:cNvPicPr>
          <p:nvPr/>
        </p:nvPicPr>
        <p:blipFill>
          <a:blip r:embed="rId2"/>
          <a:stretch>
            <a:fillRect/>
          </a:stretch>
        </p:blipFill>
        <p:spPr>
          <a:xfrm>
            <a:off x="228517" y="766762"/>
            <a:ext cx="2415624" cy="3517149"/>
          </a:xfrm>
          <a:prstGeom prst="rect">
            <a:avLst/>
          </a:prstGeom>
        </p:spPr>
      </p:pic>
      <p:pic>
        <p:nvPicPr>
          <p:cNvPr id="10" name="Picture 9">
            <a:extLst>
              <a:ext uri="{FF2B5EF4-FFF2-40B4-BE49-F238E27FC236}">
                <a16:creationId xmlns:a16="http://schemas.microsoft.com/office/drawing/2014/main" id="{BCDFD619-6A52-7AF2-B7BB-72022294C7F1}"/>
              </a:ext>
            </a:extLst>
          </p:cNvPr>
          <p:cNvPicPr>
            <a:picLocks noChangeAspect="1"/>
          </p:cNvPicPr>
          <p:nvPr/>
        </p:nvPicPr>
        <p:blipFill>
          <a:blip r:embed="rId3"/>
          <a:stretch>
            <a:fillRect/>
          </a:stretch>
        </p:blipFill>
        <p:spPr>
          <a:xfrm>
            <a:off x="9910513" y="1533525"/>
            <a:ext cx="2281485" cy="3220919"/>
          </a:xfrm>
          <a:prstGeom prst="rect">
            <a:avLst/>
          </a:prstGeom>
        </p:spPr>
      </p:pic>
      <p:sp>
        <p:nvSpPr>
          <p:cNvPr id="4" name="TextBox 3">
            <a:extLst>
              <a:ext uri="{FF2B5EF4-FFF2-40B4-BE49-F238E27FC236}">
                <a16:creationId xmlns:a16="http://schemas.microsoft.com/office/drawing/2014/main" id="{3DB5AE22-7139-A747-B4BC-7AF2DB787552}"/>
              </a:ext>
            </a:extLst>
          </p:cNvPr>
          <p:cNvSpPr txBox="1"/>
          <p:nvPr/>
        </p:nvSpPr>
        <p:spPr>
          <a:xfrm>
            <a:off x="2564581" y="940286"/>
            <a:ext cx="7693303" cy="3170099"/>
          </a:xfrm>
          <a:prstGeom prst="rect">
            <a:avLst/>
          </a:prstGeom>
          <a:noFill/>
        </p:spPr>
        <p:txBody>
          <a:bodyPr wrap="square">
            <a:spAutoFit/>
          </a:bodyPr>
          <a:lstStyle/>
          <a:p>
            <a:r>
              <a:rPr lang="en-US" sz="2000" dirty="0">
                <a:solidFill>
                  <a:schemeClr val="bg1"/>
                </a:solidFill>
                <a:latin typeface="Trebuchet MS" panose="020B0603020202020204" pitchFamily="34" charset="0"/>
              </a:rPr>
              <a:t>Difficulty in getting along with their </a:t>
            </a:r>
            <a:r>
              <a:rPr lang="en-US" sz="2000" dirty="0" err="1">
                <a:solidFill>
                  <a:schemeClr val="bg1"/>
                </a:solidFill>
                <a:latin typeface="Trebuchet MS" panose="020B0603020202020204" pitchFamily="34" charset="0"/>
              </a:rPr>
              <a:t>relatives.Sharp</a:t>
            </a:r>
            <a:r>
              <a:rPr lang="en-US" sz="2000" dirty="0">
                <a:solidFill>
                  <a:schemeClr val="bg1"/>
                </a:solidFill>
                <a:latin typeface="Trebuchet MS" panose="020B0603020202020204" pitchFamily="34" charset="0"/>
              </a:rPr>
              <a:t> mind; interested in speculation; clever; politicians. Huge problems in their ancestry; </a:t>
            </a:r>
          </a:p>
          <a:p>
            <a:r>
              <a:rPr lang="en-US" sz="2000" dirty="0">
                <a:solidFill>
                  <a:schemeClr val="bg1"/>
                </a:solidFill>
                <a:latin typeface="Trebuchet MS" panose="020B0603020202020204" pitchFamily="34" charset="0"/>
              </a:rPr>
              <a:t>Manipulations,  Dealings, What appears is not to be so. Becomes famous because of speech; Saturn </a:t>
            </a:r>
            <a:r>
              <a:rPr lang="en-US" sz="2000" dirty="0" err="1">
                <a:solidFill>
                  <a:schemeClr val="bg1"/>
                </a:solidFill>
                <a:latin typeface="Trebuchet MS" panose="020B0603020202020204" pitchFamily="34" charset="0"/>
              </a:rPr>
              <a:t>bhukti</a:t>
            </a:r>
            <a:r>
              <a:rPr lang="en-US" sz="2000" dirty="0">
                <a:solidFill>
                  <a:schemeClr val="bg1"/>
                </a:solidFill>
                <a:latin typeface="Trebuchet MS" panose="020B0603020202020204" pitchFamily="34" charset="0"/>
              </a:rPr>
              <a:t>/</a:t>
            </a:r>
            <a:r>
              <a:rPr lang="en-US" sz="2000" dirty="0" err="1">
                <a:solidFill>
                  <a:schemeClr val="bg1"/>
                </a:solidFill>
                <a:latin typeface="Trebuchet MS" panose="020B0603020202020204" pitchFamily="34" charset="0"/>
              </a:rPr>
              <a:t>dasha</a:t>
            </a:r>
            <a:r>
              <a:rPr lang="en-US" sz="2000" dirty="0">
                <a:solidFill>
                  <a:schemeClr val="bg1"/>
                </a:solidFill>
                <a:latin typeface="Trebuchet MS" panose="020B0603020202020204" pitchFamily="34" charset="0"/>
              </a:rPr>
              <a:t> will open up for them</a:t>
            </a:r>
          </a:p>
          <a:p>
            <a:r>
              <a:rPr lang="en-US" sz="2000" dirty="0">
                <a:solidFill>
                  <a:schemeClr val="bg1"/>
                </a:solidFill>
                <a:latin typeface="Trebuchet MS" panose="020B0603020202020204" pitchFamily="34" charset="0"/>
              </a:rPr>
              <a:t>Shakuni is also a key Character in Mahabharata – Uncle of Pandavas and Kauravas; Eye problems there; police, air planes, jails, wardens, occult, computers, chit fund, </a:t>
            </a:r>
            <a:r>
              <a:rPr lang="en-US" sz="2000" b="1" dirty="0">
                <a:solidFill>
                  <a:schemeClr val="bg1"/>
                </a:solidFill>
                <a:latin typeface="Trebuchet MS" panose="020B0603020202020204" pitchFamily="34" charset="0"/>
              </a:rPr>
              <a:t>puzzles, dice </a:t>
            </a:r>
            <a:r>
              <a:rPr lang="en-US" sz="2000" dirty="0" err="1">
                <a:solidFill>
                  <a:schemeClr val="bg1"/>
                </a:solidFill>
                <a:latin typeface="Trebuchet MS" panose="020B0603020202020204" pitchFamily="34" charset="0"/>
              </a:rPr>
              <a:t>etc</a:t>
            </a:r>
            <a:r>
              <a:rPr lang="en-US" sz="2000" dirty="0">
                <a:solidFill>
                  <a:schemeClr val="bg1"/>
                </a:solidFill>
                <a:latin typeface="Trebuchet MS" panose="020B0603020202020204" pitchFamily="34" charset="0"/>
              </a:rPr>
              <a:t>  Pray to Balaji and keep food for crows</a:t>
            </a:r>
          </a:p>
        </p:txBody>
      </p:sp>
      <p:pic>
        <p:nvPicPr>
          <p:cNvPr id="2" name="Picture 1" descr="A close up of a logo&#10;&#10;Description generated with high confidence">
            <a:extLst>
              <a:ext uri="{FF2B5EF4-FFF2-40B4-BE49-F238E27FC236}">
                <a16:creationId xmlns:a16="http://schemas.microsoft.com/office/drawing/2014/main" id="{8CD8AF7C-0EB3-8B19-484E-A3E0298F1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9706" y="1115"/>
            <a:ext cx="7021563" cy="2031707"/>
          </a:xfrm>
          <a:prstGeom prst="rect">
            <a:avLst/>
          </a:prstGeom>
        </p:spPr>
      </p:pic>
      <p:sp>
        <p:nvSpPr>
          <p:cNvPr id="5" name="TextBox 4">
            <a:extLst>
              <a:ext uri="{FF2B5EF4-FFF2-40B4-BE49-F238E27FC236}">
                <a16:creationId xmlns:a16="http://schemas.microsoft.com/office/drawing/2014/main" id="{B70C95A3-6223-D905-63E3-7974404BE073}"/>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95B058C-C79A-B77C-41D0-DE277FB38985}"/>
              </a:ext>
            </a:extLst>
          </p:cNvPr>
          <p:cNvSpPr txBox="1"/>
          <p:nvPr/>
        </p:nvSpPr>
        <p:spPr>
          <a:xfrm>
            <a:off x="928003" y="247528"/>
            <a:ext cx="8576552" cy="584775"/>
          </a:xfrm>
          <a:prstGeom prst="rect">
            <a:avLst/>
          </a:prstGeom>
          <a:noFill/>
        </p:spPr>
        <p:txBody>
          <a:bodyPr wrap="square">
            <a:spAutoFit/>
          </a:bodyPr>
          <a:lstStyle/>
          <a:p>
            <a:r>
              <a:rPr lang="en-US" sz="3200" b="1" dirty="0">
                <a:solidFill>
                  <a:schemeClr val="accent5">
                    <a:lumMod val="60000"/>
                    <a:lumOff val="40000"/>
                  </a:schemeClr>
                </a:solidFill>
                <a:latin typeface="Trebuchet MS" panose="020B0603020202020204" pitchFamily="34" charset="0"/>
              </a:rPr>
              <a:t>8.Sakuni </a:t>
            </a:r>
            <a:r>
              <a:rPr lang="en-US" sz="3200" b="1" dirty="0" err="1">
                <a:solidFill>
                  <a:schemeClr val="accent5">
                    <a:lumMod val="60000"/>
                    <a:lumOff val="40000"/>
                  </a:schemeClr>
                </a:solidFill>
                <a:latin typeface="Trebuchet MS" panose="020B0603020202020204" pitchFamily="34" charset="0"/>
              </a:rPr>
              <a:t>Karaṇa</a:t>
            </a:r>
            <a:r>
              <a:rPr lang="en-US" sz="3200" b="1" dirty="0">
                <a:solidFill>
                  <a:schemeClr val="accent5">
                    <a:lumMod val="60000"/>
                    <a:lumOff val="40000"/>
                  </a:schemeClr>
                </a:solidFill>
                <a:latin typeface="Trebuchet MS" panose="020B0603020202020204" pitchFamily="34" charset="0"/>
              </a:rPr>
              <a:t> &amp; </a:t>
            </a:r>
            <a:r>
              <a:rPr lang="en-US" sz="3200" b="1" dirty="0" err="1">
                <a:solidFill>
                  <a:schemeClr val="accent5">
                    <a:lumMod val="60000"/>
                    <a:lumOff val="40000"/>
                  </a:schemeClr>
                </a:solidFill>
                <a:latin typeface="Trebuchet MS" panose="020B0603020202020204" pitchFamily="34" charset="0"/>
              </a:rPr>
              <a:t>Karaṇa</a:t>
            </a:r>
            <a:r>
              <a:rPr lang="en-US" sz="3200" b="1" dirty="0">
                <a:solidFill>
                  <a:schemeClr val="accent5">
                    <a:lumMod val="60000"/>
                    <a:lumOff val="40000"/>
                  </a:schemeClr>
                </a:solidFill>
                <a:latin typeface="Trebuchet MS" panose="020B0603020202020204" pitchFamily="34" charset="0"/>
              </a:rPr>
              <a:t> Nath</a:t>
            </a:r>
            <a:endParaRPr lang="en-GB" dirty="0">
              <a:latin typeface="Trebuchet MS" panose="020B0603020202020204" pitchFamily="34" charset="0"/>
            </a:endParaRPr>
          </a:p>
        </p:txBody>
      </p:sp>
      <p:sp>
        <p:nvSpPr>
          <p:cNvPr id="7" name="Google Shape;84;p1">
            <a:extLst>
              <a:ext uri="{FF2B5EF4-FFF2-40B4-BE49-F238E27FC236}">
                <a16:creationId xmlns:a16="http://schemas.microsoft.com/office/drawing/2014/main" id="{79B6E1A4-8CED-5766-5075-BAC02AA3DFD3}"/>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627B3C37-A425-9767-477C-7F950D20E06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7F469468-CFDD-09E5-E0B1-A67660B755BB}"/>
              </a:ext>
            </a:extLst>
          </p:cNvPr>
          <p:cNvGraphicFramePr>
            <a:graphicFrameLocks noGrp="1"/>
          </p:cNvGraphicFramePr>
          <p:nvPr>
            <p:extLst>
              <p:ext uri="{D42A27DB-BD31-4B8C-83A1-F6EECF244321}">
                <p14:modId xmlns:p14="http://schemas.microsoft.com/office/powerpoint/2010/main" val="1895625019"/>
              </p:ext>
            </p:extLst>
          </p:nvPr>
        </p:nvGraphicFramePr>
        <p:xfrm>
          <a:off x="263918" y="4181136"/>
          <a:ext cx="11664164" cy="133515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2317623">
                  <a:extLst>
                    <a:ext uri="{9D8B030D-6E8A-4147-A177-3AD203B41FA5}">
                      <a16:colId xmlns:a16="http://schemas.microsoft.com/office/drawing/2014/main" val="3436106939"/>
                    </a:ext>
                  </a:extLst>
                </a:gridCol>
                <a:gridCol w="1675419">
                  <a:extLst>
                    <a:ext uri="{9D8B030D-6E8A-4147-A177-3AD203B41FA5}">
                      <a16:colId xmlns:a16="http://schemas.microsoft.com/office/drawing/2014/main" val="1972867685"/>
                    </a:ext>
                  </a:extLst>
                </a:gridCol>
                <a:gridCol w="2408159">
                  <a:extLst>
                    <a:ext uri="{9D8B030D-6E8A-4147-A177-3AD203B41FA5}">
                      <a16:colId xmlns:a16="http://schemas.microsoft.com/office/drawing/2014/main" val="1946846010"/>
                    </a:ext>
                  </a:extLst>
                </a:gridCol>
                <a:gridCol w="1963049">
                  <a:extLst>
                    <a:ext uri="{9D8B030D-6E8A-4147-A177-3AD203B41FA5}">
                      <a16:colId xmlns:a16="http://schemas.microsoft.com/office/drawing/2014/main" val="1223089529"/>
                    </a:ext>
                  </a:extLst>
                </a:gridCol>
                <a:gridCol w="2008702">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8.Rahu</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CCCCFF"/>
                          </a:solidFill>
                          <a:latin typeface="Trebuchet MS" panose="020B0603020202020204" pitchFamily="34" charset="0"/>
                        </a:rPr>
                        <a:t>Śakuni</a:t>
                      </a:r>
                      <a:endParaRPr lang="en-US" sz="2000" dirty="0">
                        <a:solidFill>
                          <a:srgbClr val="CCCCFF"/>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Saturn</a:t>
                      </a:r>
                    </a:p>
                  </a:txBody>
                  <a:tcPr>
                    <a:solidFill>
                      <a:srgbClr val="006699"/>
                    </a:solidFill>
                  </a:tcPr>
                </a:tc>
                <a:tc>
                  <a:txBody>
                    <a:bodyPr/>
                    <a:lstStyle/>
                    <a:p>
                      <a:r>
                        <a:rPr lang="en-GB" sz="2000" dirty="0">
                          <a:solidFill>
                            <a:schemeClr val="bg1"/>
                          </a:solidFill>
                          <a:latin typeface="Trebuchet MS" panose="020B0603020202020204" pitchFamily="34" charset="0"/>
                        </a:rPr>
                        <a:t>Vishnu</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Crow</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Aquarius(11)</a:t>
                      </a:r>
                    </a:p>
                  </a:txBody>
                  <a:tcPr>
                    <a:solidFill>
                      <a:schemeClr val="tx2">
                        <a:lumMod val="25000"/>
                      </a:schemeClr>
                    </a:solidFill>
                  </a:tcPr>
                </a:tc>
                <a:extLst>
                  <a:ext uri="{0D108BD9-81ED-4DB2-BD59-A6C34878D82A}">
                    <a16:rowId xmlns:a16="http://schemas.microsoft.com/office/drawing/2014/main" val="183795491"/>
                  </a:ext>
                </a:extLst>
              </a:tr>
            </a:tbl>
          </a:graphicData>
        </a:graphic>
      </p:graphicFrame>
    </p:spTree>
    <p:extLst>
      <p:ext uri="{BB962C8B-B14F-4D97-AF65-F5344CB8AC3E}">
        <p14:creationId xmlns:p14="http://schemas.microsoft.com/office/powerpoint/2010/main" val="1304137044"/>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4F8CC-813F-0E0A-97BE-2F81E6DCF4D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A2ADB9-2501-9251-FE82-924F66A50A28}"/>
              </a:ext>
            </a:extLst>
          </p:cNvPr>
          <p:cNvSpPr txBox="1"/>
          <p:nvPr/>
        </p:nvSpPr>
        <p:spPr>
          <a:xfrm>
            <a:off x="123826" y="951172"/>
            <a:ext cx="8576552" cy="3170099"/>
          </a:xfrm>
          <a:prstGeom prst="rect">
            <a:avLst/>
          </a:prstGeom>
          <a:noFill/>
        </p:spPr>
        <p:txBody>
          <a:bodyPr wrap="square">
            <a:spAutoFit/>
          </a:bodyPr>
          <a:lstStyle/>
          <a:p>
            <a:r>
              <a:rPr lang="en-US" sz="2000" dirty="0" err="1">
                <a:solidFill>
                  <a:schemeClr val="bg1"/>
                </a:solidFill>
                <a:latin typeface="Trebuchet MS" panose="020B0603020202020204" pitchFamily="34" charset="0"/>
              </a:rPr>
              <a:t>Catuṣpāda</a:t>
            </a:r>
            <a:r>
              <a:rPr lang="en-US" sz="2000" dirty="0">
                <a:solidFill>
                  <a:schemeClr val="bg1"/>
                </a:solidFill>
                <a:latin typeface="Trebuchet MS" panose="020B0603020202020204" pitchFamily="34" charset="0"/>
              </a:rPr>
              <a:t> natives depend on how they are raised in early life, either addictive personality or good child. Good intelligence, occult knowledge, two marriages, separation, especially in male chart. Chit, share market, </a:t>
            </a:r>
            <a:r>
              <a:rPr lang="en-US" sz="2000" dirty="0" err="1">
                <a:solidFill>
                  <a:schemeClr val="bg1"/>
                </a:solidFill>
                <a:latin typeface="Trebuchet MS" panose="020B0603020202020204" pitchFamily="34" charset="0"/>
              </a:rPr>
              <a:t>mlm</a:t>
            </a:r>
            <a:r>
              <a:rPr lang="en-US" sz="2000" dirty="0">
                <a:solidFill>
                  <a:schemeClr val="bg1"/>
                </a:solidFill>
                <a:latin typeface="Trebuchet MS" panose="020B0603020202020204" pitchFamily="34" charset="0"/>
              </a:rPr>
              <a:t>, actor, music, securities, gold , veterinary services, good for acquiring property but if Jupiter is not in 6</a:t>
            </a:r>
            <a:r>
              <a:rPr lang="en-US" sz="2000" baseline="30000" dirty="0">
                <a:solidFill>
                  <a:schemeClr val="bg1"/>
                </a:solidFill>
                <a:latin typeface="Trebuchet MS" panose="020B0603020202020204" pitchFamily="34" charset="0"/>
              </a:rPr>
              <a:t>th</a:t>
            </a:r>
            <a:r>
              <a:rPr lang="en-US" sz="2000" dirty="0">
                <a:solidFill>
                  <a:schemeClr val="bg1"/>
                </a:solidFill>
                <a:latin typeface="Trebuchet MS" panose="020B0603020202020204" pitchFamily="34" charset="0"/>
              </a:rPr>
              <a:t> or 8</a:t>
            </a:r>
            <a:r>
              <a:rPr lang="en-US" sz="2000" baseline="30000" dirty="0">
                <a:solidFill>
                  <a:schemeClr val="bg1"/>
                </a:solidFill>
                <a:latin typeface="Trebuchet MS" panose="020B0603020202020204" pitchFamily="34" charset="0"/>
              </a:rPr>
              <a:t>th</a:t>
            </a:r>
            <a:r>
              <a:rPr lang="en-US" sz="2000" dirty="0">
                <a:solidFill>
                  <a:schemeClr val="bg1"/>
                </a:solidFill>
                <a:latin typeface="Trebuchet MS" panose="020B0603020202020204" pitchFamily="34" charset="0"/>
              </a:rPr>
              <a:t>.  Devata </a:t>
            </a:r>
            <a:r>
              <a:rPr lang="en-US" sz="2000" dirty="0" err="1">
                <a:solidFill>
                  <a:schemeClr val="bg1"/>
                </a:solidFill>
                <a:latin typeface="Trebuchet MS" panose="020B0603020202020204" pitchFamily="34" charset="0"/>
              </a:rPr>
              <a:t>Vaisiyam</a:t>
            </a:r>
            <a:r>
              <a:rPr lang="en-US" sz="2000" dirty="0">
                <a:solidFill>
                  <a:schemeClr val="bg1"/>
                </a:solidFill>
                <a:latin typeface="Trebuchet MS" panose="020B0603020202020204" pitchFamily="34" charset="0"/>
              </a:rPr>
              <a:t> will happen for them easily, and more attached to mother and children. Father-in-law side </a:t>
            </a:r>
            <a:r>
              <a:rPr lang="en-US" sz="2000" i="1" dirty="0">
                <a:solidFill>
                  <a:schemeClr val="bg1"/>
                </a:solidFill>
                <a:latin typeface="Trebuchet MS" panose="020B0603020202020204" pitchFamily="34" charset="0"/>
              </a:rPr>
              <a:t>dur </a:t>
            </a:r>
            <a:r>
              <a:rPr lang="en-US" sz="2000" i="1" dirty="0" err="1">
                <a:solidFill>
                  <a:schemeClr val="bg1"/>
                </a:solidFill>
                <a:latin typeface="Trebuchet MS" panose="020B0603020202020204" pitchFamily="34" charset="0"/>
              </a:rPr>
              <a:t>maranam</a:t>
            </a:r>
            <a:r>
              <a:rPr lang="en-US" sz="2000" dirty="0" err="1">
                <a:solidFill>
                  <a:schemeClr val="bg1"/>
                </a:solidFill>
                <a:latin typeface="Trebuchet MS" panose="020B0603020202020204" pitchFamily="34" charset="0"/>
              </a:rPr>
              <a:t>.vehicle</a:t>
            </a:r>
            <a:r>
              <a:rPr lang="en-US" sz="2000" dirty="0">
                <a:solidFill>
                  <a:schemeClr val="bg1"/>
                </a:solidFill>
                <a:latin typeface="Trebuchet MS" panose="020B0603020202020204" pitchFamily="34" charset="0"/>
              </a:rPr>
              <a:t> accidents, literature, writing, blogging, Praying to </a:t>
            </a:r>
            <a:r>
              <a:rPr lang="en-US" sz="2000" dirty="0" err="1">
                <a:solidFill>
                  <a:schemeClr val="bg1"/>
                </a:solidFill>
                <a:latin typeface="Trebuchet MS" panose="020B0603020202020204" pitchFamily="34" charset="0"/>
              </a:rPr>
              <a:t>bhariva</a:t>
            </a:r>
            <a:r>
              <a:rPr lang="en-US" sz="2000" dirty="0">
                <a:solidFill>
                  <a:schemeClr val="bg1"/>
                </a:solidFill>
                <a:latin typeface="Trebuchet MS" panose="020B0603020202020204" pitchFamily="34" charset="0"/>
              </a:rPr>
              <a:t> will give good results in life…One Court litigation they have to face in life…</a:t>
            </a:r>
            <a:endParaRPr lang="en-GB" sz="2000" dirty="0">
              <a:solidFill>
                <a:schemeClr val="bg1"/>
              </a:solidFill>
              <a:latin typeface="Trebuchet MS" panose="020B0603020202020204" pitchFamily="34" charset="0"/>
            </a:endParaRPr>
          </a:p>
          <a:p>
            <a:endParaRPr lang="en-US" sz="2000" dirty="0"/>
          </a:p>
        </p:txBody>
      </p:sp>
      <p:pic>
        <p:nvPicPr>
          <p:cNvPr id="2" name="Picture 1" descr="A close up of a logo&#10;&#10;Description generated with high confidence">
            <a:extLst>
              <a:ext uri="{FF2B5EF4-FFF2-40B4-BE49-F238E27FC236}">
                <a16:creationId xmlns:a16="http://schemas.microsoft.com/office/drawing/2014/main" id="{6B5926DF-5168-19FD-DEDD-0CB076C9D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9706" y="1115"/>
            <a:ext cx="7021563" cy="2031707"/>
          </a:xfrm>
          <a:prstGeom prst="rect">
            <a:avLst/>
          </a:prstGeom>
        </p:spPr>
      </p:pic>
      <p:sp>
        <p:nvSpPr>
          <p:cNvPr id="5" name="TextBox 4">
            <a:extLst>
              <a:ext uri="{FF2B5EF4-FFF2-40B4-BE49-F238E27FC236}">
                <a16:creationId xmlns:a16="http://schemas.microsoft.com/office/drawing/2014/main" id="{52940F8F-974A-EDC5-28E3-C1946DE5F9C3}"/>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930E0DE-FFE6-28CF-6475-70F036D33535}"/>
              </a:ext>
            </a:extLst>
          </p:cNvPr>
          <p:cNvSpPr txBox="1"/>
          <p:nvPr/>
        </p:nvSpPr>
        <p:spPr>
          <a:xfrm>
            <a:off x="954611" y="299625"/>
            <a:ext cx="8576552" cy="584775"/>
          </a:xfrm>
          <a:prstGeom prst="rect">
            <a:avLst/>
          </a:prstGeom>
          <a:noFill/>
        </p:spPr>
        <p:txBody>
          <a:bodyPr wrap="square">
            <a:spAutoFit/>
          </a:bodyPr>
          <a:lstStyle/>
          <a:p>
            <a:r>
              <a:rPr lang="en-US" sz="3200" dirty="0">
                <a:solidFill>
                  <a:srgbClr val="99FF99"/>
                </a:solidFill>
              </a:rPr>
              <a:t>9.</a:t>
            </a:r>
            <a:r>
              <a:rPr lang="en-US" sz="3200" dirty="0">
                <a:solidFill>
                  <a:srgbClr val="99FF99"/>
                </a:solidFill>
                <a:latin typeface="Trebuchet MS" panose="020B0603020202020204" pitchFamily="34" charset="0"/>
              </a:rPr>
              <a:t> </a:t>
            </a:r>
            <a:r>
              <a:rPr lang="en-US" sz="3200" dirty="0" err="1">
                <a:solidFill>
                  <a:srgbClr val="99FF99"/>
                </a:solidFill>
                <a:latin typeface="Trebuchet MS" panose="020B0603020202020204" pitchFamily="34" charset="0"/>
              </a:rPr>
              <a:t>Catuṣpāda</a:t>
            </a:r>
            <a:r>
              <a:rPr lang="en-GB" sz="3200" dirty="0">
                <a:solidFill>
                  <a:srgbClr val="99FF99"/>
                </a:solidFill>
                <a:latin typeface="Trebuchet MS" panose="020B0603020202020204" pitchFamily="34" charset="0"/>
              </a:rPr>
              <a:t>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&amp; </a:t>
            </a:r>
            <a:r>
              <a:rPr lang="en-US" sz="3200" b="1" dirty="0" err="1">
                <a:solidFill>
                  <a:srgbClr val="99FF99"/>
                </a:solidFill>
                <a:latin typeface="Abadi" panose="020B0604020104020204" pitchFamily="34" charset="0"/>
              </a:rPr>
              <a:t>Karaṇa</a:t>
            </a:r>
            <a:r>
              <a:rPr lang="en-US" sz="3200" b="1" dirty="0">
                <a:solidFill>
                  <a:srgbClr val="99FF99"/>
                </a:solidFill>
                <a:latin typeface="Abadi" panose="020B0604020104020204" pitchFamily="34" charset="0"/>
              </a:rPr>
              <a:t> Nath</a:t>
            </a:r>
            <a:endParaRPr lang="en-GB" dirty="0">
              <a:solidFill>
                <a:srgbClr val="99FF99"/>
              </a:solidFill>
            </a:endParaRPr>
          </a:p>
        </p:txBody>
      </p:sp>
      <p:sp>
        <p:nvSpPr>
          <p:cNvPr id="7" name="Google Shape;84;p1">
            <a:extLst>
              <a:ext uri="{FF2B5EF4-FFF2-40B4-BE49-F238E27FC236}">
                <a16:creationId xmlns:a16="http://schemas.microsoft.com/office/drawing/2014/main" id="{C8A33CA7-2F48-2794-9568-8CB3DE69BEA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1D6C628E-A752-85F6-8AB1-3FCD3879882F}"/>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43361F60-A86A-26EB-5F76-94CC7B436449}"/>
              </a:ext>
            </a:extLst>
          </p:cNvPr>
          <p:cNvGraphicFramePr>
            <a:graphicFrameLocks noGrp="1"/>
          </p:cNvGraphicFramePr>
          <p:nvPr>
            <p:extLst>
              <p:ext uri="{D42A27DB-BD31-4B8C-83A1-F6EECF244321}">
                <p14:modId xmlns:p14="http://schemas.microsoft.com/office/powerpoint/2010/main" val="2524913826"/>
              </p:ext>
            </p:extLst>
          </p:nvPr>
        </p:nvGraphicFramePr>
        <p:xfrm>
          <a:off x="86323" y="4374770"/>
          <a:ext cx="11664164" cy="133515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2317623">
                  <a:extLst>
                    <a:ext uri="{9D8B030D-6E8A-4147-A177-3AD203B41FA5}">
                      <a16:colId xmlns:a16="http://schemas.microsoft.com/office/drawing/2014/main" val="3436106939"/>
                    </a:ext>
                  </a:extLst>
                </a:gridCol>
                <a:gridCol w="1675419">
                  <a:extLst>
                    <a:ext uri="{9D8B030D-6E8A-4147-A177-3AD203B41FA5}">
                      <a16:colId xmlns:a16="http://schemas.microsoft.com/office/drawing/2014/main" val="1972867685"/>
                    </a:ext>
                  </a:extLst>
                </a:gridCol>
                <a:gridCol w="2408159">
                  <a:extLst>
                    <a:ext uri="{9D8B030D-6E8A-4147-A177-3AD203B41FA5}">
                      <a16:colId xmlns:a16="http://schemas.microsoft.com/office/drawing/2014/main" val="1946846010"/>
                    </a:ext>
                  </a:extLst>
                </a:gridCol>
                <a:gridCol w="1963049">
                  <a:extLst>
                    <a:ext uri="{9D8B030D-6E8A-4147-A177-3AD203B41FA5}">
                      <a16:colId xmlns:a16="http://schemas.microsoft.com/office/drawing/2014/main" val="1223089529"/>
                    </a:ext>
                  </a:extLst>
                </a:gridCol>
                <a:gridCol w="2008702">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r>
                        <a:rPr lang="en-GB" sz="2000" dirty="0">
                          <a:solidFill>
                            <a:srgbClr val="FFFF00"/>
                          </a:solidFill>
                          <a:latin typeface="Trebuchet MS" panose="020B0603020202020204" pitchFamily="34" charset="0"/>
                        </a:rPr>
                        <a:t>9.</a:t>
                      </a:r>
                    </a:p>
                  </a:txBody>
                  <a:tcPr>
                    <a:solidFill>
                      <a:schemeClr val="tx2">
                        <a:lumMod val="25000"/>
                      </a:schemeClr>
                    </a:solidFill>
                  </a:tcPr>
                </a:tc>
                <a:tc>
                  <a:txBody>
                    <a:bodyPr/>
                    <a:lstStyle/>
                    <a:p>
                      <a:r>
                        <a:rPr lang="en-US" sz="2000" dirty="0" err="1">
                          <a:solidFill>
                            <a:srgbClr val="CCCCFF"/>
                          </a:solidFill>
                          <a:latin typeface="Trebuchet MS" panose="020B0603020202020204" pitchFamily="34" charset="0"/>
                        </a:rPr>
                        <a:t>Catuṣpāda</a:t>
                      </a:r>
                      <a:endParaRPr lang="en-GB" sz="2000" dirty="0">
                        <a:solidFill>
                          <a:srgbClr val="CCCCFF"/>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Jupiter</a:t>
                      </a:r>
                    </a:p>
                  </a:txBody>
                  <a:tcPr>
                    <a:solidFill>
                      <a:srgbClr val="006699"/>
                    </a:solidFill>
                  </a:tcPr>
                </a:tc>
                <a:tc>
                  <a:txBody>
                    <a:bodyPr/>
                    <a:lstStyle/>
                    <a:p>
                      <a:r>
                        <a:rPr lang="en-GB" sz="2000" dirty="0" err="1">
                          <a:solidFill>
                            <a:schemeClr val="bg1"/>
                          </a:solidFill>
                          <a:latin typeface="Trebuchet MS" panose="020B0603020202020204" pitchFamily="34" charset="0"/>
                        </a:rPr>
                        <a:t>Manibhadran</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dog</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Pisces(12)</a:t>
                      </a:r>
                    </a:p>
                  </a:txBody>
                  <a:tcPr>
                    <a:solidFill>
                      <a:schemeClr val="tx2">
                        <a:lumMod val="25000"/>
                      </a:schemeClr>
                    </a:solidFill>
                  </a:tcPr>
                </a:tc>
                <a:extLst>
                  <a:ext uri="{0D108BD9-81ED-4DB2-BD59-A6C34878D82A}">
                    <a16:rowId xmlns:a16="http://schemas.microsoft.com/office/drawing/2014/main" val="1811236019"/>
                  </a:ext>
                </a:extLst>
              </a:tr>
            </a:tbl>
          </a:graphicData>
        </a:graphic>
      </p:graphicFrame>
      <p:pic>
        <p:nvPicPr>
          <p:cNvPr id="3" name="Picture 2" descr="Is Sri Manibhadra ?">
            <a:extLst>
              <a:ext uri="{FF2B5EF4-FFF2-40B4-BE49-F238E27FC236}">
                <a16:creationId xmlns:a16="http://schemas.microsoft.com/office/drawing/2014/main" id="{E4C344EF-1F30-2609-E8AA-9703DAD843F6}"/>
              </a:ext>
            </a:extLst>
          </p:cNvPr>
          <p:cNvPicPr>
            <a:picLocks noChangeAspect="1"/>
          </p:cNvPicPr>
          <p:nvPr/>
        </p:nvPicPr>
        <p:blipFill>
          <a:blip r:embed="rId3"/>
          <a:stretch>
            <a:fillRect/>
          </a:stretch>
        </p:blipFill>
        <p:spPr>
          <a:xfrm>
            <a:off x="9934574" y="1839816"/>
            <a:ext cx="2133600" cy="2062163"/>
          </a:xfrm>
          <a:prstGeom prst="rect">
            <a:avLst/>
          </a:prstGeom>
        </p:spPr>
      </p:pic>
      <p:pic>
        <p:nvPicPr>
          <p:cNvPr id="10" name="Picture 9" descr="Labrador Dog Breed Guide: Care and Training | BorrowMyDoggy">
            <a:extLst>
              <a:ext uri="{FF2B5EF4-FFF2-40B4-BE49-F238E27FC236}">
                <a16:creationId xmlns:a16="http://schemas.microsoft.com/office/drawing/2014/main" id="{0D5D2639-CA0B-25DA-9140-9A27ED3CBED3}"/>
              </a:ext>
            </a:extLst>
          </p:cNvPr>
          <p:cNvPicPr>
            <a:picLocks noChangeAspect="1"/>
          </p:cNvPicPr>
          <p:nvPr/>
        </p:nvPicPr>
        <p:blipFill>
          <a:blip r:embed="rId4"/>
          <a:stretch>
            <a:fillRect/>
          </a:stretch>
        </p:blipFill>
        <p:spPr>
          <a:xfrm>
            <a:off x="8159414" y="3537209"/>
            <a:ext cx="1254578" cy="940934"/>
          </a:xfrm>
          <a:prstGeom prst="rect">
            <a:avLst/>
          </a:prstGeom>
        </p:spPr>
      </p:pic>
    </p:spTree>
    <p:extLst>
      <p:ext uri="{BB962C8B-B14F-4D97-AF65-F5344CB8AC3E}">
        <p14:creationId xmlns:p14="http://schemas.microsoft.com/office/powerpoint/2010/main" val="1793084984"/>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B0033-D6E2-5E95-CD16-0CA613E4573D}"/>
            </a:ext>
          </a:extLst>
        </p:cNvPr>
        <p:cNvGrpSpPr/>
        <p:nvPr/>
      </p:nvGrpSpPr>
      <p:grpSpPr>
        <a:xfrm>
          <a:off x="0" y="0"/>
          <a:ext cx="0" cy="0"/>
          <a:chOff x="0" y="0"/>
          <a:chExt cx="0" cy="0"/>
        </a:xfrm>
      </p:grpSpPr>
      <p:sp>
        <p:nvSpPr>
          <p:cNvPr id="184" name="Shape 184">
            <a:extLst>
              <a:ext uri="{FF2B5EF4-FFF2-40B4-BE49-F238E27FC236}">
                <a16:creationId xmlns:a16="http://schemas.microsoft.com/office/drawing/2014/main" id="{8F98C109-0E57-4198-FFF9-0B3AF69093A3}"/>
              </a:ext>
            </a:extLst>
          </p:cNvPr>
          <p:cNvSpPr/>
          <p:nvPr/>
        </p:nvSpPr>
        <p:spPr>
          <a:xfrm>
            <a:off x="7773973" y="6487246"/>
            <a:ext cx="2665794" cy="223587"/>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1400"/>
            </a:lvl1pPr>
          </a:lstStyle>
          <a:p>
            <a:r>
              <a:rPr sz="984" dirty="0"/>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F7260568-9B95-0013-6532-A6F16FE4A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442" y="1184115"/>
            <a:ext cx="4261899" cy="1383622"/>
          </a:xfrm>
          <a:prstGeom prst="rect">
            <a:avLst/>
          </a:prstGeom>
        </p:spPr>
      </p:pic>
      <p:sp>
        <p:nvSpPr>
          <p:cNvPr id="4" name="TextBox 3">
            <a:extLst>
              <a:ext uri="{FF2B5EF4-FFF2-40B4-BE49-F238E27FC236}">
                <a16:creationId xmlns:a16="http://schemas.microsoft.com/office/drawing/2014/main" id="{3BB5BE7F-6AE8-32FB-7BC2-C5FF316A44AC}"/>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Google Shape;84;p1">
            <a:extLst>
              <a:ext uri="{FF2B5EF4-FFF2-40B4-BE49-F238E27FC236}">
                <a16:creationId xmlns:a16="http://schemas.microsoft.com/office/drawing/2014/main" id="{4B3241DE-19E2-C269-5F98-69C6333026C0}"/>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FEBE6153-B303-3F6C-80D7-2F8D9C75EBEC}"/>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F926D2A2-E3A1-2EA9-C861-98FD5819C260}"/>
              </a:ext>
            </a:extLst>
          </p:cNvPr>
          <p:cNvSpPr txBox="1"/>
          <p:nvPr/>
        </p:nvSpPr>
        <p:spPr>
          <a:xfrm>
            <a:off x="749430" y="8142"/>
            <a:ext cx="8855849" cy="338554"/>
          </a:xfrm>
          <a:prstGeom prst="rect">
            <a:avLst/>
          </a:prstGeom>
          <a:noFill/>
        </p:spPr>
        <p:txBody>
          <a:bodyPr wrap="square">
            <a:spAutoFit/>
          </a:bodyPr>
          <a:lstStyle/>
          <a:p>
            <a:r>
              <a:rPr lang="en-US" sz="1600" dirty="0">
                <a:solidFill>
                  <a:schemeClr val="bg1"/>
                </a:solidFill>
                <a:latin typeface="Abadi" panose="020B0604020104020204" pitchFamily="34" charset="0"/>
              </a:rPr>
              <a:t>Margarita T, - Yoga Teacher Mother.</a:t>
            </a:r>
            <a:endParaRPr lang="en-GB" sz="1600" dirty="0">
              <a:solidFill>
                <a:schemeClr val="bg1"/>
              </a:solidFill>
            </a:endParaRPr>
          </a:p>
        </p:txBody>
      </p:sp>
      <p:pic>
        <p:nvPicPr>
          <p:cNvPr id="10" name="Picture 9">
            <a:extLst>
              <a:ext uri="{FF2B5EF4-FFF2-40B4-BE49-F238E27FC236}">
                <a16:creationId xmlns:a16="http://schemas.microsoft.com/office/drawing/2014/main" id="{41ABA515-A1C1-F44B-C6DD-073A7916C0E7}"/>
              </a:ext>
            </a:extLst>
          </p:cNvPr>
          <p:cNvPicPr>
            <a:picLocks noChangeAspect="1"/>
          </p:cNvPicPr>
          <p:nvPr/>
        </p:nvPicPr>
        <p:blipFill>
          <a:blip r:embed="rId3"/>
          <a:stretch>
            <a:fillRect/>
          </a:stretch>
        </p:blipFill>
        <p:spPr>
          <a:xfrm>
            <a:off x="165454" y="766762"/>
            <a:ext cx="9807219" cy="4919418"/>
          </a:xfrm>
          <a:prstGeom prst="rect">
            <a:avLst/>
          </a:prstGeom>
        </p:spPr>
      </p:pic>
    </p:spTree>
    <p:extLst>
      <p:ext uri="{BB962C8B-B14F-4D97-AF65-F5344CB8AC3E}">
        <p14:creationId xmlns:p14="http://schemas.microsoft.com/office/powerpoint/2010/main" val="1212395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84019-47B0-FDBA-A644-3FADE66AA0C4}"/>
            </a:ext>
          </a:extLst>
        </p:cNvPr>
        <p:cNvGrpSpPr/>
        <p:nvPr/>
      </p:nvGrpSpPr>
      <p:grpSpPr>
        <a:xfrm>
          <a:off x="0" y="0"/>
          <a:ext cx="0" cy="0"/>
          <a:chOff x="0" y="0"/>
          <a:chExt cx="0" cy="0"/>
        </a:xfrm>
      </p:grpSpPr>
      <p:pic>
        <p:nvPicPr>
          <p:cNvPr id="3" name="Picture 2" descr="Sheshnag is also known as Adishesha is represented as a 1000-headed snake.  In Hindu Puranas, he is referred to as Nagaraja. Ancient texts have it that  Sheshanaga clutches all the planets on">
            <a:extLst>
              <a:ext uri="{FF2B5EF4-FFF2-40B4-BE49-F238E27FC236}">
                <a16:creationId xmlns:a16="http://schemas.microsoft.com/office/drawing/2014/main" id="{D235319D-48B7-DA45-56CA-4EFC75F75F9E}"/>
              </a:ext>
            </a:extLst>
          </p:cNvPr>
          <p:cNvPicPr>
            <a:picLocks noChangeAspect="1"/>
          </p:cNvPicPr>
          <p:nvPr/>
        </p:nvPicPr>
        <p:blipFill>
          <a:blip r:embed="rId2"/>
          <a:stretch>
            <a:fillRect/>
          </a:stretch>
        </p:blipFill>
        <p:spPr>
          <a:xfrm>
            <a:off x="9340661" y="1760563"/>
            <a:ext cx="2765016" cy="3471862"/>
          </a:xfrm>
          <a:prstGeom prst="rect">
            <a:avLst/>
          </a:prstGeom>
        </p:spPr>
      </p:pic>
      <p:pic>
        <p:nvPicPr>
          <p:cNvPr id="2" name="Picture 1" descr="A close up of a logo&#10;&#10;Description generated with high confidence">
            <a:extLst>
              <a:ext uri="{FF2B5EF4-FFF2-40B4-BE49-F238E27FC236}">
                <a16:creationId xmlns:a16="http://schemas.microsoft.com/office/drawing/2014/main" id="{B32F15B2-7EF8-0317-AE33-0CB6DA33D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9706" y="1115"/>
            <a:ext cx="7021563" cy="2031707"/>
          </a:xfrm>
          <a:prstGeom prst="rect">
            <a:avLst/>
          </a:prstGeom>
        </p:spPr>
      </p:pic>
      <p:sp>
        <p:nvSpPr>
          <p:cNvPr id="5" name="TextBox 4">
            <a:extLst>
              <a:ext uri="{FF2B5EF4-FFF2-40B4-BE49-F238E27FC236}">
                <a16:creationId xmlns:a16="http://schemas.microsoft.com/office/drawing/2014/main" id="{A6DA4AE4-93BF-78B6-544A-E7EC64CC5D24}"/>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63F2BC9-5AC3-570E-B32B-0955BB73A461}"/>
              </a:ext>
            </a:extLst>
          </p:cNvPr>
          <p:cNvSpPr txBox="1"/>
          <p:nvPr/>
        </p:nvSpPr>
        <p:spPr>
          <a:xfrm>
            <a:off x="861806" y="228153"/>
            <a:ext cx="8576552" cy="1077218"/>
          </a:xfrm>
          <a:prstGeom prst="rect">
            <a:avLst/>
          </a:prstGeom>
          <a:noFill/>
        </p:spPr>
        <p:txBody>
          <a:bodyPr wrap="square">
            <a:spAutoFit/>
          </a:bodyPr>
          <a:lstStyle/>
          <a:p>
            <a:r>
              <a:rPr lang="en-US" sz="3200" dirty="0">
                <a:solidFill>
                  <a:srgbClr val="CCCCFF"/>
                </a:solidFill>
                <a:latin typeface="Trebuchet MS" panose="020B0603020202020204" pitchFamily="34" charset="0"/>
              </a:rPr>
              <a:t>10. </a:t>
            </a:r>
            <a:r>
              <a:rPr lang="en-US" sz="3200" dirty="0" err="1">
                <a:solidFill>
                  <a:srgbClr val="CCCCFF"/>
                </a:solidFill>
                <a:latin typeface="Trebuchet MS" panose="020B0603020202020204" pitchFamily="34" charset="0"/>
              </a:rPr>
              <a:t>Nāga</a:t>
            </a:r>
            <a:r>
              <a:rPr lang="en-US" sz="3200" dirty="0">
                <a:solidFill>
                  <a:srgbClr val="CCCCFF"/>
                </a:solidFill>
                <a:latin typeface="Trebuchet MS" panose="020B0603020202020204" pitchFamily="34" charset="0"/>
              </a:rPr>
              <a:t> </a:t>
            </a:r>
            <a:r>
              <a:rPr lang="en-US" sz="3200" b="1" dirty="0" err="1">
                <a:solidFill>
                  <a:schemeClr val="accent5">
                    <a:lumMod val="60000"/>
                    <a:lumOff val="40000"/>
                  </a:schemeClr>
                </a:solidFill>
                <a:latin typeface="Abadi" panose="020B0604020104020204" pitchFamily="34" charset="0"/>
              </a:rPr>
              <a:t>Karaṇa</a:t>
            </a:r>
            <a:r>
              <a:rPr lang="en-US" sz="3200" b="1" dirty="0">
                <a:solidFill>
                  <a:schemeClr val="accent5">
                    <a:lumMod val="60000"/>
                    <a:lumOff val="40000"/>
                  </a:schemeClr>
                </a:solidFill>
                <a:latin typeface="Abadi" panose="020B0604020104020204" pitchFamily="34" charset="0"/>
              </a:rPr>
              <a:t> &amp; </a:t>
            </a:r>
            <a:r>
              <a:rPr lang="en-US" sz="3200" b="1" dirty="0" err="1">
                <a:solidFill>
                  <a:schemeClr val="accent5">
                    <a:lumMod val="60000"/>
                    <a:lumOff val="40000"/>
                  </a:schemeClr>
                </a:solidFill>
                <a:latin typeface="Abadi" panose="020B0604020104020204" pitchFamily="34" charset="0"/>
              </a:rPr>
              <a:t>Karaṇa</a:t>
            </a:r>
            <a:r>
              <a:rPr lang="en-US" sz="3200" b="1" dirty="0">
                <a:solidFill>
                  <a:schemeClr val="accent5">
                    <a:lumMod val="60000"/>
                    <a:lumOff val="40000"/>
                  </a:schemeClr>
                </a:solidFill>
                <a:latin typeface="Abadi" panose="020B0604020104020204" pitchFamily="34" charset="0"/>
              </a:rPr>
              <a:t> Nath Characteristics </a:t>
            </a:r>
            <a:endParaRPr lang="en-GB" dirty="0"/>
          </a:p>
        </p:txBody>
      </p:sp>
      <p:sp>
        <p:nvSpPr>
          <p:cNvPr id="7" name="Google Shape;84;p1">
            <a:extLst>
              <a:ext uri="{FF2B5EF4-FFF2-40B4-BE49-F238E27FC236}">
                <a16:creationId xmlns:a16="http://schemas.microsoft.com/office/drawing/2014/main" id="{6BF19E4C-B0D0-C997-B526-878B24F70BB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1955D3F1-2BD2-46DA-8DFD-1356174CD0FC}"/>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F2C59B70-6C1B-5AA7-AA43-99A424D60523}"/>
              </a:ext>
            </a:extLst>
          </p:cNvPr>
          <p:cNvGraphicFramePr>
            <a:graphicFrameLocks noGrp="1"/>
          </p:cNvGraphicFramePr>
          <p:nvPr>
            <p:extLst>
              <p:ext uri="{D42A27DB-BD31-4B8C-83A1-F6EECF244321}">
                <p14:modId xmlns:p14="http://schemas.microsoft.com/office/powerpoint/2010/main" val="2369418973"/>
              </p:ext>
            </p:extLst>
          </p:nvPr>
        </p:nvGraphicFramePr>
        <p:xfrm>
          <a:off x="263916" y="4208288"/>
          <a:ext cx="9394434" cy="1213230"/>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1259529">
                  <a:extLst>
                    <a:ext uri="{9D8B030D-6E8A-4147-A177-3AD203B41FA5}">
                      <a16:colId xmlns:a16="http://schemas.microsoft.com/office/drawing/2014/main" val="3436106939"/>
                    </a:ext>
                  </a:extLst>
                </a:gridCol>
                <a:gridCol w="1983922">
                  <a:extLst>
                    <a:ext uri="{9D8B030D-6E8A-4147-A177-3AD203B41FA5}">
                      <a16:colId xmlns:a16="http://schemas.microsoft.com/office/drawing/2014/main" val="1972867685"/>
                    </a:ext>
                  </a:extLst>
                </a:gridCol>
                <a:gridCol w="1624693">
                  <a:extLst>
                    <a:ext uri="{9D8B030D-6E8A-4147-A177-3AD203B41FA5}">
                      <a16:colId xmlns:a16="http://schemas.microsoft.com/office/drawing/2014/main" val="1946846010"/>
                    </a:ext>
                  </a:extLst>
                </a:gridCol>
                <a:gridCol w="1249135">
                  <a:extLst>
                    <a:ext uri="{9D8B030D-6E8A-4147-A177-3AD203B41FA5}">
                      <a16:colId xmlns:a16="http://schemas.microsoft.com/office/drawing/2014/main" val="1223089529"/>
                    </a:ext>
                  </a:extLst>
                </a:gridCol>
                <a:gridCol w="1985943">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512190">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10.</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CCCCFF"/>
                          </a:solidFill>
                          <a:latin typeface="Trebuchet MS" panose="020B0603020202020204" pitchFamily="34" charset="0"/>
                        </a:rPr>
                        <a:t>Nāga</a:t>
                      </a:r>
                      <a:endParaRPr lang="en-US" sz="2000" dirty="0">
                        <a:solidFill>
                          <a:srgbClr val="CCCCFF"/>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Rahu(Visa)</a:t>
                      </a:r>
                    </a:p>
                  </a:txBody>
                  <a:tcPr>
                    <a:solidFill>
                      <a:srgbClr val="006699"/>
                    </a:solidFill>
                  </a:tcPr>
                </a:tc>
                <a:tc>
                  <a:txBody>
                    <a:bodyPr/>
                    <a:lstStyle/>
                    <a:p>
                      <a:r>
                        <a:rPr lang="en-GB" sz="2000" dirty="0">
                          <a:solidFill>
                            <a:schemeClr val="bg1"/>
                          </a:solidFill>
                          <a:latin typeface="Trebuchet MS" panose="020B0603020202020204" pitchFamily="34" charset="0"/>
                        </a:rPr>
                        <a:t>Adi </a:t>
                      </a:r>
                      <a:r>
                        <a:rPr lang="en-GB" sz="2000" dirty="0" err="1">
                          <a:solidFill>
                            <a:schemeClr val="bg1"/>
                          </a:solidFill>
                          <a:latin typeface="Trebuchet MS" panose="020B0603020202020204" pitchFamily="34" charset="0"/>
                        </a:rPr>
                        <a:t>Sesha</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Snake</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Cancer(4)</a:t>
                      </a:r>
                    </a:p>
                  </a:txBody>
                  <a:tcPr>
                    <a:solidFill>
                      <a:schemeClr val="tx2">
                        <a:lumMod val="25000"/>
                      </a:schemeClr>
                    </a:solidFill>
                  </a:tcPr>
                </a:tc>
                <a:extLst>
                  <a:ext uri="{0D108BD9-81ED-4DB2-BD59-A6C34878D82A}">
                    <a16:rowId xmlns:a16="http://schemas.microsoft.com/office/drawing/2014/main" val="2666444914"/>
                  </a:ext>
                </a:extLst>
              </a:tr>
            </a:tbl>
          </a:graphicData>
        </a:graphic>
      </p:graphicFrame>
      <p:sp>
        <p:nvSpPr>
          <p:cNvPr id="11" name="TextBox 10">
            <a:extLst>
              <a:ext uri="{FF2B5EF4-FFF2-40B4-BE49-F238E27FC236}">
                <a16:creationId xmlns:a16="http://schemas.microsoft.com/office/drawing/2014/main" id="{A5673159-1578-539C-5AC9-061E5CB07D2B}"/>
              </a:ext>
            </a:extLst>
          </p:cNvPr>
          <p:cNvSpPr txBox="1"/>
          <p:nvPr/>
        </p:nvSpPr>
        <p:spPr>
          <a:xfrm>
            <a:off x="263916" y="1324746"/>
            <a:ext cx="8194284" cy="2862322"/>
          </a:xfrm>
          <a:prstGeom prst="rect">
            <a:avLst/>
          </a:prstGeom>
          <a:noFill/>
        </p:spPr>
        <p:txBody>
          <a:bodyPr wrap="square">
            <a:spAutoFit/>
          </a:bodyPr>
          <a:lstStyle/>
          <a:p>
            <a:r>
              <a:rPr lang="en-US" dirty="0">
                <a:solidFill>
                  <a:schemeClr val="bg1"/>
                </a:solidFill>
              </a:rPr>
              <a:t>Maybe a body deformity at birth; rebels; don’t value socially accepted paths -</a:t>
            </a:r>
          </a:p>
          <a:p>
            <a:r>
              <a:rPr lang="en-US" dirty="0">
                <a:solidFill>
                  <a:schemeClr val="bg1"/>
                </a:solidFill>
              </a:rPr>
              <a:t>but instead create their own paths – </a:t>
            </a:r>
          </a:p>
          <a:p>
            <a:r>
              <a:rPr lang="en-US" dirty="0">
                <a:solidFill>
                  <a:schemeClr val="bg1"/>
                </a:solidFill>
              </a:rPr>
              <a:t>If 2</a:t>
            </a:r>
            <a:r>
              <a:rPr lang="en-US" baseline="30000" dirty="0">
                <a:solidFill>
                  <a:schemeClr val="bg1"/>
                </a:solidFill>
              </a:rPr>
              <a:t>nd</a:t>
            </a:r>
            <a:r>
              <a:rPr lang="en-US" dirty="0">
                <a:solidFill>
                  <a:schemeClr val="bg1"/>
                </a:solidFill>
              </a:rPr>
              <a:t> and 7</a:t>
            </a:r>
            <a:r>
              <a:rPr lang="en-US" baseline="30000" dirty="0">
                <a:solidFill>
                  <a:schemeClr val="bg1"/>
                </a:solidFill>
              </a:rPr>
              <a:t>th</a:t>
            </a:r>
            <a:r>
              <a:rPr lang="en-US" dirty="0">
                <a:solidFill>
                  <a:schemeClr val="bg1"/>
                </a:solidFill>
              </a:rPr>
              <a:t> are spoiled, and 9</a:t>
            </a:r>
            <a:r>
              <a:rPr lang="en-US" baseline="30000" dirty="0">
                <a:solidFill>
                  <a:schemeClr val="bg1"/>
                </a:solidFill>
              </a:rPr>
              <a:t>th</a:t>
            </a:r>
            <a:r>
              <a:rPr lang="en-US" dirty="0">
                <a:solidFill>
                  <a:schemeClr val="bg1"/>
                </a:solidFill>
              </a:rPr>
              <a:t> /11 become strong then two marriage </a:t>
            </a:r>
          </a:p>
          <a:p>
            <a:r>
              <a:rPr lang="en-US" dirty="0">
                <a:solidFill>
                  <a:schemeClr val="bg1"/>
                </a:solidFill>
              </a:rPr>
              <a:t>They like to follow traditional Tantric paths not accepted by current society; angry, destructive, able; fire-like, ‘the wild flower child ‘ kind of </a:t>
            </a:r>
            <a:r>
              <a:rPr lang="en-US" dirty="0" err="1">
                <a:solidFill>
                  <a:schemeClr val="bg1"/>
                </a:solidFill>
              </a:rPr>
              <a:t>personality;Eye</a:t>
            </a:r>
            <a:r>
              <a:rPr lang="en-US" dirty="0">
                <a:solidFill>
                  <a:schemeClr val="bg1"/>
                </a:solidFill>
              </a:rPr>
              <a:t> </a:t>
            </a:r>
            <a:r>
              <a:rPr lang="en-US" dirty="0" err="1">
                <a:solidFill>
                  <a:schemeClr val="bg1"/>
                </a:solidFill>
              </a:rPr>
              <a:t>problems,dur</a:t>
            </a:r>
            <a:r>
              <a:rPr lang="en-US" dirty="0">
                <a:solidFill>
                  <a:schemeClr val="bg1"/>
                </a:solidFill>
              </a:rPr>
              <a:t> </a:t>
            </a:r>
            <a:r>
              <a:rPr lang="en-US" dirty="0" err="1">
                <a:solidFill>
                  <a:schemeClr val="bg1"/>
                </a:solidFill>
              </a:rPr>
              <a:t>maranam</a:t>
            </a:r>
            <a:r>
              <a:rPr lang="en-US" dirty="0">
                <a:solidFill>
                  <a:schemeClr val="bg1"/>
                </a:solidFill>
              </a:rPr>
              <a:t> on wife side, children, separated from them, moreover some problem with them. Intelligent, </a:t>
            </a:r>
            <a:r>
              <a:rPr lang="en-US" dirty="0" err="1">
                <a:solidFill>
                  <a:schemeClr val="bg1"/>
                </a:solidFill>
              </a:rPr>
              <a:t>occult,m</a:t>
            </a:r>
            <a:r>
              <a:rPr lang="en-US" dirty="0">
                <a:solidFill>
                  <a:schemeClr val="bg1"/>
                </a:solidFill>
              </a:rPr>
              <a:t> drawing, painting, railways, astrology, transport, lorry, </a:t>
            </a:r>
            <a:r>
              <a:rPr lang="en-US" dirty="0" err="1">
                <a:solidFill>
                  <a:schemeClr val="bg1"/>
                </a:solidFill>
              </a:rPr>
              <a:t>canrds</a:t>
            </a:r>
            <a:r>
              <a:rPr lang="en-US" dirty="0">
                <a:solidFill>
                  <a:schemeClr val="bg1"/>
                </a:solidFill>
              </a:rPr>
              <a:t>, gambling </a:t>
            </a:r>
            <a:r>
              <a:rPr lang="en-US" dirty="0" err="1">
                <a:solidFill>
                  <a:schemeClr val="bg1"/>
                </a:solidFill>
              </a:rPr>
              <a:t>etc</a:t>
            </a:r>
            <a:r>
              <a:rPr lang="en-US" dirty="0">
                <a:solidFill>
                  <a:schemeClr val="bg1"/>
                </a:solidFill>
              </a:rPr>
              <a:t>;</a:t>
            </a:r>
          </a:p>
          <a:p>
            <a:r>
              <a:rPr lang="en-US" dirty="0">
                <a:solidFill>
                  <a:schemeClr val="bg1"/>
                </a:solidFill>
              </a:rPr>
              <a:t>Great digestion, they will manage very well; Great Vak siddhi, whatever they speak comes true. </a:t>
            </a:r>
            <a:endParaRPr lang="en-GB" dirty="0">
              <a:solidFill>
                <a:schemeClr val="bg1"/>
              </a:solidFill>
            </a:endParaRPr>
          </a:p>
        </p:txBody>
      </p:sp>
    </p:spTree>
    <p:extLst>
      <p:ext uri="{BB962C8B-B14F-4D97-AF65-F5344CB8AC3E}">
        <p14:creationId xmlns:p14="http://schemas.microsoft.com/office/powerpoint/2010/main" val="1266095644"/>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E4C95-FDCD-A892-5669-B077396FB0D4}"/>
            </a:ext>
          </a:extLst>
        </p:cNvPr>
        <p:cNvGrpSpPr/>
        <p:nvPr/>
      </p:nvGrpSpPr>
      <p:grpSpPr>
        <a:xfrm>
          <a:off x="0" y="0"/>
          <a:ext cx="0" cy="0"/>
          <a:chOff x="0" y="0"/>
          <a:chExt cx="0" cy="0"/>
        </a:xfrm>
      </p:grpSpPr>
      <p:pic>
        <p:nvPicPr>
          <p:cNvPr id="16" name="Picture 15" descr="A close-up of a worm&#10;&#10;Description automatically generated">
            <a:extLst>
              <a:ext uri="{FF2B5EF4-FFF2-40B4-BE49-F238E27FC236}">
                <a16:creationId xmlns:a16="http://schemas.microsoft.com/office/drawing/2014/main" id="{0AEF96A1-CDCB-9ABA-E8E0-DD09B820ACA4}"/>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68498" y="-1115"/>
            <a:ext cx="10283786" cy="6858000"/>
          </a:xfrm>
          <a:prstGeom prst="rect">
            <a:avLst/>
          </a:prstGeom>
          <a:effectLst>
            <a:softEdge rad="228600"/>
          </a:effectLst>
        </p:spPr>
      </p:pic>
      <p:pic>
        <p:nvPicPr>
          <p:cNvPr id="14" name="Picture 13">
            <a:extLst>
              <a:ext uri="{FF2B5EF4-FFF2-40B4-BE49-F238E27FC236}">
                <a16:creationId xmlns:a16="http://schemas.microsoft.com/office/drawing/2014/main" id="{0CF2748B-0836-E777-08E2-C8D2E8449FC0}"/>
              </a:ext>
            </a:extLst>
          </p:cNvPr>
          <p:cNvPicPr>
            <a:picLocks noChangeAspect="1"/>
          </p:cNvPicPr>
          <p:nvPr/>
        </p:nvPicPr>
        <p:blipFill>
          <a:blip r:embed="rId3"/>
          <a:stretch>
            <a:fillRect/>
          </a:stretch>
        </p:blipFill>
        <p:spPr>
          <a:xfrm>
            <a:off x="7364949" y="1639711"/>
            <a:ext cx="4546861" cy="3420836"/>
          </a:xfrm>
          <a:prstGeom prst="rect">
            <a:avLst/>
          </a:prstGeom>
        </p:spPr>
      </p:pic>
      <p:pic>
        <p:nvPicPr>
          <p:cNvPr id="2" name="Picture 1" descr="A close up of a logo&#10;&#10;Description generated with high confidence">
            <a:extLst>
              <a:ext uri="{FF2B5EF4-FFF2-40B4-BE49-F238E27FC236}">
                <a16:creationId xmlns:a16="http://schemas.microsoft.com/office/drawing/2014/main" id="{5D98B3DA-99CD-931F-D18C-B4F87BE42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9706" y="1115"/>
            <a:ext cx="7021563" cy="2031707"/>
          </a:xfrm>
          <a:prstGeom prst="rect">
            <a:avLst/>
          </a:prstGeom>
        </p:spPr>
      </p:pic>
      <p:sp>
        <p:nvSpPr>
          <p:cNvPr id="5" name="TextBox 4">
            <a:extLst>
              <a:ext uri="{FF2B5EF4-FFF2-40B4-BE49-F238E27FC236}">
                <a16:creationId xmlns:a16="http://schemas.microsoft.com/office/drawing/2014/main" id="{FA03D8B4-CE47-BB1C-8698-EC0A063A68A2}"/>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F0D74D4-F6F3-1289-400F-4E531B5F9564}"/>
              </a:ext>
            </a:extLst>
          </p:cNvPr>
          <p:cNvSpPr txBox="1"/>
          <p:nvPr/>
        </p:nvSpPr>
        <p:spPr>
          <a:xfrm>
            <a:off x="711480" y="140364"/>
            <a:ext cx="8576552" cy="584775"/>
          </a:xfrm>
          <a:prstGeom prst="rect">
            <a:avLst/>
          </a:prstGeom>
          <a:noFill/>
        </p:spPr>
        <p:txBody>
          <a:bodyPr wrap="square">
            <a:spAutoFit/>
          </a:bodyPr>
          <a:lstStyle/>
          <a:p>
            <a:r>
              <a:rPr lang="en-US" sz="3200" dirty="0">
                <a:solidFill>
                  <a:srgbClr val="CCCCFF"/>
                </a:solidFill>
                <a:latin typeface="Trebuchet MS" panose="020B0603020202020204" pitchFamily="34" charset="0"/>
              </a:rPr>
              <a:t>11.Kimstughna </a:t>
            </a:r>
            <a:r>
              <a:rPr lang="en-US" sz="3200" b="1" dirty="0" err="1">
                <a:solidFill>
                  <a:schemeClr val="accent5">
                    <a:lumMod val="60000"/>
                    <a:lumOff val="40000"/>
                  </a:schemeClr>
                </a:solidFill>
                <a:latin typeface="Abadi" panose="020B0604020104020204" pitchFamily="34" charset="0"/>
              </a:rPr>
              <a:t>Karaṇa</a:t>
            </a:r>
            <a:r>
              <a:rPr lang="en-US" sz="3200" b="1" dirty="0">
                <a:solidFill>
                  <a:schemeClr val="accent5">
                    <a:lumMod val="60000"/>
                    <a:lumOff val="40000"/>
                  </a:schemeClr>
                </a:solidFill>
                <a:latin typeface="Abadi" panose="020B0604020104020204" pitchFamily="34" charset="0"/>
              </a:rPr>
              <a:t> &amp; </a:t>
            </a:r>
            <a:r>
              <a:rPr lang="en-US" sz="3200" b="1" dirty="0" err="1">
                <a:solidFill>
                  <a:schemeClr val="accent5">
                    <a:lumMod val="60000"/>
                    <a:lumOff val="40000"/>
                  </a:schemeClr>
                </a:solidFill>
                <a:latin typeface="Abadi" panose="020B0604020104020204" pitchFamily="34" charset="0"/>
              </a:rPr>
              <a:t>Karaṇa</a:t>
            </a:r>
            <a:r>
              <a:rPr lang="en-US" sz="3200" b="1" dirty="0">
                <a:solidFill>
                  <a:schemeClr val="accent5">
                    <a:lumMod val="60000"/>
                    <a:lumOff val="40000"/>
                  </a:schemeClr>
                </a:solidFill>
                <a:latin typeface="Abadi" panose="020B0604020104020204" pitchFamily="34" charset="0"/>
              </a:rPr>
              <a:t> Nath</a:t>
            </a:r>
            <a:endParaRPr lang="en-GB" dirty="0"/>
          </a:p>
        </p:txBody>
      </p:sp>
      <p:sp>
        <p:nvSpPr>
          <p:cNvPr id="7" name="Google Shape;84;p1">
            <a:extLst>
              <a:ext uri="{FF2B5EF4-FFF2-40B4-BE49-F238E27FC236}">
                <a16:creationId xmlns:a16="http://schemas.microsoft.com/office/drawing/2014/main" id="{6EC25A45-FB06-67FB-7E65-8DC62412680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6144F467-D268-D8F3-B3CB-AF63562B1F18}"/>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8" name="Table 7">
            <a:extLst>
              <a:ext uri="{FF2B5EF4-FFF2-40B4-BE49-F238E27FC236}">
                <a16:creationId xmlns:a16="http://schemas.microsoft.com/office/drawing/2014/main" id="{13C70C59-9A3D-2077-0E27-B0610E9B4251}"/>
              </a:ext>
            </a:extLst>
          </p:cNvPr>
          <p:cNvGraphicFramePr>
            <a:graphicFrameLocks noGrp="1"/>
          </p:cNvGraphicFramePr>
          <p:nvPr>
            <p:extLst>
              <p:ext uri="{D42A27DB-BD31-4B8C-83A1-F6EECF244321}">
                <p14:modId xmlns:p14="http://schemas.microsoft.com/office/powerpoint/2010/main" val="2256595045"/>
              </p:ext>
            </p:extLst>
          </p:nvPr>
        </p:nvGraphicFramePr>
        <p:xfrm>
          <a:off x="225699" y="4149097"/>
          <a:ext cx="10551158" cy="1514519"/>
        </p:xfrm>
        <a:graphic>
          <a:graphicData uri="http://schemas.openxmlformats.org/drawingml/2006/table">
            <a:tbl>
              <a:tblPr firstRow="1" bandRow="1">
                <a:tableStyleId>{5C22544A-7EE6-4342-B048-85BDC9FD1C3A}</a:tableStyleId>
              </a:tblPr>
              <a:tblGrid>
                <a:gridCol w="1291212">
                  <a:extLst>
                    <a:ext uri="{9D8B030D-6E8A-4147-A177-3AD203B41FA5}">
                      <a16:colId xmlns:a16="http://schemas.microsoft.com/office/drawing/2014/main" val="3836470427"/>
                    </a:ext>
                  </a:extLst>
                </a:gridCol>
                <a:gridCol w="1498315">
                  <a:extLst>
                    <a:ext uri="{9D8B030D-6E8A-4147-A177-3AD203B41FA5}">
                      <a16:colId xmlns:a16="http://schemas.microsoft.com/office/drawing/2014/main" val="3436106939"/>
                    </a:ext>
                  </a:extLst>
                </a:gridCol>
                <a:gridCol w="1975757">
                  <a:extLst>
                    <a:ext uri="{9D8B030D-6E8A-4147-A177-3AD203B41FA5}">
                      <a16:colId xmlns:a16="http://schemas.microsoft.com/office/drawing/2014/main" val="1972867685"/>
                    </a:ext>
                  </a:extLst>
                </a:gridCol>
                <a:gridCol w="1885950">
                  <a:extLst>
                    <a:ext uri="{9D8B030D-6E8A-4147-A177-3AD203B41FA5}">
                      <a16:colId xmlns:a16="http://schemas.microsoft.com/office/drawing/2014/main" val="1946846010"/>
                    </a:ext>
                  </a:extLst>
                </a:gridCol>
                <a:gridCol w="2522764">
                  <a:extLst>
                    <a:ext uri="{9D8B030D-6E8A-4147-A177-3AD203B41FA5}">
                      <a16:colId xmlns:a16="http://schemas.microsoft.com/office/drawing/2014/main" val="1223089529"/>
                    </a:ext>
                  </a:extLst>
                </a:gridCol>
                <a:gridCol w="1377160">
                  <a:extLst>
                    <a:ext uri="{9D8B030D-6E8A-4147-A177-3AD203B41FA5}">
                      <a16:colId xmlns:a16="http://schemas.microsoft.com/office/drawing/2014/main" val="460674207"/>
                    </a:ext>
                  </a:extLst>
                </a:gridCol>
              </a:tblGrid>
              <a:tr h="492369">
                <a:tc>
                  <a:txBody>
                    <a:bodyPr/>
                    <a:lstStyle/>
                    <a:p>
                      <a:r>
                        <a:rPr lang="en-GB" sz="2000" dirty="0">
                          <a:solidFill>
                            <a:srgbClr val="FFFF00"/>
                          </a:solidFill>
                          <a:latin typeface="Trebuchet MS" panose="020B0603020202020204" pitchFamily="34" charset="0"/>
                        </a:rPr>
                        <a:t>Weekday Lord</a:t>
                      </a:r>
                    </a:p>
                  </a:txBody>
                  <a:tcPr>
                    <a:solidFill>
                      <a:schemeClr val="accent5">
                        <a:lumMod val="50000"/>
                      </a:schemeClr>
                    </a:solidFill>
                  </a:tcPr>
                </a:tc>
                <a:tc>
                  <a:txBody>
                    <a:bodyPr/>
                    <a:lstStyle/>
                    <a:p>
                      <a:r>
                        <a:rPr lang="en-GB" sz="2000" dirty="0" err="1">
                          <a:solidFill>
                            <a:srgbClr val="FFFF00"/>
                          </a:solidFill>
                          <a:latin typeface="Trebuchet MS" panose="020B0603020202020204" pitchFamily="34" charset="0"/>
                        </a:rPr>
                        <a:t>Karaṇa</a:t>
                      </a:r>
                      <a:endParaRPr lang="en-GB" sz="2000" dirty="0">
                        <a:solidFill>
                          <a:srgbClr val="FFFF00"/>
                        </a:solidFill>
                        <a:latin typeface="Trebuchet MS" panose="020B0603020202020204" pitchFamily="34" charset="0"/>
                      </a:endParaRPr>
                    </a:p>
                  </a:txBody>
                  <a:tcPr>
                    <a:solidFill>
                      <a:schemeClr val="accent5">
                        <a:lumMod val="50000"/>
                      </a:schemeClr>
                    </a:solidFill>
                  </a:tcPr>
                </a:tc>
                <a:tc>
                  <a:txBody>
                    <a:bodyPr/>
                    <a:lstStyle/>
                    <a:p>
                      <a:r>
                        <a:rPr lang="en-GB" sz="2400" dirty="0" err="1">
                          <a:solidFill>
                            <a:schemeClr val="tx2">
                              <a:lumMod val="90000"/>
                            </a:schemeClr>
                          </a:solidFill>
                          <a:latin typeface="Trebuchet MS" panose="020B0603020202020204" pitchFamily="34" charset="0"/>
                        </a:rPr>
                        <a:t>Karaṇa</a:t>
                      </a:r>
                      <a:r>
                        <a:rPr lang="en-GB" sz="2400" dirty="0">
                          <a:solidFill>
                            <a:schemeClr val="tx2">
                              <a:lumMod val="90000"/>
                            </a:schemeClr>
                          </a:solidFill>
                          <a:latin typeface="Trebuchet MS" panose="020B0603020202020204" pitchFamily="34" charset="0"/>
                        </a:rPr>
                        <a:t> Nath</a:t>
                      </a:r>
                    </a:p>
                  </a:txBody>
                  <a:tcPr>
                    <a:solidFill>
                      <a:srgbClr val="006699"/>
                    </a:solidFill>
                  </a:tcPr>
                </a:tc>
                <a:tc>
                  <a:txBody>
                    <a:bodyPr/>
                    <a:lstStyle/>
                    <a:p>
                      <a:r>
                        <a:rPr lang="en-GB" sz="2000" dirty="0">
                          <a:solidFill>
                            <a:schemeClr val="bg1"/>
                          </a:solidFill>
                          <a:latin typeface="Trebuchet MS" panose="020B0603020202020204" pitchFamily="34" charset="0"/>
                        </a:rPr>
                        <a:t>Adi-Devata</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Animal</a:t>
                      </a:r>
                    </a:p>
                  </a:txBody>
                  <a:tcPr>
                    <a:solidFill>
                      <a:schemeClr val="accent5">
                        <a:lumMod val="50000"/>
                      </a:schemeClr>
                    </a:solidFill>
                  </a:tcPr>
                </a:tc>
                <a:tc>
                  <a:txBody>
                    <a:bodyPr/>
                    <a:lstStyle/>
                    <a:p>
                      <a:r>
                        <a:rPr lang="en-GB" sz="2000" dirty="0">
                          <a:solidFill>
                            <a:schemeClr val="bg1"/>
                          </a:solidFill>
                          <a:latin typeface="Trebuchet MS" panose="020B0603020202020204" pitchFamily="34" charset="0"/>
                        </a:rPr>
                        <a:t>House Bhava</a:t>
                      </a:r>
                    </a:p>
                  </a:txBody>
                  <a:tcPr>
                    <a:solidFill>
                      <a:schemeClr val="accent5">
                        <a:lumMod val="50000"/>
                      </a:schemeClr>
                    </a:solidFill>
                  </a:tcPr>
                </a:tc>
                <a:extLst>
                  <a:ext uri="{0D108BD9-81ED-4DB2-BD59-A6C34878D82A}">
                    <a16:rowId xmlns:a16="http://schemas.microsoft.com/office/drawing/2014/main" val="3168757855"/>
                  </a:ext>
                </a:extLst>
              </a:tr>
              <a:tr h="813479">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a:solidFill>
                            <a:srgbClr val="FFFF00"/>
                          </a:solidFill>
                          <a:latin typeface="Trebuchet MS" panose="020B0603020202020204" pitchFamily="34" charset="0"/>
                        </a:rPr>
                        <a:t>11.</a:t>
                      </a:r>
                    </a:p>
                  </a:txBody>
                  <a:tcPr>
                    <a:solidFill>
                      <a:schemeClr val="tx2">
                        <a:lumMod val="25000"/>
                      </a:schemeClr>
                    </a:solidFill>
                  </a:tcP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sz="2000" dirty="0" err="1">
                          <a:solidFill>
                            <a:srgbClr val="CCCCFF"/>
                          </a:solidFill>
                          <a:latin typeface="Trebuchet MS" panose="020B0603020202020204" pitchFamily="34" charset="0"/>
                        </a:rPr>
                        <a:t>Kimstughna</a:t>
                      </a:r>
                      <a:endParaRPr lang="en-US" sz="2000" dirty="0">
                        <a:solidFill>
                          <a:srgbClr val="CCCCFF"/>
                        </a:solidFill>
                        <a:latin typeface="Trebuchet MS" panose="020B0603020202020204" pitchFamily="34" charset="0"/>
                      </a:endParaRPr>
                    </a:p>
                  </a:txBody>
                  <a:tcPr>
                    <a:solidFill>
                      <a:schemeClr val="tx2">
                        <a:lumMod val="25000"/>
                      </a:schemeClr>
                    </a:solidFill>
                  </a:tcPr>
                </a:tc>
                <a:tc>
                  <a:txBody>
                    <a:bodyPr/>
                    <a:lstStyle/>
                    <a:p>
                      <a:r>
                        <a:rPr lang="en-GB" sz="2400" dirty="0">
                          <a:solidFill>
                            <a:schemeClr val="tx2">
                              <a:lumMod val="90000"/>
                            </a:schemeClr>
                          </a:solidFill>
                          <a:latin typeface="Trebuchet MS" panose="020B0603020202020204" pitchFamily="34" charset="0"/>
                        </a:rPr>
                        <a:t>Mercury</a:t>
                      </a:r>
                    </a:p>
                  </a:txBody>
                  <a:tcPr>
                    <a:solidFill>
                      <a:srgbClr val="006699"/>
                    </a:solidFill>
                  </a:tcPr>
                </a:tc>
                <a:tc>
                  <a:txBody>
                    <a:bodyPr/>
                    <a:lstStyle/>
                    <a:p>
                      <a:r>
                        <a:rPr lang="en-GB" sz="2000" dirty="0" err="1">
                          <a:solidFill>
                            <a:schemeClr val="bg1"/>
                          </a:solidFill>
                          <a:latin typeface="Trebuchet MS" panose="020B0603020202020204" pitchFamily="34" charset="0"/>
                        </a:rPr>
                        <a:t>VayuDeva</a:t>
                      </a:r>
                      <a:endParaRPr lang="en-GB" sz="2000" dirty="0">
                        <a:solidFill>
                          <a:schemeClr val="bg1"/>
                        </a:solidFill>
                        <a:latin typeface="Trebuchet MS" panose="020B0603020202020204" pitchFamily="34" charset="0"/>
                      </a:endParaRP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Worms/insects/lee</a:t>
                      </a:r>
                    </a:p>
                  </a:txBody>
                  <a:tcPr>
                    <a:solidFill>
                      <a:schemeClr val="tx2">
                        <a:lumMod val="25000"/>
                      </a:schemeClr>
                    </a:solidFill>
                  </a:tcPr>
                </a:tc>
                <a:tc>
                  <a:txBody>
                    <a:bodyPr/>
                    <a:lstStyle/>
                    <a:p>
                      <a:r>
                        <a:rPr lang="en-GB" sz="2000" dirty="0">
                          <a:solidFill>
                            <a:schemeClr val="bg1"/>
                          </a:solidFill>
                          <a:latin typeface="Trebuchet MS" panose="020B0603020202020204" pitchFamily="34" charset="0"/>
                        </a:rPr>
                        <a:t>Virgo(6)</a:t>
                      </a:r>
                    </a:p>
                  </a:txBody>
                  <a:tcPr>
                    <a:solidFill>
                      <a:schemeClr val="tx2">
                        <a:lumMod val="25000"/>
                      </a:schemeClr>
                    </a:solidFill>
                  </a:tcPr>
                </a:tc>
                <a:extLst>
                  <a:ext uri="{0D108BD9-81ED-4DB2-BD59-A6C34878D82A}">
                    <a16:rowId xmlns:a16="http://schemas.microsoft.com/office/drawing/2014/main" val="4070103109"/>
                  </a:ext>
                </a:extLst>
              </a:tr>
            </a:tbl>
          </a:graphicData>
        </a:graphic>
      </p:graphicFrame>
      <p:sp>
        <p:nvSpPr>
          <p:cNvPr id="12" name="TextBox 11">
            <a:extLst>
              <a:ext uri="{FF2B5EF4-FFF2-40B4-BE49-F238E27FC236}">
                <a16:creationId xmlns:a16="http://schemas.microsoft.com/office/drawing/2014/main" id="{09E4B7DE-8339-F25E-86B5-0A8428A714AC}"/>
              </a:ext>
            </a:extLst>
          </p:cNvPr>
          <p:cNvSpPr txBox="1"/>
          <p:nvPr/>
        </p:nvSpPr>
        <p:spPr>
          <a:xfrm>
            <a:off x="62995" y="954991"/>
            <a:ext cx="10904546" cy="4093428"/>
          </a:xfrm>
          <a:prstGeom prst="rect">
            <a:avLst/>
          </a:prstGeom>
          <a:noFill/>
        </p:spPr>
        <p:txBody>
          <a:bodyPr wrap="square">
            <a:spAutoFit/>
          </a:bodyPr>
          <a:lstStyle/>
          <a:p>
            <a:r>
              <a:rPr lang="en-US" sz="2400" i="1" dirty="0" err="1">
                <a:solidFill>
                  <a:schemeClr val="bg1"/>
                </a:solidFill>
                <a:latin typeface="Abadi" panose="020B0604020104020204" pitchFamily="34" charset="0"/>
              </a:rPr>
              <a:t>Kausthubha</a:t>
            </a:r>
            <a:r>
              <a:rPr lang="en-US" sz="2400" i="1" dirty="0">
                <a:solidFill>
                  <a:schemeClr val="bg1"/>
                </a:solidFill>
                <a:latin typeface="Abadi" panose="020B0604020104020204" pitchFamily="34" charset="0"/>
              </a:rPr>
              <a:t> (</a:t>
            </a:r>
            <a:r>
              <a:rPr lang="en-US" sz="2400" i="1" dirty="0" err="1">
                <a:solidFill>
                  <a:schemeClr val="bg1"/>
                </a:solidFill>
                <a:latin typeface="Abadi" panose="020B0604020104020204" pitchFamily="34" charset="0"/>
              </a:rPr>
              <a:t>Kimstughna</a:t>
            </a:r>
            <a:r>
              <a:rPr lang="en-US" sz="2400" i="1" dirty="0">
                <a:solidFill>
                  <a:schemeClr val="bg1"/>
                </a:solidFill>
                <a:latin typeface="Abadi" panose="020B0604020104020204" pitchFamily="34" charset="0"/>
              </a:rPr>
              <a:t>) </a:t>
            </a:r>
            <a:r>
              <a:rPr lang="en-US" sz="2000" dirty="0">
                <a:solidFill>
                  <a:schemeClr val="bg1"/>
                </a:solidFill>
                <a:latin typeface="Abadi" panose="020B0604020104020204" pitchFamily="34" charset="0"/>
              </a:rPr>
              <a:t> means sandal, gem or elephant; this is a </a:t>
            </a:r>
            <a:r>
              <a:rPr lang="en-US" sz="2000" dirty="0" err="1">
                <a:solidFill>
                  <a:schemeClr val="bg1"/>
                </a:solidFill>
                <a:latin typeface="Abadi" panose="020B0604020104020204" pitchFamily="34" charset="0"/>
              </a:rPr>
              <a:t>Kāraṇa</a:t>
            </a:r>
            <a:r>
              <a:rPr lang="en-US" sz="2000" dirty="0">
                <a:solidFill>
                  <a:schemeClr val="bg1"/>
                </a:solidFill>
                <a:latin typeface="Abadi" panose="020B0604020104020204" pitchFamily="34" charset="0"/>
              </a:rPr>
              <a:t>  proper for</a:t>
            </a:r>
          </a:p>
          <a:p>
            <a:r>
              <a:rPr lang="en-US" sz="2000" dirty="0">
                <a:solidFill>
                  <a:schemeClr val="bg1"/>
                </a:solidFill>
                <a:latin typeface="Abadi" panose="020B0604020104020204" pitchFamily="34" charset="0"/>
              </a:rPr>
              <a:t>Sages and saints; especially those who follow traditional Tantric worship. The nature of the</a:t>
            </a:r>
          </a:p>
          <a:p>
            <a:r>
              <a:rPr lang="en-US" sz="2000" dirty="0">
                <a:solidFill>
                  <a:schemeClr val="bg1"/>
                </a:solidFill>
                <a:latin typeface="Abadi" panose="020B0604020104020204" pitchFamily="34" charset="0"/>
              </a:rPr>
              <a:t>native born in this </a:t>
            </a:r>
            <a:r>
              <a:rPr lang="en-US" sz="2000" dirty="0" err="1">
                <a:solidFill>
                  <a:schemeClr val="bg1"/>
                </a:solidFill>
                <a:latin typeface="Abadi" panose="020B0604020104020204" pitchFamily="34" charset="0"/>
              </a:rPr>
              <a:t>Kāraṇa</a:t>
            </a:r>
            <a:r>
              <a:rPr lang="en-US" sz="2000" dirty="0">
                <a:solidFill>
                  <a:schemeClr val="bg1"/>
                </a:solidFill>
                <a:latin typeface="Abadi" panose="020B0604020104020204" pitchFamily="34" charset="0"/>
              </a:rPr>
              <a:t>  would be similar to the same.</a:t>
            </a:r>
          </a:p>
          <a:p>
            <a:r>
              <a:rPr lang="en-US" sz="2000" dirty="0">
                <a:solidFill>
                  <a:schemeClr val="bg1"/>
                </a:solidFill>
                <a:latin typeface="Abadi" panose="020B0604020104020204" pitchFamily="34" charset="0"/>
              </a:rPr>
              <a:t>Highly Attached to mother and used harsh words to them…</a:t>
            </a:r>
          </a:p>
          <a:p>
            <a:r>
              <a:rPr lang="en-US" sz="2000" dirty="0">
                <a:solidFill>
                  <a:schemeClr val="bg1"/>
                </a:solidFill>
                <a:latin typeface="Abadi" panose="020B0604020104020204" pitchFamily="34" charset="0"/>
              </a:rPr>
              <a:t>Blogging, media </a:t>
            </a:r>
            <a:r>
              <a:rPr lang="en-US" sz="2000" dirty="0" err="1">
                <a:solidFill>
                  <a:schemeClr val="bg1"/>
                </a:solidFill>
                <a:latin typeface="Abadi" panose="020B0604020104020204" pitchFamily="34" charset="0"/>
              </a:rPr>
              <a:t>etc</a:t>
            </a:r>
            <a:r>
              <a:rPr lang="en-US" sz="2000" dirty="0">
                <a:solidFill>
                  <a:schemeClr val="bg1"/>
                </a:solidFill>
                <a:latin typeface="Abadi" panose="020B0604020104020204" pitchFamily="34" charset="0"/>
              </a:rPr>
              <a:t> </a:t>
            </a:r>
            <a:r>
              <a:rPr lang="en-US" sz="2000" dirty="0">
                <a:latin typeface="Abadi" panose="020B0604020104020204" pitchFamily="34" charset="0"/>
              </a:rPr>
              <a:t>(</a:t>
            </a:r>
            <a:r>
              <a:rPr lang="en-US" sz="2000" b="1" dirty="0" err="1">
                <a:solidFill>
                  <a:srgbClr val="FFFF00"/>
                </a:solidFill>
                <a:latin typeface="Abadi" panose="020B0604020104020204" pitchFamily="34" charset="0"/>
              </a:rPr>
              <a:t>Karaṇa</a:t>
            </a:r>
            <a:r>
              <a:rPr lang="en-US" sz="2000" b="1" dirty="0">
                <a:solidFill>
                  <a:srgbClr val="FFFF00"/>
                </a:solidFill>
                <a:latin typeface="Abadi" panose="020B0604020104020204" pitchFamily="34" charset="0"/>
              </a:rPr>
              <a:t> </a:t>
            </a:r>
            <a:r>
              <a:rPr lang="en-US" sz="2000" b="1" dirty="0" err="1">
                <a:solidFill>
                  <a:srgbClr val="FFFF00"/>
                </a:solidFill>
                <a:latin typeface="Abadi" panose="020B0604020104020204" pitchFamily="34" charset="0"/>
              </a:rPr>
              <a:t>Natha</a:t>
            </a:r>
            <a:r>
              <a:rPr lang="en-US" sz="2000" b="1" dirty="0">
                <a:solidFill>
                  <a:srgbClr val="FFFF00"/>
                </a:solidFill>
                <a:latin typeface="Abadi" panose="020B0604020104020204" pitchFamily="34" charset="0"/>
              </a:rPr>
              <a:t> is Mercury;</a:t>
            </a:r>
          </a:p>
          <a:p>
            <a:r>
              <a:rPr lang="en-US" sz="2000" b="1" dirty="0">
                <a:solidFill>
                  <a:srgbClr val="FFFF00"/>
                </a:solidFill>
                <a:latin typeface="Abadi" panose="020B0604020104020204" pitchFamily="34" charset="0"/>
              </a:rPr>
              <a:t>House of Virgo) </a:t>
            </a:r>
            <a:r>
              <a:rPr lang="en-US" sz="2000" dirty="0">
                <a:solidFill>
                  <a:schemeClr val="bg1"/>
                </a:solidFill>
                <a:latin typeface="Abadi" panose="020B0604020104020204" pitchFamily="34" charset="0"/>
              </a:rPr>
              <a:t>Ulcers gastric disorders are frequent</a:t>
            </a:r>
          </a:p>
          <a:p>
            <a:r>
              <a:rPr lang="en-US" sz="2000" dirty="0">
                <a:solidFill>
                  <a:schemeClr val="bg1"/>
                </a:solidFill>
                <a:latin typeface="Abadi" panose="020B0604020104020204" pitchFamily="34" charset="0"/>
              </a:rPr>
              <a:t>Mercury is retrograde, then problematic</a:t>
            </a:r>
          </a:p>
          <a:p>
            <a:r>
              <a:rPr lang="en-US" sz="2000" dirty="0">
                <a:solidFill>
                  <a:schemeClr val="bg1"/>
                </a:solidFill>
                <a:latin typeface="Abadi" panose="020B0604020104020204" pitchFamily="34" charset="0"/>
              </a:rPr>
              <a:t>If they buy a small property, only then they will see success…</a:t>
            </a:r>
          </a:p>
          <a:p>
            <a:r>
              <a:rPr lang="en-US" sz="2000" dirty="0">
                <a:solidFill>
                  <a:schemeClr val="bg1"/>
                </a:solidFill>
                <a:latin typeface="Abadi" panose="020B0604020104020204" pitchFamily="34" charset="0"/>
              </a:rPr>
              <a:t>If they kiss on </a:t>
            </a:r>
            <a:r>
              <a:rPr lang="en-US" sz="2000" dirty="0" err="1">
                <a:solidFill>
                  <a:schemeClr val="bg1"/>
                </a:solidFill>
                <a:latin typeface="Abadi" panose="020B0604020104020204" pitchFamily="34" charset="0"/>
              </a:rPr>
              <a:t>Kimstugna</a:t>
            </a:r>
            <a:r>
              <a:rPr lang="en-US" sz="2000" dirty="0">
                <a:solidFill>
                  <a:schemeClr val="bg1"/>
                </a:solidFill>
                <a:latin typeface="Abadi" panose="020B0604020104020204" pitchFamily="34" charset="0"/>
              </a:rPr>
              <a:t>, it is unforgettable ! And if they intimate, in the middle of this </a:t>
            </a:r>
            <a:r>
              <a:rPr lang="en-US" sz="2000" dirty="0" err="1">
                <a:solidFill>
                  <a:schemeClr val="bg1"/>
                </a:solidFill>
                <a:latin typeface="Abadi" panose="020B0604020104020204" pitchFamily="34" charset="0"/>
              </a:rPr>
              <a:t>Karaṇa</a:t>
            </a:r>
            <a:r>
              <a:rPr lang="en-US" sz="2000" dirty="0">
                <a:solidFill>
                  <a:schemeClr val="bg1"/>
                </a:solidFill>
                <a:latin typeface="Abadi" panose="020B0604020104020204" pitchFamily="34" charset="0"/>
              </a:rPr>
              <a:t>.</a:t>
            </a:r>
          </a:p>
          <a:p>
            <a:r>
              <a:rPr lang="en-US" sz="2000" dirty="0">
                <a:solidFill>
                  <a:schemeClr val="bg1"/>
                </a:solidFill>
                <a:latin typeface="Abadi" panose="020B0604020104020204" pitchFamily="34" charset="0"/>
              </a:rPr>
              <a:t>Excellent results of yogi </a:t>
            </a:r>
            <a:r>
              <a:rPr lang="en-US" sz="2000" dirty="0" err="1">
                <a:solidFill>
                  <a:schemeClr val="bg1"/>
                </a:solidFill>
                <a:latin typeface="Abadi" panose="020B0604020104020204" pitchFamily="34" charset="0"/>
              </a:rPr>
              <a:t>graha</a:t>
            </a:r>
            <a:r>
              <a:rPr lang="en-US" sz="2000" dirty="0">
                <a:solidFill>
                  <a:schemeClr val="bg1"/>
                </a:solidFill>
                <a:latin typeface="Abadi" panose="020B0604020104020204" pitchFamily="34" charset="0"/>
              </a:rPr>
              <a:t> and </a:t>
            </a:r>
            <a:r>
              <a:rPr lang="en-US" sz="2000" dirty="0" err="1">
                <a:solidFill>
                  <a:schemeClr val="bg1"/>
                </a:solidFill>
                <a:latin typeface="Abadi" panose="020B0604020104020204" pitchFamily="34" charset="0"/>
              </a:rPr>
              <a:t>Karaṇa</a:t>
            </a:r>
            <a:r>
              <a:rPr lang="en-US" sz="2000" dirty="0">
                <a:solidFill>
                  <a:schemeClr val="bg1"/>
                </a:solidFill>
                <a:latin typeface="Abadi" panose="020B0604020104020204" pitchFamily="34" charset="0"/>
              </a:rPr>
              <a:t> are same and their </a:t>
            </a:r>
            <a:r>
              <a:rPr lang="en-US" sz="2000" dirty="0" err="1">
                <a:solidFill>
                  <a:schemeClr val="bg1"/>
                </a:solidFill>
                <a:latin typeface="Abadi" panose="020B0604020104020204" pitchFamily="34" charset="0"/>
              </a:rPr>
              <a:t>dasha</a:t>
            </a:r>
            <a:r>
              <a:rPr lang="en-US" sz="2000" dirty="0">
                <a:solidFill>
                  <a:schemeClr val="bg1"/>
                </a:solidFill>
                <a:latin typeface="Abadi" panose="020B0604020104020204" pitchFamily="34" charset="0"/>
              </a:rPr>
              <a:t> will give great results. </a:t>
            </a:r>
          </a:p>
          <a:p>
            <a:endParaRPr lang="en-US" sz="2800" dirty="0">
              <a:solidFill>
                <a:schemeClr val="bg1"/>
              </a:solidFill>
              <a:latin typeface="Abadi" panose="020B0604020104020204" pitchFamily="34" charset="0"/>
            </a:endParaRPr>
          </a:p>
          <a:p>
            <a:endParaRPr lang="en-GB" sz="2800" dirty="0">
              <a:latin typeface="Abadi" panose="020B0604020104020204" pitchFamily="34" charset="0"/>
            </a:endParaRPr>
          </a:p>
        </p:txBody>
      </p:sp>
    </p:spTree>
    <p:extLst>
      <p:ext uri="{BB962C8B-B14F-4D97-AF65-F5344CB8AC3E}">
        <p14:creationId xmlns:p14="http://schemas.microsoft.com/office/powerpoint/2010/main" val="2153663360"/>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AE1D6-9DD2-A195-1C90-9CF5E06861FB}"/>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526A99C-2D64-B7F3-D571-0DDE14068E59}"/>
              </a:ext>
            </a:extLst>
          </p:cNvPr>
          <p:cNvPicPr>
            <a:picLocks noChangeAspect="1"/>
          </p:cNvPicPr>
          <p:nvPr/>
        </p:nvPicPr>
        <p:blipFill>
          <a:blip r:embed="rId2"/>
          <a:stretch>
            <a:fillRect/>
          </a:stretch>
        </p:blipFill>
        <p:spPr>
          <a:xfrm>
            <a:off x="8685503" y="3338907"/>
            <a:ext cx="1951315" cy="2473843"/>
          </a:xfrm>
          <a:prstGeom prst="rect">
            <a:avLst/>
          </a:prstGeom>
        </p:spPr>
      </p:pic>
      <p:sp>
        <p:nvSpPr>
          <p:cNvPr id="184" name="Shape 184">
            <a:extLst>
              <a:ext uri="{FF2B5EF4-FFF2-40B4-BE49-F238E27FC236}">
                <a16:creationId xmlns:a16="http://schemas.microsoft.com/office/drawing/2014/main" id="{4BA86D37-3213-7AF0-2529-7A0DDE6D116F}"/>
              </a:ext>
            </a:extLst>
          </p:cNvPr>
          <p:cNvSpPr/>
          <p:nvPr/>
        </p:nvSpPr>
        <p:spPr>
          <a:xfrm>
            <a:off x="7773973" y="6487246"/>
            <a:ext cx="2665794" cy="223587"/>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1400"/>
            </a:lvl1pPr>
          </a:lstStyle>
          <a:p>
            <a:r>
              <a:rPr sz="984" dirty="0"/>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D301AE7F-63B9-4C67-1ED0-00328ECE7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0348" y="0"/>
            <a:ext cx="4261899" cy="1383622"/>
          </a:xfrm>
          <a:prstGeom prst="rect">
            <a:avLst/>
          </a:prstGeom>
        </p:spPr>
      </p:pic>
      <p:sp>
        <p:nvSpPr>
          <p:cNvPr id="4" name="TextBox 3">
            <a:extLst>
              <a:ext uri="{FF2B5EF4-FFF2-40B4-BE49-F238E27FC236}">
                <a16:creationId xmlns:a16="http://schemas.microsoft.com/office/drawing/2014/main" id="{68C2B064-122C-2E86-CA03-CDF7A8A4ADDE}"/>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Google Shape;84;p1">
            <a:extLst>
              <a:ext uri="{FF2B5EF4-FFF2-40B4-BE49-F238E27FC236}">
                <a16:creationId xmlns:a16="http://schemas.microsoft.com/office/drawing/2014/main" id="{28696E7C-92E2-B97A-8900-460524FE01AF}"/>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3F305944-3D2C-968D-79AF-6CD11D098BA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4C6F58C7-9CD1-F9E9-74EA-B33EA356A462}"/>
              </a:ext>
            </a:extLst>
          </p:cNvPr>
          <p:cNvSpPr txBox="1"/>
          <p:nvPr/>
        </p:nvSpPr>
        <p:spPr>
          <a:xfrm>
            <a:off x="749430" y="8142"/>
            <a:ext cx="8855849" cy="1077218"/>
          </a:xfrm>
          <a:prstGeom prst="rect">
            <a:avLst/>
          </a:prstGeom>
          <a:noFill/>
        </p:spPr>
        <p:txBody>
          <a:bodyPr wrap="square">
            <a:spAutoFit/>
          </a:bodyPr>
          <a:lstStyle/>
          <a:p>
            <a:r>
              <a:rPr lang="en-US" sz="1600" dirty="0">
                <a:solidFill>
                  <a:schemeClr val="bg1"/>
                </a:solidFill>
                <a:latin typeface="Abadi" panose="020B0604020104020204" pitchFamily="34" charset="0"/>
              </a:rPr>
              <a:t>After the Indian Rebellion of 1857, the British East India Company, which had ruled much of India, was dissolved, and Britain's possessions and protectorates on the Indian subcontinent were formally incorporated into the British Empire. The Queen had a relatively balanced view of the conflict, and condemned atrocities on both side. Empress of India May 1</a:t>
            </a:r>
            <a:r>
              <a:rPr lang="en-US" sz="1600" baseline="30000" dirty="0">
                <a:solidFill>
                  <a:schemeClr val="bg1"/>
                </a:solidFill>
                <a:latin typeface="Abadi" panose="020B0604020104020204" pitchFamily="34" charset="0"/>
              </a:rPr>
              <a:t>st</a:t>
            </a:r>
            <a:r>
              <a:rPr lang="en-US" sz="1600" dirty="0">
                <a:solidFill>
                  <a:schemeClr val="bg1"/>
                </a:solidFill>
                <a:latin typeface="Abadi" panose="020B0604020104020204" pitchFamily="34" charset="0"/>
              </a:rPr>
              <a:t> 1876</a:t>
            </a:r>
            <a:endParaRPr lang="en-GB" sz="1600" dirty="0">
              <a:solidFill>
                <a:schemeClr val="bg1"/>
              </a:solidFill>
            </a:endParaRPr>
          </a:p>
        </p:txBody>
      </p:sp>
      <p:pic>
        <p:nvPicPr>
          <p:cNvPr id="7" name="Picture 6">
            <a:extLst>
              <a:ext uri="{FF2B5EF4-FFF2-40B4-BE49-F238E27FC236}">
                <a16:creationId xmlns:a16="http://schemas.microsoft.com/office/drawing/2014/main" id="{95057B44-0101-2631-C056-BDA1388658FC}"/>
              </a:ext>
            </a:extLst>
          </p:cNvPr>
          <p:cNvPicPr>
            <a:picLocks noChangeAspect="1"/>
          </p:cNvPicPr>
          <p:nvPr/>
        </p:nvPicPr>
        <p:blipFill>
          <a:blip r:embed="rId4"/>
          <a:stretch>
            <a:fillRect/>
          </a:stretch>
        </p:blipFill>
        <p:spPr>
          <a:xfrm>
            <a:off x="8766747" y="1695330"/>
            <a:ext cx="1533752" cy="1926392"/>
          </a:xfrm>
          <a:prstGeom prst="rect">
            <a:avLst/>
          </a:prstGeom>
        </p:spPr>
      </p:pic>
      <p:sp>
        <p:nvSpPr>
          <p:cNvPr id="12" name="TextBox 11">
            <a:extLst>
              <a:ext uri="{FF2B5EF4-FFF2-40B4-BE49-F238E27FC236}">
                <a16:creationId xmlns:a16="http://schemas.microsoft.com/office/drawing/2014/main" id="{748ABC15-DF15-68BA-BA80-FDE20F0A0BFF}"/>
              </a:ext>
            </a:extLst>
          </p:cNvPr>
          <p:cNvSpPr txBox="1"/>
          <p:nvPr/>
        </p:nvSpPr>
        <p:spPr>
          <a:xfrm>
            <a:off x="10048250" y="1887674"/>
            <a:ext cx="2219326" cy="3539430"/>
          </a:xfrm>
          <a:prstGeom prst="rect">
            <a:avLst/>
          </a:prstGeom>
          <a:noFill/>
        </p:spPr>
        <p:txBody>
          <a:bodyPr wrap="square">
            <a:spAutoFit/>
          </a:bodyPr>
          <a:lstStyle/>
          <a:p>
            <a:r>
              <a:rPr lang="en-GB" sz="1600" dirty="0">
                <a:solidFill>
                  <a:schemeClr val="bg1"/>
                </a:solidFill>
              </a:rPr>
              <a:t>Victoria later described her childhood as "rather </a:t>
            </a:r>
            <a:r>
              <a:rPr lang="en-GB" sz="1600" dirty="0" err="1">
                <a:solidFill>
                  <a:schemeClr val="bg1"/>
                </a:solidFill>
              </a:rPr>
              <a:t>melancholy".Her</a:t>
            </a:r>
            <a:r>
              <a:rPr lang="en-GB" sz="1600" dirty="0">
                <a:solidFill>
                  <a:schemeClr val="bg1"/>
                </a:solidFill>
              </a:rPr>
              <a:t> mother was extremely protective, and Victoria was raised largely isolated from other children under the so-called "</a:t>
            </a:r>
            <a:r>
              <a:rPr lang="en-GB" sz="1600" dirty="0">
                <a:solidFill>
                  <a:schemeClr val="bg1"/>
                </a:solidFill>
                <a:hlinkClick r:id="rId5" tooltip="Kensington System">
                  <a:extLst>
                    <a:ext uri="{A12FA001-AC4F-418D-AE19-62706E023703}">
                      <ahyp:hlinkClr xmlns:ahyp="http://schemas.microsoft.com/office/drawing/2018/hyperlinkcolor" val="tx"/>
                    </a:ext>
                  </a:extLst>
                </a:hlinkClick>
              </a:rPr>
              <a:t>Kensington System</a:t>
            </a:r>
            <a:r>
              <a:rPr lang="en-GB" sz="1600" dirty="0">
                <a:solidFill>
                  <a:schemeClr val="bg1"/>
                </a:solidFill>
              </a:rPr>
              <a:t>", an elaborate set of rules and protocols devised by the Duchess</a:t>
            </a:r>
          </a:p>
        </p:txBody>
      </p:sp>
      <p:pic>
        <p:nvPicPr>
          <p:cNvPr id="16" name="Picture 15">
            <a:extLst>
              <a:ext uri="{FF2B5EF4-FFF2-40B4-BE49-F238E27FC236}">
                <a16:creationId xmlns:a16="http://schemas.microsoft.com/office/drawing/2014/main" id="{0605F88B-2E2E-9902-A4E9-274BEDC9A199}"/>
              </a:ext>
            </a:extLst>
          </p:cNvPr>
          <p:cNvPicPr>
            <a:picLocks noChangeAspect="1"/>
          </p:cNvPicPr>
          <p:nvPr/>
        </p:nvPicPr>
        <p:blipFill>
          <a:blip r:embed="rId6"/>
          <a:stretch>
            <a:fillRect/>
          </a:stretch>
        </p:blipFill>
        <p:spPr>
          <a:xfrm>
            <a:off x="120688" y="1093502"/>
            <a:ext cx="8699379" cy="4676130"/>
          </a:xfrm>
          <a:prstGeom prst="rect">
            <a:avLst/>
          </a:prstGeom>
        </p:spPr>
      </p:pic>
    </p:spTree>
    <p:extLst>
      <p:ext uri="{BB962C8B-B14F-4D97-AF65-F5344CB8AC3E}">
        <p14:creationId xmlns:p14="http://schemas.microsoft.com/office/powerpoint/2010/main" val="11293842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0FFF6-8149-70D9-F028-7118E1D1030E}"/>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62" name="Ink 61">
                <a:extLst>
                  <a:ext uri="{FF2B5EF4-FFF2-40B4-BE49-F238E27FC236}">
                    <a16:creationId xmlns:a16="http://schemas.microsoft.com/office/drawing/2014/main" id="{2A2B4C5E-1E9E-1B9A-1DC1-46A2416B14AE}"/>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2A2B4C5E-1E9E-1B9A-1DC1-46A2416B14AE}"/>
                  </a:ext>
                </a:extLst>
              </p:cNvPr>
              <p:cNvPicPr/>
              <p:nvPr/>
            </p:nvPicPr>
            <p:blipFill>
              <a:blip r:embed="rId7"/>
              <a:stretch>
                <a:fillRect/>
              </a:stretch>
            </p:blipFill>
            <p:spPr>
              <a:xfrm>
                <a:off x="10508606" y="1897175"/>
                <a:ext cx="1116000" cy="306255"/>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A4CC8B1C-62EE-BFED-4084-4DE4DBE53E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66129" y="1395301"/>
            <a:ext cx="9939212" cy="2875936"/>
          </a:xfrm>
          <a:prstGeom prst="rect">
            <a:avLst/>
          </a:prstGeom>
        </p:spPr>
      </p:pic>
      <p:sp>
        <p:nvSpPr>
          <p:cNvPr id="71" name="TextBox 70">
            <a:extLst>
              <a:ext uri="{FF2B5EF4-FFF2-40B4-BE49-F238E27FC236}">
                <a16:creationId xmlns:a16="http://schemas.microsoft.com/office/drawing/2014/main" id="{BA162F4A-90B7-C778-8353-C828A26DE0AF}"/>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66D4878-F37F-EACD-84D9-454525E21038}"/>
              </a:ext>
            </a:extLst>
          </p:cNvPr>
          <p:cNvSpPr txBox="1"/>
          <p:nvPr/>
        </p:nvSpPr>
        <p:spPr>
          <a:xfrm>
            <a:off x="286978" y="110047"/>
            <a:ext cx="11618044" cy="1815882"/>
          </a:xfrm>
          <a:prstGeom prst="rect">
            <a:avLst/>
          </a:prstGeom>
          <a:solidFill>
            <a:srgbClr val="968D60">
              <a:alpha val="44000"/>
            </a:srgbClr>
          </a:solidFill>
        </p:spPr>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sz="3200"/>
            </a:pPr>
            <a:r>
              <a:rPr kumimoji="0" lang="en-US" sz="4400" b="1" i="1"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Yogam</a:t>
            </a:r>
            <a:r>
              <a:rPr kumimoji="0" lang="en-US" sz="32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and </a:t>
            </a:r>
            <a:r>
              <a:rPr kumimoji="0" lang="en-US" sz="4400" b="1" i="1"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Yogi</a:t>
            </a:r>
            <a:r>
              <a:rPr kumimoji="0" lang="en-US" sz="44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32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of </a:t>
            </a:r>
            <a:r>
              <a:rPr kumimoji="0" lang="en-US" sz="4800" b="1" i="0" u="none" strike="noStrike" kern="0" cap="none" spc="0" normalizeH="0" baseline="0" noProof="0" dirty="0" err="1">
                <a:ln>
                  <a:noFill/>
                </a:ln>
                <a:solidFill>
                  <a:srgbClr val="CCCCFF"/>
                </a:solidFill>
                <a:effectLst/>
                <a:uLnTx/>
                <a:uFillTx/>
                <a:latin typeface="Trebuchet MS" panose="020B0603020202020204" pitchFamily="34" charset="0"/>
                <a:ea typeface="+mn-ea"/>
                <a:cs typeface="+mn-cs"/>
                <a:sym typeface="Gill Sans"/>
              </a:rPr>
              <a:t>Pañcāṅga</a:t>
            </a:r>
            <a:endParaRPr kumimoji="0" lang="en-US" sz="48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Snapshot of Karma</a:t>
            </a:r>
            <a:r>
              <a:rPr lang="en-US" sz="3200" dirty="0">
                <a:solidFill>
                  <a:srgbClr val="FFFF00"/>
                </a:solidFill>
                <a:latin typeface="Abadi" panose="020B0604020104020204" pitchFamily="34" charset="0"/>
              </a:rPr>
              <a:t>, </a:t>
            </a:r>
            <a:r>
              <a:rPr kumimoji="0" lang="en-US" sz="32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original Yoga and Mothers from all directions for protection </a:t>
            </a:r>
          </a:p>
        </p:txBody>
      </p:sp>
      <p:pic>
        <p:nvPicPr>
          <p:cNvPr id="3" name="Picture 2" descr="A statue of a person with many arms&#10;&#10;AI-generated content may be incorrect.">
            <a:extLst>
              <a:ext uri="{FF2B5EF4-FFF2-40B4-BE49-F238E27FC236}">
                <a16:creationId xmlns:a16="http://schemas.microsoft.com/office/drawing/2014/main" id="{DD22176F-3844-B884-2169-4E9C1AF5639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0694" y="1906223"/>
            <a:ext cx="8800310" cy="4951778"/>
          </a:xfrm>
          <a:prstGeom prst="rect">
            <a:avLst/>
          </a:prstGeom>
          <a:effectLst>
            <a:softEdge rad="38100"/>
          </a:effectLst>
        </p:spPr>
      </p:pic>
    </p:spTree>
    <p:extLst>
      <p:ext uri="{BB962C8B-B14F-4D97-AF65-F5344CB8AC3E}">
        <p14:creationId xmlns:p14="http://schemas.microsoft.com/office/powerpoint/2010/main" val="189484002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12F3C990-1445-50A1-FC35-A9D2B6742472}"/>
            </a:ext>
          </a:extLst>
        </p:cNvPr>
        <p:cNvGrpSpPr/>
        <p:nvPr/>
      </p:nvGrpSpPr>
      <p:grpSpPr>
        <a:xfrm>
          <a:off x="0" y="0"/>
          <a:ext cx="0" cy="0"/>
          <a:chOff x="0" y="0"/>
          <a:chExt cx="0" cy="0"/>
        </a:xfrm>
      </p:grpSpPr>
      <p:pic>
        <p:nvPicPr>
          <p:cNvPr id="7" name="Picture 6" descr="A picture containing text, book, painting, drawing&#10;&#10;Description automatically generated">
            <a:extLst>
              <a:ext uri="{FF2B5EF4-FFF2-40B4-BE49-F238E27FC236}">
                <a16:creationId xmlns:a16="http://schemas.microsoft.com/office/drawing/2014/main" id="{EE5FF3A1-623C-8FFD-A761-DB34D8C37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80" y="101874"/>
            <a:ext cx="3551666" cy="4775014"/>
          </a:xfrm>
          <a:prstGeom prst="rect">
            <a:avLst/>
          </a:prstGeom>
          <a:effectLst>
            <a:softEdge rad="241300"/>
          </a:effectLst>
        </p:spPr>
      </p:pic>
      <p:sp>
        <p:nvSpPr>
          <p:cNvPr id="84" name="Google Shape;84;p1">
            <a:extLst>
              <a:ext uri="{FF2B5EF4-FFF2-40B4-BE49-F238E27FC236}">
                <a16:creationId xmlns:a16="http://schemas.microsoft.com/office/drawing/2014/main" id="{B9B7338C-D93A-AC9E-28A0-1DF8C9538E1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5" name="Google Shape;85;p1">
            <a:extLst>
              <a:ext uri="{FF2B5EF4-FFF2-40B4-BE49-F238E27FC236}">
                <a16:creationId xmlns:a16="http://schemas.microsoft.com/office/drawing/2014/main" id="{044542B5-D20C-BDBD-9428-D1063C9E8A22}"/>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descr="A close up of a logo&#10;&#10;Description generated with high confidence">
            <a:extLst>
              <a:ext uri="{FF2B5EF4-FFF2-40B4-BE49-F238E27FC236}">
                <a16:creationId xmlns:a16="http://schemas.microsoft.com/office/drawing/2014/main" id="{C9A87C50-C39A-7402-4C5E-A47F6E220D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90" y="-6468"/>
            <a:ext cx="3551666" cy="1153046"/>
          </a:xfrm>
          <a:prstGeom prst="rect">
            <a:avLst/>
          </a:prstGeom>
        </p:spPr>
      </p:pic>
      <p:sp>
        <p:nvSpPr>
          <p:cNvPr id="3" name="Shape 59">
            <a:extLst>
              <a:ext uri="{FF2B5EF4-FFF2-40B4-BE49-F238E27FC236}">
                <a16:creationId xmlns:a16="http://schemas.microsoft.com/office/drawing/2014/main" id="{1800DA48-350D-21FB-CD17-78C513B6CA21}"/>
              </a:ext>
            </a:extLst>
          </p:cNvPr>
          <p:cNvSpPr/>
          <p:nvPr/>
        </p:nvSpPr>
        <p:spPr>
          <a:xfrm>
            <a:off x="226904" y="364921"/>
            <a:ext cx="11965094" cy="5224747"/>
          </a:xfrm>
          <a:prstGeom prst="rect">
            <a:avLst/>
          </a:prstGeom>
          <a:ln w="12700">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श्रीगणेशायनमः | </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Shri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Ganeshay</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Namah</a:t>
            </a:r>
            <a:br>
              <a:rPr kumimoji="0" lang="en-GB" sz="2400" b="0" i="0" u="none" strike="noStrike" kern="1200" cap="none" spc="0" normalizeH="0" baseline="0" noProof="0" dirty="0">
                <a:ln>
                  <a:noFill/>
                </a:ln>
                <a:solidFill>
                  <a:schemeClr val="tx2"/>
                </a:solidFill>
                <a:effectLst/>
                <a:uLnTx/>
                <a:uFillTx/>
                <a:latin typeface="Abadi" panose="020B0604020104020204" pitchFamily="34" charset="0"/>
                <a:ea typeface="+mn-ea"/>
                <a:cs typeface="+mn-cs"/>
              </a:rPr>
            </a:b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श्रीजानकीवल्लभो विजयते | </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Shri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JanakiVallabho</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Vijayte</a:t>
            </a:r>
            <a:br>
              <a:rPr kumimoji="0" lang="en-GB" sz="2400" b="0" i="0" u="none" strike="noStrike" kern="1200" cap="none" spc="0" normalizeH="0" baseline="0" noProof="0" dirty="0">
                <a:ln>
                  <a:noFill/>
                </a:ln>
                <a:solidFill>
                  <a:schemeClr val="tx2"/>
                </a:solidFill>
                <a:effectLst/>
                <a:uLnTx/>
                <a:uFillTx/>
                <a:latin typeface="Abadi" panose="020B0604020104020204" pitchFamily="34" charset="0"/>
                <a:ea typeface="+mn-ea"/>
                <a:cs typeface="+mn-cs"/>
              </a:rPr>
            </a:b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श्रीरामचरितमानस | </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Shri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RamCharitManas</a:t>
            </a:r>
            <a:br>
              <a:rPr kumimoji="0" lang="en-GB" sz="2400" b="0" i="0" u="none" strike="noStrike" kern="1200" cap="none" spc="0" normalizeH="0" baseline="0" noProof="0" dirty="0">
                <a:ln>
                  <a:noFill/>
                </a:ln>
                <a:solidFill>
                  <a:schemeClr val="tx2"/>
                </a:solidFill>
                <a:effectLst/>
                <a:uLnTx/>
                <a:uFillTx/>
                <a:latin typeface="Abadi" panose="020B0604020104020204" pitchFamily="34" charset="0"/>
                <a:ea typeface="+mn-ea"/>
                <a:cs typeface="+mn-cs"/>
              </a:rPr>
            </a:b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प्रथम सोपान | </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Descent First</a:t>
            </a:r>
            <a:br>
              <a:rPr kumimoji="0" lang="en-GB" sz="2400" b="0" i="0" u="none" strike="noStrike" kern="1200" cap="none" spc="0" normalizeH="0" baseline="0" noProof="0" dirty="0">
                <a:ln>
                  <a:noFill/>
                </a:ln>
                <a:solidFill>
                  <a:schemeClr val="tx2"/>
                </a:solidFill>
                <a:effectLst/>
                <a:uLnTx/>
                <a:uFillTx/>
                <a:latin typeface="Abadi" panose="020B0604020104020204" pitchFamily="34" charset="0"/>
                <a:ea typeface="+mn-ea"/>
                <a:cs typeface="+mn-cs"/>
              </a:rPr>
            </a:b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श्री बालकाण्ड | </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Shri Bal-Kanda</a:t>
            </a:r>
            <a:br>
              <a:rPr kumimoji="0" lang="en-GB" sz="2400" b="0" i="0" u="none" strike="noStrike" kern="1200" cap="none" spc="0" normalizeH="0" baseline="0" noProof="0" dirty="0">
                <a:ln>
                  <a:noFill/>
                </a:ln>
                <a:solidFill>
                  <a:schemeClr val="tx2"/>
                </a:solidFill>
                <a:effectLst/>
                <a:uLnTx/>
                <a:uFillTx/>
                <a:latin typeface="Abadi" panose="020B0604020104020204" pitchFamily="34" charset="0"/>
                <a:ea typeface="+mn-ea"/>
                <a:cs typeface="+mn-cs"/>
              </a:rPr>
            </a:br>
            <a:r>
              <a:rPr kumimoji="0" lang="hi-IN" sz="2400" b="1" i="0" u="none" strike="noStrike" kern="1200" cap="none" spc="0" normalizeH="0" baseline="0" noProof="0" dirty="0">
                <a:ln>
                  <a:noFill/>
                </a:ln>
                <a:solidFill>
                  <a:schemeClr val="tx2"/>
                </a:solidFill>
                <a:effectLst/>
                <a:uLnTx/>
                <a:uFillTx/>
                <a:latin typeface="Abadi" panose="020B0604020104020204" pitchFamily="34" charset="0"/>
                <a:ea typeface="+mn-ea"/>
                <a:cs typeface="Mangal" panose="02040503050203030202" pitchFamily="18" charset="0"/>
              </a:rPr>
              <a:t>चौपाई 17.4|  | </a:t>
            </a:r>
            <a:r>
              <a:rPr kumimoji="0" lang="en-GB" sz="2400" b="1" i="0" u="none" strike="noStrike" kern="1200" cap="none" spc="0" normalizeH="0" baseline="0" noProof="0" dirty="0" err="1">
                <a:ln>
                  <a:noFill/>
                </a:ln>
                <a:solidFill>
                  <a:schemeClr val="tx2"/>
                </a:solidFill>
                <a:effectLst/>
                <a:uLnTx/>
                <a:uFillTx/>
                <a:latin typeface="Abadi" panose="020B0604020104020204" pitchFamily="34" charset="0"/>
                <a:ea typeface="+mn-ea"/>
                <a:cs typeface="+mn-cs"/>
              </a:rPr>
              <a:t>Caupāī</a:t>
            </a:r>
            <a:r>
              <a:rPr kumimoji="0" lang="en-GB" sz="2400" b="1" i="0" u="none" strike="noStrike" kern="1200" cap="none" spc="0" normalizeH="0" baseline="0" noProof="0" dirty="0">
                <a:ln>
                  <a:noFill/>
                </a:ln>
                <a:solidFill>
                  <a:schemeClr val="tx2"/>
                </a:solidFill>
                <a:effectLst/>
                <a:uLnTx/>
                <a:uFillTx/>
                <a:latin typeface="Abadi" panose="020B0604020104020204" pitchFamily="34" charset="0"/>
                <a:ea typeface="+mn-ea"/>
                <a:cs typeface="+mn-cs"/>
              </a:rPr>
              <a:t>  17.4</a:t>
            </a:r>
            <a:endParaRPr kumimoji="0" lang="en-GB" sz="3200" b="0" i="0" u="none" strike="noStrike" kern="1200" cap="none" spc="0" normalizeH="0" baseline="0" noProof="0" dirty="0">
              <a:ln>
                <a:noFill/>
              </a:ln>
              <a:solidFill>
                <a:schemeClr val="tx2"/>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3200" b="1" i="0" u="none" strike="noStrike" kern="1200" cap="none" spc="0" normalizeH="0" baseline="0" noProof="0" dirty="0">
                <a:ln>
                  <a:noFill/>
                </a:ln>
                <a:solidFill>
                  <a:schemeClr val="accent1">
                    <a:lumMod val="20000"/>
                    <a:lumOff val="80000"/>
                  </a:schemeClr>
                </a:solidFill>
                <a:effectLst/>
                <a:uLnTx/>
                <a:uFillTx/>
                <a:latin typeface="Abadi" panose="020B0604020104020204" pitchFamily="34" charset="0"/>
                <a:ea typeface="+mn-ea"/>
                <a:cs typeface="Mangal" panose="02040503050203030202" pitchFamily="18" charset="0"/>
              </a:rPr>
              <a:t>जनकसुता जग जननि जानकी। अतिसय प्रिय करुनानिधान की॥</a:t>
            </a:r>
            <a:endParaRPr kumimoji="0" lang="en-GB" sz="3200" b="1" i="0" u="none" strike="noStrike" kern="1200" cap="none" spc="0" normalizeH="0" baseline="0" noProof="0" dirty="0">
              <a:ln>
                <a:noFill/>
              </a:ln>
              <a:solidFill>
                <a:schemeClr val="accent1">
                  <a:lumMod val="20000"/>
                  <a:lumOff val="80000"/>
                </a:schemeClr>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3200" b="1" i="0" u="none" strike="noStrike" kern="1200" cap="none" spc="0" normalizeH="0" baseline="0" noProof="0" dirty="0">
                <a:ln>
                  <a:noFill/>
                </a:ln>
                <a:solidFill>
                  <a:schemeClr val="accent1">
                    <a:lumMod val="20000"/>
                    <a:lumOff val="80000"/>
                  </a:schemeClr>
                </a:solidFill>
                <a:effectLst/>
                <a:uLnTx/>
                <a:uFillTx/>
                <a:latin typeface="Abadi" panose="020B0604020104020204" pitchFamily="34" charset="0"/>
                <a:ea typeface="+mn-ea"/>
                <a:cs typeface="Mangal" panose="02040503050203030202" pitchFamily="18" charset="0"/>
              </a:rPr>
              <a:t>ताके जुग पद कमल मनावउँ। जासु कृपाँ निरमल मति पावउँ॥4</a:t>
            </a:r>
            <a:r>
              <a:rPr kumimoji="0" lang="hi-IN" sz="3200" b="1" i="0" u="none" strike="noStrike" kern="1200" cap="none" spc="0" normalizeH="0" baseline="0" noProof="0" dirty="0">
                <a:ln>
                  <a:noFill/>
                </a:ln>
                <a:solidFill>
                  <a:srgbClr val="FFC000">
                    <a:lumMod val="75000"/>
                  </a:srgbClr>
                </a:solidFill>
                <a:effectLst/>
                <a:uLnTx/>
                <a:uFillTx/>
                <a:latin typeface="Abadi" panose="020B0604020104020204" pitchFamily="34" charset="0"/>
                <a:ea typeface="+mn-ea"/>
                <a:cs typeface="Mangal" panose="02040503050203030202" pitchFamily="18" charset="0"/>
              </a:rPr>
              <a:t>॥</a:t>
            </a:r>
            <a:endParaRPr kumimoji="0" lang="hi-IN" sz="2400" b="0" i="0" u="none" strike="noStrike" kern="1200" cap="none" spc="0" normalizeH="0" baseline="0" noProof="0" dirty="0">
              <a:ln>
                <a:noFill/>
              </a:ln>
              <a:solidFill>
                <a:prstClr val="black"/>
              </a:solidFill>
              <a:effectLst/>
              <a:uLnTx/>
              <a:uFillTx/>
              <a:latin typeface="Abadi" panose="020B0604020104020204" pitchFamily="34" charset="0"/>
              <a:ea typeface="+mn-ea"/>
              <a:cs typeface="Mangal" panose="02040503050203030202"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janakasutā</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jaga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janani</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jānakī</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atisaya</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priya</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karunā</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nidhāna</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kī</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a:t>
            </a:r>
            <a:br>
              <a:rPr kumimoji="0" lang="en-GB" sz="2800" b="0" i="0" u="none" strike="noStrike" kern="1200" cap="none" spc="0" normalizeH="0" baseline="0" noProof="0" dirty="0">
                <a:ln>
                  <a:noFill/>
                </a:ln>
                <a:solidFill>
                  <a:schemeClr val="bg1"/>
                </a:solidFill>
                <a:effectLst/>
                <a:uLnTx/>
                <a:uFillTx/>
                <a:latin typeface="Abadi" panose="020B0604020104020204" pitchFamily="34" charset="0"/>
                <a:ea typeface="+mn-ea"/>
                <a:cs typeface="+mn-cs"/>
              </a:rPr>
            </a:b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tākē</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juga pada kamala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manāvauom</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jāsu</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kṛpāom</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niramala</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mati</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en-GB" sz="28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pāvauom</a:t>
            </a:r>
            <a:r>
              <a:rPr kumimoji="0" lang="en-GB" sz="28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a:t>
            </a:r>
            <a:endParaRPr kumimoji="0" lang="en-GB" sz="2800" b="0"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Janaki, daughter of Janaka and mother of the universe and the most beloved consort of Sri Rama, the Fountain of Mercy, I seek to propitiate the pair of Her lotus feet, so that by Her grace I may be blessed with a refined intellect.</a:t>
            </a:r>
          </a:p>
        </p:txBody>
      </p:sp>
      <p:sp>
        <p:nvSpPr>
          <p:cNvPr id="13" name="TextBox 12">
            <a:extLst>
              <a:ext uri="{FF2B5EF4-FFF2-40B4-BE49-F238E27FC236}">
                <a16:creationId xmlns:a16="http://schemas.microsoft.com/office/drawing/2014/main" id="{E3EDB45C-0D4C-E018-FE9B-B1ED1A3FAFD8}"/>
              </a:ext>
            </a:extLst>
          </p:cNvPr>
          <p:cNvSpPr txBox="1"/>
          <p:nvPr/>
        </p:nvSpPr>
        <p:spPr>
          <a:xfrm rot="16200000">
            <a:off x="-2334167" y="3621350"/>
            <a:ext cx="5176424" cy="707886"/>
          </a:xfrm>
          <a:prstGeom prst="rect">
            <a:avLst/>
          </a:prstGeom>
          <a:noFill/>
        </p:spPr>
        <p:txBody>
          <a:bodyPr wrap="square">
            <a:spAutoFit/>
          </a:bodyPr>
          <a:lstStyle/>
          <a:p>
            <a:pPr marL="0" marR="0" lvl="0" indent="0" algn="ctr" defTabSz="64291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2">
                    <a:lumMod val="20000"/>
                    <a:lumOff val="80000"/>
                  </a:schemeClr>
                </a:solidFill>
                <a:effectLst/>
                <a:uLnTx/>
                <a:uFillTx/>
                <a:latin typeface="Trebuchet MS" panose="020B0603020202020204" pitchFamily="34" charset="0"/>
                <a:ea typeface="+mn-ea"/>
                <a:cs typeface="+mn-cs"/>
              </a:rPr>
              <a:t>Instead of the Gayatri this is a Excellent option -</a:t>
            </a:r>
            <a:endParaRPr kumimoji="0" lang="en-GB" sz="2000" b="1" i="0" u="none" strike="noStrike" kern="1200" cap="none" spc="0" normalizeH="0" baseline="0" noProof="0" dirty="0">
              <a:ln>
                <a:noFill/>
              </a:ln>
              <a:solidFill>
                <a:schemeClr val="accent2">
                  <a:lumMod val="20000"/>
                  <a:lumOff val="8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679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D2B92-59F1-277D-CE50-729FD8C1C549}"/>
            </a:ext>
          </a:extLst>
        </p:cNvPr>
        <p:cNvGrpSpPr/>
        <p:nvPr/>
      </p:nvGrpSpPr>
      <p:grpSpPr>
        <a:xfrm>
          <a:off x="0" y="0"/>
          <a:ext cx="0" cy="0"/>
          <a:chOff x="0" y="0"/>
          <a:chExt cx="0" cy="0"/>
        </a:xfrm>
      </p:grpSpPr>
      <p:pic>
        <p:nvPicPr>
          <p:cNvPr id="17" name="Picture 16" descr="A close up of a logo&#10;&#10;Description generated with high confidence">
            <a:extLst>
              <a:ext uri="{FF2B5EF4-FFF2-40B4-BE49-F238E27FC236}">
                <a16:creationId xmlns:a16="http://schemas.microsoft.com/office/drawing/2014/main" id="{84F726F0-5C55-4217-E7FC-28C4F6E97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36" y="3929982"/>
            <a:ext cx="7021563" cy="2031707"/>
          </a:xfrm>
          <a:prstGeom prst="rect">
            <a:avLst/>
          </a:prstGeom>
        </p:spPr>
      </p:pic>
      <p:pic>
        <p:nvPicPr>
          <p:cNvPr id="3" name="Picture 2">
            <a:extLst>
              <a:ext uri="{FF2B5EF4-FFF2-40B4-BE49-F238E27FC236}">
                <a16:creationId xmlns:a16="http://schemas.microsoft.com/office/drawing/2014/main" id="{D5D93B96-573C-C9DC-B7D9-AB627143E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9409" y="1051672"/>
            <a:ext cx="7342591" cy="4895061"/>
          </a:xfrm>
          <a:prstGeom prst="rect">
            <a:avLst/>
          </a:prstGeom>
        </p:spPr>
      </p:pic>
      <p:sp>
        <p:nvSpPr>
          <p:cNvPr id="5" name="TextBox 4">
            <a:extLst>
              <a:ext uri="{FF2B5EF4-FFF2-40B4-BE49-F238E27FC236}">
                <a16:creationId xmlns:a16="http://schemas.microsoft.com/office/drawing/2014/main" id="{2D693BAB-4FA4-9238-14A6-6C092CF0BDFF}"/>
              </a:ext>
            </a:extLst>
          </p:cNvPr>
          <p:cNvSpPr txBox="1"/>
          <p:nvPr/>
        </p:nvSpPr>
        <p:spPr>
          <a:xfrm>
            <a:off x="-142747" y="548806"/>
            <a:ext cx="11093061" cy="4801314"/>
          </a:xfrm>
          <a:prstGeom prst="rect">
            <a:avLst/>
          </a:prstGeom>
          <a:solidFill>
            <a:srgbClr val="1E3462">
              <a:alpha val="39000"/>
            </a:srgb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00"/>
                </a:solidFill>
                <a:effectLst/>
                <a:uLnTx/>
                <a:uFillTx/>
                <a:latin typeface="Trebuchet MS" panose="020B0603020202020204" pitchFamily="34" charset="0"/>
              </a:rPr>
              <a:t>Yogam~Nithya</a:t>
            </a:r>
            <a:r>
              <a:rPr kumimoji="0" lang="en-US" sz="5400" b="1" i="0" u="none" strike="noStrike" kern="1200" cap="none" spc="0" normalizeH="0" baseline="0" noProof="0" dirty="0">
                <a:ln>
                  <a:noFill/>
                </a:ln>
                <a:solidFill>
                  <a:srgbClr val="FFFF00"/>
                </a:solidFill>
                <a:effectLst/>
                <a:uLnTx/>
                <a:uFillTx/>
                <a:latin typeface="Trebuchet MS" panose="020B0603020202020204" pitchFamily="34" charset="0"/>
              </a:rPr>
              <a:t> Yoga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rebuchet MS" panose="020B0603020202020204" pitchFamily="34" charset="0"/>
              </a:rPr>
              <a:t>It is manifestation of the Nakshatras through the yoga.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Trebuchet MS" panose="020B0603020202020204" pitchFamily="34" charset="0"/>
              </a:rPr>
              <a:t>Yogam is what works but what does not work for you, and it </a:t>
            </a:r>
            <a:r>
              <a:rPr kumimoji="0" lang="en-US" sz="2400" b="1" i="0" u="none" strike="noStrike" kern="1200" cap="none" spc="0" normalizeH="0" baseline="0" noProof="0" dirty="0">
                <a:ln>
                  <a:noFill/>
                </a:ln>
                <a:solidFill>
                  <a:schemeClr val="bg1"/>
                </a:solidFill>
                <a:effectLst/>
                <a:uLnTx/>
                <a:uFillTx/>
                <a:latin typeface="Trebuchet MS" panose="020B0603020202020204" pitchFamily="34" charset="0"/>
              </a:rPr>
              <a:t>helps in </a:t>
            </a:r>
            <a:r>
              <a:rPr lang="en-US" sz="4800" b="1" dirty="0">
                <a:solidFill>
                  <a:srgbClr val="99FF99"/>
                </a:solidFill>
                <a:latin typeface="Trebuchet MS" panose="020B0603020202020204" pitchFamily="34" charset="0"/>
              </a:rPr>
              <a:t>O</a:t>
            </a:r>
            <a:r>
              <a:rPr kumimoji="0" lang="en-US" sz="4800" b="1" i="0" u="none" strike="noStrike" kern="1200" cap="none" spc="0" normalizeH="0" baseline="0" noProof="0" dirty="0" err="1">
                <a:ln>
                  <a:noFill/>
                </a:ln>
                <a:solidFill>
                  <a:srgbClr val="99FF99"/>
                </a:solidFill>
                <a:effectLst/>
                <a:uLnTx/>
                <a:uFillTx/>
                <a:latin typeface="Trebuchet MS" panose="020B0603020202020204" pitchFamily="34" charset="0"/>
              </a:rPr>
              <a:t>vercoming</a:t>
            </a:r>
            <a:r>
              <a:rPr kumimoji="0" lang="en-US" sz="4800" b="1" i="0" u="none" strike="noStrike" kern="1200" cap="none" spc="0" normalizeH="0" baseline="0" noProof="0" dirty="0">
                <a:ln>
                  <a:noFill/>
                </a:ln>
                <a:solidFill>
                  <a:srgbClr val="99FF99"/>
                </a:solidFill>
                <a:effectLst/>
                <a:uLnTx/>
                <a:uFillTx/>
                <a:latin typeface="Trebuchet MS" panose="020B0603020202020204" pitchFamily="34" charset="0"/>
              </a:rPr>
              <a:t> </a:t>
            </a:r>
            <a:r>
              <a:rPr lang="en-US" sz="4800" b="1" dirty="0">
                <a:solidFill>
                  <a:srgbClr val="99FF99"/>
                </a:solidFill>
                <a:latin typeface="Trebuchet MS" panose="020B0603020202020204" pitchFamily="34" charset="0"/>
              </a:rPr>
              <a:t>A</a:t>
            </a:r>
            <a:r>
              <a:rPr kumimoji="0" lang="en-US" sz="4800" b="1" i="0" u="none" strike="noStrike" kern="1200" cap="none" spc="0" normalizeH="0" baseline="0" noProof="0" dirty="0" err="1">
                <a:ln>
                  <a:noFill/>
                </a:ln>
                <a:solidFill>
                  <a:srgbClr val="99FF99"/>
                </a:solidFill>
                <a:effectLst/>
                <a:uLnTx/>
                <a:uFillTx/>
                <a:latin typeface="Trebuchet MS" panose="020B0603020202020204" pitchFamily="34" charset="0"/>
              </a:rPr>
              <a:t>ilments</a:t>
            </a:r>
            <a:endParaRPr lang="en-US" sz="2400" b="1" dirty="0">
              <a:solidFill>
                <a:srgbClr val="99FF99"/>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Trebuchet MS" panose="020B0603020202020204" pitchFamily="34" charset="0"/>
              </a:rPr>
              <a:t> </a:t>
            </a:r>
            <a:r>
              <a:rPr kumimoji="0" lang="en-US" sz="2400" b="0" i="0" u="none" strike="noStrike" kern="1200" cap="none" spc="0" normalizeH="0" baseline="0" noProof="0" dirty="0">
                <a:ln>
                  <a:noFill/>
                </a:ln>
                <a:solidFill>
                  <a:schemeClr val="bg1"/>
                </a:solidFill>
                <a:effectLst/>
                <a:uLnTx/>
                <a:uFillTx/>
                <a:latin typeface="Trebuchet MS" panose="020B0603020202020204" pitchFamily="34" charset="0"/>
              </a:rPr>
              <a:t>27 Yogas are really the characteristics of Nakshatra hidden in them </a:t>
            </a:r>
            <a:r>
              <a:rPr kumimoji="0" lang="en-US" sz="3600" b="1" i="0" u="none" strike="noStrike" kern="1200" cap="none" spc="0" normalizeH="0" baseline="0" noProof="0" dirty="0">
                <a:ln>
                  <a:noFill/>
                </a:ln>
                <a:solidFill>
                  <a:schemeClr val="bg1"/>
                </a:solidFill>
                <a:effectLst/>
                <a:uLnTx/>
                <a:uFillTx/>
                <a:latin typeface="Trebuchet MS" panose="020B0603020202020204" pitchFamily="34" charset="0"/>
              </a:rPr>
              <a:t>in subtle </a:t>
            </a:r>
            <a:r>
              <a:rPr kumimoji="0" lang="en-US" sz="2400" b="0" i="0" u="none" strike="noStrike" kern="1200" cap="none" spc="0" normalizeH="0" baseline="0" noProof="0" dirty="0">
                <a:ln>
                  <a:noFill/>
                </a:ln>
                <a:solidFill>
                  <a:schemeClr val="bg1"/>
                </a:solidFill>
                <a:effectLst/>
                <a:uLnTx/>
                <a:uFillTx/>
                <a:latin typeface="Trebuchet MS" panose="020B0603020202020204" pitchFamily="34" charset="0"/>
              </a:rPr>
              <a:t>ways.  The Yoga </a:t>
            </a:r>
            <a:r>
              <a:rPr kumimoji="0" lang="en-US" sz="2400" b="0" i="0" u="none" strike="noStrike" kern="1200" cap="none" spc="0" normalizeH="0" baseline="0" noProof="0" dirty="0" err="1">
                <a:ln>
                  <a:noFill/>
                </a:ln>
                <a:solidFill>
                  <a:schemeClr val="bg1"/>
                </a:solidFill>
                <a:effectLst/>
                <a:uLnTx/>
                <a:uFillTx/>
                <a:latin typeface="Trebuchet MS" panose="020B0603020202020204" pitchFamily="34" charset="0"/>
              </a:rPr>
              <a:t>graha</a:t>
            </a:r>
            <a:r>
              <a:rPr kumimoji="0" lang="en-US" sz="2400" b="0" i="0" u="none" strike="noStrike" kern="1200" cap="none" spc="0" normalizeH="0" baseline="0" noProof="0" dirty="0">
                <a:ln>
                  <a:noFill/>
                </a:ln>
                <a:solidFill>
                  <a:schemeClr val="bg1"/>
                </a:solidFill>
                <a:effectLst/>
                <a:uLnTx/>
                <a:uFillTx/>
                <a:latin typeface="Trebuchet MS" panose="020B0603020202020204" pitchFamily="34" charset="0"/>
              </a:rPr>
              <a:t> is one of the most important, </a:t>
            </a:r>
            <a:r>
              <a:rPr kumimoji="0" lang="en-US" sz="2400" b="1" i="0" u="none" strike="noStrike" kern="1200" cap="none" spc="0" normalizeH="0" baseline="0" noProof="0" dirty="0">
                <a:ln>
                  <a:noFill/>
                </a:ln>
                <a:solidFill>
                  <a:schemeClr val="bg1"/>
                </a:solidFill>
                <a:effectLst/>
                <a:uLnTx/>
                <a:uFillTx/>
                <a:latin typeface="Trebuchet MS" panose="020B0603020202020204" pitchFamily="34" charset="0"/>
              </a:rPr>
              <a:t>it is like </a:t>
            </a:r>
            <a:r>
              <a:rPr kumimoji="0" lang="en-US" sz="2400" b="1" i="0" u="none" strike="noStrike" kern="1200" cap="none" spc="0" normalizeH="0" baseline="0" noProof="0" dirty="0" err="1">
                <a:ln>
                  <a:noFill/>
                </a:ln>
                <a:solidFill>
                  <a:schemeClr val="bg1"/>
                </a:solidFill>
                <a:effectLst/>
                <a:uLnTx/>
                <a:uFillTx/>
                <a:latin typeface="Trebuchet MS" panose="020B0603020202020204" pitchFamily="34" charset="0"/>
              </a:rPr>
              <a:t>sapta</a:t>
            </a:r>
            <a:r>
              <a:rPr kumimoji="0" lang="en-US" sz="2400" b="1" i="0" u="none" strike="noStrike" kern="1200" cap="none" spc="0" normalizeH="0" baseline="0" noProof="0" dirty="0">
                <a:ln>
                  <a:noFill/>
                </a:ln>
                <a:solidFill>
                  <a:schemeClr val="bg1"/>
                </a:solidFill>
                <a:effectLst/>
                <a:uLnTx/>
                <a:uFillTx/>
                <a:latin typeface="Trebuchet MS" panose="020B0603020202020204" pitchFamily="34" charset="0"/>
              </a:rPr>
              <a:t> Matrika the 7 mothers or the </a:t>
            </a:r>
            <a:r>
              <a:rPr kumimoji="0" lang="en-US" sz="2400" b="1" i="0" u="none" strike="noStrike" kern="1200" cap="none" spc="0" normalizeH="0" baseline="0" noProof="0" dirty="0" err="1">
                <a:ln>
                  <a:noFill/>
                </a:ln>
                <a:solidFill>
                  <a:schemeClr val="bg1"/>
                </a:solidFill>
                <a:effectLst/>
                <a:uLnTx/>
                <a:uFillTx/>
                <a:latin typeface="Trebuchet MS" panose="020B0603020202020204" pitchFamily="34" charset="0"/>
              </a:rPr>
              <a:t>dasa</a:t>
            </a:r>
            <a:r>
              <a:rPr kumimoji="0" lang="en-US" sz="2400" b="1" i="0" u="none" strike="noStrike" kern="1200" cap="none" spc="0" normalizeH="0" baseline="0" noProof="0" dirty="0">
                <a:ln>
                  <a:noFill/>
                </a:ln>
                <a:solidFill>
                  <a:schemeClr val="bg1"/>
                </a:solidFill>
                <a:effectLst/>
                <a:uLnTx/>
                <a:uFillTx/>
                <a:latin typeface="Trebuchet MS" panose="020B0603020202020204" pitchFamily="34" charset="0"/>
              </a:rPr>
              <a:t> </a:t>
            </a:r>
            <a:r>
              <a:rPr kumimoji="0" lang="en-US" sz="2400" b="1" i="0" u="none" strike="noStrike" kern="1200" cap="none" spc="0" normalizeH="0" baseline="0" noProof="0" dirty="0" err="1">
                <a:ln>
                  <a:noFill/>
                </a:ln>
                <a:solidFill>
                  <a:schemeClr val="bg1"/>
                </a:solidFill>
                <a:effectLst/>
                <a:uLnTx/>
                <a:uFillTx/>
                <a:latin typeface="Trebuchet MS" panose="020B0603020202020204" pitchFamily="34" charset="0"/>
              </a:rPr>
              <a:t>mahavidhyas</a:t>
            </a:r>
            <a:r>
              <a:rPr kumimoji="0" lang="en-US" sz="2400" b="1" i="0" u="none" strike="noStrike" kern="1200" cap="none" spc="0" normalizeH="0" baseline="0" noProof="0" dirty="0">
                <a:ln>
                  <a:noFill/>
                </a:ln>
                <a:solidFill>
                  <a:schemeClr val="bg1"/>
                </a:solidFill>
                <a:effectLst/>
                <a:uLnTx/>
                <a:uFillTx/>
                <a:latin typeface="Trebuchet MS" panose="020B0603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effectLst/>
              <a:uLnTx/>
              <a:uFillTx/>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C000"/>
                </a:solidFill>
                <a:effectLst/>
                <a:uLnTx/>
                <a:uFillTx/>
                <a:latin typeface="Trebuchet MS" panose="020B0603020202020204" pitchFamily="34" charset="0"/>
              </a:rPr>
              <a:t>Karmically it cannot be changed</a:t>
            </a:r>
            <a:endParaRPr kumimoji="0" lang="en-GB" sz="2400" b="0" i="0" u="none" strike="noStrike" kern="1200" cap="none" spc="0" normalizeH="0" baseline="0" noProof="0" dirty="0">
              <a:ln>
                <a:noFill/>
              </a:ln>
              <a:solidFill>
                <a:prstClr val="white"/>
              </a:solidFill>
              <a:effectLst/>
              <a:uLnTx/>
              <a:uFillTx/>
              <a:latin typeface="Trebuchet MS" panose="020B0603020202020204" pitchFamily="34" charset="0"/>
            </a:endParaRPr>
          </a:p>
        </p:txBody>
      </p:sp>
      <mc:AlternateContent xmlns:mc="http://schemas.openxmlformats.org/markup-compatibility/2006" xmlns:p14="http://schemas.microsoft.com/office/powerpoint/2010/main">
        <mc:Choice Requires="p14">
          <p:contentPart p14:bwMode="auto" r:id="rId4">
            <p14:nvContentPartPr>
              <p14:cNvPr id="60" name="Ink 59">
                <a:extLst>
                  <a:ext uri="{FF2B5EF4-FFF2-40B4-BE49-F238E27FC236}">
                    <a16:creationId xmlns:a16="http://schemas.microsoft.com/office/drawing/2014/main" id="{A47B4474-3E78-059B-BAB4-08FD760A86C9}"/>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A47B4474-3E78-059B-BAB4-08FD760A86C9}"/>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2" name="Ink 61">
                <a:extLst>
                  <a:ext uri="{FF2B5EF4-FFF2-40B4-BE49-F238E27FC236}">
                    <a16:creationId xmlns:a16="http://schemas.microsoft.com/office/drawing/2014/main" id="{AC2EEA6C-C890-34B8-AA1C-80488FCF1BA8}"/>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AC2EEA6C-C890-34B8-AA1C-80488FCF1BA8}"/>
                  </a:ext>
                </a:extLst>
              </p:cNvPr>
              <p:cNvPicPr/>
              <p:nvPr/>
            </p:nvPicPr>
            <p:blipFill>
              <a:blip r:embed="rId13"/>
              <a:stretch>
                <a:fillRect/>
              </a:stretch>
            </p:blipFill>
            <p:spPr>
              <a:xfrm>
                <a:off x="10508606" y="1897175"/>
                <a:ext cx="1116000" cy="306255"/>
              </a:xfrm>
              <a:prstGeom prst="rect">
                <a:avLst/>
              </a:prstGeom>
            </p:spPr>
          </p:pic>
        </mc:Fallback>
      </mc:AlternateContent>
      <p:sp>
        <p:nvSpPr>
          <p:cNvPr id="71" name="TextBox 70">
            <a:extLst>
              <a:ext uri="{FF2B5EF4-FFF2-40B4-BE49-F238E27FC236}">
                <a16:creationId xmlns:a16="http://schemas.microsoft.com/office/drawing/2014/main" id="{49142E43-1610-39F0-04FC-47BAA3C5C639}"/>
              </a:ext>
            </a:extLst>
          </p:cNvPr>
          <p:cNvSpPr txBox="1"/>
          <p:nvPr/>
        </p:nvSpPr>
        <p:spPr>
          <a:xfrm>
            <a:off x="563401" y="0"/>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4" name="Google Shape;84;p1">
            <a:extLst>
              <a:ext uri="{FF2B5EF4-FFF2-40B4-BE49-F238E27FC236}">
                <a16:creationId xmlns:a16="http://schemas.microsoft.com/office/drawing/2014/main" id="{4A063EEA-090B-2E2A-1F9D-BBAEA0F08039}"/>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498CE836-80F4-A0C5-2D7F-6CBD34DEC02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90711439"/>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78CB7-BEDA-8735-3EAC-3C153D04D1A0}"/>
            </a:ext>
          </a:extLst>
        </p:cNvPr>
        <p:cNvGrpSpPr/>
        <p:nvPr/>
      </p:nvGrpSpPr>
      <p:grpSpPr>
        <a:xfrm>
          <a:off x="0" y="0"/>
          <a:ext cx="0" cy="0"/>
          <a:chOff x="0" y="0"/>
          <a:chExt cx="0" cy="0"/>
        </a:xfrm>
      </p:grpSpPr>
      <p:pic>
        <p:nvPicPr>
          <p:cNvPr id="3" name="Picture 2" descr="Top 10 Weirdest Versions of Hell - Toptenz.net">
            <a:extLst>
              <a:ext uri="{FF2B5EF4-FFF2-40B4-BE49-F238E27FC236}">
                <a16:creationId xmlns:a16="http://schemas.microsoft.com/office/drawing/2014/main" id="{126E9099-E9B4-B336-E2B6-CEA2F0AD5603}"/>
              </a:ext>
            </a:extLst>
          </p:cNvPr>
          <p:cNvPicPr>
            <a:picLocks noChangeAspect="1"/>
          </p:cNvPicPr>
          <p:nvPr/>
        </p:nvPicPr>
        <p:blipFill>
          <a:blip r:embed="rId2"/>
          <a:stretch>
            <a:fillRect/>
          </a:stretch>
        </p:blipFill>
        <p:spPr>
          <a:xfrm>
            <a:off x="5487913" y="66590"/>
            <a:ext cx="4396293" cy="5961075"/>
          </a:xfrm>
          <a:prstGeom prst="rect">
            <a:avLst/>
          </a:prstGeom>
        </p:spPr>
      </p:pic>
      <p:grpSp>
        <p:nvGrpSpPr>
          <p:cNvPr id="35" name="Group 34">
            <a:extLst>
              <a:ext uri="{FF2B5EF4-FFF2-40B4-BE49-F238E27FC236}">
                <a16:creationId xmlns:a16="http://schemas.microsoft.com/office/drawing/2014/main" id="{6D808E8B-8178-850F-F73A-4E3731F7F06F}"/>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3">
              <p14:nvContentPartPr>
                <p14:cNvPr id="33" name="Ink 32">
                  <a:extLst>
                    <a:ext uri="{FF2B5EF4-FFF2-40B4-BE49-F238E27FC236}">
                      <a16:creationId xmlns:a16="http://schemas.microsoft.com/office/drawing/2014/main" id="{DE5C35E7-E9B0-83CA-5D5A-F50F07D3AF38}"/>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DE5C35E7-E9B0-83CA-5D5A-F50F07D3AF38}"/>
                    </a:ext>
                  </a:extLst>
                </p:cNvPr>
                <p:cNvPicPr/>
                <p:nvPr/>
              </p:nvPicPr>
              <p:blipFill>
                <a:blip r:embed="rId4"/>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4" name="Ink 33">
                  <a:extLst>
                    <a:ext uri="{FF2B5EF4-FFF2-40B4-BE49-F238E27FC236}">
                      <a16:creationId xmlns:a16="http://schemas.microsoft.com/office/drawing/2014/main" id="{6B293051-B7ED-C934-471A-199ACDFE29B2}"/>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6B293051-B7ED-C934-471A-199ACDFE29B2}"/>
                    </a:ext>
                  </a:extLst>
                </p:cNvPr>
                <p:cNvPicPr/>
                <p:nvPr/>
              </p:nvPicPr>
              <p:blipFill>
                <a:blip r:embed="rId6"/>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58" name="Ink 57">
                <a:extLst>
                  <a:ext uri="{FF2B5EF4-FFF2-40B4-BE49-F238E27FC236}">
                    <a16:creationId xmlns:a16="http://schemas.microsoft.com/office/drawing/2014/main" id="{AAA02E24-ED33-0553-A9CF-F4C41AC5D35B}"/>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AAA02E24-ED33-0553-A9CF-F4C41AC5D35B}"/>
                  </a:ext>
                </a:extLst>
              </p:cNvPr>
              <p:cNvPicPr/>
              <p:nvPr/>
            </p:nvPicPr>
            <p:blipFill>
              <a:blip r:embed="rId8"/>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0" name="Ink 59">
                <a:extLst>
                  <a:ext uri="{FF2B5EF4-FFF2-40B4-BE49-F238E27FC236}">
                    <a16:creationId xmlns:a16="http://schemas.microsoft.com/office/drawing/2014/main" id="{87129630-ADA7-03A5-B663-62E27843FE2D}"/>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87129630-ADA7-03A5-B663-62E27843FE2D}"/>
                  </a:ext>
                </a:extLst>
              </p:cNvPr>
              <p:cNvPicPr/>
              <p:nvPr/>
            </p:nvPicPr>
            <p:blipFill>
              <a:blip r:embed="rId10"/>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1" name="Ink 60">
                <a:extLst>
                  <a:ext uri="{FF2B5EF4-FFF2-40B4-BE49-F238E27FC236}">
                    <a16:creationId xmlns:a16="http://schemas.microsoft.com/office/drawing/2014/main" id="{56DC538B-4E16-BAFD-46E5-86540BFBA07B}"/>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56DC538B-4E16-BAFD-46E5-86540BFBA07B}"/>
                  </a:ext>
                </a:extLst>
              </p:cNvPr>
              <p:cNvPicPr/>
              <p:nvPr/>
            </p:nvPicPr>
            <p:blipFill>
              <a:blip r:embed="rId12"/>
              <a:stretch>
                <a:fillRect/>
              </a:stretch>
            </p:blipFill>
            <p:spPr>
              <a:xfrm>
                <a:off x="2322206" y="6321880"/>
                <a:ext cx="241200" cy="158400"/>
              </a:xfrm>
              <a:prstGeom prst="rect">
                <a:avLst/>
              </a:prstGeom>
            </p:spPr>
          </p:pic>
        </mc:Fallback>
      </mc:AlternateContent>
      <p:grpSp>
        <p:nvGrpSpPr>
          <p:cNvPr id="65" name="Group 64">
            <a:extLst>
              <a:ext uri="{FF2B5EF4-FFF2-40B4-BE49-F238E27FC236}">
                <a16:creationId xmlns:a16="http://schemas.microsoft.com/office/drawing/2014/main" id="{80861855-31C3-244C-05B1-D6D132A1ECC1}"/>
              </a:ext>
            </a:extLst>
          </p:cNvPr>
          <p:cNvGrpSpPr/>
          <p:nvPr/>
        </p:nvGrpSpPr>
        <p:grpSpPr>
          <a:xfrm>
            <a:off x="11340280" y="4485690"/>
            <a:ext cx="198720" cy="169920"/>
            <a:chOff x="9462446" y="4729600"/>
            <a:chExt cx="198720" cy="169920"/>
          </a:xfrm>
        </p:grpSpPr>
        <mc:AlternateContent xmlns:mc="http://schemas.openxmlformats.org/markup-compatibility/2006" xmlns:p14="http://schemas.microsoft.com/office/powerpoint/2010/main">
          <mc:Choice Requires="p14">
            <p:contentPart p14:bwMode="auto" r:id="rId13">
              <p14:nvContentPartPr>
                <p14:cNvPr id="63" name="Ink 62">
                  <a:extLst>
                    <a:ext uri="{FF2B5EF4-FFF2-40B4-BE49-F238E27FC236}">
                      <a16:creationId xmlns:a16="http://schemas.microsoft.com/office/drawing/2014/main" id="{52C7ECF1-395D-C0DE-4418-42374E6C76B3}"/>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52C7ECF1-395D-C0DE-4418-42374E6C76B3}"/>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8B73A7E9-9C22-C5F9-026D-395FB8288196}"/>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8B73A7E9-9C22-C5F9-026D-395FB8288196}"/>
                    </a:ext>
                  </a:extLst>
                </p:cNvPr>
                <p:cNvPicPr/>
                <p:nvPr/>
              </p:nvPicPr>
              <p:blipFill>
                <a:blip r:embed="rId17"/>
                <a:stretch>
                  <a:fillRect/>
                </a:stretch>
              </p:blipFill>
              <p:spPr>
                <a:xfrm>
                  <a:off x="9426446" y="4693676"/>
                  <a:ext cx="270360" cy="241409"/>
                </a:xfrm>
                <a:prstGeom prst="rect">
                  <a:avLst/>
                </a:prstGeom>
              </p:spPr>
            </p:pic>
          </mc:Fallback>
        </mc:AlternateContent>
      </p:grpSp>
      <p:grpSp>
        <p:nvGrpSpPr>
          <p:cNvPr id="69" name="Group 68">
            <a:extLst>
              <a:ext uri="{FF2B5EF4-FFF2-40B4-BE49-F238E27FC236}">
                <a16:creationId xmlns:a16="http://schemas.microsoft.com/office/drawing/2014/main" id="{633E328E-373D-1F14-B1B2-417B525CBB21}"/>
              </a:ext>
            </a:extLst>
          </p:cNvPr>
          <p:cNvGrpSpPr/>
          <p:nvPr/>
        </p:nvGrpSpPr>
        <p:grpSpPr>
          <a:xfrm>
            <a:off x="10936826" y="2441800"/>
            <a:ext cx="259920" cy="208800"/>
            <a:chOff x="9439766" y="2702800"/>
            <a:chExt cx="259920" cy="208800"/>
          </a:xfrm>
        </p:grpSpPr>
        <mc:AlternateContent xmlns:mc="http://schemas.openxmlformats.org/markup-compatibility/2006" xmlns:p14="http://schemas.microsoft.com/office/powerpoint/2010/main">
          <mc:Choice Requires="p14">
            <p:contentPart p14:bwMode="auto" r:id="rId18">
              <p14:nvContentPartPr>
                <p14:cNvPr id="66" name="Ink 65">
                  <a:extLst>
                    <a:ext uri="{FF2B5EF4-FFF2-40B4-BE49-F238E27FC236}">
                      <a16:creationId xmlns:a16="http://schemas.microsoft.com/office/drawing/2014/main" id="{42E76661-E100-D017-6DB2-3414F6536492}"/>
                    </a:ext>
                  </a:extLst>
                </p14:cNvPr>
                <p14:cNvContentPartPr/>
                <p14:nvPr/>
              </p14:nvContentPartPr>
              <p14:xfrm>
                <a:off x="9439766" y="2733400"/>
                <a:ext cx="190080" cy="178200"/>
              </p14:xfrm>
            </p:contentPart>
          </mc:Choice>
          <mc:Fallback xmlns="">
            <p:pic>
              <p:nvPicPr>
                <p:cNvPr id="66" name="Ink 65">
                  <a:extLst>
                    <a:ext uri="{FF2B5EF4-FFF2-40B4-BE49-F238E27FC236}">
                      <a16:creationId xmlns:a16="http://schemas.microsoft.com/office/drawing/2014/main" id="{42E76661-E100-D017-6DB2-3414F6536492}"/>
                    </a:ext>
                  </a:extLst>
                </p:cNvPr>
                <p:cNvPicPr/>
                <p:nvPr/>
              </p:nvPicPr>
              <p:blipFill>
                <a:blip r:embed="rId19"/>
                <a:stretch>
                  <a:fillRect/>
                </a:stretch>
              </p:blipFill>
              <p:spPr>
                <a:xfrm>
                  <a:off x="9403766" y="2697473"/>
                  <a:ext cx="261720" cy="249696"/>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7" name="Ink 66">
                  <a:extLst>
                    <a:ext uri="{FF2B5EF4-FFF2-40B4-BE49-F238E27FC236}">
                      <a16:creationId xmlns:a16="http://schemas.microsoft.com/office/drawing/2014/main" id="{DEA8FC5F-C572-ED63-79C3-052D68DF9947}"/>
                    </a:ext>
                  </a:extLst>
                </p14:cNvPr>
                <p14:cNvContentPartPr/>
                <p14:nvPr/>
              </p14:nvContentPartPr>
              <p14:xfrm>
                <a:off x="9521486" y="2786680"/>
                <a:ext cx="20520" cy="69480"/>
              </p14:xfrm>
            </p:contentPart>
          </mc:Choice>
          <mc:Fallback xmlns="">
            <p:pic>
              <p:nvPicPr>
                <p:cNvPr id="67" name="Ink 66">
                  <a:extLst>
                    <a:ext uri="{FF2B5EF4-FFF2-40B4-BE49-F238E27FC236}">
                      <a16:creationId xmlns:a16="http://schemas.microsoft.com/office/drawing/2014/main" id="{DEA8FC5F-C572-ED63-79C3-052D68DF9947}"/>
                    </a:ext>
                  </a:extLst>
                </p:cNvPr>
                <p:cNvPicPr/>
                <p:nvPr/>
              </p:nvPicPr>
              <p:blipFill>
                <a:blip r:embed="rId21"/>
                <a:stretch>
                  <a:fillRect/>
                </a:stretch>
              </p:blipFill>
              <p:spPr>
                <a:xfrm>
                  <a:off x="9485486" y="2750492"/>
                  <a:ext cx="92160" cy="14149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8" name="Ink 67">
                  <a:extLst>
                    <a:ext uri="{FF2B5EF4-FFF2-40B4-BE49-F238E27FC236}">
                      <a16:creationId xmlns:a16="http://schemas.microsoft.com/office/drawing/2014/main" id="{54E997C2-9861-A0A2-3995-2865E538ACE8}"/>
                    </a:ext>
                  </a:extLst>
                </p14:cNvPr>
                <p14:cNvContentPartPr/>
                <p14:nvPr/>
              </p14:nvContentPartPr>
              <p14:xfrm>
                <a:off x="9440126" y="2702800"/>
                <a:ext cx="259560" cy="201240"/>
              </p14:xfrm>
            </p:contentPart>
          </mc:Choice>
          <mc:Fallback xmlns="">
            <p:pic>
              <p:nvPicPr>
                <p:cNvPr id="68" name="Ink 67">
                  <a:extLst>
                    <a:ext uri="{FF2B5EF4-FFF2-40B4-BE49-F238E27FC236}">
                      <a16:creationId xmlns:a16="http://schemas.microsoft.com/office/drawing/2014/main" id="{54E997C2-9861-A0A2-3995-2865E538ACE8}"/>
                    </a:ext>
                  </a:extLst>
                </p:cNvPr>
                <p:cNvPicPr/>
                <p:nvPr/>
              </p:nvPicPr>
              <p:blipFill>
                <a:blip r:embed="rId23"/>
                <a:stretch>
                  <a:fillRect/>
                </a:stretch>
              </p:blipFill>
              <p:spPr>
                <a:xfrm>
                  <a:off x="9404126" y="2666800"/>
                  <a:ext cx="33120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70" name="Ink 69">
                <a:extLst>
                  <a:ext uri="{FF2B5EF4-FFF2-40B4-BE49-F238E27FC236}">
                    <a16:creationId xmlns:a16="http://schemas.microsoft.com/office/drawing/2014/main" id="{2A1511C3-C649-3B8F-BCEC-B9E24014974E}"/>
                  </a:ext>
                </a:extLst>
              </p14:cNvPr>
              <p14:cNvContentPartPr/>
              <p14:nvPr/>
            </p14:nvContentPartPr>
            <p14:xfrm>
              <a:off x="11134366" y="3556985"/>
              <a:ext cx="220680" cy="184680"/>
            </p14:xfrm>
          </p:contentPart>
        </mc:Choice>
        <mc:Fallback xmlns="">
          <p:pic>
            <p:nvPicPr>
              <p:cNvPr id="70" name="Ink 69">
                <a:extLst>
                  <a:ext uri="{FF2B5EF4-FFF2-40B4-BE49-F238E27FC236}">
                    <a16:creationId xmlns:a16="http://schemas.microsoft.com/office/drawing/2014/main" id="{2A1511C3-C649-3B8F-BCEC-B9E24014974E}"/>
                  </a:ext>
                </a:extLst>
              </p:cNvPr>
              <p:cNvPicPr/>
              <p:nvPr/>
            </p:nvPicPr>
            <p:blipFill>
              <a:blip r:embed="rId25"/>
              <a:stretch>
                <a:fillRect/>
              </a:stretch>
            </p:blipFill>
            <p:spPr>
              <a:xfrm>
                <a:off x="11098366" y="3520985"/>
                <a:ext cx="292320" cy="256320"/>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5E36C76C-9BF3-1817-1A3D-7C3AB8C0C20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310512" y="-136511"/>
            <a:ext cx="7021563" cy="2031707"/>
          </a:xfrm>
          <a:prstGeom prst="rect">
            <a:avLst/>
          </a:prstGeom>
        </p:spPr>
      </p:pic>
      <p:sp>
        <p:nvSpPr>
          <p:cNvPr id="71" name="TextBox 70">
            <a:extLst>
              <a:ext uri="{FF2B5EF4-FFF2-40B4-BE49-F238E27FC236}">
                <a16:creationId xmlns:a16="http://schemas.microsoft.com/office/drawing/2014/main" id="{DD3DBF0A-79FB-78CE-2690-F4281E063784}"/>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4EF53CD-03BB-81E7-7D6E-C9D81F55CE6D}"/>
              </a:ext>
            </a:extLst>
          </p:cNvPr>
          <p:cNvSpPr txBox="1"/>
          <p:nvPr/>
        </p:nvSpPr>
        <p:spPr>
          <a:xfrm>
            <a:off x="853105" y="140855"/>
            <a:ext cx="3979491" cy="923330"/>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As per Jaimini as well as Garuda Purana and various other Puranas, there are core 28 hells! </a:t>
            </a:r>
          </a:p>
        </p:txBody>
      </p:sp>
      <p:sp>
        <p:nvSpPr>
          <p:cNvPr id="4" name="TextBox 3">
            <a:extLst>
              <a:ext uri="{FF2B5EF4-FFF2-40B4-BE49-F238E27FC236}">
                <a16:creationId xmlns:a16="http://schemas.microsoft.com/office/drawing/2014/main" id="{E6AC12DF-0A67-CE04-DD06-01BDD4D0088D}"/>
              </a:ext>
            </a:extLst>
          </p:cNvPr>
          <p:cNvSpPr txBox="1"/>
          <p:nvPr/>
        </p:nvSpPr>
        <p:spPr>
          <a:xfrm>
            <a:off x="5824262" y="5973954"/>
            <a:ext cx="8686800" cy="369332"/>
          </a:xfrm>
          <a:prstGeom prst="rect">
            <a:avLst/>
          </a:prstGeom>
          <a:noFill/>
        </p:spPr>
        <p:txBody>
          <a:bodyPr wrap="square">
            <a:spAutoFit/>
          </a:bodyPr>
          <a:lstStyle/>
          <a:p>
            <a:r>
              <a:rPr lang="en-GB" dirty="0">
                <a:solidFill>
                  <a:srgbClr val="93A299">
                    <a:lumMod val="20000"/>
                    <a:lumOff val="80000"/>
                  </a:srgbClr>
                </a:solidFill>
                <a:latin typeface="Abadi" panose="020B0604020104020204" pitchFamily="34" charset="0"/>
              </a:rPr>
              <a:t>Calculation at the end of this presentation under ‘extra’</a:t>
            </a:r>
            <a:endParaRPr lang="en-GB" dirty="0"/>
          </a:p>
        </p:txBody>
      </p:sp>
      <p:sp>
        <p:nvSpPr>
          <p:cNvPr id="6" name="Google Shape;84;p1">
            <a:extLst>
              <a:ext uri="{FF2B5EF4-FFF2-40B4-BE49-F238E27FC236}">
                <a16:creationId xmlns:a16="http://schemas.microsoft.com/office/drawing/2014/main" id="{F501D2D1-1965-7C3C-A65F-94915F55ABD5}"/>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DE1A4848-6561-5F49-78CE-AE9FF5FADBC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 name="TextBox 9">
            <a:extLst>
              <a:ext uri="{FF2B5EF4-FFF2-40B4-BE49-F238E27FC236}">
                <a16:creationId xmlns:a16="http://schemas.microsoft.com/office/drawing/2014/main" id="{3B4D70FF-0DDA-6C3A-97B0-F1E7708E830F}"/>
              </a:ext>
            </a:extLst>
          </p:cNvPr>
          <p:cNvSpPr txBox="1"/>
          <p:nvPr/>
        </p:nvSpPr>
        <p:spPr>
          <a:xfrm>
            <a:off x="-2" y="1371123"/>
            <a:ext cx="12129739" cy="4585871"/>
          </a:xfrm>
          <a:prstGeom prst="rect">
            <a:avLst/>
          </a:prstGeom>
          <a:solidFill>
            <a:schemeClr val="accent3">
              <a:lumMod val="50000"/>
              <a:alpha val="32000"/>
            </a:schemeClr>
          </a:solidFill>
        </p:spPr>
        <p:txBody>
          <a:bodyPr wrap="square">
            <a:spAutoFit/>
          </a:bodyPr>
          <a:lstStyle/>
          <a:p>
            <a:pPr>
              <a:buNone/>
            </a:pPr>
            <a:r>
              <a:rPr lang="en-GB" sz="3200" dirty="0" err="1">
                <a:solidFill>
                  <a:schemeClr val="accent2">
                    <a:lumMod val="20000"/>
                    <a:lumOff val="80000"/>
                  </a:schemeClr>
                </a:solidFill>
                <a:latin typeface="Abadi" panose="020B0604020104020204" pitchFamily="34" charset="0"/>
              </a:rPr>
              <a:t>Śukadeva</a:t>
            </a:r>
            <a:r>
              <a:rPr lang="en-GB" sz="3200" dirty="0">
                <a:solidFill>
                  <a:schemeClr val="accent2">
                    <a:lumMod val="20000"/>
                    <a:lumOff val="80000"/>
                  </a:schemeClr>
                </a:solidFill>
                <a:latin typeface="Abadi" panose="020B0604020104020204" pitchFamily="34" charset="0"/>
              </a:rPr>
              <a:t> </a:t>
            </a:r>
            <a:r>
              <a:rPr lang="en-GB" sz="3200" dirty="0" err="1">
                <a:solidFill>
                  <a:schemeClr val="accent2">
                    <a:lumMod val="20000"/>
                    <a:lumOff val="80000"/>
                  </a:schemeClr>
                </a:solidFill>
                <a:latin typeface="Abadi" panose="020B0604020104020204" pitchFamily="34" charset="0"/>
              </a:rPr>
              <a:t>Gosvāmī</a:t>
            </a:r>
            <a:r>
              <a:rPr lang="en-GB" sz="3200" dirty="0">
                <a:solidFill>
                  <a:schemeClr val="accent2">
                    <a:lumMod val="20000"/>
                    <a:lumOff val="80000"/>
                  </a:schemeClr>
                </a:solidFill>
                <a:latin typeface="Abadi" panose="020B0604020104020204" pitchFamily="34" charset="0"/>
              </a:rPr>
              <a:t> describes the following twenty-eight hells: </a:t>
            </a:r>
            <a:r>
              <a:rPr lang="en-GB" sz="2000" dirty="0" err="1">
                <a:solidFill>
                  <a:schemeClr val="accent5">
                    <a:lumMod val="40000"/>
                    <a:lumOff val="60000"/>
                  </a:schemeClr>
                </a:solidFill>
                <a:latin typeface="Abadi" panose="020B0604020104020204" pitchFamily="34" charset="0"/>
              </a:rPr>
              <a:t>Tāmisra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Andhatāmisra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Raurava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Mahāraurava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Kumbhīpāka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Kālasūtra</a:t>
            </a:r>
            <a:r>
              <a:rPr lang="en-GB" sz="2000" dirty="0">
                <a:solidFill>
                  <a:schemeClr val="accent5">
                    <a:lumMod val="40000"/>
                    <a:lumOff val="60000"/>
                  </a:schemeClr>
                </a:solidFill>
                <a:latin typeface="Abadi" panose="020B0604020104020204" pitchFamily="34" charset="0"/>
              </a:rPr>
              <a:t>, Asi-</a:t>
            </a:r>
            <a:r>
              <a:rPr lang="en-GB" sz="2000" dirty="0" err="1">
                <a:solidFill>
                  <a:schemeClr val="accent5">
                    <a:lumMod val="40000"/>
                    <a:lumOff val="60000"/>
                  </a:schemeClr>
                </a:solidFill>
                <a:latin typeface="Abadi" panose="020B0604020104020204" pitchFamily="34" charset="0"/>
              </a:rPr>
              <a:t>patravana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Sūkaramukha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Andhakūpa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Kṛmibhojana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Sandaṁśa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Taptasūrmi</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Vajrakaṇṭaka-śālmalī</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Vaitaraṇī</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Pūyoda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Prāṇarodha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Viśasana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Lālābhakṣa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Sārameyādana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Avīci</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Ayaḥpāna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Kṣārakardama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Rakṣogaṇa-bhojana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Śūlaprota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Dandaśūka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Avaṭa-nirodhana</a:t>
            </a:r>
            <a:r>
              <a:rPr lang="en-GB" sz="2000" dirty="0">
                <a:solidFill>
                  <a:schemeClr val="accent5">
                    <a:lumMod val="40000"/>
                    <a:lumOff val="60000"/>
                  </a:schemeClr>
                </a:solidFill>
                <a:latin typeface="Abadi" panose="020B0604020104020204" pitchFamily="34" charset="0"/>
              </a:rPr>
              <a:t>, </a:t>
            </a:r>
            <a:r>
              <a:rPr lang="en-GB" sz="2000" dirty="0" err="1">
                <a:solidFill>
                  <a:schemeClr val="accent5">
                    <a:lumMod val="40000"/>
                    <a:lumOff val="60000"/>
                  </a:schemeClr>
                </a:solidFill>
                <a:latin typeface="Abadi" panose="020B0604020104020204" pitchFamily="34" charset="0"/>
              </a:rPr>
              <a:t>Paryāvartana</a:t>
            </a:r>
            <a:r>
              <a:rPr lang="en-GB" sz="2000" dirty="0">
                <a:solidFill>
                  <a:schemeClr val="accent5">
                    <a:lumMod val="40000"/>
                    <a:lumOff val="60000"/>
                  </a:schemeClr>
                </a:solidFill>
                <a:latin typeface="Abadi" panose="020B0604020104020204" pitchFamily="34" charset="0"/>
              </a:rPr>
              <a:t> and </a:t>
            </a:r>
            <a:r>
              <a:rPr lang="en-GB" sz="2000" dirty="0" err="1">
                <a:solidFill>
                  <a:schemeClr val="accent5">
                    <a:lumMod val="40000"/>
                    <a:lumOff val="60000"/>
                  </a:schemeClr>
                </a:solidFill>
                <a:latin typeface="Abadi" panose="020B0604020104020204" pitchFamily="34" charset="0"/>
              </a:rPr>
              <a:t>Sūcīmukha</a:t>
            </a:r>
            <a:r>
              <a:rPr lang="en-GB" sz="2000" dirty="0">
                <a:solidFill>
                  <a:schemeClr val="accent5">
                    <a:lumMod val="40000"/>
                    <a:lumOff val="60000"/>
                  </a:schemeClr>
                </a:solidFill>
                <a:latin typeface="Abadi" panose="020B0604020104020204" pitchFamily="34" charset="0"/>
              </a:rPr>
              <a:t>.</a:t>
            </a:r>
            <a:endParaRPr lang="en-GB" sz="2000" dirty="0">
              <a:solidFill>
                <a:schemeClr val="bg1"/>
              </a:solidFill>
              <a:latin typeface="Abadi" panose="020B0604020104020204" pitchFamily="34" charset="0"/>
            </a:endParaRPr>
          </a:p>
          <a:p>
            <a:pPr>
              <a:buNone/>
            </a:pPr>
            <a:r>
              <a:rPr lang="en-GB" dirty="0">
                <a:solidFill>
                  <a:schemeClr val="bg1"/>
                </a:solidFill>
                <a:latin typeface="Abadi" panose="020B0604020104020204" pitchFamily="34" charset="0"/>
              </a:rPr>
              <a:t>A person who steals another’s money, wife or possessions is put into the hell known as </a:t>
            </a:r>
            <a:r>
              <a:rPr lang="en-GB" dirty="0" err="1">
                <a:solidFill>
                  <a:schemeClr val="bg1"/>
                </a:solidFill>
                <a:latin typeface="Abadi" panose="020B0604020104020204" pitchFamily="34" charset="0"/>
              </a:rPr>
              <a:t>Tāmisra</a:t>
            </a:r>
            <a:r>
              <a:rPr lang="en-GB" dirty="0">
                <a:solidFill>
                  <a:schemeClr val="bg1"/>
                </a:solidFill>
                <a:latin typeface="Abadi" panose="020B0604020104020204" pitchFamily="34" charset="0"/>
              </a:rPr>
              <a:t>. A man who tricks someone and enjoys his wife is put into the extremely hellish condition known as </a:t>
            </a:r>
            <a:r>
              <a:rPr lang="en-GB" dirty="0" err="1">
                <a:solidFill>
                  <a:schemeClr val="bg1"/>
                </a:solidFill>
                <a:latin typeface="Abadi" panose="020B0604020104020204" pitchFamily="34" charset="0"/>
              </a:rPr>
              <a:t>Andhatāmisra</a:t>
            </a:r>
            <a:r>
              <a:rPr lang="en-GB" dirty="0">
                <a:solidFill>
                  <a:schemeClr val="bg1"/>
                </a:solidFill>
                <a:latin typeface="Abadi" panose="020B0604020104020204" pitchFamily="34" charset="0"/>
              </a:rPr>
              <a:t>. A foolish person absorbed in the bodily concept of life, who on the basis of this principle maintains himself or his wife and children by </a:t>
            </a:r>
            <a:r>
              <a:rPr lang="en-GB" b="1" dirty="0">
                <a:solidFill>
                  <a:schemeClr val="bg1"/>
                </a:solidFill>
                <a:latin typeface="Abadi" panose="020B0604020104020204" pitchFamily="34" charset="0"/>
              </a:rPr>
              <a:t>committing violence against other living entities, is put into the hell known as </a:t>
            </a:r>
            <a:r>
              <a:rPr lang="en-GB" b="1" dirty="0" err="1">
                <a:solidFill>
                  <a:schemeClr val="bg1"/>
                </a:solidFill>
                <a:latin typeface="Abadi" panose="020B0604020104020204" pitchFamily="34" charset="0"/>
              </a:rPr>
              <a:t>Raurava</a:t>
            </a:r>
            <a:r>
              <a:rPr lang="en-GB" b="1" dirty="0">
                <a:solidFill>
                  <a:schemeClr val="bg1"/>
                </a:solidFill>
                <a:latin typeface="Abadi" panose="020B0604020104020204" pitchFamily="34" charset="0"/>
              </a:rPr>
              <a:t>. Those who kill different animals and birds and then cook them are put by the agents of </a:t>
            </a:r>
            <a:r>
              <a:rPr lang="en-GB" b="1" dirty="0" err="1">
                <a:solidFill>
                  <a:schemeClr val="bg1"/>
                </a:solidFill>
                <a:latin typeface="Abadi" panose="020B0604020104020204" pitchFamily="34" charset="0"/>
              </a:rPr>
              <a:t>Yamarāja</a:t>
            </a:r>
            <a:r>
              <a:rPr lang="en-GB" b="1" dirty="0">
                <a:solidFill>
                  <a:schemeClr val="bg1"/>
                </a:solidFill>
                <a:latin typeface="Abadi" panose="020B0604020104020204" pitchFamily="34" charset="0"/>
              </a:rPr>
              <a:t> into the hell known as </a:t>
            </a:r>
            <a:r>
              <a:rPr lang="en-GB" b="1" dirty="0" err="1">
                <a:solidFill>
                  <a:schemeClr val="bg1"/>
                </a:solidFill>
                <a:latin typeface="Abadi" panose="020B0604020104020204" pitchFamily="34" charset="0"/>
              </a:rPr>
              <a:t>Kumbhīpāka</a:t>
            </a:r>
            <a:r>
              <a:rPr lang="en-GB" b="1" dirty="0">
                <a:solidFill>
                  <a:schemeClr val="bg1"/>
                </a:solidFill>
                <a:latin typeface="Abadi" panose="020B0604020104020204" pitchFamily="34" charset="0"/>
              </a:rPr>
              <a:t>, where they are boiled in oil. </a:t>
            </a:r>
            <a:r>
              <a:rPr lang="en-GB" dirty="0">
                <a:solidFill>
                  <a:schemeClr val="bg1"/>
                </a:solidFill>
                <a:latin typeface="Abadi" panose="020B0604020104020204" pitchFamily="34" charset="0"/>
              </a:rPr>
              <a:t>A person who kills a </a:t>
            </a:r>
            <a:r>
              <a:rPr lang="en-GB" i="1" dirty="0" err="1">
                <a:solidFill>
                  <a:schemeClr val="bg1"/>
                </a:solidFill>
                <a:latin typeface="Abadi" panose="020B0604020104020204" pitchFamily="34" charset="0"/>
              </a:rPr>
              <a:t>brāhmaṇa</a:t>
            </a:r>
            <a:r>
              <a:rPr lang="en-GB" dirty="0">
                <a:solidFill>
                  <a:schemeClr val="bg1"/>
                </a:solidFill>
                <a:latin typeface="Abadi" panose="020B0604020104020204" pitchFamily="34" charset="0"/>
              </a:rPr>
              <a:t> is put into the hell known as </a:t>
            </a:r>
            <a:r>
              <a:rPr lang="en-GB" dirty="0" err="1">
                <a:solidFill>
                  <a:schemeClr val="bg1"/>
                </a:solidFill>
                <a:latin typeface="Abadi" panose="020B0604020104020204" pitchFamily="34" charset="0"/>
              </a:rPr>
              <a:t>Kālasūtra</a:t>
            </a:r>
            <a:r>
              <a:rPr lang="en-GB" dirty="0">
                <a:solidFill>
                  <a:schemeClr val="bg1"/>
                </a:solidFill>
                <a:latin typeface="Abadi" panose="020B0604020104020204" pitchFamily="34" charset="0"/>
              </a:rPr>
              <a:t>, where the land, perfectly level and made of copper, is as hot as an oven. The killer of a </a:t>
            </a:r>
            <a:r>
              <a:rPr lang="en-GB" i="1" dirty="0" err="1">
                <a:solidFill>
                  <a:schemeClr val="bg1"/>
                </a:solidFill>
                <a:latin typeface="Abadi" panose="020B0604020104020204" pitchFamily="34" charset="0"/>
              </a:rPr>
              <a:t>brāhmaṇa</a:t>
            </a:r>
            <a:r>
              <a:rPr lang="en-GB" dirty="0">
                <a:solidFill>
                  <a:schemeClr val="bg1"/>
                </a:solidFill>
                <a:latin typeface="Abadi" panose="020B0604020104020204" pitchFamily="34" charset="0"/>
              </a:rPr>
              <a:t> burns in that land for many years. </a:t>
            </a:r>
            <a:r>
              <a:rPr lang="en-GB" b="1" dirty="0">
                <a:solidFill>
                  <a:srgbClr val="FFFF00"/>
                </a:solidFill>
                <a:latin typeface="Abadi" panose="020B0604020104020204" pitchFamily="34" charset="0"/>
              </a:rPr>
              <a:t>One who does not follow scriptural injunctions but who does everything whimsically or follows some rascal is put into the hell known as Asi-</a:t>
            </a:r>
            <a:r>
              <a:rPr lang="en-GB" b="1" dirty="0" err="1">
                <a:solidFill>
                  <a:srgbClr val="FFFF00"/>
                </a:solidFill>
                <a:latin typeface="Abadi" panose="020B0604020104020204" pitchFamily="34" charset="0"/>
              </a:rPr>
              <a:t>patravana</a:t>
            </a:r>
            <a:r>
              <a:rPr lang="en-GB" dirty="0">
                <a:solidFill>
                  <a:schemeClr val="bg1"/>
                </a:solidFill>
                <a:latin typeface="Abadi" panose="020B0604020104020204" pitchFamily="34" charset="0"/>
              </a:rPr>
              <a:t>. A government official who poorly administers justice, or who punishes an innocent man, is taken by the assistants of </a:t>
            </a:r>
            <a:r>
              <a:rPr lang="en-GB" dirty="0" err="1">
                <a:solidFill>
                  <a:schemeClr val="bg1"/>
                </a:solidFill>
                <a:latin typeface="Abadi" panose="020B0604020104020204" pitchFamily="34" charset="0"/>
              </a:rPr>
              <a:t>Yamarāja</a:t>
            </a:r>
            <a:r>
              <a:rPr lang="en-GB" dirty="0">
                <a:solidFill>
                  <a:schemeClr val="bg1"/>
                </a:solidFill>
                <a:latin typeface="Abadi" panose="020B0604020104020204" pitchFamily="34" charset="0"/>
              </a:rPr>
              <a:t> to the hell known as </a:t>
            </a:r>
            <a:r>
              <a:rPr lang="en-GB" dirty="0" err="1">
                <a:solidFill>
                  <a:schemeClr val="bg1"/>
                </a:solidFill>
                <a:latin typeface="Abadi" panose="020B0604020104020204" pitchFamily="34" charset="0"/>
              </a:rPr>
              <a:t>Sūkaramukha</a:t>
            </a:r>
            <a:r>
              <a:rPr lang="en-GB" dirty="0">
                <a:solidFill>
                  <a:schemeClr val="bg1"/>
                </a:solidFill>
                <a:latin typeface="Abadi" panose="020B0604020104020204" pitchFamily="34" charset="0"/>
              </a:rPr>
              <a:t>, where he is mercilessly beaten.</a:t>
            </a:r>
          </a:p>
        </p:txBody>
      </p:sp>
    </p:spTree>
    <p:extLst>
      <p:ext uri="{BB962C8B-B14F-4D97-AF65-F5344CB8AC3E}">
        <p14:creationId xmlns:p14="http://schemas.microsoft.com/office/powerpoint/2010/main" val="1289773507"/>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910E3-2124-0029-A5EA-58F056EB6DB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CC5CD9-D0FD-697F-F7CC-549855F7F87F}"/>
              </a:ext>
            </a:extLst>
          </p:cNvPr>
          <p:cNvSpPr txBox="1"/>
          <p:nvPr/>
        </p:nvSpPr>
        <p:spPr>
          <a:xfrm>
            <a:off x="814754" y="106054"/>
            <a:ext cx="11377246" cy="1077218"/>
          </a:xfrm>
          <a:prstGeom prst="rect">
            <a:avLst/>
          </a:prstGeom>
          <a:solidFill>
            <a:srgbClr val="968D60">
              <a:alpha val="69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How to Calculate Nithya Yoga: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Add longitude of the Moon to the longitude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of the Sun and divide it by 13 degrees 20 minutes to get the Nithya Yoga.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Nithya Yoga = (Longitude of Sun + Longitude of Moon) / 13°20′</a:t>
            </a: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62" name="Ink 61">
                <a:extLst>
                  <a:ext uri="{FF2B5EF4-FFF2-40B4-BE49-F238E27FC236}">
                    <a16:creationId xmlns:a16="http://schemas.microsoft.com/office/drawing/2014/main" id="{844A4318-9C54-16B7-4572-FC8EF10BDF86}"/>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844A4318-9C54-16B7-4572-FC8EF10BDF86}"/>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42278E8B-8212-F55F-4916-91DB14C0BC2D}"/>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71E39994-2DD5-1E4C-42F6-5D60455C8882}"/>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71E39994-2DD5-1E4C-42F6-5D60455C8882}"/>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CA121592-2623-08DB-8D42-BCF15ED810C8}"/>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CA121592-2623-08DB-8D42-BCF15ED810C8}"/>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2459339F-3AC4-32D2-FC42-72039444361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682437" y="56767"/>
            <a:ext cx="5130082" cy="1484402"/>
          </a:xfrm>
          <a:prstGeom prst="rect">
            <a:avLst/>
          </a:prstGeom>
        </p:spPr>
      </p:pic>
      <p:sp>
        <p:nvSpPr>
          <p:cNvPr id="71" name="TextBox 70">
            <a:extLst>
              <a:ext uri="{FF2B5EF4-FFF2-40B4-BE49-F238E27FC236}">
                <a16:creationId xmlns:a16="http://schemas.microsoft.com/office/drawing/2014/main" id="{065D96CF-A3D7-E8C6-E522-F1D4EF2D0450}"/>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FEF0DA0E-E8BB-00F6-D053-2EEDA2F0A88D}"/>
              </a:ext>
            </a:extLst>
          </p:cNvPr>
          <p:cNvGraphicFramePr>
            <a:graphicFrameLocks noGrp="1"/>
          </p:cNvGraphicFramePr>
          <p:nvPr>
            <p:extLst>
              <p:ext uri="{D42A27DB-BD31-4B8C-83A1-F6EECF244321}">
                <p14:modId xmlns:p14="http://schemas.microsoft.com/office/powerpoint/2010/main" val="2813415700"/>
              </p:ext>
            </p:extLst>
          </p:nvPr>
        </p:nvGraphicFramePr>
        <p:xfrm>
          <a:off x="80242" y="1289326"/>
          <a:ext cx="5831231" cy="410114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3632549779"/>
                    </a:ext>
                  </a:extLst>
                </a:gridCol>
                <a:gridCol w="799417">
                  <a:extLst>
                    <a:ext uri="{9D8B030D-6E8A-4147-A177-3AD203B41FA5}">
                      <a16:colId xmlns:a16="http://schemas.microsoft.com/office/drawing/2014/main" val="3005387004"/>
                    </a:ext>
                  </a:extLst>
                </a:gridCol>
                <a:gridCol w="1116767">
                  <a:extLst>
                    <a:ext uri="{9D8B030D-6E8A-4147-A177-3AD203B41FA5}">
                      <a16:colId xmlns:a16="http://schemas.microsoft.com/office/drawing/2014/main" val="553806165"/>
                    </a:ext>
                  </a:extLst>
                </a:gridCol>
                <a:gridCol w="951875">
                  <a:extLst>
                    <a:ext uri="{9D8B030D-6E8A-4147-A177-3AD203B41FA5}">
                      <a16:colId xmlns:a16="http://schemas.microsoft.com/office/drawing/2014/main" val="3862937655"/>
                    </a:ext>
                  </a:extLst>
                </a:gridCol>
                <a:gridCol w="959371">
                  <a:extLst>
                    <a:ext uri="{9D8B030D-6E8A-4147-A177-3AD203B41FA5}">
                      <a16:colId xmlns:a16="http://schemas.microsoft.com/office/drawing/2014/main" val="2639867760"/>
                    </a:ext>
                  </a:extLst>
                </a:gridCol>
                <a:gridCol w="816964">
                  <a:extLst>
                    <a:ext uri="{9D8B030D-6E8A-4147-A177-3AD203B41FA5}">
                      <a16:colId xmlns:a16="http://schemas.microsoft.com/office/drawing/2014/main" val="2523170912"/>
                    </a:ext>
                  </a:extLst>
                </a:gridCol>
              </a:tblGrid>
              <a:tr h="180762">
                <a:tc>
                  <a:txBody>
                    <a:bodyPr/>
                    <a:lstStyle/>
                    <a:p>
                      <a:pPr>
                        <a:buNone/>
                      </a:pPr>
                      <a:r>
                        <a:rPr lang="en-US" sz="1200" kern="100">
                          <a:effectLst/>
                          <a:latin typeface="Abadi" panose="020B0604020104020204" pitchFamily="34" charset="0"/>
                        </a:rPr>
                        <a:t>Yoga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Sign</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Nakshatra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Pada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Pada Start</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4056139576"/>
                  </a:ext>
                </a:extLst>
              </a:tr>
              <a:tr h="195913">
                <a:tc>
                  <a:txBody>
                    <a:bodyPr/>
                    <a:lstStyle/>
                    <a:p>
                      <a:pPr>
                        <a:buNone/>
                      </a:pPr>
                      <a:r>
                        <a:rPr lang="en-US" sz="1200" kern="100">
                          <a:effectLst/>
                          <a:latin typeface="Liberation Serif"/>
                          <a:ea typeface="Tahoma" panose="020B0604030504040204" pitchFamily="34" charset="0"/>
                          <a:cs typeface="Lohit Hindi"/>
                        </a:rPr>
                        <a:t>Vishkambha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Pushya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675522141"/>
                  </a:ext>
                </a:extLst>
              </a:tr>
              <a:tr h="195913">
                <a:tc>
                  <a:txBody>
                    <a:bodyPr/>
                    <a:lstStyle/>
                    <a:p>
                      <a:pPr>
                        <a:buNone/>
                      </a:pPr>
                      <a:r>
                        <a:rPr lang="en-US" sz="1200" kern="100">
                          <a:effectLst/>
                          <a:latin typeface="Liberation Serif"/>
                          <a:ea typeface="Tahoma" panose="020B0604030504040204" pitchFamily="34" charset="0"/>
                          <a:cs typeface="Lohit Hindi"/>
                        </a:rPr>
                        <a:t>Vishkambha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Pushya </a:t>
                      </a:r>
                      <a:endParaRPr lang="en-GB" sz="1200" kern="100" dirty="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186391390"/>
                  </a:ext>
                </a:extLst>
              </a:tr>
              <a:tr h="195913">
                <a:tc>
                  <a:txBody>
                    <a:bodyPr/>
                    <a:lstStyle/>
                    <a:p>
                      <a:pPr>
                        <a:buNone/>
                      </a:pPr>
                      <a:r>
                        <a:rPr lang="en-US" sz="1200" kern="100">
                          <a:effectLst/>
                          <a:latin typeface="Liberation Serif"/>
                          <a:ea typeface="Tahoma" panose="020B0604030504040204" pitchFamily="34" charset="0"/>
                          <a:cs typeface="Lohit Hindi"/>
                        </a:rPr>
                        <a:t>Vishkambha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Pushya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179761610"/>
                  </a:ext>
                </a:extLst>
              </a:tr>
              <a:tr h="195913">
                <a:tc>
                  <a:txBody>
                    <a:bodyPr/>
                    <a:lstStyle/>
                    <a:p>
                      <a:pPr>
                        <a:buNone/>
                      </a:pPr>
                      <a:r>
                        <a:rPr lang="en-US" sz="1200" kern="100">
                          <a:effectLst/>
                          <a:latin typeface="Liberation Serif"/>
                          <a:ea typeface="Tahoma" panose="020B0604030504040204" pitchFamily="34" charset="0"/>
                          <a:cs typeface="Lohit Hindi"/>
                        </a:rPr>
                        <a:t>Vishkambha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Pushya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67233392"/>
                  </a:ext>
                </a:extLst>
              </a:tr>
              <a:tr h="195913">
                <a:tc>
                  <a:txBody>
                    <a:bodyPr/>
                    <a:lstStyle/>
                    <a:p>
                      <a:pPr>
                        <a:buNone/>
                      </a:pPr>
                      <a:r>
                        <a:rPr lang="en-US" sz="1200" kern="100">
                          <a:effectLst/>
                          <a:latin typeface="Liberation Serif"/>
                          <a:ea typeface="Tahoma" panose="020B0604030504040204" pitchFamily="34" charset="0"/>
                          <a:cs typeface="Lohit Hindi"/>
                        </a:rPr>
                        <a:t>Preethi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Ashlesha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110°00'00"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74065063"/>
                  </a:ext>
                </a:extLst>
              </a:tr>
              <a:tr h="195913">
                <a:tc>
                  <a:txBody>
                    <a:bodyPr/>
                    <a:lstStyle/>
                    <a:p>
                      <a:pPr>
                        <a:buNone/>
                      </a:pPr>
                      <a:r>
                        <a:rPr lang="en-US" sz="1200" kern="100">
                          <a:effectLst/>
                          <a:latin typeface="Liberation Serif"/>
                          <a:ea typeface="Tahoma" panose="020B0604030504040204" pitchFamily="34" charset="0"/>
                          <a:cs typeface="Lohit Hindi"/>
                        </a:rPr>
                        <a:t>Preethi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Ashlesha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110°00'00"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113°20'00"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49382774"/>
                  </a:ext>
                </a:extLst>
              </a:tr>
              <a:tr h="195913">
                <a:tc>
                  <a:txBody>
                    <a:bodyPr/>
                    <a:lstStyle/>
                    <a:p>
                      <a:pPr>
                        <a:buNone/>
                      </a:pPr>
                      <a:r>
                        <a:rPr lang="en-US" sz="1200" kern="100">
                          <a:effectLst/>
                          <a:latin typeface="Liberation Serif"/>
                          <a:ea typeface="Tahoma" panose="020B0604030504040204" pitchFamily="34" charset="0"/>
                          <a:cs typeface="Lohit Hindi"/>
                        </a:rPr>
                        <a:t>Preethi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Ashlesha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113°20'00" </a:t>
                      </a:r>
                      <a:endParaRPr lang="en-GB" sz="1200" kern="100" dirty="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116°40'00"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925207316"/>
                  </a:ext>
                </a:extLst>
              </a:tr>
              <a:tr h="195913">
                <a:tc>
                  <a:txBody>
                    <a:bodyPr/>
                    <a:lstStyle/>
                    <a:p>
                      <a:pPr>
                        <a:buNone/>
                      </a:pPr>
                      <a:r>
                        <a:rPr lang="en-US" sz="1200" kern="100">
                          <a:effectLst/>
                          <a:latin typeface="Liberation Serif"/>
                          <a:ea typeface="Tahoma" panose="020B0604030504040204" pitchFamily="34" charset="0"/>
                          <a:cs typeface="Lohit Hindi"/>
                        </a:rPr>
                        <a:t>Preethi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Ashlesha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116°40'00"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120°00'00"</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99040024"/>
                  </a:ext>
                </a:extLst>
              </a:tr>
              <a:tr h="195913">
                <a:tc>
                  <a:txBody>
                    <a:bodyPr/>
                    <a:lstStyle/>
                    <a:p>
                      <a:pPr>
                        <a:buNone/>
                      </a:pPr>
                      <a:r>
                        <a:rPr lang="en-US" sz="1200" kern="100">
                          <a:effectLst/>
                          <a:latin typeface="Liberation Serif"/>
                          <a:ea typeface="Tahoma" panose="020B0604030504040204" pitchFamily="34" charset="0"/>
                          <a:cs typeface="Lohit Hindi"/>
                        </a:rPr>
                        <a:t>Ayushman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Magha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79912222"/>
                  </a:ext>
                </a:extLst>
              </a:tr>
              <a:tr h="195913">
                <a:tc>
                  <a:txBody>
                    <a:bodyPr/>
                    <a:lstStyle/>
                    <a:p>
                      <a:pPr>
                        <a:buNone/>
                      </a:pPr>
                      <a:r>
                        <a:rPr lang="en-US" sz="1200" kern="100">
                          <a:effectLst/>
                          <a:latin typeface="Liberation Serif"/>
                          <a:ea typeface="Tahoma" panose="020B0604030504040204" pitchFamily="34" charset="0"/>
                          <a:cs typeface="Lohit Hindi"/>
                        </a:rPr>
                        <a:t>Ayushman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Magha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685253412"/>
                  </a:ext>
                </a:extLst>
              </a:tr>
              <a:tr h="195913">
                <a:tc>
                  <a:txBody>
                    <a:bodyPr/>
                    <a:lstStyle/>
                    <a:p>
                      <a:pPr>
                        <a:buNone/>
                      </a:pPr>
                      <a:r>
                        <a:rPr lang="en-US" sz="1200" kern="100">
                          <a:effectLst/>
                          <a:latin typeface="Liberation Serif"/>
                          <a:ea typeface="Tahoma" panose="020B0604030504040204" pitchFamily="34" charset="0"/>
                          <a:cs typeface="Lohit Hindi"/>
                        </a:rPr>
                        <a:t>Ayushman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Magha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126°40'00"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834842761"/>
                  </a:ext>
                </a:extLst>
              </a:tr>
              <a:tr h="195913">
                <a:tc>
                  <a:txBody>
                    <a:bodyPr/>
                    <a:lstStyle/>
                    <a:p>
                      <a:pPr>
                        <a:buNone/>
                      </a:pPr>
                      <a:r>
                        <a:rPr lang="en-US" sz="1200" kern="100">
                          <a:effectLst/>
                          <a:latin typeface="Liberation Serif"/>
                          <a:ea typeface="Tahoma" panose="020B0604030504040204" pitchFamily="34" charset="0"/>
                          <a:cs typeface="Lohit Hindi"/>
                        </a:rPr>
                        <a:t>Ayushman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Magha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144015719"/>
                  </a:ext>
                </a:extLst>
              </a:tr>
              <a:tr h="195913">
                <a:tc>
                  <a:txBody>
                    <a:bodyPr/>
                    <a:lstStyle/>
                    <a:p>
                      <a:pPr>
                        <a:buNone/>
                      </a:pPr>
                      <a:r>
                        <a:rPr lang="en-US" sz="1200" kern="100">
                          <a:effectLst/>
                          <a:latin typeface="Liberation Serif"/>
                          <a:ea typeface="Tahoma" panose="020B0604030504040204" pitchFamily="34" charset="0"/>
                          <a:cs typeface="Lohit Hindi"/>
                        </a:rPr>
                        <a:t>Saubhagya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69039671"/>
                  </a:ext>
                </a:extLst>
              </a:tr>
              <a:tr h="195913">
                <a:tc>
                  <a:txBody>
                    <a:bodyPr/>
                    <a:lstStyle/>
                    <a:p>
                      <a:pPr>
                        <a:buNone/>
                      </a:pPr>
                      <a:r>
                        <a:rPr lang="en-US" sz="1200" kern="100">
                          <a:effectLst/>
                          <a:latin typeface="Liberation Serif"/>
                          <a:ea typeface="Tahoma" panose="020B0604030504040204" pitchFamily="34" charset="0"/>
                          <a:cs typeface="Lohit Hindi"/>
                        </a:rPr>
                        <a:t>Saubhagya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22568241"/>
                  </a:ext>
                </a:extLst>
              </a:tr>
              <a:tr h="195913">
                <a:tc>
                  <a:txBody>
                    <a:bodyPr/>
                    <a:lstStyle/>
                    <a:p>
                      <a:pPr>
                        <a:buNone/>
                      </a:pPr>
                      <a:r>
                        <a:rPr lang="en-US" sz="1200" kern="100">
                          <a:effectLst/>
                          <a:latin typeface="Liberation Serif"/>
                          <a:ea typeface="Tahoma" panose="020B0604030504040204" pitchFamily="34" charset="0"/>
                          <a:cs typeface="Lohit Hindi"/>
                        </a:rPr>
                        <a:t>Saubhagya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838102973"/>
                  </a:ext>
                </a:extLst>
              </a:tr>
              <a:tr h="195913">
                <a:tc>
                  <a:txBody>
                    <a:bodyPr/>
                    <a:lstStyle/>
                    <a:p>
                      <a:pPr>
                        <a:buNone/>
                      </a:pPr>
                      <a:r>
                        <a:rPr lang="en-US" sz="1200" kern="100">
                          <a:effectLst/>
                          <a:latin typeface="Liberation Serif"/>
                          <a:ea typeface="Tahoma" panose="020B0604030504040204" pitchFamily="34" charset="0"/>
                          <a:cs typeface="Lohit Hindi"/>
                        </a:rPr>
                        <a:t>Saubhagya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03829818"/>
                  </a:ext>
                </a:extLst>
              </a:tr>
              <a:tr h="195913">
                <a:tc>
                  <a:txBody>
                    <a:bodyPr/>
                    <a:lstStyle/>
                    <a:p>
                      <a:pPr>
                        <a:buNone/>
                      </a:pPr>
                      <a:r>
                        <a:rPr lang="en-US" sz="1200" kern="100">
                          <a:effectLst/>
                          <a:latin typeface="Liberation Serif"/>
                          <a:ea typeface="Tahoma" panose="020B0604030504040204" pitchFamily="34" charset="0"/>
                          <a:cs typeface="Lohit Hindi"/>
                        </a:rPr>
                        <a:t>Shobhana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Leo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146°40'00"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1580524"/>
                  </a:ext>
                </a:extLst>
              </a:tr>
              <a:tr h="195913">
                <a:tc>
                  <a:txBody>
                    <a:bodyPr/>
                    <a:lstStyle/>
                    <a:p>
                      <a:pPr>
                        <a:buNone/>
                      </a:pPr>
                      <a:r>
                        <a:rPr lang="en-US" sz="1200" kern="100">
                          <a:effectLst/>
                          <a:latin typeface="Liberation Serif"/>
                          <a:ea typeface="Tahoma" panose="020B0604030504040204" pitchFamily="34" charset="0"/>
                          <a:cs typeface="Lohit Hindi"/>
                        </a:rPr>
                        <a:t>Shobhana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563201638"/>
                  </a:ext>
                </a:extLst>
              </a:tr>
              <a:tr h="195913">
                <a:tc>
                  <a:txBody>
                    <a:bodyPr/>
                    <a:lstStyle/>
                    <a:p>
                      <a:pPr>
                        <a:buNone/>
                      </a:pPr>
                      <a:r>
                        <a:rPr lang="en-US" sz="1200" kern="100">
                          <a:effectLst/>
                          <a:latin typeface="Liberation Serif"/>
                          <a:ea typeface="Tahoma" panose="020B0604030504040204" pitchFamily="34" charset="0"/>
                          <a:cs typeface="Lohit Hindi"/>
                        </a:rPr>
                        <a:t>Shobhana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567922320"/>
                  </a:ext>
                </a:extLst>
              </a:tr>
              <a:tr h="195913">
                <a:tc>
                  <a:txBody>
                    <a:bodyPr/>
                    <a:lstStyle/>
                    <a:p>
                      <a:pPr>
                        <a:buNone/>
                      </a:pPr>
                      <a:r>
                        <a:rPr lang="en-US" sz="1200" kern="100">
                          <a:effectLst/>
                          <a:latin typeface="Liberation Serif"/>
                          <a:ea typeface="Tahoma" panose="020B0604030504040204" pitchFamily="34" charset="0"/>
                          <a:cs typeface="Lohit Hindi"/>
                        </a:rPr>
                        <a:t>Shobhana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U.Phalguni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156°40'00"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160°00'00" </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7677372"/>
                  </a:ext>
                </a:extLst>
              </a:tr>
            </a:tbl>
          </a:graphicData>
        </a:graphic>
      </p:graphicFrame>
      <p:graphicFrame>
        <p:nvGraphicFramePr>
          <p:cNvPr id="4" name="Table 3">
            <a:extLst>
              <a:ext uri="{FF2B5EF4-FFF2-40B4-BE49-F238E27FC236}">
                <a16:creationId xmlns:a16="http://schemas.microsoft.com/office/drawing/2014/main" id="{4CA3BB3A-5F91-50D3-CD4D-C43F588FF41C}"/>
              </a:ext>
            </a:extLst>
          </p:cNvPr>
          <p:cNvGraphicFramePr>
            <a:graphicFrameLocks noGrp="1"/>
          </p:cNvGraphicFramePr>
          <p:nvPr>
            <p:extLst>
              <p:ext uri="{D42A27DB-BD31-4B8C-83A1-F6EECF244321}">
                <p14:modId xmlns:p14="http://schemas.microsoft.com/office/powerpoint/2010/main" val="2279853789"/>
              </p:ext>
            </p:extLst>
          </p:nvPr>
        </p:nvGraphicFramePr>
        <p:xfrm>
          <a:off x="6026187" y="1248690"/>
          <a:ext cx="5601805" cy="4360620"/>
        </p:xfrm>
        <a:graphic>
          <a:graphicData uri="http://schemas.openxmlformats.org/drawingml/2006/table">
            <a:tbl>
              <a:tblPr firstRow="1" firstCol="1" bandRow="1">
                <a:tableStyleId>{5C22544A-7EE6-4342-B048-85BDC9FD1C3A}</a:tableStyleId>
              </a:tblPr>
              <a:tblGrid>
                <a:gridCol w="998908">
                  <a:extLst>
                    <a:ext uri="{9D8B030D-6E8A-4147-A177-3AD203B41FA5}">
                      <a16:colId xmlns:a16="http://schemas.microsoft.com/office/drawing/2014/main" val="2012255572"/>
                    </a:ext>
                  </a:extLst>
                </a:gridCol>
                <a:gridCol w="954901">
                  <a:extLst>
                    <a:ext uri="{9D8B030D-6E8A-4147-A177-3AD203B41FA5}">
                      <a16:colId xmlns:a16="http://schemas.microsoft.com/office/drawing/2014/main" val="670787470"/>
                    </a:ext>
                  </a:extLst>
                </a:gridCol>
                <a:gridCol w="1169794">
                  <a:extLst>
                    <a:ext uri="{9D8B030D-6E8A-4147-A177-3AD203B41FA5}">
                      <a16:colId xmlns:a16="http://schemas.microsoft.com/office/drawing/2014/main" val="3118865768"/>
                    </a:ext>
                  </a:extLst>
                </a:gridCol>
                <a:gridCol w="659339">
                  <a:extLst>
                    <a:ext uri="{9D8B030D-6E8A-4147-A177-3AD203B41FA5}">
                      <a16:colId xmlns:a16="http://schemas.microsoft.com/office/drawing/2014/main" val="1851862540"/>
                    </a:ext>
                  </a:extLst>
                </a:gridCol>
                <a:gridCol w="910165">
                  <a:extLst>
                    <a:ext uri="{9D8B030D-6E8A-4147-A177-3AD203B41FA5}">
                      <a16:colId xmlns:a16="http://schemas.microsoft.com/office/drawing/2014/main" val="3653332670"/>
                    </a:ext>
                  </a:extLst>
                </a:gridCol>
                <a:gridCol w="908698">
                  <a:extLst>
                    <a:ext uri="{9D8B030D-6E8A-4147-A177-3AD203B41FA5}">
                      <a16:colId xmlns:a16="http://schemas.microsoft.com/office/drawing/2014/main" val="2812711529"/>
                    </a:ext>
                  </a:extLst>
                </a:gridCol>
              </a:tblGrid>
              <a:tr h="218031">
                <a:tc>
                  <a:txBody>
                    <a:bodyPr/>
                    <a:lstStyle/>
                    <a:p>
                      <a:pPr>
                        <a:buNone/>
                      </a:pPr>
                      <a:r>
                        <a:rPr lang="en-US" sz="1200" kern="100">
                          <a:effectLst/>
                          <a:latin typeface="Liberation Serif"/>
                          <a:ea typeface="Tahoma" panose="020B0604030504040204" pitchFamily="34" charset="0"/>
                          <a:cs typeface="Lohit Hindi"/>
                        </a:rPr>
                        <a:t>Atiganda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Hasta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32035128"/>
                  </a:ext>
                </a:extLst>
              </a:tr>
              <a:tr h="218031">
                <a:tc>
                  <a:txBody>
                    <a:bodyPr/>
                    <a:lstStyle/>
                    <a:p>
                      <a:pPr>
                        <a:buNone/>
                      </a:pPr>
                      <a:r>
                        <a:rPr lang="en-US" sz="1200" kern="100" dirty="0" err="1">
                          <a:effectLst/>
                          <a:latin typeface="Liberation Serif"/>
                          <a:ea typeface="Tahoma" panose="020B0604030504040204" pitchFamily="34" charset="0"/>
                          <a:cs typeface="Lohit Hindi"/>
                        </a:rPr>
                        <a:t>Atiganda</a:t>
                      </a:r>
                      <a:r>
                        <a:rPr lang="en-US" sz="1200" kern="100" dirty="0">
                          <a:effectLst/>
                          <a:latin typeface="Liberation Serif"/>
                          <a:ea typeface="Tahoma" panose="020B0604030504040204" pitchFamily="34" charset="0"/>
                          <a:cs typeface="Lohit Hindi"/>
                        </a:rPr>
                        <a:t> </a:t>
                      </a:r>
                      <a:endParaRPr lang="en-GB" sz="1200" kern="100" dirty="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Hasta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561882644"/>
                  </a:ext>
                </a:extLst>
              </a:tr>
              <a:tr h="218031">
                <a:tc>
                  <a:txBody>
                    <a:bodyPr/>
                    <a:lstStyle/>
                    <a:p>
                      <a:pPr>
                        <a:buNone/>
                      </a:pPr>
                      <a:r>
                        <a:rPr lang="en-US" sz="1200" kern="100">
                          <a:effectLst/>
                          <a:latin typeface="Liberation Serif"/>
                          <a:ea typeface="Tahoma" panose="020B0604030504040204" pitchFamily="34" charset="0"/>
                          <a:cs typeface="Lohit Hindi"/>
                        </a:rPr>
                        <a:t>Atiganda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Hasta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5955914"/>
                  </a:ext>
                </a:extLst>
              </a:tr>
              <a:tr h="218031">
                <a:tc>
                  <a:txBody>
                    <a:bodyPr/>
                    <a:lstStyle/>
                    <a:p>
                      <a:pPr>
                        <a:buNone/>
                      </a:pPr>
                      <a:r>
                        <a:rPr lang="en-US" sz="1200" kern="100">
                          <a:effectLst/>
                          <a:latin typeface="Liberation Serif"/>
                          <a:ea typeface="Tahoma" panose="020B0604030504040204" pitchFamily="34" charset="0"/>
                          <a:cs typeface="Lohit Hindi"/>
                        </a:rPr>
                        <a:t>Atiganda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Hasta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752559053"/>
                  </a:ext>
                </a:extLst>
              </a:tr>
              <a:tr h="218031">
                <a:tc>
                  <a:txBody>
                    <a:bodyPr/>
                    <a:lstStyle/>
                    <a:p>
                      <a:pPr>
                        <a:buNone/>
                      </a:pPr>
                      <a:r>
                        <a:rPr lang="en-US" sz="1200" kern="100">
                          <a:effectLst/>
                          <a:latin typeface="Liberation Serif"/>
                          <a:ea typeface="Tahoma" panose="020B0604030504040204" pitchFamily="34" charset="0"/>
                          <a:cs typeface="Lohit Hindi"/>
                        </a:rPr>
                        <a:t>Sukarma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Chitra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950591243"/>
                  </a:ext>
                </a:extLst>
              </a:tr>
              <a:tr h="218031">
                <a:tc>
                  <a:txBody>
                    <a:bodyPr/>
                    <a:lstStyle/>
                    <a:p>
                      <a:pPr>
                        <a:buNone/>
                      </a:pPr>
                      <a:r>
                        <a:rPr lang="en-US" sz="1200" kern="100">
                          <a:effectLst/>
                          <a:latin typeface="Liberation Serif"/>
                          <a:ea typeface="Tahoma" panose="020B0604030504040204" pitchFamily="34" charset="0"/>
                          <a:cs typeface="Lohit Hindi"/>
                        </a:rPr>
                        <a:t>Sukarma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Virgo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Chitra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176°40'00"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06100418"/>
                  </a:ext>
                </a:extLst>
              </a:tr>
              <a:tr h="218031">
                <a:tc>
                  <a:txBody>
                    <a:bodyPr/>
                    <a:lstStyle/>
                    <a:p>
                      <a:pPr>
                        <a:buNone/>
                      </a:pPr>
                      <a:r>
                        <a:rPr lang="en-US" sz="1200" kern="100">
                          <a:effectLst/>
                          <a:latin typeface="Liberation Serif"/>
                          <a:ea typeface="Tahoma" panose="020B0604030504040204" pitchFamily="34" charset="0"/>
                          <a:cs typeface="Lohit Hindi"/>
                        </a:rPr>
                        <a:t>Sukarma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Chitra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058564219"/>
                  </a:ext>
                </a:extLst>
              </a:tr>
              <a:tr h="218031">
                <a:tc>
                  <a:txBody>
                    <a:bodyPr/>
                    <a:lstStyle/>
                    <a:p>
                      <a:pPr>
                        <a:buNone/>
                      </a:pPr>
                      <a:r>
                        <a:rPr lang="en-US" sz="1200" kern="100">
                          <a:effectLst/>
                          <a:latin typeface="Liberation Serif"/>
                          <a:ea typeface="Tahoma" panose="020B0604030504040204" pitchFamily="34" charset="0"/>
                          <a:cs typeface="Lohit Hindi"/>
                        </a:rPr>
                        <a:t>Sukarma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Chitra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72205516"/>
                  </a:ext>
                </a:extLst>
              </a:tr>
              <a:tr h="218031">
                <a:tc>
                  <a:txBody>
                    <a:bodyPr/>
                    <a:lstStyle/>
                    <a:p>
                      <a:pPr>
                        <a:buNone/>
                      </a:pPr>
                      <a:r>
                        <a:rPr lang="en-US" sz="1200" kern="100">
                          <a:effectLst/>
                          <a:latin typeface="Liberation Serif"/>
                          <a:ea typeface="Tahoma" panose="020B0604030504040204" pitchFamily="34" charset="0"/>
                          <a:cs typeface="Lohit Hindi"/>
                        </a:rPr>
                        <a:t>Dhriti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Swati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186°40'00"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92979564"/>
                  </a:ext>
                </a:extLst>
              </a:tr>
              <a:tr h="218031">
                <a:tc>
                  <a:txBody>
                    <a:bodyPr/>
                    <a:lstStyle/>
                    <a:p>
                      <a:pPr>
                        <a:buNone/>
                      </a:pPr>
                      <a:r>
                        <a:rPr lang="en-US" sz="1200" kern="100">
                          <a:effectLst/>
                          <a:latin typeface="Liberation Serif"/>
                          <a:ea typeface="Tahoma" panose="020B0604030504040204" pitchFamily="34" charset="0"/>
                          <a:cs typeface="Lohit Hindi"/>
                        </a:rPr>
                        <a:t>Dhriti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Swati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26640710"/>
                  </a:ext>
                </a:extLst>
              </a:tr>
              <a:tr h="218031">
                <a:tc>
                  <a:txBody>
                    <a:bodyPr/>
                    <a:lstStyle/>
                    <a:p>
                      <a:pPr>
                        <a:buNone/>
                      </a:pPr>
                      <a:r>
                        <a:rPr lang="en-US" sz="1200" kern="100">
                          <a:effectLst/>
                          <a:latin typeface="Liberation Serif"/>
                          <a:ea typeface="Tahoma" panose="020B0604030504040204" pitchFamily="34" charset="0"/>
                          <a:cs typeface="Lohit Hindi"/>
                        </a:rPr>
                        <a:t>Dhriti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Swati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02810199"/>
                  </a:ext>
                </a:extLst>
              </a:tr>
              <a:tr h="218031">
                <a:tc>
                  <a:txBody>
                    <a:bodyPr/>
                    <a:lstStyle/>
                    <a:p>
                      <a:pPr>
                        <a:buNone/>
                      </a:pPr>
                      <a:r>
                        <a:rPr lang="en-US" sz="1200" kern="100">
                          <a:effectLst/>
                          <a:latin typeface="Liberation Serif"/>
                          <a:ea typeface="Tahoma" panose="020B0604030504040204" pitchFamily="34" charset="0"/>
                          <a:cs typeface="Lohit Hindi"/>
                        </a:rPr>
                        <a:t>Dhriti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Swati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196°40'00"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48927571"/>
                  </a:ext>
                </a:extLst>
              </a:tr>
              <a:tr h="218031">
                <a:tc>
                  <a:txBody>
                    <a:bodyPr/>
                    <a:lstStyle/>
                    <a:p>
                      <a:pPr>
                        <a:buNone/>
                      </a:pPr>
                      <a:r>
                        <a:rPr lang="en-US" sz="1200" kern="100">
                          <a:effectLst/>
                          <a:latin typeface="Liberation Serif"/>
                          <a:ea typeface="Tahoma" panose="020B0604030504040204" pitchFamily="34" charset="0"/>
                          <a:cs typeface="Lohit Hindi"/>
                        </a:rPr>
                        <a:t>Shula </a:t>
                      </a:r>
                      <a:endParaRPr lang="en-GB" sz="1200" kern="100">
                        <a:effectLst/>
                        <a:latin typeface="Liberation Serif"/>
                        <a:ea typeface="Tahoma" panose="020B0604030504040204" pitchFamily="34" charset="0"/>
                        <a:cs typeface="Lohit Hindi"/>
                      </a:endParaRPr>
                    </a:p>
                  </a:txBody>
                  <a:tcPr marL="18415" marR="18415" marT="0" marB="0" anchor="b">
                    <a:solidFill>
                      <a:schemeClr val="bg2">
                        <a:lumMod val="60000"/>
                        <a:lumOff val="40000"/>
                      </a:schemeClr>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Vishakha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94815193"/>
                  </a:ext>
                </a:extLst>
              </a:tr>
              <a:tr h="218031">
                <a:tc>
                  <a:txBody>
                    <a:bodyPr/>
                    <a:lstStyle/>
                    <a:p>
                      <a:pPr>
                        <a:buNone/>
                      </a:pPr>
                      <a:r>
                        <a:rPr lang="en-US" sz="1200" kern="100">
                          <a:effectLst/>
                          <a:latin typeface="Liberation Serif"/>
                          <a:ea typeface="Tahoma" panose="020B0604030504040204" pitchFamily="34" charset="0"/>
                          <a:cs typeface="Lohit Hindi"/>
                        </a:rPr>
                        <a:t>Shula </a:t>
                      </a:r>
                      <a:endParaRPr lang="en-GB" sz="1200" kern="100">
                        <a:effectLst/>
                        <a:latin typeface="Liberation Serif"/>
                        <a:ea typeface="Tahoma" panose="020B0604030504040204" pitchFamily="34" charset="0"/>
                        <a:cs typeface="Lohit Hindi"/>
                      </a:endParaRPr>
                    </a:p>
                  </a:txBody>
                  <a:tcPr marL="18415" marR="18415" marT="0" marB="0" anchor="b">
                    <a:solidFill>
                      <a:schemeClr val="bg2">
                        <a:lumMod val="60000"/>
                        <a:lumOff val="40000"/>
                      </a:schemeClr>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Vishakha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204055144"/>
                  </a:ext>
                </a:extLst>
              </a:tr>
              <a:tr h="218031">
                <a:tc>
                  <a:txBody>
                    <a:bodyPr/>
                    <a:lstStyle/>
                    <a:p>
                      <a:pPr>
                        <a:buNone/>
                      </a:pPr>
                      <a:r>
                        <a:rPr lang="en-US" sz="1200" kern="100">
                          <a:effectLst/>
                          <a:latin typeface="Liberation Serif"/>
                          <a:ea typeface="Tahoma" panose="020B0604030504040204" pitchFamily="34" charset="0"/>
                          <a:cs typeface="Lohit Hindi"/>
                        </a:rPr>
                        <a:t>Shula </a:t>
                      </a:r>
                      <a:endParaRPr lang="en-GB" sz="1200" kern="100">
                        <a:effectLst/>
                        <a:latin typeface="Liberation Serif"/>
                        <a:ea typeface="Tahoma" panose="020B0604030504040204" pitchFamily="34" charset="0"/>
                        <a:cs typeface="Lohit Hindi"/>
                      </a:endParaRPr>
                    </a:p>
                  </a:txBody>
                  <a:tcPr marL="18415" marR="18415" marT="0" marB="0" anchor="b">
                    <a:solidFill>
                      <a:schemeClr val="bg2">
                        <a:lumMod val="60000"/>
                        <a:lumOff val="40000"/>
                      </a:schemeClr>
                    </a:solidFill>
                  </a:tcPr>
                </a:tc>
                <a:tc>
                  <a:txBody>
                    <a:bodyPr/>
                    <a:lstStyle/>
                    <a:p>
                      <a:pPr>
                        <a:buNone/>
                      </a:pPr>
                      <a:r>
                        <a:rPr lang="en-US" sz="1200" kern="100">
                          <a:effectLst/>
                          <a:latin typeface="Liberation Serif"/>
                          <a:ea typeface="Tahoma" panose="020B0604030504040204" pitchFamily="34" charset="0"/>
                          <a:cs typeface="Lohit Hindi"/>
                        </a:rPr>
                        <a:t> Libra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Vishakha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44452524"/>
                  </a:ext>
                </a:extLst>
              </a:tr>
              <a:tr h="218031">
                <a:tc>
                  <a:txBody>
                    <a:bodyPr/>
                    <a:lstStyle/>
                    <a:p>
                      <a:pPr>
                        <a:buNone/>
                      </a:pPr>
                      <a:r>
                        <a:rPr lang="en-US" sz="1200" kern="100">
                          <a:effectLst/>
                          <a:latin typeface="Liberation Serif"/>
                          <a:ea typeface="Tahoma" panose="020B0604030504040204" pitchFamily="34" charset="0"/>
                          <a:cs typeface="Lohit Hindi"/>
                        </a:rPr>
                        <a:t>Shula </a:t>
                      </a:r>
                      <a:endParaRPr lang="en-GB" sz="1200" kern="100">
                        <a:effectLst/>
                        <a:latin typeface="Liberation Serif"/>
                        <a:ea typeface="Tahoma" panose="020B0604030504040204" pitchFamily="34" charset="0"/>
                        <a:cs typeface="Lohit Hindi"/>
                      </a:endParaRPr>
                    </a:p>
                  </a:txBody>
                  <a:tcPr marL="18415" marR="18415" marT="0" marB="0" anchor="b">
                    <a:solidFill>
                      <a:schemeClr val="bg2">
                        <a:lumMod val="60000"/>
                        <a:lumOff val="40000"/>
                      </a:schemeClr>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Vishakha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213°20'00"</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82957268"/>
                  </a:ext>
                </a:extLst>
              </a:tr>
              <a:tr h="218031">
                <a:tc>
                  <a:txBody>
                    <a:bodyPr/>
                    <a:lstStyle/>
                    <a:p>
                      <a:pPr>
                        <a:buNone/>
                      </a:pPr>
                      <a:r>
                        <a:rPr lang="en-US" sz="1200" kern="100">
                          <a:effectLst/>
                          <a:latin typeface="Liberation Serif"/>
                          <a:ea typeface="Tahoma" panose="020B0604030504040204" pitchFamily="34" charset="0"/>
                          <a:cs typeface="Lohit Hindi"/>
                        </a:rPr>
                        <a:t>Ganda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Anuradha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01994421"/>
                  </a:ext>
                </a:extLst>
              </a:tr>
              <a:tr h="218031">
                <a:tc>
                  <a:txBody>
                    <a:bodyPr/>
                    <a:lstStyle/>
                    <a:p>
                      <a:pPr>
                        <a:buNone/>
                      </a:pPr>
                      <a:r>
                        <a:rPr lang="en-US" sz="1200" kern="100">
                          <a:effectLst/>
                          <a:latin typeface="Liberation Serif"/>
                          <a:ea typeface="Tahoma" panose="020B0604030504040204" pitchFamily="34" charset="0"/>
                          <a:cs typeface="Lohit Hindi"/>
                        </a:rPr>
                        <a:t>Ganda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Anuradha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216°40'00"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220°00'00"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02080800"/>
                  </a:ext>
                </a:extLst>
              </a:tr>
              <a:tr h="218031">
                <a:tc>
                  <a:txBody>
                    <a:bodyPr/>
                    <a:lstStyle/>
                    <a:p>
                      <a:pPr>
                        <a:buNone/>
                      </a:pPr>
                      <a:r>
                        <a:rPr lang="en-US" sz="1200" kern="100">
                          <a:effectLst/>
                          <a:latin typeface="Liberation Serif"/>
                          <a:ea typeface="Tahoma" panose="020B0604030504040204" pitchFamily="34" charset="0"/>
                          <a:cs typeface="Lohit Hindi"/>
                        </a:rPr>
                        <a:t>Ganda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Anuradha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220°00'00"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223°20'00"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199893056"/>
                  </a:ext>
                </a:extLst>
              </a:tr>
              <a:tr h="218031">
                <a:tc>
                  <a:txBody>
                    <a:bodyPr/>
                    <a:lstStyle/>
                    <a:p>
                      <a:pPr>
                        <a:buNone/>
                      </a:pPr>
                      <a:r>
                        <a:rPr lang="en-US" sz="1200" kern="100">
                          <a:effectLst/>
                          <a:latin typeface="Liberation Serif"/>
                          <a:ea typeface="Tahoma" panose="020B0604030504040204" pitchFamily="34" charset="0"/>
                          <a:cs typeface="Lohit Hindi"/>
                        </a:rPr>
                        <a:t>Ganda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Anuradha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223°20'00"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226°40'00" </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508172347"/>
                  </a:ext>
                </a:extLst>
              </a:tr>
            </a:tbl>
          </a:graphicData>
        </a:graphic>
      </p:graphicFrame>
      <p:graphicFrame>
        <p:nvGraphicFramePr>
          <p:cNvPr id="2" name="Table 1">
            <a:extLst>
              <a:ext uri="{FF2B5EF4-FFF2-40B4-BE49-F238E27FC236}">
                <a16:creationId xmlns:a16="http://schemas.microsoft.com/office/drawing/2014/main" id="{4F26D854-9E65-538C-95F4-93D41F679B08}"/>
              </a:ext>
            </a:extLst>
          </p:cNvPr>
          <p:cNvGraphicFramePr>
            <a:graphicFrameLocks noGrp="1"/>
          </p:cNvGraphicFramePr>
          <p:nvPr>
            <p:extLst>
              <p:ext uri="{D42A27DB-BD31-4B8C-83A1-F6EECF244321}">
                <p14:modId xmlns:p14="http://schemas.microsoft.com/office/powerpoint/2010/main" val="932816305"/>
              </p:ext>
            </p:extLst>
          </p:nvPr>
        </p:nvGraphicFramePr>
        <p:xfrm>
          <a:off x="6026187" y="1053419"/>
          <a:ext cx="5831231" cy="18288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90220154"/>
                    </a:ext>
                  </a:extLst>
                </a:gridCol>
                <a:gridCol w="799417">
                  <a:extLst>
                    <a:ext uri="{9D8B030D-6E8A-4147-A177-3AD203B41FA5}">
                      <a16:colId xmlns:a16="http://schemas.microsoft.com/office/drawing/2014/main" val="357789247"/>
                    </a:ext>
                  </a:extLst>
                </a:gridCol>
                <a:gridCol w="1116767">
                  <a:extLst>
                    <a:ext uri="{9D8B030D-6E8A-4147-A177-3AD203B41FA5}">
                      <a16:colId xmlns:a16="http://schemas.microsoft.com/office/drawing/2014/main" val="3819858636"/>
                    </a:ext>
                  </a:extLst>
                </a:gridCol>
                <a:gridCol w="951875">
                  <a:extLst>
                    <a:ext uri="{9D8B030D-6E8A-4147-A177-3AD203B41FA5}">
                      <a16:colId xmlns:a16="http://schemas.microsoft.com/office/drawing/2014/main" val="3181825246"/>
                    </a:ext>
                  </a:extLst>
                </a:gridCol>
                <a:gridCol w="959371">
                  <a:extLst>
                    <a:ext uri="{9D8B030D-6E8A-4147-A177-3AD203B41FA5}">
                      <a16:colId xmlns:a16="http://schemas.microsoft.com/office/drawing/2014/main" val="3538410426"/>
                    </a:ext>
                  </a:extLst>
                </a:gridCol>
                <a:gridCol w="816964">
                  <a:extLst>
                    <a:ext uri="{9D8B030D-6E8A-4147-A177-3AD203B41FA5}">
                      <a16:colId xmlns:a16="http://schemas.microsoft.com/office/drawing/2014/main" val="821482557"/>
                    </a:ext>
                  </a:extLst>
                </a:gridCol>
              </a:tblGrid>
              <a:tr h="180762">
                <a:tc>
                  <a:txBody>
                    <a:bodyPr/>
                    <a:lstStyle/>
                    <a:p>
                      <a:pPr>
                        <a:buNone/>
                      </a:pPr>
                      <a:r>
                        <a:rPr lang="en-US" sz="1200" kern="100" dirty="0">
                          <a:effectLst/>
                          <a:latin typeface="Abadi" panose="020B0604020104020204" pitchFamily="34" charset="0"/>
                        </a:rPr>
                        <a:t>Yoga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Sign</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Nakshatra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Start</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3020364037"/>
                  </a:ext>
                </a:extLst>
              </a:tr>
            </a:tbl>
          </a:graphicData>
        </a:graphic>
      </p:graphicFrame>
      <p:sp>
        <p:nvSpPr>
          <p:cNvPr id="7" name="Google Shape;84;p1">
            <a:extLst>
              <a:ext uri="{FF2B5EF4-FFF2-40B4-BE49-F238E27FC236}">
                <a16:creationId xmlns:a16="http://schemas.microsoft.com/office/drawing/2014/main" id="{E7550325-DB42-75F0-3279-4B65E9E5C74C}"/>
              </a:ext>
            </a:extLst>
          </p:cNvPr>
          <p:cNvSpPr/>
          <p:nvPr/>
        </p:nvSpPr>
        <p:spPr>
          <a:xfrm>
            <a:off x="995712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57746CE1-1D30-A354-AD30-399F30587F10}"/>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56969729"/>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ABC83-C8EC-EC54-486F-EE3E73EB4D0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19BDFB-47A2-8AC8-BD54-935BF2F8BE31}"/>
              </a:ext>
            </a:extLst>
          </p:cNvPr>
          <p:cNvSpPr txBox="1"/>
          <p:nvPr/>
        </p:nvSpPr>
        <p:spPr>
          <a:xfrm>
            <a:off x="1134673" y="157896"/>
            <a:ext cx="11377246" cy="769441"/>
          </a:xfrm>
          <a:prstGeom prst="rect">
            <a:avLst/>
          </a:prstGeom>
          <a:solidFill>
            <a:srgbClr val="968D60">
              <a:alpha val="69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Nithya Yoga:</a:t>
            </a: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851B5006-3F34-A718-DB76-7124E5D291F0}"/>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CB655860-58BB-91B6-FEE5-8B593A60AA42}"/>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CB655860-58BB-91B6-FEE5-8B593A60AA42}"/>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4DA06942-B2FF-92A7-E053-643ADB661094}"/>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4DA06942-B2FF-92A7-E053-643ADB661094}"/>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58" name="Ink 57">
                <a:extLst>
                  <a:ext uri="{FF2B5EF4-FFF2-40B4-BE49-F238E27FC236}">
                    <a16:creationId xmlns:a16="http://schemas.microsoft.com/office/drawing/2014/main" id="{14B0C272-7EA3-0157-F2BA-8F82F4B02B1D}"/>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14B0C272-7EA3-0157-F2BA-8F82F4B02B1D}"/>
                  </a:ext>
                </a:extLst>
              </p:cNvPr>
              <p:cNvPicPr/>
              <p:nvPr/>
            </p:nvPicPr>
            <p:blipFill>
              <a:blip r:embed="rId7"/>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D47FC386-070B-82AF-BF5B-C98E325E58D7}"/>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D47FC386-070B-82AF-BF5B-C98E325E58D7}"/>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8FF454C2-BFBC-BDA0-3572-CF0A49925576}"/>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8FF454C2-BFBC-BDA0-3572-CF0A49925576}"/>
                  </a:ext>
                </a:extLst>
              </p:cNvPr>
              <p:cNvPicPr/>
              <p:nvPr/>
            </p:nvPicPr>
            <p:blipFill>
              <a:blip r:embed="rId11"/>
              <a:stretch>
                <a:fillRect/>
              </a:stretch>
            </p:blipFill>
            <p:spPr>
              <a:xfrm>
                <a:off x="2322206" y="6321880"/>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91B79375-D58B-79D2-527A-CC0AB0DF461F}"/>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91B79375-D58B-79D2-527A-CC0AB0DF461F}"/>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A769E068-B6E0-F3A8-511C-DA3E66BFD7DB}"/>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9903F6AB-13F5-4CFE-CE7B-1F4D294FC104}"/>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9903F6AB-13F5-4CFE-CE7B-1F4D294FC104}"/>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D442301D-A844-DB72-7A69-D56B827FA97B}"/>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D442301D-A844-DB72-7A69-D56B827FA97B}"/>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93EAAF32-011F-06FC-9C8A-9540000C2F4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119574" y="18773"/>
            <a:ext cx="7021563" cy="2031707"/>
          </a:xfrm>
          <a:prstGeom prst="rect">
            <a:avLst/>
          </a:prstGeom>
        </p:spPr>
      </p:pic>
      <p:sp>
        <p:nvSpPr>
          <p:cNvPr id="71" name="TextBox 70">
            <a:extLst>
              <a:ext uri="{FF2B5EF4-FFF2-40B4-BE49-F238E27FC236}">
                <a16:creationId xmlns:a16="http://schemas.microsoft.com/office/drawing/2014/main" id="{B2B435A0-C923-5966-8589-7895ED5F1499}"/>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F46D0991-C53F-C4FA-BE69-47BFC679CB71}"/>
              </a:ext>
            </a:extLst>
          </p:cNvPr>
          <p:cNvGraphicFramePr>
            <a:graphicFrameLocks noGrp="1"/>
          </p:cNvGraphicFramePr>
          <p:nvPr>
            <p:extLst>
              <p:ext uri="{D42A27DB-BD31-4B8C-83A1-F6EECF244321}">
                <p14:modId xmlns:p14="http://schemas.microsoft.com/office/powerpoint/2010/main" val="1618578692"/>
              </p:ext>
            </p:extLst>
          </p:nvPr>
        </p:nvGraphicFramePr>
        <p:xfrm>
          <a:off x="70372" y="1396777"/>
          <a:ext cx="5831231" cy="410114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3632549779"/>
                    </a:ext>
                  </a:extLst>
                </a:gridCol>
                <a:gridCol w="799417">
                  <a:extLst>
                    <a:ext uri="{9D8B030D-6E8A-4147-A177-3AD203B41FA5}">
                      <a16:colId xmlns:a16="http://schemas.microsoft.com/office/drawing/2014/main" val="3005387004"/>
                    </a:ext>
                  </a:extLst>
                </a:gridCol>
                <a:gridCol w="1116767">
                  <a:extLst>
                    <a:ext uri="{9D8B030D-6E8A-4147-A177-3AD203B41FA5}">
                      <a16:colId xmlns:a16="http://schemas.microsoft.com/office/drawing/2014/main" val="553806165"/>
                    </a:ext>
                  </a:extLst>
                </a:gridCol>
                <a:gridCol w="951875">
                  <a:extLst>
                    <a:ext uri="{9D8B030D-6E8A-4147-A177-3AD203B41FA5}">
                      <a16:colId xmlns:a16="http://schemas.microsoft.com/office/drawing/2014/main" val="3862937655"/>
                    </a:ext>
                  </a:extLst>
                </a:gridCol>
                <a:gridCol w="959371">
                  <a:extLst>
                    <a:ext uri="{9D8B030D-6E8A-4147-A177-3AD203B41FA5}">
                      <a16:colId xmlns:a16="http://schemas.microsoft.com/office/drawing/2014/main" val="2639867760"/>
                    </a:ext>
                  </a:extLst>
                </a:gridCol>
                <a:gridCol w="816964">
                  <a:extLst>
                    <a:ext uri="{9D8B030D-6E8A-4147-A177-3AD203B41FA5}">
                      <a16:colId xmlns:a16="http://schemas.microsoft.com/office/drawing/2014/main" val="2523170912"/>
                    </a:ext>
                  </a:extLst>
                </a:gridCol>
              </a:tblGrid>
              <a:tr h="180762">
                <a:tc>
                  <a:txBody>
                    <a:bodyPr/>
                    <a:lstStyle/>
                    <a:p>
                      <a:pPr>
                        <a:buNone/>
                      </a:pPr>
                      <a:r>
                        <a:rPr lang="en-US" sz="1200" kern="100">
                          <a:effectLst/>
                          <a:latin typeface="Abadi" panose="020B0604020104020204" pitchFamily="34" charset="0"/>
                        </a:rPr>
                        <a:t>Yoga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Sign</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Nakshatra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Pada</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a:effectLst/>
                          <a:latin typeface="Abadi" panose="020B0604020104020204" pitchFamily="34" charset="0"/>
                        </a:rPr>
                        <a:t>Pada Start</a:t>
                      </a:r>
                      <a:endParaRPr lang="en-GB" sz="1200" kern="10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4056139576"/>
                  </a:ext>
                </a:extLst>
              </a:tr>
              <a:tr h="195913">
                <a:tc>
                  <a:txBody>
                    <a:bodyPr/>
                    <a:lstStyle/>
                    <a:p>
                      <a:pPr>
                        <a:buNone/>
                      </a:pPr>
                      <a:r>
                        <a:rPr lang="en-US" sz="1200" kern="100">
                          <a:effectLst/>
                          <a:latin typeface="Liberation Serif"/>
                          <a:ea typeface="Tahoma" panose="020B0604030504040204" pitchFamily="34" charset="0"/>
                          <a:cs typeface="Lohit Hindi"/>
                        </a:rPr>
                        <a:t>Vriddhi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Jyeshtha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226°40'00"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675522141"/>
                  </a:ext>
                </a:extLst>
              </a:tr>
              <a:tr h="195913">
                <a:tc>
                  <a:txBody>
                    <a:bodyPr/>
                    <a:lstStyle/>
                    <a:p>
                      <a:pPr>
                        <a:buNone/>
                      </a:pPr>
                      <a:r>
                        <a:rPr lang="en-US" sz="1200" kern="100">
                          <a:effectLst/>
                          <a:latin typeface="Liberation Serif"/>
                          <a:ea typeface="Tahoma" panose="020B0604030504040204" pitchFamily="34" charset="0"/>
                          <a:cs typeface="Lohit Hindi"/>
                        </a:rPr>
                        <a:t>Vriddhi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Jyeshtha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186391390"/>
                  </a:ext>
                </a:extLst>
              </a:tr>
              <a:tr h="195913">
                <a:tc>
                  <a:txBody>
                    <a:bodyPr/>
                    <a:lstStyle/>
                    <a:p>
                      <a:pPr>
                        <a:buNone/>
                      </a:pPr>
                      <a:r>
                        <a:rPr lang="en-US" sz="1200" kern="100">
                          <a:effectLst/>
                          <a:latin typeface="Liberation Serif"/>
                          <a:ea typeface="Tahoma" panose="020B0604030504040204" pitchFamily="34" charset="0"/>
                          <a:cs typeface="Lohit Hindi"/>
                        </a:rPr>
                        <a:t>Vriddhi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Jyeshtha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179761610"/>
                  </a:ext>
                </a:extLst>
              </a:tr>
              <a:tr h="195913">
                <a:tc>
                  <a:txBody>
                    <a:bodyPr/>
                    <a:lstStyle/>
                    <a:p>
                      <a:pPr>
                        <a:buNone/>
                      </a:pPr>
                      <a:r>
                        <a:rPr lang="en-US" sz="1200" kern="100">
                          <a:effectLst/>
                          <a:latin typeface="Liberation Serif"/>
                          <a:ea typeface="Tahoma" panose="020B0604030504040204" pitchFamily="34" charset="0"/>
                          <a:cs typeface="Lohit Hindi"/>
                        </a:rPr>
                        <a:t>Vriddhi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Scorpio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Jyeshtha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67233392"/>
                  </a:ext>
                </a:extLst>
              </a:tr>
              <a:tr h="195913">
                <a:tc>
                  <a:txBody>
                    <a:bodyPr/>
                    <a:lstStyle/>
                    <a:p>
                      <a:pPr>
                        <a:buNone/>
                      </a:pPr>
                      <a:r>
                        <a:rPr lang="en-US" sz="1200" kern="100">
                          <a:effectLst/>
                          <a:latin typeface="Liberation Serif"/>
                          <a:ea typeface="Tahoma" panose="020B0604030504040204" pitchFamily="34" charset="0"/>
                          <a:cs typeface="Lohit Hindi"/>
                        </a:rPr>
                        <a:t>Dhruva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Moola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74065063"/>
                  </a:ext>
                </a:extLst>
              </a:tr>
              <a:tr h="195913">
                <a:tc>
                  <a:txBody>
                    <a:bodyPr/>
                    <a:lstStyle/>
                    <a:p>
                      <a:pPr>
                        <a:buNone/>
                      </a:pPr>
                      <a:r>
                        <a:rPr lang="en-US" sz="1200" kern="100">
                          <a:effectLst/>
                          <a:latin typeface="Liberation Serif"/>
                          <a:ea typeface="Tahoma" panose="020B0604030504040204" pitchFamily="34" charset="0"/>
                          <a:cs typeface="Lohit Hindi"/>
                        </a:rPr>
                        <a:t>Dhruva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Moola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49382774"/>
                  </a:ext>
                </a:extLst>
              </a:tr>
              <a:tr h="195913">
                <a:tc>
                  <a:txBody>
                    <a:bodyPr/>
                    <a:lstStyle/>
                    <a:p>
                      <a:pPr>
                        <a:buNone/>
                      </a:pPr>
                      <a:r>
                        <a:rPr lang="en-US" sz="1200" kern="100">
                          <a:effectLst/>
                          <a:latin typeface="Liberation Serif"/>
                          <a:ea typeface="Tahoma" panose="020B0604030504040204" pitchFamily="34" charset="0"/>
                          <a:cs typeface="Lohit Hindi"/>
                        </a:rPr>
                        <a:t>Dhruva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Moola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246°40'00"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925207316"/>
                  </a:ext>
                </a:extLst>
              </a:tr>
              <a:tr h="195913">
                <a:tc>
                  <a:txBody>
                    <a:bodyPr/>
                    <a:lstStyle/>
                    <a:p>
                      <a:pPr>
                        <a:buNone/>
                      </a:pPr>
                      <a:r>
                        <a:rPr lang="en-US" sz="1200" kern="100">
                          <a:effectLst/>
                          <a:latin typeface="Liberation Serif"/>
                          <a:ea typeface="Tahoma" panose="020B0604030504040204" pitchFamily="34" charset="0"/>
                          <a:cs typeface="Lohit Hindi"/>
                        </a:rPr>
                        <a:t>Dhruva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Moola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99040024"/>
                  </a:ext>
                </a:extLst>
              </a:tr>
              <a:tr h="195913">
                <a:tc>
                  <a:txBody>
                    <a:bodyPr/>
                    <a:lstStyle/>
                    <a:p>
                      <a:pPr>
                        <a:buNone/>
                      </a:pPr>
                      <a:r>
                        <a:rPr lang="en-US" sz="1200" kern="100">
                          <a:effectLst/>
                          <a:latin typeface="Liberation Serif"/>
                          <a:ea typeface="Tahoma" panose="020B0604030504040204" pitchFamily="34" charset="0"/>
                          <a:cs typeface="Lohit Hindi"/>
                        </a:rPr>
                        <a:t>Vyaghata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pada 1 </a:t>
                      </a:r>
                      <a:endParaRPr lang="en-GB" sz="1200" kern="100" dirty="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79912222"/>
                  </a:ext>
                </a:extLst>
              </a:tr>
              <a:tr h="195913">
                <a:tc>
                  <a:txBody>
                    <a:bodyPr/>
                    <a:lstStyle/>
                    <a:p>
                      <a:pPr>
                        <a:buNone/>
                      </a:pPr>
                      <a:r>
                        <a:rPr lang="en-US" sz="1200" kern="100">
                          <a:effectLst/>
                          <a:latin typeface="Liberation Serif"/>
                          <a:ea typeface="Tahoma" panose="020B0604030504040204" pitchFamily="34" charset="0"/>
                          <a:cs typeface="Lohit Hindi"/>
                        </a:rPr>
                        <a:t>Vyaghata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256°40'00"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685253412"/>
                  </a:ext>
                </a:extLst>
              </a:tr>
              <a:tr h="195913">
                <a:tc>
                  <a:txBody>
                    <a:bodyPr/>
                    <a:lstStyle/>
                    <a:p>
                      <a:pPr>
                        <a:buNone/>
                      </a:pPr>
                      <a:r>
                        <a:rPr lang="en-US" sz="1200" kern="100">
                          <a:effectLst/>
                          <a:latin typeface="Liberation Serif"/>
                          <a:ea typeface="Tahoma" panose="020B0604030504040204" pitchFamily="34" charset="0"/>
                          <a:cs typeface="Lohit Hindi"/>
                        </a:rPr>
                        <a:t>Vyaghata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834842761"/>
                  </a:ext>
                </a:extLst>
              </a:tr>
              <a:tr h="195913">
                <a:tc>
                  <a:txBody>
                    <a:bodyPr/>
                    <a:lstStyle/>
                    <a:p>
                      <a:pPr>
                        <a:buNone/>
                      </a:pPr>
                      <a:r>
                        <a:rPr lang="en-US" sz="1200" kern="100">
                          <a:effectLst/>
                          <a:latin typeface="Liberation Serif"/>
                          <a:ea typeface="Tahoma" panose="020B0604030504040204" pitchFamily="34" charset="0"/>
                          <a:cs typeface="Lohit Hindi"/>
                        </a:rPr>
                        <a:t>Vyaghata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144015719"/>
                  </a:ext>
                </a:extLst>
              </a:tr>
              <a:tr h="195913">
                <a:tc>
                  <a:txBody>
                    <a:bodyPr/>
                    <a:lstStyle/>
                    <a:p>
                      <a:pPr>
                        <a:buNone/>
                      </a:pPr>
                      <a:r>
                        <a:rPr lang="en-US" sz="1200" kern="100">
                          <a:effectLst/>
                          <a:latin typeface="Liberation Serif"/>
                          <a:ea typeface="Tahoma" panose="020B0604030504040204" pitchFamily="34" charset="0"/>
                          <a:cs typeface="Lohit Hindi"/>
                        </a:rPr>
                        <a:t>Harshana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Saggitarius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69039671"/>
                  </a:ext>
                </a:extLst>
              </a:tr>
              <a:tr h="195913">
                <a:tc>
                  <a:txBody>
                    <a:bodyPr/>
                    <a:lstStyle/>
                    <a:p>
                      <a:pPr>
                        <a:buNone/>
                      </a:pPr>
                      <a:r>
                        <a:rPr lang="en-US" sz="1200" kern="100">
                          <a:effectLst/>
                          <a:latin typeface="Liberation Serif"/>
                          <a:ea typeface="Tahoma" panose="020B0604030504040204" pitchFamily="34" charset="0"/>
                          <a:cs typeface="Lohit Hindi"/>
                        </a:rPr>
                        <a:t>Harshana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22568241"/>
                  </a:ext>
                </a:extLst>
              </a:tr>
              <a:tr h="195913">
                <a:tc>
                  <a:txBody>
                    <a:bodyPr/>
                    <a:lstStyle/>
                    <a:p>
                      <a:pPr>
                        <a:buNone/>
                      </a:pPr>
                      <a:r>
                        <a:rPr lang="en-US" sz="1200" kern="100">
                          <a:effectLst/>
                          <a:latin typeface="Liberation Serif"/>
                          <a:ea typeface="Tahoma" panose="020B0604030504040204" pitchFamily="34" charset="0"/>
                          <a:cs typeface="Lohit Hindi"/>
                        </a:rPr>
                        <a:t>Harshana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838102973"/>
                  </a:ext>
                </a:extLst>
              </a:tr>
              <a:tr h="195913">
                <a:tc>
                  <a:txBody>
                    <a:bodyPr/>
                    <a:lstStyle/>
                    <a:p>
                      <a:pPr>
                        <a:buNone/>
                      </a:pPr>
                      <a:r>
                        <a:rPr lang="en-US" sz="1200" kern="100">
                          <a:effectLst/>
                          <a:latin typeface="Liberation Serif"/>
                          <a:ea typeface="Tahoma" panose="020B0604030504040204" pitchFamily="34" charset="0"/>
                          <a:cs typeface="Lohit Hindi"/>
                        </a:rPr>
                        <a:t>Harshana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U.Shada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276°40'00"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03829818"/>
                  </a:ext>
                </a:extLst>
              </a:tr>
              <a:tr h="195913">
                <a:tc>
                  <a:txBody>
                    <a:bodyPr/>
                    <a:lstStyle/>
                    <a:p>
                      <a:pPr>
                        <a:buNone/>
                      </a:pPr>
                      <a:r>
                        <a:rPr lang="en-US" sz="1200" kern="100">
                          <a:effectLst/>
                          <a:latin typeface="Liberation Serif"/>
                          <a:ea typeface="Tahoma" panose="020B0604030504040204" pitchFamily="34" charset="0"/>
                          <a:cs typeface="Lohit Hindi"/>
                        </a:rPr>
                        <a:t>Vajra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Shravan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1580524"/>
                  </a:ext>
                </a:extLst>
              </a:tr>
              <a:tr h="195913">
                <a:tc>
                  <a:txBody>
                    <a:bodyPr/>
                    <a:lstStyle/>
                    <a:p>
                      <a:pPr>
                        <a:buNone/>
                      </a:pPr>
                      <a:r>
                        <a:rPr lang="en-US" sz="1200" kern="100">
                          <a:effectLst/>
                          <a:latin typeface="Liberation Serif"/>
                          <a:ea typeface="Tahoma" panose="020B0604030504040204" pitchFamily="34" charset="0"/>
                          <a:cs typeface="Lohit Hindi"/>
                        </a:rPr>
                        <a:t>Vajra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Shravan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563201638"/>
                  </a:ext>
                </a:extLst>
              </a:tr>
              <a:tr h="195913">
                <a:tc>
                  <a:txBody>
                    <a:bodyPr/>
                    <a:lstStyle/>
                    <a:p>
                      <a:pPr>
                        <a:buNone/>
                      </a:pPr>
                      <a:r>
                        <a:rPr lang="en-US" sz="1200" kern="100">
                          <a:effectLst/>
                          <a:latin typeface="Liberation Serif"/>
                          <a:ea typeface="Tahoma" panose="020B0604030504040204" pitchFamily="34" charset="0"/>
                          <a:cs typeface="Lohit Hindi"/>
                        </a:rPr>
                        <a:t>Vajra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Shravan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286°40'00"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290°00'00"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567922320"/>
                  </a:ext>
                </a:extLst>
              </a:tr>
              <a:tr h="195913">
                <a:tc>
                  <a:txBody>
                    <a:bodyPr/>
                    <a:lstStyle/>
                    <a:p>
                      <a:pPr>
                        <a:buNone/>
                      </a:pPr>
                      <a:r>
                        <a:rPr lang="en-US" sz="1200" kern="100">
                          <a:effectLst/>
                          <a:latin typeface="Liberation Serif"/>
                          <a:ea typeface="Tahoma" panose="020B0604030504040204" pitchFamily="34" charset="0"/>
                          <a:cs typeface="Lohit Hindi"/>
                        </a:rPr>
                        <a:t>Vajra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Shravan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290°00'00"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293°20'00"</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7677372"/>
                  </a:ext>
                </a:extLst>
              </a:tr>
            </a:tbl>
          </a:graphicData>
        </a:graphic>
      </p:graphicFrame>
      <p:graphicFrame>
        <p:nvGraphicFramePr>
          <p:cNvPr id="4" name="Table 3">
            <a:extLst>
              <a:ext uri="{FF2B5EF4-FFF2-40B4-BE49-F238E27FC236}">
                <a16:creationId xmlns:a16="http://schemas.microsoft.com/office/drawing/2014/main" id="{3EAF57BB-74AE-20D7-CB9A-8E6F84E93E8B}"/>
              </a:ext>
            </a:extLst>
          </p:cNvPr>
          <p:cNvGraphicFramePr>
            <a:graphicFrameLocks noGrp="1"/>
          </p:cNvGraphicFramePr>
          <p:nvPr>
            <p:extLst>
              <p:ext uri="{D42A27DB-BD31-4B8C-83A1-F6EECF244321}">
                <p14:modId xmlns:p14="http://schemas.microsoft.com/office/powerpoint/2010/main" val="2493267074"/>
              </p:ext>
            </p:extLst>
          </p:nvPr>
        </p:nvGraphicFramePr>
        <p:xfrm>
          <a:off x="5951161" y="1560394"/>
          <a:ext cx="5601805" cy="4360620"/>
        </p:xfrm>
        <a:graphic>
          <a:graphicData uri="http://schemas.openxmlformats.org/drawingml/2006/table">
            <a:tbl>
              <a:tblPr firstRow="1" firstCol="1" bandRow="1">
                <a:tableStyleId>{5C22544A-7EE6-4342-B048-85BDC9FD1C3A}</a:tableStyleId>
              </a:tblPr>
              <a:tblGrid>
                <a:gridCol w="998908">
                  <a:extLst>
                    <a:ext uri="{9D8B030D-6E8A-4147-A177-3AD203B41FA5}">
                      <a16:colId xmlns:a16="http://schemas.microsoft.com/office/drawing/2014/main" val="2012255572"/>
                    </a:ext>
                  </a:extLst>
                </a:gridCol>
                <a:gridCol w="954901">
                  <a:extLst>
                    <a:ext uri="{9D8B030D-6E8A-4147-A177-3AD203B41FA5}">
                      <a16:colId xmlns:a16="http://schemas.microsoft.com/office/drawing/2014/main" val="670787470"/>
                    </a:ext>
                  </a:extLst>
                </a:gridCol>
                <a:gridCol w="1169794">
                  <a:extLst>
                    <a:ext uri="{9D8B030D-6E8A-4147-A177-3AD203B41FA5}">
                      <a16:colId xmlns:a16="http://schemas.microsoft.com/office/drawing/2014/main" val="3118865768"/>
                    </a:ext>
                  </a:extLst>
                </a:gridCol>
                <a:gridCol w="659339">
                  <a:extLst>
                    <a:ext uri="{9D8B030D-6E8A-4147-A177-3AD203B41FA5}">
                      <a16:colId xmlns:a16="http://schemas.microsoft.com/office/drawing/2014/main" val="1851862540"/>
                    </a:ext>
                  </a:extLst>
                </a:gridCol>
                <a:gridCol w="910165">
                  <a:extLst>
                    <a:ext uri="{9D8B030D-6E8A-4147-A177-3AD203B41FA5}">
                      <a16:colId xmlns:a16="http://schemas.microsoft.com/office/drawing/2014/main" val="3653332670"/>
                    </a:ext>
                  </a:extLst>
                </a:gridCol>
                <a:gridCol w="908698">
                  <a:extLst>
                    <a:ext uri="{9D8B030D-6E8A-4147-A177-3AD203B41FA5}">
                      <a16:colId xmlns:a16="http://schemas.microsoft.com/office/drawing/2014/main" val="2812711529"/>
                    </a:ext>
                  </a:extLst>
                </a:gridCol>
              </a:tblGrid>
              <a:tr h="218031">
                <a:tc>
                  <a:txBody>
                    <a:bodyPr/>
                    <a:lstStyle/>
                    <a:p>
                      <a:pPr>
                        <a:buNone/>
                      </a:pPr>
                      <a:r>
                        <a:rPr lang="en-US" sz="1200" kern="100">
                          <a:effectLst/>
                          <a:latin typeface="Liberation Serif"/>
                          <a:ea typeface="Tahoma" panose="020B0604030504040204" pitchFamily="34" charset="0"/>
                          <a:cs typeface="Lohit Hindi"/>
                        </a:rPr>
                        <a:t>Siddhi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Dhanishtha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293°20'00"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296°40'00"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32035128"/>
                  </a:ext>
                </a:extLst>
              </a:tr>
              <a:tr h="218031">
                <a:tc>
                  <a:txBody>
                    <a:bodyPr/>
                    <a:lstStyle/>
                    <a:p>
                      <a:pPr>
                        <a:buNone/>
                      </a:pPr>
                      <a:r>
                        <a:rPr lang="en-US" sz="1200" kern="100">
                          <a:effectLst/>
                          <a:latin typeface="Liberation Serif"/>
                          <a:ea typeface="Tahoma" panose="020B0604030504040204" pitchFamily="34" charset="0"/>
                          <a:cs typeface="Lohit Hindi"/>
                        </a:rPr>
                        <a:t>Siddhi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Capricorn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Dhanishtha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296°40'00"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561882644"/>
                  </a:ext>
                </a:extLst>
              </a:tr>
              <a:tr h="218031">
                <a:tc>
                  <a:txBody>
                    <a:bodyPr/>
                    <a:lstStyle/>
                    <a:p>
                      <a:pPr>
                        <a:buNone/>
                      </a:pPr>
                      <a:r>
                        <a:rPr lang="en-US" sz="1200" kern="100" dirty="0">
                          <a:effectLst/>
                          <a:latin typeface="Liberation Serif"/>
                          <a:ea typeface="Tahoma" panose="020B0604030504040204" pitchFamily="34" charset="0"/>
                          <a:cs typeface="Lohit Hindi"/>
                        </a:rPr>
                        <a:t>Siddhi </a:t>
                      </a:r>
                      <a:endParaRPr lang="en-GB" sz="1200" kern="100" dirty="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Dhanishtha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5955914"/>
                  </a:ext>
                </a:extLst>
              </a:tr>
              <a:tr h="218031">
                <a:tc>
                  <a:txBody>
                    <a:bodyPr/>
                    <a:lstStyle/>
                    <a:p>
                      <a:pPr>
                        <a:buNone/>
                      </a:pPr>
                      <a:r>
                        <a:rPr lang="en-US" sz="1200" kern="100">
                          <a:effectLst/>
                          <a:latin typeface="Liberation Serif"/>
                          <a:ea typeface="Tahoma" panose="020B0604030504040204" pitchFamily="34" charset="0"/>
                          <a:cs typeface="Lohit Hindi"/>
                        </a:rPr>
                        <a:t>Siddhi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Dhanishtha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752559053"/>
                  </a:ext>
                </a:extLst>
              </a:tr>
              <a:tr h="218031">
                <a:tc>
                  <a:txBody>
                    <a:bodyPr/>
                    <a:lstStyle/>
                    <a:p>
                      <a:pPr>
                        <a:buNone/>
                      </a:pPr>
                      <a:r>
                        <a:rPr lang="en-US" sz="1200" kern="100" dirty="0" err="1">
                          <a:effectLst/>
                          <a:latin typeface="Liberation Serif"/>
                          <a:ea typeface="Tahoma" panose="020B0604030504040204" pitchFamily="34" charset="0"/>
                          <a:cs typeface="Lohit Hindi"/>
                        </a:rPr>
                        <a:t>Vyatipata</a:t>
                      </a:r>
                      <a:r>
                        <a:rPr lang="en-US" sz="1200" kern="100" dirty="0">
                          <a:effectLst/>
                          <a:latin typeface="Liberation Serif"/>
                          <a:ea typeface="Tahoma" panose="020B0604030504040204" pitchFamily="34" charset="0"/>
                          <a:cs typeface="Lohit Hindi"/>
                        </a:rPr>
                        <a:t> </a:t>
                      </a:r>
                      <a:endParaRPr lang="en-GB" sz="1200" kern="100" dirty="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Shatabhisha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950591243"/>
                  </a:ext>
                </a:extLst>
              </a:tr>
              <a:tr h="218031">
                <a:tc>
                  <a:txBody>
                    <a:bodyPr/>
                    <a:lstStyle/>
                    <a:p>
                      <a:pPr>
                        <a:buNone/>
                      </a:pPr>
                      <a:r>
                        <a:rPr lang="en-US" sz="1200" kern="100" dirty="0" err="1">
                          <a:effectLst/>
                          <a:latin typeface="Liberation Serif"/>
                          <a:ea typeface="Tahoma" panose="020B0604030504040204" pitchFamily="34" charset="0"/>
                          <a:cs typeface="Lohit Hindi"/>
                        </a:rPr>
                        <a:t>Vyatipata</a:t>
                      </a:r>
                      <a:r>
                        <a:rPr lang="en-US" sz="1200" kern="100" dirty="0">
                          <a:effectLst/>
                          <a:latin typeface="Liberation Serif"/>
                          <a:ea typeface="Tahoma" panose="020B0604030504040204" pitchFamily="34" charset="0"/>
                          <a:cs typeface="Lohit Hindi"/>
                        </a:rPr>
                        <a:t> </a:t>
                      </a:r>
                      <a:endParaRPr lang="en-GB" sz="1200" kern="100" dirty="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Shatabhisha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06100418"/>
                  </a:ext>
                </a:extLst>
              </a:tr>
              <a:tr h="218031">
                <a:tc>
                  <a:txBody>
                    <a:bodyPr/>
                    <a:lstStyle/>
                    <a:p>
                      <a:pPr>
                        <a:buNone/>
                      </a:pPr>
                      <a:r>
                        <a:rPr lang="en-US" sz="1200" kern="100">
                          <a:effectLst/>
                          <a:latin typeface="Liberation Serif"/>
                          <a:ea typeface="Tahoma" panose="020B0604030504040204" pitchFamily="34" charset="0"/>
                          <a:cs typeface="Lohit Hindi"/>
                        </a:rPr>
                        <a:t>Vyatipata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Shatabhisha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058564219"/>
                  </a:ext>
                </a:extLst>
              </a:tr>
              <a:tr h="218031">
                <a:tc>
                  <a:txBody>
                    <a:bodyPr/>
                    <a:lstStyle/>
                    <a:p>
                      <a:pPr>
                        <a:buNone/>
                      </a:pPr>
                      <a:r>
                        <a:rPr lang="en-US" sz="1200" kern="100">
                          <a:effectLst/>
                          <a:latin typeface="Liberation Serif"/>
                          <a:ea typeface="Tahoma" panose="020B0604030504040204" pitchFamily="34" charset="0"/>
                          <a:cs typeface="Lohit Hindi"/>
                        </a:rPr>
                        <a:t>Vyatipata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Shatabhisha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316°40'00"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72205516"/>
                  </a:ext>
                </a:extLst>
              </a:tr>
              <a:tr h="218031">
                <a:tc>
                  <a:txBody>
                    <a:bodyPr/>
                    <a:lstStyle/>
                    <a:p>
                      <a:pPr>
                        <a:buNone/>
                      </a:pPr>
                      <a:r>
                        <a:rPr lang="en-US" sz="1200" kern="100">
                          <a:effectLst/>
                          <a:latin typeface="Liberation Serif"/>
                          <a:ea typeface="Tahoma" panose="020B0604030504040204" pitchFamily="34" charset="0"/>
                          <a:cs typeface="Lohit Hindi"/>
                        </a:rPr>
                        <a:t>Variyana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92979564"/>
                  </a:ext>
                </a:extLst>
              </a:tr>
              <a:tr h="218031">
                <a:tc>
                  <a:txBody>
                    <a:bodyPr/>
                    <a:lstStyle/>
                    <a:p>
                      <a:pPr>
                        <a:buNone/>
                      </a:pPr>
                      <a:r>
                        <a:rPr lang="en-US" sz="1200" kern="100">
                          <a:effectLst/>
                          <a:latin typeface="Liberation Serif"/>
                          <a:ea typeface="Tahoma" panose="020B0604030504040204" pitchFamily="34" charset="0"/>
                          <a:cs typeface="Lohit Hindi"/>
                        </a:rPr>
                        <a:t>Variyana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26640710"/>
                  </a:ext>
                </a:extLst>
              </a:tr>
              <a:tr h="218031">
                <a:tc>
                  <a:txBody>
                    <a:bodyPr/>
                    <a:lstStyle/>
                    <a:p>
                      <a:pPr>
                        <a:buNone/>
                      </a:pPr>
                      <a:r>
                        <a:rPr lang="en-US" sz="1200" kern="100">
                          <a:effectLst/>
                          <a:latin typeface="Liberation Serif"/>
                          <a:ea typeface="Tahoma" panose="020B0604030504040204" pitchFamily="34" charset="0"/>
                          <a:cs typeface="Lohit Hindi"/>
                        </a:rPr>
                        <a:t>Variyana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Aquarius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02810199"/>
                  </a:ext>
                </a:extLst>
              </a:tr>
              <a:tr h="218031">
                <a:tc>
                  <a:txBody>
                    <a:bodyPr/>
                    <a:lstStyle/>
                    <a:p>
                      <a:pPr>
                        <a:buNone/>
                      </a:pPr>
                      <a:r>
                        <a:rPr lang="en-US" sz="1200" kern="100">
                          <a:effectLst/>
                          <a:latin typeface="Liberation Serif"/>
                          <a:ea typeface="Tahoma" panose="020B0604030504040204" pitchFamily="34" charset="0"/>
                          <a:cs typeface="Lohit Hindi"/>
                        </a:rPr>
                        <a:t>Variyana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48927571"/>
                  </a:ext>
                </a:extLst>
              </a:tr>
              <a:tr h="218031">
                <a:tc>
                  <a:txBody>
                    <a:bodyPr/>
                    <a:lstStyle/>
                    <a:p>
                      <a:pPr>
                        <a:buNone/>
                      </a:pPr>
                      <a:r>
                        <a:rPr lang="en-US" sz="1200" kern="100">
                          <a:effectLst/>
                          <a:latin typeface="Liberation Serif"/>
                          <a:ea typeface="Tahoma" panose="020B0604030504040204" pitchFamily="34" charset="0"/>
                          <a:cs typeface="Lohit Hindi"/>
                        </a:rPr>
                        <a:t>Parigha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94815193"/>
                  </a:ext>
                </a:extLst>
              </a:tr>
              <a:tr h="218031">
                <a:tc>
                  <a:txBody>
                    <a:bodyPr/>
                    <a:lstStyle/>
                    <a:p>
                      <a:pPr>
                        <a:buNone/>
                      </a:pPr>
                      <a:r>
                        <a:rPr lang="en-US" sz="1200" kern="100">
                          <a:effectLst/>
                          <a:latin typeface="Liberation Serif"/>
                          <a:ea typeface="Tahoma" panose="020B0604030504040204" pitchFamily="34" charset="0"/>
                          <a:cs typeface="Lohit Hindi"/>
                        </a:rPr>
                        <a:t>Parigha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204055144"/>
                  </a:ext>
                </a:extLst>
              </a:tr>
              <a:tr h="218031">
                <a:tc>
                  <a:txBody>
                    <a:bodyPr/>
                    <a:lstStyle/>
                    <a:p>
                      <a:pPr>
                        <a:buNone/>
                      </a:pPr>
                      <a:r>
                        <a:rPr lang="en-US" sz="1200" kern="100">
                          <a:effectLst/>
                          <a:latin typeface="Liberation Serif"/>
                          <a:ea typeface="Tahoma" panose="020B0604030504040204" pitchFamily="34" charset="0"/>
                          <a:cs typeface="Lohit Hindi"/>
                        </a:rPr>
                        <a:t>Parigha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44452524"/>
                  </a:ext>
                </a:extLst>
              </a:tr>
              <a:tr h="218031">
                <a:tc>
                  <a:txBody>
                    <a:bodyPr/>
                    <a:lstStyle/>
                    <a:p>
                      <a:pPr>
                        <a:buNone/>
                      </a:pPr>
                      <a:r>
                        <a:rPr lang="en-US" sz="1200" kern="100">
                          <a:effectLst/>
                          <a:latin typeface="Liberation Serif"/>
                          <a:ea typeface="Tahoma" panose="020B0604030504040204" pitchFamily="34" charset="0"/>
                          <a:cs typeface="Lohit Hindi"/>
                        </a:rPr>
                        <a:t>Parigha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5">
                        <a:lumMod val="75000"/>
                      </a:schemeClr>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U.Bhadrapada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82957268"/>
                  </a:ext>
                </a:extLst>
              </a:tr>
              <a:tr h="218031">
                <a:tc>
                  <a:txBody>
                    <a:bodyPr/>
                    <a:lstStyle/>
                    <a:p>
                      <a:pPr>
                        <a:buNone/>
                      </a:pPr>
                      <a:r>
                        <a:rPr lang="en-US" sz="1200" kern="100">
                          <a:effectLst/>
                          <a:latin typeface="Liberation Serif"/>
                          <a:ea typeface="Tahoma" panose="020B0604030504040204" pitchFamily="34" charset="0"/>
                          <a:cs typeface="Lohit Hindi"/>
                        </a:rPr>
                        <a:t>Shiva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Revati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346°40'00"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01994421"/>
                  </a:ext>
                </a:extLst>
              </a:tr>
              <a:tr h="218031">
                <a:tc>
                  <a:txBody>
                    <a:bodyPr/>
                    <a:lstStyle/>
                    <a:p>
                      <a:pPr>
                        <a:buNone/>
                      </a:pPr>
                      <a:r>
                        <a:rPr lang="en-US" sz="1200" kern="100">
                          <a:effectLst/>
                          <a:latin typeface="Liberation Serif"/>
                          <a:ea typeface="Tahoma" panose="020B0604030504040204" pitchFamily="34" charset="0"/>
                          <a:cs typeface="Lohit Hindi"/>
                        </a:rPr>
                        <a:t>Shiva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Revati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02080800"/>
                  </a:ext>
                </a:extLst>
              </a:tr>
              <a:tr h="218031">
                <a:tc>
                  <a:txBody>
                    <a:bodyPr/>
                    <a:lstStyle/>
                    <a:p>
                      <a:pPr>
                        <a:buNone/>
                      </a:pPr>
                      <a:r>
                        <a:rPr lang="en-US" sz="1200" kern="100">
                          <a:effectLst/>
                          <a:latin typeface="Liberation Serif"/>
                          <a:ea typeface="Tahoma" panose="020B0604030504040204" pitchFamily="34" charset="0"/>
                          <a:cs typeface="Lohit Hindi"/>
                        </a:rPr>
                        <a:t>Shiva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Revati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199893056"/>
                  </a:ext>
                </a:extLst>
              </a:tr>
              <a:tr h="218031">
                <a:tc>
                  <a:txBody>
                    <a:bodyPr/>
                    <a:lstStyle/>
                    <a:p>
                      <a:pPr>
                        <a:buNone/>
                      </a:pPr>
                      <a:r>
                        <a:rPr lang="en-US" sz="1200" kern="100">
                          <a:effectLst/>
                          <a:latin typeface="Liberation Serif"/>
                          <a:ea typeface="Tahoma" panose="020B0604030504040204" pitchFamily="34" charset="0"/>
                          <a:cs typeface="Lohit Hindi"/>
                        </a:rPr>
                        <a:t>Shiva </a:t>
                      </a:r>
                      <a:endParaRPr lang="en-GB" sz="1200" kern="100">
                        <a:effectLst/>
                        <a:latin typeface="Liberation Serif"/>
                        <a:ea typeface="Tahoma" panose="020B0604030504040204" pitchFamily="34" charset="0"/>
                        <a:cs typeface="Lohit Hindi"/>
                      </a:endParaRPr>
                    </a:p>
                  </a:txBody>
                  <a:tcPr marL="18415" marR="18415" marT="0" marB="0" anchor="b">
                    <a:solidFill>
                      <a:srgbClr val="DDD459"/>
                    </a:solidFill>
                  </a:tcPr>
                </a:tc>
                <a:tc>
                  <a:txBody>
                    <a:bodyPr/>
                    <a:lstStyle/>
                    <a:p>
                      <a:pPr>
                        <a:buNone/>
                      </a:pPr>
                      <a:r>
                        <a:rPr lang="en-US" sz="1200" kern="100">
                          <a:effectLst/>
                          <a:latin typeface="Liberation Serif"/>
                          <a:ea typeface="Tahoma" panose="020B0604030504040204" pitchFamily="34" charset="0"/>
                          <a:cs typeface="Lohit Hindi"/>
                        </a:rPr>
                        <a:t> Pisces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Revati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356°40'00"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360°00'00"</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508172347"/>
                  </a:ext>
                </a:extLst>
              </a:tr>
            </a:tbl>
          </a:graphicData>
        </a:graphic>
      </p:graphicFrame>
      <p:graphicFrame>
        <p:nvGraphicFramePr>
          <p:cNvPr id="2" name="Table 1">
            <a:extLst>
              <a:ext uri="{FF2B5EF4-FFF2-40B4-BE49-F238E27FC236}">
                <a16:creationId xmlns:a16="http://schemas.microsoft.com/office/drawing/2014/main" id="{57B20B7C-D09E-6B5C-5BFC-CB5352427CBE}"/>
              </a:ext>
            </a:extLst>
          </p:cNvPr>
          <p:cNvGraphicFramePr>
            <a:graphicFrameLocks noGrp="1"/>
          </p:cNvGraphicFramePr>
          <p:nvPr>
            <p:extLst>
              <p:ext uri="{D42A27DB-BD31-4B8C-83A1-F6EECF244321}">
                <p14:modId xmlns:p14="http://schemas.microsoft.com/office/powerpoint/2010/main" val="43702544"/>
              </p:ext>
            </p:extLst>
          </p:nvPr>
        </p:nvGraphicFramePr>
        <p:xfrm>
          <a:off x="5995297" y="1388759"/>
          <a:ext cx="5831231" cy="18288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90220154"/>
                    </a:ext>
                  </a:extLst>
                </a:gridCol>
                <a:gridCol w="799417">
                  <a:extLst>
                    <a:ext uri="{9D8B030D-6E8A-4147-A177-3AD203B41FA5}">
                      <a16:colId xmlns:a16="http://schemas.microsoft.com/office/drawing/2014/main" val="357789247"/>
                    </a:ext>
                  </a:extLst>
                </a:gridCol>
                <a:gridCol w="1116767">
                  <a:extLst>
                    <a:ext uri="{9D8B030D-6E8A-4147-A177-3AD203B41FA5}">
                      <a16:colId xmlns:a16="http://schemas.microsoft.com/office/drawing/2014/main" val="3819858636"/>
                    </a:ext>
                  </a:extLst>
                </a:gridCol>
                <a:gridCol w="951875">
                  <a:extLst>
                    <a:ext uri="{9D8B030D-6E8A-4147-A177-3AD203B41FA5}">
                      <a16:colId xmlns:a16="http://schemas.microsoft.com/office/drawing/2014/main" val="3181825246"/>
                    </a:ext>
                  </a:extLst>
                </a:gridCol>
                <a:gridCol w="959371">
                  <a:extLst>
                    <a:ext uri="{9D8B030D-6E8A-4147-A177-3AD203B41FA5}">
                      <a16:colId xmlns:a16="http://schemas.microsoft.com/office/drawing/2014/main" val="3538410426"/>
                    </a:ext>
                  </a:extLst>
                </a:gridCol>
                <a:gridCol w="816964">
                  <a:extLst>
                    <a:ext uri="{9D8B030D-6E8A-4147-A177-3AD203B41FA5}">
                      <a16:colId xmlns:a16="http://schemas.microsoft.com/office/drawing/2014/main" val="821482557"/>
                    </a:ext>
                  </a:extLst>
                </a:gridCol>
              </a:tblGrid>
              <a:tr h="180762">
                <a:tc>
                  <a:txBody>
                    <a:bodyPr/>
                    <a:lstStyle/>
                    <a:p>
                      <a:pPr>
                        <a:buNone/>
                      </a:pPr>
                      <a:r>
                        <a:rPr lang="en-US" sz="1200" kern="100" dirty="0">
                          <a:effectLst/>
                          <a:latin typeface="Abadi" panose="020B0604020104020204" pitchFamily="34" charset="0"/>
                        </a:rPr>
                        <a:t>Yoga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Sign</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Nakshatra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Start</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3020364037"/>
                  </a:ext>
                </a:extLst>
              </a:tr>
            </a:tbl>
          </a:graphicData>
        </a:graphic>
      </p:graphicFrame>
      <p:sp>
        <p:nvSpPr>
          <p:cNvPr id="7" name="Google Shape;84;p1">
            <a:extLst>
              <a:ext uri="{FF2B5EF4-FFF2-40B4-BE49-F238E27FC236}">
                <a16:creationId xmlns:a16="http://schemas.microsoft.com/office/drawing/2014/main" id="{D0DBB5E3-4F7A-1978-9B2D-824060FC95D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1BEB944B-4031-E9BD-A96B-244617C3BD1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39855077"/>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D28DE-E3B2-1BD3-9DED-0E0732E0797F}"/>
            </a:ext>
          </a:extLst>
        </p:cNvPr>
        <p:cNvGrpSpPr/>
        <p:nvPr/>
      </p:nvGrpSpPr>
      <p:grpSpPr>
        <a:xfrm>
          <a:off x="0" y="0"/>
          <a:ext cx="0" cy="0"/>
          <a:chOff x="0" y="0"/>
          <a:chExt cx="0" cy="0"/>
        </a:xfrm>
      </p:grpSpPr>
      <p:grpSp>
        <p:nvGrpSpPr>
          <p:cNvPr id="35" name="Group 34">
            <a:extLst>
              <a:ext uri="{FF2B5EF4-FFF2-40B4-BE49-F238E27FC236}">
                <a16:creationId xmlns:a16="http://schemas.microsoft.com/office/drawing/2014/main" id="{87E77F6F-847E-FF16-F514-A513D7DE51F1}"/>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48DC9FDD-D38A-5F49-86FE-116CCCAB3A12}"/>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48DC9FDD-D38A-5F49-86FE-116CCCAB3A12}"/>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54AE458B-171F-5C1E-7B7D-7E835EB700FF}"/>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54AE458B-171F-5C1E-7B7D-7E835EB700FF}"/>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58" name="Ink 57">
                <a:extLst>
                  <a:ext uri="{FF2B5EF4-FFF2-40B4-BE49-F238E27FC236}">
                    <a16:creationId xmlns:a16="http://schemas.microsoft.com/office/drawing/2014/main" id="{365EA851-4D36-C0D7-7DA5-7C3231970D47}"/>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365EA851-4D36-C0D7-7DA5-7C3231970D47}"/>
                  </a:ext>
                </a:extLst>
              </p:cNvPr>
              <p:cNvPicPr/>
              <p:nvPr/>
            </p:nvPicPr>
            <p:blipFill>
              <a:blip r:embed="rId7"/>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02E22D86-9EA0-C9AE-A1B9-4A9E60B52577}"/>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02E22D86-9EA0-C9AE-A1B9-4A9E60B52577}"/>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89D3C0DC-4484-C5B6-D8CE-FBCF88468D91}"/>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89D3C0DC-4484-C5B6-D8CE-FBCF88468D91}"/>
                  </a:ext>
                </a:extLst>
              </p:cNvPr>
              <p:cNvPicPr/>
              <p:nvPr/>
            </p:nvPicPr>
            <p:blipFill>
              <a:blip r:embed="rId11"/>
              <a:stretch>
                <a:fillRect/>
              </a:stretch>
            </p:blipFill>
            <p:spPr>
              <a:xfrm>
                <a:off x="2322206" y="6321880"/>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0135C634-000F-AB4A-8F4A-A46E00D8EAC4}"/>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0135C634-000F-AB4A-8F4A-A46E00D8EAC4}"/>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DA54FD0F-818C-0B02-F21F-4E910BEE6CD4}"/>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A08752BA-B75E-CDDB-8BA5-5D336002CBBA}"/>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A08752BA-B75E-CDDB-8BA5-5D336002CBBA}"/>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938A91A7-CF40-761C-041C-14F42F369857}"/>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938A91A7-CF40-761C-041C-14F42F369857}"/>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68C0C1A6-A927-E314-8205-B78F7DEDB82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29018" y="352667"/>
            <a:ext cx="7021563" cy="2031707"/>
          </a:xfrm>
          <a:prstGeom prst="rect">
            <a:avLst/>
          </a:prstGeom>
        </p:spPr>
      </p:pic>
      <p:sp>
        <p:nvSpPr>
          <p:cNvPr id="71" name="TextBox 70">
            <a:extLst>
              <a:ext uri="{FF2B5EF4-FFF2-40B4-BE49-F238E27FC236}">
                <a16:creationId xmlns:a16="http://schemas.microsoft.com/office/drawing/2014/main" id="{723DF6D4-8D9F-DC56-F17C-3F3A270E3DD1}"/>
              </a:ext>
            </a:extLst>
          </p:cNvPr>
          <p:cNvSpPr txBox="1"/>
          <p:nvPr/>
        </p:nvSpPr>
        <p:spPr>
          <a:xfrm>
            <a:off x="59961" y="77989"/>
            <a:ext cx="737434" cy="769441"/>
          </a:xfrm>
          <a:prstGeom prst="rect">
            <a:avLst/>
          </a:prstGeom>
          <a:solidFill>
            <a:schemeClr val="accent4">
              <a:lumMod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AE842D34-3051-8453-A9EA-CEA1F165099B}"/>
              </a:ext>
            </a:extLst>
          </p:cNvPr>
          <p:cNvGraphicFramePr>
            <a:graphicFrameLocks noGrp="1"/>
          </p:cNvGraphicFramePr>
          <p:nvPr>
            <p:extLst>
              <p:ext uri="{D42A27DB-BD31-4B8C-83A1-F6EECF244321}">
                <p14:modId xmlns:p14="http://schemas.microsoft.com/office/powerpoint/2010/main" val="2819810700"/>
              </p:ext>
            </p:extLst>
          </p:nvPr>
        </p:nvGraphicFramePr>
        <p:xfrm>
          <a:off x="59961" y="1035486"/>
          <a:ext cx="5831231" cy="410114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3632549779"/>
                    </a:ext>
                  </a:extLst>
                </a:gridCol>
                <a:gridCol w="799417">
                  <a:extLst>
                    <a:ext uri="{9D8B030D-6E8A-4147-A177-3AD203B41FA5}">
                      <a16:colId xmlns:a16="http://schemas.microsoft.com/office/drawing/2014/main" val="3005387004"/>
                    </a:ext>
                  </a:extLst>
                </a:gridCol>
                <a:gridCol w="1116767">
                  <a:extLst>
                    <a:ext uri="{9D8B030D-6E8A-4147-A177-3AD203B41FA5}">
                      <a16:colId xmlns:a16="http://schemas.microsoft.com/office/drawing/2014/main" val="553806165"/>
                    </a:ext>
                  </a:extLst>
                </a:gridCol>
                <a:gridCol w="951875">
                  <a:extLst>
                    <a:ext uri="{9D8B030D-6E8A-4147-A177-3AD203B41FA5}">
                      <a16:colId xmlns:a16="http://schemas.microsoft.com/office/drawing/2014/main" val="3862937655"/>
                    </a:ext>
                  </a:extLst>
                </a:gridCol>
                <a:gridCol w="959371">
                  <a:extLst>
                    <a:ext uri="{9D8B030D-6E8A-4147-A177-3AD203B41FA5}">
                      <a16:colId xmlns:a16="http://schemas.microsoft.com/office/drawing/2014/main" val="2639867760"/>
                    </a:ext>
                  </a:extLst>
                </a:gridCol>
                <a:gridCol w="816964">
                  <a:extLst>
                    <a:ext uri="{9D8B030D-6E8A-4147-A177-3AD203B41FA5}">
                      <a16:colId xmlns:a16="http://schemas.microsoft.com/office/drawing/2014/main" val="2523170912"/>
                    </a:ext>
                  </a:extLst>
                </a:gridCol>
              </a:tblGrid>
              <a:tr h="180762">
                <a:tc>
                  <a:txBody>
                    <a:bodyPr/>
                    <a:lstStyle/>
                    <a:p>
                      <a:pPr>
                        <a:buNone/>
                      </a:pPr>
                      <a:r>
                        <a:rPr lang="en-US" sz="1200" kern="100" dirty="0">
                          <a:effectLst/>
                          <a:latin typeface="Abadi" panose="020B0604020104020204" pitchFamily="34" charset="0"/>
                        </a:rPr>
                        <a:t>Yoga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Sign</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Nakshatra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Start</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4056139576"/>
                  </a:ext>
                </a:extLst>
              </a:tr>
              <a:tr h="195913">
                <a:tc>
                  <a:txBody>
                    <a:bodyPr/>
                    <a:lstStyle/>
                    <a:p>
                      <a:pPr>
                        <a:buNone/>
                      </a:pPr>
                      <a:r>
                        <a:rPr lang="en-US" sz="1200" kern="100">
                          <a:effectLst/>
                          <a:latin typeface="Liberation Serif"/>
                          <a:ea typeface="Tahoma" panose="020B0604030504040204" pitchFamily="34" charset="0"/>
                          <a:cs typeface="Lohit Hindi"/>
                        </a:rPr>
                        <a:t>Siddha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Ashwini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675522141"/>
                  </a:ext>
                </a:extLst>
              </a:tr>
              <a:tr h="195913">
                <a:tc>
                  <a:txBody>
                    <a:bodyPr/>
                    <a:lstStyle/>
                    <a:p>
                      <a:pPr>
                        <a:buNone/>
                      </a:pPr>
                      <a:r>
                        <a:rPr lang="en-US" sz="1200" kern="100">
                          <a:effectLst/>
                          <a:latin typeface="Liberation Serif"/>
                          <a:ea typeface="Tahoma" panose="020B0604030504040204" pitchFamily="34" charset="0"/>
                          <a:cs typeface="Lohit Hindi"/>
                        </a:rPr>
                        <a:t>Siddha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Ashwini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186391390"/>
                  </a:ext>
                </a:extLst>
              </a:tr>
              <a:tr h="195913">
                <a:tc>
                  <a:txBody>
                    <a:bodyPr/>
                    <a:lstStyle/>
                    <a:p>
                      <a:pPr>
                        <a:buNone/>
                      </a:pPr>
                      <a:r>
                        <a:rPr lang="en-US" sz="1200" kern="100">
                          <a:effectLst/>
                          <a:latin typeface="Liberation Serif"/>
                          <a:ea typeface="Tahoma" panose="020B0604030504040204" pitchFamily="34" charset="0"/>
                          <a:cs typeface="Lohit Hindi"/>
                        </a:rPr>
                        <a:t>Siddha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Ashwini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179761610"/>
                  </a:ext>
                </a:extLst>
              </a:tr>
              <a:tr h="195913">
                <a:tc>
                  <a:txBody>
                    <a:bodyPr/>
                    <a:lstStyle/>
                    <a:p>
                      <a:pPr>
                        <a:buNone/>
                      </a:pPr>
                      <a:r>
                        <a:rPr lang="en-US" sz="1200" kern="100">
                          <a:effectLst/>
                          <a:latin typeface="Liberation Serif"/>
                          <a:ea typeface="Tahoma" panose="020B0604030504040204" pitchFamily="34" charset="0"/>
                          <a:cs typeface="Lohit Hindi"/>
                        </a:rPr>
                        <a:t>Siddha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2">
                        <a:lumMod val="75000"/>
                      </a:schemeClr>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Ashwini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67233392"/>
                  </a:ext>
                </a:extLst>
              </a:tr>
              <a:tr h="195913">
                <a:tc>
                  <a:txBody>
                    <a:bodyPr/>
                    <a:lstStyle/>
                    <a:p>
                      <a:pPr>
                        <a:buNone/>
                      </a:pPr>
                      <a:r>
                        <a:rPr lang="en-US" sz="1200" kern="100">
                          <a:effectLst/>
                          <a:latin typeface="Liberation Serif"/>
                          <a:ea typeface="Tahoma" panose="020B0604030504040204" pitchFamily="34" charset="0"/>
                          <a:cs typeface="Lohit Hindi"/>
                        </a:rPr>
                        <a:t>Sadhya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Bharani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74065063"/>
                  </a:ext>
                </a:extLst>
              </a:tr>
              <a:tr h="195913">
                <a:tc>
                  <a:txBody>
                    <a:bodyPr/>
                    <a:lstStyle/>
                    <a:p>
                      <a:pPr>
                        <a:buNone/>
                      </a:pPr>
                      <a:r>
                        <a:rPr lang="en-US" sz="1200" kern="100">
                          <a:effectLst/>
                          <a:latin typeface="Liberation Serif"/>
                          <a:ea typeface="Tahoma" panose="020B0604030504040204" pitchFamily="34" charset="0"/>
                          <a:cs typeface="Lohit Hindi"/>
                        </a:rPr>
                        <a:t>Sadhya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Bharani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16°40'00"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49382774"/>
                  </a:ext>
                </a:extLst>
              </a:tr>
              <a:tr h="195913">
                <a:tc>
                  <a:txBody>
                    <a:bodyPr/>
                    <a:lstStyle/>
                    <a:p>
                      <a:pPr>
                        <a:buNone/>
                      </a:pPr>
                      <a:r>
                        <a:rPr lang="en-US" sz="1200" kern="100">
                          <a:effectLst/>
                          <a:latin typeface="Liberation Serif"/>
                          <a:ea typeface="Tahoma" panose="020B0604030504040204" pitchFamily="34" charset="0"/>
                          <a:cs typeface="Lohit Hindi"/>
                        </a:rPr>
                        <a:t>Sadhya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Bharani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925207316"/>
                  </a:ext>
                </a:extLst>
              </a:tr>
              <a:tr h="195913">
                <a:tc>
                  <a:txBody>
                    <a:bodyPr/>
                    <a:lstStyle/>
                    <a:p>
                      <a:pPr>
                        <a:buNone/>
                      </a:pPr>
                      <a:r>
                        <a:rPr lang="en-US" sz="1200" kern="100">
                          <a:effectLst/>
                          <a:latin typeface="Liberation Serif"/>
                          <a:ea typeface="Tahoma" panose="020B0604030504040204" pitchFamily="34" charset="0"/>
                          <a:cs typeface="Lohit Hindi"/>
                        </a:rPr>
                        <a:t>Sadhya </a:t>
                      </a:r>
                      <a:endParaRPr lang="en-GB" sz="1200" kern="100">
                        <a:effectLst/>
                        <a:latin typeface="Liberation Serif"/>
                        <a:ea typeface="Tahoma" panose="020B0604030504040204" pitchFamily="34" charset="0"/>
                        <a:cs typeface="Lohit Hindi"/>
                      </a:endParaRPr>
                    </a:p>
                  </a:txBody>
                  <a:tcPr marL="18415" marR="18415" marT="0" marB="0" anchor="b">
                    <a:solidFill>
                      <a:srgbClr val="FF0000"/>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Bharani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26°40'00"</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399040024"/>
                  </a:ext>
                </a:extLst>
              </a:tr>
              <a:tr h="195913">
                <a:tc>
                  <a:txBody>
                    <a:bodyPr/>
                    <a:lstStyle/>
                    <a:p>
                      <a:pPr>
                        <a:buNone/>
                      </a:pPr>
                      <a:r>
                        <a:rPr lang="en-US" sz="1200" kern="100">
                          <a:effectLst/>
                          <a:latin typeface="Liberation Serif"/>
                          <a:ea typeface="Tahoma" panose="020B0604030504040204" pitchFamily="34" charset="0"/>
                          <a:cs typeface="Lohit Hindi"/>
                        </a:rPr>
                        <a:t>Shubha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Aries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Krittika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26°40'00"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79912222"/>
                  </a:ext>
                </a:extLst>
              </a:tr>
              <a:tr h="195913">
                <a:tc>
                  <a:txBody>
                    <a:bodyPr/>
                    <a:lstStyle/>
                    <a:p>
                      <a:pPr>
                        <a:buNone/>
                      </a:pPr>
                      <a:r>
                        <a:rPr lang="en-US" sz="1200" kern="100">
                          <a:effectLst/>
                          <a:latin typeface="Liberation Serif"/>
                          <a:ea typeface="Tahoma" panose="020B0604030504040204" pitchFamily="34" charset="0"/>
                          <a:cs typeface="Lohit Hindi"/>
                        </a:rPr>
                        <a:t>Shubha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Krittika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685253412"/>
                  </a:ext>
                </a:extLst>
              </a:tr>
              <a:tr h="195913">
                <a:tc>
                  <a:txBody>
                    <a:bodyPr/>
                    <a:lstStyle/>
                    <a:p>
                      <a:pPr>
                        <a:buNone/>
                      </a:pPr>
                      <a:r>
                        <a:rPr lang="en-US" sz="1200" kern="100">
                          <a:effectLst/>
                          <a:latin typeface="Liberation Serif"/>
                          <a:ea typeface="Tahoma" panose="020B0604030504040204" pitchFamily="34" charset="0"/>
                          <a:cs typeface="Lohit Hindi"/>
                        </a:rPr>
                        <a:t>Shubha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Krittika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834842761"/>
                  </a:ext>
                </a:extLst>
              </a:tr>
              <a:tr h="195913">
                <a:tc>
                  <a:txBody>
                    <a:bodyPr/>
                    <a:lstStyle/>
                    <a:p>
                      <a:pPr>
                        <a:buNone/>
                      </a:pPr>
                      <a:r>
                        <a:rPr lang="en-US" sz="1200" kern="100">
                          <a:effectLst/>
                          <a:latin typeface="Liberation Serif"/>
                          <a:ea typeface="Tahoma" panose="020B0604030504040204" pitchFamily="34" charset="0"/>
                          <a:cs typeface="Lohit Hindi"/>
                        </a:rPr>
                        <a:t>Shubha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Krittika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36°40'00"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144015719"/>
                  </a:ext>
                </a:extLst>
              </a:tr>
              <a:tr h="195913">
                <a:tc>
                  <a:txBody>
                    <a:bodyPr/>
                    <a:lstStyle/>
                    <a:p>
                      <a:pPr>
                        <a:buNone/>
                      </a:pPr>
                      <a:r>
                        <a:rPr lang="en-US" sz="1200" kern="100">
                          <a:effectLst/>
                          <a:latin typeface="Liberation Serif"/>
                          <a:ea typeface="Tahoma" panose="020B0604030504040204" pitchFamily="34" charset="0"/>
                          <a:cs typeface="Lohit Hindi"/>
                        </a:rPr>
                        <a:t>Shukla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Rohini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69039671"/>
                  </a:ext>
                </a:extLst>
              </a:tr>
              <a:tr h="195913">
                <a:tc>
                  <a:txBody>
                    <a:bodyPr/>
                    <a:lstStyle/>
                    <a:p>
                      <a:pPr>
                        <a:buNone/>
                      </a:pPr>
                      <a:r>
                        <a:rPr lang="en-US" sz="1200" kern="100">
                          <a:effectLst/>
                          <a:latin typeface="Liberation Serif"/>
                          <a:ea typeface="Tahoma" panose="020B0604030504040204" pitchFamily="34" charset="0"/>
                          <a:cs typeface="Lohit Hindi"/>
                        </a:rPr>
                        <a:t>Shukla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Rohini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22568241"/>
                  </a:ext>
                </a:extLst>
              </a:tr>
              <a:tr h="195913">
                <a:tc>
                  <a:txBody>
                    <a:bodyPr/>
                    <a:lstStyle/>
                    <a:p>
                      <a:pPr>
                        <a:buNone/>
                      </a:pPr>
                      <a:r>
                        <a:rPr lang="en-US" sz="1200" kern="100">
                          <a:effectLst/>
                          <a:latin typeface="Liberation Serif"/>
                          <a:ea typeface="Tahoma" panose="020B0604030504040204" pitchFamily="34" charset="0"/>
                          <a:cs typeface="Lohit Hindi"/>
                        </a:rPr>
                        <a:t>Shukla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Rohini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46°40'00"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838102973"/>
                  </a:ext>
                </a:extLst>
              </a:tr>
              <a:tr h="195913">
                <a:tc>
                  <a:txBody>
                    <a:bodyPr/>
                    <a:lstStyle/>
                    <a:p>
                      <a:pPr>
                        <a:buNone/>
                      </a:pPr>
                      <a:r>
                        <a:rPr lang="en-US" sz="1200" kern="100">
                          <a:effectLst/>
                          <a:latin typeface="Liberation Serif"/>
                          <a:ea typeface="Tahoma" panose="020B0604030504040204" pitchFamily="34" charset="0"/>
                          <a:cs typeface="Lohit Hindi"/>
                        </a:rPr>
                        <a:t>Shukla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Rohini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303829818"/>
                  </a:ext>
                </a:extLst>
              </a:tr>
              <a:tr h="195913">
                <a:tc>
                  <a:txBody>
                    <a:bodyPr/>
                    <a:lstStyle/>
                    <a:p>
                      <a:pPr>
                        <a:buNone/>
                      </a:pPr>
                      <a:r>
                        <a:rPr lang="en-US" sz="1200" kern="100">
                          <a:effectLst/>
                          <a:latin typeface="Liberation Serif"/>
                          <a:ea typeface="Tahoma" panose="020B0604030504040204" pitchFamily="34" charset="0"/>
                          <a:cs typeface="Lohit Hindi"/>
                        </a:rPr>
                        <a:t>Brahma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Mrigashira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1580524"/>
                  </a:ext>
                </a:extLst>
              </a:tr>
              <a:tr h="195913">
                <a:tc>
                  <a:txBody>
                    <a:bodyPr/>
                    <a:lstStyle/>
                    <a:p>
                      <a:pPr>
                        <a:buNone/>
                      </a:pPr>
                      <a:r>
                        <a:rPr lang="en-US" sz="1200" kern="100">
                          <a:effectLst/>
                          <a:latin typeface="Liberation Serif"/>
                          <a:ea typeface="Tahoma" panose="020B0604030504040204" pitchFamily="34" charset="0"/>
                          <a:cs typeface="Lohit Hindi"/>
                        </a:rPr>
                        <a:t>Brahma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Taurus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Mrigashira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56°40'00"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563201638"/>
                  </a:ext>
                </a:extLst>
              </a:tr>
              <a:tr h="195913">
                <a:tc>
                  <a:txBody>
                    <a:bodyPr/>
                    <a:lstStyle/>
                    <a:p>
                      <a:pPr>
                        <a:buNone/>
                      </a:pPr>
                      <a:r>
                        <a:rPr lang="en-US" sz="1200" kern="100">
                          <a:effectLst/>
                          <a:latin typeface="Liberation Serif"/>
                          <a:ea typeface="Tahoma" panose="020B0604030504040204" pitchFamily="34" charset="0"/>
                          <a:cs typeface="Lohit Hindi"/>
                        </a:rPr>
                        <a:t>Brahma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Mrigashira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567922320"/>
                  </a:ext>
                </a:extLst>
              </a:tr>
              <a:tr h="195913">
                <a:tc>
                  <a:txBody>
                    <a:bodyPr/>
                    <a:lstStyle/>
                    <a:p>
                      <a:pPr>
                        <a:buNone/>
                      </a:pPr>
                      <a:r>
                        <a:rPr lang="en-US" sz="1200" kern="100">
                          <a:effectLst/>
                          <a:latin typeface="Liberation Serif"/>
                          <a:ea typeface="Tahoma" panose="020B0604030504040204" pitchFamily="34" charset="0"/>
                          <a:cs typeface="Lohit Hindi"/>
                        </a:rPr>
                        <a:t>Brahma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Mrigashira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66°40'00" </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57677372"/>
                  </a:ext>
                </a:extLst>
              </a:tr>
            </a:tbl>
          </a:graphicData>
        </a:graphic>
      </p:graphicFrame>
      <p:graphicFrame>
        <p:nvGraphicFramePr>
          <p:cNvPr id="4" name="Table 3">
            <a:extLst>
              <a:ext uri="{FF2B5EF4-FFF2-40B4-BE49-F238E27FC236}">
                <a16:creationId xmlns:a16="http://schemas.microsoft.com/office/drawing/2014/main" id="{F2923A6E-E290-230F-2590-6962C41C1110}"/>
              </a:ext>
            </a:extLst>
          </p:cNvPr>
          <p:cNvGraphicFramePr>
            <a:graphicFrameLocks noGrp="1"/>
          </p:cNvGraphicFramePr>
          <p:nvPr>
            <p:extLst>
              <p:ext uri="{D42A27DB-BD31-4B8C-83A1-F6EECF244321}">
                <p14:modId xmlns:p14="http://schemas.microsoft.com/office/powerpoint/2010/main" val="3272085539"/>
              </p:ext>
            </p:extLst>
          </p:nvPr>
        </p:nvGraphicFramePr>
        <p:xfrm>
          <a:off x="6162983" y="2384374"/>
          <a:ext cx="5601805" cy="2616372"/>
        </p:xfrm>
        <a:graphic>
          <a:graphicData uri="http://schemas.openxmlformats.org/drawingml/2006/table">
            <a:tbl>
              <a:tblPr firstRow="1" firstCol="1" bandRow="1">
                <a:tableStyleId>{5C22544A-7EE6-4342-B048-85BDC9FD1C3A}</a:tableStyleId>
              </a:tblPr>
              <a:tblGrid>
                <a:gridCol w="998908">
                  <a:extLst>
                    <a:ext uri="{9D8B030D-6E8A-4147-A177-3AD203B41FA5}">
                      <a16:colId xmlns:a16="http://schemas.microsoft.com/office/drawing/2014/main" val="2012255572"/>
                    </a:ext>
                  </a:extLst>
                </a:gridCol>
                <a:gridCol w="954901">
                  <a:extLst>
                    <a:ext uri="{9D8B030D-6E8A-4147-A177-3AD203B41FA5}">
                      <a16:colId xmlns:a16="http://schemas.microsoft.com/office/drawing/2014/main" val="670787470"/>
                    </a:ext>
                  </a:extLst>
                </a:gridCol>
                <a:gridCol w="1169794">
                  <a:extLst>
                    <a:ext uri="{9D8B030D-6E8A-4147-A177-3AD203B41FA5}">
                      <a16:colId xmlns:a16="http://schemas.microsoft.com/office/drawing/2014/main" val="3118865768"/>
                    </a:ext>
                  </a:extLst>
                </a:gridCol>
                <a:gridCol w="659339">
                  <a:extLst>
                    <a:ext uri="{9D8B030D-6E8A-4147-A177-3AD203B41FA5}">
                      <a16:colId xmlns:a16="http://schemas.microsoft.com/office/drawing/2014/main" val="1851862540"/>
                    </a:ext>
                  </a:extLst>
                </a:gridCol>
                <a:gridCol w="910165">
                  <a:extLst>
                    <a:ext uri="{9D8B030D-6E8A-4147-A177-3AD203B41FA5}">
                      <a16:colId xmlns:a16="http://schemas.microsoft.com/office/drawing/2014/main" val="3653332670"/>
                    </a:ext>
                  </a:extLst>
                </a:gridCol>
                <a:gridCol w="908698">
                  <a:extLst>
                    <a:ext uri="{9D8B030D-6E8A-4147-A177-3AD203B41FA5}">
                      <a16:colId xmlns:a16="http://schemas.microsoft.com/office/drawing/2014/main" val="2812711529"/>
                    </a:ext>
                  </a:extLst>
                </a:gridCol>
              </a:tblGrid>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32035128"/>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561882644"/>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5955914"/>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no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752559053"/>
                  </a:ext>
                </a:extLst>
              </a:tr>
              <a:tr h="218031">
                <a:tc>
                  <a:txBody>
                    <a:bodyPr/>
                    <a:lstStyle/>
                    <a:p>
                      <a:pPr>
                        <a:buNone/>
                      </a:pPr>
                      <a:r>
                        <a:rPr lang="en-US" sz="1200" kern="100">
                          <a:effectLst/>
                          <a:latin typeface="Liberation Serif"/>
                          <a:ea typeface="Tahoma" panose="020B0604030504040204" pitchFamily="34" charset="0"/>
                          <a:cs typeface="Lohit Hindi"/>
                        </a:rPr>
                        <a:t>Vaidhriti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dirty="0">
                          <a:effectLst/>
                          <a:latin typeface="Liberation Serif"/>
                          <a:ea typeface="Tahoma" panose="020B0604030504040204" pitchFamily="34" charset="0"/>
                          <a:cs typeface="Lohit Hindi"/>
                        </a:rPr>
                        <a:t> Gemini </a:t>
                      </a:r>
                      <a:endParaRPr lang="en-GB" sz="1200" kern="100" dirty="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Punarvasu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950591243"/>
                  </a:ext>
                </a:extLst>
              </a:tr>
              <a:tr h="218031">
                <a:tc>
                  <a:txBody>
                    <a:bodyPr/>
                    <a:lstStyle/>
                    <a:p>
                      <a:pPr>
                        <a:buNone/>
                      </a:pPr>
                      <a:r>
                        <a:rPr lang="en-US" sz="1200" kern="100">
                          <a:effectLst/>
                          <a:latin typeface="Liberation Serif"/>
                          <a:ea typeface="Tahoma" panose="020B0604030504040204" pitchFamily="34" charset="0"/>
                          <a:cs typeface="Lohit Hindi"/>
                        </a:rPr>
                        <a:t>Vaidhriti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Punarvasu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706100418"/>
                  </a:ext>
                </a:extLst>
              </a:tr>
              <a:tr h="218031">
                <a:tc>
                  <a:txBody>
                    <a:bodyPr/>
                    <a:lstStyle/>
                    <a:p>
                      <a:pPr>
                        <a:buNone/>
                      </a:pPr>
                      <a:r>
                        <a:rPr lang="en-US" sz="1200" kern="100">
                          <a:effectLst/>
                          <a:latin typeface="Liberation Serif"/>
                          <a:ea typeface="Tahoma" panose="020B0604030504040204" pitchFamily="34" charset="0"/>
                          <a:cs typeface="Lohit Hindi"/>
                        </a:rPr>
                        <a:t>Vaidhriti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Punarvasu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86°40'00"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058564219"/>
                  </a:ext>
                </a:extLst>
              </a:tr>
              <a:tr h="218031">
                <a:tc>
                  <a:txBody>
                    <a:bodyPr/>
                    <a:lstStyle/>
                    <a:p>
                      <a:pPr>
                        <a:buNone/>
                      </a:pPr>
                      <a:r>
                        <a:rPr lang="en-US" sz="1200" kern="100">
                          <a:effectLst/>
                          <a:latin typeface="Liberation Serif"/>
                          <a:ea typeface="Tahoma" panose="020B0604030504040204" pitchFamily="34" charset="0"/>
                          <a:cs typeface="Lohit Hindi"/>
                        </a:rPr>
                        <a:t>Vaidhriti </a:t>
                      </a:r>
                      <a:endParaRPr lang="en-GB" sz="1200" kern="100">
                        <a:effectLst/>
                        <a:latin typeface="Liberation Serif"/>
                        <a:ea typeface="Tahoma" panose="020B0604030504040204" pitchFamily="34" charset="0"/>
                        <a:cs typeface="Lohit Hindi"/>
                      </a:endParaRPr>
                    </a:p>
                  </a:txBody>
                  <a:tcPr marL="18415" marR="18415" marT="0" marB="0" anchor="b">
                    <a:solidFill>
                      <a:schemeClr val="accent3">
                        <a:lumMod val="75000"/>
                      </a:schemeClr>
                    </a:solidFill>
                  </a:tcPr>
                </a:tc>
                <a:tc>
                  <a:txBody>
                    <a:bodyPr/>
                    <a:lstStyle/>
                    <a:p>
                      <a:pPr>
                        <a:buNone/>
                      </a:pPr>
                      <a:r>
                        <a:rPr lang="en-US" sz="1200" kern="100">
                          <a:effectLst/>
                          <a:latin typeface="Liberation Serif"/>
                          <a:ea typeface="Tahoma" panose="020B0604030504040204" pitchFamily="34" charset="0"/>
                          <a:cs typeface="Lohit Hindi"/>
                        </a:rPr>
                        <a:t> Cancer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Punarvasu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93°20'00"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872205516"/>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1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66°40'00"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70°00'00"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1392979564"/>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2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70°00'00"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73°20'00"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4126640710"/>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3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73°20'00"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76°40'00" </a:t>
                      </a:r>
                      <a:endParaRPr lang="en-GB" sz="1200" kern="10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3002810199"/>
                  </a:ext>
                </a:extLst>
              </a:tr>
              <a:tr h="218031">
                <a:tc>
                  <a:txBody>
                    <a:bodyPr/>
                    <a:lstStyle/>
                    <a:p>
                      <a:pPr>
                        <a:buNone/>
                      </a:pPr>
                      <a:r>
                        <a:rPr lang="en-US" sz="1200" kern="100">
                          <a:effectLst/>
                          <a:latin typeface="Liberation Serif"/>
                          <a:ea typeface="Tahoma" panose="020B0604030504040204" pitchFamily="34" charset="0"/>
                          <a:cs typeface="Lohit Hindi"/>
                        </a:rPr>
                        <a:t>Indra </a:t>
                      </a:r>
                      <a:endParaRPr lang="en-GB" sz="1200" kern="100">
                        <a:effectLst/>
                        <a:latin typeface="Liberation Serif"/>
                        <a:ea typeface="Tahoma" panose="020B0604030504040204" pitchFamily="34" charset="0"/>
                        <a:cs typeface="Lohit Hindi"/>
                      </a:endParaRPr>
                    </a:p>
                  </a:txBody>
                  <a:tcPr marL="18415" marR="18415" marT="0" marB="0" anchor="b">
                    <a:solidFill>
                      <a:srgbClr val="AF75C1"/>
                    </a:solidFill>
                  </a:tcPr>
                </a:tc>
                <a:tc>
                  <a:txBody>
                    <a:bodyPr/>
                    <a:lstStyle/>
                    <a:p>
                      <a:pPr>
                        <a:buNone/>
                      </a:pPr>
                      <a:r>
                        <a:rPr lang="en-US" sz="1200" kern="100">
                          <a:effectLst/>
                          <a:latin typeface="Liberation Serif"/>
                          <a:ea typeface="Tahoma" panose="020B0604030504040204" pitchFamily="34" charset="0"/>
                          <a:cs typeface="Lohit Hindi"/>
                        </a:rPr>
                        <a:t> Gemini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Ardra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pada 4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a:effectLst/>
                          <a:latin typeface="Liberation Serif"/>
                          <a:ea typeface="Tahoma" panose="020B0604030504040204" pitchFamily="34" charset="0"/>
                          <a:cs typeface="Lohit Hindi"/>
                        </a:rPr>
                        <a:t> 76°40'00" </a:t>
                      </a:r>
                      <a:endParaRPr lang="en-GB" sz="1200" kern="100">
                        <a:effectLst/>
                        <a:latin typeface="Liberation Serif"/>
                        <a:ea typeface="Tahoma" panose="020B0604030504040204" pitchFamily="34" charset="0"/>
                        <a:cs typeface="Lohit Hindi"/>
                      </a:endParaRPr>
                    </a:p>
                  </a:txBody>
                  <a:tcPr marL="18415" marR="18415" marT="0" marB="0" anchor="b"/>
                </a:tc>
                <a:tc>
                  <a:txBody>
                    <a:bodyPr/>
                    <a:lstStyle/>
                    <a:p>
                      <a:pPr>
                        <a:buNone/>
                      </a:pPr>
                      <a:r>
                        <a:rPr lang="en-US" sz="1200" kern="100" dirty="0">
                          <a:effectLst/>
                          <a:latin typeface="Liberation Serif"/>
                          <a:ea typeface="Tahoma" panose="020B0604030504040204" pitchFamily="34" charset="0"/>
                          <a:cs typeface="Lohit Hindi"/>
                        </a:rPr>
                        <a:t> 80°00'00" </a:t>
                      </a:r>
                      <a:endParaRPr lang="en-GB" sz="1200" kern="100" dirty="0">
                        <a:effectLst/>
                        <a:latin typeface="Liberation Serif"/>
                        <a:ea typeface="Tahoma" panose="020B0604030504040204" pitchFamily="34" charset="0"/>
                        <a:cs typeface="Lohit Hindi"/>
                      </a:endParaRPr>
                    </a:p>
                  </a:txBody>
                  <a:tcPr marL="18415" marR="18415" marT="0" marB="0" anchor="b"/>
                </a:tc>
                <a:extLst>
                  <a:ext uri="{0D108BD9-81ED-4DB2-BD59-A6C34878D82A}">
                    <a16:rowId xmlns:a16="http://schemas.microsoft.com/office/drawing/2014/main" val="2948927571"/>
                  </a:ext>
                </a:extLst>
              </a:tr>
            </a:tbl>
          </a:graphicData>
        </a:graphic>
      </p:graphicFrame>
      <p:graphicFrame>
        <p:nvGraphicFramePr>
          <p:cNvPr id="2" name="Table 1">
            <a:extLst>
              <a:ext uri="{FF2B5EF4-FFF2-40B4-BE49-F238E27FC236}">
                <a16:creationId xmlns:a16="http://schemas.microsoft.com/office/drawing/2014/main" id="{1C0275BE-1CA8-EE64-AD8B-16460B41E7AC}"/>
              </a:ext>
            </a:extLst>
          </p:cNvPr>
          <p:cNvGraphicFramePr>
            <a:graphicFrameLocks noGrp="1"/>
          </p:cNvGraphicFramePr>
          <p:nvPr/>
        </p:nvGraphicFramePr>
        <p:xfrm>
          <a:off x="6096000" y="2131747"/>
          <a:ext cx="5831231" cy="182880"/>
        </p:xfrm>
        <a:graphic>
          <a:graphicData uri="http://schemas.openxmlformats.org/drawingml/2006/table">
            <a:tbl>
              <a:tblPr firstRow="1" firstCol="1" bandRow="1">
                <a:tableStyleId>{5C22544A-7EE6-4342-B048-85BDC9FD1C3A}</a:tableStyleId>
              </a:tblPr>
              <a:tblGrid>
                <a:gridCol w="1186837">
                  <a:extLst>
                    <a:ext uri="{9D8B030D-6E8A-4147-A177-3AD203B41FA5}">
                      <a16:colId xmlns:a16="http://schemas.microsoft.com/office/drawing/2014/main" val="90220154"/>
                    </a:ext>
                  </a:extLst>
                </a:gridCol>
                <a:gridCol w="799417">
                  <a:extLst>
                    <a:ext uri="{9D8B030D-6E8A-4147-A177-3AD203B41FA5}">
                      <a16:colId xmlns:a16="http://schemas.microsoft.com/office/drawing/2014/main" val="357789247"/>
                    </a:ext>
                  </a:extLst>
                </a:gridCol>
                <a:gridCol w="1116767">
                  <a:extLst>
                    <a:ext uri="{9D8B030D-6E8A-4147-A177-3AD203B41FA5}">
                      <a16:colId xmlns:a16="http://schemas.microsoft.com/office/drawing/2014/main" val="3819858636"/>
                    </a:ext>
                  </a:extLst>
                </a:gridCol>
                <a:gridCol w="951875">
                  <a:extLst>
                    <a:ext uri="{9D8B030D-6E8A-4147-A177-3AD203B41FA5}">
                      <a16:colId xmlns:a16="http://schemas.microsoft.com/office/drawing/2014/main" val="3181825246"/>
                    </a:ext>
                  </a:extLst>
                </a:gridCol>
                <a:gridCol w="959371">
                  <a:extLst>
                    <a:ext uri="{9D8B030D-6E8A-4147-A177-3AD203B41FA5}">
                      <a16:colId xmlns:a16="http://schemas.microsoft.com/office/drawing/2014/main" val="3538410426"/>
                    </a:ext>
                  </a:extLst>
                </a:gridCol>
                <a:gridCol w="816964">
                  <a:extLst>
                    <a:ext uri="{9D8B030D-6E8A-4147-A177-3AD203B41FA5}">
                      <a16:colId xmlns:a16="http://schemas.microsoft.com/office/drawing/2014/main" val="821482557"/>
                    </a:ext>
                  </a:extLst>
                </a:gridCol>
              </a:tblGrid>
              <a:tr h="180762">
                <a:tc>
                  <a:txBody>
                    <a:bodyPr/>
                    <a:lstStyle/>
                    <a:p>
                      <a:pPr>
                        <a:buNone/>
                      </a:pPr>
                      <a:r>
                        <a:rPr lang="en-US" sz="1200" kern="100" dirty="0">
                          <a:effectLst/>
                          <a:latin typeface="Abadi" panose="020B0604020104020204" pitchFamily="34" charset="0"/>
                        </a:rPr>
                        <a:t>Yoga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Sign</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Nakshatra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Start</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tc>
                  <a:txBody>
                    <a:bodyPr/>
                    <a:lstStyle/>
                    <a:p>
                      <a:pPr>
                        <a:buNone/>
                      </a:pPr>
                      <a:r>
                        <a:rPr lang="en-US" sz="1200" kern="100" dirty="0">
                          <a:effectLst/>
                          <a:latin typeface="Abadi" panose="020B0604020104020204" pitchFamily="34" charset="0"/>
                        </a:rPr>
                        <a:t>Pada End</a:t>
                      </a:r>
                      <a:endParaRPr lang="en-GB" sz="1200" kern="100" dirty="0">
                        <a:effectLst/>
                        <a:latin typeface="Abadi" panose="020B0604020104020204" pitchFamily="34" charset="0"/>
                        <a:ea typeface="Tahoma" panose="020B0604030504040204" pitchFamily="34" charset="0"/>
                        <a:cs typeface="Lohit Hindi"/>
                      </a:endParaRPr>
                    </a:p>
                  </a:txBody>
                  <a:tcPr marL="6430" marR="6430" marT="0" marB="0" anchor="b"/>
                </a:tc>
                <a:extLst>
                  <a:ext uri="{0D108BD9-81ED-4DB2-BD59-A6C34878D82A}">
                    <a16:rowId xmlns:a16="http://schemas.microsoft.com/office/drawing/2014/main" val="3020364037"/>
                  </a:ext>
                </a:extLst>
              </a:tr>
            </a:tbl>
          </a:graphicData>
        </a:graphic>
      </p:graphicFrame>
      <p:sp>
        <p:nvSpPr>
          <p:cNvPr id="7" name="Google Shape;84;p1">
            <a:extLst>
              <a:ext uri="{FF2B5EF4-FFF2-40B4-BE49-F238E27FC236}">
                <a16:creationId xmlns:a16="http://schemas.microsoft.com/office/drawing/2014/main" id="{EAF296BD-24ED-FDC6-99D6-D392CEEBC7B2}"/>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B7C6745A-25CD-859A-AA3A-C24500BF52F3}"/>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2221570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A34CA-5390-7E91-7C77-700150EAF3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234E6A8-76F1-8CF3-1E6C-000C08062D5A}"/>
              </a:ext>
            </a:extLst>
          </p:cNvPr>
          <p:cNvPicPr>
            <a:picLocks noChangeAspect="1"/>
          </p:cNvPicPr>
          <p:nvPr/>
        </p:nvPicPr>
        <p:blipFill>
          <a:blip r:embed="rId2"/>
          <a:stretch>
            <a:fillRect/>
          </a:stretch>
        </p:blipFill>
        <p:spPr>
          <a:xfrm>
            <a:off x="1656287" y="58208"/>
            <a:ext cx="8435765" cy="6562276"/>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DE5C494B-A59E-9082-F5F1-20BE7A9CEC0B}"/>
                  </a:ext>
                </a:extLst>
              </p14:cNvPr>
              <p14:cNvContentPartPr/>
              <p14:nvPr/>
            </p14:nvContentPartPr>
            <p14:xfrm>
              <a:off x="1799486" y="638560"/>
              <a:ext cx="142920" cy="4680"/>
            </p14:xfrm>
          </p:contentPart>
        </mc:Choice>
        <mc:Fallback xmlns="">
          <p:pic>
            <p:nvPicPr>
              <p:cNvPr id="3" name="Ink 2">
                <a:extLst>
                  <a:ext uri="{FF2B5EF4-FFF2-40B4-BE49-F238E27FC236}">
                    <a16:creationId xmlns:a16="http://schemas.microsoft.com/office/drawing/2014/main" id="{DE5C494B-A59E-9082-F5F1-20BE7A9CEC0B}"/>
                  </a:ext>
                </a:extLst>
              </p:cNvPr>
              <p:cNvPicPr/>
              <p:nvPr/>
            </p:nvPicPr>
            <p:blipFill>
              <a:blip r:embed="rId4"/>
              <a:stretch>
                <a:fillRect/>
              </a:stretch>
            </p:blipFill>
            <p:spPr>
              <a:xfrm>
                <a:off x="1763486" y="602560"/>
                <a:ext cx="21456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A497CE7-E3A8-D31A-A6D4-FC94924C97F5}"/>
                  </a:ext>
                </a:extLst>
              </p14:cNvPr>
              <p14:cNvContentPartPr/>
              <p14:nvPr/>
            </p14:nvContentPartPr>
            <p14:xfrm>
              <a:off x="1872206" y="1142920"/>
              <a:ext cx="231120" cy="25560"/>
            </p14:xfrm>
          </p:contentPart>
        </mc:Choice>
        <mc:Fallback xmlns="">
          <p:pic>
            <p:nvPicPr>
              <p:cNvPr id="4" name="Ink 3">
                <a:extLst>
                  <a:ext uri="{FF2B5EF4-FFF2-40B4-BE49-F238E27FC236}">
                    <a16:creationId xmlns:a16="http://schemas.microsoft.com/office/drawing/2014/main" id="{AA497CE7-E3A8-D31A-A6D4-FC94924C97F5}"/>
                  </a:ext>
                </a:extLst>
              </p:cNvPr>
              <p:cNvPicPr/>
              <p:nvPr/>
            </p:nvPicPr>
            <p:blipFill>
              <a:blip r:embed="rId6"/>
              <a:stretch>
                <a:fillRect/>
              </a:stretch>
            </p:blipFill>
            <p:spPr>
              <a:xfrm>
                <a:off x="1836206" y="1106920"/>
                <a:ext cx="3027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77B4E9B3-8026-6751-85A2-03B83F9E411F}"/>
                  </a:ext>
                </a:extLst>
              </p14:cNvPr>
              <p14:cNvContentPartPr/>
              <p14:nvPr/>
            </p14:nvContentPartPr>
            <p14:xfrm>
              <a:off x="1733966" y="1363600"/>
              <a:ext cx="129960" cy="17280"/>
            </p14:xfrm>
          </p:contentPart>
        </mc:Choice>
        <mc:Fallback xmlns="">
          <p:pic>
            <p:nvPicPr>
              <p:cNvPr id="7" name="Ink 6">
                <a:extLst>
                  <a:ext uri="{FF2B5EF4-FFF2-40B4-BE49-F238E27FC236}">
                    <a16:creationId xmlns:a16="http://schemas.microsoft.com/office/drawing/2014/main" id="{77B4E9B3-8026-6751-85A2-03B83F9E411F}"/>
                  </a:ext>
                </a:extLst>
              </p:cNvPr>
              <p:cNvPicPr/>
              <p:nvPr/>
            </p:nvPicPr>
            <p:blipFill>
              <a:blip r:embed="rId8"/>
              <a:stretch>
                <a:fillRect/>
              </a:stretch>
            </p:blipFill>
            <p:spPr>
              <a:xfrm>
                <a:off x="1697966" y="1327600"/>
                <a:ext cx="20160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6F4EC0FA-FFC0-7D42-4324-2C9FDC377083}"/>
                  </a:ext>
                </a:extLst>
              </p14:cNvPr>
              <p14:cNvContentPartPr/>
              <p14:nvPr/>
            </p14:nvContentPartPr>
            <p14:xfrm>
              <a:off x="1726766" y="3882160"/>
              <a:ext cx="183960" cy="7920"/>
            </p14:xfrm>
          </p:contentPart>
        </mc:Choice>
        <mc:Fallback xmlns="">
          <p:pic>
            <p:nvPicPr>
              <p:cNvPr id="8" name="Ink 7">
                <a:extLst>
                  <a:ext uri="{FF2B5EF4-FFF2-40B4-BE49-F238E27FC236}">
                    <a16:creationId xmlns:a16="http://schemas.microsoft.com/office/drawing/2014/main" id="{6F4EC0FA-FFC0-7D42-4324-2C9FDC377083}"/>
                  </a:ext>
                </a:extLst>
              </p:cNvPr>
              <p:cNvPicPr/>
              <p:nvPr/>
            </p:nvPicPr>
            <p:blipFill>
              <a:blip r:embed="rId10"/>
              <a:stretch>
                <a:fillRect/>
              </a:stretch>
            </p:blipFill>
            <p:spPr>
              <a:xfrm>
                <a:off x="1690766" y="3846160"/>
                <a:ext cx="25560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8863AE7-322B-72C6-FAA3-51AA67DDB89B}"/>
                  </a:ext>
                </a:extLst>
              </p14:cNvPr>
              <p14:cNvContentPartPr/>
              <p14:nvPr/>
            </p14:nvContentPartPr>
            <p14:xfrm>
              <a:off x="1792286" y="4796920"/>
              <a:ext cx="216720" cy="360"/>
            </p14:xfrm>
          </p:contentPart>
        </mc:Choice>
        <mc:Fallback xmlns="">
          <p:pic>
            <p:nvPicPr>
              <p:cNvPr id="9" name="Ink 8">
                <a:extLst>
                  <a:ext uri="{FF2B5EF4-FFF2-40B4-BE49-F238E27FC236}">
                    <a16:creationId xmlns:a16="http://schemas.microsoft.com/office/drawing/2014/main" id="{98863AE7-322B-72C6-FAA3-51AA67DDB89B}"/>
                  </a:ext>
                </a:extLst>
              </p:cNvPr>
              <p:cNvPicPr/>
              <p:nvPr/>
            </p:nvPicPr>
            <p:blipFill>
              <a:blip r:embed="rId12"/>
              <a:stretch>
                <a:fillRect/>
              </a:stretch>
            </p:blipFill>
            <p:spPr>
              <a:xfrm>
                <a:off x="1756286" y="4760920"/>
                <a:ext cx="2883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640683F4-F9D8-277A-210E-B555FBC7E7BE}"/>
                  </a:ext>
                </a:extLst>
              </p14:cNvPr>
              <p14:cNvContentPartPr/>
              <p14:nvPr/>
            </p14:nvContentPartPr>
            <p14:xfrm>
              <a:off x="1756286" y="5014000"/>
              <a:ext cx="237600" cy="22680"/>
            </p14:xfrm>
          </p:contentPart>
        </mc:Choice>
        <mc:Fallback xmlns="">
          <p:pic>
            <p:nvPicPr>
              <p:cNvPr id="10" name="Ink 9">
                <a:extLst>
                  <a:ext uri="{FF2B5EF4-FFF2-40B4-BE49-F238E27FC236}">
                    <a16:creationId xmlns:a16="http://schemas.microsoft.com/office/drawing/2014/main" id="{640683F4-F9D8-277A-210E-B555FBC7E7BE}"/>
                  </a:ext>
                </a:extLst>
              </p:cNvPr>
              <p:cNvPicPr/>
              <p:nvPr/>
            </p:nvPicPr>
            <p:blipFill>
              <a:blip r:embed="rId14"/>
              <a:stretch>
                <a:fillRect/>
              </a:stretch>
            </p:blipFill>
            <p:spPr>
              <a:xfrm>
                <a:off x="1720286" y="4978000"/>
                <a:ext cx="30924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8A092A6A-B482-2AFE-AFC5-31E5E57FC2BF}"/>
                  </a:ext>
                </a:extLst>
              </p14:cNvPr>
              <p14:cNvContentPartPr/>
              <p14:nvPr/>
            </p14:nvContentPartPr>
            <p14:xfrm>
              <a:off x="1792286" y="1378720"/>
              <a:ext cx="205560" cy="36360"/>
            </p14:xfrm>
          </p:contentPart>
        </mc:Choice>
        <mc:Fallback xmlns="">
          <p:pic>
            <p:nvPicPr>
              <p:cNvPr id="11" name="Ink 10">
                <a:extLst>
                  <a:ext uri="{FF2B5EF4-FFF2-40B4-BE49-F238E27FC236}">
                    <a16:creationId xmlns:a16="http://schemas.microsoft.com/office/drawing/2014/main" id="{8A092A6A-B482-2AFE-AFC5-31E5E57FC2BF}"/>
                  </a:ext>
                </a:extLst>
              </p:cNvPr>
              <p:cNvPicPr/>
              <p:nvPr/>
            </p:nvPicPr>
            <p:blipFill>
              <a:blip r:embed="rId16"/>
              <a:stretch>
                <a:fillRect/>
              </a:stretch>
            </p:blipFill>
            <p:spPr>
              <a:xfrm>
                <a:off x="1756286" y="1343073"/>
                <a:ext cx="277200" cy="107298"/>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C3CA12BC-DAD7-B735-8E0A-F2FC99328234}"/>
                  </a:ext>
                </a:extLst>
              </p14:cNvPr>
              <p14:cNvContentPartPr/>
              <p14:nvPr/>
            </p14:nvContentPartPr>
            <p14:xfrm>
              <a:off x="1690766" y="2714320"/>
              <a:ext cx="385920" cy="33840"/>
            </p14:xfrm>
          </p:contentPart>
        </mc:Choice>
        <mc:Fallback xmlns="">
          <p:pic>
            <p:nvPicPr>
              <p:cNvPr id="12" name="Ink 11">
                <a:extLst>
                  <a:ext uri="{FF2B5EF4-FFF2-40B4-BE49-F238E27FC236}">
                    <a16:creationId xmlns:a16="http://schemas.microsoft.com/office/drawing/2014/main" id="{C3CA12BC-DAD7-B735-8E0A-F2FC99328234}"/>
                  </a:ext>
                </a:extLst>
              </p:cNvPr>
              <p:cNvPicPr/>
              <p:nvPr/>
            </p:nvPicPr>
            <p:blipFill>
              <a:blip r:embed="rId18"/>
              <a:stretch>
                <a:fillRect/>
              </a:stretch>
            </p:blipFill>
            <p:spPr>
              <a:xfrm>
                <a:off x="1654766" y="2678699"/>
                <a:ext cx="457560" cy="104726"/>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72A1D429-D92D-57FD-73C9-119052010551}"/>
                  </a:ext>
                </a:extLst>
              </p14:cNvPr>
              <p14:cNvContentPartPr/>
              <p14:nvPr/>
            </p14:nvContentPartPr>
            <p14:xfrm>
              <a:off x="1741166" y="5682520"/>
              <a:ext cx="212760" cy="65160"/>
            </p14:xfrm>
          </p:contentPart>
        </mc:Choice>
        <mc:Fallback xmlns="">
          <p:pic>
            <p:nvPicPr>
              <p:cNvPr id="13" name="Ink 12">
                <a:extLst>
                  <a:ext uri="{FF2B5EF4-FFF2-40B4-BE49-F238E27FC236}">
                    <a16:creationId xmlns:a16="http://schemas.microsoft.com/office/drawing/2014/main" id="{72A1D429-D92D-57FD-73C9-119052010551}"/>
                  </a:ext>
                </a:extLst>
              </p:cNvPr>
              <p:cNvPicPr/>
              <p:nvPr/>
            </p:nvPicPr>
            <p:blipFill>
              <a:blip r:embed="rId20"/>
              <a:stretch>
                <a:fillRect/>
              </a:stretch>
            </p:blipFill>
            <p:spPr>
              <a:xfrm>
                <a:off x="1705166" y="5646520"/>
                <a:ext cx="284400" cy="136800"/>
              </a:xfrm>
              <a:prstGeom prst="rect">
                <a:avLst/>
              </a:prstGeom>
            </p:spPr>
          </p:pic>
        </mc:Fallback>
      </mc:AlternateContent>
      <p:grpSp>
        <p:nvGrpSpPr>
          <p:cNvPr id="19" name="Group 18">
            <a:extLst>
              <a:ext uri="{FF2B5EF4-FFF2-40B4-BE49-F238E27FC236}">
                <a16:creationId xmlns:a16="http://schemas.microsoft.com/office/drawing/2014/main" id="{DDFA7DF4-F2E8-F323-625A-10F66FB97060}"/>
              </a:ext>
            </a:extLst>
          </p:cNvPr>
          <p:cNvGrpSpPr/>
          <p:nvPr/>
        </p:nvGrpSpPr>
        <p:grpSpPr>
          <a:xfrm>
            <a:off x="2267846" y="830440"/>
            <a:ext cx="169920" cy="121320"/>
            <a:chOff x="2267846" y="830440"/>
            <a:chExt cx="169920" cy="121320"/>
          </a:xfrm>
        </p:grpSpPr>
        <mc:AlternateContent xmlns:mc="http://schemas.openxmlformats.org/markup-compatibility/2006" xmlns:p14="http://schemas.microsoft.com/office/powerpoint/2010/main">
          <mc:Choice Requires="p14">
            <p:contentPart p14:bwMode="auto" r:id="rId21">
              <p14:nvContentPartPr>
                <p14:cNvPr id="14" name="Ink 13">
                  <a:extLst>
                    <a:ext uri="{FF2B5EF4-FFF2-40B4-BE49-F238E27FC236}">
                      <a16:creationId xmlns:a16="http://schemas.microsoft.com/office/drawing/2014/main" id="{11955644-3503-3DD6-5DEC-3EAE476D2C7B}"/>
                    </a:ext>
                  </a:extLst>
                </p14:cNvPr>
                <p14:cNvContentPartPr/>
                <p14:nvPr/>
              </p14:nvContentPartPr>
              <p14:xfrm>
                <a:off x="2358566" y="885520"/>
                <a:ext cx="360" cy="360"/>
              </p14:xfrm>
            </p:contentPart>
          </mc:Choice>
          <mc:Fallback xmlns="">
            <p:pic>
              <p:nvPicPr>
                <p:cNvPr id="14" name="Ink 13">
                  <a:extLst>
                    <a:ext uri="{FF2B5EF4-FFF2-40B4-BE49-F238E27FC236}">
                      <a16:creationId xmlns:a16="http://schemas.microsoft.com/office/drawing/2014/main" id="{11955644-3503-3DD6-5DEC-3EAE476D2C7B}"/>
                    </a:ext>
                  </a:extLst>
                </p:cNvPr>
                <p:cNvPicPr/>
                <p:nvPr/>
              </p:nvPicPr>
              <p:blipFill>
                <a:blip r:embed="rId22"/>
                <a:stretch>
                  <a:fillRect/>
                </a:stretch>
              </p:blipFill>
              <p:spPr>
                <a:xfrm>
                  <a:off x="2322566" y="84952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5" name="Ink 14">
                  <a:extLst>
                    <a:ext uri="{FF2B5EF4-FFF2-40B4-BE49-F238E27FC236}">
                      <a16:creationId xmlns:a16="http://schemas.microsoft.com/office/drawing/2014/main" id="{B8DC1274-EFD4-67C4-B2AB-35789130AC81}"/>
                    </a:ext>
                  </a:extLst>
                </p14:cNvPr>
                <p14:cNvContentPartPr/>
                <p14:nvPr/>
              </p14:nvContentPartPr>
              <p14:xfrm>
                <a:off x="2267846" y="877600"/>
                <a:ext cx="56160" cy="32040"/>
              </p14:xfrm>
            </p:contentPart>
          </mc:Choice>
          <mc:Fallback xmlns="">
            <p:pic>
              <p:nvPicPr>
                <p:cNvPr id="15" name="Ink 14">
                  <a:extLst>
                    <a:ext uri="{FF2B5EF4-FFF2-40B4-BE49-F238E27FC236}">
                      <a16:creationId xmlns:a16="http://schemas.microsoft.com/office/drawing/2014/main" id="{B8DC1274-EFD4-67C4-B2AB-35789130AC81}"/>
                    </a:ext>
                  </a:extLst>
                </p:cNvPr>
                <p:cNvPicPr/>
                <p:nvPr/>
              </p:nvPicPr>
              <p:blipFill>
                <a:blip r:embed="rId24"/>
                <a:stretch>
                  <a:fillRect/>
                </a:stretch>
              </p:blipFill>
              <p:spPr>
                <a:xfrm>
                  <a:off x="2231846" y="841191"/>
                  <a:ext cx="127800" cy="104494"/>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6" name="Ink 15">
                  <a:extLst>
                    <a:ext uri="{FF2B5EF4-FFF2-40B4-BE49-F238E27FC236}">
                      <a16:creationId xmlns:a16="http://schemas.microsoft.com/office/drawing/2014/main" id="{47CCA815-EA2B-8ABE-C16B-137714717CEA}"/>
                    </a:ext>
                  </a:extLst>
                </p14:cNvPr>
                <p14:cNvContentPartPr/>
                <p14:nvPr/>
              </p14:nvContentPartPr>
              <p14:xfrm>
                <a:off x="2300966" y="862120"/>
                <a:ext cx="136800" cy="78840"/>
              </p14:xfrm>
            </p:contentPart>
          </mc:Choice>
          <mc:Fallback xmlns="">
            <p:pic>
              <p:nvPicPr>
                <p:cNvPr id="16" name="Ink 15">
                  <a:extLst>
                    <a:ext uri="{FF2B5EF4-FFF2-40B4-BE49-F238E27FC236}">
                      <a16:creationId xmlns:a16="http://schemas.microsoft.com/office/drawing/2014/main" id="{47CCA815-EA2B-8ABE-C16B-137714717CEA}"/>
                    </a:ext>
                  </a:extLst>
                </p:cNvPr>
                <p:cNvPicPr/>
                <p:nvPr/>
              </p:nvPicPr>
              <p:blipFill>
                <a:blip r:embed="rId26"/>
                <a:stretch>
                  <a:fillRect/>
                </a:stretch>
              </p:blipFill>
              <p:spPr>
                <a:xfrm>
                  <a:off x="2264966" y="826120"/>
                  <a:ext cx="2084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Ink 17">
                  <a:extLst>
                    <a:ext uri="{FF2B5EF4-FFF2-40B4-BE49-F238E27FC236}">
                      <a16:creationId xmlns:a16="http://schemas.microsoft.com/office/drawing/2014/main" id="{DF435B7B-3DA9-A987-48EC-A5F441F0E051}"/>
                    </a:ext>
                  </a:extLst>
                </p14:cNvPr>
                <p14:cNvContentPartPr/>
                <p14:nvPr/>
              </p14:nvContentPartPr>
              <p14:xfrm>
                <a:off x="2315006" y="830440"/>
                <a:ext cx="108000" cy="121320"/>
              </p14:xfrm>
            </p:contentPart>
          </mc:Choice>
          <mc:Fallback xmlns="">
            <p:pic>
              <p:nvPicPr>
                <p:cNvPr id="18" name="Ink 17">
                  <a:extLst>
                    <a:ext uri="{FF2B5EF4-FFF2-40B4-BE49-F238E27FC236}">
                      <a16:creationId xmlns:a16="http://schemas.microsoft.com/office/drawing/2014/main" id="{DF435B7B-3DA9-A987-48EC-A5F441F0E051}"/>
                    </a:ext>
                  </a:extLst>
                </p:cNvPr>
                <p:cNvPicPr/>
                <p:nvPr/>
              </p:nvPicPr>
              <p:blipFill>
                <a:blip r:embed="rId28"/>
                <a:stretch>
                  <a:fillRect/>
                </a:stretch>
              </p:blipFill>
              <p:spPr>
                <a:xfrm>
                  <a:off x="2279006" y="794440"/>
                  <a:ext cx="179640" cy="192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F72EEF43-87E3-0445-C605-BC4A3AEDC3E8}"/>
                  </a:ext>
                </a:extLst>
              </p14:cNvPr>
              <p14:cNvContentPartPr/>
              <p14:nvPr/>
            </p14:nvContentPartPr>
            <p14:xfrm>
              <a:off x="2314646" y="1740520"/>
              <a:ext cx="248760" cy="186480"/>
            </p14:xfrm>
          </p:contentPart>
        </mc:Choice>
        <mc:Fallback xmlns="">
          <p:pic>
            <p:nvPicPr>
              <p:cNvPr id="20" name="Ink 19">
                <a:extLst>
                  <a:ext uri="{FF2B5EF4-FFF2-40B4-BE49-F238E27FC236}">
                    <a16:creationId xmlns:a16="http://schemas.microsoft.com/office/drawing/2014/main" id="{F72EEF43-87E3-0445-C605-BC4A3AEDC3E8}"/>
                  </a:ext>
                </a:extLst>
              </p:cNvPr>
              <p:cNvPicPr/>
              <p:nvPr/>
            </p:nvPicPr>
            <p:blipFill>
              <a:blip r:embed="rId30"/>
              <a:stretch>
                <a:fillRect/>
              </a:stretch>
            </p:blipFill>
            <p:spPr>
              <a:xfrm>
                <a:off x="2278646" y="1704520"/>
                <a:ext cx="320400" cy="258120"/>
              </a:xfrm>
              <a:prstGeom prst="rect">
                <a:avLst/>
              </a:prstGeom>
            </p:spPr>
          </p:pic>
        </mc:Fallback>
      </mc:AlternateContent>
      <p:grpSp>
        <p:nvGrpSpPr>
          <p:cNvPr id="23" name="Group 22">
            <a:extLst>
              <a:ext uri="{FF2B5EF4-FFF2-40B4-BE49-F238E27FC236}">
                <a16:creationId xmlns:a16="http://schemas.microsoft.com/office/drawing/2014/main" id="{C0A1502D-4EDA-391A-B988-E3D08C4BEA74}"/>
              </a:ext>
            </a:extLst>
          </p:cNvPr>
          <p:cNvGrpSpPr/>
          <p:nvPr/>
        </p:nvGrpSpPr>
        <p:grpSpPr>
          <a:xfrm>
            <a:off x="2308166" y="2038960"/>
            <a:ext cx="233280" cy="97200"/>
            <a:chOff x="2308166" y="2038960"/>
            <a:chExt cx="233280" cy="97200"/>
          </a:xfrm>
        </p:grpSpPr>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E66F43F9-3B05-5127-CBF2-FD5541C391C7}"/>
                    </a:ext>
                  </a:extLst>
                </p14:cNvPr>
                <p14:cNvContentPartPr/>
                <p14:nvPr/>
              </p14:nvContentPartPr>
              <p14:xfrm>
                <a:off x="2308166" y="2055880"/>
                <a:ext cx="90000" cy="43200"/>
              </p14:xfrm>
            </p:contentPart>
          </mc:Choice>
          <mc:Fallback xmlns="">
            <p:pic>
              <p:nvPicPr>
                <p:cNvPr id="21" name="Ink 20">
                  <a:extLst>
                    <a:ext uri="{FF2B5EF4-FFF2-40B4-BE49-F238E27FC236}">
                      <a16:creationId xmlns:a16="http://schemas.microsoft.com/office/drawing/2014/main" id="{E66F43F9-3B05-5127-CBF2-FD5541C391C7}"/>
                    </a:ext>
                  </a:extLst>
                </p:cNvPr>
                <p:cNvPicPr/>
                <p:nvPr/>
              </p:nvPicPr>
              <p:blipFill>
                <a:blip r:embed="rId32"/>
                <a:stretch>
                  <a:fillRect/>
                </a:stretch>
              </p:blipFill>
              <p:spPr>
                <a:xfrm>
                  <a:off x="2272166" y="2019577"/>
                  <a:ext cx="161640" cy="115442"/>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9ED324AC-17EC-CA99-E7BD-086F7732753E}"/>
                    </a:ext>
                  </a:extLst>
                </p14:cNvPr>
                <p14:cNvContentPartPr/>
                <p14:nvPr/>
              </p14:nvContentPartPr>
              <p14:xfrm>
                <a:off x="2351006" y="2038960"/>
                <a:ext cx="190440" cy="97200"/>
              </p14:xfrm>
            </p:contentPart>
          </mc:Choice>
          <mc:Fallback xmlns="">
            <p:pic>
              <p:nvPicPr>
                <p:cNvPr id="22" name="Ink 21">
                  <a:extLst>
                    <a:ext uri="{FF2B5EF4-FFF2-40B4-BE49-F238E27FC236}">
                      <a16:creationId xmlns:a16="http://schemas.microsoft.com/office/drawing/2014/main" id="{9ED324AC-17EC-CA99-E7BD-086F7732753E}"/>
                    </a:ext>
                  </a:extLst>
                </p:cNvPr>
                <p:cNvPicPr/>
                <p:nvPr/>
              </p:nvPicPr>
              <p:blipFill>
                <a:blip r:embed="rId34"/>
                <a:stretch>
                  <a:fillRect/>
                </a:stretch>
              </p:blipFill>
              <p:spPr>
                <a:xfrm>
                  <a:off x="2315074" y="2002960"/>
                  <a:ext cx="261945" cy="168840"/>
                </a:xfrm>
                <a:prstGeom prst="rect">
                  <a:avLst/>
                </a:prstGeom>
              </p:spPr>
            </p:pic>
          </mc:Fallback>
        </mc:AlternateContent>
      </p:grpSp>
      <p:grpSp>
        <p:nvGrpSpPr>
          <p:cNvPr id="26" name="Group 25">
            <a:extLst>
              <a:ext uri="{FF2B5EF4-FFF2-40B4-BE49-F238E27FC236}">
                <a16:creationId xmlns:a16="http://schemas.microsoft.com/office/drawing/2014/main" id="{4F63F063-E776-1F21-9F94-688A7B11F36C}"/>
              </a:ext>
            </a:extLst>
          </p:cNvPr>
          <p:cNvGrpSpPr/>
          <p:nvPr/>
        </p:nvGrpSpPr>
        <p:grpSpPr>
          <a:xfrm>
            <a:off x="2343806" y="2910520"/>
            <a:ext cx="182880" cy="128880"/>
            <a:chOff x="2343806" y="2910520"/>
            <a:chExt cx="182880" cy="128880"/>
          </a:xfrm>
        </p:grpSpPr>
        <mc:AlternateContent xmlns:mc="http://schemas.openxmlformats.org/markup-compatibility/2006" xmlns:p14="http://schemas.microsoft.com/office/powerpoint/2010/main">
          <mc:Choice Requires="p14">
            <p:contentPart p14:bwMode="auto" r:id="rId35">
              <p14:nvContentPartPr>
                <p14:cNvPr id="24" name="Ink 23">
                  <a:extLst>
                    <a:ext uri="{FF2B5EF4-FFF2-40B4-BE49-F238E27FC236}">
                      <a16:creationId xmlns:a16="http://schemas.microsoft.com/office/drawing/2014/main" id="{85FE02CB-560D-94AC-E74C-601FF4FB088F}"/>
                    </a:ext>
                  </a:extLst>
                </p14:cNvPr>
                <p14:cNvContentPartPr/>
                <p14:nvPr/>
              </p14:nvContentPartPr>
              <p14:xfrm>
                <a:off x="2343806" y="2927440"/>
                <a:ext cx="58680" cy="91080"/>
              </p14:xfrm>
            </p:contentPart>
          </mc:Choice>
          <mc:Fallback xmlns="">
            <p:pic>
              <p:nvPicPr>
                <p:cNvPr id="24" name="Ink 23">
                  <a:extLst>
                    <a:ext uri="{FF2B5EF4-FFF2-40B4-BE49-F238E27FC236}">
                      <a16:creationId xmlns:a16="http://schemas.microsoft.com/office/drawing/2014/main" id="{85FE02CB-560D-94AC-E74C-601FF4FB088F}"/>
                    </a:ext>
                  </a:extLst>
                </p:cNvPr>
                <p:cNvPicPr/>
                <p:nvPr/>
              </p:nvPicPr>
              <p:blipFill>
                <a:blip r:embed="rId36"/>
                <a:stretch>
                  <a:fillRect/>
                </a:stretch>
              </p:blipFill>
              <p:spPr>
                <a:xfrm>
                  <a:off x="2308026" y="2891440"/>
                  <a:ext cx="129883"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657F7F08-C709-D7C0-8D26-C0CDE52F8FF8}"/>
                    </a:ext>
                  </a:extLst>
                </p14:cNvPr>
                <p14:cNvContentPartPr/>
                <p14:nvPr/>
              </p14:nvContentPartPr>
              <p14:xfrm>
                <a:off x="2380166" y="2910520"/>
                <a:ext cx="146520" cy="128880"/>
              </p14:xfrm>
            </p:contentPart>
          </mc:Choice>
          <mc:Fallback xmlns="">
            <p:pic>
              <p:nvPicPr>
                <p:cNvPr id="25" name="Ink 24">
                  <a:extLst>
                    <a:ext uri="{FF2B5EF4-FFF2-40B4-BE49-F238E27FC236}">
                      <a16:creationId xmlns:a16="http://schemas.microsoft.com/office/drawing/2014/main" id="{657F7F08-C709-D7C0-8D26-C0CDE52F8FF8}"/>
                    </a:ext>
                  </a:extLst>
                </p:cNvPr>
                <p:cNvPicPr/>
                <p:nvPr/>
              </p:nvPicPr>
              <p:blipFill>
                <a:blip r:embed="rId38"/>
                <a:stretch>
                  <a:fillRect/>
                </a:stretch>
              </p:blipFill>
              <p:spPr>
                <a:xfrm>
                  <a:off x="2344166" y="2874620"/>
                  <a:ext cx="218160" cy="200320"/>
                </a:xfrm>
                <a:prstGeom prst="rect">
                  <a:avLst/>
                </a:prstGeom>
              </p:spPr>
            </p:pic>
          </mc:Fallback>
        </mc:AlternateContent>
      </p:grpSp>
      <p:grpSp>
        <p:nvGrpSpPr>
          <p:cNvPr id="30" name="Group 29">
            <a:extLst>
              <a:ext uri="{FF2B5EF4-FFF2-40B4-BE49-F238E27FC236}">
                <a16:creationId xmlns:a16="http://schemas.microsoft.com/office/drawing/2014/main" id="{B3FAC4D3-90E0-FAB8-42AB-5C10D53893C6}"/>
              </a:ext>
            </a:extLst>
          </p:cNvPr>
          <p:cNvGrpSpPr/>
          <p:nvPr/>
        </p:nvGrpSpPr>
        <p:grpSpPr>
          <a:xfrm>
            <a:off x="2401046" y="3337480"/>
            <a:ext cx="98280" cy="136800"/>
            <a:chOff x="2401046" y="3337480"/>
            <a:chExt cx="98280" cy="136800"/>
          </a:xfrm>
        </p:grpSpPr>
        <mc:AlternateContent xmlns:mc="http://schemas.openxmlformats.org/markup-compatibility/2006" xmlns:p14="http://schemas.microsoft.com/office/powerpoint/2010/main">
          <mc:Choice Requires="p14">
            <p:contentPart p14:bwMode="auto" r:id="rId39">
              <p14:nvContentPartPr>
                <p14:cNvPr id="27" name="Ink 26">
                  <a:extLst>
                    <a:ext uri="{FF2B5EF4-FFF2-40B4-BE49-F238E27FC236}">
                      <a16:creationId xmlns:a16="http://schemas.microsoft.com/office/drawing/2014/main" id="{EBDF6A10-7A0C-00A8-D467-CA73ED1DA87C}"/>
                    </a:ext>
                  </a:extLst>
                </p14:cNvPr>
                <p14:cNvContentPartPr/>
                <p14:nvPr/>
              </p14:nvContentPartPr>
              <p14:xfrm>
                <a:off x="2408966" y="3439360"/>
                <a:ext cx="1800" cy="360"/>
              </p14:xfrm>
            </p:contentPart>
          </mc:Choice>
          <mc:Fallback xmlns="">
            <p:pic>
              <p:nvPicPr>
                <p:cNvPr id="27" name="Ink 26">
                  <a:extLst>
                    <a:ext uri="{FF2B5EF4-FFF2-40B4-BE49-F238E27FC236}">
                      <a16:creationId xmlns:a16="http://schemas.microsoft.com/office/drawing/2014/main" id="{EBDF6A10-7A0C-00A8-D467-CA73ED1DA87C}"/>
                    </a:ext>
                  </a:extLst>
                </p:cNvPr>
                <p:cNvPicPr/>
                <p:nvPr/>
              </p:nvPicPr>
              <p:blipFill>
                <a:blip r:embed="rId40"/>
                <a:stretch>
                  <a:fillRect/>
                </a:stretch>
              </p:blipFill>
              <p:spPr>
                <a:xfrm>
                  <a:off x="2363966" y="3403360"/>
                  <a:ext cx="9135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8" name="Ink 27">
                  <a:extLst>
                    <a:ext uri="{FF2B5EF4-FFF2-40B4-BE49-F238E27FC236}">
                      <a16:creationId xmlns:a16="http://schemas.microsoft.com/office/drawing/2014/main" id="{DBD933A8-9F06-3898-D0AA-5DCDBEAB6223}"/>
                    </a:ext>
                  </a:extLst>
                </p14:cNvPr>
                <p14:cNvContentPartPr/>
                <p14:nvPr/>
              </p14:nvContentPartPr>
              <p14:xfrm>
                <a:off x="2401046" y="3337480"/>
                <a:ext cx="98280" cy="136800"/>
              </p14:xfrm>
            </p:contentPart>
          </mc:Choice>
          <mc:Fallback xmlns="">
            <p:pic>
              <p:nvPicPr>
                <p:cNvPr id="28" name="Ink 27">
                  <a:extLst>
                    <a:ext uri="{FF2B5EF4-FFF2-40B4-BE49-F238E27FC236}">
                      <a16:creationId xmlns:a16="http://schemas.microsoft.com/office/drawing/2014/main" id="{DBD933A8-9F06-3898-D0AA-5DCDBEAB6223}"/>
                    </a:ext>
                  </a:extLst>
                </p:cNvPr>
                <p:cNvPicPr/>
                <p:nvPr/>
              </p:nvPicPr>
              <p:blipFill>
                <a:blip r:embed="rId42"/>
                <a:stretch>
                  <a:fillRect/>
                </a:stretch>
              </p:blipFill>
              <p:spPr>
                <a:xfrm>
                  <a:off x="2365177" y="3301480"/>
                  <a:ext cx="169659" cy="208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
            <p14:nvContentPartPr>
              <p14:cNvPr id="29" name="Ink 28">
                <a:extLst>
                  <a:ext uri="{FF2B5EF4-FFF2-40B4-BE49-F238E27FC236}">
                    <a16:creationId xmlns:a16="http://schemas.microsoft.com/office/drawing/2014/main" id="{DBC887D4-F4AC-3D64-51A4-C00673656501}"/>
                  </a:ext>
                </a:extLst>
              </p14:cNvPr>
              <p14:cNvContentPartPr/>
              <p14:nvPr/>
            </p14:nvContentPartPr>
            <p14:xfrm>
              <a:off x="2322206" y="3598120"/>
              <a:ext cx="146880" cy="148320"/>
            </p14:xfrm>
          </p:contentPart>
        </mc:Choice>
        <mc:Fallback xmlns="">
          <p:pic>
            <p:nvPicPr>
              <p:cNvPr id="29" name="Ink 28">
                <a:extLst>
                  <a:ext uri="{FF2B5EF4-FFF2-40B4-BE49-F238E27FC236}">
                    <a16:creationId xmlns:a16="http://schemas.microsoft.com/office/drawing/2014/main" id="{DBC887D4-F4AC-3D64-51A4-C00673656501}"/>
                  </a:ext>
                </a:extLst>
              </p:cNvPr>
              <p:cNvPicPr/>
              <p:nvPr/>
            </p:nvPicPr>
            <p:blipFill>
              <a:blip r:embed="rId44"/>
              <a:stretch>
                <a:fillRect/>
              </a:stretch>
            </p:blipFill>
            <p:spPr>
              <a:xfrm>
                <a:off x="2286206" y="3562120"/>
                <a:ext cx="21852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1" name="Ink 30">
                <a:extLst>
                  <a:ext uri="{FF2B5EF4-FFF2-40B4-BE49-F238E27FC236}">
                    <a16:creationId xmlns:a16="http://schemas.microsoft.com/office/drawing/2014/main" id="{F83F2625-D240-D35F-28FA-E8E75B31EC53}"/>
                  </a:ext>
                </a:extLst>
              </p14:cNvPr>
              <p14:cNvContentPartPr/>
              <p14:nvPr/>
            </p14:nvContentPartPr>
            <p14:xfrm>
              <a:off x="2343446" y="4284280"/>
              <a:ext cx="116280" cy="102960"/>
            </p14:xfrm>
          </p:contentPart>
        </mc:Choice>
        <mc:Fallback xmlns="">
          <p:pic>
            <p:nvPicPr>
              <p:cNvPr id="31" name="Ink 30">
                <a:extLst>
                  <a:ext uri="{FF2B5EF4-FFF2-40B4-BE49-F238E27FC236}">
                    <a16:creationId xmlns:a16="http://schemas.microsoft.com/office/drawing/2014/main" id="{F83F2625-D240-D35F-28FA-E8E75B31EC53}"/>
                  </a:ext>
                </a:extLst>
              </p:cNvPr>
              <p:cNvPicPr/>
              <p:nvPr/>
            </p:nvPicPr>
            <p:blipFill>
              <a:blip r:embed="rId46"/>
              <a:stretch>
                <a:fillRect/>
              </a:stretch>
            </p:blipFill>
            <p:spPr>
              <a:xfrm>
                <a:off x="2307446" y="4248405"/>
                <a:ext cx="187920" cy="17435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2" name="Ink 31">
                <a:extLst>
                  <a:ext uri="{FF2B5EF4-FFF2-40B4-BE49-F238E27FC236}">
                    <a16:creationId xmlns:a16="http://schemas.microsoft.com/office/drawing/2014/main" id="{720E20CC-4D1C-C5C4-DA33-B65D10CB45EA}"/>
                  </a:ext>
                </a:extLst>
              </p14:cNvPr>
              <p14:cNvContentPartPr/>
              <p14:nvPr/>
            </p14:nvContentPartPr>
            <p14:xfrm>
              <a:off x="2262806" y="5196880"/>
              <a:ext cx="213120" cy="151200"/>
            </p14:xfrm>
          </p:contentPart>
        </mc:Choice>
        <mc:Fallback xmlns="">
          <p:pic>
            <p:nvPicPr>
              <p:cNvPr id="32" name="Ink 31">
                <a:extLst>
                  <a:ext uri="{FF2B5EF4-FFF2-40B4-BE49-F238E27FC236}">
                    <a16:creationId xmlns:a16="http://schemas.microsoft.com/office/drawing/2014/main" id="{720E20CC-4D1C-C5C4-DA33-B65D10CB45EA}"/>
                  </a:ext>
                </a:extLst>
              </p:cNvPr>
              <p:cNvPicPr/>
              <p:nvPr/>
            </p:nvPicPr>
            <p:blipFill>
              <a:blip r:embed="rId48"/>
              <a:stretch>
                <a:fillRect/>
              </a:stretch>
            </p:blipFill>
            <p:spPr>
              <a:xfrm>
                <a:off x="2226806" y="5160880"/>
                <a:ext cx="284760" cy="222840"/>
              </a:xfrm>
              <a:prstGeom prst="rect">
                <a:avLst/>
              </a:prstGeom>
            </p:spPr>
          </p:pic>
        </mc:Fallback>
      </mc:AlternateContent>
      <p:grpSp>
        <p:nvGrpSpPr>
          <p:cNvPr id="35" name="Group 34">
            <a:extLst>
              <a:ext uri="{FF2B5EF4-FFF2-40B4-BE49-F238E27FC236}">
                <a16:creationId xmlns:a16="http://schemas.microsoft.com/office/drawing/2014/main" id="{D7541851-7839-A75E-5423-CC966ACFBADB}"/>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49">
              <p14:nvContentPartPr>
                <p14:cNvPr id="33" name="Ink 32">
                  <a:extLst>
                    <a:ext uri="{FF2B5EF4-FFF2-40B4-BE49-F238E27FC236}">
                      <a16:creationId xmlns:a16="http://schemas.microsoft.com/office/drawing/2014/main" id="{84FFE335-4013-D49B-12ED-720677CCAC87}"/>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84FFE335-4013-D49B-12ED-720677CCAC87}"/>
                    </a:ext>
                  </a:extLst>
                </p:cNvPr>
                <p:cNvPicPr/>
                <p:nvPr/>
              </p:nvPicPr>
              <p:blipFill>
                <a:blip r:embed="rId50"/>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4" name="Ink 33">
                  <a:extLst>
                    <a:ext uri="{FF2B5EF4-FFF2-40B4-BE49-F238E27FC236}">
                      <a16:creationId xmlns:a16="http://schemas.microsoft.com/office/drawing/2014/main" id="{FBAF3D85-F091-E54E-3F54-9D437A91AB88}"/>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FBAF3D85-F091-E54E-3F54-9D437A91AB88}"/>
                    </a:ext>
                  </a:extLst>
                </p:cNvPr>
                <p:cNvPicPr/>
                <p:nvPr/>
              </p:nvPicPr>
              <p:blipFill>
                <a:blip r:embed="rId52"/>
                <a:stretch>
                  <a:fillRect/>
                </a:stretch>
              </p:blipFill>
              <p:spPr>
                <a:xfrm>
                  <a:off x="2329406" y="6068800"/>
                  <a:ext cx="217440" cy="179280"/>
                </a:xfrm>
                <a:prstGeom prst="rect">
                  <a:avLst/>
                </a:prstGeom>
              </p:spPr>
            </p:pic>
          </mc:Fallback>
        </mc:AlternateContent>
      </p:grpSp>
      <p:grpSp>
        <p:nvGrpSpPr>
          <p:cNvPr id="39" name="Group 38">
            <a:extLst>
              <a:ext uri="{FF2B5EF4-FFF2-40B4-BE49-F238E27FC236}">
                <a16:creationId xmlns:a16="http://schemas.microsoft.com/office/drawing/2014/main" id="{1CC2DC5D-53D9-E8F1-7B29-EA2C94C51957}"/>
              </a:ext>
            </a:extLst>
          </p:cNvPr>
          <p:cNvGrpSpPr/>
          <p:nvPr/>
        </p:nvGrpSpPr>
        <p:grpSpPr>
          <a:xfrm>
            <a:off x="2315006" y="394480"/>
            <a:ext cx="130320" cy="119160"/>
            <a:chOff x="2315006" y="394480"/>
            <a:chExt cx="130320" cy="119160"/>
          </a:xfrm>
        </p:grpSpPr>
        <mc:AlternateContent xmlns:mc="http://schemas.openxmlformats.org/markup-compatibility/2006" xmlns:p14="http://schemas.microsoft.com/office/powerpoint/2010/main">
          <mc:Choice Requires="p14">
            <p:contentPart p14:bwMode="auto" r:id="rId53">
              <p14:nvContentPartPr>
                <p14:cNvPr id="36" name="Ink 35">
                  <a:extLst>
                    <a:ext uri="{FF2B5EF4-FFF2-40B4-BE49-F238E27FC236}">
                      <a16:creationId xmlns:a16="http://schemas.microsoft.com/office/drawing/2014/main" id="{12055C9F-9AC1-3595-EB2D-D0E69165FA2C}"/>
                    </a:ext>
                  </a:extLst>
                </p14:cNvPr>
                <p14:cNvContentPartPr/>
                <p14:nvPr/>
              </p14:nvContentPartPr>
              <p14:xfrm>
                <a:off x="2315006" y="394480"/>
                <a:ext cx="66960" cy="102600"/>
              </p14:xfrm>
            </p:contentPart>
          </mc:Choice>
          <mc:Fallback xmlns="">
            <p:pic>
              <p:nvPicPr>
                <p:cNvPr id="36" name="Ink 35">
                  <a:extLst>
                    <a:ext uri="{FF2B5EF4-FFF2-40B4-BE49-F238E27FC236}">
                      <a16:creationId xmlns:a16="http://schemas.microsoft.com/office/drawing/2014/main" id="{12055C9F-9AC1-3595-EB2D-D0E69165FA2C}"/>
                    </a:ext>
                  </a:extLst>
                </p:cNvPr>
                <p:cNvPicPr/>
                <p:nvPr/>
              </p:nvPicPr>
              <p:blipFill>
                <a:blip r:embed="rId54"/>
                <a:stretch>
                  <a:fillRect/>
                </a:stretch>
              </p:blipFill>
              <p:spPr>
                <a:xfrm>
                  <a:off x="2279006" y="358353"/>
                  <a:ext cx="138600" cy="174492"/>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7" name="Ink 36">
                  <a:extLst>
                    <a:ext uri="{FF2B5EF4-FFF2-40B4-BE49-F238E27FC236}">
                      <a16:creationId xmlns:a16="http://schemas.microsoft.com/office/drawing/2014/main" id="{9B4D35D9-A059-8306-0260-5EA83FBAE0B9}"/>
                    </a:ext>
                  </a:extLst>
                </p14:cNvPr>
                <p14:cNvContentPartPr/>
                <p14:nvPr/>
              </p14:nvContentPartPr>
              <p14:xfrm>
                <a:off x="2351006" y="442360"/>
                <a:ext cx="14760" cy="360"/>
              </p14:xfrm>
            </p:contentPart>
          </mc:Choice>
          <mc:Fallback xmlns="">
            <p:pic>
              <p:nvPicPr>
                <p:cNvPr id="37" name="Ink 36">
                  <a:extLst>
                    <a:ext uri="{FF2B5EF4-FFF2-40B4-BE49-F238E27FC236}">
                      <a16:creationId xmlns:a16="http://schemas.microsoft.com/office/drawing/2014/main" id="{9B4D35D9-A059-8306-0260-5EA83FBAE0B9}"/>
                    </a:ext>
                  </a:extLst>
                </p:cNvPr>
                <p:cNvPicPr/>
                <p:nvPr/>
              </p:nvPicPr>
              <p:blipFill>
                <a:blip r:embed="rId56"/>
                <a:stretch>
                  <a:fillRect/>
                </a:stretch>
              </p:blipFill>
              <p:spPr>
                <a:xfrm>
                  <a:off x="2315863" y="406360"/>
                  <a:ext cx="84694"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8" name="Ink 37">
                  <a:extLst>
                    <a:ext uri="{FF2B5EF4-FFF2-40B4-BE49-F238E27FC236}">
                      <a16:creationId xmlns:a16="http://schemas.microsoft.com/office/drawing/2014/main" id="{5ECBF937-AA60-C710-7E90-7B4634E7C258}"/>
                    </a:ext>
                  </a:extLst>
                </p14:cNvPr>
                <p14:cNvContentPartPr/>
                <p14:nvPr/>
              </p14:nvContentPartPr>
              <p14:xfrm>
                <a:off x="2400326" y="424720"/>
                <a:ext cx="45000" cy="88920"/>
              </p14:xfrm>
            </p:contentPart>
          </mc:Choice>
          <mc:Fallback xmlns="">
            <p:pic>
              <p:nvPicPr>
                <p:cNvPr id="38" name="Ink 37">
                  <a:extLst>
                    <a:ext uri="{FF2B5EF4-FFF2-40B4-BE49-F238E27FC236}">
                      <a16:creationId xmlns:a16="http://schemas.microsoft.com/office/drawing/2014/main" id="{5ECBF937-AA60-C710-7E90-7B4634E7C258}"/>
                    </a:ext>
                  </a:extLst>
                </p:cNvPr>
                <p:cNvPicPr/>
                <p:nvPr/>
              </p:nvPicPr>
              <p:blipFill>
                <a:blip r:embed="rId58"/>
                <a:stretch>
                  <a:fillRect/>
                </a:stretch>
              </p:blipFill>
              <p:spPr>
                <a:xfrm>
                  <a:off x="2364612" y="388720"/>
                  <a:ext cx="116071" cy="160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9">
            <p14:nvContentPartPr>
              <p14:cNvPr id="40" name="Ink 39">
                <a:extLst>
                  <a:ext uri="{FF2B5EF4-FFF2-40B4-BE49-F238E27FC236}">
                    <a16:creationId xmlns:a16="http://schemas.microsoft.com/office/drawing/2014/main" id="{68AADFA1-8479-6311-2019-5FBD50358452}"/>
                  </a:ext>
                </a:extLst>
              </p14:cNvPr>
              <p14:cNvContentPartPr/>
              <p14:nvPr/>
            </p14:nvContentPartPr>
            <p14:xfrm>
              <a:off x="2311766" y="1520200"/>
              <a:ext cx="134640" cy="88920"/>
            </p14:xfrm>
          </p:contentPart>
        </mc:Choice>
        <mc:Fallback xmlns="">
          <p:pic>
            <p:nvPicPr>
              <p:cNvPr id="40" name="Ink 39">
                <a:extLst>
                  <a:ext uri="{FF2B5EF4-FFF2-40B4-BE49-F238E27FC236}">
                    <a16:creationId xmlns:a16="http://schemas.microsoft.com/office/drawing/2014/main" id="{68AADFA1-8479-6311-2019-5FBD50358452}"/>
                  </a:ext>
                </a:extLst>
              </p:cNvPr>
              <p:cNvPicPr/>
              <p:nvPr/>
            </p:nvPicPr>
            <p:blipFill>
              <a:blip r:embed="rId60"/>
              <a:stretch>
                <a:fillRect/>
              </a:stretch>
            </p:blipFill>
            <p:spPr>
              <a:xfrm>
                <a:off x="2275862" y="1484345"/>
                <a:ext cx="206089" cy="160271"/>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 name="Ink 40">
                <a:extLst>
                  <a:ext uri="{FF2B5EF4-FFF2-40B4-BE49-F238E27FC236}">
                    <a16:creationId xmlns:a16="http://schemas.microsoft.com/office/drawing/2014/main" id="{567C25AD-5D78-2A2B-89BF-28CEC78E799D}"/>
                  </a:ext>
                </a:extLst>
              </p14:cNvPr>
              <p14:cNvContentPartPr/>
              <p14:nvPr/>
            </p14:nvContentPartPr>
            <p14:xfrm>
              <a:off x="2304926" y="2242000"/>
              <a:ext cx="131760" cy="120600"/>
            </p14:xfrm>
          </p:contentPart>
        </mc:Choice>
        <mc:Fallback xmlns="">
          <p:pic>
            <p:nvPicPr>
              <p:cNvPr id="41" name="Ink 40">
                <a:extLst>
                  <a:ext uri="{FF2B5EF4-FFF2-40B4-BE49-F238E27FC236}">
                    <a16:creationId xmlns:a16="http://schemas.microsoft.com/office/drawing/2014/main" id="{567C25AD-5D78-2A2B-89BF-28CEC78E799D}"/>
                  </a:ext>
                </a:extLst>
              </p:cNvPr>
              <p:cNvPicPr/>
              <p:nvPr/>
            </p:nvPicPr>
            <p:blipFill>
              <a:blip r:embed="rId62"/>
              <a:stretch>
                <a:fillRect/>
              </a:stretch>
            </p:blipFill>
            <p:spPr>
              <a:xfrm>
                <a:off x="2269024" y="2206107"/>
                <a:ext cx="203205" cy="192027"/>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2" name="Ink 41">
                <a:extLst>
                  <a:ext uri="{FF2B5EF4-FFF2-40B4-BE49-F238E27FC236}">
                    <a16:creationId xmlns:a16="http://schemas.microsoft.com/office/drawing/2014/main" id="{3DF20842-F8B4-1E14-C038-73B589CE7D78}"/>
                  </a:ext>
                </a:extLst>
              </p14:cNvPr>
              <p14:cNvContentPartPr/>
              <p14:nvPr/>
            </p14:nvContentPartPr>
            <p14:xfrm>
              <a:off x="3294566" y="2293120"/>
              <a:ext cx="95400" cy="4680"/>
            </p14:xfrm>
          </p:contentPart>
        </mc:Choice>
        <mc:Fallback xmlns="">
          <p:pic>
            <p:nvPicPr>
              <p:cNvPr id="42" name="Ink 41">
                <a:extLst>
                  <a:ext uri="{FF2B5EF4-FFF2-40B4-BE49-F238E27FC236}">
                    <a16:creationId xmlns:a16="http://schemas.microsoft.com/office/drawing/2014/main" id="{3DF20842-F8B4-1E14-C038-73B589CE7D78}"/>
                  </a:ext>
                </a:extLst>
              </p:cNvPr>
              <p:cNvPicPr/>
              <p:nvPr/>
            </p:nvPicPr>
            <p:blipFill>
              <a:blip r:embed="rId64"/>
              <a:stretch>
                <a:fillRect/>
              </a:stretch>
            </p:blipFill>
            <p:spPr>
              <a:xfrm>
                <a:off x="3258430" y="2257120"/>
                <a:ext cx="167311"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3" name="Ink 42">
                <a:extLst>
                  <a:ext uri="{FF2B5EF4-FFF2-40B4-BE49-F238E27FC236}">
                    <a16:creationId xmlns:a16="http://schemas.microsoft.com/office/drawing/2014/main" id="{D174F3B2-4FEE-27EC-C8D8-E72106786E2B}"/>
                  </a:ext>
                </a:extLst>
              </p14:cNvPr>
              <p14:cNvContentPartPr/>
              <p14:nvPr/>
            </p14:nvContentPartPr>
            <p14:xfrm>
              <a:off x="3497606" y="1637200"/>
              <a:ext cx="128160" cy="10440"/>
            </p14:xfrm>
          </p:contentPart>
        </mc:Choice>
        <mc:Fallback xmlns="">
          <p:pic>
            <p:nvPicPr>
              <p:cNvPr id="43" name="Ink 42">
                <a:extLst>
                  <a:ext uri="{FF2B5EF4-FFF2-40B4-BE49-F238E27FC236}">
                    <a16:creationId xmlns:a16="http://schemas.microsoft.com/office/drawing/2014/main" id="{D174F3B2-4FEE-27EC-C8D8-E72106786E2B}"/>
                  </a:ext>
                </a:extLst>
              </p:cNvPr>
              <p:cNvPicPr/>
              <p:nvPr/>
            </p:nvPicPr>
            <p:blipFill>
              <a:blip r:embed="rId66"/>
              <a:stretch>
                <a:fillRect/>
              </a:stretch>
            </p:blipFill>
            <p:spPr>
              <a:xfrm>
                <a:off x="3461606" y="1599914"/>
                <a:ext cx="199800" cy="84639"/>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Ink 43">
                <a:extLst>
                  <a:ext uri="{FF2B5EF4-FFF2-40B4-BE49-F238E27FC236}">
                    <a16:creationId xmlns:a16="http://schemas.microsoft.com/office/drawing/2014/main" id="{2193C244-876C-9DBD-4625-F033B186EE8A}"/>
                  </a:ext>
                </a:extLst>
              </p14:cNvPr>
              <p14:cNvContentPartPr/>
              <p14:nvPr/>
            </p14:nvContentPartPr>
            <p14:xfrm>
              <a:off x="3708566" y="427960"/>
              <a:ext cx="55440" cy="25560"/>
            </p14:xfrm>
          </p:contentPart>
        </mc:Choice>
        <mc:Fallback xmlns="">
          <p:pic>
            <p:nvPicPr>
              <p:cNvPr id="44" name="Ink 43">
                <a:extLst>
                  <a:ext uri="{FF2B5EF4-FFF2-40B4-BE49-F238E27FC236}">
                    <a16:creationId xmlns:a16="http://schemas.microsoft.com/office/drawing/2014/main" id="{2193C244-876C-9DBD-4625-F033B186EE8A}"/>
                  </a:ext>
                </a:extLst>
              </p:cNvPr>
              <p:cNvPicPr/>
              <p:nvPr/>
            </p:nvPicPr>
            <p:blipFill>
              <a:blip r:embed="rId68"/>
              <a:stretch>
                <a:fillRect/>
              </a:stretch>
            </p:blipFill>
            <p:spPr>
              <a:xfrm>
                <a:off x="3672566" y="392460"/>
                <a:ext cx="127080" cy="96205"/>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5" name="Ink 44">
                <a:extLst>
                  <a:ext uri="{FF2B5EF4-FFF2-40B4-BE49-F238E27FC236}">
                    <a16:creationId xmlns:a16="http://schemas.microsoft.com/office/drawing/2014/main" id="{D7CB1C4D-B42F-253A-3D21-B718852EB06D}"/>
                  </a:ext>
                </a:extLst>
              </p14:cNvPr>
              <p14:cNvContentPartPr/>
              <p14:nvPr/>
            </p14:nvContentPartPr>
            <p14:xfrm>
              <a:off x="3352886" y="2497240"/>
              <a:ext cx="88920" cy="28080"/>
            </p14:xfrm>
          </p:contentPart>
        </mc:Choice>
        <mc:Fallback xmlns="">
          <p:pic>
            <p:nvPicPr>
              <p:cNvPr id="45" name="Ink 44">
                <a:extLst>
                  <a:ext uri="{FF2B5EF4-FFF2-40B4-BE49-F238E27FC236}">
                    <a16:creationId xmlns:a16="http://schemas.microsoft.com/office/drawing/2014/main" id="{D7CB1C4D-B42F-253A-3D21-B718852EB06D}"/>
                  </a:ext>
                </a:extLst>
              </p:cNvPr>
              <p:cNvPicPr/>
              <p:nvPr/>
            </p:nvPicPr>
            <p:blipFill>
              <a:blip r:embed="rId70"/>
              <a:stretch>
                <a:fillRect/>
              </a:stretch>
            </p:blipFill>
            <p:spPr>
              <a:xfrm>
                <a:off x="3316886" y="2461240"/>
                <a:ext cx="160560" cy="99720"/>
              </a:xfrm>
              <a:prstGeom prst="rect">
                <a:avLst/>
              </a:prstGeom>
            </p:spPr>
          </p:pic>
        </mc:Fallback>
      </mc:AlternateContent>
      <p:grpSp>
        <p:nvGrpSpPr>
          <p:cNvPr id="48" name="Group 47">
            <a:extLst>
              <a:ext uri="{FF2B5EF4-FFF2-40B4-BE49-F238E27FC236}">
                <a16:creationId xmlns:a16="http://schemas.microsoft.com/office/drawing/2014/main" id="{A5C9CC85-A076-0C9D-717F-1D74D3D67138}"/>
              </a:ext>
            </a:extLst>
          </p:cNvPr>
          <p:cNvGrpSpPr/>
          <p:nvPr/>
        </p:nvGrpSpPr>
        <p:grpSpPr>
          <a:xfrm>
            <a:off x="2329406" y="2510560"/>
            <a:ext cx="58320" cy="35640"/>
            <a:chOff x="2329406" y="2510560"/>
            <a:chExt cx="58320" cy="35640"/>
          </a:xfrm>
        </p:grpSpPr>
        <mc:AlternateContent xmlns:mc="http://schemas.openxmlformats.org/markup-compatibility/2006" xmlns:p14="http://schemas.microsoft.com/office/powerpoint/2010/main">
          <mc:Choice Requires="p14">
            <p:contentPart p14:bwMode="auto" r:id="rId71">
              <p14:nvContentPartPr>
                <p14:cNvPr id="46" name="Ink 45">
                  <a:extLst>
                    <a:ext uri="{FF2B5EF4-FFF2-40B4-BE49-F238E27FC236}">
                      <a16:creationId xmlns:a16="http://schemas.microsoft.com/office/drawing/2014/main" id="{3F0B2845-2C58-2C56-A829-37871DEBFC7F}"/>
                    </a:ext>
                  </a:extLst>
                </p14:cNvPr>
                <p14:cNvContentPartPr/>
                <p14:nvPr/>
              </p14:nvContentPartPr>
              <p14:xfrm>
                <a:off x="2329406" y="2510560"/>
                <a:ext cx="48600" cy="17280"/>
              </p14:xfrm>
            </p:contentPart>
          </mc:Choice>
          <mc:Fallback xmlns="">
            <p:pic>
              <p:nvPicPr>
                <p:cNvPr id="46" name="Ink 45">
                  <a:extLst>
                    <a:ext uri="{FF2B5EF4-FFF2-40B4-BE49-F238E27FC236}">
                      <a16:creationId xmlns:a16="http://schemas.microsoft.com/office/drawing/2014/main" id="{3F0B2845-2C58-2C56-A829-37871DEBFC7F}"/>
                    </a:ext>
                  </a:extLst>
                </p:cNvPr>
                <p:cNvPicPr/>
                <p:nvPr/>
              </p:nvPicPr>
              <p:blipFill>
                <a:blip r:embed="rId72"/>
                <a:stretch>
                  <a:fillRect/>
                </a:stretch>
              </p:blipFill>
              <p:spPr>
                <a:xfrm>
                  <a:off x="2293406" y="2474560"/>
                  <a:ext cx="12024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7" name="Ink 46">
                  <a:extLst>
                    <a:ext uri="{FF2B5EF4-FFF2-40B4-BE49-F238E27FC236}">
                      <a16:creationId xmlns:a16="http://schemas.microsoft.com/office/drawing/2014/main" id="{51C8624C-27EB-780B-939A-F50A9C645D4C}"/>
                    </a:ext>
                  </a:extLst>
                </p14:cNvPr>
                <p14:cNvContentPartPr/>
                <p14:nvPr/>
              </p14:nvContentPartPr>
              <p14:xfrm>
                <a:off x="2380166" y="2516320"/>
                <a:ext cx="7560" cy="29880"/>
              </p14:xfrm>
            </p:contentPart>
          </mc:Choice>
          <mc:Fallback xmlns="">
            <p:pic>
              <p:nvPicPr>
                <p:cNvPr id="47" name="Ink 46">
                  <a:extLst>
                    <a:ext uri="{FF2B5EF4-FFF2-40B4-BE49-F238E27FC236}">
                      <a16:creationId xmlns:a16="http://schemas.microsoft.com/office/drawing/2014/main" id="{51C8624C-27EB-780B-939A-F50A9C645D4C}"/>
                    </a:ext>
                  </a:extLst>
                </p:cNvPr>
                <p:cNvPicPr/>
                <p:nvPr/>
              </p:nvPicPr>
              <p:blipFill>
                <a:blip r:embed="rId74"/>
                <a:stretch>
                  <a:fillRect/>
                </a:stretch>
              </p:blipFill>
              <p:spPr>
                <a:xfrm>
                  <a:off x="2342366" y="2480749"/>
                  <a:ext cx="82782" cy="100667"/>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5">
            <p14:nvContentPartPr>
              <p14:cNvPr id="49" name="Ink 48">
                <a:extLst>
                  <a:ext uri="{FF2B5EF4-FFF2-40B4-BE49-F238E27FC236}">
                    <a16:creationId xmlns:a16="http://schemas.microsoft.com/office/drawing/2014/main" id="{F52A79E7-C461-F16E-D547-B417FCAA9D35}"/>
                  </a:ext>
                </a:extLst>
              </p14:cNvPr>
              <p14:cNvContentPartPr/>
              <p14:nvPr/>
            </p14:nvContentPartPr>
            <p14:xfrm>
              <a:off x="3504806" y="3158920"/>
              <a:ext cx="56880" cy="68760"/>
            </p14:xfrm>
          </p:contentPart>
        </mc:Choice>
        <mc:Fallback xmlns="">
          <p:pic>
            <p:nvPicPr>
              <p:cNvPr id="49" name="Ink 48">
                <a:extLst>
                  <a:ext uri="{FF2B5EF4-FFF2-40B4-BE49-F238E27FC236}">
                    <a16:creationId xmlns:a16="http://schemas.microsoft.com/office/drawing/2014/main" id="{F52A79E7-C461-F16E-D547-B417FCAA9D35}"/>
                  </a:ext>
                </a:extLst>
              </p:cNvPr>
              <p:cNvPicPr/>
              <p:nvPr/>
            </p:nvPicPr>
            <p:blipFill>
              <a:blip r:embed="rId76"/>
              <a:stretch>
                <a:fillRect/>
              </a:stretch>
            </p:blipFill>
            <p:spPr>
              <a:xfrm>
                <a:off x="3468577" y="3122920"/>
                <a:ext cx="128976" cy="140400"/>
              </a:xfrm>
              <a:prstGeom prst="rect">
                <a:avLst/>
              </a:prstGeom>
            </p:spPr>
          </p:pic>
        </mc:Fallback>
      </mc:AlternateContent>
      <p:grpSp>
        <p:nvGrpSpPr>
          <p:cNvPr id="52" name="Group 51">
            <a:extLst>
              <a:ext uri="{FF2B5EF4-FFF2-40B4-BE49-F238E27FC236}">
                <a16:creationId xmlns:a16="http://schemas.microsoft.com/office/drawing/2014/main" id="{89DCFE20-5543-DB85-8DB1-8552F4C2EA5B}"/>
              </a:ext>
            </a:extLst>
          </p:cNvPr>
          <p:cNvGrpSpPr/>
          <p:nvPr/>
        </p:nvGrpSpPr>
        <p:grpSpPr>
          <a:xfrm>
            <a:off x="2405366" y="3170800"/>
            <a:ext cx="52200" cy="48600"/>
            <a:chOff x="2405366" y="3170800"/>
            <a:chExt cx="52200" cy="48600"/>
          </a:xfrm>
        </p:grpSpPr>
        <mc:AlternateContent xmlns:mc="http://schemas.openxmlformats.org/markup-compatibility/2006" xmlns:p14="http://schemas.microsoft.com/office/powerpoint/2010/main">
          <mc:Choice Requires="p14">
            <p:contentPart p14:bwMode="auto" r:id="rId77">
              <p14:nvContentPartPr>
                <p14:cNvPr id="50" name="Ink 49">
                  <a:extLst>
                    <a:ext uri="{FF2B5EF4-FFF2-40B4-BE49-F238E27FC236}">
                      <a16:creationId xmlns:a16="http://schemas.microsoft.com/office/drawing/2014/main" id="{29BAEE81-B827-E7DC-77BE-BAC5FED07676}"/>
                    </a:ext>
                  </a:extLst>
                </p14:cNvPr>
                <p14:cNvContentPartPr/>
                <p14:nvPr/>
              </p14:nvContentPartPr>
              <p14:xfrm>
                <a:off x="2407886" y="3184120"/>
                <a:ext cx="42480" cy="35280"/>
              </p14:xfrm>
            </p:contentPart>
          </mc:Choice>
          <mc:Fallback xmlns="">
            <p:pic>
              <p:nvPicPr>
                <p:cNvPr id="50" name="Ink 49">
                  <a:extLst>
                    <a:ext uri="{FF2B5EF4-FFF2-40B4-BE49-F238E27FC236}">
                      <a16:creationId xmlns:a16="http://schemas.microsoft.com/office/drawing/2014/main" id="{29BAEE81-B827-E7DC-77BE-BAC5FED07676}"/>
                    </a:ext>
                  </a:extLst>
                </p:cNvPr>
                <p:cNvPicPr/>
                <p:nvPr/>
              </p:nvPicPr>
              <p:blipFill>
                <a:blip r:embed="rId78"/>
                <a:stretch>
                  <a:fillRect/>
                </a:stretch>
              </p:blipFill>
              <p:spPr>
                <a:xfrm>
                  <a:off x="2371886" y="3148120"/>
                  <a:ext cx="11412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1" name="Ink 50">
                  <a:extLst>
                    <a:ext uri="{FF2B5EF4-FFF2-40B4-BE49-F238E27FC236}">
                      <a16:creationId xmlns:a16="http://schemas.microsoft.com/office/drawing/2014/main" id="{DBE97CF8-7439-5531-FAEC-93FB670BEC90}"/>
                    </a:ext>
                  </a:extLst>
                </p14:cNvPr>
                <p14:cNvContentPartPr/>
                <p14:nvPr/>
              </p14:nvContentPartPr>
              <p14:xfrm>
                <a:off x="2405366" y="3170800"/>
                <a:ext cx="52200" cy="39960"/>
              </p14:xfrm>
            </p:contentPart>
          </mc:Choice>
          <mc:Fallback xmlns="">
            <p:pic>
              <p:nvPicPr>
                <p:cNvPr id="51" name="Ink 50">
                  <a:extLst>
                    <a:ext uri="{FF2B5EF4-FFF2-40B4-BE49-F238E27FC236}">
                      <a16:creationId xmlns:a16="http://schemas.microsoft.com/office/drawing/2014/main" id="{DBE97CF8-7439-5531-FAEC-93FB670BEC90}"/>
                    </a:ext>
                  </a:extLst>
                </p:cNvPr>
                <p:cNvPicPr/>
                <p:nvPr/>
              </p:nvPicPr>
              <p:blipFill>
                <a:blip r:embed="rId80"/>
                <a:stretch>
                  <a:fillRect/>
                </a:stretch>
              </p:blipFill>
              <p:spPr>
                <a:xfrm>
                  <a:off x="2369366" y="3134800"/>
                  <a:ext cx="123840" cy="111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1">
            <p14:nvContentPartPr>
              <p14:cNvPr id="53" name="Ink 52">
                <a:extLst>
                  <a:ext uri="{FF2B5EF4-FFF2-40B4-BE49-F238E27FC236}">
                    <a16:creationId xmlns:a16="http://schemas.microsoft.com/office/drawing/2014/main" id="{69E2DDC5-6553-864D-D8ED-F12C29638D7D}"/>
                  </a:ext>
                </a:extLst>
              </p14:cNvPr>
              <p14:cNvContentPartPr/>
              <p14:nvPr/>
            </p14:nvContentPartPr>
            <p14:xfrm>
              <a:off x="3446846" y="3192040"/>
              <a:ext cx="211320" cy="23400"/>
            </p14:xfrm>
          </p:contentPart>
        </mc:Choice>
        <mc:Fallback xmlns="">
          <p:pic>
            <p:nvPicPr>
              <p:cNvPr id="53" name="Ink 52">
                <a:extLst>
                  <a:ext uri="{FF2B5EF4-FFF2-40B4-BE49-F238E27FC236}">
                    <a16:creationId xmlns:a16="http://schemas.microsoft.com/office/drawing/2014/main" id="{69E2DDC5-6553-864D-D8ED-F12C29638D7D}"/>
                  </a:ext>
                </a:extLst>
              </p:cNvPr>
              <p:cNvPicPr/>
              <p:nvPr/>
            </p:nvPicPr>
            <p:blipFill>
              <a:blip r:embed="rId82"/>
              <a:stretch>
                <a:fillRect/>
              </a:stretch>
            </p:blipFill>
            <p:spPr>
              <a:xfrm>
                <a:off x="3410846" y="3156040"/>
                <a:ext cx="2829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4" name="Ink 53">
                <a:extLst>
                  <a:ext uri="{FF2B5EF4-FFF2-40B4-BE49-F238E27FC236}">
                    <a16:creationId xmlns:a16="http://schemas.microsoft.com/office/drawing/2014/main" id="{53442F54-15F7-67C7-EC71-A8F9D9D4331B}"/>
                  </a:ext>
                </a:extLst>
              </p14:cNvPr>
              <p14:cNvContentPartPr/>
              <p14:nvPr/>
            </p14:nvContentPartPr>
            <p14:xfrm>
              <a:off x="3423446" y="4085560"/>
              <a:ext cx="306720" cy="58680"/>
            </p14:xfrm>
          </p:contentPart>
        </mc:Choice>
        <mc:Fallback xmlns="">
          <p:pic>
            <p:nvPicPr>
              <p:cNvPr id="54" name="Ink 53">
                <a:extLst>
                  <a:ext uri="{FF2B5EF4-FFF2-40B4-BE49-F238E27FC236}">
                    <a16:creationId xmlns:a16="http://schemas.microsoft.com/office/drawing/2014/main" id="{53442F54-15F7-67C7-EC71-A8F9D9D4331B}"/>
                  </a:ext>
                </a:extLst>
              </p:cNvPr>
              <p:cNvPicPr/>
              <p:nvPr/>
            </p:nvPicPr>
            <p:blipFill>
              <a:blip r:embed="rId84"/>
              <a:stretch>
                <a:fillRect/>
              </a:stretch>
            </p:blipFill>
            <p:spPr>
              <a:xfrm>
                <a:off x="3387404" y="4049560"/>
                <a:ext cx="378444"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5" name="Ink 54">
                <a:extLst>
                  <a:ext uri="{FF2B5EF4-FFF2-40B4-BE49-F238E27FC236}">
                    <a16:creationId xmlns:a16="http://schemas.microsoft.com/office/drawing/2014/main" id="{5C3FC73C-E783-88B8-8D6F-3B85367E0EEF}"/>
                  </a:ext>
                </a:extLst>
              </p14:cNvPr>
              <p14:cNvContentPartPr/>
              <p14:nvPr/>
            </p14:nvContentPartPr>
            <p14:xfrm>
              <a:off x="2362526" y="4048480"/>
              <a:ext cx="104760" cy="79200"/>
            </p14:xfrm>
          </p:contentPart>
        </mc:Choice>
        <mc:Fallback xmlns="">
          <p:pic>
            <p:nvPicPr>
              <p:cNvPr id="55" name="Ink 54">
                <a:extLst>
                  <a:ext uri="{FF2B5EF4-FFF2-40B4-BE49-F238E27FC236}">
                    <a16:creationId xmlns:a16="http://schemas.microsoft.com/office/drawing/2014/main" id="{5C3FC73C-E783-88B8-8D6F-3B85367E0EEF}"/>
                  </a:ext>
                </a:extLst>
              </p:cNvPr>
              <p:cNvPicPr/>
              <p:nvPr/>
            </p:nvPicPr>
            <p:blipFill>
              <a:blip r:embed="rId86"/>
              <a:stretch>
                <a:fillRect/>
              </a:stretch>
            </p:blipFill>
            <p:spPr>
              <a:xfrm>
                <a:off x="2326526" y="4012480"/>
                <a:ext cx="17640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6" name="Ink 55">
                <a:extLst>
                  <a:ext uri="{FF2B5EF4-FFF2-40B4-BE49-F238E27FC236}">
                    <a16:creationId xmlns:a16="http://schemas.microsoft.com/office/drawing/2014/main" id="{A4373588-0947-028F-A21E-21A3B6BE5899}"/>
                  </a:ext>
                </a:extLst>
              </p14:cNvPr>
              <p14:cNvContentPartPr/>
              <p14:nvPr/>
            </p14:nvContentPartPr>
            <p14:xfrm>
              <a:off x="3374486" y="4557880"/>
              <a:ext cx="247680" cy="43560"/>
            </p14:xfrm>
          </p:contentPart>
        </mc:Choice>
        <mc:Fallback xmlns="">
          <p:pic>
            <p:nvPicPr>
              <p:cNvPr id="56" name="Ink 55">
                <a:extLst>
                  <a:ext uri="{FF2B5EF4-FFF2-40B4-BE49-F238E27FC236}">
                    <a16:creationId xmlns:a16="http://schemas.microsoft.com/office/drawing/2014/main" id="{A4373588-0947-028F-A21E-21A3B6BE5899}"/>
                  </a:ext>
                </a:extLst>
              </p:cNvPr>
              <p:cNvPicPr/>
              <p:nvPr/>
            </p:nvPicPr>
            <p:blipFill>
              <a:blip r:embed="rId88"/>
              <a:stretch>
                <a:fillRect/>
              </a:stretch>
            </p:blipFill>
            <p:spPr>
              <a:xfrm>
                <a:off x="3338486" y="4521880"/>
                <a:ext cx="3193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7" name="Ink 56">
                <a:extLst>
                  <a:ext uri="{FF2B5EF4-FFF2-40B4-BE49-F238E27FC236}">
                    <a16:creationId xmlns:a16="http://schemas.microsoft.com/office/drawing/2014/main" id="{B12FF037-AC5F-DB51-E052-8F5BC047D02F}"/>
                  </a:ext>
                </a:extLst>
              </p14:cNvPr>
              <p14:cNvContentPartPr/>
              <p14:nvPr/>
            </p14:nvContentPartPr>
            <p14:xfrm>
              <a:off x="2378726" y="4536640"/>
              <a:ext cx="111240" cy="81000"/>
            </p14:xfrm>
          </p:contentPart>
        </mc:Choice>
        <mc:Fallback xmlns="">
          <p:pic>
            <p:nvPicPr>
              <p:cNvPr id="57" name="Ink 56">
                <a:extLst>
                  <a:ext uri="{FF2B5EF4-FFF2-40B4-BE49-F238E27FC236}">
                    <a16:creationId xmlns:a16="http://schemas.microsoft.com/office/drawing/2014/main" id="{B12FF037-AC5F-DB51-E052-8F5BC047D02F}"/>
                  </a:ext>
                </a:extLst>
              </p:cNvPr>
              <p:cNvPicPr/>
              <p:nvPr/>
            </p:nvPicPr>
            <p:blipFill>
              <a:blip r:embed="rId90"/>
              <a:stretch>
                <a:fillRect/>
              </a:stretch>
            </p:blipFill>
            <p:spPr>
              <a:xfrm>
                <a:off x="2342726" y="4500799"/>
                <a:ext cx="182880" cy="152323"/>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8" name="Ink 57">
                <a:extLst>
                  <a:ext uri="{FF2B5EF4-FFF2-40B4-BE49-F238E27FC236}">
                    <a16:creationId xmlns:a16="http://schemas.microsoft.com/office/drawing/2014/main" id="{AB9F1E5A-E638-48CE-BE3E-EA446B0782B6}"/>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AB9F1E5A-E638-48CE-BE3E-EA446B0782B6}"/>
                  </a:ext>
                </a:extLst>
              </p:cNvPr>
              <p:cNvPicPr/>
              <p:nvPr/>
            </p:nvPicPr>
            <p:blipFill>
              <a:blip r:embed="rId92"/>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9" name="Ink 58">
                <a:extLst>
                  <a:ext uri="{FF2B5EF4-FFF2-40B4-BE49-F238E27FC236}">
                    <a16:creationId xmlns:a16="http://schemas.microsoft.com/office/drawing/2014/main" id="{F2BCC318-25AB-EC52-BEF9-F2BD27BDF881}"/>
                  </a:ext>
                </a:extLst>
              </p14:cNvPr>
              <p14:cNvContentPartPr/>
              <p14:nvPr/>
            </p14:nvContentPartPr>
            <p14:xfrm>
              <a:off x="2292686" y="5884840"/>
              <a:ext cx="141120" cy="40320"/>
            </p14:xfrm>
          </p:contentPart>
        </mc:Choice>
        <mc:Fallback xmlns="">
          <p:pic>
            <p:nvPicPr>
              <p:cNvPr id="59" name="Ink 58">
                <a:extLst>
                  <a:ext uri="{FF2B5EF4-FFF2-40B4-BE49-F238E27FC236}">
                    <a16:creationId xmlns:a16="http://schemas.microsoft.com/office/drawing/2014/main" id="{F2BCC318-25AB-EC52-BEF9-F2BD27BDF881}"/>
                  </a:ext>
                </a:extLst>
              </p:cNvPr>
              <p:cNvPicPr/>
              <p:nvPr/>
            </p:nvPicPr>
            <p:blipFill>
              <a:blip r:embed="rId94"/>
              <a:stretch>
                <a:fillRect/>
              </a:stretch>
            </p:blipFill>
            <p:spPr>
              <a:xfrm>
                <a:off x="2256686" y="5848840"/>
                <a:ext cx="2127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0" name="Ink 59">
                <a:extLst>
                  <a:ext uri="{FF2B5EF4-FFF2-40B4-BE49-F238E27FC236}">
                    <a16:creationId xmlns:a16="http://schemas.microsoft.com/office/drawing/2014/main" id="{C2591A9E-F337-546D-6D6C-85F7C8401132}"/>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C2591A9E-F337-546D-6D6C-85F7C8401132}"/>
                  </a:ext>
                </a:extLst>
              </p:cNvPr>
              <p:cNvPicPr/>
              <p:nvPr/>
            </p:nvPicPr>
            <p:blipFill>
              <a:blip r:embed="rId96"/>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1" name="Ink 60">
                <a:extLst>
                  <a:ext uri="{FF2B5EF4-FFF2-40B4-BE49-F238E27FC236}">
                    <a16:creationId xmlns:a16="http://schemas.microsoft.com/office/drawing/2014/main" id="{9CC8B667-1C56-139C-CA1E-51EAB78A56AE}"/>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9CC8B667-1C56-139C-CA1E-51EAB78A56AE}"/>
                  </a:ext>
                </a:extLst>
              </p:cNvPr>
              <p:cNvPicPr/>
              <p:nvPr/>
            </p:nvPicPr>
            <p:blipFill>
              <a:blip r:embed="rId98"/>
              <a:stretch>
                <a:fillRect/>
              </a:stretch>
            </p:blipFill>
            <p:spPr>
              <a:xfrm>
                <a:off x="2322206" y="6321880"/>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2" name="Ink 61">
                <a:extLst>
                  <a:ext uri="{FF2B5EF4-FFF2-40B4-BE49-F238E27FC236}">
                    <a16:creationId xmlns:a16="http://schemas.microsoft.com/office/drawing/2014/main" id="{15919FCF-5B41-DDD0-B674-D606556DED62}"/>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15919FCF-5B41-DDD0-B674-D606556DED62}"/>
                  </a:ext>
                </a:extLst>
              </p:cNvPr>
              <p:cNvPicPr/>
              <p:nvPr/>
            </p:nvPicPr>
            <p:blipFill>
              <a:blip r:embed="rId100"/>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3EF2546D-BA02-5D95-CA55-2AB20A92A054}"/>
              </a:ext>
            </a:extLst>
          </p:cNvPr>
          <p:cNvGrpSpPr/>
          <p:nvPr/>
        </p:nvGrpSpPr>
        <p:grpSpPr>
          <a:xfrm>
            <a:off x="9813274" y="4388592"/>
            <a:ext cx="365620" cy="312632"/>
            <a:chOff x="9462446" y="4729600"/>
            <a:chExt cx="198720" cy="169920"/>
          </a:xfrm>
        </p:grpSpPr>
        <mc:AlternateContent xmlns:mc="http://schemas.openxmlformats.org/markup-compatibility/2006" xmlns:p14="http://schemas.microsoft.com/office/powerpoint/2010/main">
          <mc:Choice Requires="p14">
            <p:contentPart p14:bwMode="auto" r:id="rId101">
              <p14:nvContentPartPr>
                <p14:cNvPr id="63" name="Ink 62">
                  <a:extLst>
                    <a:ext uri="{FF2B5EF4-FFF2-40B4-BE49-F238E27FC236}">
                      <a16:creationId xmlns:a16="http://schemas.microsoft.com/office/drawing/2014/main" id="{FF5E6E80-F332-A43F-CA7F-BA5AB57797C7}"/>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FF5E6E80-F332-A43F-CA7F-BA5AB57797C7}"/>
                    </a:ext>
                  </a:extLst>
                </p:cNvPr>
                <p:cNvPicPr/>
                <p:nvPr/>
              </p:nvPicPr>
              <p:blipFill>
                <a:blip r:embed="rId102"/>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64" name="Ink 63">
                  <a:extLst>
                    <a:ext uri="{FF2B5EF4-FFF2-40B4-BE49-F238E27FC236}">
                      <a16:creationId xmlns:a16="http://schemas.microsoft.com/office/drawing/2014/main" id="{5B9DF419-C95A-99EA-1E04-227BE01029EE}"/>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5B9DF419-C95A-99EA-1E04-227BE01029EE}"/>
                    </a:ext>
                  </a:extLst>
                </p:cNvPr>
                <p:cNvPicPr/>
                <p:nvPr/>
              </p:nvPicPr>
              <p:blipFill>
                <a:blip r:embed="rId104"/>
                <a:stretch>
                  <a:fillRect/>
                </a:stretch>
              </p:blipFill>
              <p:spPr>
                <a:xfrm>
                  <a:off x="9426446" y="4693676"/>
                  <a:ext cx="270360" cy="241409"/>
                </a:xfrm>
                <a:prstGeom prst="rect">
                  <a:avLst/>
                </a:prstGeom>
              </p:spPr>
            </p:pic>
          </mc:Fallback>
        </mc:AlternateContent>
      </p:grpSp>
      <p:grpSp>
        <p:nvGrpSpPr>
          <p:cNvPr id="69" name="Group 68">
            <a:extLst>
              <a:ext uri="{FF2B5EF4-FFF2-40B4-BE49-F238E27FC236}">
                <a16:creationId xmlns:a16="http://schemas.microsoft.com/office/drawing/2014/main" id="{4EF1CBC5-C5DE-C005-E1DB-B3D96F5095F6}"/>
              </a:ext>
            </a:extLst>
          </p:cNvPr>
          <p:cNvGrpSpPr/>
          <p:nvPr/>
        </p:nvGrpSpPr>
        <p:grpSpPr>
          <a:xfrm>
            <a:off x="10936826" y="2441800"/>
            <a:ext cx="259920" cy="208800"/>
            <a:chOff x="9439766" y="2702800"/>
            <a:chExt cx="259920" cy="208800"/>
          </a:xfrm>
        </p:grpSpPr>
        <mc:AlternateContent xmlns:mc="http://schemas.openxmlformats.org/markup-compatibility/2006" xmlns:p14="http://schemas.microsoft.com/office/powerpoint/2010/main">
          <mc:Choice Requires="p14">
            <p:contentPart p14:bwMode="auto" r:id="rId105">
              <p14:nvContentPartPr>
                <p14:cNvPr id="66" name="Ink 65">
                  <a:extLst>
                    <a:ext uri="{FF2B5EF4-FFF2-40B4-BE49-F238E27FC236}">
                      <a16:creationId xmlns:a16="http://schemas.microsoft.com/office/drawing/2014/main" id="{6C7741C6-8649-2785-20FB-F3F818BDEEE5}"/>
                    </a:ext>
                  </a:extLst>
                </p14:cNvPr>
                <p14:cNvContentPartPr/>
                <p14:nvPr/>
              </p14:nvContentPartPr>
              <p14:xfrm>
                <a:off x="9439766" y="2733400"/>
                <a:ext cx="190080" cy="178200"/>
              </p14:xfrm>
            </p:contentPart>
          </mc:Choice>
          <mc:Fallback xmlns="">
            <p:pic>
              <p:nvPicPr>
                <p:cNvPr id="66" name="Ink 65">
                  <a:extLst>
                    <a:ext uri="{FF2B5EF4-FFF2-40B4-BE49-F238E27FC236}">
                      <a16:creationId xmlns:a16="http://schemas.microsoft.com/office/drawing/2014/main" id="{6C7741C6-8649-2785-20FB-F3F818BDEEE5}"/>
                    </a:ext>
                  </a:extLst>
                </p:cNvPr>
                <p:cNvPicPr/>
                <p:nvPr/>
              </p:nvPicPr>
              <p:blipFill>
                <a:blip r:embed="rId106"/>
                <a:stretch>
                  <a:fillRect/>
                </a:stretch>
              </p:blipFill>
              <p:spPr>
                <a:xfrm>
                  <a:off x="9403766" y="2697473"/>
                  <a:ext cx="261720" cy="249696"/>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67" name="Ink 66">
                  <a:extLst>
                    <a:ext uri="{FF2B5EF4-FFF2-40B4-BE49-F238E27FC236}">
                      <a16:creationId xmlns:a16="http://schemas.microsoft.com/office/drawing/2014/main" id="{C213F7E6-409E-DEC9-6846-EE9084A068A1}"/>
                    </a:ext>
                  </a:extLst>
                </p14:cNvPr>
                <p14:cNvContentPartPr/>
                <p14:nvPr/>
              </p14:nvContentPartPr>
              <p14:xfrm>
                <a:off x="9521486" y="2786680"/>
                <a:ext cx="20520" cy="69480"/>
              </p14:xfrm>
            </p:contentPart>
          </mc:Choice>
          <mc:Fallback xmlns="">
            <p:pic>
              <p:nvPicPr>
                <p:cNvPr id="67" name="Ink 66">
                  <a:extLst>
                    <a:ext uri="{FF2B5EF4-FFF2-40B4-BE49-F238E27FC236}">
                      <a16:creationId xmlns:a16="http://schemas.microsoft.com/office/drawing/2014/main" id="{C213F7E6-409E-DEC9-6846-EE9084A068A1}"/>
                    </a:ext>
                  </a:extLst>
                </p:cNvPr>
                <p:cNvPicPr/>
                <p:nvPr/>
              </p:nvPicPr>
              <p:blipFill>
                <a:blip r:embed="rId108"/>
                <a:stretch>
                  <a:fillRect/>
                </a:stretch>
              </p:blipFill>
              <p:spPr>
                <a:xfrm>
                  <a:off x="9485486" y="2750492"/>
                  <a:ext cx="92160" cy="141493"/>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8" name="Ink 67">
                  <a:extLst>
                    <a:ext uri="{FF2B5EF4-FFF2-40B4-BE49-F238E27FC236}">
                      <a16:creationId xmlns:a16="http://schemas.microsoft.com/office/drawing/2014/main" id="{C0C9C61D-0328-940C-1C48-E29B72957873}"/>
                    </a:ext>
                  </a:extLst>
                </p14:cNvPr>
                <p14:cNvContentPartPr/>
                <p14:nvPr/>
              </p14:nvContentPartPr>
              <p14:xfrm>
                <a:off x="9440126" y="2702800"/>
                <a:ext cx="259560" cy="201240"/>
              </p14:xfrm>
            </p:contentPart>
          </mc:Choice>
          <mc:Fallback xmlns="">
            <p:pic>
              <p:nvPicPr>
                <p:cNvPr id="68" name="Ink 67">
                  <a:extLst>
                    <a:ext uri="{FF2B5EF4-FFF2-40B4-BE49-F238E27FC236}">
                      <a16:creationId xmlns:a16="http://schemas.microsoft.com/office/drawing/2014/main" id="{C0C9C61D-0328-940C-1C48-E29B72957873}"/>
                    </a:ext>
                  </a:extLst>
                </p:cNvPr>
                <p:cNvPicPr/>
                <p:nvPr/>
              </p:nvPicPr>
              <p:blipFill>
                <a:blip r:embed="rId110"/>
                <a:stretch>
                  <a:fillRect/>
                </a:stretch>
              </p:blipFill>
              <p:spPr>
                <a:xfrm>
                  <a:off x="9404126" y="2666800"/>
                  <a:ext cx="33120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1">
            <p14:nvContentPartPr>
              <p14:cNvPr id="70" name="Ink 69">
                <a:extLst>
                  <a:ext uri="{FF2B5EF4-FFF2-40B4-BE49-F238E27FC236}">
                    <a16:creationId xmlns:a16="http://schemas.microsoft.com/office/drawing/2014/main" id="{23291809-BA66-18EA-AF35-E476B859C5B7}"/>
                  </a:ext>
                </a:extLst>
              </p14:cNvPr>
              <p14:cNvContentPartPr/>
              <p14:nvPr/>
            </p14:nvContentPartPr>
            <p14:xfrm>
              <a:off x="11134366" y="3556985"/>
              <a:ext cx="220680" cy="184680"/>
            </p14:xfrm>
          </p:contentPart>
        </mc:Choice>
        <mc:Fallback xmlns="">
          <p:pic>
            <p:nvPicPr>
              <p:cNvPr id="70" name="Ink 69">
                <a:extLst>
                  <a:ext uri="{FF2B5EF4-FFF2-40B4-BE49-F238E27FC236}">
                    <a16:creationId xmlns:a16="http://schemas.microsoft.com/office/drawing/2014/main" id="{23291809-BA66-18EA-AF35-E476B859C5B7}"/>
                  </a:ext>
                </a:extLst>
              </p:cNvPr>
              <p:cNvPicPr/>
              <p:nvPr/>
            </p:nvPicPr>
            <p:blipFill>
              <a:blip r:embed="rId112"/>
              <a:stretch>
                <a:fillRect/>
              </a:stretch>
            </p:blipFill>
            <p:spPr>
              <a:xfrm>
                <a:off x="11098366" y="3520985"/>
                <a:ext cx="292320" cy="256320"/>
              </a:xfrm>
              <a:prstGeom prst="rect">
                <a:avLst/>
              </a:prstGeom>
            </p:spPr>
          </p:pic>
        </mc:Fallback>
      </mc:AlternateContent>
      <p:sp>
        <p:nvSpPr>
          <p:cNvPr id="72" name="TextBox 71">
            <a:extLst>
              <a:ext uri="{FF2B5EF4-FFF2-40B4-BE49-F238E27FC236}">
                <a16:creationId xmlns:a16="http://schemas.microsoft.com/office/drawing/2014/main" id="{6E8D5EAE-E3A9-A331-55FB-C9314AB881A2}"/>
              </a:ext>
            </a:extLst>
          </p:cNvPr>
          <p:cNvSpPr txBox="1"/>
          <p:nvPr/>
        </p:nvSpPr>
        <p:spPr>
          <a:xfrm>
            <a:off x="10147077" y="2031708"/>
            <a:ext cx="1949466"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Orange  is </a:t>
            </a:r>
            <a:r>
              <a:rPr kumimoji="0" lang="en-GB"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Uttamanama</a:t>
            </a:r>
            <a:r>
              <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yogam</a:t>
            </a: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Green is </a:t>
            </a:r>
            <a:r>
              <a:rPr kumimoji="0" lang="en-GB"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Madhayama</a:t>
            </a: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Blue – not good, needs remedials</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descr="A close up of a logo&#10;&#10;Description generated with high confidence">
            <a:extLst>
              <a:ext uri="{FF2B5EF4-FFF2-40B4-BE49-F238E27FC236}">
                <a16:creationId xmlns:a16="http://schemas.microsoft.com/office/drawing/2014/main" id="{D00E2C12-2211-1A28-763F-70E94E610EC8}"/>
              </a:ext>
            </a:extLst>
          </p:cNvPr>
          <p:cNvPicPr>
            <a:picLocks noChangeAspect="1"/>
          </p:cNvPicPr>
          <p:nvPr/>
        </p:nvPicPr>
        <p:blipFill>
          <a:blip r:embed="rId113">
            <a:extLst>
              <a:ext uri="{28A0092B-C50C-407E-A947-70E740481C1C}">
                <a14:useLocalDpi xmlns:a14="http://schemas.microsoft.com/office/drawing/2010/main" val="0"/>
              </a:ext>
            </a:extLst>
          </a:blip>
          <a:stretch>
            <a:fillRect/>
          </a:stretch>
        </p:blipFill>
        <p:spPr>
          <a:xfrm>
            <a:off x="-472895" y="612873"/>
            <a:ext cx="7021563" cy="2031707"/>
          </a:xfrm>
          <a:prstGeom prst="rect">
            <a:avLst/>
          </a:prstGeom>
        </p:spPr>
      </p:pic>
      <p:sp>
        <p:nvSpPr>
          <p:cNvPr id="71" name="TextBox 70">
            <a:extLst>
              <a:ext uri="{FF2B5EF4-FFF2-40B4-BE49-F238E27FC236}">
                <a16:creationId xmlns:a16="http://schemas.microsoft.com/office/drawing/2014/main" id="{8DD123B8-2BF4-DA80-1A4A-123C6FF47C19}"/>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114">
            <p14:nvContentPartPr>
              <p14:cNvPr id="2" name="Ink 1">
                <a:extLst>
                  <a:ext uri="{FF2B5EF4-FFF2-40B4-BE49-F238E27FC236}">
                    <a16:creationId xmlns:a16="http://schemas.microsoft.com/office/drawing/2014/main" id="{0BBCBB53-616D-45AE-C449-49005F41210B}"/>
                  </a:ext>
                </a:extLst>
              </p14:cNvPr>
              <p14:cNvContentPartPr/>
              <p14:nvPr/>
            </p14:nvContentPartPr>
            <p14:xfrm>
              <a:off x="10972713" y="2449353"/>
              <a:ext cx="229320" cy="163800"/>
            </p14:xfrm>
          </p:contentPart>
        </mc:Choice>
        <mc:Fallback xmlns="">
          <p:pic>
            <p:nvPicPr>
              <p:cNvPr id="2" name="Ink 1">
                <a:extLst>
                  <a:ext uri="{FF2B5EF4-FFF2-40B4-BE49-F238E27FC236}">
                    <a16:creationId xmlns:a16="http://schemas.microsoft.com/office/drawing/2014/main" id="{0BBCBB53-616D-45AE-C449-49005F41210B}"/>
                  </a:ext>
                </a:extLst>
              </p:cNvPr>
              <p:cNvPicPr/>
              <p:nvPr/>
            </p:nvPicPr>
            <p:blipFill>
              <a:blip r:embed="rId115"/>
              <a:stretch>
                <a:fillRect/>
              </a:stretch>
            </p:blipFill>
            <p:spPr>
              <a:xfrm>
                <a:off x="10918713" y="2341353"/>
                <a:ext cx="336960" cy="3794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5" name="Ink 4">
                <a:extLst>
                  <a:ext uri="{FF2B5EF4-FFF2-40B4-BE49-F238E27FC236}">
                    <a16:creationId xmlns:a16="http://schemas.microsoft.com/office/drawing/2014/main" id="{D3CC6D03-D0A5-B7CB-BB40-FF1557F00EBA}"/>
                  </a:ext>
                </a:extLst>
              </p14:cNvPr>
              <p14:cNvContentPartPr/>
              <p14:nvPr/>
            </p14:nvContentPartPr>
            <p14:xfrm>
              <a:off x="10860393" y="2448993"/>
              <a:ext cx="392400" cy="232200"/>
            </p14:xfrm>
          </p:contentPart>
        </mc:Choice>
        <mc:Fallback xmlns="">
          <p:pic>
            <p:nvPicPr>
              <p:cNvPr id="5" name="Ink 4">
                <a:extLst>
                  <a:ext uri="{FF2B5EF4-FFF2-40B4-BE49-F238E27FC236}">
                    <a16:creationId xmlns:a16="http://schemas.microsoft.com/office/drawing/2014/main" id="{D3CC6D03-D0A5-B7CB-BB40-FF1557F00EBA}"/>
                  </a:ext>
                </a:extLst>
              </p:cNvPr>
              <p:cNvPicPr/>
              <p:nvPr/>
            </p:nvPicPr>
            <p:blipFill>
              <a:blip r:embed="rId117"/>
              <a:stretch>
                <a:fillRect/>
              </a:stretch>
            </p:blipFill>
            <p:spPr>
              <a:xfrm>
                <a:off x="10806393" y="2340993"/>
                <a:ext cx="500040" cy="4478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3" name="Ink 72">
                <a:extLst>
                  <a:ext uri="{FF2B5EF4-FFF2-40B4-BE49-F238E27FC236}">
                    <a16:creationId xmlns:a16="http://schemas.microsoft.com/office/drawing/2014/main" id="{AC4A3EA8-4BEB-1FDE-5E27-F78F4E30C065}"/>
                  </a:ext>
                </a:extLst>
              </p14:cNvPr>
              <p14:cNvContentPartPr/>
              <p14:nvPr/>
            </p14:nvContentPartPr>
            <p14:xfrm>
              <a:off x="11134366" y="2405433"/>
              <a:ext cx="324000" cy="275760"/>
            </p14:xfrm>
          </p:contentPart>
        </mc:Choice>
        <mc:Fallback xmlns="">
          <p:pic>
            <p:nvPicPr>
              <p:cNvPr id="73" name="Ink 72">
                <a:extLst>
                  <a:ext uri="{FF2B5EF4-FFF2-40B4-BE49-F238E27FC236}">
                    <a16:creationId xmlns:a16="http://schemas.microsoft.com/office/drawing/2014/main" id="{AC4A3EA8-4BEB-1FDE-5E27-F78F4E30C065}"/>
                  </a:ext>
                </a:extLst>
              </p:cNvPr>
              <p:cNvPicPr/>
              <p:nvPr/>
            </p:nvPicPr>
            <p:blipFill>
              <a:blip r:embed="rId119"/>
              <a:stretch>
                <a:fillRect/>
              </a:stretch>
            </p:blipFill>
            <p:spPr>
              <a:xfrm>
                <a:off x="11071296" y="2342433"/>
                <a:ext cx="44978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4" name="Ink 73">
                <a:extLst>
                  <a:ext uri="{FF2B5EF4-FFF2-40B4-BE49-F238E27FC236}">
                    <a16:creationId xmlns:a16="http://schemas.microsoft.com/office/drawing/2014/main" id="{54A2FEA3-8302-A3B6-B82E-F5B762E54524}"/>
                  </a:ext>
                </a:extLst>
              </p14:cNvPr>
              <p14:cNvContentPartPr/>
              <p14:nvPr/>
            </p14:nvContentPartPr>
            <p14:xfrm>
              <a:off x="1751313" y="622353"/>
              <a:ext cx="195480" cy="79200"/>
            </p14:xfrm>
          </p:contentPart>
        </mc:Choice>
        <mc:Fallback xmlns="">
          <p:pic>
            <p:nvPicPr>
              <p:cNvPr id="74" name="Ink 73">
                <a:extLst>
                  <a:ext uri="{FF2B5EF4-FFF2-40B4-BE49-F238E27FC236}">
                    <a16:creationId xmlns:a16="http://schemas.microsoft.com/office/drawing/2014/main" id="{54A2FEA3-8302-A3B6-B82E-F5B762E54524}"/>
                  </a:ext>
                </a:extLst>
              </p:cNvPr>
              <p:cNvPicPr/>
              <p:nvPr/>
            </p:nvPicPr>
            <p:blipFill>
              <a:blip r:embed="rId121"/>
              <a:stretch>
                <a:fillRect/>
              </a:stretch>
            </p:blipFill>
            <p:spPr>
              <a:xfrm>
                <a:off x="1688673" y="559713"/>
                <a:ext cx="32112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5" name="Ink 74">
                <a:extLst>
                  <a:ext uri="{FF2B5EF4-FFF2-40B4-BE49-F238E27FC236}">
                    <a16:creationId xmlns:a16="http://schemas.microsoft.com/office/drawing/2014/main" id="{CD52B1B1-9218-F309-2939-2E20A6BA9660}"/>
                  </a:ext>
                </a:extLst>
              </p14:cNvPr>
              <p14:cNvContentPartPr/>
              <p14:nvPr/>
            </p14:nvContentPartPr>
            <p14:xfrm>
              <a:off x="1912953" y="1140393"/>
              <a:ext cx="127440" cy="14400"/>
            </p14:xfrm>
          </p:contentPart>
        </mc:Choice>
        <mc:Fallback xmlns="">
          <p:pic>
            <p:nvPicPr>
              <p:cNvPr id="75" name="Ink 74">
                <a:extLst>
                  <a:ext uri="{FF2B5EF4-FFF2-40B4-BE49-F238E27FC236}">
                    <a16:creationId xmlns:a16="http://schemas.microsoft.com/office/drawing/2014/main" id="{CD52B1B1-9218-F309-2939-2E20A6BA9660}"/>
                  </a:ext>
                </a:extLst>
              </p:cNvPr>
              <p:cNvPicPr/>
              <p:nvPr/>
            </p:nvPicPr>
            <p:blipFill>
              <a:blip r:embed="rId123"/>
              <a:stretch>
                <a:fillRect/>
              </a:stretch>
            </p:blipFill>
            <p:spPr>
              <a:xfrm>
                <a:off x="1849953" y="1077753"/>
                <a:ext cx="2530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6" name="Ink 75">
                <a:extLst>
                  <a:ext uri="{FF2B5EF4-FFF2-40B4-BE49-F238E27FC236}">
                    <a16:creationId xmlns:a16="http://schemas.microsoft.com/office/drawing/2014/main" id="{E360D5AA-5196-128B-4523-A08A35FEAAA7}"/>
                  </a:ext>
                </a:extLst>
              </p14:cNvPr>
              <p14:cNvContentPartPr/>
              <p14:nvPr/>
            </p14:nvContentPartPr>
            <p14:xfrm>
              <a:off x="1776873" y="1411833"/>
              <a:ext cx="119520" cy="47160"/>
            </p14:xfrm>
          </p:contentPart>
        </mc:Choice>
        <mc:Fallback xmlns="">
          <p:pic>
            <p:nvPicPr>
              <p:cNvPr id="76" name="Ink 75">
                <a:extLst>
                  <a:ext uri="{FF2B5EF4-FFF2-40B4-BE49-F238E27FC236}">
                    <a16:creationId xmlns:a16="http://schemas.microsoft.com/office/drawing/2014/main" id="{E360D5AA-5196-128B-4523-A08A35FEAAA7}"/>
                  </a:ext>
                </a:extLst>
              </p:cNvPr>
              <p:cNvPicPr/>
              <p:nvPr/>
            </p:nvPicPr>
            <p:blipFill>
              <a:blip r:embed="rId125"/>
              <a:stretch>
                <a:fillRect/>
              </a:stretch>
            </p:blipFill>
            <p:spPr>
              <a:xfrm>
                <a:off x="1713873" y="1349193"/>
                <a:ext cx="24516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7" name="Ink 76">
                <a:extLst>
                  <a:ext uri="{FF2B5EF4-FFF2-40B4-BE49-F238E27FC236}">
                    <a16:creationId xmlns:a16="http://schemas.microsoft.com/office/drawing/2014/main" id="{94795E42-EDF8-4BF8-A9A7-18C298BF05D8}"/>
                  </a:ext>
                </a:extLst>
              </p14:cNvPr>
              <p14:cNvContentPartPr/>
              <p14:nvPr/>
            </p14:nvContentPartPr>
            <p14:xfrm>
              <a:off x="1744113" y="2662833"/>
              <a:ext cx="216360" cy="93600"/>
            </p14:xfrm>
          </p:contentPart>
        </mc:Choice>
        <mc:Fallback xmlns="">
          <p:pic>
            <p:nvPicPr>
              <p:cNvPr id="77" name="Ink 76">
                <a:extLst>
                  <a:ext uri="{FF2B5EF4-FFF2-40B4-BE49-F238E27FC236}">
                    <a16:creationId xmlns:a16="http://schemas.microsoft.com/office/drawing/2014/main" id="{94795E42-EDF8-4BF8-A9A7-18C298BF05D8}"/>
                  </a:ext>
                </a:extLst>
              </p:cNvPr>
              <p:cNvPicPr/>
              <p:nvPr/>
            </p:nvPicPr>
            <p:blipFill>
              <a:blip r:embed="rId127"/>
              <a:stretch>
                <a:fillRect/>
              </a:stretch>
            </p:blipFill>
            <p:spPr>
              <a:xfrm>
                <a:off x="1681473" y="2600193"/>
                <a:ext cx="34200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8" name="Ink 77">
                <a:extLst>
                  <a:ext uri="{FF2B5EF4-FFF2-40B4-BE49-F238E27FC236}">
                    <a16:creationId xmlns:a16="http://schemas.microsoft.com/office/drawing/2014/main" id="{4426F4F4-D93E-0442-81EA-FCB7C72F71DB}"/>
                  </a:ext>
                </a:extLst>
              </p14:cNvPr>
              <p14:cNvContentPartPr/>
              <p14:nvPr/>
            </p14:nvContentPartPr>
            <p14:xfrm>
              <a:off x="1808913" y="3851913"/>
              <a:ext cx="118800" cy="104040"/>
            </p14:xfrm>
          </p:contentPart>
        </mc:Choice>
        <mc:Fallback xmlns="">
          <p:pic>
            <p:nvPicPr>
              <p:cNvPr id="78" name="Ink 77">
                <a:extLst>
                  <a:ext uri="{FF2B5EF4-FFF2-40B4-BE49-F238E27FC236}">
                    <a16:creationId xmlns:a16="http://schemas.microsoft.com/office/drawing/2014/main" id="{4426F4F4-D93E-0442-81EA-FCB7C72F71DB}"/>
                  </a:ext>
                </a:extLst>
              </p:cNvPr>
              <p:cNvPicPr/>
              <p:nvPr/>
            </p:nvPicPr>
            <p:blipFill>
              <a:blip r:embed="rId129"/>
              <a:stretch>
                <a:fillRect/>
              </a:stretch>
            </p:blipFill>
            <p:spPr>
              <a:xfrm>
                <a:off x="1746273" y="3789273"/>
                <a:ext cx="24444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79" name="Ink 78">
                <a:extLst>
                  <a:ext uri="{FF2B5EF4-FFF2-40B4-BE49-F238E27FC236}">
                    <a16:creationId xmlns:a16="http://schemas.microsoft.com/office/drawing/2014/main" id="{38A445CF-F5CD-20FD-1B58-5B092AA19F07}"/>
                  </a:ext>
                </a:extLst>
              </p14:cNvPr>
              <p14:cNvContentPartPr/>
              <p14:nvPr/>
            </p14:nvContentPartPr>
            <p14:xfrm>
              <a:off x="1835193" y="4990593"/>
              <a:ext cx="147600" cy="48600"/>
            </p14:xfrm>
          </p:contentPart>
        </mc:Choice>
        <mc:Fallback xmlns="">
          <p:pic>
            <p:nvPicPr>
              <p:cNvPr id="79" name="Ink 78">
                <a:extLst>
                  <a:ext uri="{FF2B5EF4-FFF2-40B4-BE49-F238E27FC236}">
                    <a16:creationId xmlns:a16="http://schemas.microsoft.com/office/drawing/2014/main" id="{38A445CF-F5CD-20FD-1B58-5B092AA19F07}"/>
                  </a:ext>
                </a:extLst>
              </p:cNvPr>
              <p:cNvPicPr/>
              <p:nvPr/>
            </p:nvPicPr>
            <p:blipFill>
              <a:blip r:embed="rId131"/>
              <a:stretch>
                <a:fillRect/>
              </a:stretch>
            </p:blipFill>
            <p:spPr>
              <a:xfrm>
                <a:off x="1772193" y="4927593"/>
                <a:ext cx="27324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1" name="Ink 80">
                <a:extLst>
                  <a:ext uri="{FF2B5EF4-FFF2-40B4-BE49-F238E27FC236}">
                    <a16:creationId xmlns:a16="http://schemas.microsoft.com/office/drawing/2014/main" id="{F14944C1-8212-6083-6885-F30F779D92D5}"/>
                  </a:ext>
                </a:extLst>
              </p14:cNvPr>
              <p14:cNvContentPartPr/>
              <p14:nvPr/>
            </p14:nvContentPartPr>
            <p14:xfrm>
              <a:off x="1776873" y="5777913"/>
              <a:ext cx="175320" cy="720"/>
            </p14:xfrm>
          </p:contentPart>
        </mc:Choice>
        <mc:Fallback xmlns="">
          <p:pic>
            <p:nvPicPr>
              <p:cNvPr id="81" name="Ink 80">
                <a:extLst>
                  <a:ext uri="{FF2B5EF4-FFF2-40B4-BE49-F238E27FC236}">
                    <a16:creationId xmlns:a16="http://schemas.microsoft.com/office/drawing/2014/main" id="{F14944C1-8212-6083-6885-F30F779D92D5}"/>
                  </a:ext>
                </a:extLst>
              </p:cNvPr>
              <p:cNvPicPr/>
              <p:nvPr/>
            </p:nvPicPr>
            <p:blipFill>
              <a:blip r:embed="rId133"/>
              <a:stretch>
                <a:fillRect/>
              </a:stretch>
            </p:blipFill>
            <p:spPr>
              <a:xfrm>
                <a:off x="1713873" y="5651913"/>
                <a:ext cx="30096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3" name="Ink 82">
                <a:extLst>
                  <a:ext uri="{FF2B5EF4-FFF2-40B4-BE49-F238E27FC236}">
                    <a16:creationId xmlns:a16="http://schemas.microsoft.com/office/drawing/2014/main" id="{6F9FD28F-532A-69FA-76CB-CF250DE2EBE2}"/>
                  </a:ext>
                </a:extLst>
              </p14:cNvPr>
              <p14:cNvContentPartPr/>
              <p14:nvPr/>
            </p14:nvContentPartPr>
            <p14:xfrm>
              <a:off x="1828713" y="4753353"/>
              <a:ext cx="142560" cy="19800"/>
            </p14:xfrm>
          </p:contentPart>
        </mc:Choice>
        <mc:Fallback xmlns="">
          <p:pic>
            <p:nvPicPr>
              <p:cNvPr id="83" name="Ink 82">
                <a:extLst>
                  <a:ext uri="{FF2B5EF4-FFF2-40B4-BE49-F238E27FC236}">
                    <a16:creationId xmlns:a16="http://schemas.microsoft.com/office/drawing/2014/main" id="{6F9FD28F-532A-69FA-76CB-CF250DE2EBE2}"/>
                  </a:ext>
                </a:extLst>
              </p:cNvPr>
              <p:cNvPicPr/>
              <p:nvPr/>
            </p:nvPicPr>
            <p:blipFill>
              <a:blip r:embed="rId135"/>
              <a:stretch>
                <a:fillRect/>
              </a:stretch>
            </p:blipFill>
            <p:spPr>
              <a:xfrm>
                <a:off x="1765713" y="4690713"/>
                <a:ext cx="2682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5" name="Ink 84">
                <a:extLst>
                  <a:ext uri="{FF2B5EF4-FFF2-40B4-BE49-F238E27FC236}">
                    <a16:creationId xmlns:a16="http://schemas.microsoft.com/office/drawing/2014/main" id="{34579D3F-5AD7-B888-0CC0-A3E9552DA85A}"/>
                  </a:ext>
                </a:extLst>
              </p14:cNvPr>
              <p14:cNvContentPartPr/>
              <p14:nvPr/>
            </p14:nvContentPartPr>
            <p14:xfrm>
              <a:off x="1757073" y="5447073"/>
              <a:ext cx="188640" cy="360"/>
            </p14:xfrm>
          </p:contentPart>
        </mc:Choice>
        <mc:Fallback xmlns="">
          <p:pic>
            <p:nvPicPr>
              <p:cNvPr id="85" name="Ink 84">
                <a:extLst>
                  <a:ext uri="{FF2B5EF4-FFF2-40B4-BE49-F238E27FC236}">
                    <a16:creationId xmlns:a16="http://schemas.microsoft.com/office/drawing/2014/main" id="{34579D3F-5AD7-B888-0CC0-A3E9552DA85A}"/>
                  </a:ext>
                </a:extLst>
              </p:cNvPr>
              <p:cNvPicPr/>
              <p:nvPr/>
            </p:nvPicPr>
            <p:blipFill>
              <a:blip r:embed="rId137"/>
              <a:stretch>
                <a:fillRect/>
              </a:stretch>
            </p:blipFill>
            <p:spPr>
              <a:xfrm>
                <a:off x="1694073" y="5384433"/>
                <a:ext cx="31428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8">
            <p14:nvContentPartPr>
              <p14:cNvPr id="80" name="Ink 79">
                <a:extLst>
                  <a:ext uri="{FF2B5EF4-FFF2-40B4-BE49-F238E27FC236}">
                    <a16:creationId xmlns:a16="http://schemas.microsoft.com/office/drawing/2014/main" id="{B5518414-CE45-DBB6-8B9D-FDEC6CC12611}"/>
                  </a:ext>
                </a:extLst>
              </p14:cNvPr>
              <p14:cNvContentPartPr/>
              <p14:nvPr/>
            </p14:nvContentPartPr>
            <p14:xfrm>
              <a:off x="3484664" y="3207913"/>
              <a:ext cx="72720" cy="7560"/>
            </p14:xfrm>
          </p:contentPart>
        </mc:Choice>
        <mc:Fallback xmlns="">
          <p:pic>
            <p:nvPicPr>
              <p:cNvPr id="80" name="Ink 79">
                <a:extLst>
                  <a:ext uri="{FF2B5EF4-FFF2-40B4-BE49-F238E27FC236}">
                    <a16:creationId xmlns:a16="http://schemas.microsoft.com/office/drawing/2014/main" id="{B5518414-CE45-DBB6-8B9D-FDEC6CC12611}"/>
                  </a:ext>
                </a:extLst>
              </p:cNvPr>
              <p:cNvPicPr/>
              <p:nvPr/>
            </p:nvPicPr>
            <p:blipFill>
              <a:blip r:embed="rId139"/>
              <a:stretch>
                <a:fillRect/>
              </a:stretch>
            </p:blipFill>
            <p:spPr>
              <a:xfrm>
                <a:off x="3467024" y="3099913"/>
                <a:ext cx="108360" cy="223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0">
            <p14:nvContentPartPr>
              <p14:cNvPr id="82" name="Ink 81">
                <a:extLst>
                  <a:ext uri="{FF2B5EF4-FFF2-40B4-BE49-F238E27FC236}">
                    <a16:creationId xmlns:a16="http://schemas.microsoft.com/office/drawing/2014/main" id="{9597A185-ADB0-F4A5-D06C-1506A6003468}"/>
                  </a:ext>
                </a:extLst>
              </p14:cNvPr>
              <p14:cNvContentPartPr/>
              <p14:nvPr/>
            </p14:nvContentPartPr>
            <p14:xfrm>
              <a:off x="2453984" y="3177673"/>
              <a:ext cx="122400" cy="70560"/>
            </p14:xfrm>
          </p:contentPart>
        </mc:Choice>
        <mc:Fallback xmlns="">
          <p:pic>
            <p:nvPicPr>
              <p:cNvPr id="82" name="Ink 81">
                <a:extLst>
                  <a:ext uri="{FF2B5EF4-FFF2-40B4-BE49-F238E27FC236}">
                    <a16:creationId xmlns:a16="http://schemas.microsoft.com/office/drawing/2014/main" id="{9597A185-ADB0-F4A5-D06C-1506A6003468}"/>
                  </a:ext>
                </a:extLst>
              </p:cNvPr>
              <p:cNvPicPr/>
              <p:nvPr/>
            </p:nvPicPr>
            <p:blipFill>
              <a:blip r:embed="rId141"/>
              <a:stretch>
                <a:fillRect/>
              </a:stretch>
            </p:blipFill>
            <p:spPr>
              <a:xfrm>
                <a:off x="2435984" y="3069673"/>
                <a:ext cx="158040" cy="286200"/>
              </a:xfrm>
              <a:prstGeom prst="rect">
                <a:avLst/>
              </a:prstGeom>
            </p:spPr>
          </p:pic>
        </mc:Fallback>
      </mc:AlternateContent>
      <p:grpSp>
        <p:nvGrpSpPr>
          <p:cNvPr id="87" name="Group 86">
            <a:extLst>
              <a:ext uri="{FF2B5EF4-FFF2-40B4-BE49-F238E27FC236}">
                <a16:creationId xmlns:a16="http://schemas.microsoft.com/office/drawing/2014/main" id="{A7E771A1-F584-8701-E2EB-F8C44DF7DFD9}"/>
              </a:ext>
            </a:extLst>
          </p:cNvPr>
          <p:cNvGrpSpPr/>
          <p:nvPr/>
        </p:nvGrpSpPr>
        <p:grpSpPr>
          <a:xfrm>
            <a:off x="3500144" y="4039153"/>
            <a:ext cx="272520" cy="83160"/>
            <a:chOff x="3500144" y="4039153"/>
            <a:chExt cx="272520" cy="83160"/>
          </a:xfrm>
        </p:grpSpPr>
        <mc:AlternateContent xmlns:mc="http://schemas.openxmlformats.org/markup-compatibility/2006" xmlns:p14="http://schemas.microsoft.com/office/powerpoint/2010/main" xmlns:aink="http://schemas.microsoft.com/office/drawing/2016/ink">
          <mc:Choice Requires="p14 aink">
            <p:contentPart p14:bwMode="auto" r:id="rId142">
              <p14:nvContentPartPr>
                <p14:cNvPr id="84" name="Ink 83">
                  <a:extLst>
                    <a:ext uri="{FF2B5EF4-FFF2-40B4-BE49-F238E27FC236}">
                      <a16:creationId xmlns:a16="http://schemas.microsoft.com/office/drawing/2014/main" id="{002A0B2B-4DE2-611E-2E35-3104DAE826EE}"/>
                    </a:ext>
                  </a:extLst>
                </p14:cNvPr>
                <p14:cNvContentPartPr/>
                <p14:nvPr/>
              </p14:nvContentPartPr>
              <p14:xfrm>
                <a:off x="3500144" y="4076233"/>
                <a:ext cx="254880" cy="46080"/>
              </p14:xfrm>
            </p:contentPart>
          </mc:Choice>
          <mc:Fallback xmlns="">
            <p:pic>
              <p:nvPicPr>
                <p:cNvPr id="84" name="Ink 83">
                  <a:extLst>
                    <a:ext uri="{FF2B5EF4-FFF2-40B4-BE49-F238E27FC236}">
                      <a16:creationId xmlns:a16="http://schemas.microsoft.com/office/drawing/2014/main" id="{002A0B2B-4DE2-611E-2E35-3104DAE826EE}"/>
                    </a:ext>
                  </a:extLst>
                </p:cNvPr>
                <p:cNvPicPr/>
                <p:nvPr/>
              </p:nvPicPr>
              <p:blipFill>
                <a:blip r:embed="rId143"/>
                <a:stretch>
                  <a:fillRect/>
                </a:stretch>
              </p:blipFill>
              <p:spPr>
                <a:xfrm>
                  <a:off x="3437504" y="3698593"/>
                  <a:ext cx="380520" cy="801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4">
              <p14:nvContentPartPr>
                <p14:cNvPr id="86" name="Ink 85">
                  <a:extLst>
                    <a:ext uri="{FF2B5EF4-FFF2-40B4-BE49-F238E27FC236}">
                      <a16:creationId xmlns:a16="http://schemas.microsoft.com/office/drawing/2014/main" id="{F18F937B-69C1-99AE-D035-26C877D0BCEB}"/>
                    </a:ext>
                  </a:extLst>
                </p14:cNvPr>
                <p14:cNvContentPartPr/>
                <p14:nvPr/>
              </p14:nvContentPartPr>
              <p14:xfrm>
                <a:off x="3597344" y="4039153"/>
                <a:ext cx="175320" cy="30600"/>
              </p14:xfrm>
            </p:contentPart>
          </mc:Choice>
          <mc:Fallback xmlns="">
            <p:pic>
              <p:nvPicPr>
                <p:cNvPr id="86" name="Ink 85">
                  <a:extLst>
                    <a:ext uri="{FF2B5EF4-FFF2-40B4-BE49-F238E27FC236}">
                      <a16:creationId xmlns:a16="http://schemas.microsoft.com/office/drawing/2014/main" id="{F18F937B-69C1-99AE-D035-26C877D0BCEB}"/>
                    </a:ext>
                  </a:extLst>
                </p:cNvPr>
                <p:cNvPicPr/>
                <p:nvPr/>
              </p:nvPicPr>
              <p:blipFill>
                <a:blip r:embed="rId145"/>
                <a:stretch>
                  <a:fillRect/>
                </a:stretch>
              </p:blipFill>
              <p:spPr>
                <a:xfrm>
                  <a:off x="3534704" y="3661153"/>
                  <a:ext cx="300960" cy="78624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46">
            <p14:nvContentPartPr>
              <p14:cNvPr id="88" name="Ink 87">
                <a:extLst>
                  <a:ext uri="{FF2B5EF4-FFF2-40B4-BE49-F238E27FC236}">
                    <a16:creationId xmlns:a16="http://schemas.microsoft.com/office/drawing/2014/main" id="{96A0FD2C-2E81-C493-E8DD-C3A1A5790EC1}"/>
                  </a:ext>
                </a:extLst>
              </p14:cNvPr>
              <p14:cNvContentPartPr/>
              <p14:nvPr/>
            </p14:nvContentPartPr>
            <p14:xfrm>
              <a:off x="3221126" y="3135880"/>
              <a:ext cx="874080" cy="135720"/>
            </p14:xfrm>
          </p:contentPart>
        </mc:Choice>
        <mc:Fallback xmlns="">
          <p:pic>
            <p:nvPicPr>
              <p:cNvPr id="88" name="Ink 87">
                <a:extLst>
                  <a:ext uri="{FF2B5EF4-FFF2-40B4-BE49-F238E27FC236}">
                    <a16:creationId xmlns:a16="http://schemas.microsoft.com/office/drawing/2014/main" id="{96A0FD2C-2E81-C493-E8DD-C3A1A5790EC1}"/>
                  </a:ext>
                </a:extLst>
              </p:cNvPr>
              <p:cNvPicPr/>
              <p:nvPr/>
            </p:nvPicPr>
            <p:blipFill>
              <a:blip r:embed="rId147"/>
              <a:stretch>
                <a:fillRect/>
              </a:stretch>
            </p:blipFill>
            <p:spPr>
              <a:xfrm>
                <a:off x="3158486" y="2758240"/>
                <a:ext cx="999720" cy="891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8">
            <p14:nvContentPartPr>
              <p14:cNvPr id="89" name="Ink 88">
                <a:extLst>
                  <a:ext uri="{FF2B5EF4-FFF2-40B4-BE49-F238E27FC236}">
                    <a16:creationId xmlns:a16="http://schemas.microsoft.com/office/drawing/2014/main" id="{16E44E6F-F246-8C3C-8F35-C24041C5BDFF}"/>
                  </a:ext>
                </a:extLst>
              </p14:cNvPr>
              <p14:cNvContentPartPr/>
              <p14:nvPr/>
            </p14:nvContentPartPr>
            <p14:xfrm>
              <a:off x="2278304" y="3215113"/>
              <a:ext cx="117360" cy="360"/>
            </p14:xfrm>
          </p:contentPart>
        </mc:Choice>
        <mc:Fallback xmlns="">
          <p:pic>
            <p:nvPicPr>
              <p:cNvPr id="89" name="Ink 88">
                <a:extLst>
                  <a:ext uri="{FF2B5EF4-FFF2-40B4-BE49-F238E27FC236}">
                    <a16:creationId xmlns:a16="http://schemas.microsoft.com/office/drawing/2014/main" id="{16E44E6F-F246-8C3C-8F35-C24041C5BDFF}"/>
                  </a:ext>
                </a:extLst>
              </p:cNvPr>
              <p:cNvPicPr/>
              <p:nvPr/>
            </p:nvPicPr>
            <p:blipFill>
              <a:blip r:embed="rId149"/>
              <a:stretch>
                <a:fillRect/>
              </a:stretch>
            </p:blipFill>
            <p:spPr>
              <a:xfrm>
                <a:off x="2215304" y="2837473"/>
                <a:ext cx="24300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0">
            <p14:nvContentPartPr>
              <p14:cNvPr id="90" name="Ink 89">
                <a:extLst>
                  <a:ext uri="{FF2B5EF4-FFF2-40B4-BE49-F238E27FC236}">
                    <a16:creationId xmlns:a16="http://schemas.microsoft.com/office/drawing/2014/main" id="{17F22DE0-FB60-C6E2-D591-115899001CFA}"/>
                  </a:ext>
                </a:extLst>
              </p14:cNvPr>
              <p14:cNvContentPartPr/>
              <p14:nvPr/>
            </p14:nvContentPartPr>
            <p14:xfrm>
              <a:off x="2255984" y="2270473"/>
              <a:ext cx="263880" cy="8280"/>
            </p14:xfrm>
          </p:contentPart>
        </mc:Choice>
        <mc:Fallback xmlns="">
          <p:pic>
            <p:nvPicPr>
              <p:cNvPr id="90" name="Ink 89">
                <a:extLst>
                  <a:ext uri="{FF2B5EF4-FFF2-40B4-BE49-F238E27FC236}">
                    <a16:creationId xmlns:a16="http://schemas.microsoft.com/office/drawing/2014/main" id="{17F22DE0-FB60-C6E2-D591-115899001CFA}"/>
                  </a:ext>
                </a:extLst>
              </p:cNvPr>
              <p:cNvPicPr/>
              <p:nvPr/>
            </p:nvPicPr>
            <p:blipFill>
              <a:blip r:embed="rId151"/>
              <a:stretch>
                <a:fillRect/>
              </a:stretch>
            </p:blipFill>
            <p:spPr>
              <a:xfrm>
                <a:off x="2192984" y="1892833"/>
                <a:ext cx="389520" cy="763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2">
            <p14:nvContentPartPr>
              <p14:cNvPr id="91" name="Ink 90">
                <a:extLst>
                  <a:ext uri="{FF2B5EF4-FFF2-40B4-BE49-F238E27FC236}">
                    <a16:creationId xmlns:a16="http://schemas.microsoft.com/office/drawing/2014/main" id="{848623E4-C06A-ACE5-385B-8114A2AB3E2A}"/>
                  </a:ext>
                </a:extLst>
              </p14:cNvPr>
              <p14:cNvContentPartPr/>
              <p14:nvPr/>
            </p14:nvContentPartPr>
            <p14:xfrm>
              <a:off x="2308544" y="1620313"/>
              <a:ext cx="340200" cy="14040"/>
            </p14:xfrm>
          </p:contentPart>
        </mc:Choice>
        <mc:Fallback xmlns="">
          <p:pic>
            <p:nvPicPr>
              <p:cNvPr id="91" name="Ink 90">
                <a:extLst>
                  <a:ext uri="{FF2B5EF4-FFF2-40B4-BE49-F238E27FC236}">
                    <a16:creationId xmlns:a16="http://schemas.microsoft.com/office/drawing/2014/main" id="{848623E4-C06A-ACE5-385B-8114A2AB3E2A}"/>
                  </a:ext>
                </a:extLst>
              </p:cNvPr>
              <p:cNvPicPr/>
              <p:nvPr/>
            </p:nvPicPr>
            <p:blipFill>
              <a:blip r:embed="rId153"/>
              <a:stretch>
                <a:fillRect/>
              </a:stretch>
            </p:blipFill>
            <p:spPr>
              <a:xfrm>
                <a:off x="2245544" y="1242313"/>
                <a:ext cx="465840" cy="769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4">
            <p14:nvContentPartPr>
              <p14:cNvPr id="92" name="Ink 91">
                <a:extLst>
                  <a:ext uri="{FF2B5EF4-FFF2-40B4-BE49-F238E27FC236}">
                    <a16:creationId xmlns:a16="http://schemas.microsoft.com/office/drawing/2014/main" id="{3227CD0F-3254-C393-0AAA-652E551FF01E}"/>
                  </a:ext>
                </a:extLst>
              </p14:cNvPr>
              <p14:cNvContentPartPr/>
              <p14:nvPr/>
            </p14:nvContentPartPr>
            <p14:xfrm>
              <a:off x="2465504" y="516913"/>
              <a:ext cx="360000" cy="360"/>
            </p14:xfrm>
          </p:contentPart>
        </mc:Choice>
        <mc:Fallback xmlns="">
          <p:pic>
            <p:nvPicPr>
              <p:cNvPr id="92" name="Ink 91">
                <a:extLst>
                  <a:ext uri="{FF2B5EF4-FFF2-40B4-BE49-F238E27FC236}">
                    <a16:creationId xmlns:a16="http://schemas.microsoft.com/office/drawing/2014/main" id="{3227CD0F-3254-C393-0AAA-652E551FF01E}"/>
                  </a:ext>
                </a:extLst>
              </p:cNvPr>
              <p:cNvPicPr/>
              <p:nvPr/>
            </p:nvPicPr>
            <p:blipFill>
              <a:blip r:embed="rId155"/>
              <a:stretch>
                <a:fillRect/>
              </a:stretch>
            </p:blipFill>
            <p:spPr>
              <a:xfrm>
                <a:off x="2402864" y="138913"/>
                <a:ext cx="485640"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6">
            <p14:nvContentPartPr>
              <p14:cNvPr id="93" name="Ink 92">
                <a:extLst>
                  <a:ext uri="{FF2B5EF4-FFF2-40B4-BE49-F238E27FC236}">
                    <a16:creationId xmlns:a16="http://schemas.microsoft.com/office/drawing/2014/main" id="{4E91C71E-29D5-E58E-ADEA-FCBE21510034}"/>
                  </a:ext>
                </a:extLst>
              </p14:cNvPr>
              <p14:cNvContentPartPr/>
              <p14:nvPr/>
            </p14:nvContentPartPr>
            <p14:xfrm>
              <a:off x="9644705" y="4255868"/>
              <a:ext cx="580680" cy="520920"/>
            </p14:xfrm>
          </p:contentPart>
        </mc:Choice>
        <mc:Fallback xmlns="">
          <p:pic>
            <p:nvPicPr>
              <p:cNvPr id="93" name="Ink 92">
                <a:extLst>
                  <a:ext uri="{FF2B5EF4-FFF2-40B4-BE49-F238E27FC236}">
                    <a16:creationId xmlns:a16="http://schemas.microsoft.com/office/drawing/2014/main" id="{4E91C71E-29D5-E58E-ADEA-FCBE21510034}"/>
                  </a:ext>
                </a:extLst>
              </p:cNvPr>
              <p:cNvPicPr/>
              <p:nvPr/>
            </p:nvPicPr>
            <p:blipFill>
              <a:blip r:embed="rId157"/>
              <a:stretch>
                <a:fillRect/>
              </a:stretch>
            </p:blipFill>
            <p:spPr>
              <a:xfrm>
                <a:off x="9581666" y="3877868"/>
                <a:ext cx="706398" cy="127656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94" name="Ink 93">
                <a:extLst>
                  <a:ext uri="{FF2B5EF4-FFF2-40B4-BE49-F238E27FC236}">
                    <a16:creationId xmlns:a16="http://schemas.microsoft.com/office/drawing/2014/main" id="{2AE5F9DD-B89E-CBA4-6DD8-305DC7A4842F}"/>
                  </a:ext>
                </a:extLst>
              </p14:cNvPr>
              <p14:cNvContentPartPr/>
              <p14:nvPr/>
            </p14:nvContentPartPr>
            <p14:xfrm>
              <a:off x="2435984" y="892393"/>
              <a:ext cx="80280" cy="7200"/>
            </p14:xfrm>
          </p:contentPart>
        </mc:Choice>
        <mc:Fallback xmlns="">
          <p:pic>
            <p:nvPicPr>
              <p:cNvPr id="94" name="Ink 93">
                <a:extLst>
                  <a:ext uri="{FF2B5EF4-FFF2-40B4-BE49-F238E27FC236}">
                    <a16:creationId xmlns:a16="http://schemas.microsoft.com/office/drawing/2014/main" id="{2AE5F9DD-B89E-CBA4-6DD8-305DC7A4842F}"/>
                  </a:ext>
                </a:extLst>
              </p:cNvPr>
              <p:cNvPicPr/>
              <p:nvPr/>
            </p:nvPicPr>
            <p:blipFill>
              <a:blip r:embed="rId159"/>
              <a:stretch>
                <a:fillRect/>
              </a:stretch>
            </p:blipFill>
            <p:spPr>
              <a:xfrm>
                <a:off x="2372984" y="829393"/>
                <a:ext cx="2059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95" name="Ink 94">
                <a:extLst>
                  <a:ext uri="{FF2B5EF4-FFF2-40B4-BE49-F238E27FC236}">
                    <a16:creationId xmlns:a16="http://schemas.microsoft.com/office/drawing/2014/main" id="{0FE19F27-4275-FE12-B169-2199145E51EC}"/>
                  </a:ext>
                </a:extLst>
              </p14:cNvPr>
              <p14:cNvContentPartPr/>
              <p14:nvPr/>
            </p14:nvContentPartPr>
            <p14:xfrm>
              <a:off x="2465504" y="1866193"/>
              <a:ext cx="360" cy="360"/>
            </p14:xfrm>
          </p:contentPart>
        </mc:Choice>
        <mc:Fallback xmlns="">
          <p:pic>
            <p:nvPicPr>
              <p:cNvPr id="95" name="Ink 94">
                <a:extLst>
                  <a:ext uri="{FF2B5EF4-FFF2-40B4-BE49-F238E27FC236}">
                    <a16:creationId xmlns:a16="http://schemas.microsoft.com/office/drawing/2014/main" id="{0FE19F27-4275-FE12-B169-2199145E51EC}"/>
                  </a:ext>
                </a:extLst>
              </p:cNvPr>
              <p:cNvPicPr/>
              <p:nvPr/>
            </p:nvPicPr>
            <p:blipFill>
              <a:blip r:embed="rId161"/>
              <a:stretch>
                <a:fillRect/>
              </a:stretch>
            </p:blipFill>
            <p:spPr>
              <a:xfrm>
                <a:off x="2402864" y="180355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96" name="Ink 95">
                <a:extLst>
                  <a:ext uri="{FF2B5EF4-FFF2-40B4-BE49-F238E27FC236}">
                    <a16:creationId xmlns:a16="http://schemas.microsoft.com/office/drawing/2014/main" id="{97FE9DE1-907C-E80F-E519-C851158B9B2A}"/>
                  </a:ext>
                </a:extLst>
              </p14:cNvPr>
              <p14:cNvContentPartPr/>
              <p14:nvPr/>
            </p14:nvContentPartPr>
            <p14:xfrm>
              <a:off x="2398184" y="1828753"/>
              <a:ext cx="360" cy="360"/>
            </p14:xfrm>
          </p:contentPart>
        </mc:Choice>
        <mc:Fallback xmlns="">
          <p:pic>
            <p:nvPicPr>
              <p:cNvPr id="96" name="Ink 95">
                <a:extLst>
                  <a:ext uri="{FF2B5EF4-FFF2-40B4-BE49-F238E27FC236}">
                    <a16:creationId xmlns:a16="http://schemas.microsoft.com/office/drawing/2014/main" id="{97FE9DE1-907C-E80F-E519-C851158B9B2A}"/>
                  </a:ext>
                </a:extLst>
              </p:cNvPr>
              <p:cNvPicPr/>
              <p:nvPr/>
            </p:nvPicPr>
            <p:blipFill>
              <a:blip r:embed="rId163"/>
              <a:stretch>
                <a:fillRect/>
              </a:stretch>
            </p:blipFill>
            <p:spPr>
              <a:xfrm>
                <a:off x="2335184" y="176575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97" name="Ink 96">
                <a:extLst>
                  <a:ext uri="{FF2B5EF4-FFF2-40B4-BE49-F238E27FC236}">
                    <a16:creationId xmlns:a16="http://schemas.microsoft.com/office/drawing/2014/main" id="{6437AE63-6F8E-CD23-BD5A-2CBD6F66F77A}"/>
                  </a:ext>
                </a:extLst>
              </p14:cNvPr>
              <p14:cNvContentPartPr/>
              <p14:nvPr/>
            </p14:nvContentPartPr>
            <p14:xfrm>
              <a:off x="2361104" y="2083273"/>
              <a:ext cx="360" cy="360"/>
            </p14:xfrm>
          </p:contentPart>
        </mc:Choice>
        <mc:Fallback xmlns="">
          <p:pic>
            <p:nvPicPr>
              <p:cNvPr id="97" name="Ink 96">
                <a:extLst>
                  <a:ext uri="{FF2B5EF4-FFF2-40B4-BE49-F238E27FC236}">
                    <a16:creationId xmlns:a16="http://schemas.microsoft.com/office/drawing/2014/main" id="{6437AE63-6F8E-CD23-BD5A-2CBD6F66F77A}"/>
                  </a:ext>
                </a:extLst>
              </p:cNvPr>
              <p:cNvPicPr/>
              <p:nvPr/>
            </p:nvPicPr>
            <p:blipFill>
              <a:blip r:embed="rId163"/>
              <a:stretch>
                <a:fillRect/>
              </a:stretch>
            </p:blipFill>
            <p:spPr>
              <a:xfrm>
                <a:off x="2298104" y="202063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98" name="Ink 97">
                <a:extLst>
                  <a:ext uri="{FF2B5EF4-FFF2-40B4-BE49-F238E27FC236}">
                    <a16:creationId xmlns:a16="http://schemas.microsoft.com/office/drawing/2014/main" id="{727BA82E-C44C-F6DB-4B3C-A4ECF7067264}"/>
                  </a:ext>
                </a:extLst>
              </p14:cNvPr>
              <p14:cNvContentPartPr/>
              <p14:nvPr/>
            </p14:nvContentPartPr>
            <p14:xfrm>
              <a:off x="2330864" y="3012793"/>
              <a:ext cx="360" cy="360"/>
            </p14:xfrm>
          </p:contentPart>
        </mc:Choice>
        <mc:Fallback xmlns="">
          <p:pic>
            <p:nvPicPr>
              <p:cNvPr id="98" name="Ink 97">
                <a:extLst>
                  <a:ext uri="{FF2B5EF4-FFF2-40B4-BE49-F238E27FC236}">
                    <a16:creationId xmlns:a16="http://schemas.microsoft.com/office/drawing/2014/main" id="{727BA82E-C44C-F6DB-4B3C-A4ECF7067264}"/>
                  </a:ext>
                </a:extLst>
              </p:cNvPr>
              <p:cNvPicPr/>
              <p:nvPr/>
            </p:nvPicPr>
            <p:blipFill>
              <a:blip r:embed="rId163"/>
              <a:stretch>
                <a:fillRect/>
              </a:stretch>
            </p:blipFill>
            <p:spPr>
              <a:xfrm>
                <a:off x="2267864" y="295015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99" name="Ink 98">
                <a:extLst>
                  <a:ext uri="{FF2B5EF4-FFF2-40B4-BE49-F238E27FC236}">
                    <a16:creationId xmlns:a16="http://schemas.microsoft.com/office/drawing/2014/main" id="{A6D395C8-6DAA-F8B6-993A-D0279B4ADACB}"/>
                  </a:ext>
                </a:extLst>
              </p14:cNvPr>
              <p14:cNvContentPartPr/>
              <p14:nvPr/>
            </p14:nvContentPartPr>
            <p14:xfrm>
              <a:off x="2473064" y="3424993"/>
              <a:ext cx="11160" cy="2880"/>
            </p14:xfrm>
          </p:contentPart>
        </mc:Choice>
        <mc:Fallback xmlns="">
          <p:pic>
            <p:nvPicPr>
              <p:cNvPr id="99" name="Ink 98">
                <a:extLst>
                  <a:ext uri="{FF2B5EF4-FFF2-40B4-BE49-F238E27FC236}">
                    <a16:creationId xmlns:a16="http://schemas.microsoft.com/office/drawing/2014/main" id="{A6D395C8-6DAA-F8B6-993A-D0279B4ADACB}"/>
                  </a:ext>
                </a:extLst>
              </p:cNvPr>
              <p:cNvPicPr/>
              <p:nvPr/>
            </p:nvPicPr>
            <p:blipFill>
              <a:blip r:embed="rId167"/>
              <a:stretch>
                <a:fillRect/>
              </a:stretch>
            </p:blipFill>
            <p:spPr>
              <a:xfrm>
                <a:off x="2410064" y="3361993"/>
                <a:ext cx="1368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0" name="Ink 99">
                <a:extLst>
                  <a:ext uri="{FF2B5EF4-FFF2-40B4-BE49-F238E27FC236}">
                    <a16:creationId xmlns:a16="http://schemas.microsoft.com/office/drawing/2014/main" id="{4CC84625-9A19-536D-0E84-7E71E81BD63A}"/>
                  </a:ext>
                </a:extLst>
              </p14:cNvPr>
              <p14:cNvContentPartPr/>
              <p14:nvPr/>
            </p14:nvContentPartPr>
            <p14:xfrm>
              <a:off x="2450744" y="3799753"/>
              <a:ext cx="360" cy="360"/>
            </p14:xfrm>
          </p:contentPart>
        </mc:Choice>
        <mc:Fallback xmlns="">
          <p:pic>
            <p:nvPicPr>
              <p:cNvPr id="100" name="Ink 99">
                <a:extLst>
                  <a:ext uri="{FF2B5EF4-FFF2-40B4-BE49-F238E27FC236}">
                    <a16:creationId xmlns:a16="http://schemas.microsoft.com/office/drawing/2014/main" id="{4CC84625-9A19-536D-0E84-7E71E81BD63A}"/>
                  </a:ext>
                </a:extLst>
              </p:cNvPr>
              <p:cNvPicPr/>
              <p:nvPr/>
            </p:nvPicPr>
            <p:blipFill>
              <a:blip r:embed="rId163"/>
              <a:stretch>
                <a:fillRect/>
              </a:stretch>
            </p:blipFill>
            <p:spPr>
              <a:xfrm>
                <a:off x="2387744" y="373675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01" name="Ink 100">
                <a:extLst>
                  <a:ext uri="{FF2B5EF4-FFF2-40B4-BE49-F238E27FC236}">
                    <a16:creationId xmlns:a16="http://schemas.microsoft.com/office/drawing/2014/main" id="{EEB657F9-5467-EDB6-AEE4-CD1FAB968AD5}"/>
                  </a:ext>
                </a:extLst>
              </p14:cNvPr>
              <p14:cNvContentPartPr/>
              <p14:nvPr/>
            </p14:nvContentPartPr>
            <p14:xfrm>
              <a:off x="2452184" y="943153"/>
              <a:ext cx="47880" cy="23760"/>
            </p14:xfrm>
          </p:contentPart>
        </mc:Choice>
        <mc:Fallback xmlns="">
          <p:pic>
            <p:nvPicPr>
              <p:cNvPr id="101" name="Ink 100">
                <a:extLst>
                  <a:ext uri="{FF2B5EF4-FFF2-40B4-BE49-F238E27FC236}">
                    <a16:creationId xmlns:a16="http://schemas.microsoft.com/office/drawing/2014/main" id="{EEB657F9-5467-EDB6-AEE4-CD1FAB968AD5}"/>
                  </a:ext>
                </a:extLst>
              </p:cNvPr>
              <p:cNvPicPr/>
              <p:nvPr/>
            </p:nvPicPr>
            <p:blipFill>
              <a:blip r:embed="rId170"/>
              <a:stretch>
                <a:fillRect/>
              </a:stretch>
            </p:blipFill>
            <p:spPr>
              <a:xfrm>
                <a:off x="2389544" y="880513"/>
                <a:ext cx="173520" cy="149400"/>
              </a:xfrm>
              <a:prstGeom prst="rect">
                <a:avLst/>
              </a:prstGeom>
            </p:spPr>
          </p:pic>
        </mc:Fallback>
      </mc:AlternateContent>
      <p:sp>
        <p:nvSpPr>
          <p:cNvPr id="103" name="Google Shape;84;p1">
            <a:extLst>
              <a:ext uri="{FF2B5EF4-FFF2-40B4-BE49-F238E27FC236}">
                <a16:creationId xmlns:a16="http://schemas.microsoft.com/office/drawing/2014/main" id="{86745977-91D4-4DAB-1875-0EB3BED23ADB}"/>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05" name="Google Shape;85;p1">
            <a:extLst>
              <a:ext uri="{FF2B5EF4-FFF2-40B4-BE49-F238E27FC236}">
                <a16:creationId xmlns:a16="http://schemas.microsoft.com/office/drawing/2014/main" id="{8F0EBEA0-CCDB-2AD8-7E34-88D607F8C572}"/>
              </a:ext>
            </a:extLst>
          </p:cNvPr>
          <p:cNvSpPr/>
          <p:nvPr/>
        </p:nvSpPr>
        <p:spPr>
          <a:xfrm>
            <a:off x="548" y="5671087"/>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25899776"/>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4755-3672-53A7-EE17-B582893661BF}"/>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3" name="Ink 12">
                <a:extLst>
                  <a:ext uri="{FF2B5EF4-FFF2-40B4-BE49-F238E27FC236}">
                    <a16:creationId xmlns:a16="http://schemas.microsoft.com/office/drawing/2014/main" id="{2F7628AC-C949-2D4B-392E-58FE9DEE2C2B}"/>
                  </a:ext>
                </a:extLst>
              </p14:cNvPr>
              <p14:cNvContentPartPr/>
              <p14:nvPr/>
            </p14:nvContentPartPr>
            <p14:xfrm>
              <a:off x="1741166" y="5682520"/>
              <a:ext cx="212760" cy="65160"/>
            </p14:xfrm>
          </p:contentPart>
        </mc:Choice>
        <mc:Fallback xmlns="">
          <p:pic>
            <p:nvPicPr>
              <p:cNvPr id="13" name="Ink 12">
                <a:extLst>
                  <a:ext uri="{FF2B5EF4-FFF2-40B4-BE49-F238E27FC236}">
                    <a16:creationId xmlns:a16="http://schemas.microsoft.com/office/drawing/2014/main" id="{2F7628AC-C949-2D4B-392E-58FE9DEE2C2B}"/>
                  </a:ext>
                </a:extLst>
              </p:cNvPr>
              <p:cNvPicPr/>
              <p:nvPr/>
            </p:nvPicPr>
            <p:blipFill>
              <a:blip r:embed="rId3"/>
              <a:stretch>
                <a:fillRect/>
              </a:stretch>
            </p:blipFill>
            <p:spPr>
              <a:xfrm>
                <a:off x="1705166" y="5646520"/>
                <a:ext cx="284400" cy="136800"/>
              </a:xfrm>
              <a:prstGeom prst="rect">
                <a:avLst/>
              </a:prstGeom>
            </p:spPr>
          </p:pic>
        </mc:Fallback>
      </mc:AlternateContent>
      <p:grpSp>
        <p:nvGrpSpPr>
          <p:cNvPr id="35" name="Group 34">
            <a:extLst>
              <a:ext uri="{FF2B5EF4-FFF2-40B4-BE49-F238E27FC236}">
                <a16:creationId xmlns:a16="http://schemas.microsoft.com/office/drawing/2014/main" id="{F004FF0A-9D99-C801-0621-34BD4AADED99}"/>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4">
              <p14:nvContentPartPr>
                <p14:cNvPr id="33" name="Ink 32">
                  <a:extLst>
                    <a:ext uri="{FF2B5EF4-FFF2-40B4-BE49-F238E27FC236}">
                      <a16:creationId xmlns:a16="http://schemas.microsoft.com/office/drawing/2014/main" id="{70657CEC-880E-0CD1-5C43-52768EB11664}"/>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70657CEC-880E-0CD1-5C43-52768EB11664}"/>
                    </a:ext>
                  </a:extLst>
                </p:cNvPr>
                <p:cNvPicPr/>
                <p:nvPr/>
              </p:nvPicPr>
              <p:blipFill>
                <a:blip r:embed="rId5"/>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4" name="Ink 33">
                  <a:extLst>
                    <a:ext uri="{FF2B5EF4-FFF2-40B4-BE49-F238E27FC236}">
                      <a16:creationId xmlns:a16="http://schemas.microsoft.com/office/drawing/2014/main" id="{7227A9E5-31B2-CCAE-5EBB-14F0780FDEC8}"/>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7227A9E5-31B2-CCAE-5EBB-14F0780FDEC8}"/>
                    </a:ext>
                  </a:extLst>
                </p:cNvPr>
                <p:cNvPicPr/>
                <p:nvPr/>
              </p:nvPicPr>
              <p:blipFill>
                <a:blip r:embed="rId7"/>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42" name="Ink 41">
                <a:extLst>
                  <a:ext uri="{FF2B5EF4-FFF2-40B4-BE49-F238E27FC236}">
                    <a16:creationId xmlns:a16="http://schemas.microsoft.com/office/drawing/2014/main" id="{287D0073-D01D-BA5C-85E9-46007D509CBA}"/>
                  </a:ext>
                </a:extLst>
              </p14:cNvPr>
              <p14:cNvContentPartPr/>
              <p14:nvPr/>
            </p14:nvContentPartPr>
            <p14:xfrm>
              <a:off x="3294566" y="2293120"/>
              <a:ext cx="95400" cy="4680"/>
            </p14:xfrm>
          </p:contentPart>
        </mc:Choice>
        <mc:Fallback xmlns="">
          <p:pic>
            <p:nvPicPr>
              <p:cNvPr id="42" name="Ink 41">
                <a:extLst>
                  <a:ext uri="{FF2B5EF4-FFF2-40B4-BE49-F238E27FC236}">
                    <a16:creationId xmlns:a16="http://schemas.microsoft.com/office/drawing/2014/main" id="{287D0073-D01D-BA5C-85E9-46007D509CBA}"/>
                  </a:ext>
                </a:extLst>
              </p:cNvPr>
              <p:cNvPicPr/>
              <p:nvPr/>
            </p:nvPicPr>
            <p:blipFill>
              <a:blip r:embed="rId9"/>
              <a:stretch>
                <a:fillRect/>
              </a:stretch>
            </p:blipFill>
            <p:spPr>
              <a:xfrm>
                <a:off x="3258430" y="2257120"/>
                <a:ext cx="167311"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3" name="Ink 42">
                <a:extLst>
                  <a:ext uri="{FF2B5EF4-FFF2-40B4-BE49-F238E27FC236}">
                    <a16:creationId xmlns:a16="http://schemas.microsoft.com/office/drawing/2014/main" id="{169436D9-1034-5122-1818-E4EBDBBADF57}"/>
                  </a:ext>
                </a:extLst>
              </p14:cNvPr>
              <p14:cNvContentPartPr/>
              <p14:nvPr/>
            </p14:nvContentPartPr>
            <p14:xfrm>
              <a:off x="3497606" y="1637200"/>
              <a:ext cx="128160" cy="10440"/>
            </p14:xfrm>
          </p:contentPart>
        </mc:Choice>
        <mc:Fallback xmlns="">
          <p:pic>
            <p:nvPicPr>
              <p:cNvPr id="43" name="Ink 42">
                <a:extLst>
                  <a:ext uri="{FF2B5EF4-FFF2-40B4-BE49-F238E27FC236}">
                    <a16:creationId xmlns:a16="http://schemas.microsoft.com/office/drawing/2014/main" id="{169436D9-1034-5122-1818-E4EBDBBADF57}"/>
                  </a:ext>
                </a:extLst>
              </p:cNvPr>
              <p:cNvPicPr/>
              <p:nvPr/>
            </p:nvPicPr>
            <p:blipFill>
              <a:blip r:embed="rId11"/>
              <a:stretch>
                <a:fillRect/>
              </a:stretch>
            </p:blipFill>
            <p:spPr>
              <a:xfrm>
                <a:off x="3461606" y="1599914"/>
                <a:ext cx="199800" cy="84639"/>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4" name="Ink 43">
                <a:extLst>
                  <a:ext uri="{FF2B5EF4-FFF2-40B4-BE49-F238E27FC236}">
                    <a16:creationId xmlns:a16="http://schemas.microsoft.com/office/drawing/2014/main" id="{5BCB0E33-19F7-E6B6-AF77-0EFA4C1671C9}"/>
                  </a:ext>
                </a:extLst>
              </p14:cNvPr>
              <p14:cNvContentPartPr/>
              <p14:nvPr/>
            </p14:nvContentPartPr>
            <p14:xfrm>
              <a:off x="3708566" y="427960"/>
              <a:ext cx="55440" cy="25560"/>
            </p14:xfrm>
          </p:contentPart>
        </mc:Choice>
        <mc:Fallback xmlns="">
          <p:pic>
            <p:nvPicPr>
              <p:cNvPr id="44" name="Ink 43">
                <a:extLst>
                  <a:ext uri="{FF2B5EF4-FFF2-40B4-BE49-F238E27FC236}">
                    <a16:creationId xmlns:a16="http://schemas.microsoft.com/office/drawing/2014/main" id="{5BCB0E33-19F7-E6B6-AF77-0EFA4C1671C9}"/>
                  </a:ext>
                </a:extLst>
              </p:cNvPr>
              <p:cNvPicPr/>
              <p:nvPr/>
            </p:nvPicPr>
            <p:blipFill>
              <a:blip r:embed="rId13"/>
              <a:stretch>
                <a:fillRect/>
              </a:stretch>
            </p:blipFill>
            <p:spPr>
              <a:xfrm>
                <a:off x="3672566" y="392460"/>
                <a:ext cx="127080" cy="9620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5" name="Ink 44">
                <a:extLst>
                  <a:ext uri="{FF2B5EF4-FFF2-40B4-BE49-F238E27FC236}">
                    <a16:creationId xmlns:a16="http://schemas.microsoft.com/office/drawing/2014/main" id="{690484FB-062F-CB4C-8D8F-9EC0CA8D0450}"/>
                  </a:ext>
                </a:extLst>
              </p14:cNvPr>
              <p14:cNvContentPartPr/>
              <p14:nvPr/>
            </p14:nvContentPartPr>
            <p14:xfrm>
              <a:off x="3352886" y="2497240"/>
              <a:ext cx="88920" cy="28080"/>
            </p14:xfrm>
          </p:contentPart>
        </mc:Choice>
        <mc:Fallback xmlns="">
          <p:pic>
            <p:nvPicPr>
              <p:cNvPr id="45" name="Ink 44">
                <a:extLst>
                  <a:ext uri="{FF2B5EF4-FFF2-40B4-BE49-F238E27FC236}">
                    <a16:creationId xmlns:a16="http://schemas.microsoft.com/office/drawing/2014/main" id="{690484FB-062F-CB4C-8D8F-9EC0CA8D0450}"/>
                  </a:ext>
                </a:extLst>
              </p:cNvPr>
              <p:cNvPicPr/>
              <p:nvPr/>
            </p:nvPicPr>
            <p:blipFill>
              <a:blip r:embed="rId15"/>
              <a:stretch>
                <a:fillRect/>
              </a:stretch>
            </p:blipFill>
            <p:spPr>
              <a:xfrm>
                <a:off x="3316886" y="2461240"/>
                <a:ext cx="1605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9" name="Ink 48">
                <a:extLst>
                  <a:ext uri="{FF2B5EF4-FFF2-40B4-BE49-F238E27FC236}">
                    <a16:creationId xmlns:a16="http://schemas.microsoft.com/office/drawing/2014/main" id="{50C228B5-6DA8-AA4C-3540-2A7F3E1426B6}"/>
                  </a:ext>
                </a:extLst>
              </p14:cNvPr>
              <p14:cNvContentPartPr/>
              <p14:nvPr/>
            </p14:nvContentPartPr>
            <p14:xfrm>
              <a:off x="3504806" y="3158920"/>
              <a:ext cx="56880" cy="68760"/>
            </p14:xfrm>
          </p:contentPart>
        </mc:Choice>
        <mc:Fallback xmlns="">
          <p:pic>
            <p:nvPicPr>
              <p:cNvPr id="49" name="Ink 48">
                <a:extLst>
                  <a:ext uri="{FF2B5EF4-FFF2-40B4-BE49-F238E27FC236}">
                    <a16:creationId xmlns:a16="http://schemas.microsoft.com/office/drawing/2014/main" id="{50C228B5-6DA8-AA4C-3540-2A7F3E1426B6}"/>
                  </a:ext>
                </a:extLst>
              </p:cNvPr>
              <p:cNvPicPr/>
              <p:nvPr/>
            </p:nvPicPr>
            <p:blipFill>
              <a:blip r:embed="rId17"/>
              <a:stretch>
                <a:fillRect/>
              </a:stretch>
            </p:blipFill>
            <p:spPr>
              <a:xfrm>
                <a:off x="3468577" y="3122920"/>
                <a:ext cx="128976"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3" name="Ink 52">
                <a:extLst>
                  <a:ext uri="{FF2B5EF4-FFF2-40B4-BE49-F238E27FC236}">
                    <a16:creationId xmlns:a16="http://schemas.microsoft.com/office/drawing/2014/main" id="{96DD5DA4-1F5B-4D8D-889D-C399EDFB9683}"/>
                  </a:ext>
                </a:extLst>
              </p14:cNvPr>
              <p14:cNvContentPartPr/>
              <p14:nvPr/>
            </p14:nvContentPartPr>
            <p14:xfrm>
              <a:off x="3446846" y="3192040"/>
              <a:ext cx="211320" cy="23400"/>
            </p14:xfrm>
          </p:contentPart>
        </mc:Choice>
        <mc:Fallback xmlns="">
          <p:pic>
            <p:nvPicPr>
              <p:cNvPr id="53" name="Ink 52">
                <a:extLst>
                  <a:ext uri="{FF2B5EF4-FFF2-40B4-BE49-F238E27FC236}">
                    <a16:creationId xmlns:a16="http://schemas.microsoft.com/office/drawing/2014/main" id="{96DD5DA4-1F5B-4D8D-889D-C399EDFB9683}"/>
                  </a:ext>
                </a:extLst>
              </p:cNvPr>
              <p:cNvPicPr/>
              <p:nvPr/>
            </p:nvPicPr>
            <p:blipFill>
              <a:blip r:embed="rId19"/>
              <a:stretch>
                <a:fillRect/>
              </a:stretch>
            </p:blipFill>
            <p:spPr>
              <a:xfrm>
                <a:off x="3410846" y="3156040"/>
                <a:ext cx="28296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4" name="Ink 53">
                <a:extLst>
                  <a:ext uri="{FF2B5EF4-FFF2-40B4-BE49-F238E27FC236}">
                    <a16:creationId xmlns:a16="http://schemas.microsoft.com/office/drawing/2014/main" id="{3BEFE6F8-AA1A-B8E7-15D8-0E6F619B6A7B}"/>
                  </a:ext>
                </a:extLst>
              </p14:cNvPr>
              <p14:cNvContentPartPr/>
              <p14:nvPr/>
            </p14:nvContentPartPr>
            <p14:xfrm>
              <a:off x="3423446" y="4085560"/>
              <a:ext cx="306720" cy="58680"/>
            </p14:xfrm>
          </p:contentPart>
        </mc:Choice>
        <mc:Fallback xmlns="">
          <p:pic>
            <p:nvPicPr>
              <p:cNvPr id="54" name="Ink 53">
                <a:extLst>
                  <a:ext uri="{FF2B5EF4-FFF2-40B4-BE49-F238E27FC236}">
                    <a16:creationId xmlns:a16="http://schemas.microsoft.com/office/drawing/2014/main" id="{3BEFE6F8-AA1A-B8E7-15D8-0E6F619B6A7B}"/>
                  </a:ext>
                </a:extLst>
              </p:cNvPr>
              <p:cNvPicPr/>
              <p:nvPr/>
            </p:nvPicPr>
            <p:blipFill>
              <a:blip r:embed="rId21"/>
              <a:stretch>
                <a:fillRect/>
              </a:stretch>
            </p:blipFill>
            <p:spPr>
              <a:xfrm>
                <a:off x="3387404" y="4049560"/>
                <a:ext cx="378444"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6" name="Ink 55">
                <a:extLst>
                  <a:ext uri="{FF2B5EF4-FFF2-40B4-BE49-F238E27FC236}">
                    <a16:creationId xmlns:a16="http://schemas.microsoft.com/office/drawing/2014/main" id="{5E186F0D-573B-1AA4-731C-D3548AEBAB92}"/>
                  </a:ext>
                </a:extLst>
              </p14:cNvPr>
              <p14:cNvContentPartPr/>
              <p14:nvPr/>
            </p14:nvContentPartPr>
            <p14:xfrm>
              <a:off x="3374486" y="4557880"/>
              <a:ext cx="247680" cy="43560"/>
            </p14:xfrm>
          </p:contentPart>
        </mc:Choice>
        <mc:Fallback xmlns="">
          <p:pic>
            <p:nvPicPr>
              <p:cNvPr id="56" name="Ink 55">
                <a:extLst>
                  <a:ext uri="{FF2B5EF4-FFF2-40B4-BE49-F238E27FC236}">
                    <a16:creationId xmlns:a16="http://schemas.microsoft.com/office/drawing/2014/main" id="{5E186F0D-573B-1AA4-731C-D3548AEBAB92}"/>
                  </a:ext>
                </a:extLst>
              </p:cNvPr>
              <p:cNvPicPr/>
              <p:nvPr/>
            </p:nvPicPr>
            <p:blipFill>
              <a:blip r:embed="rId23"/>
              <a:stretch>
                <a:fillRect/>
              </a:stretch>
            </p:blipFill>
            <p:spPr>
              <a:xfrm>
                <a:off x="3338486" y="4521880"/>
                <a:ext cx="3193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8" name="Ink 57">
                <a:extLst>
                  <a:ext uri="{FF2B5EF4-FFF2-40B4-BE49-F238E27FC236}">
                    <a16:creationId xmlns:a16="http://schemas.microsoft.com/office/drawing/2014/main" id="{95AE6A9B-AB2C-3549-5451-B5BB53B43ED3}"/>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95AE6A9B-AB2C-3549-5451-B5BB53B43ED3}"/>
                  </a:ext>
                </a:extLst>
              </p:cNvPr>
              <p:cNvPicPr/>
              <p:nvPr/>
            </p:nvPicPr>
            <p:blipFill>
              <a:blip r:embed="rId25"/>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9" name="Ink 58">
                <a:extLst>
                  <a:ext uri="{FF2B5EF4-FFF2-40B4-BE49-F238E27FC236}">
                    <a16:creationId xmlns:a16="http://schemas.microsoft.com/office/drawing/2014/main" id="{69AEA276-5B1B-BF71-92C2-1F461858B4F1}"/>
                  </a:ext>
                </a:extLst>
              </p14:cNvPr>
              <p14:cNvContentPartPr/>
              <p14:nvPr/>
            </p14:nvContentPartPr>
            <p14:xfrm>
              <a:off x="2292686" y="5884840"/>
              <a:ext cx="141120" cy="40320"/>
            </p14:xfrm>
          </p:contentPart>
        </mc:Choice>
        <mc:Fallback xmlns="">
          <p:pic>
            <p:nvPicPr>
              <p:cNvPr id="59" name="Ink 58">
                <a:extLst>
                  <a:ext uri="{FF2B5EF4-FFF2-40B4-BE49-F238E27FC236}">
                    <a16:creationId xmlns:a16="http://schemas.microsoft.com/office/drawing/2014/main" id="{69AEA276-5B1B-BF71-92C2-1F461858B4F1}"/>
                  </a:ext>
                </a:extLst>
              </p:cNvPr>
              <p:cNvPicPr/>
              <p:nvPr/>
            </p:nvPicPr>
            <p:blipFill>
              <a:blip r:embed="rId27"/>
              <a:stretch>
                <a:fillRect/>
              </a:stretch>
            </p:blipFill>
            <p:spPr>
              <a:xfrm>
                <a:off x="2256686" y="5848840"/>
                <a:ext cx="2127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60" name="Ink 59">
                <a:extLst>
                  <a:ext uri="{FF2B5EF4-FFF2-40B4-BE49-F238E27FC236}">
                    <a16:creationId xmlns:a16="http://schemas.microsoft.com/office/drawing/2014/main" id="{5D2D4113-78E7-1A3A-B09E-7C801200B922}"/>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5D2D4113-78E7-1A3A-B09E-7C801200B922}"/>
                  </a:ext>
                </a:extLst>
              </p:cNvPr>
              <p:cNvPicPr/>
              <p:nvPr/>
            </p:nvPicPr>
            <p:blipFill>
              <a:blip r:embed="rId2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61" name="Ink 60">
                <a:extLst>
                  <a:ext uri="{FF2B5EF4-FFF2-40B4-BE49-F238E27FC236}">
                    <a16:creationId xmlns:a16="http://schemas.microsoft.com/office/drawing/2014/main" id="{2247CF10-F7D6-54EB-704D-3458BF526943}"/>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2247CF10-F7D6-54EB-704D-3458BF526943}"/>
                  </a:ext>
                </a:extLst>
              </p:cNvPr>
              <p:cNvPicPr/>
              <p:nvPr/>
            </p:nvPicPr>
            <p:blipFill>
              <a:blip r:embed="rId31"/>
              <a:stretch>
                <a:fillRect/>
              </a:stretch>
            </p:blipFill>
            <p:spPr>
              <a:xfrm>
                <a:off x="2322206" y="6321880"/>
                <a:ext cx="241200" cy="158400"/>
              </a:xfrm>
              <a:prstGeom prst="rect">
                <a:avLst/>
              </a:prstGeom>
            </p:spPr>
          </p:pic>
        </mc:Fallback>
      </mc:AlternateContent>
      <p:grpSp>
        <p:nvGrpSpPr>
          <p:cNvPr id="65" name="Group 64">
            <a:extLst>
              <a:ext uri="{FF2B5EF4-FFF2-40B4-BE49-F238E27FC236}">
                <a16:creationId xmlns:a16="http://schemas.microsoft.com/office/drawing/2014/main" id="{B4620EAD-8E13-309D-2CDD-D758722FAB46}"/>
              </a:ext>
            </a:extLst>
          </p:cNvPr>
          <p:cNvGrpSpPr/>
          <p:nvPr/>
        </p:nvGrpSpPr>
        <p:grpSpPr>
          <a:xfrm>
            <a:off x="9660236" y="4887036"/>
            <a:ext cx="365620" cy="312632"/>
            <a:chOff x="9462446" y="4729600"/>
            <a:chExt cx="198720" cy="169920"/>
          </a:xfrm>
        </p:grpSpPr>
        <mc:AlternateContent xmlns:mc="http://schemas.openxmlformats.org/markup-compatibility/2006" xmlns:p14="http://schemas.microsoft.com/office/powerpoint/2010/main">
          <mc:Choice Requires="p14">
            <p:contentPart p14:bwMode="auto" r:id="rId32">
              <p14:nvContentPartPr>
                <p14:cNvPr id="63" name="Ink 62">
                  <a:extLst>
                    <a:ext uri="{FF2B5EF4-FFF2-40B4-BE49-F238E27FC236}">
                      <a16:creationId xmlns:a16="http://schemas.microsoft.com/office/drawing/2014/main" id="{5A1A3BBC-261D-912E-78ED-70424A52704B}"/>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5A1A3BBC-261D-912E-78ED-70424A52704B}"/>
                    </a:ext>
                  </a:extLst>
                </p:cNvPr>
                <p:cNvPicPr/>
                <p:nvPr/>
              </p:nvPicPr>
              <p:blipFill>
                <a:blip r:embed="rId33"/>
                <a:stretch>
                  <a:fillRect/>
                </a:stretch>
              </p:blipFill>
              <p:spPr>
                <a:xfrm>
                  <a:off x="9501867" y="4747733"/>
                  <a:ext cx="113202" cy="145337"/>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64" name="Ink 63">
                  <a:extLst>
                    <a:ext uri="{FF2B5EF4-FFF2-40B4-BE49-F238E27FC236}">
                      <a16:creationId xmlns:a16="http://schemas.microsoft.com/office/drawing/2014/main" id="{128FC740-D2DF-C734-1CF9-3876A3EB6BE0}"/>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128FC740-D2DF-C734-1CF9-3876A3EB6BE0}"/>
                    </a:ext>
                  </a:extLst>
                </p:cNvPr>
                <p:cNvPicPr/>
                <p:nvPr/>
              </p:nvPicPr>
              <p:blipFill>
                <a:blip r:embed="rId35"/>
                <a:stretch>
                  <a:fillRect/>
                </a:stretch>
              </p:blipFill>
              <p:spPr>
                <a:xfrm>
                  <a:off x="9442868" y="4710046"/>
                  <a:ext cx="237681" cy="208831"/>
                </a:xfrm>
                <a:prstGeom prst="rect">
                  <a:avLst/>
                </a:prstGeom>
              </p:spPr>
            </p:pic>
          </mc:Fallback>
        </mc:AlternateContent>
      </p:grpSp>
      <p:grpSp>
        <p:nvGrpSpPr>
          <p:cNvPr id="69" name="Group 68">
            <a:extLst>
              <a:ext uri="{FF2B5EF4-FFF2-40B4-BE49-F238E27FC236}">
                <a16:creationId xmlns:a16="http://schemas.microsoft.com/office/drawing/2014/main" id="{3FAF0DEB-62E8-1828-88F0-C4E75A1E2734}"/>
              </a:ext>
            </a:extLst>
          </p:cNvPr>
          <p:cNvGrpSpPr/>
          <p:nvPr/>
        </p:nvGrpSpPr>
        <p:grpSpPr>
          <a:xfrm>
            <a:off x="10936826" y="2441800"/>
            <a:ext cx="259920" cy="208800"/>
            <a:chOff x="9439766" y="2702800"/>
            <a:chExt cx="259920" cy="208800"/>
          </a:xfrm>
        </p:grpSpPr>
        <mc:AlternateContent xmlns:mc="http://schemas.openxmlformats.org/markup-compatibility/2006" xmlns:p14="http://schemas.microsoft.com/office/powerpoint/2010/main">
          <mc:Choice Requires="p14">
            <p:contentPart p14:bwMode="auto" r:id="rId36">
              <p14:nvContentPartPr>
                <p14:cNvPr id="66" name="Ink 65">
                  <a:extLst>
                    <a:ext uri="{FF2B5EF4-FFF2-40B4-BE49-F238E27FC236}">
                      <a16:creationId xmlns:a16="http://schemas.microsoft.com/office/drawing/2014/main" id="{7D56AEFD-293C-53D5-0C67-322A02EC6C59}"/>
                    </a:ext>
                  </a:extLst>
                </p14:cNvPr>
                <p14:cNvContentPartPr/>
                <p14:nvPr/>
              </p14:nvContentPartPr>
              <p14:xfrm>
                <a:off x="9439766" y="2733400"/>
                <a:ext cx="190080" cy="178200"/>
              </p14:xfrm>
            </p:contentPart>
          </mc:Choice>
          <mc:Fallback xmlns="">
            <p:pic>
              <p:nvPicPr>
                <p:cNvPr id="66" name="Ink 65">
                  <a:extLst>
                    <a:ext uri="{FF2B5EF4-FFF2-40B4-BE49-F238E27FC236}">
                      <a16:creationId xmlns:a16="http://schemas.microsoft.com/office/drawing/2014/main" id="{7D56AEFD-293C-53D5-0C67-322A02EC6C59}"/>
                    </a:ext>
                  </a:extLst>
                </p:cNvPr>
                <p:cNvPicPr/>
                <p:nvPr/>
              </p:nvPicPr>
              <p:blipFill>
                <a:blip r:embed="rId37"/>
                <a:stretch>
                  <a:fillRect/>
                </a:stretch>
              </p:blipFill>
              <p:spPr>
                <a:xfrm>
                  <a:off x="9403766" y="2697473"/>
                  <a:ext cx="261720" cy="249696"/>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7" name="Ink 66">
                  <a:extLst>
                    <a:ext uri="{FF2B5EF4-FFF2-40B4-BE49-F238E27FC236}">
                      <a16:creationId xmlns:a16="http://schemas.microsoft.com/office/drawing/2014/main" id="{E077E9DC-186F-B9F6-7433-E4E61E585A36}"/>
                    </a:ext>
                  </a:extLst>
                </p14:cNvPr>
                <p14:cNvContentPartPr/>
                <p14:nvPr/>
              </p14:nvContentPartPr>
              <p14:xfrm>
                <a:off x="9521486" y="2786680"/>
                <a:ext cx="20520" cy="69480"/>
              </p14:xfrm>
            </p:contentPart>
          </mc:Choice>
          <mc:Fallback xmlns="">
            <p:pic>
              <p:nvPicPr>
                <p:cNvPr id="67" name="Ink 66">
                  <a:extLst>
                    <a:ext uri="{FF2B5EF4-FFF2-40B4-BE49-F238E27FC236}">
                      <a16:creationId xmlns:a16="http://schemas.microsoft.com/office/drawing/2014/main" id="{E077E9DC-186F-B9F6-7433-E4E61E585A36}"/>
                    </a:ext>
                  </a:extLst>
                </p:cNvPr>
                <p:cNvPicPr/>
                <p:nvPr/>
              </p:nvPicPr>
              <p:blipFill>
                <a:blip r:embed="rId39"/>
                <a:stretch>
                  <a:fillRect/>
                </a:stretch>
              </p:blipFill>
              <p:spPr>
                <a:xfrm>
                  <a:off x="9485486" y="2750492"/>
                  <a:ext cx="92160" cy="141493"/>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8" name="Ink 67">
                  <a:extLst>
                    <a:ext uri="{FF2B5EF4-FFF2-40B4-BE49-F238E27FC236}">
                      <a16:creationId xmlns:a16="http://schemas.microsoft.com/office/drawing/2014/main" id="{246605E4-41A9-0134-6365-7217491D4B02}"/>
                    </a:ext>
                  </a:extLst>
                </p14:cNvPr>
                <p14:cNvContentPartPr/>
                <p14:nvPr/>
              </p14:nvContentPartPr>
              <p14:xfrm>
                <a:off x="9440126" y="2702800"/>
                <a:ext cx="259560" cy="201240"/>
              </p14:xfrm>
            </p:contentPart>
          </mc:Choice>
          <mc:Fallback xmlns="">
            <p:pic>
              <p:nvPicPr>
                <p:cNvPr id="68" name="Ink 67">
                  <a:extLst>
                    <a:ext uri="{FF2B5EF4-FFF2-40B4-BE49-F238E27FC236}">
                      <a16:creationId xmlns:a16="http://schemas.microsoft.com/office/drawing/2014/main" id="{246605E4-41A9-0134-6365-7217491D4B02}"/>
                    </a:ext>
                  </a:extLst>
                </p:cNvPr>
                <p:cNvPicPr/>
                <p:nvPr/>
              </p:nvPicPr>
              <p:blipFill>
                <a:blip r:embed="rId41"/>
                <a:stretch>
                  <a:fillRect/>
                </a:stretch>
              </p:blipFill>
              <p:spPr>
                <a:xfrm>
                  <a:off x="9404126" y="2666800"/>
                  <a:ext cx="33120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2">
            <p14:nvContentPartPr>
              <p14:cNvPr id="70" name="Ink 69">
                <a:extLst>
                  <a:ext uri="{FF2B5EF4-FFF2-40B4-BE49-F238E27FC236}">
                    <a16:creationId xmlns:a16="http://schemas.microsoft.com/office/drawing/2014/main" id="{9218A28D-9299-6E2E-7BD5-78F60D9AE28F}"/>
                  </a:ext>
                </a:extLst>
              </p14:cNvPr>
              <p14:cNvContentPartPr/>
              <p14:nvPr/>
            </p14:nvContentPartPr>
            <p14:xfrm>
              <a:off x="11134366" y="3556985"/>
              <a:ext cx="220680" cy="184680"/>
            </p14:xfrm>
          </p:contentPart>
        </mc:Choice>
        <mc:Fallback xmlns="">
          <p:pic>
            <p:nvPicPr>
              <p:cNvPr id="70" name="Ink 69">
                <a:extLst>
                  <a:ext uri="{FF2B5EF4-FFF2-40B4-BE49-F238E27FC236}">
                    <a16:creationId xmlns:a16="http://schemas.microsoft.com/office/drawing/2014/main" id="{9218A28D-9299-6E2E-7BD5-78F60D9AE28F}"/>
                  </a:ext>
                </a:extLst>
              </p:cNvPr>
              <p:cNvPicPr/>
              <p:nvPr/>
            </p:nvPicPr>
            <p:blipFill>
              <a:blip r:embed="rId43"/>
              <a:stretch>
                <a:fillRect/>
              </a:stretch>
            </p:blipFill>
            <p:spPr>
              <a:xfrm>
                <a:off x="11098366" y="3520985"/>
                <a:ext cx="292320" cy="256320"/>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6E712471-52A3-3332-C831-C4B8F7DAA149}"/>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71288" y="-166168"/>
            <a:ext cx="7021563" cy="2031707"/>
          </a:xfrm>
          <a:prstGeom prst="rect">
            <a:avLst/>
          </a:prstGeom>
        </p:spPr>
      </p:pic>
      <p:sp>
        <p:nvSpPr>
          <p:cNvPr id="71" name="TextBox 70">
            <a:extLst>
              <a:ext uri="{FF2B5EF4-FFF2-40B4-BE49-F238E27FC236}">
                <a16:creationId xmlns:a16="http://schemas.microsoft.com/office/drawing/2014/main" id="{4B115AF7-96A4-2008-34FB-4C7E2A431C1B}"/>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45">
            <p14:nvContentPartPr>
              <p14:cNvPr id="2" name="Ink 1">
                <a:extLst>
                  <a:ext uri="{FF2B5EF4-FFF2-40B4-BE49-F238E27FC236}">
                    <a16:creationId xmlns:a16="http://schemas.microsoft.com/office/drawing/2014/main" id="{D31BD7B2-1DE7-729B-E1C0-4B2FC7187DC6}"/>
                  </a:ext>
                </a:extLst>
              </p14:cNvPr>
              <p14:cNvContentPartPr/>
              <p14:nvPr/>
            </p14:nvContentPartPr>
            <p14:xfrm>
              <a:off x="10972713" y="2449353"/>
              <a:ext cx="229320" cy="163800"/>
            </p14:xfrm>
          </p:contentPart>
        </mc:Choice>
        <mc:Fallback xmlns="">
          <p:pic>
            <p:nvPicPr>
              <p:cNvPr id="2" name="Ink 1">
                <a:extLst>
                  <a:ext uri="{FF2B5EF4-FFF2-40B4-BE49-F238E27FC236}">
                    <a16:creationId xmlns:a16="http://schemas.microsoft.com/office/drawing/2014/main" id="{D31BD7B2-1DE7-729B-E1C0-4B2FC7187DC6}"/>
                  </a:ext>
                </a:extLst>
              </p:cNvPr>
              <p:cNvPicPr/>
              <p:nvPr/>
            </p:nvPicPr>
            <p:blipFill>
              <a:blip r:embed="rId46"/>
              <a:stretch>
                <a:fillRect/>
              </a:stretch>
            </p:blipFill>
            <p:spPr>
              <a:xfrm>
                <a:off x="10918713" y="2341590"/>
                <a:ext cx="336960" cy="378967"/>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 name="Ink 4">
                <a:extLst>
                  <a:ext uri="{FF2B5EF4-FFF2-40B4-BE49-F238E27FC236}">
                    <a16:creationId xmlns:a16="http://schemas.microsoft.com/office/drawing/2014/main" id="{990B128B-37B6-258C-9A80-97AC8B030746}"/>
                  </a:ext>
                </a:extLst>
              </p14:cNvPr>
              <p14:cNvContentPartPr/>
              <p14:nvPr/>
            </p14:nvContentPartPr>
            <p14:xfrm>
              <a:off x="10860393" y="2448993"/>
              <a:ext cx="392400" cy="232200"/>
            </p14:xfrm>
          </p:contentPart>
        </mc:Choice>
        <mc:Fallback xmlns="">
          <p:pic>
            <p:nvPicPr>
              <p:cNvPr id="5" name="Ink 4">
                <a:extLst>
                  <a:ext uri="{FF2B5EF4-FFF2-40B4-BE49-F238E27FC236}">
                    <a16:creationId xmlns:a16="http://schemas.microsoft.com/office/drawing/2014/main" id="{990B128B-37B6-258C-9A80-97AC8B030746}"/>
                  </a:ext>
                </a:extLst>
              </p:cNvPr>
              <p:cNvPicPr/>
              <p:nvPr/>
            </p:nvPicPr>
            <p:blipFill>
              <a:blip r:embed="rId48"/>
              <a:stretch>
                <a:fillRect/>
              </a:stretch>
            </p:blipFill>
            <p:spPr>
              <a:xfrm>
                <a:off x="10806393" y="2340993"/>
                <a:ext cx="500040" cy="4478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73" name="Ink 72">
                <a:extLst>
                  <a:ext uri="{FF2B5EF4-FFF2-40B4-BE49-F238E27FC236}">
                    <a16:creationId xmlns:a16="http://schemas.microsoft.com/office/drawing/2014/main" id="{10AF3D56-9559-6FED-95C7-DA3B8042992D}"/>
                  </a:ext>
                </a:extLst>
              </p14:cNvPr>
              <p14:cNvContentPartPr/>
              <p14:nvPr/>
            </p14:nvContentPartPr>
            <p14:xfrm>
              <a:off x="11134366" y="2405433"/>
              <a:ext cx="324000" cy="275760"/>
            </p14:xfrm>
          </p:contentPart>
        </mc:Choice>
        <mc:Fallback xmlns="">
          <p:pic>
            <p:nvPicPr>
              <p:cNvPr id="73" name="Ink 72">
                <a:extLst>
                  <a:ext uri="{FF2B5EF4-FFF2-40B4-BE49-F238E27FC236}">
                    <a16:creationId xmlns:a16="http://schemas.microsoft.com/office/drawing/2014/main" id="{10AF3D56-9559-6FED-95C7-DA3B8042992D}"/>
                  </a:ext>
                </a:extLst>
              </p:cNvPr>
              <p:cNvPicPr/>
              <p:nvPr/>
            </p:nvPicPr>
            <p:blipFill>
              <a:blip r:embed="rId50"/>
              <a:stretch>
                <a:fillRect/>
              </a:stretch>
            </p:blipFill>
            <p:spPr>
              <a:xfrm>
                <a:off x="11071296" y="2342433"/>
                <a:ext cx="44978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1" name="Ink 80">
                <a:extLst>
                  <a:ext uri="{FF2B5EF4-FFF2-40B4-BE49-F238E27FC236}">
                    <a16:creationId xmlns:a16="http://schemas.microsoft.com/office/drawing/2014/main" id="{39719C1A-C4D1-C7A8-8CB8-882428EB63C2}"/>
                  </a:ext>
                </a:extLst>
              </p14:cNvPr>
              <p14:cNvContentPartPr/>
              <p14:nvPr/>
            </p14:nvContentPartPr>
            <p14:xfrm>
              <a:off x="1776873" y="5777913"/>
              <a:ext cx="175320" cy="720"/>
            </p14:xfrm>
          </p:contentPart>
        </mc:Choice>
        <mc:Fallback xmlns="">
          <p:pic>
            <p:nvPicPr>
              <p:cNvPr id="81" name="Ink 80">
                <a:extLst>
                  <a:ext uri="{FF2B5EF4-FFF2-40B4-BE49-F238E27FC236}">
                    <a16:creationId xmlns:a16="http://schemas.microsoft.com/office/drawing/2014/main" id="{39719C1A-C4D1-C7A8-8CB8-882428EB63C2}"/>
                  </a:ext>
                </a:extLst>
              </p:cNvPr>
              <p:cNvPicPr/>
              <p:nvPr/>
            </p:nvPicPr>
            <p:blipFill>
              <a:blip r:embed="rId52"/>
              <a:stretch>
                <a:fillRect/>
              </a:stretch>
            </p:blipFill>
            <p:spPr>
              <a:xfrm>
                <a:off x="1713873" y="5651913"/>
                <a:ext cx="300960" cy="25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3">
            <p14:nvContentPartPr>
              <p14:cNvPr id="80" name="Ink 79">
                <a:extLst>
                  <a:ext uri="{FF2B5EF4-FFF2-40B4-BE49-F238E27FC236}">
                    <a16:creationId xmlns:a16="http://schemas.microsoft.com/office/drawing/2014/main" id="{5EAA6A10-EFA0-AB3C-D629-49DD731CFCB1}"/>
                  </a:ext>
                </a:extLst>
              </p14:cNvPr>
              <p14:cNvContentPartPr/>
              <p14:nvPr/>
            </p14:nvContentPartPr>
            <p14:xfrm>
              <a:off x="3484664" y="3207913"/>
              <a:ext cx="72720" cy="7560"/>
            </p14:xfrm>
          </p:contentPart>
        </mc:Choice>
        <mc:Fallback xmlns="">
          <p:pic>
            <p:nvPicPr>
              <p:cNvPr id="80" name="Ink 79">
                <a:extLst>
                  <a:ext uri="{FF2B5EF4-FFF2-40B4-BE49-F238E27FC236}">
                    <a16:creationId xmlns:a16="http://schemas.microsoft.com/office/drawing/2014/main" id="{5EAA6A10-EFA0-AB3C-D629-49DD731CFCB1}"/>
                  </a:ext>
                </a:extLst>
              </p:cNvPr>
              <p:cNvPicPr/>
              <p:nvPr/>
            </p:nvPicPr>
            <p:blipFill>
              <a:blip r:embed="rId54"/>
              <a:stretch>
                <a:fillRect/>
              </a:stretch>
            </p:blipFill>
            <p:spPr>
              <a:xfrm>
                <a:off x="3466664" y="3104822"/>
                <a:ext cx="108360" cy="213398"/>
              </a:xfrm>
              <a:prstGeom prst="rect">
                <a:avLst/>
              </a:prstGeom>
            </p:spPr>
          </p:pic>
        </mc:Fallback>
      </mc:AlternateContent>
      <p:grpSp>
        <p:nvGrpSpPr>
          <p:cNvPr id="87" name="Group 86">
            <a:extLst>
              <a:ext uri="{FF2B5EF4-FFF2-40B4-BE49-F238E27FC236}">
                <a16:creationId xmlns:a16="http://schemas.microsoft.com/office/drawing/2014/main" id="{8EEDB36B-6647-6E27-AA8A-760E13424CB2}"/>
              </a:ext>
            </a:extLst>
          </p:cNvPr>
          <p:cNvGrpSpPr/>
          <p:nvPr/>
        </p:nvGrpSpPr>
        <p:grpSpPr>
          <a:xfrm>
            <a:off x="3500144" y="4039153"/>
            <a:ext cx="272520" cy="83160"/>
            <a:chOff x="3500144" y="4039153"/>
            <a:chExt cx="272520" cy="83160"/>
          </a:xfrm>
        </p:grpSpPr>
        <mc:AlternateContent xmlns:mc="http://schemas.openxmlformats.org/markup-compatibility/2006" xmlns:p14="http://schemas.microsoft.com/office/powerpoint/2010/main" xmlns:aink="http://schemas.microsoft.com/office/drawing/2016/ink">
          <mc:Choice Requires="p14 aink">
            <p:contentPart p14:bwMode="auto" r:id="rId55">
              <p14:nvContentPartPr>
                <p14:cNvPr id="84" name="Ink 83">
                  <a:extLst>
                    <a:ext uri="{FF2B5EF4-FFF2-40B4-BE49-F238E27FC236}">
                      <a16:creationId xmlns:a16="http://schemas.microsoft.com/office/drawing/2014/main" id="{7904218D-2E5D-0D0C-85F1-64D96B5A81AA}"/>
                    </a:ext>
                  </a:extLst>
                </p14:cNvPr>
                <p14:cNvContentPartPr/>
                <p14:nvPr/>
              </p14:nvContentPartPr>
              <p14:xfrm>
                <a:off x="3500144" y="4076233"/>
                <a:ext cx="254880" cy="46080"/>
              </p14:xfrm>
            </p:contentPart>
          </mc:Choice>
          <mc:Fallback xmlns="">
            <p:pic>
              <p:nvPicPr>
                <p:cNvPr id="84" name="Ink 83">
                  <a:extLst>
                    <a:ext uri="{FF2B5EF4-FFF2-40B4-BE49-F238E27FC236}">
                      <a16:creationId xmlns:a16="http://schemas.microsoft.com/office/drawing/2014/main" id="{7904218D-2E5D-0D0C-85F1-64D96B5A81AA}"/>
                    </a:ext>
                  </a:extLst>
                </p:cNvPr>
                <p:cNvPicPr/>
                <p:nvPr/>
              </p:nvPicPr>
              <p:blipFill>
                <a:blip r:embed="rId56"/>
                <a:stretch>
                  <a:fillRect/>
                </a:stretch>
              </p:blipFill>
              <p:spPr>
                <a:xfrm>
                  <a:off x="3437144" y="3698233"/>
                  <a:ext cx="380520" cy="801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7">
              <p14:nvContentPartPr>
                <p14:cNvPr id="86" name="Ink 85">
                  <a:extLst>
                    <a:ext uri="{FF2B5EF4-FFF2-40B4-BE49-F238E27FC236}">
                      <a16:creationId xmlns:a16="http://schemas.microsoft.com/office/drawing/2014/main" id="{E55960A6-28E2-7533-07E7-7F9854B28A93}"/>
                    </a:ext>
                  </a:extLst>
                </p14:cNvPr>
                <p14:cNvContentPartPr/>
                <p14:nvPr/>
              </p14:nvContentPartPr>
              <p14:xfrm>
                <a:off x="3597344" y="4039153"/>
                <a:ext cx="175320" cy="30600"/>
              </p14:xfrm>
            </p:contentPart>
          </mc:Choice>
          <mc:Fallback xmlns="">
            <p:pic>
              <p:nvPicPr>
                <p:cNvPr id="86" name="Ink 85">
                  <a:extLst>
                    <a:ext uri="{FF2B5EF4-FFF2-40B4-BE49-F238E27FC236}">
                      <a16:creationId xmlns:a16="http://schemas.microsoft.com/office/drawing/2014/main" id="{E55960A6-28E2-7533-07E7-7F9854B28A93}"/>
                    </a:ext>
                  </a:extLst>
                </p:cNvPr>
                <p:cNvPicPr/>
                <p:nvPr/>
              </p:nvPicPr>
              <p:blipFill>
                <a:blip r:embed="rId58"/>
                <a:stretch>
                  <a:fillRect/>
                </a:stretch>
              </p:blipFill>
              <p:spPr>
                <a:xfrm>
                  <a:off x="3534344" y="3665548"/>
                  <a:ext cx="300960" cy="777453"/>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59">
            <p14:nvContentPartPr>
              <p14:cNvPr id="88" name="Ink 87">
                <a:extLst>
                  <a:ext uri="{FF2B5EF4-FFF2-40B4-BE49-F238E27FC236}">
                    <a16:creationId xmlns:a16="http://schemas.microsoft.com/office/drawing/2014/main" id="{9FF28C4F-AF55-1A1B-C62E-8C7DD7885C67}"/>
                  </a:ext>
                </a:extLst>
              </p14:cNvPr>
              <p14:cNvContentPartPr/>
              <p14:nvPr/>
            </p14:nvContentPartPr>
            <p14:xfrm>
              <a:off x="3221126" y="3135880"/>
              <a:ext cx="874080" cy="135720"/>
            </p14:xfrm>
          </p:contentPart>
        </mc:Choice>
        <mc:Fallback xmlns="">
          <p:pic>
            <p:nvPicPr>
              <p:cNvPr id="88" name="Ink 87">
                <a:extLst>
                  <a:ext uri="{FF2B5EF4-FFF2-40B4-BE49-F238E27FC236}">
                    <a16:creationId xmlns:a16="http://schemas.microsoft.com/office/drawing/2014/main" id="{9FF28C4F-AF55-1A1B-C62E-8C7DD7885C67}"/>
                  </a:ext>
                </a:extLst>
              </p:cNvPr>
              <p:cNvPicPr/>
              <p:nvPr/>
            </p:nvPicPr>
            <p:blipFill>
              <a:blip r:embed="rId60"/>
              <a:stretch>
                <a:fillRect/>
              </a:stretch>
            </p:blipFill>
            <p:spPr>
              <a:xfrm>
                <a:off x="3158100" y="2756875"/>
                <a:ext cx="999772" cy="89337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1">
            <p14:nvContentPartPr>
              <p14:cNvPr id="93" name="Ink 92">
                <a:extLst>
                  <a:ext uri="{FF2B5EF4-FFF2-40B4-BE49-F238E27FC236}">
                    <a16:creationId xmlns:a16="http://schemas.microsoft.com/office/drawing/2014/main" id="{A035E094-EE08-88C9-28A3-99AD8274BD90}"/>
                  </a:ext>
                </a:extLst>
              </p14:cNvPr>
              <p14:cNvContentPartPr/>
              <p14:nvPr/>
            </p14:nvContentPartPr>
            <p14:xfrm>
              <a:off x="9427184" y="4787593"/>
              <a:ext cx="580680" cy="520920"/>
            </p14:xfrm>
          </p:contentPart>
        </mc:Choice>
        <mc:Fallback xmlns="">
          <p:pic>
            <p:nvPicPr>
              <p:cNvPr id="93" name="Ink 92">
                <a:extLst>
                  <a:ext uri="{FF2B5EF4-FFF2-40B4-BE49-F238E27FC236}">
                    <a16:creationId xmlns:a16="http://schemas.microsoft.com/office/drawing/2014/main" id="{A035E094-EE08-88C9-28A3-99AD8274BD90}"/>
                  </a:ext>
                </a:extLst>
              </p:cNvPr>
              <p:cNvPicPr/>
              <p:nvPr/>
            </p:nvPicPr>
            <p:blipFill>
              <a:blip r:embed="rId62"/>
              <a:stretch>
                <a:fillRect/>
              </a:stretch>
            </p:blipFill>
            <p:spPr>
              <a:xfrm>
                <a:off x="9364145" y="4409593"/>
                <a:ext cx="706398" cy="1276560"/>
              </a:xfrm>
              <a:prstGeom prst="rect">
                <a:avLst/>
              </a:prstGeom>
            </p:spPr>
          </p:pic>
        </mc:Fallback>
      </mc:AlternateContent>
      <p:sp>
        <p:nvSpPr>
          <p:cNvPr id="103" name="Google Shape;84;p1">
            <a:extLst>
              <a:ext uri="{FF2B5EF4-FFF2-40B4-BE49-F238E27FC236}">
                <a16:creationId xmlns:a16="http://schemas.microsoft.com/office/drawing/2014/main" id="{BA61C7EE-E520-4A40-8E49-9A5F32AC14C6}"/>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05" name="Google Shape;85;p1">
            <a:extLst>
              <a:ext uri="{FF2B5EF4-FFF2-40B4-BE49-F238E27FC236}">
                <a16:creationId xmlns:a16="http://schemas.microsoft.com/office/drawing/2014/main" id="{ADF165F9-824C-6230-1387-C9C2495E8CD0}"/>
              </a:ext>
            </a:extLst>
          </p:cNvPr>
          <p:cNvSpPr/>
          <p:nvPr/>
        </p:nvSpPr>
        <p:spPr>
          <a:xfrm>
            <a:off x="142986" y="5928261"/>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4" name="Picture 103">
            <a:extLst>
              <a:ext uri="{FF2B5EF4-FFF2-40B4-BE49-F238E27FC236}">
                <a16:creationId xmlns:a16="http://schemas.microsoft.com/office/drawing/2014/main" id="{81C20683-3204-A355-9881-032FBA53D2AD}"/>
              </a:ext>
            </a:extLst>
          </p:cNvPr>
          <p:cNvPicPr>
            <a:picLocks noChangeAspect="1"/>
          </p:cNvPicPr>
          <p:nvPr/>
        </p:nvPicPr>
        <p:blipFill>
          <a:blip r:embed="rId63"/>
          <a:stretch>
            <a:fillRect/>
          </a:stretch>
        </p:blipFill>
        <p:spPr>
          <a:xfrm>
            <a:off x="0" y="1378583"/>
            <a:ext cx="11512288" cy="4431443"/>
          </a:xfrm>
          <a:prstGeom prst="rect">
            <a:avLst/>
          </a:prstGeom>
        </p:spPr>
      </p:pic>
    </p:spTree>
    <p:extLst>
      <p:ext uri="{BB962C8B-B14F-4D97-AF65-F5344CB8AC3E}">
        <p14:creationId xmlns:p14="http://schemas.microsoft.com/office/powerpoint/2010/main" val="3070908497"/>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5902C-6621-7B3E-A5DD-7AA34F88826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6A5B20B-512E-D8DF-0271-8A81654175FE}"/>
              </a:ext>
            </a:extLst>
          </p:cNvPr>
          <p:cNvSpPr txBox="1"/>
          <p:nvPr/>
        </p:nvSpPr>
        <p:spPr>
          <a:xfrm>
            <a:off x="752272" y="70722"/>
            <a:ext cx="9461771" cy="830997"/>
          </a:xfrm>
          <a:prstGeom prst="rect">
            <a:avLst/>
          </a:prstGeom>
          <a:solidFill>
            <a:srgbClr val="968D60">
              <a:alpha val="63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Yogam – The classification based on Past karma – </a:t>
            </a:r>
            <a:r>
              <a:rPr kumimoji="0" lang="en-US" sz="2400" b="0"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CarbonBlue</a:t>
            </a:r>
            <a:r>
              <a:rPr kumimoji="0" lang="en-US" sz="24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print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endParaRPr>
          </a:p>
        </p:txBody>
      </p:sp>
      <p:grpSp>
        <p:nvGrpSpPr>
          <p:cNvPr id="35" name="Group 34">
            <a:extLst>
              <a:ext uri="{FF2B5EF4-FFF2-40B4-BE49-F238E27FC236}">
                <a16:creationId xmlns:a16="http://schemas.microsoft.com/office/drawing/2014/main" id="{2D67009F-759B-88FB-AE45-623C531A045C}"/>
              </a:ext>
            </a:extLst>
          </p:cNvPr>
          <p:cNvGrpSpPr/>
          <p:nvPr/>
        </p:nvGrpSpPr>
        <p:grpSpPr>
          <a:xfrm>
            <a:off x="5177736" y="114794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E2DD96C4-BBEB-DFD8-CEE2-A31F0BF43023}"/>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E2DD96C4-BBEB-DFD8-CEE2-A31F0BF43023}"/>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2542F3EE-930F-E502-9C5A-B1CDA8846BC1}"/>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2542F3EE-930F-E502-9C5A-B1CDA8846BC1}"/>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60" name="Ink 59">
                <a:extLst>
                  <a:ext uri="{FF2B5EF4-FFF2-40B4-BE49-F238E27FC236}">
                    <a16:creationId xmlns:a16="http://schemas.microsoft.com/office/drawing/2014/main" id="{99AE84EB-3157-DC85-390F-06C56AE5FD93}"/>
                  </a:ext>
                </a:extLst>
              </p14:cNvPr>
              <p14:cNvContentPartPr/>
              <p14:nvPr/>
            </p14:nvContentPartPr>
            <p14:xfrm>
              <a:off x="6918544" y="770240"/>
              <a:ext cx="276480" cy="360"/>
            </p14:xfrm>
          </p:contentPart>
        </mc:Choice>
        <mc:Fallback xmlns="">
          <p:pic>
            <p:nvPicPr>
              <p:cNvPr id="60" name="Ink 59">
                <a:extLst>
                  <a:ext uri="{FF2B5EF4-FFF2-40B4-BE49-F238E27FC236}">
                    <a16:creationId xmlns:a16="http://schemas.microsoft.com/office/drawing/2014/main" id="{99AE84EB-3157-DC85-390F-06C56AE5FD93}"/>
                  </a:ext>
                </a:extLst>
              </p:cNvPr>
              <p:cNvPicPr/>
              <p:nvPr/>
            </p:nvPicPr>
            <p:blipFill>
              <a:blip r:embed="rId9"/>
              <a:stretch>
                <a:fillRect/>
              </a:stretch>
            </p:blipFill>
            <p:spPr>
              <a:xfrm>
                <a:off x="6882591" y="73424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B88102BD-8B39-7121-9DD5-17AF4A5F8786}"/>
                  </a:ext>
                </a:extLst>
              </p14:cNvPr>
              <p14:cNvContentPartPr/>
              <p14:nvPr/>
            </p14:nvContentPartPr>
            <p14:xfrm>
              <a:off x="1491940" y="447682"/>
              <a:ext cx="169560" cy="86760"/>
            </p14:xfrm>
          </p:contentPart>
        </mc:Choice>
        <mc:Fallback xmlns="">
          <p:pic>
            <p:nvPicPr>
              <p:cNvPr id="61" name="Ink 60">
                <a:extLst>
                  <a:ext uri="{FF2B5EF4-FFF2-40B4-BE49-F238E27FC236}">
                    <a16:creationId xmlns:a16="http://schemas.microsoft.com/office/drawing/2014/main" id="{B88102BD-8B39-7121-9DD5-17AF4A5F8786}"/>
                  </a:ext>
                </a:extLst>
              </p:cNvPr>
              <p:cNvPicPr/>
              <p:nvPr/>
            </p:nvPicPr>
            <p:blipFill>
              <a:blip r:embed="rId11"/>
              <a:stretch>
                <a:fillRect/>
              </a:stretch>
            </p:blipFill>
            <p:spPr>
              <a:xfrm>
                <a:off x="1455940" y="411682"/>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25E2852D-8B25-C8EC-DC5B-C1AF32C19BD5}"/>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25E2852D-8B25-C8EC-DC5B-C1AF32C19BD5}"/>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46655C1B-C271-0B11-715F-92066E732D01}"/>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23D2A6A5-724A-4A61-55A4-E96DE9B0C843}"/>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23D2A6A5-724A-4A61-55A4-E96DE9B0C843}"/>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45EC6269-4DDA-CB69-4A24-B577566C0D10}"/>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45EC6269-4DDA-CB69-4A24-B577566C0D10}"/>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97E0096C-9997-9B16-9186-F9E6716B349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312544" y="2912924"/>
            <a:ext cx="7021563" cy="2031707"/>
          </a:xfrm>
          <a:prstGeom prst="rect">
            <a:avLst/>
          </a:prstGeom>
        </p:spPr>
      </p:pic>
      <p:sp>
        <p:nvSpPr>
          <p:cNvPr id="71" name="TextBox 70">
            <a:extLst>
              <a:ext uri="{FF2B5EF4-FFF2-40B4-BE49-F238E27FC236}">
                <a16:creationId xmlns:a16="http://schemas.microsoft.com/office/drawing/2014/main" id="{C432C717-EF4B-7E08-69C3-F8DBC8422FED}"/>
              </a:ext>
            </a:extLst>
          </p:cNvPr>
          <p:cNvSpPr txBox="1"/>
          <p:nvPr/>
        </p:nvSpPr>
        <p:spPr>
          <a:xfrm>
            <a:off x="79385"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59F07613-7A17-643E-BA7C-B7EDB29ACD66}"/>
              </a:ext>
            </a:extLst>
          </p:cNvPr>
          <p:cNvGraphicFramePr>
            <a:graphicFrameLocks noGrp="1"/>
          </p:cNvGraphicFramePr>
          <p:nvPr>
            <p:extLst>
              <p:ext uri="{D42A27DB-BD31-4B8C-83A1-F6EECF244321}">
                <p14:modId xmlns:p14="http://schemas.microsoft.com/office/powerpoint/2010/main" val="1361208977"/>
              </p:ext>
            </p:extLst>
          </p:nvPr>
        </p:nvGraphicFramePr>
        <p:xfrm>
          <a:off x="60835" y="554636"/>
          <a:ext cx="8566372" cy="4360578"/>
        </p:xfrm>
        <a:graphic>
          <a:graphicData uri="http://schemas.openxmlformats.org/drawingml/2006/table">
            <a:tbl>
              <a:tblPr bandRow="1">
                <a:tableStyleId>{5C22544A-7EE6-4342-B048-85BDC9FD1C3A}</a:tableStyleId>
              </a:tblPr>
              <a:tblGrid>
                <a:gridCol w="2367572">
                  <a:extLst>
                    <a:ext uri="{9D8B030D-6E8A-4147-A177-3AD203B41FA5}">
                      <a16:colId xmlns:a16="http://schemas.microsoft.com/office/drawing/2014/main" val="2537215302"/>
                    </a:ext>
                  </a:extLst>
                </a:gridCol>
                <a:gridCol w="2990537">
                  <a:extLst>
                    <a:ext uri="{9D8B030D-6E8A-4147-A177-3AD203B41FA5}">
                      <a16:colId xmlns:a16="http://schemas.microsoft.com/office/drawing/2014/main" val="345095081"/>
                    </a:ext>
                  </a:extLst>
                </a:gridCol>
                <a:gridCol w="3208263">
                  <a:extLst>
                    <a:ext uri="{9D8B030D-6E8A-4147-A177-3AD203B41FA5}">
                      <a16:colId xmlns:a16="http://schemas.microsoft.com/office/drawing/2014/main" val="1622994599"/>
                    </a:ext>
                  </a:extLst>
                </a:gridCol>
              </a:tblGrid>
              <a:tr h="2358184">
                <a:tc>
                  <a:txBody>
                    <a:bodyPr/>
                    <a:lstStyle/>
                    <a:p>
                      <a:pPr marL="0" indent="0">
                        <a:buFont typeface="Arial" panose="020B0604020202020204" pitchFamily="34" charset="0"/>
                        <a:buNone/>
                      </a:pPr>
                      <a:r>
                        <a:rPr lang="en-GB" sz="2800" b="1" dirty="0">
                          <a:solidFill>
                            <a:schemeClr val="accent5">
                              <a:lumMod val="40000"/>
                              <a:lumOff val="60000"/>
                            </a:schemeClr>
                          </a:solidFill>
                          <a:latin typeface="Trebuchet MS" panose="020B0603020202020204" pitchFamily="34" charset="0"/>
                        </a:rPr>
                        <a:t>Uttama Nama Yoga</a:t>
                      </a:r>
                      <a:endParaRPr lang="en-GB" sz="1800" dirty="0">
                        <a:solidFill>
                          <a:schemeClr val="accent5">
                            <a:lumMod val="40000"/>
                            <a:lumOff val="60000"/>
                          </a:schemeClr>
                        </a:solidFill>
                        <a:latin typeface="Trebuchet MS" panose="020B0603020202020204" pitchFamily="34" charset="0"/>
                      </a:endParaRPr>
                    </a:p>
                    <a:p>
                      <a:endParaRPr lang="en-GB" dirty="0">
                        <a:latin typeface="Trebuchet MS" panose="020B0603020202020204" pitchFamily="34" charset="0"/>
                      </a:endParaRPr>
                    </a:p>
                  </a:txBody>
                  <a:tcPr>
                    <a:solidFill>
                      <a:schemeClr val="accent1">
                        <a:lumMod val="50000"/>
                      </a:schemeClr>
                    </a:solidFill>
                  </a:tcPr>
                </a:tc>
                <a:tc>
                  <a:txBody>
                    <a:bodyPr/>
                    <a:lstStyle/>
                    <a:p>
                      <a:r>
                        <a:rPr lang="en-GB" sz="2400" b="1" dirty="0" err="1">
                          <a:solidFill>
                            <a:schemeClr val="accent1">
                              <a:lumMod val="40000"/>
                              <a:lumOff val="60000"/>
                            </a:schemeClr>
                          </a:solidFill>
                          <a:latin typeface="Trebuchet MS" panose="020B0603020202020204" pitchFamily="34" charset="0"/>
                        </a:rPr>
                        <a:t>Madhayam</a:t>
                      </a:r>
                      <a:r>
                        <a:rPr lang="en-GB" sz="2400" b="1" dirty="0">
                          <a:solidFill>
                            <a:schemeClr val="accent1">
                              <a:lumMod val="40000"/>
                              <a:lumOff val="60000"/>
                            </a:schemeClr>
                          </a:solidFill>
                          <a:latin typeface="Trebuchet MS" panose="020B0603020202020204" pitchFamily="34" charset="0"/>
                        </a:rPr>
                        <a:t> Yoga</a:t>
                      </a:r>
                    </a:p>
                    <a:p>
                      <a:endParaRPr lang="en-GB" dirty="0">
                        <a:latin typeface="Trebuchet MS" panose="020B0603020202020204" pitchFamily="34" charset="0"/>
                      </a:endParaRPr>
                    </a:p>
                    <a:p>
                      <a:endParaRPr lang="en-GB" dirty="0">
                        <a:latin typeface="Trebuchet MS" panose="020B0603020202020204" pitchFamily="34" charset="0"/>
                      </a:endParaRPr>
                    </a:p>
                  </a:txBody>
                  <a:tcPr>
                    <a:solidFill>
                      <a:schemeClr val="accent1">
                        <a:lumMod val="50000"/>
                      </a:schemeClr>
                    </a:solidFill>
                  </a:tcPr>
                </a:tc>
                <a:tc>
                  <a:txBody>
                    <a:bodyPr/>
                    <a:lstStyle/>
                    <a:p>
                      <a:r>
                        <a:rPr lang="en-GB" b="1" dirty="0">
                          <a:solidFill>
                            <a:srgbClr val="079C8B"/>
                          </a:solidFill>
                          <a:latin typeface="Trebuchet MS" panose="020B0603020202020204" pitchFamily="34" charset="0"/>
                        </a:rPr>
                        <a:t> </a:t>
                      </a:r>
                      <a:r>
                        <a:rPr lang="en-GB" sz="3200" b="1" dirty="0" err="1">
                          <a:solidFill>
                            <a:schemeClr val="accent2">
                              <a:lumMod val="40000"/>
                              <a:lumOff val="60000"/>
                            </a:schemeClr>
                          </a:solidFill>
                          <a:latin typeface="Trebuchet MS" panose="020B0603020202020204" pitchFamily="34" charset="0"/>
                        </a:rPr>
                        <a:t>Avayoga</a:t>
                      </a:r>
                      <a:r>
                        <a:rPr lang="en-GB" sz="3200" b="1" dirty="0">
                          <a:solidFill>
                            <a:schemeClr val="accent2">
                              <a:lumMod val="40000"/>
                              <a:lumOff val="60000"/>
                            </a:schemeClr>
                          </a:solidFill>
                          <a:latin typeface="Trebuchet MS" panose="020B0603020202020204" pitchFamily="34" charset="0"/>
                        </a:rPr>
                        <a:t> nama yoga</a:t>
                      </a:r>
                      <a:endParaRPr lang="en-GB" b="1" dirty="0">
                        <a:solidFill>
                          <a:schemeClr val="accent2">
                            <a:lumMod val="40000"/>
                            <a:lumOff val="60000"/>
                          </a:schemeClr>
                        </a:solidFill>
                        <a:latin typeface="Trebuchet MS" panose="020B0603020202020204" pitchFamily="34" charset="0"/>
                      </a:endParaRPr>
                    </a:p>
                  </a:txBody>
                  <a:tcPr>
                    <a:solidFill>
                      <a:schemeClr val="accent1">
                        <a:lumMod val="50000"/>
                      </a:schemeClr>
                    </a:solidFill>
                  </a:tcPr>
                </a:tc>
                <a:extLst>
                  <a:ext uri="{0D108BD9-81ED-4DB2-BD59-A6C34878D82A}">
                    <a16:rowId xmlns:a16="http://schemas.microsoft.com/office/drawing/2014/main" val="2845271929"/>
                  </a:ext>
                </a:extLst>
              </a:tr>
              <a:tr h="1424628">
                <a:tc>
                  <a:txBody>
                    <a:bodyPr/>
                    <a:lstStyle/>
                    <a:p>
                      <a:endParaRPr lang="en-GB" dirty="0">
                        <a:latin typeface="Trebuchet MS" panose="020B0603020202020204" pitchFamily="34" charset="0"/>
                      </a:endParaRPr>
                    </a:p>
                  </a:txBody>
                  <a:tcPr>
                    <a:solidFill>
                      <a:schemeClr val="accent1">
                        <a:lumMod val="50000"/>
                      </a:schemeClr>
                    </a:solidFill>
                  </a:tcPr>
                </a:tc>
                <a:tc>
                  <a:txBody>
                    <a:bodyPr/>
                    <a:lstStyle/>
                    <a:p>
                      <a:endParaRPr lang="en-GB" dirty="0">
                        <a:latin typeface="Trebuchet MS" panose="020B0603020202020204" pitchFamily="34" charset="0"/>
                      </a:endParaRPr>
                    </a:p>
                  </a:txBody>
                  <a:tcPr>
                    <a:solidFill>
                      <a:schemeClr val="accent1">
                        <a:lumMod val="50000"/>
                      </a:schemeClr>
                    </a:solidFill>
                  </a:tcPr>
                </a:tc>
                <a:tc>
                  <a:txBody>
                    <a:bodyPr/>
                    <a:lstStyle/>
                    <a:p>
                      <a:endParaRPr lang="en-GB" dirty="0">
                        <a:latin typeface="Trebuchet MS" panose="020B0603020202020204" pitchFamily="34" charset="0"/>
                      </a:endParaRPr>
                    </a:p>
                  </a:txBody>
                  <a:tcPr>
                    <a:solidFill>
                      <a:schemeClr val="accent1">
                        <a:lumMod val="50000"/>
                      </a:schemeClr>
                    </a:solidFill>
                  </a:tcPr>
                </a:tc>
                <a:extLst>
                  <a:ext uri="{0D108BD9-81ED-4DB2-BD59-A6C34878D82A}">
                    <a16:rowId xmlns:a16="http://schemas.microsoft.com/office/drawing/2014/main" val="2874169326"/>
                  </a:ext>
                </a:extLst>
              </a:tr>
              <a:tr h="577766">
                <a:tc>
                  <a:txBody>
                    <a:bodyPr/>
                    <a:lstStyle/>
                    <a:p>
                      <a:endParaRPr lang="en-GB" dirty="0">
                        <a:latin typeface="Trebuchet MS" panose="020B0603020202020204" pitchFamily="34" charset="0"/>
                      </a:endParaRPr>
                    </a:p>
                  </a:txBody>
                  <a:tcPr>
                    <a:solidFill>
                      <a:schemeClr val="accent1">
                        <a:lumMod val="50000"/>
                      </a:schemeClr>
                    </a:solidFill>
                  </a:tcPr>
                </a:tc>
                <a:tc>
                  <a:txBody>
                    <a:bodyPr/>
                    <a:lstStyle/>
                    <a:p>
                      <a:endParaRPr lang="en-GB">
                        <a:latin typeface="Trebuchet MS" panose="020B0603020202020204" pitchFamily="34" charset="0"/>
                      </a:endParaRPr>
                    </a:p>
                  </a:txBody>
                  <a:tcPr>
                    <a:solidFill>
                      <a:schemeClr val="accent1">
                        <a:lumMod val="50000"/>
                      </a:schemeClr>
                    </a:solidFill>
                  </a:tcPr>
                </a:tc>
                <a:tc>
                  <a:txBody>
                    <a:bodyPr/>
                    <a:lstStyle/>
                    <a:p>
                      <a:endParaRPr lang="en-GB" dirty="0">
                        <a:latin typeface="Trebuchet MS" panose="020B0603020202020204" pitchFamily="34" charset="0"/>
                      </a:endParaRPr>
                    </a:p>
                  </a:txBody>
                  <a:tcPr>
                    <a:solidFill>
                      <a:schemeClr val="accent1">
                        <a:lumMod val="50000"/>
                      </a:schemeClr>
                    </a:solidFill>
                  </a:tcPr>
                </a:tc>
                <a:extLst>
                  <a:ext uri="{0D108BD9-81ED-4DB2-BD59-A6C34878D82A}">
                    <a16:rowId xmlns:a16="http://schemas.microsoft.com/office/drawing/2014/main" val="3756837876"/>
                  </a:ext>
                </a:extLst>
              </a:tr>
            </a:tbl>
          </a:graphicData>
        </a:graphic>
      </p:graphicFrame>
      <p:sp>
        <p:nvSpPr>
          <p:cNvPr id="4" name="TextBox 3">
            <a:extLst>
              <a:ext uri="{FF2B5EF4-FFF2-40B4-BE49-F238E27FC236}">
                <a16:creationId xmlns:a16="http://schemas.microsoft.com/office/drawing/2014/main" id="{D11195E6-CC46-8E49-4660-C717F48454D0}"/>
              </a:ext>
            </a:extLst>
          </p:cNvPr>
          <p:cNvSpPr txBox="1"/>
          <p:nvPr/>
        </p:nvSpPr>
        <p:spPr>
          <a:xfrm>
            <a:off x="8378654" y="1412431"/>
            <a:ext cx="3008003" cy="47089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Yogam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wil</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tell you overall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Good karmas irrespective of the ‘state’ of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Kundali</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not…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It is very clear-cut demarcation on benefits of Uttama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In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Avayoga</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Daśā</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 Antara  – you will land up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Loosing – ZERO Shunya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In its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dasha</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antar</a:t>
            </a:r>
            <a:endPar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p:graphicFrame>
        <p:nvGraphicFramePr>
          <p:cNvPr id="6" name="Table 5">
            <a:extLst>
              <a:ext uri="{FF2B5EF4-FFF2-40B4-BE49-F238E27FC236}">
                <a16:creationId xmlns:a16="http://schemas.microsoft.com/office/drawing/2014/main" id="{3D4820B6-B0C2-BB97-1D69-08CFC52318AB}"/>
              </a:ext>
            </a:extLst>
          </p:cNvPr>
          <p:cNvGraphicFramePr>
            <a:graphicFrameLocks noGrp="1"/>
          </p:cNvGraphicFramePr>
          <p:nvPr>
            <p:extLst>
              <p:ext uri="{D42A27DB-BD31-4B8C-83A1-F6EECF244321}">
                <p14:modId xmlns:p14="http://schemas.microsoft.com/office/powerpoint/2010/main" val="2934789945"/>
              </p:ext>
            </p:extLst>
          </p:nvPr>
        </p:nvGraphicFramePr>
        <p:xfrm>
          <a:off x="79385" y="1539574"/>
          <a:ext cx="8121369" cy="3048000"/>
        </p:xfrm>
        <a:graphic>
          <a:graphicData uri="http://schemas.openxmlformats.org/drawingml/2006/table">
            <a:tbl>
              <a:tblPr firstRow="1" firstCol="1" bandRow="1"/>
              <a:tblGrid>
                <a:gridCol w="2360578">
                  <a:extLst>
                    <a:ext uri="{9D8B030D-6E8A-4147-A177-3AD203B41FA5}">
                      <a16:colId xmlns:a16="http://schemas.microsoft.com/office/drawing/2014/main" val="3461272208"/>
                    </a:ext>
                  </a:extLst>
                </a:gridCol>
                <a:gridCol w="3268494">
                  <a:extLst>
                    <a:ext uri="{9D8B030D-6E8A-4147-A177-3AD203B41FA5}">
                      <a16:colId xmlns:a16="http://schemas.microsoft.com/office/drawing/2014/main" val="1722493566"/>
                    </a:ext>
                  </a:extLst>
                </a:gridCol>
                <a:gridCol w="2492297">
                  <a:extLst>
                    <a:ext uri="{9D8B030D-6E8A-4147-A177-3AD203B41FA5}">
                      <a16:colId xmlns:a16="http://schemas.microsoft.com/office/drawing/2014/main" val="2778330659"/>
                    </a:ext>
                  </a:extLst>
                </a:gridCol>
              </a:tblGrid>
              <a:tr h="300499">
                <a:tc>
                  <a:txBody>
                    <a:bodyPr/>
                    <a:lstStyle/>
                    <a:p>
                      <a:pPr>
                        <a:buNone/>
                      </a:pPr>
                      <a:r>
                        <a:rPr lang="en-US" sz="1800" kern="1200" dirty="0">
                          <a:solidFill>
                            <a:schemeClr val="bg1"/>
                          </a:solidFill>
                          <a:effectLst/>
                          <a:latin typeface="Abadi" panose="020B0604020104020204" pitchFamily="34" charset="0"/>
                          <a:ea typeface="+mn-ea"/>
                          <a:cs typeface="+mn-cs"/>
                        </a:rPr>
                        <a:t>Priti</a:t>
                      </a:r>
                      <a:endParaRPr lang="en-GB" sz="1200" kern="100" dirty="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buNone/>
                      </a:pPr>
                      <a:r>
                        <a:rPr lang="en-US" sz="2000" kern="1200">
                          <a:solidFill>
                            <a:srgbClr val="FFFF00"/>
                          </a:solidFill>
                          <a:effectLst/>
                          <a:latin typeface="Abadi" panose="020B0604020104020204" pitchFamily="34" charset="0"/>
                          <a:ea typeface="+mn-ea"/>
                          <a:cs typeface="+mn-cs"/>
                        </a:rPr>
                        <a:t>Ayushman </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err="1">
                          <a:solidFill>
                            <a:schemeClr val="tx1"/>
                          </a:solidFill>
                          <a:effectLst/>
                          <a:latin typeface="Abadi" panose="020B0604020104020204" pitchFamily="34" charset="0"/>
                          <a:ea typeface="+mn-ea"/>
                          <a:cs typeface="+mn-cs"/>
                        </a:rPr>
                        <a:t>Vishkambha</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949764101"/>
                  </a:ext>
                </a:extLst>
              </a:tr>
              <a:tr h="300499">
                <a:tc>
                  <a:txBody>
                    <a:bodyPr/>
                    <a:lstStyle/>
                    <a:p>
                      <a:pPr>
                        <a:buNone/>
                      </a:pPr>
                      <a:r>
                        <a:rPr lang="en-US" sz="2000" kern="1200" dirty="0" err="1">
                          <a:solidFill>
                            <a:schemeClr val="bg1"/>
                          </a:solidFill>
                          <a:effectLst/>
                          <a:latin typeface="Abadi" panose="020B0604020104020204" pitchFamily="34" charset="0"/>
                          <a:ea typeface="+mn-ea"/>
                          <a:cs typeface="+mn-cs"/>
                        </a:rPr>
                        <a:t>Saubhagyam</a:t>
                      </a:r>
                      <a:endParaRPr lang="en-GB" sz="2000" kern="100" dirty="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a:solidFill>
                            <a:srgbClr val="FFFF00"/>
                          </a:solidFill>
                          <a:effectLst/>
                          <a:latin typeface="Abadi" panose="020B0604020104020204" pitchFamily="34" charset="0"/>
                          <a:ea typeface="+mn-ea"/>
                          <a:cs typeface="+mn-cs"/>
                        </a:rPr>
                        <a:t>Sukarmam</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a:solidFill>
                            <a:schemeClr val="tx1"/>
                          </a:solidFill>
                          <a:effectLst/>
                          <a:latin typeface="Abadi" panose="020B0604020104020204" pitchFamily="34" charset="0"/>
                          <a:ea typeface="+mn-ea"/>
                          <a:cs typeface="+mn-cs"/>
                        </a:rPr>
                        <a:t>Atiganda</a:t>
                      </a:r>
                      <a:endParaRPr lang="en-GB" sz="2000" kern="10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728087894"/>
                  </a:ext>
                </a:extLst>
              </a:tr>
              <a:tr h="300499">
                <a:tc>
                  <a:txBody>
                    <a:bodyPr/>
                    <a:lstStyle/>
                    <a:p>
                      <a:pPr>
                        <a:buNone/>
                      </a:pPr>
                      <a:r>
                        <a:rPr lang="en-US" sz="2000" kern="1200">
                          <a:solidFill>
                            <a:schemeClr val="bg1"/>
                          </a:solidFill>
                          <a:effectLst/>
                          <a:latin typeface="Abadi" panose="020B0604020104020204" pitchFamily="34" charset="0"/>
                          <a:ea typeface="+mn-ea"/>
                          <a:cs typeface="+mn-cs"/>
                        </a:rPr>
                        <a:t>Shobhana</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a:solidFill>
                            <a:srgbClr val="FFFF00"/>
                          </a:solidFill>
                          <a:effectLst/>
                          <a:latin typeface="Abadi" panose="020B0604020104020204" pitchFamily="34" charset="0"/>
                          <a:ea typeface="+mn-ea"/>
                          <a:cs typeface="+mn-cs"/>
                        </a:rPr>
                        <a:t>Dhriti</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a:solidFill>
                            <a:schemeClr val="tx1"/>
                          </a:solidFill>
                          <a:effectLst/>
                          <a:latin typeface="Abadi" panose="020B0604020104020204" pitchFamily="34" charset="0"/>
                          <a:ea typeface="+mn-ea"/>
                          <a:cs typeface="+mn-cs"/>
                        </a:rPr>
                        <a:t>Sulam</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934651810"/>
                  </a:ext>
                </a:extLst>
              </a:tr>
              <a:tr h="300499">
                <a:tc>
                  <a:txBody>
                    <a:bodyPr/>
                    <a:lstStyle/>
                    <a:p>
                      <a:pPr>
                        <a:buNone/>
                      </a:pPr>
                      <a:r>
                        <a:rPr lang="en-US" sz="2000" kern="1200">
                          <a:solidFill>
                            <a:schemeClr val="bg1"/>
                          </a:solidFill>
                          <a:effectLst/>
                          <a:latin typeface="Abadi" panose="020B0604020104020204" pitchFamily="34" charset="0"/>
                          <a:ea typeface="+mn-ea"/>
                          <a:cs typeface="+mn-cs"/>
                        </a:rPr>
                        <a:t>Vriddhi</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a:solidFill>
                            <a:srgbClr val="FFFF00"/>
                          </a:solidFill>
                          <a:effectLst/>
                          <a:latin typeface="Abadi" panose="020B0604020104020204" pitchFamily="34" charset="0"/>
                          <a:ea typeface="+mn-ea"/>
                          <a:cs typeface="+mn-cs"/>
                        </a:rPr>
                        <a:t>Dhruva</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a:solidFill>
                            <a:schemeClr val="tx1"/>
                          </a:solidFill>
                          <a:effectLst/>
                          <a:latin typeface="Abadi" panose="020B0604020104020204" pitchFamily="34" charset="0"/>
                          <a:ea typeface="+mn-ea"/>
                          <a:cs typeface="+mn-cs"/>
                        </a:rPr>
                        <a:t>Gandam</a:t>
                      </a:r>
                      <a:endParaRPr lang="en-GB" sz="2000" kern="10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76499069"/>
                  </a:ext>
                </a:extLst>
              </a:tr>
              <a:tr h="300499">
                <a:tc>
                  <a:txBody>
                    <a:bodyPr/>
                    <a:lstStyle/>
                    <a:p>
                      <a:pPr>
                        <a:buNone/>
                      </a:pPr>
                      <a:r>
                        <a:rPr lang="en-US" sz="2000" kern="1200">
                          <a:solidFill>
                            <a:schemeClr val="bg1"/>
                          </a:solidFill>
                          <a:effectLst/>
                          <a:latin typeface="Abadi" panose="020B0604020104020204" pitchFamily="34" charset="0"/>
                          <a:ea typeface="+mn-ea"/>
                          <a:cs typeface="+mn-cs"/>
                        </a:rPr>
                        <a:t>Siddhi</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dirty="0">
                          <a:solidFill>
                            <a:srgbClr val="FFFF00"/>
                          </a:solidFill>
                          <a:effectLst/>
                          <a:latin typeface="Abadi" panose="020B0604020104020204" pitchFamily="34" charset="0"/>
                          <a:ea typeface="+mn-ea"/>
                          <a:cs typeface="+mn-cs"/>
                        </a:rPr>
                        <a:t>Harshana</a:t>
                      </a:r>
                      <a:endParaRPr lang="en-GB" sz="2000" kern="100" dirty="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a:solidFill>
                            <a:schemeClr val="tx1"/>
                          </a:solidFill>
                          <a:effectLst/>
                          <a:latin typeface="Abadi" panose="020B0604020104020204" pitchFamily="34" charset="0"/>
                          <a:ea typeface="+mn-ea"/>
                          <a:cs typeface="+mn-cs"/>
                        </a:rPr>
                        <a:t>Vyagharta</a:t>
                      </a:r>
                      <a:endParaRPr lang="en-GB" sz="2000" kern="10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437178349"/>
                  </a:ext>
                </a:extLst>
              </a:tr>
              <a:tr h="300499">
                <a:tc>
                  <a:txBody>
                    <a:bodyPr/>
                    <a:lstStyle/>
                    <a:p>
                      <a:pPr>
                        <a:buNone/>
                      </a:pPr>
                      <a:r>
                        <a:rPr lang="en-US" sz="2000" kern="1200">
                          <a:solidFill>
                            <a:schemeClr val="bg1"/>
                          </a:solidFill>
                          <a:effectLst/>
                          <a:latin typeface="Abadi" panose="020B0604020104020204" pitchFamily="34" charset="0"/>
                          <a:ea typeface="+mn-ea"/>
                          <a:cs typeface="+mn-cs"/>
                        </a:rPr>
                        <a:t>Shivam</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a:solidFill>
                            <a:srgbClr val="FFFF00"/>
                          </a:solidFill>
                          <a:effectLst/>
                          <a:latin typeface="Abadi" panose="020B0604020104020204" pitchFamily="34" charset="0"/>
                          <a:ea typeface="+mn-ea"/>
                          <a:cs typeface="+mn-cs"/>
                        </a:rPr>
                        <a:t>Vajra</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err="1">
                          <a:solidFill>
                            <a:schemeClr val="tx1"/>
                          </a:solidFill>
                          <a:effectLst/>
                          <a:latin typeface="Abadi" panose="020B0604020104020204" pitchFamily="34" charset="0"/>
                          <a:ea typeface="+mn-ea"/>
                          <a:cs typeface="+mn-cs"/>
                        </a:rPr>
                        <a:t>Vyatipata</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846416234"/>
                  </a:ext>
                </a:extLst>
              </a:tr>
              <a:tr h="300499">
                <a:tc>
                  <a:txBody>
                    <a:bodyPr/>
                    <a:lstStyle/>
                    <a:p>
                      <a:pPr>
                        <a:buNone/>
                      </a:pPr>
                      <a:r>
                        <a:rPr lang="en-US" sz="2000" kern="1200">
                          <a:solidFill>
                            <a:schemeClr val="bg1"/>
                          </a:solidFill>
                          <a:effectLst/>
                          <a:latin typeface="Abadi" panose="020B0604020104020204" pitchFamily="34" charset="0"/>
                          <a:ea typeface="+mn-ea"/>
                          <a:cs typeface="+mn-cs"/>
                        </a:rPr>
                        <a:t>Sidham</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a:solidFill>
                            <a:srgbClr val="FFFF00"/>
                          </a:solidFill>
                          <a:effectLst/>
                          <a:latin typeface="Abadi" panose="020B0604020104020204" pitchFamily="34" charset="0"/>
                          <a:ea typeface="+mn-ea"/>
                          <a:cs typeface="+mn-cs"/>
                        </a:rPr>
                        <a:t>Variyan</a:t>
                      </a:r>
                      <a:endParaRPr lang="en-GB" sz="2000" kern="10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err="1">
                          <a:solidFill>
                            <a:schemeClr val="tx1"/>
                          </a:solidFill>
                          <a:effectLst/>
                          <a:latin typeface="Abadi" panose="020B0604020104020204" pitchFamily="34" charset="0"/>
                          <a:ea typeface="+mn-ea"/>
                          <a:cs typeface="+mn-cs"/>
                        </a:rPr>
                        <a:t>Parigham</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282079398"/>
                  </a:ext>
                </a:extLst>
              </a:tr>
              <a:tr h="300499">
                <a:tc>
                  <a:txBody>
                    <a:bodyPr/>
                    <a:lstStyle/>
                    <a:p>
                      <a:pPr>
                        <a:buNone/>
                      </a:pPr>
                      <a:r>
                        <a:rPr lang="en-US" sz="2000" kern="1200">
                          <a:solidFill>
                            <a:schemeClr val="bg1"/>
                          </a:solidFill>
                          <a:effectLst/>
                          <a:latin typeface="Abadi" panose="020B0604020104020204" pitchFamily="34" charset="0"/>
                          <a:ea typeface="+mn-ea"/>
                          <a:cs typeface="+mn-cs"/>
                        </a:rPr>
                        <a:t>Shubha</a:t>
                      </a:r>
                      <a:endParaRPr lang="en-GB" sz="2000" kern="10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dirty="0" err="1">
                          <a:solidFill>
                            <a:srgbClr val="FFFF00"/>
                          </a:solidFill>
                          <a:effectLst/>
                          <a:latin typeface="Abadi" panose="020B0604020104020204" pitchFamily="34" charset="0"/>
                          <a:ea typeface="+mn-ea"/>
                          <a:cs typeface="+mn-cs"/>
                        </a:rPr>
                        <a:t>Sadhyam</a:t>
                      </a:r>
                      <a:r>
                        <a:rPr lang="en-US" sz="2000" kern="1200" dirty="0">
                          <a:solidFill>
                            <a:srgbClr val="FFFF00"/>
                          </a:solidFill>
                          <a:effectLst/>
                          <a:latin typeface="Abadi" panose="020B0604020104020204" pitchFamily="34" charset="0"/>
                          <a:ea typeface="+mn-ea"/>
                          <a:cs typeface="+mn-cs"/>
                        </a:rPr>
                        <a:t> </a:t>
                      </a:r>
                      <a:endParaRPr lang="en-GB" sz="2000" kern="100" dirty="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a:solidFill>
                            <a:schemeClr val="tx1"/>
                          </a:solidFill>
                          <a:effectLst/>
                          <a:latin typeface="Abadi" panose="020B0604020104020204" pitchFamily="34" charset="0"/>
                          <a:ea typeface="+mn-ea"/>
                          <a:cs typeface="+mn-cs"/>
                        </a:rPr>
                        <a:t>Brahma</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891440199"/>
                  </a:ext>
                </a:extLst>
              </a:tr>
              <a:tr h="596830">
                <a:tc>
                  <a:txBody>
                    <a:bodyPr/>
                    <a:lstStyle/>
                    <a:p>
                      <a:pPr>
                        <a:buNone/>
                      </a:pPr>
                      <a:r>
                        <a:rPr lang="en-US" sz="2000" kern="1200" dirty="0" err="1">
                          <a:solidFill>
                            <a:schemeClr val="bg1"/>
                          </a:solidFill>
                          <a:effectLst/>
                          <a:latin typeface="Abadi" panose="020B0604020104020204" pitchFamily="34" charset="0"/>
                          <a:ea typeface="+mn-ea"/>
                          <a:cs typeface="+mn-cs"/>
                        </a:rPr>
                        <a:t>Subhram</a:t>
                      </a:r>
                      <a:endParaRPr lang="en-GB" sz="2000" kern="100" dirty="0">
                        <a:solidFill>
                          <a:schemeClr val="bg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37AD"/>
                    </a:solidFill>
                  </a:tcPr>
                </a:tc>
                <a:tc>
                  <a:txBody>
                    <a:bodyPr/>
                    <a:lstStyle/>
                    <a:p>
                      <a:pPr>
                        <a:buNone/>
                      </a:pPr>
                      <a:r>
                        <a:rPr lang="en-US" sz="2000" kern="1200" dirty="0" err="1">
                          <a:solidFill>
                            <a:srgbClr val="FFFF00"/>
                          </a:solidFill>
                          <a:effectLst/>
                          <a:latin typeface="Abadi" panose="020B0604020104020204" pitchFamily="34" charset="0"/>
                          <a:ea typeface="+mn-ea"/>
                          <a:cs typeface="+mn-cs"/>
                        </a:rPr>
                        <a:t>Maiyendra</a:t>
                      </a:r>
                      <a:r>
                        <a:rPr lang="en-US" sz="2000" kern="1200" dirty="0">
                          <a:solidFill>
                            <a:srgbClr val="FFFF00"/>
                          </a:solidFill>
                          <a:effectLst/>
                          <a:latin typeface="Abadi" panose="020B0604020104020204" pitchFamily="34" charset="0"/>
                          <a:ea typeface="+mn-ea"/>
                          <a:cs typeface="+mn-cs"/>
                        </a:rPr>
                        <a:t>, Indra(Maha </a:t>
                      </a:r>
                      <a:r>
                        <a:rPr lang="en-US" sz="2000" kern="1200" dirty="0" err="1">
                          <a:solidFill>
                            <a:srgbClr val="FFFF00"/>
                          </a:solidFill>
                          <a:effectLst/>
                          <a:latin typeface="Abadi" panose="020B0604020104020204" pitchFamily="34" charset="0"/>
                          <a:ea typeface="+mn-ea"/>
                          <a:cs typeface="+mn-cs"/>
                        </a:rPr>
                        <a:t>indra</a:t>
                      </a:r>
                      <a:r>
                        <a:rPr lang="en-US" sz="2000" kern="1200" dirty="0">
                          <a:solidFill>
                            <a:srgbClr val="FFFF00"/>
                          </a:solidFill>
                          <a:effectLst/>
                          <a:latin typeface="Abadi" panose="020B0604020104020204" pitchFamily="34" charset="0"/>
                          <a:ea typeface="+mn-ea"/>
                          <a:cs typeface="+mn-cs"/>
                        </a:rPr>
                        <a:t>)</a:t>
                      </a:r>
                      <a:endParaRPr lang="en-GB" sz="2000" kern="100" dirty="0">
                        <a:solidFill>
                          <a:srgbClr val="FFFF00"/>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buNone/>
                      </a:pPr>
                      <a:r>
                        <a:rPr lang="en-US" sz="2000" kern="1200" dirty="0" err="1">
                          <a:solidFill>
                            <a:schemeClr val="tx1"/>
                          </a:solidFill>
                          <a:effectLst/>
                          <a:latin typeface="Abadi" panose="020B0604020104020204" pitchFamily="34" charset="0"/>
                          <a:ea typeface="+mn-ea"/>
                          <a:cs typeface="+mn-cs"/>
                        </a:rPr>
                        <a:t>Vaidhrti</a:t>
                      </a:r>
                      <a:endParaRPr lang="en-GB" sz="2000" kern="100" dirty="0">
                        <a:solidFill>
                          <a:schemeClr val="tx1"/>
                        </a:solidFill>
                        <a:effectLst/>
                        <a:latin typeface="Abadi" panose="020B0604020104020204" pitchFamily="34" charset="0"/>
                        <a:ea typeface="Tahoma" panose="020B0604030504040204" pitchFamily="34" charset="0"/>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467420084"/>
                  </a:ext>
                </a:extLst>
              </a:tr>
            </a:tbl>
          </a:graphicData>
        </a:graphic>
      </p:graphicFrame>
      <p:sp>
        <p:nvSpPr>
          <p:cNvPr id="7" name="TextBox 6">
            <a:extLst>
              <a:ext uri="{FF2B5EF4-FFF2-40B4-BE49-F238E27FC236}">
                <a16:creationId xmlns:a16="http://schemas.microsoft.com/office/drawing/2014/main" id="{2C92E944-1C1C-9BB5-BF0B-1022AFAEE5F3}"/>
              </a:ext>
            </a:extLst>
          </p:cNvPr>
          <p:cNvSpPr txBox="1"/>
          <p:nvPr/>
        </p:nvSpPr>
        <p:spPr>
          <a:xfrm>
            <a:off x="-132361" y="4538736"/>
            <a:ext cx="315543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Boundary of life and </a:t>
            </a:r>
            <a:r>
              <a:rPr kumimoji="0" lang="en-US" sz="18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purva</a:t>
            </a: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punya of your life and it manifests and gives a carbon copy of your previous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0DB70C1-CCD3-803C-DB72-D19D8A585CB1}"/>
              </a:ext>
            </a:extLst>
          </p:cNvPr>
          <p:cNvSpPr txBox="1"/>
          <p:nvPr/>
        </p:nvSpPr>
        <p:spPr>
          <a:xfrm>
            <a:off x="2860280" y="4542925"/>
            <a:ext cx="268321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E8B54D">
                    <a:lumMod val="40000"/>
                    <a:lumOff val="60000"/>
                  </a:srgbClr>
                </a:solidFill>
                <a:effectLst/>
                <a:uLnTx/>
                <a:uFillTx/>
                <a:latin typeface="Abadi" panose="020B0604020104020204" pitchFamily="34" charset="0"/>
                <a:ea typeface="+mn-ea"/>
                <a:cs typeface="+mn-cs"/>
              </a:rPr>
              <a:t>Madhayam</a:t>
            </a:r>
            <a:r>
              <a:rPr kumimoji="0" lang="en-US" sz="18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 will be so-so but If the yogi planet is good then good results ensue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536B8D6-D602-EAE2-643F-66EDF5283C83}"/>
              </a:ext>
            </a:extLst>
          </p:cNvPr>
          <p:cNvSpPr txBox="1"/>
          <p:nvPr/>
        </p:nvSpPr>
        <p:spPr>
          <a:xfrm>
            <a:off x="5853979" y="4552877"/>
            <a:ext cx="268321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Falling down is painful;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Google Shape;84;p1">
            <a:extLst>
              <a:ext uri="{FF2B5EF4-FFF2-40B4-BE49-F238E27FC236}">
                <a16:creationId xmlns:a16="http://schemas.microsoft.com/office/drawing/2014/main" id="{8336CFF5-8608-6A75-5B83-2BFD77D1CEF9}"/>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4" name="Google Shape;85;p1">
            <a:extLst>
              <a:ext uri="{FF2B5EF4-FFF2-40B4-BE49-F238E27FC236}">
                <a16:creationId xmlns:a16="http://schemas.microsoft.com/office/drawing/2014/main" id="{A3B89A14-EC8B-8243-8002-00FC80021002}"/>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1751399"/>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270EA-4C08-3A4F-A16F-504A7171B7B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D049F49-6612-64B6-EB11-060B6CA63CAC}"/>
              </a:ext>
            </a:extLst>
          </p:cNvPr>
          <p:cNvSpPr txBox="1"/>
          <p:nvPr/>
        </p:nvSpPr>
        <p:spPr>
          <a:xfrm>
            <a:off x="130578" y="1015853"/>
            <a:ext cx="6568537" cy="4893647"/>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Trebuchet MS" panose="020B0603020202020204" pitchFamily="34" charset="0"/>
              </a:rPr>
              <a:t>Yoga &amp; Yogi Point</a:t>
            </a:r>
            <a:endPar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Whenever Ascendant Lagna  is travelling in the Yogi point  it will be highly beneficial for starting a business </a:t>
            </a:r>
            <a:r>
              <a:rPr kumimoji="0" lang="en-US" sz="2400" b="0" i="0" u="none" strike="noStrike" kern="1200" cap="none" spc="0" normalizeH="0" baseline="0" noProof="0" dirty="0" err="1">
                <a:ln>
                  <a:noFill/>
                </a:ln>
                <a:solidFill>
                  <a:prstClr val="white"/>
                </a:solidFill>
                <a:effectLst/>
                <a:uLnTx/>
                <a:uFillTx/>
                <a:latin typeface="Trebuchet MS" panose="020B0603020202020204" pitchFamily="34" charset="0"/>
              </a:rPr>
              <a:t>etc</a:t>
            </a: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 ; even if it is suffering combustion;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Yogi if caught in </a:t>
            </a:r>
            <a:r>
              <a:rPr kumimoji="0" lang="en-US" sz="2400" b="1" i="1" u="none" strike="noStrike" kern="1200" cap="none" spc="0" normalizeH="0" baseline="0" noProof="0" dirty="0">
                <a:ln>
                  <a:noFill/>
                </a:ln>
                <a:solidFill>
                  <a:prstClr val="white"/>
                </a:solidFill>
                <a:effectLst/>
                <a:uLnTx/>
                <a:uFillTx/>
                <a:latin typeface="Trebuchet MS" panose="020B0603020202020204" pitchFamily="34" charset="0"/>
              </a:rPr>
              <a:t>tithi Shunya </a:t>
            </a:r>
            <a:r>
              <a:rPr kumimoji="0" lang="en-US" sz="2400" b="1" i="1" u="none" strike="noStrike" kern="1200" cap="none" spc="0" normalizeH="0" baseline="0" noProof="0" dirty="0" err="1">
                <a:ln>
                  <a:noFill/>
                </a:ln>
                <a:solidFill>
                  <a:prstClr val="white"/>
                </a:solidFill>
                <a:effectLst/>
                <a:uLnTx/>
                <a:uFillTx/>
                <a:latin typeface="Trebuchet MS" panose="020B0603020202020204" pitchFamily="34" charset="0"/>
              </a:rPr>
              <a:t>rashi’s</a:t>
            </a:r>
            <a:r>
              <a:rPr kumimoji="0" lang="en-US" sz="2400" b="1" i="1" u="none" strike="noStrike" kern="1200" cap="none" spc="0" normalizeH="0" baseline="0" noProof="0" dirty="0">
                <a:ln>
                  <a:noFill/>
                </a:ln>
                <a:solidFill>
                  <a:prstClr val="white"/>
                </a:solidFill>
                <a:effectLst/>
                <a:uLnTx/>
                <a:uFillTx/>
                <a:latin typeface="Trebuchet MS" panose="020B0603020202020204" pitchFamily="34" charset="0"/>
              </a:rPr>
              <a:t> (In The Extras at the end of this presentation) </a:t>
            </a: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then still will give good though less.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If yogi is connected to 6</a:t>
            </a:r>
            <a:r>
              <a:rPr kumimoji="0" lang="en-US" sz="2400" b="0" i="0" u="none" strike="noStrike" kern="1200" cap="none" spc="0" normalizeH="0" baseline="30000" noProof="0" dirty="0">
                <a:ln>
                  <a:noFill/>
                </a:ln>
                <a:solidFill>
                  <a:prstClr val="white"/>
                </a:solidFill>
                <a:effectLst/>
                <a:uLnTx/>
                <a:uFillTx/>
                <a:latin typeface="Trebuchet MS" panose="020B0603020202020204" pitchFamily="34" charset="0"/>
              </a:rPr>
              <a:t>th</a:t>
            </a: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 8</a:t>
            </a:r>
            <a:r>
              <a:rPr kumimoji="0" lang="en-US" sz="2400" b="0" i="0" u="none" strike="noStrike" kern="1200" cap="none" spc="0" normalizeH="0" baseline="30000" noProof="0" dirty="0">
                <a:ln>
                  <a:noFill/>
                </a:ln>
                <a:solidFill>
                  <a:prstClr val="white"/>
                </a:solidFill>
                <a:effectLst/>
                <a:uLnTx/>
                <a:uFillTx/>
                <a:latin typeface="Trebuchet MS" panose="020B0603020202020204" pitchFamily="34" charset="0"/>
              </a:rPr>
              <a:t>th</a:t>
            </a: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 and 12</a:t>
            </a:r>
            <a:r>
              <a:rPr kumimoji="0" lang="en-US" sz="2400" b="0" i="0" u="none" strike="noStrike" kern="1200" cap="none" spc="0" normalizeH="0" baseline="30000" noProof="0" dirty="0">
                <a:ln>
                  <a:noFill/>
                </a:ln>
                <a:solidFill>
                  <a:prstClr val="white"/>
                </a:solidFill>
                <a:effectLst/>
                <a:uLnTx/>
                <a:uFillTx/>
                <a:latin typeface="Trebuchet MS" panose="020B0603020202020204" pitchFamily="34" charset="0"/>
              </a:rPr>
              <a:t>th</a:t>
            </a:r>
            <a:r>
              <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rPr>
              <a:t>, in spite of that will do great.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Trebuchet MS" panose="020B0603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62" name="Ink 61">
                <a:extLst>
                  <a:ext uri="{FF2B5EF4-FFF2-40B4-BE49-F238E27FC236}">
                    <a16:creationId xmlns:a16="http://schemas.microsoft.com/office/drawing/2014/main" id="{169064D9-2C66-730B-D49D-9206DD1008E9}"/>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169064D9-2C66-730B-D49D-9206DD1008E9}"/>
                  </a:ext>
                </a:extLst>
              </p:cNvPr>
              <p:cNvPicPr/>
              <p:nvPr/>
            </p:nvPicPr>
            <p:blipFill>
              <a:blip r:embed="rId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D8CAD751-1616-A332-A64D-DCC42E3F40CE}"/>
              </a:ext>
            </a:extLst>
          </p:cNvPr>
          <p:cNvGrpSpPr/>
          <p:nvPr/>
        </p:nvGrpSpPr>
        <p:grpSpPr>
          <a:xfrm>
            <a:off x="11066786" y="4741334"/>
            <a:ext cx="198720" cy="169920"/>
            <a:chOff x="9462446" y="4729600"/>
            <a:chExt cx="198720" cy="169920"/>
          </a:xfrm>
        </p:grpSpPr>
        <mc:AlternateContent xmlns:mc="http://schemas.openxmlformats.org/markup-compatibility/2006" xmlns:p14="http://schemas.microsoft.com/office/powerpoint/2010/main">
          <mc:Choice Requires="p14">
            <p:contentPart p14:bwMode="auto" r:id="rId4">
              <p14:nvContentPartPr>
                <p14:cNvPr id="63" name="Ink 62">
                  <a:extLst>
                    <a:ext uri="{FF2B5EF4-FFF2-40B4-BE49-F238E27FC236}">
                      <a16:creationId xmlns:a16="http://schemas.microsoft.com/office/drawing/2014/main" id="{F1279667-5364-934B-DE15-55E49D987AA9}"/>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F1279667-5364-934B-DE15-55E49D987AA9}"/>
                    </a:ext>
                  </a:extLst>
                </p:cNvPr>
                <p:cNvPicPr/>
                <p:nvPr/>
              </p:nvPicPr>
              <p:blipFill>
                <a:blip r:embed="rId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4" name="Ink 63">
                  <a:extLst>
                    <a:ext uri="{FF2B5EF4-FFF2-40B4-BE49-F238E27FC236}">
                      <a16:creationId xmlns:a16="http://schemas.microsoft.com/office/drawing/2014/main" id="{CF4DD40A-22DC-8F42-3C53-38292B7ACEF9}"/>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CF4DD40A-22DC-8F42-3C53-38292B7ACEF9}"/>
                    </a:ext>
                  </a:extLst>
                </p:cNvPr>
                <p:cNvPicPr/>
                <p:nvPr/>
              </p:nvPicPr>
              <p:blipFill>
                <a:blip r:embed="rId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2BBB8401-FCFB-4E5C-9BDD-86342673C0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5731" y="-32047"/>
            <a:ext cx="7021563" cy="2031707"/>
          </a:xfrm>
          <a:prstGeom prst="rect">
            <a:avLst/>
          </a:prstGeom>
        </p:spPr>
      </p:pic>
      <p:sp>
        <p:nvSpPr>
          <p:cNvPr id="71" name="TextBox 70">
            <a:extLst>
              <a:ext uri="{FF2B5EF4-FFF2-40B4-BE49-F238E27FC236}">
                <a16:creationId xmlns:a16="http://schemas.microsoft.com/office/drawing/2014/main" id="{0C580274-C33E-B821-5139-B771FA44D257}"/>
              </a:ext>
            </a:extLst>
          </p:cNvPr>
          <p:cNvSpPr txBox="1"/>
          <p:nvPr/>
        </p:nvSpPr>
        <p:spPr>
          <a:xfrm>
            <a:off x="79385"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3150DC7-7C62-8104-7E49-82592964DA22}"/>
              </a:ext>
            </a:extLst>
          </p:cNvPr>
          <p:cNvSpPr txBox="1"/>
          <p:nvPr/>
        </p:nvSpPr>
        <p:spPr>
          <a:xfrm>
            <a:off x="6705098" y="1536174"/>
            <a:ext cx="4847868" cy="3785652"/>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Yogam &amp; Yogi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Each Yogi planet has a corresponding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planet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Sun as Yogi – Saturn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Saturn as Yogi – Moon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Moon as Yogi – Mercury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Mercury as Yogi – Mars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Mars as Yogi – Ketu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Ketu as Yogi – Rahu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Rahu as Yogi – Venus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Venus as Yogi – Jupiter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Jupiter as Yogi – Sun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Avayogi</a:t>
            </a:r>
            <a:endParaRPr kumimoji="0" lang="en-GB" sz="2000" b="0" i="0" u="none" strike="noStrike" kern="1200" cap="none" spc="0" normalizeH="0" baseline="0" noProof="0" dirty="0">
              <a:ln>
                <a:noFill/>
              </a:ln>
              <a:solidFill>
                <a:prstClr val="white"/>
              </a:solidFill>
              <a:effectLst/>
              <a:uLnTx/>
              <a:uFillTx/>
              <a:latin typeface="Trebuchet MS" panose="020B0603020202020204" pitchFamily="34" charset="0"/>
            </a:endParaRPr>
          </a:p>
        </p:txBody>
      </p:sp>
      <p:sp>
        <p:nvSpPr>
          <p:cNvPr id="4" name="Google Shape;84;p1">
            <a:extLst>
              <a:ext uri="{FF2B5EF4-FFF2-40B4-BE49-F238E27FC236}">
                <a16:creationId xmlns:a16="http://schemas.microsoft.com/office/drawing/2014/main" id="{78924BF0-823E-BA49-7470-0FBEFDF56A5B}"/>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22A90A85-AC62-213B-20AC-27208BB2455E}"/>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95705558"/>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FC5E5-A920-4676-AC70-1D38536EDB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3F7A38-C20B-2F93-4C52-5ABF8C8E2BCE}"/>
              </a:ext>
            </a:extLst>
          </p:cNvPr>
          <p:cNvSpPr txBox="1"/>
          <p:nvPr/>
        </p:nvSpPr>
        <p:spPr>
          <a:xfrm>
            <a:off x="174850" y="758109"/>
            <a:ext cx="8970289" cy="4401205"/>
          </a:xfrm>
          <a:prstGeom prst="rect">
            <a:avLst/>
          </a:prstGeom>
          <a:solidFill>
            <a:srgbClr val="663300"/>
          </a:solid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000" b="0" i="0" u="none" strike="noStrike" kern="1200" cap="none" spc="0" normalizeH="0" baseline="0" noProof="0" dirty="0" err="1">
                <a:ln>
                  <a:noFill/>
                </a:ln>
                <a:solidFill>
                  <a:srgbClr val="FFFF00"/>
                </a:solidFill>
                <a:effectLst/>
                <a:uLnTx/>
                <a:uFillTx/>
                <a:latin typeface="Trebuchet MS" panose="020B0603020202020204" pitchFamily="34" charset="0"/>
              </a:rPr>
              <a:t>Viṣkambha</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Yama;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Most damage done by females in their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house;it</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will be mother-in-law or sister-in-law.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Good Education, investment in business or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loss,theft</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Profession connect to speech, literature and teacher; Medical knowledge, bank, textile, garments, insurance; Issues with child birth or issues to child will be there. </a:t>
            </a:r>
            <a:r>
              <a:rPr kumimoji="0" lang="en-US" sz="2000" b="0" i="1" u="none" strike="noStrike" kern="1200" cap="none" spc="0" normalizeH="0" baseline="0" noProof="0" dirty="0">
                <a:ln>
                  <a:noFill/>
                </a:ln>
                <a:solidFill>
                  <a:prstClr val="white"/>
                </a:solidFill>
                <a:effectLst/>
                <a:uLnTx/>
                <a:uFillTx/>
                <a:latin typeface="Trebuchet MS" panose="020B0603020202020204" pitchFamily="34" charset="0"/>
              </a:rPr>
              <a:t>Early death in family</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or some miscarriage or </a:t>
            </a:r>
            <a:r>
              <a:rPr kumimoji="0" lang="en-US" sz="2000" b="0" i="1" u="none" strike="noStrike" kern="1200" cap="none" spc="0" normalizeH="0" baseline="0" noProof="0" dirty="0">
                <a:ln>
                  <a:noFill/>
                </a:ln>
                <a:solidFill>
                  <a:prstClr val="white"/>
                </a:solidFill>
                <a:effectLst/>
                <a:uLnTx/>
                <a:uFillTx/>
                <a:latin typeface="Trebuchet MS" panose="020B0603020202020204" pitchFamily="34" charset="0"/>
              </a:rPr>
              <a:t>dur </a:t>
            </a:r>
            <a:r>
              <a:rPr kumimoji="0" lang="en-US" sz="2000" b="0" i="1" u="none" strike="noStrike" kern="1200" cap="none" spc="0" normalizeH="0" baseline="0" noProof="0" dirty="0" err="1">
                <a:ln>
                  <a:noFill/>
                </a:ln>
                <a:solidFill>
                  <a:prstClr val="white"/>
                </a:solidFill>
                <a:effectLst/>
                <a:uLnTx/>
                <a:uFillTx/>
                <a:latin typeface="Trebuchet MS" panose="020B0603020202020204" pitchFamily="34" charset="0"/>
              </a:rPr>
              <a:t>maranam</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Highly hypersensitive and interest in occult, tantra. Property issue, or always an ongoing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loan;love</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marriage in family. Native will have age difference or unhappiness in marriage; Not happy with mother but need blessings from their mother. </a:t>
            </a:r>
            <a:r>
              <a:rPr kumimoji="0" lang="en-GB" sz="2000" b="0" i="0" u="none" strike="noStrike" kern="1200" cap="none" spc="0" normalizeH="0" baseline="0" noProof="0" dirty="0" err="1">
                <a:ln>
                  <a:noFill/>
                </a:ln>
                <a:solidFill>
                  <a:prstClr val="white"/>
                </a:solidFill>
                <a:effectLst/>
                <a:uLnTx/>
                <a:uFillTx/>
                <a:latin typeface="Trebuchet MS" panose="020B0603020202020204" pitchFamily="34" charset="0"/>
              </a:rPr>
              <a:t>Alpāyu</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 baldness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etc</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skin related issues, ligament, bone and heart related issue; friends they will benefit from; Litigation over some property, and father will look younger and some escape from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gandam</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dosha.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rebuchet MS" panose="020B0603020202020204" pitchFamily="34" charset="0"/>
              </a:rPr>
              <a:t>Vishnu and </a:t>
            </a:r>
            <a:r>
              <a:rPr kumimoji="0" lang="en-US" sz="2000" b="1" i="0" u="none" strike="noStrike" kern="1200" cap="none" spc="0" normalizeH="0" baseline="0" noProof="0" dirty="0" err="1">
                <a:ln>
                  <a:noFill/>
                </a:ln>
                <a:solidFill>
                  <a:prstClr val="white"/>
                </a:solidFill>
                <a:effectLst/>
                <a:uLnTx/>
                <a:uFillTx/>
                <a:latin typeface="Trebuchet MS" panose="020B0603020202020204" pitchFamily="34" charset="0"/>
              </a:rPr>
              <a:t>kartikeya</a:t>
            </a:r>
            <a:r>
              <a:rPr kumimoji="0" lang="en-US" sz="2000" b="1" i="0" u="none" strike="noStrike" kern="1200" cap="none" spc="0" normalizeH="0" baseline="0" noProof="0" dirty="0">
                <a:ln>
                  <a:noFill/>
                </a:ln>
                <a:solidFill>
                  <a:prstClr val="white"/>
                </a:solidFill>
                <a:effectLst/>
                <a:uLnTx/>
                <a:uFillTx/>
                <a:latin typeface="Trebuchet MS" panose="020B0603020202020204" pitchFamily="34" charset="0"/>
              </a:rPr>
              <a:t> sadhana;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no bad habits </a:t>
            </a:r>
            <a:r>
              <a:rPr kumimoji="0" lang="en-US" sz="2000" b="1" i="1" u="none" strike="noStrike" kern="1200" cap="none" spc="0" normalizeH="0" baseline="0" noProof="0" dirty="0">
                <a:ln>
                  <a:noFill/>
                </a:ln>
                <a:solidFill>
                  <a:prstClr val="white"/>
                </a:solidFill>
                <a:effectLst/>
                <a:uLnTx/>
                <a:uFillTx/>
                <a:latin typeface="Trebuchet MS" panose="020B0603020202020204" pitchFamily="34" charset="0"/>
              </a:rPr>
              <a:t>but if once addicted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they can never come out of it;</a:t>
            </a:r>
          </a:p>
        </p:txBody>
      </p:sp>
      <p:pic>
        <p:nvPicPr>
          <p:cNvPr id="17" name="Picture 16" descr="A close up of a logo&#10;&#10;Description generated with high confidence">
            <a:extLst>
              <a:ext uri="{FF2B5EF4-FFF2-40B4-BE49-F238E27FC236}">
                <a16:creationId xmlns:a16="http://schemas.microsoft.com/office/drawing/2014/main" id="{C8F1E7BE-7CA6-EBAA-1938-347AE6D04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3771" y="175721"/>
            <a:ext cx="4696560" cy="1358962"/>
          </a:xfrm>
          <a:prstGeom prst="rect">
            <a:avLst/>
          </a:prstGeom>
        </p:spPr>
      </p:pic>
      <p:sp>
        <p:nvSpPr>
          <p:cNvPr id="71" name="TextBox 70">
            <a:extLst>
              <a:ext uri="{FF2B5EF4-FFF2-40B4-BE49-F238E27FC236}">
                <a16:creationId xmlns:a16="http://schemas.microsoft.com/office/drawing/2014/main" id="{C91AD306-FEE6-3742-90E0-9ECFCDEB8AAE}"/>
              </a:ext>
            </a:extLst>
          </p:cNvPr>
          <p:cNvSpPr txBox="1"/>
          <p:nvPr/>
        </p:nvSpPr>
        <p:spPr>
          <a:xfrm>
            <a:off x="0" y="0"/>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59CD798-5135-5543-F994-8F835AD18F3C}"/>
              </a:ext>
            </a:extLst>
          </p:cNvPr>
          <p:cNvPicPr>
            <a:picLocks noChangeAspect="1"/>
          </p:cNvPicPr>
          <p:nvPr/>
        </p:nvPicPr>
        <p:blipFill>
          <a:blip r:embed="rId3"/>
          <a:stretch>
            <a:fillRect/>
          </a:stretch>
        </p:blipFill>
        <p:spPr>
          <a:xfrm>
            <a:off x="9533744" y="1592228"/>
            <a:ext cx="2505481" cy="3126776"/>
          </a:xfrm>
          <a:prstGeom prst="rect">
            <a:avLst/>
          </a:prstGeom>
        </p:spPr>
      </p:pic>
      <p:sp>
        <p:nvSpPr>
          <p:cNvPr id="4" name="Google Shape;84;p1">
            <a:extLst>
              <a:ext uri="{FF2B5EF4-FFF2-40B4-BE49-F238E27FC236}">
                <a16:creationId xmlns:a16="http://schemas.microsoft.com/office/drawing/2014/main" id="{AA9A48E7-D2FD-4BEA-74BA-6FE2F92419FE}"/>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3F0753C4-B3FC-76B9-6C7A-B84BA7713669}"/>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9261740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p:nvPr/>
        </p:nvSpPr>
        <p:spPr>
          <a:xfrm>
            <a:off x="9079743" y="6569419"/>
            <a:ext cx="1409541" cy="150158"/>
          </a:xfrm>
          <a:prstGeom prst="rect">
            <a:avLst/>
          </a:prstGeom>
          <a:ln w="12700">
            <a:miter lim="400000"/>
          </a:ln>
          <a:extLst>
            <a:ext uri="{C572A759-6A51-4108-AA02-DFA0A04FC94B}">
              <ma14:wrappingTextBoxFlag xmlns="" xmlns:ma14="http://schemas.microsoft.com/office/mac/drawingml/2011/main" val="1"/>
            </a:ext>
          </a:extLst>
        </p:spPr>
        <p:txBody>
          <a:bodyPr wrap="none" lIns="20092" tIns="20092" rIns="20092" bIns="20092" anchor="ctr">
            <a:spAutoFit/>
          </a:bodyPr>
          <a:lstStyle>
            <a:lvl1pPr algn="ctr" defTabSz="584200">
              <a:defRPr>
                <a:solidFill>
                  <a:srgbClr val="535353"/>
                </a:solidFill>
                <a:latin typeface="+mj-lt"/>
                <a:ea typeface="+mj-ea"/>
                <a:cs typeface="+mj-cs"/>
                <a:sym typeface="Gill Sans Light"/>
              </a:defRPr>
            </a:lvl1pPr>
          </a:lstStyle>
          <a:p>
            <a:pPr defTabSz="438148">
              <a:defRPr/>
            </a:pPr>
            <a:r>
              <a:rPr sz="712" dirty="0">
                <a:latin typeface="Calibri Light" panose="020F0302020204030204"/>
              </a:rPr>
              <a:t>©All Rights </a:t>
            </a:r>
            <a:r>
              <a:rPr sz="712" dirty="0" err="1">
                <a:latin typeface="Calibri Light" panose="020F0302020204030204"/>
              </a:rPr>
              <a:t>Reserved.Sonal</a:t>
            </a:r>
            <a:r>
              <a:rPr sz="712" dirty="0">
                <a:latin typeface="Calibri Light" panose="020F0302020204030204"/>
              </a:rPr>
              <a:t> Sachdeva</a:t>
            </a:r>
          </a:p>
        </p:txBody>
      </p:sp>
      <p:sp>
        <p:nvSpPr>
          <p:cNvPr id="6" name="TextBox 5">
            <a:extLst>
              <a:ext uri="{FF2B5EF4-FFF2-40B4-BE49-F238E27FC236}">
                <a16:creationId xmlns:a16="http://schemas.microsoft.com/office/drawing/2014/main" id="{86ED7A58-AE6D-4612-90EC-784635653532}"/>
              </a:ext>
            </a:extLst>
          </p:cNvPr>
          <p:cNvSpPr txBox="1"/>
          <p:nvPr/>
        </p:nvSpPr>
        <p:spPr>
          <a:xfrm>
            <a:off x="11230255" y="4019481"/>
            <a:ext cx="114468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6000" b="1"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angal" panose="02040503050203030202" pitchFamily="18" charset="0"/>
              </a:rPr>
              <a:t>ॐ</a:t>
            </a:r>
            <a:endParaRPr kumimoji="0" lang="en-GB" sz="6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pic>
        <p:nvPicPr>
          <p:cNvPr id="3" name="Picture 2" descr="A picture containing plant, flower, daisy&#10;&#10;Description automatically generated">
            <a:extLst>
              <a:ext uri="{FF2B5EF4-FFF2-40B4-BE49-F238E27FC236}">
                <a16:creationId xmlns:a16="http://schemas.microsoft.com/office/drawing/2014/main" id="{A6EB1657-AFC5-7F92-5F5F-640C14ADCE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000" y="774174"/>
            <a:ext cx="9058398" cy="5223040"/>
          </a:xfrm>
          <a:prstGeom prst="rect">
            <a:avLst/>
          </a:prstGeom>
          <a:effectLst>
            <a:softEdge rad="342900"/>
          </a:effectLst>
        </p:spPr>
      </p:pic>
      <p:sp>
        <p:nvSpPr>
          <p:cNvPr id="4" name="TextBox 3">
            <a:extLst>
              <a:ext uri="{FF2B5EF4-FFF2-40B4-BE49-F238E27FC236}">
                <a16:creationId xmlns:a16="http://schemas.microsoft.com/office/drawing/2014/main" id="{9A982594-DEC0-EDAF-971A-05D1BF615AE9}"/>
              </a:ext>
            </a:extLst>
          </p:cNvPr>
          <p:cNvSpPr txBox="1"/>
          <p:nvPr/>
        </p:nvSpPr>
        <p:spPr>
          <a:xfrm>
            <a:off x="137216" y="92264"/>
            <a:ext cx="868599" cy="1200329"/>
          </a:xfrm>
          <a:prstGeom prst="rect">
            <a:avLst/>
          </a:prstGeom>
          <a:noFill/>
        </p:spPr>
        <p:txBody>
          <a:bodyPr wrap="square">
            <a:spAutoFit/>
          </a:bodyPr>
          <a:lstStyle/>
          <a:p>
            <a:r>
              <a:rPr lang="hi-IN" sz="7200" dirty="0">
                <a:solidFill>
                  <a:srgbClr val="FFC000"/>
                </a:solidFill>
              </a:rPr>
              <a:t>ऐं</a:t>
            </a:r>
            <a:endParaRPr lang="en-GB" sz="7200" dirty="0">
              <a:solidFill>
                <a:srgbClr val="FFC000"/>
              </a:solidFill>
            </a:endParaRPr>
          </a:p>
        </p:txBody>
      </p:sp>
      <p:pic>
        <p:nvPicPr>
          <p:cNvPr id="8" name="Picture 7" descr="A close up of a logo&#10;&#10;Description generated with high confidence">
            <a:extLst>
              <a:ext uri="{FF2B5EF4-FFF2-40B4-BE49-F238E27FC236}">
                <a16:creationId xmlns:a16="http://schemas.microsoft.com/office/drawing/2014/main" id="{1F06FCED-D11C-BF99-C9E2-0CAB836AA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2170" y="-25243"/>
            <a:ext cx="4963887" cy="1794740"/>
          </a:xfrm>
          <a:prstGeom prst="rect">
            <a:avLst/>
          </a:prstGeom>
        </p:spPr>
      </p:pic>
      <p:sp>
        <p:nvSpPr>
          <p:cNvPr id="5" name="Google Shape;84;p1">
            <a:extLst>
              <a:ext uri="{FF2B5EF4-FFF2-40B4-BE49-F238E27FC236}">
                <a16:creationId xmlns:a16="http://schemas.microsoft.com/office/drawing/2014/main" id="{53AD0B02-5B1F-9E36-1FC7-9E3852CEC4D3}"/>
              </a:ext>
            </a:extLst>
          </p:cNvPr>
          <p:cNvSpPr/>
          <p:nvPr/>
        </p:nvSpPr>
        <p:spPr>
          <a:xfrm>
            <a:off x="9910765" y="7412"/>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0" name="Google Shape;85;p1">
            <a:extLst>
              <a:ext uri="{FF2B5EF4-FFF2-40B4-BE49-F238E27FC236}">
                <a16:creationId xmlns:a16="http://schemas.microsoft.com/office/drawing/2014/main" id="{D40E00B5-1EC7-4428-FA6D-1EE2E637613E}"/>
              </a:ext>
            </a:extLst>
          </p:cNvPr>
          <p:cNvSpPr/>
          <p:nvPr/>
        </p:nvSpPr>
        <p:spPr>
          <a:xfrm>
            <a:off x="0" y="5762463"/>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 name="TextBox 13">
            <a:extLst>
              <a:ext uri="{FF2B5EF4-FFF2-40B4-BE49-F238E27FC236}">
                <a16:creationId xmlns:a16="http://schemas.microsoft.com/office/drawing/2014/main" id="{967D226A-BB17-3B31-06B6-51D44459477A}"/>
              </a:ext>
            </a:extLst>
          </p:cNvPr>
          <p:cNvSpPr txBox="1"/>
          <p:nvPr/>
        </p:nvSpPr>
        <p:spPr>
          <a:xfrm>
            <a:off x="1256149" y="133463"/>
            <a:ext cx="7374390" cy="1477328"/>
          </a:xfrm>
          <a:prstGeom prst="rect">
            <a:avLst/>
          </a:prstGeom>
          <a:noFill/>
        </p:spPr>
        <p:txBody>
          <a:bodyPr wrap="square">
            <a:spAutoFit/>
          </a:bodyPr>
          <a:lstStyle/>
          <a:p>
            <a:pPr algn="ctr"/>
            <a:r>
              <a:rPr lang="en-GB" dirty="0">
                <a:solidFill>
                  <a:schemeClr val="bg1"/>
                </a:solidFill>
                <a:latin typeface="Trebuchet MS" panose="020B0603020202020204" pitchFamily="34" charset="0"/>
              </a:rPr>
              <a:t>The Ashta </a:t>
            </a:r>
            <a:r>
              <a:rPr lang="en-GB" dirty="0" err="1">
                <a:solidFill>
                  <a:schemeClr val="bg1"/>
                </a:solidFill>
                <a:latin typeface="Trebuchet MS" panose="020B0603020202020204" pitchFamily="34" charset="0"/>
              </a:rPr>
              <a:t>Bhairavas</a:t>
            </a:r>
            <a:r>
              <a:rPr lang="en-GB" dirty="0">
                <a:solidFill>
                  <a:schemeClr val="bg1"/>
                </a:solidFill>
                <a:latin typeface="Trebuchet MS" panose="020B0603020202020204" pitchFamily="34" charset="0"/>
              </a:rPr>
              <a:t> (</a:t>
            </a:r>
            <a:r>
              <a:rPr lang="en-GB" dirty="0" err="1">
                <a:solidFill>
                  <a:schemeClr val="bg1"/>
                </a:solidFill>
                <a:latin typeface="Trebuchet MS" panose="020B0603020202020204" pitchFamily="34" charset="0"/>
              </a:rPr>
              <a:t>अष्टभैरवः</a:t>
            </a:r>
            <a:r>
              <a:rPr lang="en-GB" dirty="0">
                <a:solidFill>
                  <a:schemeClr val="bg1"/>
                </a:solidFill>
                <a:latin typeface="Trebuchet MS" panose="020B0603020202020204" pitchFamily="34" charset="0"/>
              </a:rPr>
              <a:t>) are eight primary forms of </a:t>
            </a:r>
            <a:r>
              <a:rPr lang="en-GB" dirty="0" err="1">
                <a:solidFill>
                  <a:schemeClr val="bg1"/>
                </a:solidFill>
                <a:latin typeface="Trebuchet MS" panose="020B0603020202020204" pitchFamily="34" charset="0"/>
              </a:rPr>
              <a:t>Bhairava</a:t>
            </a:r>
            <a:r>
              <a:rPr lang="en-GB" dirty="0">
                <a:solidFill>
                  <a:schemeClr val="bg1"/>
                </a:solidFill>
                <a:latin typeface="Trebuchet MS" panose="020B0603020202020204" pitchFamily="34" charset="0"/>
              </a:rPr>
              <a:t> who govern the eight directions of space and guards devotees from all kinds of danger.</a:t>
            </a:r>
          </a:p>
          <a:p>
            <a:pPr algn="ctr"/>
            <a:r>
              <a:rPr lang="en-GB" i="1" dirty="0" err="1">
                <a:solidFill>
                  <a:schemeClr val="bg1"/>
                </a:solidFill>
                <a:latin typeface="Trebuchet MS" panose="020B0603020202020204" pitchFamily="34" charset="0"/>
              </a:rPr>
              <a:t>oṁ</a:t>
            </a:r>
            <a:r>
              <a:rPr lang="en-GB" i="1" dirty="0">
                <a:solidFill>
                  <a:schemeClr val="bg1"/>
                </a:solidFill>
                <a:latin typeface="Trebuchet MS" panose="020B0603020202020204" pitchFamily="34" charset="0"/>
              </a:rPr>
              <a:t> </a:t>
            </a:r>
            <a:r>
              <a:rPr lang="en-GB" i="1" dirty="0" err="1">
                <a:solidFill>
                  <a:schemeClr val="bg1"/>
                </a:solidFill>
                <a:latin typeface="Trebuchet MS" panose="020B0603020202020204" pitchFamily="34" charset="0"/>
              </a:rPr>
              <a:t>aṣṭabhairavāya</a:t>
            </a:r>
            <a:r>
              <a:rPr lang="en-GB" i="1" dirty="0">
                <a:solidFill>
                  <a:schemeClr val="bg1"/>
                </a:solidFill>
                <a:latin typeface="Trebuchet MS" panose="020B0603020202020204" pitchFamily="34" charset="0"/>
              </a:rPr>
              <a:t> </a:t>
            </a:r>
            <a:r>
              <a:rPr lang="en-GB" i="1" dirty="0" err="1">
                <a:solidFill>
                  <a:schemeClr val="bg1"/>
                </a:solidFill>
                <a:latin typeface="Trebuchet MS" panose="020B0603020202020204" pitchFamily="34" charset="0"/>
              </a:rPr>
              <a:t>namaḥ</a:t>
            </a:r>
            <a:endParaRPr lang="en-GB" dirty="0">
              <a:solidFill>
                <a:schemeClr val="bg1"/>
              </a:solidFill>
              <a:latin typeface="Trebuchet MS" panose="020B0603020202020204" pitchFamily="34" charset="0"/>
            </a:endParaRPr>
          </a:p>
          <a:p>
            <a:pPr algn="ctr"/>
            <a:r>
              <a:rPr lang="en-GB" dirty="0">
                <a:solidFill>
                  <a:schemeClr val="bg1"/>
                </a:solidFill>
                <a:latin typeface="Trebuchet MS" panose="020B0603020202020204" pitchFamily="34" charset="0"/>
              </a:rPr>
              <a:t>|| ॐ </a:t>
            </a:r>
            <a:r>
              <a:rPr lang="en-GB" dirty="0" err="1">
                <a:solidFill>
                  <a:schemeClr val="bg1"/>
                </a:solidFill>
                <a:latin typeface="Trebuchet MS" panose="020B0603020202020204" pitchFamily="34" charset="0"/>
              </a:rPr>
              <a:t>अष्टभैरवाय</a:t>
            </a:r>
            <a:r>
              <a:rPr lang="en-GB" dirty="0">
                <a:solidFill>
                  <a:schemeClr val="bg1"/>
                </a:solidFill>
                <a:latin typeface="Trebuchet MS" panose="020B0603020202020204" pitchFamily="34" charset="0"/>
              </a:rPr>
              <a:t> </a:t>
            </a:r>
            <a:r>
              <a:rPr lang="en-GB" dirty="0" err="1">
                <a:solidFill>
                  <a:schemeClr val="bg1"/>
                </a:solidFill>
                <a:latin typeface="Trebuchet MS" panose="020B0603020202020204" pitchFamily="34" charset="0"/>
              </a:rPr>
              <a:t>नमः</a:t>
            </a:r>
            <a:r>
              <a:rPr lang="en-GB" dirty="0">
                <a:solidFill>
                  <a:schemeClr val="bg1"/>
                </a:solidFill>
                <a:latin typeface="Trebuchet MS" panose="020B0603020202020204" pitchFamily="34" charset="0"/>
              </a:rPr>
              <a:t> ||</a:t>
            </a:r>
            <a:endParaRPr lang="en-GB" dirty="0">
              <a:solidFill>
                <a:schemeClr val="bg1"/>
              </a:solidFill>
              <a:effectLst/>
              <a:latin typeface="Trebuchet MS" panose="020B0603020202020204" pitchFamily="34" charset="0"/>
            </a:endParaRPr>
          </a:p>
        </p:txBody>
      </p:sp>
      <p:sp>
        <p:nvSpPr>
          <p:cNvPr id="16" name="TextBox 15">
            <a:extLst>
              <a:ext uri="{FF2B5EF4-FFF2-40B4-BE49-F238E27FC236}">
                <a16:creationId xmlns:a16="http://schemas.microsoft.com/office/drawing/2014/main" id="{70766CA9-05B7-77AE-A332-98DAC718A3B9}"/>
              </a:ext>
            </a:extLst>
          </p:cNvPr>
          <p:cNvSpPr txBox="1"/>
          <p:nvPr/>
        </p:nvSpPr>
        <p:spPr>
          <a:xfrm>
            <a:off x="2651808" y="1524424"/>
            <a:ext cx="9278590" cy="3785652"/>
          </a:xfrm>
          <a:prstGeom prst="rect">
            <a:avLst/>
          </a:prstGeom>
          <a:noFill/>
          <a:effectLst>
            <a:outerShdw blurRad="977900" dist="685800" dir="5400000" algn="ctr" rotWithShape="0">
              <a:srgbClr val="000000"/>
            </a:outerShdw>
            <a:reflection stA="45000" endPos="0" dist="50800" dir="5400000" sy="-100000" algn="bl" rotWithShape="0"/>
          </a:effectLst>
        </p:spPr>
        <p:txBody>
          <a:bodyPr wrap="square">
            <a:spAutoFit/>
          </a:bodyPr>
          <a:lstStyle/>
          <a:p>
            <a:pPr algn="ctr">
              <a:buNone/>
            </a:pPr>
            <a:r>
              <a:rPr lang="en-GB" sz="2400" dirty="0">
                <a:solidFill>
                  <a:schemeClr val="bg1"/>
                </a:solidFill>
                <a:latin typeface="Trebuchet MS" panose="020B0603020202020204" pitchFamily="34" charset="0"/>
              </a:rPr>
              <a:t>E</a:t>
            </a:r>
            <a:r>
              <a:rPr lang="en-GB" sz="2400" b="0" dirty="0">
                <a:solidFill>
                  <a:schemeClr val="bg1"/>
                </a:solidFill>
                <a:effectLst/>
                <a:latin typeface="Trebuchet MS" panose="020B0603020202020204" pitchFamily="34" charset="0"/>
              </a:rPr>
              <a:t>ight primary forms of </a:t>
            </a:r>
            <a:r>
              <a:rPr lang="en-GB" sz="2400" b="0"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are:</a:t>
            </a:r>
          </a:p>
          <a:p>
            <a:pPr algn="ctr">
              <a:buNone/>
            </a:pP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Asitāṅga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असिताङ्ग</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Dark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Ruru</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रुरु</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Wild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Caṇḍa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चण्ड</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Fierce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a:solidFill>
                  <a:schemeClr val="bg1"/>
                </a:solidFill>
                <a:effectLst/>
                <a:latin typeface="Trebuchet MS" panose="020B0603020202020204" pitchFamily="34" charset="0"/>
              </a:rPr>
              <a:t>Krodha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क्रोध</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Angry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Unmatta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उन्मत्त</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Mad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Kapāla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कपाल</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Skull-Bearing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Bhīṣaṇa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भीषण</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Intimidating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a:p>
            <a:pPr marL="342900" lvl="0" indent="-342900" algn="ctr">
              <a:buFont typeface="+mj-lt"/>
              <a:buAutoNum type="arabicPeriod"/>
            </a:pPr>
            <a:r>
              <a:rPr lang="en-GB" sz="2400" b="0" i="1" dirty="0" err="1">
                <a:solidFill>
                  <a:schemeClr val="bg1"/>
                </a:solidFill>
                <a:effectLst/>
                <a:latin typeface="Trebuchet MS" panose="020B0603020202020204" pitchFamily="34" charset="0"/>
              </a:rPr>
              <a:t>Saṃhāra</a:t>
            </a:r>
            <a:r>
              <a:rPr lang="en-GB" sz="2400" b="0" i="1" dirty="0">
                <a:solidFill>
                  <a:schemeClr val="bg1"/>
                </a:solidFill>
                <a:effectLst/>
                <a:latin typeface="Trebuchet MS" panose="020B0603020202020204" pitchFamily="34" charset="0"/>
              </a:rPr>
              <a:t> </a:t>
            </a:r>
            <a:r>
              <a:rPr lang="en-GB" sz="2400" b="0" i="1" dirty="0" err="1">
                <a:solidFill>
                  <a:schemeClr val="bg1"/>
                </a:solidFill>
                <a:effectLst/>
                <a:latin typeface="Trebuchet MS" panose="020B0603020202020204" pitchFamily="34" charset="0"/>
              </a:rPr>
              <a:t>Bhairava</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संहार</a:t>
            </a:r>
            <a:r>
              <a:rPr lang="en-GB" sz="2400" b="0" dirty="0">
                <a:solidFill>
                  <a:schemeClr val="bg1"/>
                </a:solidFill>
                <a:effectLst/>
                <a:latin typeface="Trebuchet MS" panose="020B0603020202020204" pitchFamily="34" charset="0"/>
              </a:rPr>
              <a:t> </a:t>
            </a:r>
            <a:r>
              <a:rPr lang="en-GB" sz="2400" b="0" dirty="0" err="1">
                <a:solidFill>
                  <a:schemeClr val="bg1"/>
                </a:solidFill>
                <a:effectLst/>
                <a:latin typeface="Trebuchet MS" panose="020B0603020202020204" pitchFamily="34" charset="0"/>
              </a:rPr>
              <a:t>भैरव</a:t>
            </a:r>
            <a:r>
              <a:rPr lang="en-GB" sz="2400" b="0" dirty="0">
                <a:solidFill>
                  <a:schemeClr val="bg1"/>
                </a:solidFill>
                <a:effectLst/>
                <a:latin typeface="Trebuchet MS" panose="020B0603020202020204" pitchFamily="34" charset="0"/>
              </a:rPr>
              <a:t>) – Destructive </a:t>
            </a:r>
            <a:r>
              <a:rPr lang="en-GB" sz="2400" b="0" dirty="0" err="1">
                <a:solidFill>
                  <a:schemeClr val="bg1"/>
                </a:solidFill>
                <a:effectLst/>
                <a:latin typeface="Trebuchet MS" panose="020B0603020202020204" pitchFamily="34" charset="0"/>
              </a:rPr>
              <a:t>Bhairava</a:t>
            </a:r>
            <a:endParaRPr lang="en-GB" sz="2400" dirty="0">
              <a:solidFill>
                <a:schemeClr val="bg1"/>
              </a:solidFill>
              <a:effectLst/>
              <a:latin typeface="Trebuchet MS" panose="020B0603020202020204" pitchFamily="34" charset="0"/>
            </a:endParaRPr>
          </a:p>
        </p:txBody>
      </p:sp>
      <p:pic>
        <p:nvPicPr>
          <p:cNvPr id="17" name="Picture 16" descr="Kala Bhairava Ashtami 2020 | Kala Bhairava Jayanthi | Lord Kalabhairava">
            <a:extLst>
              <a:ext uri="{FF2B5EF4-FFF2-40B4-BE49-F238E27FC236}">
                <a16:creationId xmlns:a16="http://schemas.microsoft.com/office/drawing/2014/main" id="{04201D76-CDD1-8063-1EEE-88B068B7A30C}"/>
              </a:ext>
            </a:extLst>
          </p:cNvPr>
          <p:cNvPicPr>
            <a:picLocks noChangeAspect="1"/>
          </p:cNvPicPr>
          <p:nvPr/>
        </p:nvPicPr>
        <p:blipFill>
          <a:blip r:embed="rId4"/>
          <a:stretch>
            <a:fillRect/>
          </a:stretch>
        </p:blipFill>
        <p:spPr>
          <a:xfrm>
            <a:off x="137216" y="1286354"/>
            <a:ext cx="3434926" cy="4077063"/>
          </a:xfrm>
          <a:prstGeom prst="rect">
            <a:avLst/>
          </a:prstGeom>
          <a:effectLst>
            <a:softEdge rad="25400"/>
          </a:effectLst>
        </p:spPr>
      </p:pic>
    </p:spTree>
    <p:extLst>
      <p:ext uri="{BB962C8B-B14F-4D97-AF65-F5344CB8AC3E}">
        <p14:creationId xmlns:p14="http://schemas.microsoft.com/office/powerpoint/2010/main" val="3183345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7D0B3-C4CD-7A34-B942-2B64D00394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FED8B1-758C-982B-AFF5-C321C664AD40}"/>
              </a:ext>
            </a:extLst>
          </p:cNvPr>
          <p:cNvSpPr txBox="1"/>
          <p:nvPr/>
        </p:nvSpPr>
        <p:spPr>
          <a:xfrm>
            <a:off x="139755" y="1130237"/>
            <a:ext cx="11460846" cy="4401205"/>
          </a:xfrm>
          <a:prstGeom prst="rect">
            <a:avLst/>
          </a:prstGeom>
          <a:solidFill>
            <a:srgbClr val="663300"/>
          </a:solid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2.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Prīti</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Viśvedevāḥ</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suffers with land issues,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shalya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dosa. the sibling of native , or grandfather will be subject to major mental health issue; Some one had a mental trauma through accident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3.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Āyuṣmān</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Moon;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Life spoiled by bad companionship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neecha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people or tendency to do something bad, if they keep company of negative ; in Old age they should not be abroad. Else they will die of cancer etc.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4.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Saubhāgya</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Dhātā;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Shukra will confer them with blessings. As the Yogi Point ; but cannot curse of others, they will have problem in progeny, and the generations consequently will not continue; they will search hi and lo but wont find it. Most family people born will be born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Sasti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tithi, or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asta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nakshatra .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putra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dosha; What is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putra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dosha? Dosha is fault – flaw, and Putra is children/Sons. So, there may be issues in conceiving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etc</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or children don’t happen, or miscarriage.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p:pic>
        <p:nvPicPr>
          <p:cNvPr id="17" name="Picture 16" descr="A close up of a logo&#10;&#10;Description generated with high confidence">
            <a:extLst>
              <a:ext uri="{FF2B5EF4-FFF2-40B4-BE49-F238E27FC236}">
                <a16:creationId xmlns:a16="http://schemas.microsoft.com/office/drawing/2014/main" id="{C070CEBB-B195-2D6A-41B7-5482D8A36E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5540" y="1378650"/>
            <a:ext cx="5377420" cy="1555970"/>
          </a:xfrm>
          <a:prstGeom prst="rect">
            <a:avLst/>
          </a:prstGeom>
        </p:spPr>
      </p:pic>
      <p:sp>
        <p:nvSpPr>
          <p:cNvPr id="71" name="TextBox 70">
            <a:extLst>
              <a:ext uri="{FF2B5EF4-FFF2-40B4-BE49-F238E27FC236}">
                <a16:creationId xmlns:a16="http://schemas.microsoft.com/office/drawing/2014/main" id="{4F236F08-2CEC-65A3-4666-7B2E98DAB131}"/>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3" name="Google Shape;84;p1">
            <a:extLst>
              <a:ext uri="{FF2B5EF4-FFF2-40B4-BE49-F238E27FC236}">
                <a16:creationId xmlns:a16="http://schemas.microsoft.com/office/drawing/2014/main" id="{AE497F3D-BB74-EB3D-6669-098A62B3473A}"/>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Google Shape;85;p1">
            <a:extLst>
              <a:ext uri="{FF2B5EF4-FFF2-40B4-BE49-F238E27FC236}">
                <a16:creationId xmlns:a16="http://schemas.microsoft.com/office/drawing/2014/main" id="{E0CD3470-49ED-978F-814B-056AFC6F3560}"/>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6393275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7CF66-647A-52FB-9A66-F6A9BC020637}"/>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8" name="Ink 57">
                <a:extLst>
                  <a:ext uri="{FF2B5EF4-FFF2-40B4-BE49-F238E27FC236}">
                    <a16:creationId xmlns:a16="http://schemas.microsoft.com/office/drawing/2014/main" id="{18973997-E607-C6BE-944C-26FA946DF4F6}"/>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18973997-E607-C6BE-944C-26FA946DF4F6}"/>
                  </a:ext>
                </a:extLst>
              </p:cNvPr>
              <p:cNvPicPr/>
              <p:nvPr/>
            </p:nvPicPr>
            <p:blipFill>
              <a:blip r:embed="rId7"/>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889FC253-CBD8-DEF8-1702-A29AAECE0C02}"/>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889FC253-CBD8-DEF8-1702-A29AAECE0C02}"/>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2" name="Ink 61">
                <a:extLst>
                  <a:ext uri="{FF2B5EF4-FFF2-40B4-BE49-F238E27FC236}">
                    <a16:creationId xmlns:a16="http://schemas.microsoft.com/office/drawing/2014/main" id="{A4683BF9-AB6D-D1EE-3844-FB6CE99642B7}"/>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A4683BF9-AB6D-D1EE-3844-FB6CE99642B7}"/>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06E12133-A526-8B35-7C0E-C1AC150BD634}"/>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5094A10F-02C2-DDB6-0D73-888FEFC4D963}"/>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5094A10F-02C2-DDB6-0D73-888FEFC4D963}"/>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F870E697-47E5-39B1-3550-A221724CD153}"/>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F870E697-47E5-39B1-3550-A221724CD153}"/>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4A12CAE3-7CDE-2C49-6360-9B40BE37F37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682892" y="30293"/>
            <a:ext cx="7021563" cy="2031707"/>
          </a:xfrm>
          <a:prstGeom prst="rect">
            <a:avLst/>
          </a:prstGeom>
        </p:spPr>
      </p:pic>
      <p:sp>
        <p:nvSpPr>
          <p:cNvPr id="71" name="TextBox 70">
            <a:extLst>
              <a:ext uri="{FF2B5EF4-FFF2-40B4-BE49-F238E27FC236}">
                <a16:creationId xmlns:a16="http://schemas.microsoft.com/office/drawing/2014/main" id="{3A4480D2-239A-9AD8-6271-5A7B81DECB6E}"/>
              </a:ext>
            </a:extLst>
          </p:cNvPr>
          <p:cNvSpPr txBox="1"/>
          <p:nvPr/>
        </p:nvSpPr>
        <p:spPr>
          <a:xfrm>
            <a:off x="99615" y="11539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F262408-17E4-131A-BA76-7201A1953081}"/>
              </a:ext>
            </a:extLst>
          </p:cNvPr>
          <p:cNvSpPr txBox="1"/>
          <p:nvPr/>
        </p:nvSpPr>
        <p:spPr>
          <a:xfrm>
            <a:off x="99615" y="884840"/>
            <a:ext cx="11336547" cy="4708981"/>
          </a:xfrm>
          <a:prstGeom prst="rect">
            <a:avLst/>
          </a:prstGeom>
          <a:solidFill>
            <a:srgbClr val="663300">
              <a:alpha val="41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5.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Śobhana</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Jīva</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Bṛhaspati</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All kinds of comfort in life, but the spouse, wife/workers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will suffer; Take extra care of heart, urea levels acid-kidney related , gastric troubles.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6. </a:t>
            </a:r>
            <a:r>
              <a:rPr kumimoji="0" lang="en-US" sz="2000" b="0"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Atigaṇḍa</a:t>
            </a:r>
            <a:r>
              <a:rPr kumimoji="0" lang="en-US" sz="20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Moon;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Durmarana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in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the</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family, for sure. Definitely the curse of maternal uncle or some kind of connection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etc</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or no maternal uncle; won’t have got grace of kula devata; never forget – should have no connection with maternal uncles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etc</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 There may be issues if they do get married to maternal uncle’s daughters etc. Whatever skill, they should work within those for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241093" marR="0" lvl="0" indent="-241093" algn="l" defTabSz="321457" rtl="0" eaLnBrk="1" fontAlgn="auto" latinLnBrk="0" hangingPunct="1">
              <a:lnSpc>
                <a:spcPct val="100000"/>
              </a:lnSpc>
              <a:spcBef>
                <a:spcPts val="0"/>
              </a:spcBef>
              <a:spcAft>
                <a:spcPts val="0"/>
              </a:spcAft>
              <a:buClrTx/>
              <a:buSzTx/>
              <a:buFontTx/>
              <a:buNone/>
              <a:tabLst/>
              <a:defRPr sz="2400" b="1">
                <a:latin typeface="Trebuchet MS"/>
                <a:ea typeface="Trebuchet MS"/>
                <a:cs typeface="Trebuchet MS"/>
                <a:sym typeface="Trebuchet MS"/>
              </a:defRPr>
            </a:pPr>
            <a:r>
              <a:rPr kumimoji="0" lang="en-US" sz="2000" b="1" i="0" u="none" strike="noStrike" kern="1200" cap="none" spc="0" normalizeH="0" baseline="0" noProof="0" dirty="0">
                <a:ln>
                  <a:noFill/>
                </a:ln>
                <a:solidFill>
                  <a:srgbClr val="CCCCFF"/>
                </a:solidFill>
                <a:effectLst/>
                <a:uLnTx/>
                <a:uFillTx/>
                <a:latin typeface="Abadi" panose="020B0604020104020204" pitchFamily="34" charset="0"/>
                <a:sym typeface="Trebuchet MS"/>
              </a:rPr>
              <a:t>7.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sym typeface="Trebuchet MS"/>
              </a:rPr>
              <a:t>Sukarmā</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sym typeface="Trebuchet MS"/>
              </a:rPr>
              <a:t>): Indra;</a:t>
            </a:r>
            <a:r>
              <a:rPr kumimoji="0" lang="en-GB" sz="2000" b="1" i="0" u="none" strike="noStrike" kern="1200" cap="none" spc="0" normalizeH="0" baseline="0" noProof="0" dirty="0">
                <a:ln>
                  <a:noFill/>
                </a:ln>
                <a:solidFill>
                  <a:srgbClr val="CCCCFF"/>
                </a:solidFill>
                <a:effectLst/>
                <a:uLnTx/>
                <a:uFillTx/>
                <a:latin typeface="Abadi" panose="020B0604020104020204" pitchFamily="34" charset="0"/>
                <a:sym typeface="Trebuchet MS"/>
              </a:rPr>
              <a:t> Yogi is Chitra Mars</a:t>
            </a:r>
            <a:r>
              <a:rPr kumimoji="0" lang="en-GB" sz="2000" b="1" i="0" u="none" strike="noStrike" kern="1200" cap="none" spc="0" normalizeH="0" baseline="0" noProof="0" dirty="0">
                <a:ln>
                  <a:noFill/>
                </a:ln>
                <a:solidFill>
                  <a:prstClr val="white"/>
                </a:solidFill>
                <a:effectLst/>
                <a:uLnTx/>
                <a:uFillTx/>
                <a:latin typeface="Abadi" panose="020B0604020104020204" pitchFamily="34" charset="0"/>
                <a:sym typeface="Trebuchet MS"/>
              </a:rPr>
              <a:t>; Entire life spoiled by giving advice to others; don’t try to take a risk and do not invest in what you don’t know. They try do what you do not know;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8.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Dhṛti</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Varuṇa</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Good advisers and best counsellors and when it comes to their own life they will let go of those rules. And won’t follow their own advise. They like to change jobs;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p:sp>
        <p:nvSpPr>
          <p:cNvPr id="3" name="Google Shape;84;p1">
            <a:extLst>
              <a:ext uri="{FF2B5EF4-FFF2-40B4-BE49-F238E27FC236}">
                <a16:creationId xmlns:a16="http://schemas.microsoft.com/office/drawing/2014/main" id="{A037D2AB-55D4-7C01-CCBA-E991D2D856C1}"/>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Google Shape;85;p1">
            <a:extLst>
              <a:ext uri="{FF2B5EF4-FFF2-40B4-BE49-F238E27FC236}">
                <a16:creationId xmlns:a16="http://schemas.microsoft.com/office/drawing/2014/main" id="{2B8826E4-2E9B-8290-68C8-D9616459134E}"/>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57150995"/>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4B48-F43B-E2EC-2904-147A545728E4}"/>
            </a:ext>
          </a:extLst>
        </p:cNvPr>
        <p:cNvGrpSpPr/>
        <p:nvPr/>
      </p:nvGrpSpPr>
      <p:grpSpPr>
        <a:xfrm>
          <a:off x="0" y="0"/>
          <a:ext cx="0" cy="0"/>
          <a:chOff x="0" y="0"/>
          <a:chExt cx="0" cy="0"/>
        </a:xfrm>
      </p:grpSpPr>
      <p:grpSp>
        <p:nvGrpSpPr>
          <p:cNvPr id="35" name="Group 34">
            <a:extLst>
              <a:ext uri="{FF2B5EF4-FFF2-40B4-BE49-F238E27FC236}">
                <a16:creationId xmlns:a16="http://schemas.microsoft.com/office/drawing/2014/main" id="{1BC50B01-2C14-5A57-0BB3-32BB24839B11}"/>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708DE671-FAE1-B633-D96C-6534B75B9389}"/>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708DE671-FAE1-B633-D96C-6534B75B9389}"/>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1191DB63-DD64-4634-B62A-581F5CF2ABE4}"/>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1191DB63-DD64-4634-B62A-581F5CF2ABE4}"/>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58" name="Ink 57">
                <a:extLst>
                  <a:ext uri="{FF2B5EF4-FFF2-40B4-BE49-F238E27FC236}">
                    <a16:creationId xmlns:a16="http://schemas.microsoft.com/office/drawing/2014/main" id="{F9A28150-F903-F33A-D64A-3ABB96E97A48}"/>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F9A28150-F903-F33A-D64A-3ABB96E97A48}"/>
                  </a:ext>
                </a:extLst>
              </p:cNvPr>
              <p:cNvPicPr/>
              <p:nvPr/>
            </p:nvPicPr>
            <p:blipFill>
              <a:blip r:embed="rId7"/>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E9215279-C93B-A850-31A9-9AA43C82614B}"/>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E9215279-C93B-A850-31A9-9AA43C82614B}"/>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EBC7DF8D-9470-47AB-1BFA-0D3C7E82EBB3}"/>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EBC7DF8D-9470-47AB-1BFA-0D3C7E82EBB3}"/>
                  </a:ext>
                </a:extLst>
              </p:cNvPr>
              <p:cNvPicPr/>
              <p:nvPr/>
            </p:nvPicPr>
            <p:blipFill>
              <a:blip r:embed="rId11"/>
              <a:stretch>
                <a:fillRect/>
              </a:stretch>
            </p:blipFill>
            <p:spPr>
              <a:xfrm>
                <a:off x="2322206" y="6321880"/>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5AE916CC-A818-9A7E-C3D2-84A56CB908E1}"/>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5AE916CC-A818-9A7E-C3D2-84A56CB908E1}"/>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49AA4BFD-D29E-8D33-45FF-AA7C88207206}"/>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5C64DA02-501A-DE01-412C-D5ED6E9C0891}"/>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5C64DA02-501A-DE01-412C-D5ED6E9C0891}"/>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04A71BB6-4284-9E46-BD04-C58F1C5946C2}"/>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04A71BB6-4284-9E46-BD04-C58F1C5946C2}"/>
                    </a:ext>
                  </a:extLst>
                </p:cNvPr>
                <p:cNvPicPr/>
                <p:nvPr/>
              </p:nvPicPr>
              <p:blipFill>
                <a:blip r:embed="rId17"/>
                <a:stretch>
                  <a:fillRect/>
                </a:stretch>
              </p:blipFill>
              <p:spPr>
                <a:xfrm>
                  <a:off x="9426446" y="4693676"/>
                  <a:ext cx="270360" cy="241409"/>
                </a:xfrm>
                <a:prstGeom prst="rect">
                  <a:avLst/>
                </a:prstGeom>
              </p:spPr>
            </p:pic>
          </mc:Fallback>
        </mc:AlternateContent>
      </p:grpSp>
      <p:grpSp>
        <p:nvGrpSpPr>
          <p:cNvPr id="69" name="Group 68">
            <a:extLst>
              <a:ext uri="{FF2B5EF4-FFF2-40B4-BE49-F238E27FC236}">
                <a16:creationId xmlns:a16="http://schemas.microsoft.com/office/drawing/2014/main" id="{22282BF7-BCD7-42A6-CC75-510AD125D865}"/>
              </a:ext>
            </a:extLst>
          </p:cNvPr>
          <p:cNvGrpSpPr/>
          <p:nvPr/>
        </p:nvGrpSpPr>
        <p:grpSpPr>
          <a:xfrm>
            <a:off x="10936826" y="2441800"/>
            <a:ext cx="259920" cy="208800"/>
            <a:chOff x="9439766" y="2702800"/>
            <a:chExt cx="259920" cy="208800"/>
          </a:xfrm>
        </p:grpSpPr>
        <mc:AlternateContent xmlns:mc="http://schemas.openxmlformats.org/markup-compatibility/2006" xmlns:p14="http://schemas.microsoft.com/office/powerpoint/2010/main">
          <mc:Choice Requires="p14">
            <p:contentPart p14:bwMode="auto" r:id="rId18">
              <p14:nvContentPartPr>
                <p14:cNvPr id="66" name="Ink 65">
                  <a:extLst>
                    <a:ext uri="{FF2B5EF4-FFF2-40B4-BE49-F238E27FC236}">
                      <a16:creationId xmlns:a16="http://schemas.microsoft.com/office/drawing/2014/main" id="{011D240E-1D41-0DA3-F0D0-E9CE49A530FA}"/>
                    </a:ext>
                  </a:extLst>
                </p14:cNvPr>
                <p14:cNvContentPartPr/>
                <p14:nvPr/>
              </p14:nvContentPartPr>
              <p14:xfrm>
                <a:off x="9439766" y="2733400"/>
                <a:ext cx="190080" cy="178200"/>
              </p14:xfrm>
            </p:contentPart>
          </mc:Choice>
          <mc:Fallback xmlns="">
            <p:pic>
              <p:nvPicPr>
                <p:cNvPr id="66" name="Ink 65">
                  <a:extLst>
                    <a:ext uri="{FF2B5EF4-FFF2-40B4-BE49-F238E27FC236}">
                      <a16:creationId xmlns:a16="http://schemas.microsoft.com/office/drawing/2014/main" id="{011D240E-1D41-0DA3-F0D0-E9CE49A530FA}"/>
                    </a:ext>
                  </a:extLst>
                </p:cNvPr>
                <p:cNvPicPr/>
                <p:nvPr/>
              </p:nvPicPr>
              <p:blipFill>
                <a:blip r:embed="rId19"/>
                <a:stretch>
                  <a:fillRect/>
                </a:stretch>
              </p:blipFill>
              <p:spPr>
                <a:xfrm>
                  <a:off x="9403766" y="2697473"/>
                  <a:ext cx="261720" cy="249696"/>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7" name="Ink 66">
                  <a:extLst>
                    <a:ext uri="{FF2B5EF4-FFF2-40B4-BE49-F238E27FC236}">
                      <a16:creationId xmlns:a16="http://schemas.microsoft.com/office/drawing/2014/main" id="{2277EDD9-81C1-BEA8-DCD1-A347565DC5C0}"/>
                    </a:ext>
                  </a:extLst>
                </p14:cNvPr>
                <p14:cNvContentPartPr/>
                <p14:nvPr/>
              </p14:nvContentPartPr>
              <p14:xfrm>
                <a:off x="9521486" y="2786680"/>
                <a:ext cx="20520" cy="69480"/>
              </p14:xfrm>
            </p:contentPart>
          </mc:Choice>
          <mc:Fallback xmlns="">
            <p:pic>
              <p:nvPicPr>
                <p:cNvPr id="67" name="Ink 66">
                  <a:extLst>
                    <a:ext uri="{FF2B5EF4-FFF2-40B4-BE49-F238E27FC236}">
                      <a16:creationId xmlns:a16="http://schemas.microsoft.com/office/drawing/2014/main" id="{2277EDD9-81C1-BEA8-DCD1-A347565DC5C0}"/>
                    </a:ext>
                  </a:extLst>
                </p:cNvPr>
                <p:cNvPicPr/>
                <p:nvPr/>
              </p:nvPicPr>
              <p:blipFill>
                <a:blip r:embed="rId21"/>
                <a:stretch>
                  <a:fillRect/>
                </a:stretch>
              </p:blipFill>
              <p:spPr>
                <a:xfrm>
                  <a:off x="9485486" y="2750492"/>
                  <a:ext cx="92160" cy="14149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8" name="Ink 67">
                  <a:extLst>
                    <a:ext uri="{FF2B5EF4-FFF2-40B4-BE49-F238E27FC236}">
                      <a16:creationId xmlns:a16="http://schemas.microsoft.com/office/drawing/2014/main" id="{92D0C133-A3ED-0A87-38A8-765E14806E5C}"/>
                    </a:ext>
                  </a:extLst>
                </p14:cNvPr>
                <p14:cNvContentPartPr/>
                <p14:nvPr/>
              </p14:nvContentPartPr>
              <p14:xfrm>
                <a:off x="9440126" y="2702800"/>
                <a:ext cx="259560" cy="201240"/>
              </p14:xfrm>
            </p:contentPart>
          </mc:Choice>
          <mc:Fallback xmlns="">
            <p:pic>
              <p:nvPicPr>
                <p:cNvPr id="68" name="Ink 67">
                  <a:extLst>
                    <a:ext uri="{FF2B5EF4-FFF2-40B4-BE49-F238E27FC236}">
                      <a16:creationId xmlns:a16="http://schemas.microsoft.com/office/drawing/2014/main" id="{92D0C133-A3ED-0A87-38A8-765E14806E5C}"/>
                    </a:ext>
                  </a:extLst>
                </p:cNvPr>
                <p:cNvPicPr/>
                <p:nvPr/>
              </p:nvPicPr>
              <p:blipFill>
                <a:blip r:embed="rId23"/>
                <a:stretch>
                  <a:fillRect/>
                </a:stretch>
              </p:blipFill>
              <p:spPr>
                <a:xfrm>
                  <a:off x="9404126" y="2666800"/>
                  <a:ext cx="331200" cy="272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70" name="Ink 69">
                <a:extLst>
                  <a:ext uri="{FF2B5EF4-FFF2-40B4-BE49-F238E27FC236}">
                    <a16:creationId xmlns:a16="http://schemas.microsoft.com/office/drawing/2014/main" id="{1BE7D84B-8C28-881C-E865-BB21703C1772}"/>
                  </a:ext>
                </a:extLst>
              </p14:cNvPr>
              <p14:cNvContentPartPr/>
              <p14:nvPr/>
            </p14:nvContentPartPr>
            <p14:xfrm>
              <a:off x="11134366" y="3556985"/>
              <a:ext cx="220680" cy="184680"/>
            </p14:xfrm>
          </p:contentPart>
        </mc:Choice>
        <mc:Fallback xmlns="">
          <p:pic>
            <p:nvPicPr>
              <p:cNvPr id="70" name="Ink 69">
                <a:extLst>
                  <a:ext uri="{FF2B5EF4-FFF2-40B4-BE49-F238E27FC236}">
                    <a16:creationId xmlns:a16="http://schemas.microsoft.com/office/drawing/2014/main" id="{1BE7D84B-8C28-881C-E865-BB21703C1772}"/>
                  </a:ext>
                </a:extLst>
              </p:cNvPr>
              <p:cNvPicPr/>
              <p:nvPr/>
            </p:nvPicPr>
            <p:blipFill>
              <a:blip r:embed="rId25"/>
              <a:stretch>
                <a:fillRect/>
              </a:stretch>
            </p:blipFill>
            <p:spPr>
              <a:xfrm>
                <a:off x="11098366" y="3520985"/>
                <a:ext cx="292320" cy="256320"/>
              </a:xfrm>
              <a:prstGeom prst="rect">
                <a:avLst/>
              </a:prstGeom>
            </p:spPr>
          </p:pic>
        </mc:Fallback>
      </mc:AlternateContent>
      <p:sp>
        <p:nvSpPr>
          <p:cNvPr id="71" name="TextBox 70">
            <a:extLst>
              <a:ext uri="{FF2B5EF4-FFF2-40B4-BE49-F238E27FC236}">
                <a16:creationId xmlns:a16="http://schemas.microsoft.com/office/drawing/2014/main" id="{31CD297B-05BF-55A4-8726-9C1EA95E03D8}"/>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54B389A-6D8E-5642-B7EE-EBA1DAEDFF60}"/>
              </a:ext>
            </a:extLst>
          </p:cNvPr>
          <p:cNvSpPr txBox="1"/>
          <p:nvPr/>
        </p:nvSpPr>
        <p:spPr>
          <a:xfrm>
            <a:off x="17799" y="1005961"/>
            <a:ext cx="11566686" cy="4708981"/>
          </a:xfrm>
          <a:prstGeom prst="rect">
            <a:avLst/>
          </a:prstGeom>
          <a:solidFill>
            <a:srgbClr val="6633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CCFF"/>
                </a:solidFill>
                <a:effectLst/>
                <a:uLnTx/>
                <a:uFillTx/>
                <a:latin typeface="Trebuchet MS" panose="020B0603020202020204" pitchFamily="34" charset="0"/>
              </a:rPr>
              <a:t>9. </a:t>
            </a:r>
            <a:r>
              <a:rPr kumimoji="0" lang="en-US" sz="2000" b="1" i="0" u="none" strike="noStrike" kern="1200" cap="none" spc="0" normalizeH="0" baseline="0" noProof="0" dirty="0" err="1">
                <a:ln>
                  <a:noFill/>
                </a:ln>
                <a:solidFill>
                  <a:srgbClr val="CCCCFF"/>
                </a:solidFill>
                <a:effectLst/>
                <a:uLnTx/>
                <a:uFillTx/>
                <a:latin typeface="Trebuchet MS" panose="020B0603020202020204" pitchFamily="34" charset="0"/>
              </a:rPr>
              <a:t>Śūla</a:t>
            </a:r>
            <a:r>
              <a:rPr kumimoji="0" lang="en-US" sz="2000" b="1" i="0" u="none" strike="noStrike" kern="1200" cap="none" spc="0" normalizeH="0" baseline="0" noProof="0" dirty="0">
                <a:ln>
                  <a:noFill/>
                </a:ln>
                <a:solidFill>
                  <a:srgbClr val="CCCCFF"/>
                </a:solidFill>
                <a:effectLst/>
                <a:uLnTx/>
                <a:uFillTx/>
                <a:latin typeface="Trebuchet MS" panose="020B0603020202020204" pitchFamily="34" charset="0"/>
              </a:rPr>
              <a:t>: Ahi;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NO EGO ! Else they will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fail.Exposed</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to all kinds of difficulty in life;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Responsibility should not be entirely placed on their shoulders. (Ahi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अहि</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is a 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ynonym</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of Sarpa (“snake”), according to the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Amarakośa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.—The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Sanatkumāra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Saṃhitā</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(III.36cd-37ab) states that snakes are of two kinds,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Nāgas</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and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Sarpas</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While the former can take any form they desire, the latter are those which glide. The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Amarakośa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(verses I.10.3-6) gives 33 synonyms for snake [viz. Ahi]. Snakes are said to reside in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Nāgaloka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which is located in the endless bowels of the earth with countless palaces, houses and towers, it is also known as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pātālaloka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C000"/>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rPr>
              <a:t>10, </a:t>
            </a:r>
            <a:r>
              <a:rPr kumimoji="0" lang="en-US" sz="2000" b="0" i="0" u="none" strike="noStrike" kern="1200" cap="none" spc="0" normalizeH="0" baseline="0" noProof="0" dirty="0" err="1">
                <a:ln>
                  <a:noFill/>
                </a:ln>
                <a:solidFill>
                  <a:srgbClr val="CCCCFF"/>
                </a:solidFill>
                <a:effectLst/>
                <a:uLnTx/>
                <a:uFillTx/>
                <a:latin typeface="Trebuchet MS" panose="020B0603020202020204" pitchFamily="34" charset="0"/>
              </a:rPr>
              <a:t>Gaṇḍa</a:t>
            </a:r>
            <a:r>
              <a:rPr kumimoji="0" lang="en-US" sz="2000" b="0" i="0" u="none" strike="noStrike" kern="1200" cap="none" spc="0" normalizeH="0" baseline="0" noProof="0" dirty="0">
                <a:ln>
                  <a:noFill/>
                </a:ln>
                <a:solidFill>
                  <a:srgbClr val="FFC000"/>
                </a:solidFill>
                <a:effectLst/>
                <a:uLnTx/>
                <a:uFillTx/>
                <a:latin typeface="Trebuchet MS" panose="020B0603020202020204" pitchFamily="34" charset="0"/>
              </a:rPr>
              <a:t>: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Agni; After Marriage his thought capacity will go mad, crazy, and bizarre. Complete change in personality. Due to own bad habits he will be subjected to suffering;  For females, because of some wrong relationships with a man it will get spoiled.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rPr>
              <a:t>11. </a:t>
            </a:r>
            <a:r>
              <a:rPr kumimoji="0" lang="en-US" sz="2000" b="0" i="0" u="none" strike="noStrike" kern="1200" cap="none" spc="0" normalizeH="0" baseline="0" noProof="0" dirty="0" err="1">
                <a:ln>
                  <a:noFill/>
                </a:ln>
                <a:solidFill>
                  <a:srgbClr val="CCCCFF"/>
                </a:solidFill>
                <a:effectLst/>
                <a:uLnTx/>
                <a:uFillTx/>
                <a:latin typeface="Trebuchet MS" panose="020B0603020202020204" pitchFamily="34" charset="0"/>
              </a:rPr>
              <a:t>Vṛddhi</a:t>
            </a: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rPr>
              <a:t>: </a:t>
            </a:r>
            <a:r>
              <a:rPr kumimoji="0" lang="en-US" sz="2000" b="0" i="0" u="none" strike="noStrike" kern="1200" cap="none" spc="0" normalizeH="0" baseline="0" noProof="0" dirty="0" err="1">
                <a:ln>
                  <a:noFill/>
                </a:ln>
                <a:solidFill>
                  <a:srgbClr val="CCCCFF"/>
                </a:solidFill>
                <a:effectLst/>
                <a:uLnTx/>
                <a:uFillTx/>
                <a:latin typeface="Trebuchet MS" panose="020B0603020202020204" pitchFamily="34" charset="0"/>
              </a:rPr>
              <a:t>Sūrya</a:t>
            </a: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rPr>
              <a:t>;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Never get into arguments or fights; propensity to get into fights accidents etc. avoid; they will work in knowledge-based jobs (lot of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scorpios</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work in those researchers, occult, ancient scriptures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etc</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a:t>
            </a:r>
          </a:p>
        </p:txBody>
      </p:sp>
      <p:pic>
        <p:nvPicPr>
          <p:cNvPr id="17" name="Picture 16" descr="A close up of a logo&#10;&#10;Description generated with high confidence">
            <a:extLst>
              <a:ext uri="{FF2B5EF4-FFF2-40B4-BE49-F238E27FC236}">
                <a16:creationId xmlns:a16="http://schemas.microsoft.com/office/drawing/2014/main" id="{1486765D-CA0D-B1DC-A8CE-0C0D9F1E3C56}"/>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415443" y="2579588"/>
            <a:ext cx="7021563" cy="2031707"/>
          </a:xfrm>
          <a:prstGeom prst="rect">
            <a:avLst/>
          </a:prstGeom>
        </p:spPr>
      </p:pic>
      <p:sp>
        <p:nvSpPr>
          <p:cNvPr id="3" name="TextBox 2">
            <a:extLst>
              <a:ext uri="{FF2B5EF4-FFF2-40B4-BE49-F238E27FC236}">
                <a16:creationId xmlns:a16="http://schemas.microsoft.com/office/drawing/2014/main" id="{47AC46DB-311B-5A59-CA79-20BFD4038F70}"/>
              </a:ext>
            </a:extLst>
          </p:cNvPr>
          <p:cNvSpPr txBox="1"/>
          <p:nvPr/>
        </p:nvSpPr>
        <p:spPr>
          <a:xfrm>
            <a:off x="9216957" y="6244854"/>
            <a:ext cx="865437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Description of the Yogas</a:t>
            </a:r>
          </a:p>
        </p:txBody>
      </p:sp>
      <p:sp>
        <p:nvSpPr>
          <p:cNvPr id="4" name="Google Shape;84;p1">
            <a:extLst>
              <a:ext uri="{FF2B5EF4-FFF2-40B4-BE49-F238E27FC236}">
                <a16:creationId xmlns:a16="http://schemas.microsoft.com/office/drawing/2014/main" id="{7FB9E7FB-537F-F537-BDB1-B43C362A721E}"/>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6EF47BC4-9D72-472B-8E29-E6504A47B719}"/>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56363204"/>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8B29E-A474-5E3B-9443-DF99B169430C}"/>
            </a:ext>
          </a:extLst>
        </p:cNvPr>
        <p:cNvGrpSpPr/>
        <p:nvPr/>
      </p:nvGrpSpPr>
      <p:grpSpPr>
        <a:xfrm>
          <a:off x="0" y="0"/>
          <a:ext cx="0" cy="0"/>
          <a:chOff x="0" y="0"/>
          <a:chExt cx="0" cy="0"/>
        </a:xfrm>
      </p:grpSpPr>
      <p:grpSp>
        <p:nvGrpSpPr>
          <p:cNvPr id="35" name="Group 34">
            <a:extLst>
              <a:ext uri="{FF2B5EF4-FFF2-40B4-BE49-F238E27FC236}">
                <a16:creationId xmlns:a16="http://schemas.microsoft.com/office/drawing/2014/main" id="{5EA4BD13-9A9D-1D17-E1E9-9CF3F5E53970}"/>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D9FAF886-D580-12E8-BE51-8BCDB5AD243B}"/>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D9FAF886-D580-12E8-BE51-8BCDB5AD243B}"/>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1BFD6E54-71FB-1C45-1909-388B3434F443}"/>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1BFD6E54-71FB-1C45-1909-388B3434F443}"/>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58" name="Ink 57">
                <a:extLst>
                  <a:ext uri="{FF2B5EF4-FFF2-40B4-BE49-F238E27FC236}">
                    <a16:creationId xmlns:a16="http://schemas.microsoft.com/office/drawing/2014/main" id="{B4E729F9-66FC-4553-4F4C-E429C7FD52D9}"/>
                  </a:ext>
                </a:extLst>
              </p14:cNvPr>
              <p14:cNvContentPartPr/>
              <p14:nvPr/>
            </p14:nvContentPartPr>
            <p14:xfrm>
              <a:off x="3476006" y="5935960"/>
              <a:ext cx="212400" cy="24120"/>
            </p14:xfrm>
          </p:contentPart>
        </mc:Choice>
        <mc:Fallback xmlns="">
          <p:pic>
            <p:nvPicPr>
              <p:cNvPr id="58" name="Ink 57">
                <a:extLst>
                  <a:ext uri="{FF2B5EF4-FFF2-40B4-BE49-F238E27FC236}">
                    <a16:creationId xmlns:a16="http://schemas.microsoft.com/office/drawing/2014/main" id="{B4E729F9-66FC-4553-4F4C-E429C7FD52D9}"/>
                  </a:ext>
                </a:extLst>
              </p:cNvPr>
              <p:cNvPicPr/>
              <p:nvPr/>
            </p:nvPicPr>
            <p:blipFill>
              <a:blip r:embed="rId7"/>
              <a:stretch>
                <a:fillRect/>
              </a:stretch>
            </p:blipFill>
            <p:spPr>
              <a:xfrm>
                <a:off x="3440006" y="5899415"/>
                <a:ext cx="284040" cy="9684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Ink 59">
                <a:extLst>
                  <a:ext uri="{FF2B5EF4-FFF2-40B4-BE49-F238E27FC236}">
                    <a16:creationId xmlns:a16="http://schemas.microsoft.com/office/drawing/2014/main" id="{6485F92F-0398-F4FC-4DBA-74842BC6005C}"/>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6485F92F-0398-F4FC-4DBA-74842BC6005C}"/>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A2DAE93A-CF5E-F779-1135-5CAB30E12A87}"/>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A2DAE93A-CF5E-F779-1135-5CAB30E12A87}"/>
                  </a:ext>
                </a:extLst>
              </p:cNvPr>
              <p:cNvPicPr/>
              <p:nvPr/>
            </p:nvPicPr>
            <p:blipFill>
              <a:blip r:embed="rId11"/>
              <a:stretch>
                <a:fillRect/>
              </a:stretch>
            </p:blipFill>
            <p:spPr>
              <a:xfrm>
                <a:off x="2322206" y="6321880"/>
                <a:ext cx="241200" cy="158400"/>
              </a:xfrm>
              <a:prstGeom prst="rect">
                <a:avLst/>
              </a:prstGeom>
            </p:spPr>
          </p:pic>
        </mc:Fallback>
      </mc:AlternateContent>
      <p:grpSp>
        <p:nvGrpSpPr>
          <p:cNvPr id="65" name="Group 64">
            <a:extLst>
              <a:ext uri="{FF2B5EF4-FFF2-40B4-BE49-F238E27FC236}">
                <a16:creationId xmlns:a16="http://schemas.microsoft.com/office/drawing/2014/main" id="{185F91DF-5DF4-3F5D-1D2E-D8DDD215ED62}"/>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2">
              <p14:nvContentPartPr>
                <p14:cNvPr id="63" name="Ink 62">
                  <a:extLst>
                    <a:ext uri="{FF2B5EF4-FFF2-40B4-BE49-F238E27FC236}">
                      <a16:creationId xmlns:a16="http://schemas.microsoft.com/office/drawing/2014/main" id="{F7FD0BEE-5DE1-856E-0272-EAA632F6214E}"/>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F7FD0BEE-5DE1-856E-0272-EAA632F6214E}"/>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4C78ECE2-A7E2-E23C-40BB-7AACE561EFCF}"/>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4C78ECE2-A7E2-E23C-40BB-7AACE561EFCF}"/>
                    </a:ext>
                  </a:extLst>
                </p:cNvPr>
                <p:cNvPicPr/>
                <p:nvPr/>
              </p:nvPicPr>
              <p:blipFill>
                <a:blip r:embed="rId17"/>
                <a:stretch>
                  <a:fillRect/>
                </a:stretch>
              </p:blipFill>
              <p:spPr>
                <a:xfrm>
                  <a:off x="9426446" y="4693676"/>
                  <a:ext cx="270360" cy="241409"/>
                </a:xfrm>
                <a:prstGeom prst="rect">
                  <a:avLst/>
                </a:prstGeom>
              </p:spPr>
            </p:pic>
          </mc:Fallback>
        </mc:AlternateContent>
      </p:grpSp>
      <p:sp>
        <p:nvSpPr>
          <p:cNvPr id="71" name="TextBox 70">
            <a:extLst>
              <a:ext uri="{FF2B5EF4-FFF2-40B4-BE49-F238E27FC236}">
                <a16:creationId xmlns:a16="http://schemas.microsoft.com/office/drawing/2014/main" id="{2F7A6548-B46C-978D-94C1-CF94F2A473AB}"/>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466D722-B18F-D2D3-1950-8B7296804A8A}"/>
              </a:ext>
            </a:extLst>
          </p:cNvPr>
          <p:cNvSpPr txBox="1"/>
          <p:nvPr/>
        </p:nvSpPr>
        <p:spPr>
          <a:xfrm>
            <a:off x="197788" y="897920"/>
            <a:ext cx="10880794" cy="4708981"/>
          </a:xfrm>
          <a:prstGeom prst="rect">
            <a:avLst/>
          </a:prstGeom>
          <a:solidFill>
            <a:srgbClr val="6633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ea typeface="+mn-ea"/>
                <a:cs typeface="+mn-cs"/>
              </a:rPr>
              <a:t> 12. Dhruva: </a:t>
            </a:r>
            <a:r>
              <a:rPr kumimoji="0" lang="en-US" sz="2000" b="0" i="0" u="none" strike="noStrike" kern="1200" cap="none" spc="0" normalizeH="0" baseline="0" noProof="0" dirty="0" err="1">
                <a:ln>
                  <a:noFill/>
                </a:ln>
                <a:solidFill>
                  <a:srgbClr val="CCCCFF"/>
                </a:solidFill>
                <a:effectLst/>
                <a:uLnTx/>
                <a:uFillTx/>
                <a:latin typeface="Trebuchet MS" panose="020B0603020202020204" pitchFamily="34" charset="0"/>
                <a:ea typeface="+mn-ea"/>
                <a:cs typeface="+mn-cs"/>
              </a:rPr>
              <a:t>Bhūmi</a:t>
            </a:r>
            <a:r>
              <a:rPr kumimoji="0" lang="en-US" sz="2000" b="0" i="0" u="none" strike="noStrike" kern="1200" cap="none" spc="0" normalizeH="0" baseline="0" noProof="0" dirty="0">
                <a:ln>
                  <a:noFill/>
                </a:ln>
                <a:solidFill>
                  <a:srgbClr val="CCCCFF"/>
                </a:solidFill>
                <a:effectLst/>
                <a:uLnTx/>
                <a:uFillTx/>
                <a:latin typeface="Trebuchet MS" panose="020B0603020202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They are having suffering out of karma, very strong karmic link to past, including the diseases they suffer; Diabetes, skin cancer, poisoning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ea typeface="+mn-ea"/>
                <a:cs typeface="+mn-cs"/>
              </a:rPr>
              <a:t>etc</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 ;Skin related disease insect snake bites;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 </a:t>
            </a:r>
            <a:endParaRPr kumimoji="0" lang="en-US" sz="2000" b="1" i="0" u="none" strike="noStrike" kern="1200" cap="none" spc="0" normalizeH="0" baseline="0" noProof="0" dirty="0">
              <a:ln>
                <a:noFill/>
              </a:ln>
              <a:solidFill>
                <a:srgbClr val="ECEDD1">
                  <a:lumMod val="90000"/>
                </a:srgbClr>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CEDD1">
                    <a:lumMod val="90000"/>
                  </a:srgbClr>
                </a:solidFill>
                <a:effectLst/>
                <a:uLnTx/>
                <a:uFillTx/>
                <a:latin typeface="Abadi" panose="020B0604020104020204" pitchFamily="34" charset="0"/>
                <a:ea typeface="+mn-ea"/>
                <a:cs typeface="+mn-cs"/>
              </a:rPr>
              <a:t>13. </a:t>
            </a:r>
            <a:r>
              <a:rPr kumimoji="0" lang="en-US" sz="2000" b="1" i="0" u="none" strike="noStrike" kern="1200" cap="none" spc="0" normalizeH="0" baseline="0" noProof="0" dirty="0" err="1">
                <a:ln>
                  <a:noFill/>
                </a:ln>
                <a:solidFill>
                  <a:srgbClr val="ECEDD1">
                    <a:lumMod val="90000"/>
                  </a:srgbClr>
                </a:solidFill>
                <a:effectLst/>
                <a:uLnTx/>
                <a:uFillTx/>
                <a:latin typeface="Abadi" panose="020B0604020104020204" pitchFamily="34" charset="0"/>
                <a:ea typeface="+mn-ea"/>
                <a:cs typeface="+mn-cs"/>
              </a:rPr>
              <a:t>Vyāghāta</a:t>
            </a:r>
            <a:r>
              <a:rPr kumimoji="0" lang="en-US" sz="2000" b="1" i="0" u="none" strike="noStrike" kern="1200" cap="none" spc="0" normalizeH="0" baseline="0" noProof="0" dirty="0">
                <a:ln>
                  <a:noFill/>
                </a:ln>
                <a:solidFill>
                  <a:srgbClr val="ECEDD1">
                    <a:lumMod val="90000"/>
                  </a:srgbClr>
                </a:solidFill>
                <a:effectLst/>
                <a:uLnTx/>
                <a:uFillTx/>
                <a:latin typeface="Abadi" panose="020B0604020104020204" pitchFamily="34" charset="0"/>
                <a:ea typeface="+mn-ea"/>
                <a:cs typeface="+mn-cs"/>
              </a:rPr>
              <a:t>: Rudra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Not so Truthful in the job they undertake; most important they will suffer for mistakes that they have not done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14.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Harṣaṇa</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Brahmā</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(Ka);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Karmas to related to mother and mother’s side this persons marriage / childbirth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etc</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will be obstruction; Mother may have committed mistakes in past life; Strong karma pending for the native;  if it is male, suffering because of female and vice versa; Mental disturbance.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Some parts of the body there may be problem;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example, person’s fathers sister husband has schizophrenia. </a:t>
            </a:r>
          </a:p>
        </p:txBody>
      </p:sp>
      <p:pic>
        <p:nvPicPr>
          <p:cNvPr id="17" name="Picture 16" descr="A close up of a logo&#10;&#10;Description generated with high confidence">
            <a:extLst>
              <a:ext uri="{FF2B5EF4-FFF2-40B4-BE49-F238E27FC236}">
                <a16:creationId xmlns:a16="http://schemas.microsoft.com/office/drawing/2014/main" id="{D18DBB2D-B13D-D23F-94A2-D586667C108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243056" y="1543987"/>
            <a:ext cx="7021563" cy="2031707"/>
          </a:xfrm>
          <a:prstGeom prst="rect">
            <a:avLst/>
          </a:prstGeom>
        </p:spPr>
      </p:pic>
      <p:sp>
        <p:nvSpPr>
          <p:cNvPr id="6" name="Google Shape;84;p1">
            <a:extLst>
              <a:ext uri="{FF2B5EF4-FFF2-40B4-BE49-F238E27FC236}">
                <a16:creationId xmlns:a16="http://schemas.microsoft.com/office/drawing/2014/main" id="{74234045-C97A-1C91-228A-C295C9B016C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C7DCFE53-2F0B-1C95-EAF2-2CE74266F4C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35486719"/>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2537-BFE2-404F-7178-159EFC6AECC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280199-56DB-8454-C208-9A3623B81AAE}"/>
              </a:ext>
            </a:extLst>
          </p:cNvPr>
          <p:cNvSpPr txBox="1"/>
          <p:nvPr/>
        </p:nvSpPr>
        <p:spPr>
          <a:xfrm>
            <a:off x="75154" y="951760"/>
            <a:ext cx="10991632" cy="5324535"/>
          </a:xfrm>
          <a:prstGeom prst="rect">
            <a:avLst/>
          </a:prstGeom>
          <a:solidFill>
            <a:srgbClr val="6633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15. Vajra: </a:t>
            </a:r>
            <a:r>
              <a:rPr kumimoji="0" lang="en-US" sz="2000" b="0" i="0" u="none" strike="noStrike" kern="1200" cap="none" spc="0" normalizeH="0" baseline="0" noProof="0" dirty="0" err="1">
                <a:ln>
                  <a:noFill/>
                </a:ln>
                <a:solidFill>
                  <a:srgbClr val="FFFF00"/>
                </a:solidFill>
                <a:effectLst/>
                <a:uLnTx/>
                <a:uFillTx/>
                <a:latin typeface="Trebuchet MS" panose="020B0603020202020204" pitchFamily="34" charset="0"/>
              </a:rPr>
              <a:t>Varuṇa</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a:t>
            </a: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By their own they will come up in life; Own self efforts and family and children will stay. Their children will be separated from them. From age 60 approx. stay separated. So last part of life they will have to be isolated.  Amongst 3 generations, or equivalent to a murder would have taken place.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Trebuchet MS" panose="020B0603020202020204" pitchFamily="34" charset="0"/>
              </a:rPr>
              <a:t>16. Siddhi: </a:t>
            </a:r>
            <a:r>
              <a:rPr kumimoji="0" lang="en-US" sz="2000" b="1" i="0" u="none" strike="noStrike" kern="1200" cap="none" spc="0" normalizeH="0" baseline="0" noProof="0" dirty="0" err="1">
                <a:ln>
                  <a:noFill/>
                </a:ln>
                <a:solidFill>
                  <a:srgbClr val="FFFF00"/>
                </a:solidFill>
                <a:effectLst/>
                <a:uLnTx/>
                <a:uFillTx/>
                <a:latin typeface="Trebuchet MS" panose="020B0603020202020204" pitchFamily="34" charset="0"/>
              </a:rPr>
              <a:t>Gaṇeśa</a:t>
            </a:r>
            <a:r>
              <a:rPr kumimoji="0" lang="en-US" sz="2000" b="1" i="0" u="none" strike="noStrike" kern="1200" cap="none" spc="0" normalizeH="0" baseline="0" noProof="0" dirty="0">
                <a:ln>
                  <a:noFill/>
                </a:ln>
                <a:solidFill>
                  <a:srgbClr val="FFFF00"/>
                </a:solidFill>
                <a:effectLst/>
                <a:uLnTx/>
                <a:uFillTx/>
                <a:latin typeface="Trebuchet MS" panose="020B0603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Will do secretly another job, (moon lighting). Applies to most political leaders, they will be doing other stuff, lobbying for others. Good for mediating for highly powerful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Trebuchet MS" panose="020B0603020202020204" pitchFamily="34" charset="0"/>
              </a:rPr>
              <a:t> 17. </a:t>
            </a:r>
            <a:r>
              <a:rPr kumimoji="0" lang="en-US" sz="2000" b="1" i="0" u="none" strike="noStrike" kern="1200" cap="none" spc="0" normalizeH="0" baseline="0" noProof="0" dirty="0" err="1">
                <a:ln>
                  <a:noFill/>
                </a:ln>
                <a:solidFill>
                  <a:srgbClr val="FFFF00"/>
                </a:solidFill>
                <a:effectLst/>
                <a:uLnTx/>
                <a:uFillTx/>
                <a:latin typeface="Trebuchet MS" panose="020B0603020202020204" pitchFamily="34" charset="0"/>
              </a:rPr>
              <a:t>Vyatīpāṭa</a:t>
            </a:r>
            <a:r>
              <a:rPr kumimoji="0" lang="en-US" sz="2000" b="1" i="0" u="none" strike="noStrike" kern="1200" cap="none" spc="0" normalizeH="0" baseline="0" noProof="0" dirty="0">
                <a:ln>
                  <a:noFill/>
                </a:ln>
                <a:solidFill>
                  <a:srgbClr val="FFFF00"/>
                </a:solidFill>
                <a:effectLst/>
                <a:uLnTx/>
                <a:uFillTx/>
                <a:latin typeface="Trebuchet MS" panose="020B0603020202020204" pitchFamily="34" charset="0"/>
              </a:rPr>
              <a:t>: Rudra;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Severely affected by all the karmas of ancestors. Their birth in itself is curse of ancestors. Father affected or connection with ancestors will be impacted or His own life will go directionless or some person has mental health issue; Birth itself is curse of ancestors. Some person would have cheated regards temple related activity, Government property, or brothers wife (illicit relations) Needs to be meditated;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One day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homam</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won’t work. One year or some long-term remedy;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a:t>
            </a:r>
          </a:p>
        </p:txBody>
      </p:sp>
      <mc:AlternateContent xmlns:mc="http://schemas.openxmlformats.org/markup-compatibility/2006" xmlns:p14="http://schemas.microsoft.com/office/powerpoint/2010/main">
        <mc:Choice Requires="p14">
          <p:contentPart p14:bwMode="auto" r:id="rId2">
            <p14:nvContentPartPr>
              <p14:cNvPr id="62" name="Ink 61">
                <a:extLst>
                  <a:ext uri="{FF2B5EF4-FFF2-40B4-BE49-F238E27FC236}">
                    <a16:creationId xmlns:a16="http://schemas.microsoft.com/office/drawing/2014/main" id="{BFB0B3B5-B9C7-3F9A-F8A2-8CC542A2CC4C}"/>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BFB0B3B5-B9C7-3F9A-F8A2-8CC542A2CC4C}"/>
                  </a:ext>
                </a:extLst>
              </p:cNvPr>
              <p:cNvPicPr/>
              <p:nvPr/>
            </p:nvPicPr>
            <p:blipFill>
              <a:blip r:embed="rId13"/>
              <a:stretch>
                <a:fillRect/>
              </a:stretch>
            </p:blipFill>
            <p:spPr>
              <a:xfrm>
                <a:off x="10508606" y="1897175"/>
                <a:ext cx="1116000" cy="306255"/>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D04CA7FD-8F20-7C77-909A-0856ABFCD26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45423" y="4062334"/>
            <a:ext cx="7021563" cy="2031707"/>
          </a:xfrm>
          <a:prstGeom prst="rect">
            <a:avLst/>
          </a:prstGeom>
        </p:spPr>
      </p:pic>
      <p:sp>
        <p:nvSpPr>
          <p:cNvPr id="71" name="TextBox 70">
            <a:extLst>
              <a:ext uri="{FF2B5EF4-FFF2-40B4-BE49-F238E27FC236}">
                <a16:creationId xmlns:a16="http://schemas.microsoft.com/office/drawing/2014/main" id="{8DE524FA-59F7-97F0-49E9-2B3BAEE83B9E}"/>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3" name="Google Shape;84;p1">
            <a:extLst>
              <a:ext uri="{FF2B5EF4-FFF2-40B4-BE49-F238E27FC236}">
                <a16:creationId xmlns:a16="http://schemas.microsoft.com/office/drawing/2014/main" id="{5093CDBB-4C90-E997-FC5A-B16FC108278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Google Shape;85;p1">
            <a:extLst>
              <a:ext uri="{FF2B5EF4-FFF2-40B4-BE49-F238E27FC236}">
                <a16:creationId xmlns:a16="http://schemas.microsoft.com/office/drawing/2014/main" id="{EE1E24A2-88C0-AD48-FED5-D668A852A4FD}"/>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91779031"/>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C4E6B-46B3-B800-83A2-C67FCDD3F50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61D63CB-90E4-1478-EB0D-2E53EA0DEC77}"/>
              </a:ext>
            </a:extLst>
          </p:cNvPr>
          <p:cNvSpPr txBox="1"/>
          <p:nvPr/>
        </p:nvSpPr>
        <p:spPr>
          <a:xfrm>
            <a:off x="197694" y="467333"/>
            <a:ext cx="10991632" cy="5632311"/>
          </a:xfrm>
          <a:prstGeom prst="rect">
            <a:avLst/>
          </a:prstGeom>
          <a:solidFill>
            <a:srgbClr val="66330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18. </a:t>
            </a:r>
            <a:r>
              <a:rPr kumimoji="0" lang="en-US" sz="2000" b="1" i="0" u="none" strike="noStrike" kern="1200" cap="none" spc="0" normalizeH="0" baseline="0" noProof="0" dirty="0" err="1">
                <a:ln>
                  <a:noFill/>
                </a:ln>
                <a:solidFill>
                  <a:srgbClr val="DDD459"/>
                </a:solidFill>
                <a:effectLst/>
                <a:uLnTx/>
                <a:uFillTx/>
                <a:latin typeface="Trebuchet MS" panose="020B0603020202020204" pitchFamily="34" charset="0"/>
              </a:rPr>
              <a:t>Varīyas</a:t>
            </a: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 : Kubera (Dhanada);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get trapped by powerful people; Reason is greed or jealousy.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19. </a:t>
            </a:r>
            <a:r>
              <a:rPr kumimoji="0" lang="en-US" sz="2000" b="1" i="0" u="none" strike="noStrike" kern="1200" cap="none" spc="0" normalizeH="0" baseline="0" noProof="0" dirty="0" err="1">
                <a:ln>
                  <a:noFill/>
                </a:ln>
                <a:solidFill>
                  <a:srgbClr val="DDD459"/>
                </a:solidFill>
                <a:effectLst/>
                <a:uLnTx/>
                <a:uFillTx/>
                <a:latin typeface="Trebuchet MS" panose="020B0603020202020204" pitchFamily="34" charset="0"/>
              </a:rPr>
              <a:t>Parigha</a:t>
            </a: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 </a:t>
            </a:r>
            <a:r>
              <a:rPr kumimoji="0" lang="en-US" sz="2000" b="1" i="0" u="none" strike="noStrike" kern="1200" cap="none" spc="0" normalizeH="0" baseline="0" noProof="0" dirty="0" err="1">
                <a:ln>
                  <a:noFill/>
                </a:ln>
                <a:solidFill>
                  <a:srgbClr val="DDD459"/>
                </a:solidFill>
                <a:effectLst/>
                <a:uLnTx/>
                <a:uFillTx/>
                <a:latin typeface="Trebuchet MS" panose="020B0603020202020204" pitchFamily="34" charset="0"/>
              </a:rPr>
              <a:t>Tvaṣṭā</a:t>
            </a: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Lot of mental stress, karma related diseases will affect these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DD459"/>
                </a:solidFill>
                <a:effectLst/>
                <a:uLnTx/>
                <a:uFillTx/>
                <a:latin typeface="Trebuchet MS" panose="020B0603020202020204" pitchFamily="34" charset="0"/>
              </a:rPr>
              <a:t>20. Śiva : Mitra;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Panchami Ashtami people seen here; Blood related disorders are seen.  usually intelligent, research minded , sharp but short temper. Important advise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21. Siddha : </a:t>
            </a:r>
            <a:r>
              <a:rPr kumimoji="0" lang="en-US" sz="2000" b="0" i="0" u="none" strike="noStrike" kern="1200" cap="none" spc="0" normalizeH="0" baseline="0" noProof="0" dirty="0" err="1">
                <a:ln>
                  <a:noFill/>
                </a:ln>
                <a:solidFill>
                  <a:srgbClr val="FFFF00"/>
                </a:solidFill>
                <a:effectLst/>
                <a:uLnTx/>
                <a:uFillTx/>
                <a:latin typeface="Trebuchet MS" panose="020B0603020202020204" pitchFamily="34" charset="0"/>
              </a:rPr>
              <a:t>Ṣaḍānana</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Rahu dosha, naga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dosham</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will work, especially prominent nodes, blocks in financial progress, all of them will be there; Sleep till late or won’t sleep at 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22. </a:t>
            </a:r>
            <a:r>
              <a:rPr kumimoji="0" lang="en-US" sz="2000" b="0" i="0" u="none" strike="noStrike" kern="1200" cap="none" spc="0" normalizeH="0" baseline="0" noProof="0" dirty="0" err="1">
                <a:ln>
                  <a:noFill/>
                </a:ln>
                <a:solidFill>
                  <a:srgbClr val="FFFF00"/>
                </a:solidFill>
                <a:effectLst/>
                <a:uLnTx/>
                <a:uFillTx/>
                <a:latin typeface="Trebuchet MS" panose="020B0603020202020204" pitchFamily="34" charset="0"/>
              </a:rPr>
              <a:t>Sādhya</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a:t>
            </a:r>
            <a:r>
              <a:rPr kumimoji="0" lang="en-US" sz="2000" b="0" i="0" u="none" strike="noStrike" kern="1200" cap="none" spc="0" normalizeH="0" baseline="0" noProof="0" dirty="0" err="1">
                <a:ln>
                  <a:noFill/>
                </a:ln>
                <a:solidFill>
                  <a:srgbClr val="FFFF00"/>
                </a:solidFill>
                <a:effectLst/>
                <a:uLnTx/>
                <a:uFillTx/>
                <a:latin typeface="Trebuchet MS" panose="020B0603020202020204" pitchFamily="34" charset="0"/>
              </a:rPr>
              <a:t>Sāvitrī</a:t>
            </a:r>
            <a:r>
              <a:rPr kumimoji="0" lang="en-US" sz="2000" b="0" i="0" u="none" strike="noStrike" kern="1200" cap="none" spc="0" normalizeH="0" baseline="0" noProof="0" dirty="0">
                <a:ln>
                  <a:noFill/>
                </a:ln>
                <a:solidFill>
                  <a:srgbClr val="FFFF00"/>
                </a:solidFill>
                <a:effectLst/>
                <a:uLnTx/>
                <a:uFillTx/>
                <a:latin typeface="Trebuchet MS" panose="020B0603020202020204" pitchFamily="34" charset="0"/>
              </a:rPr>
              <a:t>, </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Fathers  Don’t get a guide/mentor/Guru in life, as they cannot accept anyone. But they are excellent in their profession. Fathers side will be a </a:t>
            </a:r>
            <a:r>
              <a:rPr kumimoji="0" lang="en-US" sz="2000" b="0" i="0" u="none" strike="noStrike" kern="1200" cap="none" spc="0" normalizeH="0" baseline="0" noProof="0" dirty="0" err="1">
                <a:ln>
                  <a:noFill/>
                </a:ln>
                <a:solidFill>
                  <a:prstClr val="white"/>
                </a:solidFill>
                <a:effectLst/>
                <a:uLnTx/>
                <a:uFillTx/>
                <a:latin typeface="Trebuchet MS" panose="020B0603020202020204" pitchFamily="34" charset="0"/>
              </a:rPr>
              <a:t>durmarana</a:t>
            </a:r>
            <a:r>
              <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rPr>
              <a:t> in lineage.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rebuchet MS" panose="020B0603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60" name="Ink 59">
                <a:extLst>
                  <a:ext uri="{FF2B5EF4-FFF2-40B4-BE49-F238E27FC236}">
                    <a16:creationId xmlns:a16="http://schemas.microsoft.com/office/drawing/2014/main" id="{91296C7D-749D-B78F-BB4C-DFE9DDBEB0AA}"/>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91296C7D-749D-B78F-BB4C-DFE9DDBEB0AA}"/>
                  </a:ext>
                </a:extLst>
              </p:cNvPr>
              <p:cNvPicPr/>
              <p:nvPr/>
            </p:nvPicPr>
            <p:blipFill>
              <a:blip r:embed="rId9"/>
              <a:stretch>
                <a:fillRect/>
              </a:stretch>
            </p:blipFill>
            <p:spPr>
              <a:xfrm>
                <a:off x="3374893" y="6393520"/>
                <a:ext cx="348027"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1" name="Ink 60">
                <a:extLst>
                  <a:ext uri="{FF2B5EF4-FFF2-40B4-BE49-F238E27FC236}">
                    <a16:creationId xmlns:a16="http://schemas.microsoft.com/office/drawing/2014/main" id="{66FFF823-3B08-E0CD-2447-C8F9A1922F24}"/>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66FFF823-3B08-E0CD-2447-C8F9A1922F24}"/>
                  </a:ext>
                </a:extLst>
              </p:cNvPr>
              <p:cNvPicPr/>
              <p:nvPr/>
            </p:nvPicPr>
            <p:blipFill>
              <a:blip r:embed="rId11"/>
              <a:stretch>
                <a:fillRect/>
              </a:stretch>
            </p:blipFill>
            <p:spPr>
              <a:xfrm>
                <a:off x="2322206" y="6321880"/>
                <a:ext cx="241200" cy="158400"/>
              </a:xfrm>
              <a:prstGeom prst="rect">
                <a:avLst/>
              </a:prstGeom>
            </p:spPr>
          </p:pic>
        </mc:Fallback>
      </mc:AlternateContent>
      <p:sp>
        <p:nvSpPr>
          <p:cNvPr id="71" name="TextBox 70">
            <a:extLst>
              <a:ext uri="{FF2B5EF4-FFF2-40B4-BE49-F238E27FC236}">
                <a16:creationId xmlns:a16="http://schemas.microsoft.com/office/drawing/2014/main" id="{AF689BB0-9864-60A5-C0FB-1D22DFE29412}"/>
              </a:ext>
            </a:extLst>
          </p:cNvPr>
          <p:cNvSpPr txBox="1"/>
          <p:nvPr/>
        </p:nvSpPr>
        <p:spPr>
          <a:xfrm>
            <a:off x="-87999" y="-11085"/>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17" name="Picture 16" descr="A close up of a logo&#10;&#10;Description generated with high confidence">
            <a:extLst>
              <a:ext uri="{FF2B5EF4-FFF2-40B4-BE49-F238E27FC236}">
                <a16:creationId xmlns:a16="http://schemas.microsoft.com/office/drawing/2014/main" id="{A719EB2B-2FB2-F6E0-85B6-F5CCD00AEF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90745" y="654711"/>
            <a:ext cx="7021563" cy="2031707"/>
          </a:xfrm>
          <a:prstGeom prst="rect">
            <a:avLst/>
          </a:prstGeom>
        </p:spPr>
      </p:pic>
      <p:sp>
        <p:nvSpPr>
          <p:cNvPr id="3" name="Google Shape;84;p1">
            <a:extLst>
              <a:ext uri="{FF2B5EF4-FFF2-40B4-BE49-F238E27FC236}">
                <a16:creationId xmlns:a16="http://schemas.microsoft.com/office/drawing/2014/main" id="{25328607-BF9B-6844-57C5-D9B19BEC1142}"/>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6" name="Google Shape;85;p1">
            <a:extLst>
              <a:ext uri="{FF2B5EF4-FFF2-40B4-BE49-F238E27FC236}">
                <a16:creationId xmlns:a16="http://schemas.microsoft.com/office/drawing/2014/main" id="{0411A15D-1205-260C-C583-D683703B649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14247323"/>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96D3-D75B-634C-2698-87404A2DC8C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50F5D6D-09DC-E9CA-0CD7-BDA83A527B69}"/>
              </a:ext>
            </a:extLst>
          </p:cNvPr>
          <p:cNvSpPr txBox="1"/>
          <p:nvPr/>
        </p:nvSpPr>
        <p:spPr>
          <a:xfrm>
            <a:off x="87542" y="1208346"/>
            <a:ext cx="11162753" cy="4093428"/>
          </a:xfrm>
          <a:prstGeom prst="rect">
            <a:avLst/>
          </a:prstGeom>
          <a:solidFill>
            <a:schemeClr val="accent2">
              <a:lumMod val="5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23. </a:t>
            </a:r>
            <a:r>
              <a:rPr kumimoji="0" lang="en-US" sz="2000" b="1"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Śubha</a:t>
            </a: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 </a:t>
            </a:r>
            <a:r>
              <a:rPr kumimoji="0" lang="en-US" sz="2000" b="1"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Kamalā</a:t>
            </a:r>
            <a:r>
              <a:rPr kumimoji="0" lang="en-US" sz="20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Don’t keep people / staff at home. One of his own worker will stab him in the back;</a:t>
            </a:r>
            <a:endPar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24. </a:t>
            </a:r>
            <a:r>
              <a:rPr kumimoji="0" lang="en-US" sz="2000" b="1"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Śukla</a:t>
            </a: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Gaurī</a:t>
            </a: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 </a:t>
            </a:r>
            <a:r>
              <a:rPr kumimoji="0" lang="en-US" sz="2000" b="0" i="0" u="none" strike="noStrike" kern="1200" cap="none" spc="0" normalizeH="0" baseline="0" noProof="0" dirty="0">
                <a:ln>
                  <a:noFill/>
                </a:ln>
                <a:solidFill>
                  <a:srgbClr val="CF543F">
                    <a:lumMod val="20000"/>
                    <a:lumOff val="80000"/>
                  </a:srgbClr>
                </a:solidFill>
                <a:effectLst/>
                <a:uLnTx/>
                <a:uFillTx/>
                <a:latin typeface="Abadi" panose="020B0604020104020204" pitchFamily="34" charset="0"/>
                <a:ea typeface="+mn-ea"/>
                <a:cs typeface="+mn-cs"/>
              </a:rPr>
              <a:t>Rohini moon yogi; mercury </a:t>
            </a:r>
            <a:r>
              <a:rPr kumimoji="0" lang="en-US" sz="2000" b="0" i="0" u="none" strike="noStrike" kern="1200" cap="none" spc="0" normalizeH="0" baseline="0" noProof="0" dirty="0" err="1">
                <a:ln>
                  <a:noFill/>
                </a:ln>
                <a:solidFill>
                  <a:srgbClr val="CF543F">
                    <a:lumMod val="20000"/>
                    <a:lumOff val="80000"/>
                  </a:srgbClr>
                </a:solidFill>
                <a:effectLst/>
                <a:uLnTx/>
                <a:uFillTx/>
                <a:latin typeface="Abadi" panose="020B0604020104020204" pitchFamily="34" charset="0"/>
                <a:ea typeface="+mn-ea"/>
                <a:cs typeface="+mn-cs"/>
              </a:rPr>
              <a:t>avayogi</a:t>
            </a:r>
            <a:r>
              <a:rPr kumimoji="0" lang="en-US" sz="2000" b="0" i="0" u="none" strike="noStrike" kern="1200" cap="none" spc="0" normalizeH="0" baseline="0" noProof="0" dirty="0">
                <a:ln>
                  <a:noFill/>
                </a:ln>
                <a:solidFill>
                  <a:srgbClr val="CF543F">
                    <a:lumMod val="20000"/>
                    <a:lumOff val="80000"/>
                  </a:srgbClr>
                </a:solidFill>
                <a:effectLst/>
                <a:uLnTx/>
                <a:uFillTx/>
                <a:latin typeface="Abadi" panose="020B0604020104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F543F">
                    <a:lumMod val="20000"/>
                    <a:lumOff val="80000"/>
                  </a:srgbClr>
                </a:solidFill>
                <a:effectLst/>
                <a:uLnTx/>
                <a:uFillTx/>
                <a:latin typeface="Abadi" panose="020B0604020104020204" pitchFamily="34" charset="0"/>
                <a:ea typeface="+mn-ea"/>
                <a:cs typeface="+mn-cs"/>
              </a:rPr>
              <a:t>No support of maternal uncle; ignored and </a:t>
            </a:r>
            <a:r>
              <a:rPr kumimoji="0" lang="en-US" sz="2000" b="0" i="0" u="none" strike="noStrike" kern="1200" cap="none" spc="0" normalizeH="0" baseline="0" noProof="0" dirty="0" err="1">
                <a:ln>
                  <a:noFill/>
                </a:ln>
                <a:solidFill>
                  <a:srgbClr val="CF543F">
                    <a:lumMod val="20000"/>
                    <a:lumOff val="80000"/>
                  </a:srgbClr>
                </a:solidFill>
                <a:effectLst/>
                <a:uLnTx/>
                <a:uFillTx/>
                <a:latin typeface="Abadi" panose="020B0604020104020204" pitchFamily="34" charset="0"/>
                <a:ea typeface="+mn-ea"/>
                <a:cs typeface="+mn-cs"/>
              </a:rPr>
              <a:t>harrasased</a:t>
            </a:r>
            <a:r>
              <a:rPr kumimoji="0" lang="en-US" sz="2000" b="0" i="0" u="none" strike="noStrike" kern="1200" cap="none" spc="0" normalizeH="0" baseline="0" noProof="0" dirty="0">
                <a:ln>
                  <a:noFill/>
                </a:ln>
                <a:solidFill>
                  <a:srgbClr val="CF543F">
                    <a:lumMod val="20000"/>
                    <a:lumOff val="80000"/>
                  </a:srgbClr>
                </a:solidFill>
                <a:effectLst/>
                <a:uLnTx/>
                <a:uFillTx/>
                <a:latin typeface="Abadi" panose="020B0604020104020204" pitchFamily="34" charset="0"/>
                <a:ea typeface="+mn-ea"/>
                <a:cs typeface="+mn-cs"/>
              </a:rPr>
              <a:t> by their own children. They should not teach secrets of knowledge , hence do not reveal secrets, as it will be decline of earning potential or fame.</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25. Brahman : </a:t>
            </a:r>
            <a:r>
              <a:rPr kumimoji="0" lang="en-US" sz="2000" b="1"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Nāsatyas</a:t>
            </a: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srgbClr val="93A299">
                    <a:lumMod val="40000"/>
                    <a:lumOff val="60000"/>
                  </a:srgbClr>
                </a:solidFill>
                <a:effectLst/>
                <a:uLnTx/>
                <a:uFillTx/>
                <a:latin typeface="Abadi" panose="020B0604020104020204" pitchFamily="34" charset="0"/>
                <a:ea typeface="+mn-ea"/>
                <a:cs typeface="+mn-cs"/>
              </a:rPr>
              <a:t>– mental issues to native or Native itself. </a:t>
            </a:r>
            <a:endPar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26. Indra: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Pitṛs</a:t>
            </a:r>
            <a:r>
              <a:rPr kumimoji="0" lang="en-US" sz="20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 </a:t>
            </a:r>
            <a:r>
              <a:rPr kumimoji="0" lang="en-US" sz="2000" b="1"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Mahendra</a:t>
            </a:r>
            <a:r>
              <a:rPr kumimoji="0" lang="en-US" sz="20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 they will have all the comforts but they cannot enjoy them; Only after some expense their work will be done; Their life is affected by a female. Mostly member of family or sister or close friend. .</a:t>
            </a:r>
            <a:r>
              <a:rPr kumimoji="0" lang="en-US" sz="2000" b="0" i="0" u="none" strike="noStrike" kern="1200" cap="none" spc="0" normalizeH="0" baseline="0" noProof="0" dirty="0" err="1">
                <a:ln>
                  <a:noFill/>
                </a:ln>
                <a:solidFill>
                  <a:srgbClr val="E8B54D">
                    <a:lumMod val="40000"/>
                    <a:lumOff val="60000"/>
                  </a:srgbClr>
                </a:solidFill>
                <a:effectLst/>
                <a:uLnTx/>
                <a:uFillTx/>
                <a:latin typeface="Abadi" panose="020B0604020104020204" pitchFamily="34" charset="0"/>
                <a:ea typeface="+mn-ea"/>
                <a:cs typeface="+mn-cs"/>
              </a:rPr>
              <a:t>Vyatipata</a:t>
            </a:r>
            <a:r>
              <a:rPr kumimoji="0" lang="en-US" sz="20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 Amavasya </a:t>
            </a:r>
            <a:r>
              <a:rPr kumimoji="0" lang="en-US" sz="2000" b="0" i="0" u="none" strike="noStrike" kern="1200" cap="none" spc="0" normalizeH="0" baseline="0" noProof="0" dirty="0" err="1">
                <a:ln>
                  <a:noFill/>
                </a:ln>
                <a:solidFill>
                  <a:srgbClr val="E8B54D">
                    <a:lumMod val="40000"/>
                    <a:lumOff val="60000"/>
                  </a:srgbClr>
                </a:solidFill>
                <a:effectLst/>
                <a:uLnTx/>
                <a:uFillTx/>
                <a:latin typeface="Abadi" panose="020B0604020104020204" pitchFamily="34" charset="0"/>
                <a:ea typeface="+mn-ea"/>
                <a:cs typeface="+mn-cs"/>
              </a:rPr>
              <a:t>pournima</a:t>
            </a:r>
            <a:r>
              <a:rPr kumimoji="0" lang="en-US" sz="2000" b="0" i="0" u="none" strike="noStrike" kern="1200" cap="none" spc="0" normalizeH="0" baseline="0" noProof="0" dirty="0">
                <a:ln>
                  <a:noFill/>
                </a:ln>
                <a:solidFill>
                  <a:srgbClr val="E8B54D">
                    <a:lumMod val="40000"/>
                    <a:lumOff val="60000"/>
                  </a:srgbClr>
                </a:solidFill>
                <a:effectLst/>
                <a:uLnTx/>
                <a:uFillTx/>
                <a:latin typeface="Abadi" panose="020B0604020104020204" pitchFamily="34" charset="0"/>
                <a:ea typeface="+mn-ea"/>
                <a:cs typeface="+mn-cs"/>
              </a:rPr>
              <a:t> people born will be there, surrounded by these.</a:t>
            </a:r>
            <a:endParaRPr kumimoji="0" lang="en-US" sz="2000" b="0" i="0" u="none" strike="noStrike" kern="1200" cap="none" spc="0" normalizeH="0" baseline="0" noProof="0" dirty="0">
              <a:ln>
                <a:noFill/>
              </a:ln>
              <a:solidFill>
                <a:srgbClr val="ECEDD1">
                  <a:lumMod val="75000"/>
                </a:srgbClr>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27. </a:t>
            </a:r>
            <a:r>
              <a:rPr kumimoji="0" lang="en-US" sz="2000" b="0" i="0" u="none" strike="noStrike" kern="1200" cap="none" spc="0" normalizeH="0" baseline="0" noProof="0" dirty="0" err="1">
                <a:ln>
                  <a:noFill/>
                </a:ln>
                <a:solidFill>
                  <a:srgbClr val="FFFF00"/>
                </a:solidFill>
                <a:effectLst/>
                <a:uLnTx/>
                <a:uFillTx/>
                <a:latin typeface="Abadi" panose="020B0604020104020204" pitchFamily="34" charset="0"/>
                <a:ea typeface="+mn-ea"/>
                <a:cs typeface="+mn-cs"/>
              </a:rPr>
              <a:t>Vaidhṛtī</a:t>
            </a: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 Aditi</a:t>
            </a:r>
            <a:r>
              <a:rPr kumimoji="0" lang="en-US" sz="2000" b="0" i="0" u="none" strike="noStrike" kern="1200" cap="none" spc="0" normalizeH="0" baseline="0" noProof="0" dirty="0">
                <a:ln>
                  <a:noFill/>
                </a:ln>
                <a:solidFill>
                  <a:srgbClr val="ECEDD1">
                    <a:lumMod val="75000"/>
                  </a:srgbClr>
                </a:solidFill>
                <a:effectLst/>
                <a:uLnTx/>
                <a:uFillTx/>
                <a:latin typeface="Abadi" panose="020B0604020104020204" pitchFamily="34" charset="0"/>
                <a:ea typeface="+mn-ea"/>
                <a:cs typeface="+mn-cs"/>
              </a:rPr>
              <a:t>. – don’t take jobs </a:t>
            </a:r>
            <a:r>
              <a:rPr kumimoji="0" lang="en-US" sz="2000" b="0" i="0" u="none" strike="noStrike" kern="1200" cap="none" spc="0" normalizeH="0" baseline="0" noProof="0" dirty="0" err="1">
                <a:ln>
                  <a:noFill/>
                </a:ln>
                <a:solidFill>
                  <a:srgbClr val="ECEDD1">
                    <a:lumMod val="75000"/>
                  </a:srgbClr>
                </a:solidFill>
                <a:effectLst/>
                <a:uLnTx/>
                <a:uFillTx/>
                <a:latin typeface="Abadi" panose="020B0604020104020204" pitchFamily="34" charset="0"/>
                <a:ea typeface="+mn-ea"/>
                <a:cs typeface="+mn-cs"/>
              </a:rPr>
              <a:t>karakaas</a:t>
            </a:r>
            <a:r>
              <a:rPr kumimoji="0" lang="en-US" sz="2000" b="0" i="0" u="none" strike="noStrike" kern="1200" cap="none" spc="0" normalizeH="0" baseline="0" noProof="0" dirty="0">
                <a:ln>
                  <a:noFill/>
                </a:ln>
                <a:solidFill>
                  <a:srgbClr val="ECEDD1">
                    <a:lumMod val="75000"/>
                  </a:srgbClr>
                </a:solidFill>
                <a:effectLst/>
                <a:uLnTx/>
                <a:uFillTx/>
                <a:latin typeface="Abadi" panose="020B0604020104020204" pitchFamily="34" charset="0"/>
                <a:ea typeface="+mn-ea"/>
                <a:cs typeface="+mn-cs"/>
              </a:rPr>
              <a:t> of Sun.These people should never take jobs related to Sun. Ancestral/father’s job. Caught in charges, bribes. </a:t>
            </a:r>
            <a:r>
              <a:rPr kumimoji="0" lang="en-US" sz="2000" b="0" i="0" u="none" strike="noStrike" kern="1200" cap="none" spc="0" normalizeH="0" baseline="0" noProof="0" dirty="0" err="1">
                <a:ln>
                  <a:noFill/>
                </a:ln>
                <a:solidFill>
                  <a:srgbClr val="ECEDD1">
                    <a:lumMod val="75000"/>
                  </a:srgbClr>
                </a:solidFill>
                <a:effectLst/>
                <a:uLnTx/>
                <a:uFillTx/>
                <a:latin typeface="Abadi" panose="020B0604020104020204" pitchFamily="34" charset="0"/>
                <a:ea typeface="+mn-ea"/>
                <a:cs typeface="+mn-cs"/>
              </a:rPr>
              <a:t>Etc</a:t>
            </a:r>
            <a:r>
              <a:rPr kumimoji="0" lang="en-US" sz="2000" b="0" i="0" u="none" strike="noStrike" kern="1200" cap="none" spc="0" normalizeH="0" baseline="0" noProof="0" dirty="0">
                <a:ln>
                  <a:noFill/>
                </a:ln>
                <a:solidFill>
                  <a:srgbClr val="ECEDD1">
                    <a:lumMod val="75000"/>
                  </a:srgbClr>
                </a:solidFill>
                <a:effectLst/>
                <a:uLnTx/>
                <a:uFillTx/>
                <a:latin typeface="Abadi" panose="020B0604020104020204" pitchFamily="34" charset="0"/>
                <a:ea typeface="+mn-ea"/>
                <a:cs typeface="+mn-cs"/>
              </a:rPr>
              <a:t> . They struggle with government. They like isolation and darkness.</a:t>
            </a:r>
          </a:p>
        </p:txBody>
      </p:sp>
      <p:pic>
        <p:nvPicPr>
          <p:cNvPr id="17" name="Picture 16" descr="A close up of a logo&#10;&#10;Description generated with high confidence">
            <a:extLst>
              <a:ext uri="{FF2B5EF4-FFF2-40B4-BE49-F238E27FC236}">
                <a16:creationId xmlns:a16="http://schemas.microsoft.com/office/drawing/2014/main" id="{30CD9C1A-5144-F0F6-7EC5-3E4336618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3831" y="2432978"/>
            <a:ext cx="5682219" cy="1644164"/>
          </a:xfrm>
          <a:prstGeom prst="rect">
            <a:avLst/>
          </a:prstGeom>
        </p:spPr>
      </p:pic>
      <p:sp>
        <p:nvSpPr>
          <p:cNvPr id="71" name="TextBox 70">
            <a:extLst>
              <a:ext uri="{FF2B5EF4-FFF2-40B4-BE49-F238E27FC236}">
                <a16:creationId xmlns:a16="http://schemas.microsoft.com/office/drawing/2014/main" id="{F665E3C1-1015-D54A-A37C-278E2CC42A04}"/>
              </a:ext>
            </a:extLst>
          </p:cNvPr>
          <p:cNvSpPr txBox="1"/>
          <p:nvPr/>
        </p:nvSpPr>
        <p:spPr>
          <a:xfrm>
            <a:off x="87542" y="57305"/>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4728957-1BB1-9C8F-ED87-48291FE1D7CA}"/>
              </a:ext>
            </a:extLst>
          </p:cNvPr>
          <p:cNvPicPr>
            <a:picLocks noChangeAspect="1"/>
          </p:cNvPicPr>
          <p:nvPr/>
        </p:nvPicPr>
        <p:blipFill>
          <a:blip r:embed="rId3"/>
          <a:stretch>
            <a:fillRect/>
          </a:stretch>
        </p:blipFill>
        <p:spPr>
          <a:xfrm>
            <a:off x="10783451" y="3582901"/>
            <a:ext cx="1296339" cy="1892813"/>
          </a:xfrm>
          <a:prstGeom prst="rect">
            <a:avLst/>
          </a:prstGeom>
        </p:spPr>
      </p:pic>
      <p:sp>
        <p:nvSpPr>
          <p:cNvPr id="3" name="Google Shape;84;p1">
            <a:extLst>
              <a:ext uri="{FF2B5EF4-FFF2-40B4-BE49-F238E27FC236}">
                <a16:creationId xmlns:a16="http://schemas.microsoft.com/office/drawing/2014/main" id="{74D357CE-304F-1347-E687-358A50EF227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86AA5CFC-1D10-997A-7705-58FD56AA1F05}"/>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3914233"/>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5492D-404A-4DC4-B674-809FBD02D7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2A9D951-CF70-59E7-9679-4A5D3DA4E5F4}"/>
              </a:ext>
            </a:extLst>
          </p:cNvPr>
          <p:cNvSpPr txBox="1"/>
          <p:nvPr/>
        </p:nvSpPr>
        <p:spPr>
          <a:xfrm>
            <a:off x="299185" y="-114350"/>
            <a:ext cx="10031241" cy="1323439"/>
          </a:xfrm>
          <a:prstGeom prst="rect">
            <a:avLst/>
          </a:prstGeom>
          <a:solidFill>
            <a:schemeClr val="tx2">
              <a:lumMod val="2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Yogam &amp; Yogi</a:t>
            </a:r>
          </a:p>
          <a:p>
            <a:pPr lvl="0">
              <a:defRPr/>
            </a:pPr>
            <a:r>
              <a:rPr lang="en-US" sz="1600" dirty="0">
                <a:solidFill>
                  <a:prstClr val="white"/>
                </a:solidFill>
                <a:latin typeface="Abadi" panose="020B0604020104020204" pitchFamily="34" charset="0"/>
              </a:rPr>
              <a:t>Sri Rama – Shobhana Yoga ruled by deity Brhaspati, which is in </a:t>
            </a:r>
            <a:r>
              <a:rPr lang="en-US" sz="1600" dirty="0" err="1">
                <a:solidFill>
                  <a:prstClr val="white"/>
                </a:solidFill>
                <a:latin typeface="Abadi" panose="020B0604020104020204" pitchFamily="34" charset="0"/>
              </a:rPr>
              <a:t>digbala</a:t>
            </a:r>
            <a:r>
              <a:rPr lang="en-US" sz="1600" dirty="0">
                <a:solidFill>
                  <a:prstClr val="white"/>
                </a:solidFill>
                <a:latin typeface="Abadi" panose="020B0604020104020204" pitchFamily="34" charset="0"/>
              </a:rPr>
              <a:t>, forming several </a:t>
            </a:r>
            <a:r>
              <a:rPr lang="en-US" sz="1600" dirty="0" err="1">
                <a:solidFill>
                  <a:prstClr val="white"/>
                </a:solidFill>
                <a:latin typeface="Abadi" panose="020B0604020104020204" pitchFamily="34" charset="0"/>
              </a:rPr>
              <a:t>yogas</a:t>
            </a:r>
            <a:r>
              <a:rPr lang="en-US" sz="1600" dirty="0">
                <a:solidFill>
                  <a:prstClr val="white"/>
                </a:solidFill>
                <a:latin typeface="Abadi" panose="020B0604020104020204" pitchFamily="34" charset="0"/>
              </a:rPr>
              <a:t>, including </a:t>
            </a:r>
            <a:r>
              <a:rPr lang="en-US" sz="1600" dirty="0" err="1">
                <a:solidFill>
                  <a:prstClr val="white"/>
                </a:solidFill>
                <a:latin typeface="Abadi" panose="020B0604020104020204" pitchFamily="34" charset="0"/>
              </a:rPr>
              <a:t>hamsa</a:t>
            </a:r>
            <a:r>
              <a:rPr lang="en-US" sz="1600" dirty="0">
                <a:solidFill>
                  <a:prstClr val="white"/>
                </a:solidFill>
                <a:latin typeface="Abadi" panose="020B0604020104020204" pitchFamily="34" charset="0"/>
              </a:rPr>
              <a:t> maha </a:t>
            </a:r>
            <a:r>
              <a:rPr lang="en-US" sz="1600" dirty="0" err="1">
                <a:solidFill>
                  <a:prstClr val="white"/>
                </a:solidFill>
                <a:latin typeface="Abadi" panose="020B0604020104020204" pitchFamily="34" charset="0"/>
              </a:rPr>
              <a:t>purusa</a:t>
            </a:r>
            <a:r>
              <a:rPr lang="en-US" sz="1600" dirty="0">
                <a:solidFill>
                  <a:prstClr val="white"/>
                </a:solidFill>
                <a:latin typeface="Abadi" panose="020B0604020104020204" pitchFamily="34" charset="0"/>
              </a:rPr>
              <a:t> yoga – </a:t>
            </a:r>
            <a:r>
              <a:rPr lang="en-US" sz="1600" dirty="0" err="1">
                <a:solidFill>
                  <a:prstClr val="white"/>
                </a:solidFill>
                <a:latin typeface="Abadi" panose="020B0604020104020204" pitchFamily="34" charset="0"/>
              </a:rPr>
              <a:t>Kaulava</a:t>
            </a:r>
            <a:r>
              <a:rPr lang="en-US" sz="1600" dirty="0">
                <a:solidFill>
                  <a:prstClr val="white"/>
                </a:solidFill>
                <a:latin typeface="Abadi" panose="020B0604020104020204" pitchFamily="34" charset="0"/>
              </a:rPr>
              <a:t> </a:t>
            </a:r>
            <a:r>
              <a:rPr lang="en-US" sz="1600" dirty="0" err="1">
                <a:solidFill>
                  <a:prstClr val="white"/>
                </a:solidFill>
                <a:latin typeface="Abadi" panose="020B0604020104020204" pitchFamily="34" charset="0"/>
              </a:rPr>
              <a:t>Kāraṇa</a:t>
            </a:r>
            <a:r>
              <a:rPr lang="en-US" sz="1600" dirty="0">
                <a:solidFill>
                  <a:prstClr val="white"/>
                </a:solidFill>
                <a:latin typeface="Abadi" panose="020B0604020104020204" pitchFamily="34" charset="0"/>
              </a:rPr>
              <a:t>  – Strong, Mars is the Nath and so exalted – here we see</a:t>
            </a:r>
          </a:p>
          <a:p>
            <a:pPr lvl="0">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That the yogi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graha</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is Surya and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graha</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is Saturn </a:t>
            </a:r>
            <a:r>
              <a:rPr lang="en-US" sz="1600" dirty="0">
                <a:solidFill>
                  <a:prstClr val="white"/>
                </a:solidFill>
                <a:latin typeface="Abadi" panose="020B0604020104020204" pitchFamily="34" charset="0"/>
              </a:rPr>
              <a:t>– (father, step mother) AL is in Aries Exalted Sun -UNDEFEATABLE</a:t>
            </a:r>
            <a:endParaRPr kumimoji="0" lang="en-GB"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61" name="Ink 60">
                <a:extLst>
                  <a:ext uri="{FF2B5EF4-FFF2-40B4-BE49-F238E27FC236}">
                    <a16:creationId xmlns:a16="http://schemas.microsoft.com/office/drawing/2014/main" id="{46CE52C9-D7BB-DFFE-177C-6DB3102B772F}"/>
                  </a:ext>
                </a:extLst>
              </p14:cNvPr>
              <p14:cNvContentPartPr/>
              <p14:nvPr/>
            </p14:nvContentPartPr>
            <p14:xfrm>
              <a:off x="8902826" y="6529482"/>
              <a:ext cx="169560" cy="86760"/>
            </p14:xfrm>
          </p:contentPart>
        </mc:Choice>
        <mc:Fallback xmlns="">
          <p:pic>
            <p:nvPicPr>
              <p:cNvPr id="61" name="Ink 60">
                <a:extLst>
                  <a:ext uri="{FF2B5EF4-FFF2-40B4-BE49-F238E27FC236}">
                    <a16:creationId xmlns:a16="http://schemas.microsoft.com/office/drawing/2014/main" id="{46CE52C9-D7BB-DFFE-177C-6DB3102B772F}"/>
                  </a:ext>
                </a:extLst>
              </p:cNvPr>
              <p:cNvPicPr/>
              <p:nvPr/>
            </p:nvPicPr>
            <p:blipFill>
              <a:blip r:embed="rId5"/>
              <a:stretch>
                <a:fillRect/>
              </a:stretch>
            </p:blipFill>
            <p:spPr>
              <a:xfrm>
                <a:off x="8866826" y="6493482"/>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2" name="Ink 61">
                <a:extLst>
                  <a:ext uri="{FF2B5EF4-FFF2-40B4-BE49-F238E27FC236}">
                    <a16:creationId xmlns:a16="http://schemas.microsoft.com/office/drawing/2014/main" id="{F1217AF7-7258-181A-CD39-64333E375395}"/>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F1217AF7-7258-181A-CD39-64333E375395}"/>
                  </a:ext>
                </a:extLst>
              </p:cNvPr>
              <p:cNvPicPr/>
              <p:nvPr/>
            </p:nvPicPr>
            <p:blipFill>
              <a:blip r:embed="rId15"/>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52B21380-2A32-0607-6167-C98793866C41}"/>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6">
              <p14:nvContentPartPr>
                <p14:cNvPr id="63" name="Ink 62">
                  <a:extLst>
                    <a:ext uri="{FF2B5EF4-FFF2-40B4-BE49-F238E27FC236}">
                      <a16:creationId xmlns:a16="http://schemas.microsoft.com/office/drawing/2014/main" id="{C809CAA1-F67D-0059-4E5C-E9D7D5507C10}"/>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C809CAA1-F67D-0059-4E5C-E9D7D5507C10}"/>
                    </a:ext>
                  </a:extLst>
                </p:cNvPr>
                <p:cNvPicPr/>
                <p:nvPr/>
              </p:nvPicPr>
              <p:blipFill>
                <a:blip r:embed="rId17"/>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4" name="Ink 63">
                  <a:extLst>
                    <a:ext uri="{FF2B5EF4-FFF2-40B4-BE49-F238E27FC236}">
                      <a16:creationId xmlns:a16="http://schemas.microsoft.com/office/drawing/2014/main" id="{85A0BDCC-05FE-161B-1DC4-1E27A3EF87DB}"/>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85A0BDCC-05FE-161B-1DC4-1E27A3EF87DB}"/>
                    </a:ext>
                  </a:extLst>
                </p:cNvPr>
                <p:cNvPicPr/>
                <p:nvPr/>
              </p:nvPicPr>
              <p:blipFill>
                <a:blip r:embed="rId19"/>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FCCC343F-FD39-F3F9-69C0-540C28D5E58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082208" y="1681040"/>
            <a:ext cx="7021563" cy="2031707"/>
          </a:xfrm>
          <a:prstGeom prst="rect">
            <a:avLst/>
          </a:prstGeom>
        </p:spPr>
      </p:pic>
      <p:sp>
        <p:nvSpPr>
          <p:cNvPr id="71" name="TextBox 70">
            <a:extLst>
              <a:ext uri="{FF2B5EF4-FFF2-40B4-BE49-F238E27FC236}">
                <a16:creationId xmlns:a16="http://schemas.microsoft.com/office/drawing/2014/main" id="{CBA6172D-67D7-DEE8-ED2A-0A370B0110C8}"/>
              </a:ext>
            </a:extLst>
          </p:cNvPr>
          <p:cNvSpPr txBox="1"/>
          <p:nvPr/>
        </p:nvSpPr>
        <p:spPr>
          <a:xfrm>
            <a:off x="0" y="0"/>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21">
            <p14:nvContentPartPr>
              <p14:cNvPr id="4" name="Ink 3">
                <a:extLst>
                  <a:ext uri="{FF2B5EF4-FFF2-40B4-BE49-F238E27FC236}">
                    <a16:creationId xmlns:a16="http://schemas.microsoft.com/office/drawing/2014/main" id="{BAA66C83-8A94-B278-67A1-51A22A56E9F7}"/>
                  </a:ext>
                </a:extLst>
              </p14:cNvPr>
              <p14:cNvContentPartPr/>
              <p14:nvPr/>
            </p14:nvContentPartPr>
            <p14:xfrm>
              <a:off x="8955206" y="5798309"/>
              <a:ext cx="360" cy="360"/>
            </p14:xfrm>
          </p:contentPart>
        </mc:Choice>
        <mc:Fallback xmlns="">
          <p:pic>
            <p:nvPicPr>
              <p:cNvPr id="4" name="Ink 3">
                <a:extLst>
                  <a:ext uri="{FF2B5EF4-FFF2-40B4-BE49-F238E27FC236}">
                    <a16:creationId xmlns:a16="http://schemas.microsoft.com/office/drawing/2014/main" id="{BAA66C83-8A94-B278-67A1-51A22A56E9F7}"/>
                  </a:ext>
                </a:extLst>
              </p:cNvPr>
              <p:cNvPicPr/>
              <p:nvPr/>
            </p:nvPicPr>
            <p:blipFill>
              <a:blip r:embed="rId23"/>
              <a:stretch>
                <a:fillRect/>
              </a:stretch>
            </p:blipFill>
            <p:spPr>
              <a:xfrm>
                <a:off x="8892566" y="573530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 name="Ink 5">
                <a:extLst>
                  <a:ext uri="{FF2B5EF4-FFF2-40B4-BE49-F238E27FC236}">
                    <a16:creationId xmlns:a16="http://schemas.microsoft.com/office/drawing/2014/main" id="{7B682472-3AD3-425A-E288-4033891F69DC}"/>
                  </a:ext>
                </a:extLst>
              </p14:cNvPr>
              <p14:cNvContentPartPr/>
              <p14:nvPr/>
            </p14:nvContentPartPr>
            <p14:xfrm>
              <a:off x="8918846" y="5578349"/>
              <a:ext cx="68760" cy="210600"/>
            </p14:xfrm>
          </p:contentPart>
        </mc:Choice>
        <mc:Fallback xmlns="">
          <p:pic>
            <p:nvPicPr>
              <p:cNvPr id="6" name="Ink 5">
                <a:extLst>
                  <a:ext uri="{FF2B5EF4-FFF2-40B4-BE49-F238E27FC236}">
                    <a16:creationId xmlns:a16="http://schemas.microsoft.com/office/drawing/2014/main" id="{7B682472-3AD3-425A-E288-4033891F69DC}"/>
                  </a:ext>
                </a:extLst>
              </p:cNvPr>
              <p:cNvPicPr/>
              <p:nvPr/>
            </p:nvPicPr>
            <p:blipFill>
              <a:blip r:embed="rId25"/>
              <a:stretch>
                <a:fillRect/>
              </a:stretch>
            </p:blipFill>
            <p:spPr>
              <a:xfrm>
                <a:off x="8855846" y="5515709"/>
                <a:ext cx="194400" cy="3362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 name="Ink 6">
                <a:extLst>
                  <a:ext uri="{FF2B5EF4-FFF2-40B4-BE49-F238E27FC236}">
                    <a16:creationId xmlns:a16="http://schemas.microsoft.com/office/drawing/2014/main" id="{30A4F840-BBBB-D124-2A65-FE00A2AC10D6}"/>
                  </a:ext>
                </a:extLst>
              </p14:cNvPr>
              <p14:cNvContentPartPr/>
              <p14:nvPr/>
            </p14:nvContentPartPr>
            <p14:xfrm flipV="1">
              <a:off x="9119609" y="6494112"/>
              <a:ext cx="1925198" cy="108700"/>
            </p14:xfrm>
          </p:contentPart>
        </mc:Choice>
        <mc:Fallback xmlns="">
          <p:pic>
            <p:nvPicPr>
              <p:cNvPr id="7" name="Ink 6">
                <a:extLst>
                  <a:ext uri="{FF2B5EF4-FFF2-40B4-BE49-F238E27FC236}">
                    <a16:creationId xmlns:a16="http://schemas.microsoft.com/office/drawing/2014/main" id="{30A4F840-BBBB-D124-2A65-FE00A2AC10D6}"/>
                  </a:ext>
                </a:extLst>
              </p:cNvPr>
              <p:cNvPicPr/>
              <p:nvPr/>
            </p:nvPicPr>
            <p:blipFill>
              <a:blip r:embed="rId27"/>
              <a:stretch>
                <a:fillRect/>
              </a:stretch>
            </p:blipFill>
            <p:spPr>
              <a:xfrm flipV="1">
                <a:off x="9056541" y="6430214"/>
                <a:ext cx="2050974" cy="236863"/>
              </a:xfrm>
              <a:prstGeom prst="rect">
                <a:avLst/>
              </a:prstGeom>
            </p:spPr>
          </p:pic>
        </mc:Fallback>
      </mc:AlternateContent>
      <p:sp>
        <p:nvSpPr>
          <p:cNvPr id="3" name="Google Shape;84;p1">
            <a:extLst>
              <a:ext uri="{FF2B5EF4-FFF2-40B4-BE49-F238E27FC236}">
                <a16:creationId xmlns:a16="http://schemas.microsoft.com/office/drawing/2014/main" id="{02B9A0F7-EC77-949B-BFEC-3E1FADD4573D}"/>
              </a:ext>
            </a:extLst>
          </p:cNvPr>
          <p:cNvSpPr/>
          <p:nvPr/>
        </p:nvSpPr>
        <p:spPr>
          <a:xfrm>
            <a:off x="9972673" y="30293"/>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9" name="Google Shape;85;p1">
            <a:extLst>
              <a:ext uri="{FF2B5EF4-FFF2-40B4-BE49-F238E27FC236}">
                <a16:creationId xmlns:a16="http://schemas.microsoft.com/office/drawing/2014/main" id="{917767CD-DE5B-767C-D689-F196341E6BDB}"/>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9837E010-95D8-6886-9325-C842943E89D1}"/>
              </a:ext>
            </a:extLst>
          </p:cNvPr>
          <p:cNvPicPr>
            <a:picLocks noChangeAspect="1"/>
          </p:cNvPicPr>
          <p:nvPr/>
        </p:nvPicPr>
        <p:blipFill>
          <a:blip r:embed="rId28"/>
          <a:stretch>
            <a:fillRect/>
          </a:stretch>
        </p:blipFill>
        <p:spPr>
          <a:xfrm>
            <a:off x="155883" y="1108008"/>
            <a:ext cx="3181525" cy="4403231"/>
          </a:xfrm>
          <a:prstGeom prst="rect">
            <a:avLst/>
          </a:prstGeom>
        </p:spPr>
      </p:pic>
      <p:pic>
        <p:nvPicPr>
          <p:cNvPr id="11" name="Picture 10">
            <a:extLst>
              <a:ext uri="{FF2B5EF4-FFF2-40B4-BE49-F238E27FC236}">
                <a16:creationId xmlns:a16="http://schemas.microsoft.com/office/drawing/2014/main" id="{1FA3263D-7676-8C9F-2994-CF685FBCDD8C}"/>
              </a:ext>
            </a:extLst>
          </p:cNvPr>
          <p:cNvPicPr>
            <a:picLocks noChangeAspect="1"/>
          </p:cNvPicPr>
          <p:nvPr/>
        </p:nvPicPr>
        <p:blipFill>
          <a:blip r:embed="rId29"/>
          <a:stretch>
            <a:fillRect/>
          </a:stretch>
        </p:blipFill>
        <p:spPr>
          <a:xfrm>
            <a:off x="3131897" y="1272150"/>
            <a:ext cx="4008064" cy="4132829"/>
          </a:xfrm>
          <a:prstGeom prst="rect">
            <a:avLst/>
          </a:prstGeom>
        </p:spPr>
      </p:pic>
      <p:pic>
        <p:nvPicPr>
          <p:cNvPr id="13" name="Picture 12">
            <a:extLst>
              <a:ext uri="{FF2B5EF4-FFF2-40B4-BE49-F238E27FC236}">
                <a16:creationId xmlns:a16="http://schemas.microsoft.com/office/drawing/2014/main" id="{02BA79E7-160A-670C-8E29-E98A7C998BDC}"/>
              </a:ext>
            </a:extLst>
          </p:cNvPr>
          <p:cNvPicPr>
            <a:picLocks noChangeAspect="1"/>
          </p:cNvPicPr>
          <p:nvPr/>
        </p:nvPicPr>
        <p:blipFill>
          <a:blip r:embed="rId30"/>
          <a:stretch>
            <a:fillRect/>
          </a:stretch>
        </p:blipFill>
        <p:spPr>
          <a:xfrm>
            <a:off x="7209797" y="1209089"/>
            <a:ext cx="2684601" cy="4298804"/>
          </a:xfrm>
          <a:prstGeom prst="rect">
            <a:avLst/>
          </a:prstGeom>
        </p:spPr>
      </p:pic>
      <p:sp>
        <p:nvSpPr>
          <p:cNvPr id="8" name="TextBox 7">
            <a:extLst>
              <a:ext uri="{FF2B5EF4-FFF2-40B4-BE49-F238E27FC236}">
                <a16:creationId xmlns:a16="http://schemas.microsoft.com/office/drawing/2014/main" id="{A05B5EA7-88B1-4D5C-8423-C0532E0E4DDA}"/>
              </a:ext>
            </a:extLst>
          </p:cNvPr>
          <p:cNvSpPr txBox="1"/>
          <p:nvPr/>
        </p:nvSpPr>
        <p:spPr>
          <a:xfrm>
            <a:off x="10002585" y="2255292"/>
            <a:ext cx="2435571" cy="31700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5.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Śobhana</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Jīva</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Bṛhaspati</a:t>
            </a:r>
            <a:r>
              <a:rPr kumimoji="0" lang="en-US" sz="2000" b="1"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All kinds of comfort in life, but the spouse, wife/workers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will suffer; Take extra care of heart, urea levels acid-kidney related , gastric troubles.</a:t>
            </a:r>
          </a:p>
        </p:txBody>
      </p:sp>
    </p:spTree>
    <p:extLst>
      <p:ext uri="{BB962C8B-B14F-4D97-AF65-F5344CB8AC3E}">
        <p14:creationId xmlns:p14="http://schemas.microsoft.com/office/powerpoint/2010/main" val="3138582978"/>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ainting of a queen surrounded by people&#10;&#10;Description automatically generated">
            <a:extLst>
              <a:ext uri="{FF2B5EF4-FFF2-40B4-BE49-F238E27FC236}">
                <a16:creationId xmlns:a16="http://schemas.microsoft.com/office/drawing/2014/main" id="{3D6D66E1-9F3F-AF1D-D55A-A4B83C1FE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7406641" cy="5554980"/>
          </a:xfrm>
          <a:prstGeom prst="rect">
            <a:avLst/>
          </a:prstGeom>
        </p:spPr>
      </p:pic>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245" y="201660"/>
            <a:ext cx="3456580" cy="1000170"/>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C24E9BC-1347-B848-1C59-969E2EA079FC}"/>
              </a:ext>
            </a:extLst>
          </p:cNvPr>
          <p:cNvSpPr txBox="1"/>
          <p:nvPr/>
        </p:nvSpPr>
        <p:spPr>
          <a:xfrm>
            <a:off x="6966532" y="0"/>
            <a:ext cx="5188643" cy="5447645"/>
          </a:xfrm>
          <a:prstGeom prst="rect">
            <a:avLst/>
          </a:prstGeom>
          <a:noFill/>
        </p:spPr>
        <p:txBody>
          <a:bodyPr wrap="square">
            <a:spAutoFit/>
          </a:bodyPr>
          <a:lstStyle/>
          <a:p>
            <a:r>
              <a:rPr lang="en-GB" sz="2400" b="1" dirty="0">
                <a:solidFill>
                  <a:schemeClr val="bg1"/>
                </a:solidFill>
                <a:latin typeface="Abadi" panose="020B0604020104020204" pitchFamily="34" charset="0"/>
              </a:rPr>
              <a:t>Queen Victoria</a:t>
            </a:r>
          </a:p>
          <a:p>
            <a:r>
              <a:rPr lang="en-US" dirty="0">
                <a:solidFill>
                  <a:schemeClr val="bg1"/>
                </a:solidFill>
                <a:latin typeface="Abadi" panose="020B0604020104020204" pitchFamily="34" charset="0"/>
              </a:rPr>
              <a:t>.</a:t>
            </a:r>
          </a:p>
          <a:p>
            <a:r>
              <a:rPr lang="en-US" dirty="0">
                <a:solidFill>
                  <a:schemeClr val="bg1"/>
                </a:solidFill>
                <a:latin typeface="Abadi" panose="020B0604020104020204" pitchFamily="34" charset="0"/>
              </a:rPr>
              <a:t>    Victoria became queen in </a:t>
            </a:r>
          </a:p>
          <a:p>
            <a:r>
              <a:rPr lang="en-US" dirty="0">
                <a:solidFill>
                  <a:schemeClr val="bg1"/>
                </a:solidFill>
                <a:latin typeface="Abadi" panose="020B0604020104020204" pitchFamily="34" charset="0"/>
              </a:rPr>
              <a:t>1837, aged 18.</a:t>
            </a:r>
          </a:p>
          <a:p>
            <a:r>
              <a:rPr lang="en-US" dirty="0">
                <a:solidFill>
                  <a:schemeClr val="bg1"/>
                </a:solidFill>
                <a:latin typeface="Abadi" panose="020B0604020104020204" pitchFamily="34" charset="0"/>
              </a:rPr>
              <a:t>    She married Prince Alber</a:t>
            </a:r>
          </a:p>
          <a:p>
            <a:r>
              <a:rPr lang="en-US" dirty="0">
                <a:solidFill>
                  <a:schemeClr val="bg1"/>
                </a:solidFill>
                <a:latin typeface="Abadi" panose="020B0604020104020204" pitchFamily="34" charset="0"/>
              </a:rPr>
              <a:t>t in 1840. Sadly, Albert died in 1861 at just 42 years old. Queen Victoria had four sons and five daughters   Queen Victoria reigned for </a:t>
            </a:r>
            <a:r>
              <a:rPr lang="en-US" b="1" dirty="0">
                <a:solidFill>
                  <a:schemeClr val="bg1"/>
                </a:solidFill>
                <a:latin typeface="Abadi" panose="020B0604020104020204" pitchFamily="34" charset="0"/>
              </a:rPr>
              <a:t>63 years and 7 months.</a:t>
            </a:r>
            <a:endParaRPr lang="en-US" dirty="0">
              <a:solidFill>
                <a:schemeClr val="bg1"/>
              </a:solidFill>
              <a:latin typeface="Abadi" panose="020B0604020104020204" pitchFamily="34" charset="0"/>
            </a:endParaRPr>
          </a:p>
          <a:p>
            <a:r>
              <a:rPr lang="en-US" dirty="0">
                <a:solidFill>
                  <a:schemeClr val="bg1"/>
                </a:solidFill>
                <a:latin typeface="Abadi" panose="020B0604020104020204" pitchFamily="34" charset="0"/>
              </a:rPr>
              <a:t>During her reign, Queen Victoria expanded the British Empire, so much </a:t>
            </a:r>
            <a:r>
              <a:rPr lang="en-US" b="1" dirty="0">
                <a:solidFill>
                  <a:srgbClr val="99FF99"/>
                </a:solidFill>
                <a:latin typeface="Abadi" panose="020B0604020104020204" pitchFamily="34" charset="0"/>
              </a:rPr>
              <a:t>so that by the end of the century it would cover a fifth of the worlds surface.</a:t>
            </a:r>
          </a:p>
          <a:p>
            <a:r>
              <a:rPr lang="en-US" dirty="0">
                <a:solidFill>
                  <a:schemeClr val="bg1"/>
                </a:solidFill>
                <a:latin typeface="Abadi" panose="020B0604020104020204" pitchFamily="34" charset="0"/>
              </a:rPr>
              <a:t>The century also saw huge advancements across the fields of medicine, transportation, communication and industry. It saw inventions such as the telegraph, the bicycle, the internal combustion engine and the developments of antiseptic and anesthetics. </a:t>
            </a:r>
            <a:endParaRPr lang="en-GB" dirty="0">
              <a:solidFill>
                <a:schemeClr val="bg1"/>
              </a:solidFill>
              <a:latin typeface="Abadi" panose="020B0604020104020204" pitchFamily="34" charset="0"/>
            </a:endParaRP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356D987A-A7C3-E6FB-FA53-E708542885D3}"/>
                  </a:ext>
                </a:extLst>
              </p14:cNvPr>
              <p14:cNvContentPartPr/>
              <p14:nvPr/>
            </p14:nvContentPartPr>
            <p14:xfrm>
              <a:off x="6074200" y="2401783"/>
              <a:ext cx="86760" cy="360"/>
            </p14:xfrm>
          </p:contentPart>
        </mc:Choice>
        <mc:Fallback xmlns="">
          <p:pic>
            <p:nvPicPr>
              <p:cNvPr id="10" name="Ink 9">
                <a:extLst>
                  <a:ext uri="{FF2B5EF4-FFF2-40B4-BE49-F238E27FC236}">
                    <a16:creationId xmlns:a16="http://schemas.microsoft.com/office/drawing/2014/main" id="{356D987A-A7C3-E6FB-FA53-E708542885D3}"/>
                  </a:ext>
                </a:extLst>
              </p:cNvPr>
              <p:cNvPicPr/>
              <p:nvPr/>
            </p:nvPicPr>
            <p:blipFill>
              <a:blip r:embed="rId7"/>
              <a:stretch>
                <a:fillRect/>
              </a:stretch>
            </p:blipFill>
            <p:spPr>
              <a:xfrm>
                <a:off x="6038200" y="2329783"/>
                <a:ext cx="158400" cy="144000"/>
              </a:xfrm>
              <a:prstGeom prst="rect">
                <a:avLst/>
              </a:prstGeom>
            </p:spPr>
          </p:pic>
        </mc:Fallback>
      </mc:AlternateContent>
      <p:sp>
        <p:nvSpPr>
          <p:cNvPr id="4" name="Google Shape;84;p1">
            <a:extLst>
              <a:ext uri="{FF2B5EF4-FFF2-40B4-BE49-F238E27FC236}">
                <a16:creationId xmlns:a16="http://schemas.microsoft.com/office/drawing/2014/main" id="{4EBA6950-A19B-811D-2676-8576017CEDFA}"/>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64F40FAC-9115-792D-8FC4-EEEBE5FAD41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31959055"/>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3064" y="1252231"/>
            <a:ext cx="3456580" cy="1000170"/>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C24E9BC-1347-B848-1C59-969E2EA079FC}"/>
              </a:ext>
            </a:extLst>
          </p:cNvPr>
          <p:cNvSpPr txBox="1"/>
          <p:nvPr/>
        </p:nvSpPr>
        <p:spPr>
          <a:xfrm>
            <a:off x="694463" y="-81043"/>
            <a:ext cx="9322639" cy="1292662"/>
          </a:xfrm>
          <a:prstGeom prst="rect">
            <a:avLst/>
          </a:prstGeom>
          <a:noFill/>
        </p:spPr>
        <p:txBody>
          <a:bodyPr wrap="square">
            <a:spAutoFit/>
          </a:bodyPr>
          <a:lstStyle/>
          <a:p>
            <a:r>
              <a:rPr lang="en-GB" sz="2400" b="1" dirty="0">
                <a:solidFill>
                  <a:schemeClr val="bg1"/>
                </a:solidFill>
                <a:latin typeface="Abadi" panose="020B0604020104020204" pitchFamily="34" charset="0"/>
              </a:rPr>
              <a:t>Queen Victoria</a:t>
            </a:r>
          </a:p>
          <a:p>
            <a:r>
              <a:rPr lang="en-US" dirty="0">
                <a:solidFill>
                  <a:schemeClr val="bg1"/>
                </a:solidFill>
                <a:latin typeface="Abadi" panose="020B0604020104020204" pitchFamily="34" charset="0"/>
              </a:rPr>
              <a:t>She married Prince Albert in 1840 </a:t>
            </a:r>
            <a:r>
              <a:rPr lang="en-US" dirty="0" err="1">
                <a:solidFill>
                  <a:schemeClr val="bg1"/>
                </a:solidFill>
                <a:latin typeface="Abadi" panose="020B0604020104020204" pitchFamily="34" charset="0"/>
              </a:rPr>
              <a:t>rahu</a:t>
            </a:r>
            <a:r>
              <a:rPr lang="en-US" dirty="0">
                <a:solidFill>
                  <a:schemeClr val="bg1"/>
                </a:solidFill>
                <a:latin typeface="Abadi" panose="020B0604020104020204" pitchFamily="34" charset="0"/>
              </a:rPr>
              <a:t> Saturn – (</a:t>
            </a:r>
            <a:r>
              <a:rPr lang="en-US" dirty="0" err="1">
                <a:solidFill>
                  <a:schemeClr val="bg1"/>
                </a:solidFill>
                <a:latin typeface="Abadi" panose="020B0604020104020204" pitchFamily="34" charset="0"/>
              </a:rPr>
              <a:t>Parivaratana</a:t>
            </a:r>
            <a:r>
              <a:rPr lang="en-US" dirty="0">
                <a:solidFill>
                  <a:schemeClr val="bg1"/>
                </a:solidFill>
                <a:latin typeface="Abadi" panose="020B0604020104020204" pitchFamily="34" charset="0"/>
              </a:rPr>
              <a:t> Yoga)</a:t>
            </a:r>
          </a:p>
          <a:p>
            <a:r>
              <a:rPr lang="en-US" dirty="0">
                <a:solidFill>
                  <a:schemeClr val="bg1"/>
                </a:solidFill>
                <a:latin typeface="Abadi" panose="020B0604020104020204" pitchFamily="34" charset="0"/>
              </a:rPr>
              <a:t>    Sadly, Albert died in 1861 at just 42 years old. ...</a:t>
            </a:r>
          </a:p>
          <a:p>
            <a:endParaRPr lang="en-GB" dirty="0">
              <a:solidFill>
                <a:schemeClr val="bg1"/>
              </a:solidFill>
              <a:latin typeface="Abadi" panose="020B0604020104020204" pitchFamily="34" charset="0"/>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08E75934-C5A8-0854-E9A4-5FFAACAE4F88}"/>
                  </a:ext>
                </a:extLst>
              </p14:cNvPr>
              <p14:cNvContentPartPr/>
              <p14:nvPr/>
            </p14:nvContentPartPr>
            <p14:xfrm>
              <a:off x="3555640" y="4474303"/>
              <a:ext cx="223200" cy="170640"/>
            </p14:xfrm>
          </p:contentPart>
        </mc:Choice>
        <mc:Fallback xmlns="">
          <p:pic>
            <p:nvPicPr>
              <p:cNvPr id="6" name="Ink 5">
                <a:extLst>
                  <a:ext uri="{FF2B5EF4-FFF2-40B4-BE49-F238E27FC236}">
                    <a16:creationId xmlns:a16="http://schemas.microsoft.com/office/drawing/2014/main" id="{08E75934-C5A8-0854-E9A4-5FFAACAE4F88}"/>
                  </a:ext>
                </a:extLst>
              </p:cNvPr>
              <p:cNvPicPr/>
              <p:nvPr/>
            </p:nvPicPr>
            <p:blipFill>
              <a:blip r:embed="rId4"/>
              <a:stretch>
                <a:fillRect/>
              </a:stretch>
            </p:blipFill>
            <p:spPr>
              <a:xfrm>
                <a:off x="3519640" y="4402303"/>
                <a:ext cx="29484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56D987A-A7C3-E6FB-FA53-E708542885D3}"/>
                  </a:ext>
                </a:extLst>
              </p14:cNvPr>
              <p14:cNvContentPartPr/>
              <p14:nvPr/>
            </p14:nvContentPartPr>
            <p14:xfrm>
              <a:off x="6074200" y="2401783"/>
              <a:ext cx="86760" cy="360"/>
            </p14:xfrm>
          </p:contentPart>
        </mc:Choice>
        <mc:Fallback xmlns="">
          <p:pic>
            <p:nvPicPr>
              <p:cNvPr id="10" name="Ink 9">
                <a:extLst>
                  <a:ext uri="{FF2B5EF4-FFF2-40B4-BE49-F238E27FC236}">
                    <a16:creationId xmlns:a16="http://schemas.microsoft.com/office/drawing/2014/main" id="{356D987A-A7C3-E6FB-FA53-E708542885D3}"/>
                  </a:ext>
                </a:extLst>
              </p:cNvPr>
              <p:cNvPicPr/>
              <p:nvPr/>
            </p:nvPicPr>
            <p:blipFill>
              <a:blip r:embed="rId6"/>
              <a:stretch>
                <a:fillRect/>
              </a:stretch>
            </p:blipFill>
            <p:spPr>
              <a:xfrm>
                <a:off x="6038200" y="2329783"/>
                <a:ext cx="158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8384FF8F-ED88-9168-E1A9-7C0A211ADBA2}"/>
                  </a:ext>
                </a:extLst>
              </p14:cNvPr>
              <p14:cNvContentPartPr/>
              <p14:nvPr/>
            </p14:nvContentPartPr>
            <p14:xfrm>
              <a:off x="5336650" y="397993"/>
              <a:ext cx="659880" cy="180720"/>
            </p14:xfrm>
          </p:contentPart>
        </mc:Choice>
        <mc:Fallback xmlns="">
          <p:pic>
            <p:nvPicPr>
              <p:cNvPr id="14" name="Ink 13">
                <a:extLst>
                  <a:ext uri="{FF2B5EF4-FFF2-40B4-BE49-F238E27FC236}">
                    <a16:creationId xmlns:a16="http://schemas.microsoft.com/office/drawing/2014/main" id="{8384FF8F-ED88-9168-E1A9-7C0A211ADBA2}"/>
                  </a:ext>
                </a:extLst>
              </p:cNvPr>
              <p:cNvPicPr/>
              <p:nvPr/>
            </p:nvPicPr>
            <p:blipFill>
              <a:blip r:embed="rId9"/>
              <a:stretch>
                <a:fillRect/>
              </a:stretch>
            </p:blipFill>
            <p:spPr>
              <a:xfrm>
                <a:off x="5301010" y="325993"/>
                <a:ext cx="73152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F69685E4-1E9D-B072-58C9-A3F6D0B61027}"/>
                  </a:ext>
                </a:extLst>
              </p14:cNvPr>
              <p14:cNvContentPartPr/>
              <p14:nvPr/>
            </p14:nvContentPartPr>
            <p14:xfrm>
              <a:off x="4745890" y="1032673"/>
              <a:ext cx="360" cy="360"/>
            </p14:xfrm>
          </p:contentPart>
        </mc:Choice>
        <mc:Fallback xmlns="">
          <p:pic>
            <p:nvPicPr>
              <p:cNvPr id="15" name="Ink 14">
                <a:extLst>
                  <a:ext uri="{FF2B5EF4-FFF2-40B4-BE49-F238E27FC236}">
                    <a16:creationId xmlns:a16="http://schemas.microsoft.com/office/drawing/2014/main" id="{F69685E4-1E9D-B072-58C9-A3F6D0B61027}"/>
                  </a:ext>
                </a:extLst>
              </p:cNvPr>
              <p:cNvPicPr/>
              <p:nvPr/>
            </p:nvPicPr>
            <p:blipFill>
              <a:blip r:embed="rId11"/>
              <a:stretch>
                <a:fillRect/>
              </a:stretch>
            </p:blipFill>
            <p:spPr>
              <a:xfrm>
                <a:off x="4710250" y="96067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B6768D62-322D-1620-BFF9-44789D6C85A1}"/>
                  </a:ext>
                </a:extLst>
              </p14:cNvPr>
              <p14:cNvContentPartPr/>
              <p14:nvPr/>
            </p14:nvContentPartPr>
            <p14:xfrm>
              <a:off x="2114650" y="2550433"/>
              <a:ext cx="360" cy="360"/>
            </p14:xfrm>
          </p:contentPart>
        </mc:Choice>
        <mc:Fallback xmlns="">
          <p:pic>
            <p:nvPicPr>
              <p:cNvPr id="16" name="Ink 15">
                <a:extLst>
                  <a:ext uri="{FF2B5EF4-FFF2-40B4-BE49-F238E27FC236}">
                    <a16:creationId xmlns:a16="http://schemas.microsoft.com/office/drawing/2014/main" id="{B6768D62-322D-1620-BFF9-44789D6C85A1}"/>
                  </a:ext>
                </a:extLst>
              </p:cNvPr>
              <p:cNvPicPr/>
              <p:nvPr/>
            </p:nvPicPr>
            <p:blipFill>
              <a:blip r:embed="rId11"/>
              <a:stretch>
                <a:fillRect/>
              </a:stretch>
            </p:blipFill>
            <p:spPr>
              <a:xfrm>
                <a:off x="2079010" y="247843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a:extLst>
                  <a:ext uri="{FF2B5EF4-FFF2-40B4-BE49-F238E27FC236}">
                    <a16:creationId xmlns:a16="http://schemas.microsoft.com/office/drawing/2014/main" id="{C71D1AC2-9CD5-0161-F00A-3E51DE241C4D}"/>
                  </a:ext>
                </a:extLst>
              </p14:cNvPr>
              <p14:cNvContentPartPr/>
              <p14:nvPr/>
            </p14:nvContentPartPr>
            <p14:xfrm>
              <a:off x="4109050" y="2680753"/>
              <a:ext cx="2880" cy="360"/>
            </p14:xfrm>
          </p:contentPart>
        </mc:Choice>
        <mc:Fallback xmlns="">
          <p:pic>
            <p:nvPicPr>
              <p:cNvPr id="17" name="Ink 16">
                <a:extLst>
                  <a:ext uri="{FF2B5EF4-FFF2-40B4-BE49-F238E27FC236}">
                    <a16:creationId xmlns:a16="http://schemas.microsoft.com/office/drawing/2014/main" id="{C71D1AC2-9CD5-0161-F00A-3E51DE241C4D}"/>
                  </a:ext>
                </a:extLst>
              </p:cNvPr>
              <p:cNvPicPr/>
              <p:nvPr/>
            </p:nvPicPr>
            <p:blipFill>
              <a:blip r:embed="rId14"/>
              <a:stretch>
                <a:fillRect/>
              </a:stretch>
            </p:blipFill>
            <p:spPr>
              <a:xfrm>
                <a:off x="4073050" y="2609113"/>
                <a:ext cx="745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286A1AA2-CCDD-DF74-F4CB-194A3C9C0F9D}"/>
                  </a:ext>
                </a:extLst>
              </p14:cNvPr>
              <p14:cNvContentPartPr/>
              <p14:nvPr/>
            </p14:nvContentPartPr>
            <p14:xfrm>
              <a:off x="4652290" y="2612353"/>
              <a:ext cx="7560" cy="161280"/>
            </p14:xfrm>
          </p:contentPart>
        </mc:Choice>
        <mc:Fallback xmlns="">
          <p:pic>
            <p:nvPicPr>
              <p:cNvPr id="18" name="Ink 17">
                <a:extLst>
                  <a:ext uri="{FF2B5EF4-FFF2-40B4-BE49-F238E27FC236}">
                    <a16:creationId xmlns:a16="http://schemas.microsoft.com/office/drawing/2014/main" id="{286A1AA2-CCDD-DF74-F4CB-194A3C9C0F9D}"/>
                  </a:ext>
                </a:extLst>
              </p:cNvPr>
              <p:cNvPicPr/>
              <p:nvPr/>
            </p:nvPicPr>
            <p:blipFill>
              <a:blip r:embed="rId16"/>
              <a:stretch>
                <a:fillRect/>
              </a:stretch>
            </p:blipFill>
            <p:spPr>
              <a:xfrm>
                <a:off x="4616650" y="2540713"/>
                <a:ext cx="7920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0" name="Ink 19">
                <a:extLst>
                  <a:ext uri="{FF2B5EF4-FFF2-40B4-BE49-F238E27FC236}">
                    <a16:creationId xmlns:a16="http://schemas.microsoft.com/office/drawing/2014/main" id="{A72FF2AE-5CDF-E6FC-CF65-163BA3011E4A}"/>
                  </a:ext>
                </a:extLst>
              </p14:cNvPr>
              <p14:cNvContentPartPr/>
              <p14:nvPr/>
            </p14:nvContentPartPr>
            <p14:xfrm>
              <a:off x="10431730" y="1648273"/>
              <a:ext cx="360" cy="360"/>
            </p14:xfrm>
          </p:contentPart>
        </mc:Choice>
        <mc:Fallback xmlns="">
          <p:pic>
            <p:nvPicPr>
              <p:cNvPr id="20" name="Ink 19">
                <a:extLst>
                  <a:ext uri="{FF2B5EF4-FFF2-40B4-BE49-F238E27FC236}">
                    <a16:creationId xmlns:a16="http://schemas.microsoft.com/office/drawing/2014/main" id="{A72FF2AE-5CDF-E6FC-CF65-163BA3011E4A}"/>
                  </a:ext>
                </a:extLst>
              </p:cNvPr>
              <p:cNvPicPr/>
              <p:nvPr/>
            </p:nvPicPr>
            <p:blipFill>
              <a:blip r:embed="rId11"/>
              <a:stretch>
                <a:fillRect/>
              </a:stretch>
            </p:blipFill>
            <p:spPr>
              <a:xfrm>
                <a:off x="10395730" y="157627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D7829008-C0ED-438E-5A03-6E62730EC34F}"/>
                  </a:ext>
                </a:extLst>
              </p14:cNvPr>
              <p14:cNvContentPartPr/>
              <p14:nvPr/>
            </p14:nvContentPartPr>
            <p14:xfrm>
              <a:off x="3271690" y="6120913"/>
              <a:ext cx="360" cy="360"/>
            </p14:xfrm>
          </p:contentPart>
        </mc:Choice>
        <mc:Fallback xmlns="">
          <p:pic>
            <p:nvPicPr>
              <p:cNvPr id="21" name="Ink 20">
                <a:extLst>
                  <a:ext uri="{FF2B5EF4-FFF2-40B4-BE49-F238E27FC236}">
                    <a16:creationId xmlns:a16="http://schemas.microsoft.com/office/drawing/2014/main" id="{D7829008-C0ED-438E-5A03-6E62730EC34F}"/>
                  </a:ext>
                </a:extLst>
              </p:cNvPr>
              <p:cNvPicPr/>
              <p:nvPr/>
            </p:nvPicPr>
            <p:blipFill>
              <a:blip r:embed="rId11"/>
              <a:stretch>
                <a:fillRect/>
              </a:stretch>
            </p:blipFill>
            <p:spPr>
              <a:xfrm>
                <a:off x="3236050" y="604891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2" name="Ink 21">
                <a:extLst>
                  <a:ext uri="{FF2B5EF4-FFF2-40B4-BE49-F238E27FC236}">
                    <a16:creationId xmlns:a16="http://schemas.microsoft.com/office/drawing/2014/main" id="{4138A389-2CED-FD39-97DE-06C09F6080D8}"/>
                  </a:ext>
                </a:extLst>
              </p14:cNvPr>
              <p14:cNvContentPartPr/>
              <p14:nvPr/>
            </p14:nvContentPartPr>
            <p14:xfrm>
              <a:off x="8210530" y="4335673"/>
              <a:ext cx="360" cy="360"/>
            </p14:xfrm>
          </p:contentPart>
        </mc:Choice>
        <mc:Fallback xmlns="">
          <p:pic>
            <p:nvPicPr>
              <p:cNvPr id="22" name="Ink 21">
                <a:extLst>
                  <a:ext uri="{FF2B5EF4-FFF2-40B4-BE49-F238E27FC236}">
                    <a16:creationId xmlns:a16="http://schemas.microsoft.com/office/drawing/2014/main" id="{4138A389-2CED-FD39-97DE-06C09F6080D8}"/>
                  </a:ext>
                </a:extLst>
              </p:cNvPr>
              <p:cNvPicPr/>
              <p:nvPr/>
            </p:nvPicPr>
            <p:blipFill>
              <a:blip r:embed="rId11"/>
              <a:stretch>
                <a:fillRect/>
              </a:stretch>
            </p:blipFill>
            <p:spPr>
              <a:xfrm>
                <a:off x="8174890" y="426367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96D7C63F-9F90-9AFF-8DD4-29A10CC42E68}"/>
                  </a:ext>
                </a:extLst>
              </p14:cNvPr>
              <p14:cNvContentPartPr/>
              <p14:nvPr/>
            </p14:nvContentPartPr>
            <p14:xfrm>
              <a:off x="9168850" y="4347913"/>
              <a:ext cx="360" cy="360"/>
            </p14:xfrm>
          </p:contentPart>
        </mc:Choice>
        <mc:Fallback xmlns="">
          <p:pic>
            <p:nvPicPr>
              <p:cNvPr id="23" name="Ink 22">
                <a:extLst>
                  <a:ext uri="{FF2B5EF4-FFF2-40B4-BE49-F238E27FC236}">
                    <a16:creationId xmlns:a16="http://schemas.microsoft.com/office/drawing/2014/main" id="{96D7C63F-9F90-9AFF-8DD4-29A10CC42E68}"/>
                  </a:ext>
                </a:extLst>
              </p:cNvPr>
              <p:cNvPicPr/>
              <p:nvPr/>
            </p:nvPicPr>
            <p:blipFill>
              <a:blip r:embed="rId11"/>
              <a:stretch>
                <a:fillRect/>
              </a:stretch>
            </p:blipFill>
            <p:spPr>
              <a:xfrm>
                <a:off x="9133210" y="4276273"/>
                <a:ext cx="72000" cy="144000"/>
              </a:xfrm>
              <a:prstGeom prst="rect">
                <a:avLst/>
              </a:prstGeom>
            </p:spPr>
          </p:pic>
        </mc:Fallback>
      </mc:AlternateContent>
      <p:sp>
        <p:nvSpPr>
          <p:cNvPr id="24" name="TextBox 23">
            <a:extLst>
              <a:ext uri="{FF2B5EF4-FFF2-40B4-BE49-F238E27FC236}">
                <a16:creationId xmlns:a16="http://schemas.microsoft.com/office/drawing/2014/main" id="{103AEAE0-A3F0-7DB3-0149-41124C164094}"/>
              </a:ext>
            </a:extLst>
          </p:cNvPr>
          <p:cNvSpPr txBox="1"/>
          <p:nvPr/>
        </p:nvSpPr>
        <p:spPr>
          <a:xfrm>
            <a:off x="7578671" y="0"/>
            <a:ext cx="2546983" cy="923330"/>
          </a:xfrm>
          <a:prstGeom prst="rect">
            <a:avLst/>
          </a:prstGeom>
          <a:noFill/>
        </p:spPr>
        <p:txBody>
          <a:bodyPr wrap="square">
            <a:spAutoFit/>
          </a:bodyPr>
          <a:lstStyle/>
          <a:p>
            <a:r>
              <a:rPr lang="en-US" sz="1800" b="1" dirty="0" err="1">
                <a:solidFill>
                  <a:srgbClr val="FFFF00"/>
                </a:solidFill>
                <a:latin typeface="Abadi" panose="020B0604020104020204" pitchFamily="34" charset="0"/>
              </a:rPr>
              <a:t>Karaṇa</a:t>
            </a:r>
            <a:r>
              <a:rPr lang="en-US" sz="1800" b="1" dirty="0">
                <a:solidFill>
                  <a:srgbClr val="FFFF00"/>
                </a:solidFill>
                <a:latin typeface="Abadi" panose="020B0604020104020204" pitchFamily="34" charset="0"/>
              </a:rPr>
              <a:t> </a:t>
            </a:r>
            <a:r>
              <a:rPr lang="en-US" sz="1800" b="1" dirty="0" err="1">
                <a:solidFill>
                  <a:srgbClr val="FFFF00"/>
                </a:solidFill>
                <a:latin typeface="Abadi" panose="020B0604020104020204" pitchFamily="34" charset="0"/>
              </a:rPr>
              <a:t>Natha</a:t>
            </a:r>
            <a:r>
              <a:rPr lang="en-US" sz="1800" b="1" dirty="0">
                <a:solidFill>
                  <a:srgbClr val="FFFF00"/>
                </a:solidFill>
                <a:latin typeface="Abadi" panose="020B0604020104020204" pitchFamily="34" charset="0"/>
              </a:rPr>
              <a:t> is Mercury;</a:t>
            </a:r>
          </a:p>
          <a:p>
            <a:r>
              <a:rPr lang="en-US" sz="1800" b="1" dirty="0">
                <a:solidFill>
                  <a:srgbClr val="FFFF00"/>
                </a:solidFill>
                <a:latin typeface="Abadi" panose="020B0604020104020204" pitchFamily="34" charset="0"/>
              </a:rPr>
              <a:t>House of Virgo</a:t>
            </a:r>
            <a:endParaRPr lang="en-GB" dirty="0"/>
          </a:p>
        </p:txBody>
      </p:sp>
      <p:pic>
        <p:nvPicPr>
          <p:cNvPr id="8" name="Picture 7">
            <a:extLst>
              <a:ext uri="{FF2B5EF4-FFF2-40B4-BE49-F238E27FC236}">
                <a16:creationId xmlns:a16="http://schemas.microsoft.com/office/drawing/2014/main" id="{3495BC6B-16D9-1D45-9CEF-E92F53436B80}"/>
              </a:ext>
            </a:extLst>
          </p:cNvPr>
          <p:cNvPicPr>
            <a:picLocks noChangeAspect="1"/>
          </p:cNvPicPr>
          <p:nvPr/>
        </p:nvPicPr>
        <p:blipFill>
          <a:blip r:embed="rId21"/>
          <a:stretch>
            <a:fillRect/>
          </a:stretch>
        </p:blipFill>
        <p:spPr>
          <a:xfrm>
            <a:off x="0" y="822592"/>
            <a:ext cx="9473064" cy="5092004"/>
          </a:xfrm>
          <a:prstGeom prst="rect">
            <a:avLst/>
          </a:prstGeom>
        </p:spPr>
      </p:pic>
      <p:pic>
        <p:nvPicPr>
          <p:cNvPr id="12" name="Picture 11">
            <a:extLst>
              <a:ext uri="{FF2B5EF4-FFF2-40B4-BE49-F238E27FC236}">
                <a16:creationId xmlns:a16="http://schemas.microsoft.com/office/drawing/2014/main" id="{D16E6EF0-D78B-5B4D-3DDF-F148F4E79A10}"/>
              </a:ext>
            </a:extLst>
          </p:cNvPr>
          <p:cNvPicPr>
            <a:picLocks noChangeAspect="1"/>
          </p:cNvPicPr>
          <p:nvPr/>
        </p:nvPicPr>
        <p:blipFill>
          <a:blip r:embed="rId22"/>
          <a:stretch>
            <a:fillRect/>
          </a:stretch>
        </p:blipFill>
        <p:spPr>
          <a:xfrm>
            <a:off x="7152984" y="2701273"/>
            <a:ext cx="3125109" cy="754174"/>
          </a:xfrm>
          <a:prstGeom prst="rect">
            <a:avLst/>
          </a:prstGeom>
        </p:spPr>
      </p:pic>
      <mc:AlternateContent xmlns:mc="http://schemas.openxmlformats.org/markup-compatibility/2006" xmlns:p14="http://schemas.microsoft.com/office/powerpoint/2010/main">
        <mc:Choice Requires="p14">
          <p:contentPart p14:bwMode="auto" r:id="rId23">
            <p14:nvContentPartPr>
              <p14:cNvPr id="26" name="Ink 25">
                <a:extLst>
                  <a:ext uri="{FF2B5EF4-FFF2-40B4-BE49-F238E27FC236}">
                    <a16:creationId xmlns:a16="http://schemas.microsoft.com/office/drawing/2014/main" id="{C40BB6F7-4E5E-9014-80BA-2CF4593B65C6}"/>
                  </a:ext>
                </a:extLst>
              </p14:cNvPr>
              <p14:cNvContentPartPr/>
              <p14:nvPr/>
            </p14:nvContentPartPr>
            <p14:xfrm>
              <a:off x="817094" y="1791313"/>
              <a:ext cx="3358080" cy="1821240"/>
            </p14:xfrm>
          </p:contentPart>
        </mc:Choice>
        <mc:Fallback xmlns="">
          <p:pic>
            <p:nvPicPr>
              <p:cNvPr id="26" name="Ink 25">
                <a:extLst>
                  <a:ext uri="{FF2B5EF4-FFF2-40B4-BE49-F238E27FC236}">
                    <a16:creationId xmlns:a16="http://schemas.microsoft.com/office/drawing/2014/main" id="{C40BB6F7-4E5E-9014-80BA-2CF4593B65C6}"/>
                  </a:ext>
                </a:extLst>
              </p:cNvPr>
              <p:cNvPicPr/>
              <p:nvPr/>
            </p:nvPicPr>
            <p:blipFill>
              <a:blip r:embed="rId24"/>
              <a:stretch>
                <a:fillRect/>
              </a:stretch>
            </p:blipFill>
            <p:spPr>
              <a:xfrm>
                <a:off x="799094" y="1773313"/>
                <a:ext cx="3393720" cy="1856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7" name="Ink 26">
                <a:extLst>
                  <a:ext uri="{FF2B5EF4-FFF2-40B4-BE49-F238E27FC236}">
                    <a16:creationId xmlns:a16="http://schemas.microsoft.com/office/drawing/2014/main" id="{677A8107-AF36-26EA-97BE-C6B190E53981}"/>
                  </a:ext>
                </a:extLst>
              </p14:cNvPr>
              <p14:cNvContentPartPr/>
              <p14:nvPr/>
            </p14:nvContentPartPr>
            <p14:xfrm>
              <a:off x="3845774" y="1828753"/>
              <a:ext cx="269280" cy="389520"/>
            </p14:xfrm>
          </p:contentPart>
        </mc:Choice>
        <mc:Fallback xmlns="">
          <p:pic>
            <p:nvPicPr>
              <p:cNvPr id="27" name="Ink 26">
                <a:extLst>
                  <a:ext uri="{FF2B5EF4-FFF2-40B4-BE49-F238E27FC236}">
                    <a16:creationId xmlns:a16="http://schemas.microsoft.com/office/drawing/2014/main" id="{677A8107-AF36-26EA-97BE-C6B190E53981}"/>
                  </a:ext>
                </a:extLst>
              </p:cNvPr>
              <p:cNvPicPr/>
              <p:nvPr/>
            </p:nvPicPr>
            <p:blipFill>
              <a:blip r:embed="rId26"/>
              <a:stretch>
                <a:fillRect/>
              </a:stretch>
            </p:blipFill>
            <p:spPr>
              <a:xfrm>
                <a:off x="3828134" y="1810753"/>
                <a:ext cx="304920" cy="4251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8" name="Ink 27">
                <a:extLst>
                  <a:ext uri="{FF2B5EF4-FFF2-40B4-BE49-F238E27FC236}">
                    <a16:creationId xmlns:a16="http://schemas.microsoft.com/office/drawing/2014/main" id="{6A6C20E8-5801-4D8A-D873-EFCC0B752858}"/>
                  </a:ext>
                </a:extLst>
              </p14:cNvPr>
              <p14:cNvContentPartPr/>
              <p14:nvPr/>
            </p14:nvContentPartPr>
            <p14:xfrm>
              <a:off x="6528134" y="6039313"/>
              <a:ext cx="361440" cy="92160"/>
            </p14:xfrm>
          </p:contentPart>
        </mc:Choice>
        <mc:Fallback xmlns="">
          <p:pic>
            <p:nvPicPr>
              <p:cNvPr id="28" name="Ink 27">
                <a:extLst>
                  <a:ext uri="{FF2B5EF4-FFF2-40B4-BE49-F238E27FC236}">
                    <a16:creationId xmlns:a16="http://schemas.microsoft.com/office/drawing/2014/main" id="{6A6C20E8-5801-4D8A-D873-EFCC0B752858}"/>
                  </a:ext>
                </a:extLst>
              </p:cNvPr>
              <p:cNvPicPr/>
              <p:nvPr/>
            </p:nvPicPr>
            <p:blipFill>
              <a:blip r:embed="rId28"/>
              <a:stretch>
                <a:fillRect/>
              </a:stretch>
            </p:blipFill>
            <p:spPr>
              <a:xfrm>
                <a:off x="6510134" y="6021313"/>
                <a:ext cx="397080" cy="127800"/>
              </a:xfrm>
              <a:prstGeom prst="rect">
                <a:avLst/>
              </a:prstGeom>
            </p:spPr>
          </p:pic>
        </mc:Fallback>
      </mc:AlternateContent>
      <p:sp>
        <p:nvSpPr>
          <p:cNvPr id="30" name="TextBox 29">
            <a:extLst>
              <a:ext uri="{FF2B5EF4-FFF2-40B4-BE49-F238E27FC236}">
                <a16:creationId xmlns:a16="http://schemas.microsoft.com/office/drawing/2014/main" id="{51EEFF21-8768-D92C-7570-9B3FA8D44B87}"/>
              </a:ext>
            </a:extLst>
          </p:cNvPr>
          <p:cNvSpPr txBox="1"/>
          <p:nvPr/>
        </p:nvSpPr>
        <p:spPr>
          <a:xfrm>
            <a:off x="10208303" y="1304029"/>
            <a:ext cx="1400228" cy="3754874"/>
          </a:xfrm>
          <a:prstGeom prst="rect">
            <a:avLst/>
          </a:prstGeom>
          <a:noFill/>
        </p:spPr>
        <p:txBody>
          <a:bodyPr wrap="square">
            <a:spAutoFit/>
          </a:bodyPr>
          <a:lstStyle/>
          <a:p>
            <a:r>
              <a:rPr lang="en-US" sz="1400" dirty="0">
                <a:solidFill>
                  <a:schemeClr val="bg1"/>
                </a:solidFill>
                <a:latin typeface="Abadi" panose="020B0604020104020204" pitchFamily="34" charset="0"/>
              </a:rPr>
              <a:t>In </a:t>
            </a:r>
            <a:r>
              <a:rPr lang="en-US" sz="1400" b="1" dirty="0">
                <a:solidFill>
                  <a:schemeClr val="bg1"/>
                </a:solidFill>
                <a:latin typeface="Abadi" panose="020B0604020104020204" pitchFamily="34" charset="0"/>
              </a:rPr>
              <a:t>1877, British Prime Minister Benjamin Disraeli declared that the Queen was now Empress of India</a:t>
            </a:r>
            <a:r>
              <a:rPr lang="en-US" sz="1400" dirty="0">
                <a:solidFill>
                  <a:schemeClr val="bg1"/>
                </a:solidFill>
                <a:latin typeface="Abadi" panose="020B0604020104020204" pitchFamily="34" charset="0"/>
              </a:rPr>
              <a:t>, sealing the relationship between Britain and India, and marking the beginning of the Queen’s love affair with the country.</a:t>
            </a:r>
          </a:p>
        </p:txBody>
      </p:sp>
      <p:pic>
        <p:nvPicPr>
          <p:cNvPr id="32" name="Picture 31">
            <a:extLst>
              <a:ext uri="{FF2B5EF4-FFF2-40B4-BE49-F238E27FC236}">
                <a16:creationId xmlns:a16="http://schemas.microsoft.com/office/drawing/2014/main" id="{960C6DBA-F767-682C-3E88-D24F38A554F5}"/>
              </a:ext>
            </a:extLst>
          </p:cNvPr>
          <p:cNvPicPr>
            <a:picLocks noChangeAspect="1"/>
          </p:cNvPicPr>
          <p:nvPr/>
        </p:nvPicPr>
        <p:blipFill>
          <a:blip r:embed="rId29"/>
          <a:stretch>
            <a:fillRect/>
          </a:stretch>
        </p:blipFill>
        <p:spPr>
          <a:xfrm rot="5400000">
            <a:off x="10504934" y="3734286"/>
            <a:ext cx="2710614" cy="342909"/>
          </a:xfrm>
          <a:prstGeom prst="rect">
            <a:avLst/>
          </a:prstGeom>
        </p:spPr>
      </p:pic>
      <p:sp>
        <p:nvSpPr>
          <p:cNvPr id="34" name="Google Shape;84;p1">
            <a:extLst>
              <a:ext uri="{FF2B5EF4-FFF2-40B4-BE49-F238E27FC236}">
                <a16:creationId xmlns:a16="http://schemas.microsoft.com/office/drawing/2014/main" id="{31908F75-934B-13A5-17FA-EF997E6FA53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36" name="Google Shape;85;p1">
            <a:extLst>
              <a:ext uri="{FF2B5EF4-FFF2-40B4-BE49-F238E27FC236}">
                <a16:creationId xmlns:a16="http://schemas.microsoft.com/office/drawing/2014/main" id="{BFD4CB93-C4F4-4F8B-CDA8-2577745937E4}"/>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9438540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generated with high confidence">
            <a:extLst>
              <a:ext uri="{FF2B5EF4-FFF2-40B4-BE49-F238E27FC236}">
                <a16:creationId xmlns:a16="http://schemas.microsoft.com/office/drawing/2014/main" id="{019200FF-1E7E-4E05-8502-2016A6CEF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881" y="677501"/>
            <a:ext cx="7021563" cy="2031707"/>
          </a:xfrm>
          <a:prstGeom prst="rect">
            <a:avLst/>
          </a:prstGeom>
        </p:spPr>
      </p:pic>
      <p:sp>
        <p:nvSpPr>
          <p:cNvPr id="12" name="TextBox 11">
            <a:extLst>
              <a:ext uri="{FF2B5EF4-FFF2-40B4-BE49-F238E27FC236}">
                <a16:creationId xmlns:a16="http://schemas.microsoft.com/office/drawing/2014/main" id="{9CEC2003-118D-4499-B8C7-E05AD4F3E965}"/>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B568391-5C2C-B8C2-784C-98175ECDB70B}"/>
              </a:ext>
            </a:extLst>
          </p:cNvPr>
          <p:cNvSpPr txBox="1"/>
          <p:nvPr/>
        </p:nvSpPr>
        <p:spPr>
          <a:xfrm>
            <a:off x="374296" y="2183949"/>
            <a:ext cx="11697462" cy="2431435"/>
          </a:xfrm>
          <a:prstGeom prst="rect">
            <a:avLst/>
          </a:prstGeom>
          <a:solidFill>
            <a:schemeClr val="accent3">
              <a:lumMod val="50000"/>
            </a:schemeClr>
          </a:solidFill>
          <a:effectLst>
            <a:softEdge rad="215900"/>
          </a:effectLst>
        </p:spPr>
        <p:txBody>
          <a:bodyPr wrap="square">
            <a:spAutoFit/>
          </a:bodyPr>
          <a:lstStyle/>
          <a:p>
            <a:pPr lvl="0" algn="ctr">
              <a:defRPr/>
            </a:pPr>
            <a:r>
              <a:rPr kumimoji="0" lang="en-GB" sz="3600" b="1" i="0" u="none" strike="noStrike" kern="1200" cap="none" spc="0" normalizeH="0" baseline="0" noProof="0" dirty="0">
                <a:ln>
                  <a:noFill/>
                </a:ln>
                <a:solidFill>
                  <a:schemeClr val="accent6">
                    <a:lumMod val="40000"/>
                    <a:lumOff val="60000"/>
                  </a:schemeClr>
                </a:solidFill>
                <a:effectLst/>
                <a:uLnTx/>
                <a:uFillTx/>
                <a:latin typeface="Abadi" panose="020B0604020104020204" pitchFamily="34" charset="0"/>
                <a:ea typeface="+mn-ea"/>
                <a:cs typeface="+mn-cs"/>
              </a:rPr>
              <a:t>   </a:t>
            </a:r>
            <a:r>
              <a:rPr lang="en-US" sz="3600" dirty="0">
                <a:solidFill>
                  <a:srgbClr val="ECE1EF"/>
                </a:solidFill>
                <a:latin typeface="Abadi" panose="020B0604020104020204" pitchFamily="34" charset="0"/>
              </a:rPr>
              <a:t>Karmic Calling and Success in </a:t>
            </a:r>
            <a:r>
              <a:rPr lang="en-US" sz="3600" dirty="0" err="1">
                <a:solidFill>
                  <a:srgbClr val="ECE1EF"/>
                </a:solidFill>
                <a:latin typeface="Abadi" panose="020B0604020104020204" pitchFamily="34" charset="0"/>
              </a:rPr>
              <a:t>Endeavours</a:t>
            </a:r>
            <a:endParaRPr lang="en-US" sz="3600" dirty="0">
              <a:solidFill>
                <a:srgbClr val="ECE1EF"/>
              </a:solidFill>
              <a:latin typeface="Abadi" panose="020B0604020104020204" pitchFamily="34" charset="0"/>
            </a:endParaRPr>
          </a:p>
          <a:p>
            <a:pPr lvl="0" algn="ctr">
              <a:defRPr/>
            </a:pPr>
            <a:r>
              <a:rPr lang="en-US" sz="2800" dirty="0">
                <a:solidFill>
                  <a:srgbClr val="F1CA61"/>
                </a:solidFill>
                <a:latin typeface="Abadi" panose="020B0604020104020204" pitchFamily="34" charset="0"/>
              </a:rPr>
              <a:t>True Heroes in your Chart : - Understanding the interplay of Yogi, Yoga and </a:t>
            </a:r>
            <a:r>
              <a:rPr lang="en-US" sz="2800" dirty="0" err="1">
                <a:solidFill>
                  <a:srgbClr val="F1CA61"/>
                </a:solidFill>
              </a:rPr>
              <a:t>Karaṇa</a:t>
            </a:r>
            <a:r>
              <a:rPr lang="en-US" sz="2800" dirty="0">
                <a:solidFill>
                  <a:srgbClr val="F1CA61"/>
                </a:solidFill>
              </a:rPr>
              <a:t> Lord of </a:t>
            </a:r>
            <a:r>
              <a:rPr lang="en-GB" sz="2800" dirty="0" err="1">
                <a:solidFill>
                  <a:schemeClr val="accent6">
                    <a:lumMod val="40000"/>
                    <a:lumOff val="60000"/>
                  </a:schemeClr>
                </a:solidFill>
              </a:rPr>
              <a:t>Pañcāṅga</a:t>
            </a:r>
            <a:endParaRPr lang="en-US" sz="2800" dirty="0">
              <a:solidFill>
                <a:srgbClr val="F1CA61"/>
              </a:solidFill>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6">
                    <a:lumMod val="40000"/>
                    <a:lumOff val="60000"/>
                  </a:schemeClr>
                </a:solidFill>
                <a:effectLst/>
                <a:uLnTx/>
                <a:uFillTx/>
                <a:latin typeface="Abadi" panose="020B0604020104020204" pitchFamily="34" charset="0"/>
                <a:ea typeface="+mn-ea"/>
                <a:cs typeface="+mn-cs"/>
              </a:rPr>
              <a:t> </a:t>
            </a:r>
            <a:r>
              <a:rPr lang="en-GB" sz="2000" dirty="0">
                <a:solidFill>
                  <a:schemeClr val="accent6">
                    <a:lumMod val="40000"/>
                    <a:lumOff val="60000"/>
                  </a:schemeClr>
                </a:solidFill>
              </a:rPr>
              <a:t>Afflictions in </a:t>
            </a:r>
            <a:r>
              <a:rPr lang="en-GB" sz="2000" dirty="0" err="1">
                <a:solidFill>
                  <a:schemeClr val="accent6">
                    <a:lumMod val="40000"/>
                    <a:lumOff val="60000"/>
                  </a:schemeClr>
                </a:solidFill>
              </a:rPr>
              <a:t>Pañcāṅga</a:t>
            </a:r>
            <a:r>
              <a:rPr lang="en-GB" sz="2000" dirty="0">
                <a:solidFill>
                  <a:schemeClr val="accent6">
                    <a:lumMod val="40000"/>
                    <a:lumOff val="60000"/>
                  </a:schemeClr>
                </a:solidFill>
              </a:rPr>
              <a:t>  –  Yogi planet and the Yogas in  </a:t>
            </a:r>
            <a:r>
              <a:rPr lang="en-GB" sz="2000" dirty="0" err="1">
                <a:solidFill>
                  <a:schemeClr val="accent6">
                    <a:lumMod val="40000"/>
                    <a:lumOff val="60000"/>
                  </a:schemeClr>
                </a:solidFill>
              </a:rPr>
              <a:t>Pañcāṅga</a:t>
            </a:r>
            <a:r>
              <a:rPr lang="en-GB" sz="2000" dirty="0">
                <a:solidFill>
                  <a:schemeClr val="accent6">
                    <a:lumMod val="40000"/>
                    <a:lumOff val="60000"/>
                  </a:schemeClr>
                </a:solidFill>
              </a:rPr>
              <a:t> (Five Limbs of time – the  Indian Ancient Almanac)  help in overcoming major afflictions such as </a:t>
            </a:r>
            <a:r>
              <a:rPr lang="en-GB" sz="2000" dirty="0" err="1">
                <a:solidFill>
                  <a:schemeClr val="accent6">
                    <a:lumMod val="40000"/>
                    <a:lumOff val="60000"/>
                  </a:schemeClr>
                </a:solidFill>
              </a:rPr>
              <a:t>Dagdha</a:t>
            </a:r>
            <a:r>
              <a:rPr lang="en-GB" sz="2000" dirty="0">
                <a:solidFill>
                  <a:schemeClr val="accent6">
                    <a:lumMod val="40000"/>
                    <a:lumOff val="60000"/>
                  </a:schemeClr>
                </a:solidFill>
              </a:rPr>
              <a:t> Rashi (burnt signs) etc. We look in depth at the Yoga of  </a:t>
            </a:r>
            <a:r>
              <a:rPr lang="en-GB" sz="2000" dirty="0" err="1">
                <a:solidFill>
                  <a:schemeClr val="accent6">
                    <a:lumMod val="40000"/>
                    <a:lumOff val="60000"/>
                  </a:schemeClr>
                </a:solidFill>
              </a:rPr>
              <a:t>Pañcāṅga</a:t>
            </a:r>
            <a:r>
              <a:rPr lang="en-GB" sz="2000" dirty="0">
                <a:solidFill>
                  <a:schemeClr val="accent6">
                    <a:lumMod val="40000"/>
                    <a:lumOff val="60000"/>
                  </a:schemeClr>
                </a:solidFill>
              </a:rPr>
              <a:t> </a:t>
            </a:r>
            <a:endParaRPr lang="en-US" sz="2000" dirty="0">
              <a:solidFill>
                <a:schemeClr val="accent6">
                  <a:lumMod val="40000"/>
                  <a:lumOff val="60000"/>
                </a:schemeClr>
              </a:solidFill>
              <a:latin typeface="Abadi" panose="020B0604020104020204" pitchFamily="34" charset="0"/>
            </a:endParaRPr>
          </a:p>
        </p:txBody>
      </p:sp>
      <p:sp>
        <p:nvSpPr>
          <p:cNvPr id="3" name="TextBox 2">
            <a:extLst>
              <a:ext uri="{FF2B5EF4-FFF2-40B4-BE49-F238E27FC236}">
                <a16:creationId xmlns:a16="http://schemas.microsoft.com/office/drawing/2014/main" id="{ADF69C74-CE90-CA59-E570-D740A88534CD}"/>
              </a:ext>
            </a:extLst>
          </p:cNvPr>
          <p:cNvSpPr txBox="1"/>
          <p:nvPr/>
        </p:nvSpPr>
        <p:spPr>
          <a:xfrm>
            <a:off x="-180756" y="95635"/>
            <a:ext cx="10662771"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accent1">
                    <a:lumMod val="20000"/>
                    <a:lumOff val="80000"/>
                  </a:schemeClr>
                </a:solidFill>
                <a:effectLst/>
                <a:uLnTx/>
                <a:uFillTx/>
                <a:latin typeface="Abadi" panose="020B0604020104020204" pitchFamily="34" charset="0"/>
                <a:ea typeface="+mn-ea"/>
                <a:cs typeface="+mn-cs"/>
              </a:rPr>
              <a:t>SonalSach108@gmail.com</a:t>
            </a:r>
          </a:p>
          <a:p>
            <a:pPr lvl="0" algn="ctr">
              <a:defRPr/>
            </a:pPr>
            <a:r>
              <a:rPr lang="en-GB" sz="4000" dirty="0">
                <a:solidFill>
                  <a:schemeClr val="accent1">
                    <a:lumMod val="20000"/>
                    <a:lumOff val="80000"/>
                  </a:schemeClr>
                </a:solidFill>
                <a:latin typeface="Abadi" panose="020B0604020104020204" pitchFamily="34" charset="0"/>
              </a:rPr>
              <a:t>Telegram</a:t>
            </a:r>
            <a:r>
              <a:rPr kumimoji="0" lang="en-GB" sz="4000" b="0" i="0" u="none" strike="noStrike" kern="1200" cap="none" spc="0" normalizeH="0" baseline="0" noProof="0" dirty="0">
                <a:ln>
                  <a:noFill/>
                </a:ln>
                <a:solidFill>
                  <a:schemeClr val="accent1">
                    <a:lumMod val="20000"/>
                    <a:lumOff val="80000"/>
                  </a:schemeClr>
                </a:solidFill>
                <a:effectLst/>
                <a:uLnTx/>
                <a:uFillTx/>
                <a:latin typeface="Abadi" panose="020B0604020104020204" pitchFamily="34" charset="0"/>
                <a:ea typeface="+mn-ea"/>
                <a:cs typeface="+mn-cs"/>
              </a:rPr>
              <a:t> Group </a:t>
            </a:r>
            <a:r>
              <a:rPr kumimoji="0" lang="en-GB" sz="4000" b="0" i="0" u="none" strike="noStrike" kern="1200" cap="none" spc="0" normalizeH="0" baseline="0" noProof="0" dirty="0">
                <a:ln>
                  <a:noFill/>
                </a:ln>
                <a:solidFill>
                  <a:schemeClr val="accent4">
                    <a:lumMod val="20000"/>
                    <a:lumOff val="80000"/>
                  </a:schemeClr>
                </a:solidFill>
                <a:effectLst/>
                <a:uLnTx/>
                <a:uFillTx/>
                <a:latin typeface="Abadi" panose="020B0604020104020204" pitchFamily="34" charset="0"/>
                <a:ea typeface="+mn-ea"/>
                <a:cs typeface="+mn-cs"/>
                <a:hlinkClick r:id="rId3">
                  <a:extLst>
                    <a:ext uri="{A12FA001-AC4F-418D-AE19-62706E023703}">
                      <ahyp:hlinkClr xmlns:ahyp="http://schemas.microsoft.com/office/drawing/2018/hyperlinkcolor" val="tx"/>
                    </a:ext>
                  </a:extLst>
                </a:hlinkClick>
              </a:rPr>
              <a:t>https://t.me/Sonvaa</a:t>
            </a:r>
            <a:r>
              <a:rPr kumimoji="0" lang="en-GB" sz="4000" b="0" i="0" u="none" strike="noStrike" kern="1200" cap="none" spc="0" normalizeH="0" baseline="0" noProof="0" dirty="0">
                <a:ln>
                  <a:noFill/>
                </a:ln>
                <a:solidFill>
                  <a:schemeClr val="accent4">
                    <a:lumMod val="20000"/>
                    <a:lumOff val="80000"/>
                  </a:schemeClr>
                </a:solidFill>
                <a:effectLst/>
                <a:uLnTx/>
                <a:uFillTx/>
                <a:latin typeface="Abadi" panose="020B0604020104020204" pitchFamily="34" charset="0"/>
                <a:ea typeface="+mn-ea"/>
                <a:cs typeface="+mn-cs"/>
              </a:rPr>
              <a:t>  </a:t>
            </a:r>
          </a:p>
        </p:txBody>
      </p:sp>
      <p:sp>
        <p:nvSpPr>
          <p:cNvPr id="5" name="TextBox 4">
            <a:extLst>
              <a:ext uri="{FF2B5EF4-FFF2-40B4-BE49-F238E27FC236}">
                <a16:creationId xmlns:a16="http://schemas.microsoft.com/office/drawing/2014/main" id="{2907D83B-7141-77BF-3F42-56F085851BFE}"/>
              </a:ext>
            </a:extLst>
          </p:cNvPr>
          <p:cNvSpPr txBox="1"/>
          <p:nvPr/>
        </p:nvSpPr>
        <p:spPr>
          <a:xfrm>
            <a:off x="431648" y="4777865"/>
            <a:ext cx="10697028" cy="830997"/>
          </a:xfrm>
          <a:prstGeom prst="rect">
            <a:avLst/>
          </a:prstGeom>
          <a:solidFill>
            <a:schemeClr val="accent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CE1EF"/>
                </a:solidFill>
                <a:effectLst/>
                <a:uLnTx/>
                <a:uFillTx/>
                <a:latin typeface="Abadi" panose="020B0604020104020204" pitchFamily="34" charset="0"/>
                <a:ea typeface="+mn-ea"/>
                <a:cs typeface="+mn-cs"/>
              </a:rPr>
              <a:t>Please Note – This is ongoing Research Project and by no means a final. As per experience and exposure more information will be added and fine tuned.  In-</a:t>
            </a:r>
            <a:r>
              <a:rPr kumimoji="0" lang="en-US" sz="1600" b="0" i="0" u="none" strike="noStrike" kern="1200" cap="none" spc="0" normalizeH="0" baseline="0" noProof="0" dirty="0" err="1">
                <a:ln>
                  <a:noFill/>
                </a:ln>
                <a:solidFill>
                  <a:srgbClr val="ECE1EF"/>
                </a:solidFill>
                <a:effectLst/>
                <a:uLnTx/>
                <a:uFillTx/>
                <a:latin typeface="Abadi" panose="020B0604020104020204" pitchFamily="34" charset="0"/>
                <a:ea typeface="+mn-ea"/>
                <a:cs typeface="+mn-cs"/>
              </a:rPr>
              <a:t>depted</a:t>
            </a:r>
            <a:r>
              <a:rPr kumimoji="0" lang="en-US" sz="1600" b="0" i="0" u="none" strike="noStrike" kern="1200" cap="none" spc="0" normalizeH="0" baseline="0" noProof="0" dirty="0">
                <a:ln>
                  <a:noFill/>
                </a:ln>
                <a:solidFill>
                  <a:srgbClr val="ECE1EF"/>
                </a:solidFill>
                <a:effectLst/>
                <a:uLnTx/>
                <a:uFillTx/>
                <a:latin typeface="Abadi" panose="020B0604020104020204" pitchFamily="34" charset="0"/>
                <a:ea typeface="+mn-ea"/>
                <a:cs typeface="+mn-cs"/>
              </a:rPr>
              <a:t> to quite a few Teachers of Jyotish and their Gurus who learned from </a:t>
            </a:r>
            <a:r>
              <a:rPr kumimoji="0" lang="en-US" sz="1600" b="0" i="0" u="none" strike="noStrike" kern="1200" cap="none" spc="0" normalizeH="0" baseline="0" noProof="0" dirty="0" err="1">
                <a:ln>
                  <a:noFill/>
                </a:ln>
                <a:solidFill>
                  <a:srgbClr val="ECE1EF"/>
                </a:solidFill>
                <a:effectLst/>
                <a:uLnTx/>
                <a:uFillTx/>
                <a:latin typeface="Abadi" panose="020B0604020104020204" pitchFamily="34" charset="0"/>
                <a:ea typeface="+mn-ea"/>
                <a:cs typeface="+mn-cs"/>
              </a:rPr>
              <a:t>Siddhars</a:t>
            </a:r>
            <a:r>
              <a:rPr kumimoji="0" lang="en-US" sz="1600" b="0" i="0" u="none" strike="noStrike" kern="1200" cap="none" spc="0" normalizeH="0" baseline="0" noProof="0" dirty="0">
                <a:ln>
                  <a:noFill/>
                </a:ln>
                <a:solidFill>
                  <a:srgbClr val="ECE1EF"/>
                </a:solidFill>
                <a:effectLst/>
                <a:uLnTx/>
                <a:uFillTx/>
                <a:latin typeface="Abadi" panose="020B0604020104020204" pitchFamily="34" charset="0"/>
                <a:ea typeface="+mn-ea"/>
                <a:cs typeface="+mn-cs"/>
              </a:rPr>
              <a:t> and ancient Tamil Texts.</a:t>
            </a:r>
            <a:endParaRPr kumimoji="0" lang="en-GB" sz="1600" b="0" i="0" u="none" strike="noStrike" kern="1200" cap="none" spc="0" normalizeH="0" baseline="0" noProof="0" dirty="0">
              <a:ln>
                <a:noFill/>
              </a:ln>
              <a:solidFill>
                <a:srgbClr val="ECE1EF"/>
              </a:solidFill>
              <a:effectLst/>
              <a:uLnTx/>
              <a:uFillTx/>
              <a:latin typeface="Abadi" panose="020B0604020104020204" pitchFamily="34" charset="0"/>
              <a:ea typeface="+mn-ea"/>
              <a:cs typeface="+mn-cs"/>
            </a:endParaRPr>
          </a:p>
        </p:txBody>
      </p:sp>
      <p:sp>
        <p:nvSpPr>
          <p:cNvPr id="6" name="Google Shape;84;p1">
            <a:extLst>
              <a:ext uri="{FF2B5EF4-FFF2-40B4-BE49-F238E27FC236}">
                <a16:creationId xmlns:a16="http://schemas.microsoft.com/office/drawing/2014/main" id="{B2554D4F-9927-212E-303A-8EC090E1E5D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44554A40-64FE-7D42-DA33-D3993CD1A33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a:extLst>
              <a:ext uri="{FF2B5EF4-FFF2-40B4-BE49-F238E27FC236}">
                <a16:creationId xmlns:a16="http://schemas.microsoft.com/office/drawing/2014/main" id="{659F9565-DEA0-4ACD-424C-A6874F4CA5EC}"/>
              </a:ext>
            </a:extLst>
          </p:cNvPr>
          <p:cNvPicPr>
            <a:picLocks noChangeAspect="1"/>
          </p:cNvPicPr>
          <p:nvPr/>
        </p:nvPicPr>
        <p:blipFill>
          <a:blip r:embed="rId4">
            <a:extLst>
              <a:ext uri="{28A0092B-C50C-407E-A947-70E740481C1C}">
                <a14:useLocalDpi xmlns:a14="http://schemas.microsoft.com/office/drawing/2010/main" val="0"/>
              </a:ext>
            </a:extLst>
          </a:blip>
          <a:srcRect l="16041" t="14500" r="18176" b="1361"/>
          <a:stretch>
            <a:fillRect/>
          </a:stretch>
        </p:blipFill>
        <p:spPr>
          <a:xfrm>
            <a:off x="10894790" y="4287186"/>
            <a:ext cx="1297208" cy="1244388"/>
          </a:xfrm>
          <a:prstGeom prst="rect">
            <a:avLst/>
          </a:prstGeom>
        </p:spPr>
      </p:pic>
    </p:spTree>
    <p:extLst>
      <p:ext uri="{BB962C8B-B14F-4D97-AF65-F5344CB8AC3E}">
        <p14:creationId xmlns:p14="http://schemas.microsoft.com/office/powerpoint/2010/main" val="18313198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1249" y="55770"/>
            <a:ext cx="3456580" cy="1000170"/>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C24E9BC-1347-B848-1C59-969E2EA079FC}"/>
              </a:ext>
            </a:extLst>
          </p:cNvPr>
          <p:cNvSpPr txBox="1"/>
          <p:nvPr/>
        </p:nvSpPr>
        <p:spPr>
          <a:xfrm>
            <a:off x="-6935" y="804060"/>
            <a:ext cx="2085709" cy="4794794"/>
          </a:xfrm>
          <a:prstGeom prst="rect">
            <a:avLst/>
          </a:prstGeom>
          <a:noFill/>
        </p:spPr>
        <p:txBody>
          <a:bodyPr wrap="square">
            <a:spAutoFit/>
          </a:bodyPr>
          <a:lstStyle/>
          <a:p>
            <a:r>
              <a:rPr kumimoji="0" lang="en-US" sz="1400" b="0" i="0" u="none" strike="noStrike" kern="1200" cap="none" spc="0" normalizeH="0" baseline="0" noProof="0" dirty="0">
                <a:ln>
                  <a:noFill/>
                </a:ln>
                <a:solidFill>
                  <a:schemeClr val="bg1"/>
                </a:solidFill>
                <a:effectLst/>
                <a:uLnTx/>
                <a:uFillTx/>
                <a:latin typeface="Abadi" panose="020B0604020104020204" pitchFamily="34" charset="0"/>
              </a:rPr>
              <a:t> Victoria became queen in 1837, aged 18.</a:t>
            </a:r>
          </a:p>
          <a:p>
            <a:r>
              <a:rPr lang="en-US" sz="1400" dirty="0">
                <a:solidFill>
                  <a:schemeClr val="bg1"/>
                </a:solidFill>
                <a:latin typeface="Abadi" panose="020B0604020104020204" pitchFamily="34" charset="0"/>
              </a:rPr>
              <a:t>Queen Victoria believed in the ideals of an empire, she was also concerned about the rights of the Indian people. In 1858 she issued a proclamation that became known as the “</a:t>
            </a:r>
            <a:r>
              <a:rPr lang="en-US" sz="1400" dirty="0" err="1">
                <a:solidFill>
                  <a:schemeClr val="bg1"/>
                </a:solidFill>
                <a:latin typeface="Abadi" panose="020B0604020104020204" pitchFamily="34" charset="0"/>
              </a:rPr>
              <a:t>Magnacarta</a:t>
            </a:r>
            <a:r>
              <a:rPr lang="en-US" sz="1400" dirty="0">
                <a:solidFill>
                  <a:schemeClr val="bg1"/>
                </a:solidFill>
                <a:latin typeface="Abadi" panose="020B0604020104020204" pitchFamily="34" charset="0"/>
              </a:rPr>
              <a:t> of the People of India”.</a:t>
            </a:r>
          </a:p>
          <a:p>
            <a:r>
              <a:rPr lang="en-US" sz="1400" dirty="0">
                <a:solidFill>
                  <a:schemeClr val="bg1"/>
                </a:solidFill>
                <a:latin typeface="Abadi" panose="020B0604020104020204" pitchFamily="34" charset="0"/>
              </a:rPr>
              <a:t>Britain would not look to expand on their existing territories in India, the rights of native Indian princes would be </a:t>
            </a:r>
            <a:r>
              <a:rPr lang="en-US" sz="1400" dirty="0" err="1">
                <a:solidFill>
                  <a:schemeClr val="bg1"/>
                </a:solidFill>
                <a:latin typeface="Abadi" panose="020B0604020104020204" pitchFamily="34" charset="0"/>
              </a:rPr>
              <a:t>recognised</a:t>
            </a:r>
            <a:r>
              <a:rPr lang="en-US" sz="1400" dirty="0">
                <a:solidFill>
                  <a:schemeClr val="bg1"/>
                </a:solidFill>
                <a:latin typeface="Abadi" panose="020B0604020104020204" pitchFamily="34" charset="0"/>
              </a:rPr>
              <a:t>, Britain would no longer look to exert its religious beliefs upon the Indian people.</a:t>
            </a:r>
          </a:p>
          <a:p>
            <a:r>
              <a:rPr kumimoji="0" lang="en-US" sz="1400" b="0" i="0" u="none" strike="noStrike" kern="1200" cap="none" spc="0" normalizeH="0" baseline="0" noProof="0" dirty="0">
                <a:ln>
                  <a:noFill/>
                </a:ln>
                <a:solidFill>
                  <a:schemeClr val="bg1"/>
                </a:solidFill>
                <a:effectLst/>
                <a:uLnTx/>
                <a:uFillTx/>
                <a:latin typeface="Abadi" panose="020B0604020104020204" pitchFamily="34" charset="0"/>
              </a:rPr>
              <a:t>;</a:t>
            </a:r>
            <a:endParaRPr lang="en-GB" sz="1400" dirty="0">
              <a:solidFill>
                <a:schemeClr val="bg1"/>
              </a:solidFill>
              <a:latin typeface="Abadi" panose="020B0604020104020204" pitchFamily="34" charset="0"/>
            </a:endParaRPr>
          </a:p>
        </p:txBody>
      </p:sp>
      <p:sp>
        <p:nvSpPr>
          <p:cNvPr id="8" name="TextBox 7">
            <a:extLst>
              <a:ext uri="{FF2B5EF4-FFF2-40B4-BE49-F238E27FC236}">
                <a16:creationId xmlns:a16="http://schemas.microsoft.com/office/drawing/2014/main" id="{036841CD-69E3-15F8-BC3E-DA4838AF9E12}"/>
              </a:ext>
            </a:extLst>
          </p:cNvPr>
          <p:cNvSpPr txBox="1"/>
          <p:nvPr/>
        </p:nvSpPr>
        <p:spPr>
          <a:xfrm>
            <a:off x="5034649" y="-6909"/>
            <a:ext cx="4644241" cy="1200329"/>
          </a:xfrm>
          <a:prstGeom prst="rect">
            <a:avLst/>
          </a:prstGeom>
          <a:noFill/>
        </p:spPr>
        <p:txBody>
          <a:bodyPr wrap="square">
            <a:spAutoFit/>
          </a:bodyPr>
          <a:lstStyle/>
          <a:p>
            <a:r>
              <a:rPr lang="en-US" sz="1800" b="1" dirty="0" err="1">
                <a:solidFill>
                  <a:srgbClr val="FFFF00"/>
                </a:solidFill>
                <a:latin typeface="Abadi" panose="020B0604020104020204" pitchFamily="34" charset="0"/>
              </a:rPr>
              <a:t>Karaṇa</a:t>
            </a:r>
            <a:r>
              <a:rPr lang="en-US" sz="1800" b="1" dirty="0">
                <a:solidFill>
                  <a:srgbClr val="FFFF00"/>
                </a:solidFill>
                <a:latin typeface="Abadi" panose="020B0604020104020204" pitchFamily="34" charset="0"/>
              </a:rPr>
              <a:t> </a:t>
            </a:r>
            <a:r>
              <a:rPr lang="en-US" sz="1800" b="1" dirty="0" err="1">
                <a:solidFill>
                  <a:srgbClr val="FFFF00"/>
                </a:solidFill>
                <a:latin typeface="Abadi" panose="020B0604020104020204" pitchFamily="34" charset="0"/>
              </a:rPr>
              <a:t>Natha</a:t>
            </a:r>
            <a:r>
              <a:rPr lang="en-US" sz="1800" b="1" dirty="0">
                <a:solidFill>
                  <a:srgbClr val="FFFF00"/>
                </a:solidFill>
                <a:latin typeface="Abadi" panose="020B0604020104020204" pitchFamily="34" charset="0"/>
              </a:rPr>
              <a:t> is Mercury;</a:t>
            </a:r>
          </a:p>
          <a:p>
            <a:r>
              <a:rPr lang="en-US" sz="1800" b="1" dirty="0">
                <a:solidFill>
                  <a:srgbClr val="FFFF00"/>
                </a:solidFill>
                <a:latin typeface="Abadi" panose="020B0604020104020204" pitchFamily="34" charset="0"/>
              </a:rPr>
              <a:t>House of Virgo Rahu – Jupiter 1937 she ascents throne ‘ Jupiter Mercury – </a:t>
            </a:r>
            <a:r>
              <a:rPr lang="en-US" sz="1800" b="1" dirty="0" err="1">
                <a:solidFill>
                  <a:srgbClr val="FFFF00"/>
                </a:solidFill>
                <a:latin typeface="Abadi" panose="020B0604020104020204" pitchFamily="34" charset="0"/>
              </a:rPr>
              <a:t>Magnacarta</a:t>
            </a:r>
            <a:r>
              <a:rPr lang="en-US" sz="1800" b="1" dirty="0">
                <a:solidFill>
                  <a:srgbClr val="FFFF00"/>
                </a:solidFill>
                <a:latin typeface="Abadi" panose="020B0604020104020204" pitchFamily="34" charset="0"/>
              </a:rPr>
              <a:t> announced </a:t>
            </a:r>
            <a:endParaRPr lang="en-GB" dirty="0"/>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08E75934-C5A8-0854-E9A4-5FFAACAE4F88}"/>
                  </a:ext>
                </a:extLst>
              </p14:cNvPr>
              <p14:cNvContentPartPr/>
              <p14:nvPr/>
            </p14:nvContentPartPr>
            <p14:xfrm>
              <a:off x="3555640" y="4474303"/>
              <a:ext cx="223200" cy="170640"/>
            </p14:xfrm>
          </p:contentPart>
        </mc:Choice>
        <mc:Fallback xmlns="">
          <p:pic>
            <p:nvPicPr>
              <p:cNvPr id="6" name="Ink 5">
                <a:extLst>
                  <a:ext uri="{FF2B5EF4-FFF2-40B4-BE49-F238E27FC236}">
                    <a16:creationId xmlns:a16="http://schemas.microsoft.com/office/drawing/2014/main" id="{08E75934-C5A8-0854-E9A4-5FFAACAE4F88}"/>
                  </a:ext>
                </a:extLst>
              </p:cNvPr>
              <p:cNvPicPr/>
              <p:nvPr/>
            </p:nvPicPr>
            <p:blipFill>
              <a:blip r:embed="rId4"/>
              <a:stretch>
                <a:fillRect/>
              </a:stretch>
            </p:blipFill>
            <p:spPr>
              <a:xfrm>
                <a:off x="3519640" y="4402303"/>
                <a:ext cx="294840" cy="314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56D987A-A7C3-E6FB-FA53-E708542885D3}"/>
                  </a:ext>
                </a:extLst>
              </p14:cNvPr>
              <p14:cNvContentPartPr/>
              <p14:nvPr/>
            </p14:nvContentPartPr>
            <p14:xfrm>
              <a:off x="6074200" y="2401783"/>
              <a:ext cx="86760" cy="360"/>
            </p14:xfrm>
          </p:contentPart>
        </mc:Choice>
        <mc:Fallback xmlns="">
          <p:pic>
            <p:nvPicPr>
              <p:cNvPr id="10" name="Ink 9">
                <a:extLst>
                  <a:ext uri="{FF2B5EF4-FFF2-40B4-BE49-F238E27FC236}">
                    <a16:creationId xmlns:a16="http://schemas.microsoft.com/office/drawing/2014/main" id="{356D987A-A7C3-E6FB-FA53-E708542885D3}"/>
                  </a:ext>
                </a:extLst>
              </p:cNvPr>
              <p:cNvPicPr/>
              <p:nvPr/>
            </p:nvPicPr>
            <p:blipFill>
              <a:blip r:embed="rId6"/>
              <a:stretch>
                <a:fillRect/>
              </a:stretch>
            </p:blipFill>
            <p:spPr>
              <a:xfrm>
                <a:off x="6038200" y="2329783"/>
                <a:ext cx="158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473A8006-A402-7BE9-A176-E929C856FE5E}"/>
                  </a:ext>
                </a:extLst>
              </p14:cNvPr>
              <p14:cNvContentPartPr/>
              <p14:nvPr/>
            </p14:nvContentPartPr>
            <p14:xfrm>
              <a:off x="11632960" y="1683223"/>
              <a:ext cx="360" cy="360"/>
            </p14:xfrm>
          </p:contentPart>
        </mc:Choice>
        <mc:Fallback xmlns="">
          <p:pic>
            <p:nvPicPr>
              <p:cNvPr id="13" name="Ink 12">
                <a:extLst>
                  <a:ext uri="{FF2B5EF4-FFF2-40B4-BE49-F238E27FC236}">
                    <a16:creationId xmlns:a16="http://schemas.microsoft.com/office/drawing/2014/main" id="{473A8006-A402-7BE9-A176-E929C856FE5E}"/>
                  </a:ext>
                </a:extLst>
              </p:cNvPr>
              <p:cNvPicPr/>
              <p:nvPr/>
            </p:nvPicPr>
            <p:blipFill>
              <a:blip r:embed="rId8"/>
              <a:stretch>
                <a:fillRect/>
              </a:stretch>
            </p:blipFill>
            <p:spPr>
              <a:xfrm>
                <a:off x="11596960" y="161158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228AB9F2-3058-1D7F-D807-27291631E3B1}"/>
                  </a:ext>
                </a:extLst>
              </p14:cNvPr>
              <p14:cNvContentPartPr/>
              <p14:nvPr/>
            </p14:nvContentPartPr>
            <p14:xfrm>
              <a:off x="10798480" y="1676023"/>
              <a:ext cx="181080" cy="360"/>
            </p14:xfrm>
          </p:contentPart>
        </mc:Choice>
        <mc:Fallback xmlns="">
          <p:pic>
            <p:nvPicPr>
              <p:cNvPr id="14" name="Ink 13">
                <a:extLst>
                  <a:ext uri="{FF2B5EF4-FFF2-40B4-BE49-F238E27FC236}">
                    <a16:creationId xmlns:a16="http://schemas.microsoft.com/office/drawing/2014/main" id="{228AB9F2-3058-1D7F-D807-27291631E3B1}"/>
                  </a:ext>
                </a:extLst>
              </p:cNvPr>
              <p:cNvPicPr/>
              <p:nvPr/>
            </p:nvPicPr>
            <p:blipFill>
              <a:blip r:embed="rId10"/>
              <a:stretch>
                <a:fillRect/>
              </a:stretch>
            </p:blipFill>
            <p:spPr>
              <a:xfrm>
                <a:off x="10762840" y="1604383"/>
                <a:ext cx="2527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6ADA696B-5BC3-48D6-7065-8326B3BD6670}"/>
                  </a:ext>
                </a:extLst>
              </p14:cNvPr>
              <p14:cNvContentPartPr/>
              <p14:nvPr/>
            </p14:nvContentPartPr>
            <p14:xfrm>
              <a:off x="6328360" y="3962383"/>
              <a:ext cx="360" cy="360"/>
            </p14:xfrm>
          </p:contentPart>
        </mc:Choice>
        <mc:Fallback xmlns="">
          <p:pic>
            <p:nvPicPr>
              <p:cNvPr id="15" name="Ink 14">
                <a:extLst>
                  <a:ext uri="{FF2B5EF4-FFF2-40B4-BE49-F238E27FC236}">
                    <a16:creationId xmlns:a16="http://schemas.microsoft.com/office/drawing/2014/main" id="{6ADA696B-5BC3-48D6-7065-8326B3BD6670}"/>
                  </a:ext>
                </a:extLst>
              </p:cNvPr>
              <p:cNvPicPr/>
              <p:nvPr/>
            </p:nvPicPr>
            <p:blipFill>
              <a:blip r:embed="rId8"/>
              <a:stretch>
                <a:fillRect/>
              </a:stretch>
            </p:blipFill>
            <p:spPr>
              <a:xfrm>
                <a:off x="6292360" y="389074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076B3542-4D08-6A39-55B2-9D531C82B552}"/>
                  </a:ext>
                </a:extLst>
              </p14:cNvPr>
              <p14:cNvContentPartPr/>
              <p14:nvPr/>
            </p14:nvContentPartPr>
            <p14:xfrm>
              <a:off x="3309040" y="3998383"/>
              <a:ext cx="360" cy="360"/>
            </p14:xfrm>
          </p:contentPart>
        </mc:Choice>
        <mc:Fallback xmlns="">
          <p:pic>
            <p:nvPicPr>
              <p:cNvPr id="16" name="Ink 15">
                <a:extLst>
                  <a:ext uri="{FF2B5EF4-FFF2-40B4-BE49-F238E27FC236}">
                    <a16:creationId xmlns:a16="http://schemas.microsoft.com/office/drawing/2014/main" id="{076B3542-4D08-6A39-55B2-9D531C82B552}"/>
                  </a:ext>
                </a:extLst>
              </p:cNvPr>
              <p:cNvPicPr/>
              <p:nvPr/>
            </p:nvPicPr>
            <p:blipFill>
              <a:blip r:embed="rId8"/>
              <a:stretch>
                <a:fillRect/>
              </a:stretch>
            </p:blipFill>
            <p:spPr>
              <a:xfrm>
                <a:off x="3273040" y="3926743"/>
                <a:ext cx="72000" cy="144000"/>
              </a:xfrm>
              <a:prstGeom prst="rect">
                <a:avLst/>
              </a:prstGeom>
            </p:spPr>
          </p:pic>
        </mc:Fallback>
      </mc:AlternateContent>
      <p:pic>
        <p:nvPicPr>
          <p:cNvPr id="18" name="Picture 17">
            <a:extLst>
              <a:ext uri="{FF2B5EF4-FFF2-40B4-BE49-F238E27FC236}">
                <a16:creationId xmlns:a16="http://schemas.microsoft.com/office/drawing/2014/main" id="{1BE0D7FE-3315-1C46-1CB0-C6FCF0FF729F}"/>
              </a:ext>
            </a:extLst>
          </p:cNvPr>
          <p:cNvPicPr>
            <a:picLocks noChangeAspect="1"/>
          </p:cNvPicPr>
          <p:nvPr/>
        </p:nvPicPr>
        <p:blipFill>
          <a:blip r:embed="rId13"/>
          <a:stretch>
            <a:fillRect/>
          </a:stretch>
        </p:blipFill>
        <p:spPr>
          <a:xfrm>
            <a:off x="1879773" y="913721"/>
            <a:ext cx="8388853" cy="4856269"/>
          </a:xfrm>
          <a:prstGeom prst="rect">
            <a:avLst/>
          </a:prstGeom>
        </p:spPr>
      </p:pic>
      <mc:AlternateContent xmlns:mc="http://schemas.openxmlformats.org/markup-compatibility/2006" xmlns:p14="http://schemas.microsoft.com/office/powerpoint/2010/main">
        <mc:Choice Requires="p14">
          <p:contentPart p14:bwMode="auto" r:id="rId14">
            <p14:nvContentPartPr>
              <p14:cNvPr id="20" name="Ink 19">
                <a:extLst>
                  <a:ext uri="{FF2B5EF4-FFF2-40B4-BE49-F238E27FC236}">
                    <a16:creationId xmlns:a16="http://schemas.microsoft.com/office/drawing/2014/main" id="{9B0ABD44-AE4A-2108-254F-F2FBA579F011}"/>
                  </a:ext>
                </a:extLst>
              </p14:cNvPr>
              <p14:cNvContentPartPr/>
              <p14:nvPr/>
            </p14:nvContentPartPr>
            <p14:xfrm>
              <a:off x="11676588" y="2416786"/>
              <a:ext cx="360" cy="360"/>
            </p14:xfrm>
          </p:contentPart>
        </mc:Choice>
        <mc:Fallback xmlns="">
          <p:pic>
            <p:nvPicPr>
              <p:cNvPr id="20" name="Ink 19">
                <a:extLst>
                  <a:ext uri="{FF2B5EF4-FFF2-40B4-BE49-F238E27FC236}">
                    <a16:creationId xmlns:a16="http://schemas.microsoft.com/office/drawing/2014/main" id="{9B0ABD44-AE4A-2108-254F-F2FBA579F011}"/>
                  </a:ext>
                </a:extLst>
              </p:cNvPr>
              <p:cNvPicPr/>
              <p:nvPr/>
            </p:nvPicPr>
            <p:blipFill>
              <a:blip r:embed="rId8"/>
              <a:stretch>
                <a:fillRect/>
              </a:stretch>
            </p:blipFill>
            <p:spPr>
              <a:xfrm>
                <a:off x="11640588" y="234514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a:extLst>
                  <a:ext uri="{FF2B5EF4-FFF2-40B4-BE49-F238E27FC236}">
                    <a16:creationId xmlns:a16="http://schemas.microsoft.com/office/drawing/2014/main" id="{EEFA1E5A-9A1B-DA8B-753F-3607EACFA7B3}"/>
                  </a:ext>
                </a:extLst>
              </p14:cNvPr>
              <p14:cNvContentPartPr/>
              <p14:nvPr/>
            </p14:nvContentPartPr>
            <p14:xfrm>
              <a:off x="8966377" y="1675663"/>
              <a:ext cx="93960" cy="360"/>
            </p14:xfrm>
          </p:contentPart>
        </mc:Choice>
        <mc:Fallback xmlns="">
          <p:pic>
            <p:nvPicPr>
              <p:cNvPr id="21" name="Ink 20">
                <a:extLst>
                  <a:ext uri="{FF2B5EF4-FFF2-40B4-BE49-F238E27FC236}">
                    <a16:creationId xmlns:a16="http://schemas.microsoft.com/office/drawing/2014/main" id="{EEFA1E5A-9A1B-DA8B-753F-3607EACFA7B3}"/>
                  </a:ext>
                </a:extLst>
              </p:cNvPr>
              <p:cNvPicPr/>
              <p:nvPr/>
            </p:nvPicPr>
            <p:blipFill>
              <a:blip r:embed="rId16"/>
              <a:stretch>
                <a:fillRect/>
              </a:stretch>
            </p:blipFill>
            <p:spPr>
              <a:xfrm>
                <a:off x="8930737" y="1604023"/>
                <a:ext cx="165600" cy="144000"/>
              </a:xfrm>
              <a:prstGeom prst="rect">
                <a:avLst/>
              </a:prstGeom>
            </p:spPr>
          </p:pic>
        </mc:Fallback>
      </mc:AlternateContent>
      <p:pic>
        <p:nvPicPr>
          <p:cNvPr id="23" name="Picture 22">
            <a:extLst>
              <a:ext uri="{FF2B5EF4-FFF2-40B4-BE49-F238E27FC236}">
                <a16:creationId xmlns:a16="http://schemas.microsoft.com/office/drawing/2014/main" id="{BE8914CB-77BB-24B1-8041-72C82F0BD2E8}"/>
              </a:ext>
            </a:extLst>
          </p:cNvPr>
          <p:cNvPicPr>
            <a:picLocks noChangeAspect="1"/>
          </p:cNvPicPr>
          <p:nvPr/>
        </p:nvPicPr>
        <p:blipFill>
          <a:blip r:embed="rId17"/>
          <a:stretch>
            <a:fillRect/>
          </a:stretch>
        </p:blipFill>
        <p:spPr>
          <a:xfrm>
            <a:off x="9482077" y="1391938"/>
            <a:ext cx="2450908" cy="3899836"/>
          </a:xfrm>
          <a:prstGeom prst="rect">
            <a:avLst/>
          </a:prstGeom>
        </p:spPr>
      </p:pic>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FD1B5847-9995-D95C-9A66-BCB5A56794BB}"/>
                  </a:ext>
                </a:extLst>
              </p14:cNvPr>
              <p14:cNvContentPartPr/>
              <p14:nvPr/>
            </p14:nvContentPartPr>
            <p14:xfrm>
              <a:off x="11774890" y="1343353"/>
              <a:ext cx="360" cy="360"/>
            </p14:xfrm>
          </p:contentPart>
        </mc:Choice>
        <mc:Fallback xmlns="">
          <p:pic>
            <p:nvPicPr>
              <p:cNvPr id="24" name="Ink 23">
                <a:extLst>
                  <a:ext uri="{FF2B5EF4-FFF2-40B4-BE49-F238E27FC236}">
                    <a16:creationId xmlns:a16="http://schemas.microsoft.com/office/drawing/2014/main" id="{FD1B5847-9995-D95C-9A66-BCB5A56794BB}"/>
                  </a:ext>
                </a:extLst>
              </p:cNvPr>
              <p:cNvPicPr/>
              <p:nvPr/>
            </p:nvPicPr>
            <p:blipFill>
              <a:blip r:embed="rId19"/>
              <a:stretch>
                <a:fillRect/>
              </a:stretch>
            </p:blipFill>
            <p:spPr>
              <a:xfrm>
                <a:off x="11739250" y="1271353"/>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28F6DA45-0BA8-A1C0-3450-87BC7D3AEC47}"/>
                  </a:ext>
                </a:extLst>
              </p14:cNvPr>
              <p14:cNvContentPartPr/>
              <p14:nvPr/>
            </p14:nvContentPartPr>
            <p14:xfrm>
              <a:off x="11439010" y="3856153"/>
              <a:ext cx="90720" cy="7200"/>
            </p14:xfrm>
          </p:contentPart>
        </mc:Choice>
        <mc:Fallback xmlns="">
          <p:pic>
            <p:nvPicPr>
              <p:cNvPr id="25" name="Ink 24">
                <a:extLst>
                  <a:ext uri="{FF2B5EF4-FFF2-40B4-BE49-F238E27FC236}">
                    <a16:creationId xmlns:a16="http://schemas.microsoft.com/office/drawing/2014/main" id="{28F6DA45-0BA8-A1C0-3450-87BC7D3AEC47}"/>
                  </a:ext>
                </a:extLst>
              </p:cNvPr>
              <p:cNvPicPr/>
              <p:nvPr/>
            </p:nvPicPr>
            <p:blipFill>
              <a:blip r:embed="rId21"/>
              <a:stretch>
                <a:fillRect/>
              </a:stretch>
            </p:blipFill>
            <p:spPr>
              <a:xfrm>
                <a:off x="11403370" y="3784513"/>
                <a:ext cx="162360" cy="150840"/>
              </a:xfrm>
              <a:prstGeom prst="rect">
                <a:avLst/>
              </a:prstGeom>
            </p:spPr>
          </p:pic>
        </mc:Fallback>
      </mc:AlternateContent>
      <p:pic>
        <p:nvPicPr>
          <p:cNvPr id="29" name="Picture 28">
            <a:extLst>
              <a:ext uri="{FF2B5EF4-FFF2-40B4-BE49-F238E27FC236}">
                <a16:creationId xmlns:a16="http://schemas.microsoft.com/office/drawing/2014/main" id="{5E8A2DEE-0AAF-8006-6413-C69F844D4D21}"/>
              </a:ext>
            </a:extLst>
          </p:cNvPr>
          <p:cNvPicPr>
            <a:picLocks noChangeAspect="1"/>
          </p:cNvPicPr>
          <p:nvPr/>
        </p:nvPicPr>
        <p:blipFill>
          <a:blip r:embed="rId22"/>
          <a:stretch>
            <a:fillRect/>
          </a:stretch>
        </p:blipFill>
        <p:spPr>
          <a:xfrm>
            <a:off x="5034649" y="3889749"/>
            <a:ext cx="2710614" cy="342909"/>
          </a:xfrm>
          <a:prstGeom prst="rect">
            <a:avLst/>
          </a:prstGeom>
        </p:spPr>
      </p:pic>
      <p:pic>
        <p:nvPicPr>
          <p:cNvPr id="33" name="Picture 32" descr="A comparison of a person wearing a crown&#10;&#10;Description automatically generated">
            <a:extLst>
              <a:ext uri="{FF2B5EF4-FFF2-40B4-BE49-F238E27FC236}">
                <a16:creationId xmlns:a16="http://schemas.microsoft.com/office/drawing/2014/main" id="{43B0B3EC-7943-515A-E782-D7D97840B0EF}"/>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848204" y="55770"/>
            <a:ext cx="1957414" cy="1278844"/>
          </a:xfrm>
          <a:prstGeom prst="rect">
            <a:avLst/>
          </a:prstGeom>
        </p:spPr>
      </p:pic>
      <p:sp>
        <p:nvSpPr>
          <p:cNvPr id="4" name="Google Shape;84;p1">
            <a:extLst>
              <a:ext uri="{FF2B5EF4-FFF2-40B4-BE49-F238E27FC236}">
                <a16:creationId xmlns:a16="http://schemas.microsoft.com/office/drawing/2014/main" id="{648C5416-34FA-6B03-7EA6-914C5C891465}"/>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1" name="Google Shape;85;p1">
            <a:extLst>
              <a:ext uri="{FF2B5EF4-FFF2-40B4-BE49-F238E27FC236}">
                <a16:creationId xmlns:a16="http://schemas.microsoft.com/office/drawing/2014/main" id="{3E146ABE-267C-D01C-E577-6C196F524BE1}"/>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87226034"/>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2F5C-33F8-2E79-1D74-C43BEBA423D9}"/>
            </a:ext>
          </a:extLst>
        </p:cNvPr>
        <p:cNvGrpSpPr/>
        <p:nvPr/>
      </p:nvGrpSpPr>
      <p:grpSpPr>
        <a:xfrm>
          <a:off x="0" y="0"/>
          <a:ext cx="0" cy="0"/>
          <a:chOff x="0" y="0"/>
          <a:chExt cx="0" cy="0"/>
        </a:xfrm>
      </p:grpSpPr>
      <p:sp>
        <p:nvSpPr>
          <p:cNvPr id="184" name="Shape 184">
            <a:extLst>
              <a:ext uri="{FF2B5EF4-FFF2-40B4-BE49-F238E27FC236}">
                <a16:creationId xmlns:a16="http://schemas.microsoft.com/office/drawing/2014/main" id="{2216794B-A36C-6F85-FC0F-AD5E30F25DE2}"/>
              </a:ext>
            </a:extLst>
          </p:cNvPr>
          <p:cNvSpPr/>
          <p:nvPr/>
        </p:nvSpPr>
        <p:spPr>
          <a:xfrm>
            <a:off x="7773973" y="6487246"/>
            <a:ext cx="2665794" cy="223587"/>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84" b="0" i="0" u="none" strike="noStrike" kern="1200" cap="none" spc="0" normalizeH="0" baseline="0" noProof="0" dirty="0">
                <a:ln>
                  <a:noFill/>
                </a:ln>
                <a:solidFill>
                  <a:prstClr val="black"/>
                </a:solidFill>
                <a:effectLst/>
                <a:uLnTx/>
                <a:uFillTx/>
                <a:latin typeface="Aptos" panose="02110004020202020204"/>
                <a:ea typeface="+mn-ea"/>
                <a:cs typeface="+mn-cs"/>
              </a:rPr>
              <a:t>All Rights Reserved @Copyright Sonal Sachdeva</a:t>
            </a:r>
          </a:p>
        </p:txBody>
      </p:sp>
      <p:pic>
        <p:nvPicPr>
          <p:cNvPr id="2" name="Picture 1" descr="A close up of a logo&#10;&#10;Description generated with high confidence">
            <a:extLst>
              <a:ext uri="{FF2B5EF4-FFF2-40B4-BE49-F238E27FC236}">
                <a16:creationId xmlns:a16="http://schemas.microsoft.com/office/drawing/2014/main" id="{4C18D73C-4FCD-3BEE-9DAC-B41C934283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841" y="-126409"/>
            <a:ext cx="4261899" cy="1383622"/>
          </a:xfrm>
          <a:prstGeom prst="rect">
            <a:avLst/>
          </a:prstGeom>
        </p:spPr>
      </p:pic>
      <p:sp>
        <p:nvSpPr>
          <p:cNvPr id="4" name="TextBox 3">
            <a:extLst>
              <a:ext uri="{FF2B5EF4-FFF2-40B4-BE49-F238E27FC236}">
                <a16:creationId xmlns:a16="http://schemas.microsoft.com/office/drawing/2014/main" id="{8769E950-1D78-8634-C606-B46CA0B59515}"/>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6" name="Google Shape;84;p1">
            <a:extLst>
              <a:ext uri="{FF2B5EF4-FFF2-40B4-BE49-F238E27FC236}">
                <a16:creationId xmlns:a16="http://schemas.microsoft.com/office/drawing/2014/main" id="{7CB74534-CBDE-2300-D944-40DECA4A1630}"/>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 name="Google Shape;85;p1">
            <a:extLst>
              <a:ext uri="{FF2B5EF4-FFF2-40B4-BE49-F238E27FC236}">
                <a16:creationId xmlns:a16="http://schemas.microsoft.com/office/drawing/2014/main" id="{61AC6CFB-65E2-8375-74E4-71EE4CE275E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7EA61018-AEF9-FD8E-002B-5904B537C1BA}"/>
              </a:ext>
            </a:extLst>
          </p:cNvPr>
          <p:cNvPicPr>
            <a:picLocks noChangeAspect="1"/>
          </p:cNvPicPr>
          <p:nvPr/>
        </p:nvPicPr>
        <p:blipFill>
          <a:blip r:embed="rId3"/>
          <a:stretch>
            <a:fillRect/>
          </a:stretch>
        </p:blipFill>
        <p:spPr>
          <a:xfrm>
            <a:off x="0" y="1335087"/>
            <a:ext cx="9819819" cy="4698442"/>
          </a:xfrm>
          <a:prstGeom prst="rect">
            <a:avLst/>
          </a:prstGeom>
        </p:spPr>
      </p:pic>
      <p:sp>
        <p:nvSpPr>
          <p:cNvPr id="9" name="TextBox 8">
            <a:extLst>
              <a:ext uri="{FF2B5EF4-FFF2-40B4-BE49-F238E27FC236}">
                <a16:creationId xmlns:a16="http://schemas.microsoft.com/office/drawing/2014/main" id="{291DCC1F-C3AF-3555-909E-9A5B1F17B386}"/>
              </a:ext>
            </a:extLst>
          </p:cNvPr>
          <p:cNvSpPr txBox="1"/>
          <p:nvPr/>
        </p:nvSpPr>
        <p:spPr>
          <a:xfrm>
            <a:off x="350419" y="0"/>
            <a:ext cx="949773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Charles Dickens Ketu –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Kāraṇa</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Nath are conjoined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kendra</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in perfect trine to </a:t>
            </a:r>
            <a:r>
              <a:rPr kumimoji="0" lang="en-US"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jupiter</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Blacking Factory: At age 12, Dickens was forced to work 10-hour days in a squalid boot-blacking warehouse after his father was sent to Marshalsea debtor's prison. </a:t>
            </a: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Picture 2" descr="Charles Dickens - The Man, The Legend - MBE Books">
            <a:extLst>
              <a:ext uri="{FF2B5EF4-FFF2-40B4-BE49-F238E27FC236}">
                <a16:creationId xmlns:a16="http://schemas.microsoft.com/office/drawing/2014/main" id="{3A7959BE-D2FD-B43C-C74B-659E700E5030}"/>
              </a:ext>
            </a:extLst>
          </p:cNvPr>
          <p:cNvPicPr>
            <a:picLocks noChangeAspect="1"/>
          </p:cNvPicPr>
          <p:nvPr/>
        </p:nvPicPr>
        <p:blipFill>
          <a:blip r:embed="rId4"/>
          <a:stretch>
            <a:fillRect/>
          </a:stretch>
        </p:blipFill>
        <p:spPr>
          <a:xfrm>
            <a:off x="9972673" y="1533525"/>
            <a:ext cx="1418697" cy="2244120"/>
          </a:xfrm>
          <a:prstGeom prst="rect">
            <a:avLst/>
          </a:prstGeom>
        </p:spPr>
      </p:pic>
      <p:sp>
        <p:nvSpPr>
          <p:cNvPr id="10" name="TextBox 9">
            <a:extLst>
              <a:ext uri="{FF2B5EF4-FFF2-40B4-BE49-F238E27FC236}">
                <a16:creationId xmlns:a16="http://schemas.microsoft.com/office/drawing/2014/main" id="{93FBEFEA-DD11-6D64-BAF8-C4EFA4847D43}"/>
              </a:ext>
            </a:extLst>
          </p:cNvPr>
          <p:cNvSpPr txBox="1"/>
          <p:nvPr/>
        </p:nvSpPr>
        <p:spPr>
          <a:xfrm>
            <a:off x="9848157" y="3777645"/>
            <a:ext cx="234112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Pickwick papers established in 1836-1837, </a:t>
            </a:r>
            <a:r>
              <a:rPr kumimoji="0" lang="en-GB"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ketu</a:t>
            </a:r>
            <a:r>
              <a:rPr kumimoji="0" lang="en-GB"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GB" sz="16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venus</a:t>
            </a:r>
            <a:r>
              <a:rPr kumimoji="0" lang="en-GB"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endPar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5EED87C6-F047-6376-C0A8-FECA18BBB2B8}"/>
              </a:ext>
            </a:extLst>
          </p:cNvPr>
          <p:cNvPicPr>
            <a:picLocks noChangeAspect="1"/>
          </p:cNvPicPr>
          <p:nvPr/>
        </p:nvPicPr>
        <p:blipFill>
          <a:blip r:embed="rId5"/>
          <a:stretch>
            <a:fillRect/>
          </a:stretch>
        </p:blipFill>
        <p:spPr>
          <a:xfrm>
            <a:off x="9906483" y="4608642"/>
            <a:ext cx="1970366" cy="625945"/>
          </a:xfrm>
          <a:prstGeom prst="rect">
            <a:avLst/>
          </a:prstGeom>
        </p:spPr>
      </p:pic>
      <p:sp>
        <p:nvSpPr>
          <p:cNvPr id="11" name="TextBox 10">
            <a:extLst>
              <a:ext uri="{FF2B5EF4-FFF2-40B4-BE49-F238E27FC236}">
                <a16:creationId xmlns:a16="http://schemas.microsoft.com/office/drawing/2014/main" id="{6474BCBF-502D-F129-D074-2F507201BE18}"/>
              </a:ext>
            </a:extLst>
          </p:cNvPr>
          <p:cNvSpPr txBox="1"/>
          <p:nvPr/>
        </p:nvSpPr>
        <p:spPr>
          <a:xfrm>
            <a:off x="-2" y="751618"/>
            <a:ext cx="9699965" cy="584775"/>
          </a:xfrm>
          <a:prstGeom prst="rect">
            <a:avLst/>
          </a:prstGeom>
          <a:solidFill>
            <a:schemeClr val="accent1">
              <a:lumMod val="5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CEDD1">
                    <a:lumMod val="90000"/>
                  </a:srgbClr>
                </a:solidFill>
                <a:effectLst/>
                <a:uLnTx/>
                <a:uFillTx/>
                <a:latin typeface="Abadi" panose="020B0604020104020204" pitchFamily="34" charset="0"/>
                <a:ea typeface="+mn-ea"/>
                <a:cs typeface="+mn-cs"/>
              </a:rPr>
              <a:t>13. </a:t>
            </a:r>
            <a:r>
              <a:rPr kumimoji="0" lang="en-US" sz="1600" b="1" i="0" u="none" strike="noStrike" kern="1200" cap="none" spc="0" normalizeH="0" baseline="0" noProof="0" dirty="0" err="1">
                <a:ln>
                  <a:noFill/>
                </a:ln>
                <a:solidFill>
                  <a:srgbClr val="ECEDD1">
                    <a:lumMod val="90000"/>
                  </a:srgbClr>
                </a:solidFill>
                <a:effectLst/>
                <a:uLnTx/>
                <a:uFillTx/>
                <a:latin typeface="Abadi" panose="020B0604020104020204" pitchFamily="34" charset="0"/>
                <a:ea typeface="+mn-ea"/>
                <a:cs typeface="+mn-cs"/>
              </a:rPr>
              <a:t>Vyāghāta</a:t>
            </a:r>
            <a:r>
              <a:rPr kumimoji="0" lang="en-US" sz="1600" b="1" i="0" u="none" strike="noStrike" kern="1200" cap="none" spc="0" normalizeH="0" baseline="0" noProof="0" dirty="0">
                <a:ln>
                  <a:noFill/>
                </a:ln>
                <a:solidFill>
                  <a:srgbClr val="ECEDD1">
                    <a:lumMod val="90000"/>
                  </a:srgbClr>
                </a:solidFill>
                <a:effectLst/>
                <a:uLnTx/>
                <a:uFillTx/>
                <a:latin typeface="Abadi" panose="020B0604020104020204" pitchFamily="34" charset="0"/>
                <a:ea typeface="+mn-ea"/>
                <a:cs typeface="+mn-cs"/>
              </a:rPr>
              <a:t>: Rudra </a:t>
            </a: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Not so Truthful in the job they undertake; most important they will suffer for mistakes that they have not done .</a:t>
            </a:r>
          </a:p>
        </p:txBody>
      </p:sp>
    </p:spTree>
    <p:extLst>
      <p:ext uri="{BB962C8B-B14F-4D97-AF65-F5344CB8AC3E}">
        <p14:creationId xmlns:p14="http://schemas.microsoft.com/office/powerpoint/2010/main" val="3818817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tanding next to a person lying in a bed&#10;&#10;Description automatically generated">
            <a:extLst>
              <a:ext uri="{FF2B5EF4-FFF2-40B4-BE49-F238E27FC236}">
                <a16:creationId xmlns:a16="http://schemas.microsoft.com/office/drawing/2014/main" id="{BEF067E9-2AB0-37FA-4D0F-DC280B188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8567" y="230360"/>
            <a:ext cx="4364625" cy="5653659"/>
          </a:xfrm>
          <a:prstGeom prst="rect">
            <a:avLst/>
          </a:prstGeom>
        </p:spPr>
      </p:pic>
      <p:sp>
        <p:nvSpPr>
          <p:cNvPr id="3" name="TextBox 2">
            <a:extLst>
              <a:ext uri="{FF2B5EF4-FFF2-40B4-BE49-F238E27FC236}">
                <a16:creationId xmlns:a16="http://schemas.microsoft.com/office/drawing/2014/main" id="{442D61D2-EBAE-90A6-A89E-B5C643890976}"/>
              </a:ext>
            </a:extLst>
          </p:cNvPr>
          <p:cNvSpPr txBox="1"/>
          <p:nvPr/>
        </p:nvSpPr>
        <p:spPr>
          <a:xfrm rot="5400000">
            <a:off x="-4448279" y="5793048"/>
            <a:ext cx="9575677" cy="523220"/>
          </a:xfrm>
          <a:prstGeom prst="rect">
            <a:avLst/>
          </a:prstGeom>
          <a:noFill/>
        </p:spPr>
        <p:txBody>
          <a:bodyPr wrap="square">
            <a:spAutoFit/>
          </a:bodyPr>
          <a:lstStyle/>
          <a:p>
            <a:r>
              <a:rPr lang="en-US" sz="2800" dirty="0" err="1">
                <a:solidFill>
                  <a:schemeClr val="bg1"/>
                </a:solidFill>
              </a:rPr>
              <a:t>sthirakaraṇas</a:t>
            </a:r>
            <a:r>
              <a:rPr lang="en-US" sz="2800" dirty="0">
                <a:solidFill>
                  <a:schemeClr val="bg1"/>
                </a:solidFill>
              </a:rPr>
              <a:t> </a:t>
            </a:r>
            <a:r>
              <a:rPr lang="en-US" sz="2800" dirty="0" err="1">
                <a:solidFill>
                  <a:schemeClr val="bg1"/>
                </a:solidFill>
              </a:rPr>
              <a:t>Kimstughna</a:t>
            </a:r>
            <a:endParaRPr lang="en-US" sz="2800" dirty="0">
              <a:solidFill>
                <a:schemeClr val="bg1"/>
              </a:solidFill>
            </a:endParaRPr>
          </a:p>
        </p:txBody>
      </p:sp>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245" y="201660"/>
            <a:ext cx="3456580" cy="1000170"/>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C24E9BC-1347-B848-1C59-969E2EA079FC}"/>
              </a:ext>
            </a:extLst>
          </p:cNvPr>
          <p:cNvSpPr txBox="1"/>
          <p:nvPr/>
        </p:nvSpPr>
        <p:spPr>
          <a:xfrm>
            <a:off x="848638" y="766762"/>
            <a:ext cx="4402460" cy="4801314"/>
          </a:xfrm>
          <a:prstGeom prst="rect">
            <a:avLst/>
          </a:prstGeom>
          <a:noFill/>
        </p:spPr>
        <p:txBody>
          <a:bodyPr wrap="square">
            <a:spAutoFit/>
          </a:bodyPr>
          <a:lstStyle/>
          <a:p>
            <a:r>
              <a:rPr lang="en-GB" dirty="0">
                <a:solidFill>
                  <a:schemeClr val="bg1"/>
                </a:solidFill>
                <a:latin typeface="Trebuchet MS" panose="020B0603020202020204" pitchFamily="34" charset="0"/>
              </a:rPr>
              <a:t>October of 1853, the </a:t>
            </a:r>
            <a:r>
              <a:rPr lang="en-GB" dirty="0">
                <a:solidFill>
                  <a:schemeClr val="bg1"/>
                </a:solidFill>
                <a:latin typeface="Trebuchet MS" panose="020B0603020202020204" pitchFamily="34" charset="0"/>
                <a:hlinkClick r:id="rId4">
                  <a:extLst>
                    <a:ext uri="{A12FA001-AC4F-418D-AE19-62706E023703}">
                      <ahyp:hlinkClr xmlns:ahyp="http://schemas.microsoft.com/office/drawing/2018/hyperlinkcolor" val="tx"/>
                    </a:ext>
                  </a:extLst>
                </a:hlinkClick>
              </a:rPr>
              <a:t>Crimean War</a:t>
            </a:r>
            <a:r>
              <a:rPr lang="en-GB" dirty="0">
                <a:solidFill>
                  <a:schemeClr val="bg1"/>
                </a:solidFill>
                <a:latin typeface="Trebuchet MS" panose="020B0603020202020204" pitchFamily="34" charset="0"/>
              </a:rPr>
              <a:t> broke out. The British Empire was at war against the Russian Empire for control of the </a:t>
            </a:r>
            <a:r>
              <a:rPr lang="en-GB" dirty="0">
                <a:solidFill>
                  <a:schemeClr val="bg1"/>
                </a:solidFill>
                <a:latin typeface="Trebuchet MS" panose="020B0603020202020204" pitchFamily="34" charset="0"/>
                <a:hlinkClick r:id="rId5">
                  <a:extLst>
                    <a:ext uri="{A12FA001-AC4F-418D-AE19-62706E023703}">
                      <ahyp:hlinkClr xmlns:ahyp="http://schemas.microsoft.com/office/drawing/2018/hyperlinkcolor" val="tx"/>
                    </a:ext>
                  </a:extLst>
                </a:hlinkClick>
              </a:rPr>
              <a:t>Ottoman Empire</a:t>
            </a:r>
            <a:r>
              <a:rPr lang="en-GB" dirty="0">
                <a:solidFill>
                  <a:schemeClr val="bg1"/>
                </a:solidFill>
                <a:latin typeface="Trebuchet MS" panose="020B0603020202020204" pitchFamily="34" charset="0"/>
              </a:rPr>
              <a:t>. Thousands of British soldiers were sent to the Black Sea, where supplies quickly dwindled. By 1854, no fewer than 18,000 soldiers had been admitted into military hospitals.</a:t>
            </a:r>
          </a:p>
          <a:p>
            <a:r>
              <a:rPr lang="en-GB" dirty="0">
                <a:solidFill>
                  <a:schemeClr val="bg1"/>
                </a:solidFill>
                <a:latin typeface="Trebuchet MS" panose="020B0603020202020204" pitchFamily="34" charset="0"/>
              </a:rPr>
              <a:t>At the time, there </a:t>
            </a:r>
            <a:r>
              <a:rPr lang="en-GB" b="1" i="1" dirty="0">
                <a:solidFill>
                  <a:schemeClr val="bg1"/>
                </a:solidFill>
                <a:latin typeface="Trebuchet MS" panose="020B0603020202020204" pitchFamily="34" charset="0"/>
              </a:rPr>
              <a:t>were no female nurses </a:t>
            </a:r>
            <a:r>
              <a:rPr lang="en-GB" dirty="0">
                <a:solidFill>
                  <a:schemeClr val="bg1"/>
                </a:solidFill>
                <a:latin typeface="Trebuchet MS" panose="020B0603020202020204" pitchFamily="34" charset="0"/>
              </a:rPr>
              <a:t>stationed at hospitals in Crimea. The poor reputation of past female nurses had led the war office to avoid hiring more. But, after the Battle of Alma, England was in an uproar about the neglect of their ill and injured soldiers;</a:t>
            </a:r>
          </a:p>
        </p:txBody>
      </p:sp>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D9FF8F94-E22D-A1C6-4588-889667788C16}"/>
                  </a:ext>
                </a:extLst>
              </p14:cNvPr>
              <p14:cNvContentPartPr/>
              <p14:nvPr/>
            </p14:nvContentPartPr>
            <p14:xfrm>
              <a:off x="6861391" y="1940579"/>
              <a:ext cx="360" cy="360"/>
            </p14:xfrm>
          </p:contentPart>
        </mc:Choice>
        <mc:Fallback xmlns="">
          <p:pic>
            <p:nvPicPr>
              <p:cNvPr id="12" name="Ink 11">
                <a:extLst>
                  <a:ext uri="{FF2B5EF4-FFF2-40B4-BE49-F238E27FC236}">
                    <a16:creationId xmlns:a16="http://schemas.microsoft.com/office/drawing/2014/main" id="{D9FF8F94-E22D-A1C6-4588-889667788C16}"/>
                  </a:ext>
                </a:extLst>
              </p:cNvPr>
              <p:cNvPicPr/>
              <p:nvPr/>
            </p:nvPicPr>
            <p:blipFill>
              <a:blip r:embed="rId12"/>
              <a:stretch>
                <a:fillRect/>
              </a:stretch>
            </p:blipFill>
            <p:spPr>
              <a:xfrm>
                <a:off x="6825391" y="1868579"/>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A331FFA8-566E-13BB-D3B4-B74708A980A6}"/>
                  </a:ext>
                </a:extLst>
              </p14:cNvPr>
              <p14:cNvContentPartPr/>
              <p14:nvPr/>
            </p14:nvContentPartPr>
            <p14:xfrm>
              <a:off x="6232831" y="5195339"/>
              <a:ext cx="172440" cy="47160"/>
            </p14:xfrm>
          </p:contentPart>
        </mc:Choice>
        <mc:Fallback xmlns="">
          <p:pic>
            <p:nvPicPr>
              <p:cNvPr id="13" name="Ink 12">
                <a:extLst>
                  <a:ext uri="{FF2B5EF4-FFF2-40B4-BE49-F238E27FC236}">
                    <a16:creationId xmlns:a16="http://schemas.microsoft.com/office/drawing/2014/main" id="{A331FFA8-566E-13BB-D3B4-B74708A980A6}"/>
                  </a:ext>
                </a:extLst>
              </p:cNvPr>
              <p:cNvPicPr/>
              <p:nvPr/>
            </p:nvPicPr>
            <p:blipFill>
              <a:blip r:embed="rId14"/>
              <a:stretch>
                <a:fillRect/>
              </a:stretch>
            </p:blipFill>
            <p:spPr>
              <a:xfrm>
                <a:off x="6197191" y="5123339"/>
                <a:ext cx="24408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171C369E-0336-ECC0-C08F-C64A91284057}"/>
                  </a:ext>
                </a:extLst>
              </p14:cNvPr>
              <p14:cNvContentPartPr/>
              <p14:nvPr/>
            </p14:nvContentPartPr>
            <p14:xfrm>
              <a:off x="9494431" y="5884019"/>
              <a:ext cx="5760" cy="341280"/>
            </p14:xfrm>
          </p:contentPart>
        </mc:Choice>
        <mc:Fallback xmlns="">
          <p:pic>
            <p:nvPicPr>
              <p:cNvPr id="14" name="Ink 13">
                <a:extLst>
                  <a:ext uri="{FF2B5EF4-FFF2-40B4-BE49-F238E27FC236}">
                    <a16:creationId xmlns:a16="http://schemas.microsoft.com/office/drawing/2014/main" id="{171C369E-0336-ECC0-C08F-C64A91284057}"/>
                  </a:ext>
                </a:extLst>
              </p:cNvPr>
              <p:cNvPicPr/>
              <p:nvPr/>
            </p:nvPicPr>
            <p:blipFill>
              <a:blip r:embed="rId16"/>
              <a:stretch>
                <a:fillRect/>
              </a:stretch>
            </p:blipFill>
            <p:spPr>
              <a:xfrm>
                <a:off x="9458431" y="5812379"/>
                <a:ext cx="77400" cy="4849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1A8A002F-9413-DC06-E3CE-57EE7A8AAAC8}"/>
                  </a:ext>
                </a:extLst>
              </p14:cNvPr>
              <p14:cNvContentPartPr/>
              <p14:nvPr/>
            </p14:nvContentPartPr>
            <p14:xfrm>
              <a:off x="544471" y="6945299"/>
              <a:ext cx="360" cy="360"/>
            </p14:xfrm>
          </p:contentPart>
        </mc:Choice>
        <mc:Fallback xmlns="">
          <p:pic>
            <p:nvPicPr>
              <p:cNvPr id="15" name="Ink 14">
                <a:extLst>
                  <a:ext uri="{FF2B5EF4-FFF2-40B4-BE49-F238E27FC236}">
                    <a16:creationId xmlns:a16="http://schemas.microsoft.com/office/drawing/2014/main" id="{1A8A002F-9413-DC06-E3CE-57EE7A8AAAC8}"/>
                  </a:ext>
                </a:extLst>
              </p:cNvPr>
              <p:cNvPicPr/>
              <p:nvPr/>
            </p:nvPicPr>
            <p:blipFill>
              <a:blip r:embed="rId12"/>
              <a:stretch>
                <a:fillRect/>
              </a:stretch>
            </p:blipFill>
            <p:spPr>
              <a:xfrm>
                <a:off x="508471" y="6873299"/>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8274DCD6-DD47-C131-228A-BEA703CDA46E}"/>
                  </a:ext>
                </a:extLst>
              </p14:cNvPr>
              <p14:cNvContentPartPr/>
              <p14:nvPr/>
            </p14:nvContentPartPr>
            <p14:xfrm>
              <a:off x="1786831" y="4928219"/>
              <a:ext cx="360" cy="360"/>
            </p14:xfrm>
          </p:contentPart>
        </mc:Choice>
        <mc:Fallback xmlns="">
          <p:pic>
            <p:nvPicPr>
              <p:cNvPr id="16" name="Ink 15">
                <a:extLst>
                  <a:ext uri="{FF2B5EF4-FFF2-40B4-BE49-F238E27FC236}">
                    <a16:creationId xmlns:a16="http://schemas.microsoft.com/office/drawing/2014/main" id="{8274DCD6-DD47-C131-228A-BEA703CDA46E}"/>
                  </a:ext>
                </a:extLst>
              </p:cNvPr>
              <p:cNvPicPr/>
              <p:nvPr/>
            </p:nvPicPr>
            <p:blipFill>
              <a:blip r:embed="rId12"/>
              <a:stretch>
                <a:fillRect/>
              </a:stretch>
            </p:blipFill>
            <p:spPr>
              <a:xfrm>
                <a:off x="1750831" y="4856219"/>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Ink 16">
                <a:extLst>
                  <a:ext uri="{FF2B5EF4-FFF2-40B4-BE49-F238E27FC236}">
                    <a16:creationId xmlns:a16="http://schemas.microsoft.com/office/drawing/2014/main" id="{4649588E-1895-6DC9-70F1-DE7FB4487000}"/>
                  </a:ext>
                </a:extLst>
              </p14:cNvPr>
              <p14:cNvContentPartPr/>
              <p14:nvPr/>
            </p14:nvContentPartPr>
            <p14:xfrm>
              <a:off x="1095631" y="3957659"/>
              <a:ext cx="360" cy="360"/>
            </p14:xfrm>
          </p:contentPart>
        </mc:Choice>
        <mc:Fallback xmlns="">
          <p:pic>
            <p:nvPicPr>
              <p:cNvPr id="17" name="Ink 16">
                <a:extLst>
                  <a:ext uri="{FF2B5EF4-FFF2-40B4-BE49-F238E27FC236}">
                    <a16:creationId xmlns:a16="http://schemas.microsoft.com/office/drawing/2014/main" id="{4649588E-1895-6DC9-70F1-DE7FB4487000}"/>
                  </a:ext>
                </a:extLst>
              </p:cNvPr>
              <p:cNvPicPr/>
              <p:nvPr/>
            </p:nvPicPr>
            <p:blipFill>
              <a:blip r:embed="rId12"/>
              <a:stretch>
                <a:fillRect/>
              </a:stretch>
            </p:blipFill>
            <p:spPr>
              <a:xfrm>
                <a:off x="1059991" y="3885659"/>
                <a:ext cx="72000" cy="144000"/>
              </a:xfrm>
              <a:prstGeom prst="rect">
                <a:avLst/>
              </a:prstGeom>
            </p:spPr>
          </p:pic>
        </mc:Fallback>
      </mc:AlternateContent>
      <p:sp>
        <p:nvSpPr>
          <p:cNvPr id="6" name="Google Shape;84;p1">
            <a:extLst>
              <a:ext uri="{FF2B5EF4-FFF2-40B4-BE49-F238E27FC236}">
                <a16:creationId xmlns:a16="http://schemas.microsoft.com/office/drawing/2014/main" id="{DEB3C1D5-7D66-A8F8-7B35-4D0CF960B0B5}"/>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9" name="Google Shape;85;p1">
            <a:extLst>
              <a:ext uri="{FF2B5EF4-FFF2-40B4-BE49-F238E27FC236}">
                <a16:creationId xmlns:a16="http://schemas.microsoft.com/office/drawing/2014/main" id="{D66BFDF3-6CED-2CB1-AD9E-30092D56903B}"/>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1005894"/>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ainting of a group of people in a hospital&#10;&#10;Description automatically generated">
            <a:extLst>
              <a:ext uri="{FF2B5EF4-FFF2-40B4-BE49-F238E27FC236}">
                <a16:creationId xmlns:a16="http://schemas.microsoft.com/office/drawing/2014/main" id="{1064DAA0-F2D1-3FCA-9D14-0FB112F2B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8152" y="1627146"/>
            <a:ext cx="6825717" cy="3510369"/>
          </a:xfrm>
          <a:prstGeom prst="rect">
            <a:avLst/>
          </a:prstGeom>
        </p:spPr>
      </p:pic>
      <p:sp>
        <p:nvSpPr>
          <p:cNvPr id="4" name="TextBox 3">
            <a:extLst>
              <a:ext uri="{FF2B5EF4-FFF2-40B4-BE49-F238E27FC236}">
                <a16:creationId xmlns:a16="http://schemas.microsoft.com/office/drawing/2014/main" id="{817B2FAE-2E7D-5277-DFD2-7265CE48B6EC}"/>
              </a:ext>
            </a:extLst>
          </p:cNvPr>
          <p:cNvSpPr txBox="1"/>
          <p:nvPr/>
        </p:nvSpPr>
        <p:spPr>
          <a:xfrm>
            <a:off x="1000651" y="0"/>
            <a:ext cx="11308977" cy="461665"/>
          </a:xfrm>
          <a:prstGeom prst="rect">
            <a:avLst/>
          </a:prstGeom>
          <a:noFill/>
        </p:spPr>
        <p:txBody>
          <a:bodyPr wrap="square">
            <a:spAutoFit/>
          </a:bodyPr>
          <a:lstStyle/>
          <a:p>
            <a:r>
              <a:rPr lang="en-US" sz="2400" dirty="0"/>
              <a:t>Florence nightingale</a:t>
            </a:r>
          </a:p>
        </p:txBody>
      </p:sp>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1753" y="192334"/>
            <a:ext cx="3456580" cy="1000170"/>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4903AF1-1E7F-B8A8-6F91-03F6F9D295CC}"/>
              </a:ext>
            </a:extLst>
          </p:cNvPr>
          <p:cNvPicPr>
            <a:picLocks noChangeAspect="1"/>
          </p:cNvPicPr>
          <p:nvPr/>
        </p:nvPicPr>
        <p:blipFill rotWithShape="1">
          <a:blip r:embed="rId4"/>
          <a:srcRect r="49137" b="32685"/>
          <a:stretch/>
        </p:blipFill>
        <p:spPr>
          <a:xfrm>
            <a:off x="0" y="2968"/>
            <a:ext cx="5504050" cy="3955386"/>
          </a:xfrm>
          <a:prstGeom prst="rect">
            <a:avLst/>
          </a:prstGeom>
        </p:spPr>
      </p:pic>
      <p:pic>
        <p:nvPicPr>
          <p:cNvPr id="7" name="Picture 6">
            <a:extLst>
              <a:ext uri="{FF2B5EF4-FFF2-40B4-BE49-F238E27FC236}">
                <a16:creationId xmlns:a16="http://schemas.microsoft.com/office/drawing/2014/main" id="{78A35AC1-E1A9-7C6F-6514-40190FF46C55}"/>
              </a:ext>
            </a:extLst>
          </p:cNvPr>
          <p:cNvPicPr>
            <a:picLocks noChangeAspect="1"/>
          </p:cNvPicPr>
          <p:nvPr/>
        </p:nvPicPr>
        <p:blipFill rotWithShape="1">
          <a:blip r:embed="rId4"/>
          <a:srcRect l="-168" t="66310" r="50938"/>
          <a:stretch/>
        </p:blipFill>
        <p:spPr>
          <a:xfrm>
            <a:off x="879673" y="4058507"/>
            <a:ext cx="3691530" cy="1371738"/>
          </a:xfrm>
          <a:prstGeom prst="rect">
            <a:avLst/>
          </a:prstGeom>
        </p:spPr>
      </p:pic>
      <p:sp>
        <p:nvSpPr>
          <p:cNvPr id="11" name="TextBox 10">
            <a:extLst>
              <a:ext uri="{FF2B5EF4-FFF2-40B4-BE49-F238E27FC236}">
                <a16:creationId xmlns:a16="http://schemas.microsoft.com/office/drawing/2014/main" id="{AC0F85E8-5737-093A-4DEF-7DD602D0432C}"/>
              </a:ext>
            </a:extLst>
          </p:cNvPr>
          <p:cNvSpPr txBox="1"/>
          <p:nvPr/>
        </p:nvSpPr>
        <p:spPr>
          <a:xfrm>
            <a:off x="5630377" y="153437"/>
            <a:ext cx="4068794" cy="1477328"/>
          </a:xfrm>
          <a:prstGeom prst="rect">
            <a:avLst/>
          </a:prstGeom>
          <a:noFill/>
        </p:spPr>
        <p:txBody>
          <a:bodyPr wrap="square">
            <a:spAutoFit/>
          </a:bodyPr>
          <a:lstStyle/>
          <a:p>
            <a:r>
              <a:rPr lang="en-US" sz="1800" dirty="0" err="1">
                <a:solidFill>
                  <a:schemeClr val="bg1"/>
                </a:solidFill>
                <a:latin typeface="Abadi" panose="020B0604020104020204" pitchFamily="34" charset="0"/>
              </a:rPr>
              <a:t>Kimstughna</a:t>
            </a:r>
            <a:r>
              <a:rPr lang="en-US" sz="1800" dirty="0">
                <a:solidFill>
                  <a:schemeClr val="bg1"/>
                </a:solidFill>
                <a:latin typeface="Abadi" panose="020B0604020104020204" pitchFamily="34" charset="0"/>
              </a:rPr>
              <a:t> </a:t>
            </a:r>
            <a:r>
              <a:rPr lang="en-US" sz="1800" dirty="0" err="1">
                <a:solidFill>
                  <a:schemeClr val="bg1"/>
                </a:solidFill>
                <a:latin typeface="Abadi" panose="020B0604020104020204" pitchFamily="34" charset="0"/>
              </a:rPr>
              <a:t>Kausthubha</a:t>
            </a:r>
            <a:r>
              <a:rPr lang="en-US" sz="1800" dirty="0">
                <a:solidFill>
                  <a:schemeClr val="bg1"/>
                </a:solidFill>
                <a:latin typeface="Abadi" panose="020B0604020104020204" pitchFamily="34" charset="0"/>
              </a:rPr>
              <a:t> - means sandal, gem or elephant; this is a </a:t>
            </a:r>
            <a:r>
              <a:rPr lang="en-US" sz="1800" dirty="0" err="1">
                <a:solidFill>
                  <a:schemeClr val="bg1"/>
                </a:solidFill>
                <a:latin typeface="Abadi" panose="020B0604020104020204" pitchFamily="34" charset="0"/>
              </a:rPr>
              <a:t>Karaṇa</a:t>
            </a:r>
            <a:r>
              <a:rPr lang="en-US" sz="1800" dirty="0">
                <a:solidFill>
                  <a:schemeClr val="bg1"/>
                </a:solidFill>
                <a:latin typeface="Abadi" panose="020B0604020104020204" pitchFamily="34" charset="0"/>
              </a:rPr>
              <a:t> proper for Sages and saints; especially those who follow traditional Tantric worship. </a:t>
            </a:r>
            <a:endParaRPr lang="en-GB" dirty="0">
              <a:solidFill>
                <a:schemeClr val="bg1"/>
              </a:solidFill>
            </a:endParaRPr>
          </a:p>
        </p:txBody>
      </p:sp>
      <p:sp>
        <p:nvSpPr>
          <p:cNvPr id="12" name="TextBox 11">
            <a:extLst>
              <a:ext uri="{FF2B5EF4-FFF2-40B4-BE49-F238E27FC236}">
                <a16:creationId xmlns:a16="http://schemas.microsoft.com/office/drawing/2014/main" id="{56669CD3-1E98-CC9D-E73D-D5FBDD36A379}"/>
              </a:ext>
            </a:extLst>
          </p:cNvPr>
          <p:cNvSpPr txBox="1"/>
          <p:nvPr/>
        </p:nvSpPr>
        <p:spPr>
          <a:xfrm>
            <a:off x="6444653" y="1784202"/>
            <a:ext cx="4068793" cy="1200329"/>
          </a:xfrm>
          <a:prstGeom prst="rect">
            <a:avLst/>
          </a:prstGeom>
          <a:noFill/>
        </p:spPr>
        <p:txBody>
          <a:bodyPr wrap="square">
            <a:spAutoFit/>
          </a:bodyPr>
          <a:lstStyle/>
          <a:p>
            <a:r>
              <a:rPr lang="en-US" sz="1800" b="1" dirty="0" err="1">
                <a:solidFill>
                  <a:srgbClr val="FFFF00"/>
                </a:solidFill>
                <a:latin typeface="Abadi" panose="020B0604020104020204" pitchFamily="34" charset="0"/>
              </a:rPr>
              <a:t>Kimstugna</a:t>
            </a:r>
            <a:r>
              <a:rPr lang="en-US" sz="1800" b="1" dirty="0">
                <a:solidFill>
                  <a:srgbClr val="FFFF00"/>
                </a:solidFill>
                <a:latin typeface="Abadi" panose="020B0604020104020204" pitchFamily="34" charset="0"/>
              </a:rPr>
              <a:t> </a:t>
            </a:r>
            <a:r>
              <a:rPr lang="en-US" sz="1800" b="1" dirty="0" err="1">
                <a:solidFill>
                  <a:srgbClr val="FFFF00"/>
                </a:solidFill>
                <a:latin typeface="Abadi" panose="020B0604020104020204" pitchFamily="34" charset="0"/>
              </a:rPr>
              <a:t>Karaṇa</a:t>
            </a:r>
            <a:r>
              <a:rPr lang="en-US" sz="1800" b="1" dirty="0">
                <a:solidFill>
                  <a:srgbClr val="FFFF00"/>
                </a:solidFill>
                <a:latin typeface="Abadi" panose="020B0604020104020204" pitchFamily="34" charset="0"/>
              </a:rPr>
              <a:t> Natha is Mercury;</a:t>
            </a:r>
          </a:p>
          <a:p>
            <a:r>
              <a:rPr lang="en-US" sz="1800" b="1" dirty="0">
                <a:solidFill>
                  <a:srgbClr val="FFFF00"/>
                </a:solidFill>
                <a:latin typeface="Abadi" panose="020B0604020104020204" pitchFamily="34" charset="0"/>
              </a:rPr>
              <a:t>House of Virgo ; Sun is the Yogi </a:t>
            </a:r>
            <a:r>
              <a:rPr lang="en-US" sz="1800" b="1" dirty="0" err="1">
                <a:solidFill>
                  <a:srgbClr val="FFFF00"/>
                </a:solidFill>
                <a:latin typeface="Abadi" panose="020B0604020104020204" pitchFamily="34" charset="0"/>
              </a:rPr>
              <a:t>Graha</a:t>
            </a:r>
            <a:r>
              <a:rPr lang="en-US" sz="1800" b="1" dirty="0">
                <a:solidFill>
                  <a:srgbClr val="FFFF00"/>
                </a:solidFill>
                <a:latin typeface="Abadi" panose="020B0604020104020204" pitchFamily="34" charset="0"/>
              </a:rPr>
              <a:t> – and Mercury is in </a:t>
            </a:r>
            <a:r>
              <a:rPr lang="en-US" sz="1800" b="1" dirty="0" err="1">
                <a:solidFill>
                  <a:srgbClr val="FFFF00"/>
                </a:solidFill>
                <a:latin typeface="Abadi" panose="020B0604020104020204" pitchFamily="34" charset="0"/>
              </a:rPr>
              <a:t>ketu’s</a:t>
            </a:r>
            <a:r>
              <a:rPr lang="en-US" sz="1800" b="1" dirty="0">
                <a:solidFill>
                  <a:srgbClr val="FFFF00"/>
                </a:solidFill>
                <a:latin typeface="Abadi" panose="020B0604020104020204" pitchFamily="34" charset="0"/>
              </a:rPr>
              <a:t> </a:t>
            </a:r>
          </a:p>
          <a:p>
            <a:r>
              <a:rPr lang="en-US" b="1" dirty="0">
                <a:solidFill>
                  <a:srgbClr val="FFFF00"/>
                </a:solidFill>
                <a:latin typeface="Abadi" panose="020B0604020104020204" pitchFamily="34" charset="0"/>
              </a:rPr>
              <a:t>Nakshatra and Ketu is in Surya </a:t>
            </a:r>
            <a:endParaRPr lang="en-GB" dirty="0"/>
          </a:p>
        </p:txBody>
      </p:sp>
      <p:sp>
        <p:nvSpPr>
          <p:cNvPr id="13" name="Google Shape;84;p1">
            <a:extLst>
              <a:ext uri="{FF2B5EF4-FFF2-40B4-BE49-F238E27FC236}">
                <a16:creationId xmlns:a16="http://schemas.microsoft.com/office/drawing/2014/main" id="{FC301080-0C82-AA71-142C-454D41CEFF32}"/>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5" name="Google Shape;85;p1">
            <a:extLst>
              <a:ext uri="{FF2B5EF4-FFF2-40B4-BE49-F238E27FC236}">
                <a16:creationId xmlns:a16="http://schemas.microsoft.com/office/drawing/2014/main" id="{67EE6FC0-C534-2C1F-C52D-037FDA6665FA}"/>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7" name="Picture 16">
            <a:extLst>
              <a:ext uri="{FF2B5EF4-FFF2-40B4-BE49-F238E27FC236}">
                <a16:creationId xmlns:a16="http://schemas.microsoft.com/office/drawing/2014/main" id="{5104804E-77F7-0892-238F-F37A8376D7CE}"/>
              </a:ext>
            </a:extLst>
          </p:cNvPr>
          <p:cNvPicPr>
            <a:picLocks noChangeAspect="1"/>
          </p:cNvPicPr>
          <p:nvPr/>
        </p:nvPicPr>
        <p:blipFill>
          <a:blip r:embed="rId5"/>
          <a:stretch>
            <a:fillRect/>
          </a:stretch>
        </p:blipFill>
        <p:spPr>
          <a:xfrm>
            <a:off x="118131" y="3949730"/>
            <a:ext cx="7303205" cy="1683593"/>
          </a:xfrm>
          <a:prstGeom prst="rect">
            <a:avLst/>
          </a:prstGeom>
        </p:spPr>
      </p:pic>
    </p:spTree>
    <p:extLst>
      <p:ext uri="{BB962C8B-B14F-4D97-AF65-F5344CB8AC3E}">
        <p14:creationId xmlns:p14="http://schemas.microsoft.com/office/powerpoint/2010/main" val="370561057"/>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DA59B-F3B0-27B8-5C7D-39390E6531C2}"/>
            </a:ext>
          </a:extLst>
        </p:cNvPr>
        <p:cNvGrpSpPr/>
        <p:nvPr/>
      </p:nvGrpSpPr>
      <p:grpSpPr>
        <a:xfrm>
          <a:off x="0" y="0"/>
          <a:ext cx="0" cy="0"/>
          <a:chOff x="0" y="0"/>
          <a:chExt cx="0" cy="0"/>
        </a:xfrm>
      </p:grpSpPr>
      <p:pic>
        <p:nvPicPr>
          <p:cNvPr id="2" name="Picture 1" descr="A close up of a logo&#10;&#10;Description generated with high confidence">
            <a:extLst>
              <a:ext uri="{FF2B5EF4-FFF2-40B4-BE49-F238E27FC236}">
                <a16:creationId xmlns:a16="http://schemas.microsoft.com/office/drawing/2014/main" id="{29CDF76E-0E2F-FE7F-9AD1-47AB5E87E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1753" y="192334"/>
            <a:ext cx="3456580" cy="1000170"/>
          </a:xfrm>
          <a:prstGeom prst="rect">
            <a:avLst/>
          </a:prstGeom>
        </p:spPr>
      </p:pic>
      <p:sp>
        <p:nvSpPr>
          <p:cNvPr id="5" name="TextBox 4">
            <a:extLst>
              <a:ext uri="{FF2B5EF4-FFF2-40B4-BE49-F238E27FC236}">
                <a16:creationId xmlns:a16="http://schemas.microsoft.com/office/drawing/2014/main" id="{0C6B31CC-4B00-9B8B-B6F5-5B5BB0B6E1FD}"/>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chemeClr val="accent4">
                  <a:lumMod val="20000"/>
                  <a:lumOff val="80000"/>
                </a:schemeClr>
              </a:solidFill>
              <a:effectLst/>
              <a:uLnTx/>
              <a:uFillTx/>
              <a:latin typeface="Calibri" panose="020F0502020204030204"/>
              <a:ea typeface="+mn-ea"/>
              <a:cs typeface="+mn-cs"/>
            </a:endParaRPr>
          </a:p>
        </p:txBody>
      </p:sp>
      <p:sp>
        <p:nvSpPr>
          <p:cNvPr id="13" name="Google Shape;84;p1">
            <a:extLst>
              <a:ext uri="{FF2B5EF4-FFF2-40B4-BE49-F238E27FC236}">
                <a16:creationId xmlns:a16="http://schemas.microsoft.com/office/drawing/2014/main" id="{4259E423-981C-A830-DAD2-5343F66FAE88}"/>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5" name="Google Shape;85;p1">
            <a:extLst>
              <a:ext uri="{FF2B5EF4-FFF2-40B4-BE49-F238E27FC236}">
                <a16:creationId xmlns:a16="http://schemas.microsoft.com/office/drawing/2014/main" id="{C524AE7E-49A9-C931-2FA8-F1C5BCABB6A5}"/>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DFFD5DBF-B23B-5D62-EDBB-029B3F5FD966}"/>
              </a:ext>
            </a:extLst>
          </p:cNvPr>
          <p:cNvPicPr>
            <a:picLocks noChangeAspect="1"/>
          </p:cNvPicPr>
          <p:nvPr/>
        </p:nvPicPr>
        <p:blipFill>
          <a:blip r:embed="rId3"/>
          <a:stretch>
            <a:fillRect/>
          </a:stretch>
        </p:blipFill>
        <p:spPr>
          <a:xfrm>
            <a:off x="117203" y="919704"/>
            <a:ext cx="8883681" cy="4790216"/>
          </a:xfrm>
          <a:prstGeom prst="rect">
            <a:avLst/>
          </a:prstGeom>
        </p:spPr>
      </p:pic>
      <p:sp>
        <p:nvSpPr>
          <p:cNvPr id="16" name="TextBox 15">
            <a:extLst>
              <a:ext uri="{FF2B5EF4-FFF2-40B4-BE49-F238E27FC236}">
                <a16:creationId xmlns:a16="http://schemas.microsoft.com/office/drawing/2014/main" id="{312C77CF-61C6-D043-533D-F9C421F0CD3D}"/>
              </a:ext>
            </a:extLst>
          </p:cNvPr>
          <p:cNvSpPr txBox="1"/>
          <p:nvPr/>
        </p:nvSpPr>
        <p:spPr>
          <a:xfrm>
            <a:off x="9127591" y="2122169"/>
            <a:ext cx="3064409" cy="2800767"/>
          </a:xfrm>
          <a:prstGeom prst="rect">
            <a:avLst/>
          </a:prstGeom>
          <a:noFill/>
        </p:spPr>
        <p:txBody>
          <a:bodyPr wrap="square">
            <a:spAutoFit/>
          </a:bodyPr>
          <a:lstStyle/>
          <a:p>
            <a:r>
              <a:rPr lang="en-GB" sz="1600" b="0" u="none" strike="noStrike" dirty="0">
                <a:solidFill>
                  <a:schemeClr val="bg1"/>
                </a:solidFill>
                <a:effectLst/>
                <a:latin typeface="Google Sans"/>
              </a:rPr>
              <a:t>Sri Ramakrishna </a:t>
            </a:r>
            <a:r>
              <a:rPr lang="en-GB" sz="1600" dirty="0">
                <a:solidFill>
                  <a:schemeClr val="bg1"/>
                </a:solidFill>
              </a:rPr>
              <a:t>met his first major spiritual guide, the female ascetic </a:t>
            </a:r>
            <a:r>
              <a:rPr lang="en-GB" sz="1600" b="0" u="none" strike="noStrike" dirty="0">
                <a:solidFill>
                  <a:schemeClr val="bg1"/>
                </a:solidFill>
                <a:effectLst/>
                <a:latin typeface="Google Sans"/>
                <a:hlinkClick r:id="rId4">
                  <a:extLst>
                    <a:ext uri="{A12FA001-AC4F-418D-AE19-62706E023703}">
                      <ahyp:hlinkClr xmlns:ahyp="http://schemas.microsoft.com/office/drawing/2018/hyperlinkcolor" val="tx"/>
                    </a:ext>
                  </a:extLst>
                </a:hlinkClick>
              </a:rPr>
              <a:t>the Bhairavi Brahmani</a:t>
            </a:r>
            <a:r>
              <a:rPr lang="en-GB" sz="1600" dirty="0">
                <a:solidFill>
                  <a:schemeClr val="bg1"/>
                </a:solidFill>
              </a:rPr>
              <a:t>, in </a:t>
            </a:r>
            <a:r>
              <a:rPr lang="en-GB" sz="1600" b="1" u="none" strike="noStrike" dirty="0">
                <a:solidFill>
                  <a:schemeClr val="bg1"/>
                </a:solidFill>
                <a:effectLst/>
                <a:latin typeface="Google Sans"/>
              </a:rPr>
              <a:t>1861</a:t>
            </a:r>
            <a:r>
              <a:rPr lang="en-GB" sz="1600" dirty="0">
                <a:solidFill>
                  <a:schemeClr val="bg1"/>
                </a:solidFill>
              </a:rPr>
              <a:t>, and his Vedanta guru, </a:t>
            </a:r>
            <a:r>
              <a:rPr lang="en-GB" sz="1600" b="0" u="none" strike="noStrike" dirty="0" err="1">
                <a:solidFill>
                  <a:schemeClr val="bg1"/>
                </a:solidFill>
                <a:effectLst/>
                <a:latin typeface="Google Sans"/>
                <a:hlinkClick r:id="rId5">
                  <a:extLst>
                    <a:ext uri="{A12FA001-AC4F-418D-AE19-62706E023703}">
                      <ahyp:hlinkClr xmlns:ahyp="http://schemas.microsoft.com/office/drawing/2018/hyperlinkcolor" val="tx"/>
                    </a:ext>
                  </a:extLst>
                </a:hlinkClick>
              </a:rPr>
              <a:t>Totapuri</a:t>
            </a:r>
            <a:r>
              <a:rPr lang="en-GB" sz="1600" dirty="0">
                <a:solidFill>
                  <a:schemeClr val="bg1"/>
                </a:solidFill>
              </a:rPr>
              <a:t>, in </a:t>
            </a:r>
            <a:r>
              <a:rPr lang="en-GB" sz="1600" b="1" u="none" strike="noStrike" dirty="0">
                <a:solidFill>
                  <a:schemeClr val="bg1"/>
                </a:solidFill>
                <a:effectLst/>
                <a:latin typeface="Google Sans"/>
              </a:rPr>
              <a:t>1865</a:t>
            </a:r>
          </a:p>
          <a:p>
            <a:r>
              <a:rPr lang="en-GB" sz="1600" b="1" dirty="0" err="1">
                <a:solidFill>
                  <a:schemeClr val="bg1"/>
                </a:solidFill>
                <a:latin typeface="Google Sans"/>
              </a:rPr>
              <a:t>Balava</a:t>
            </a:r>
            <a:r>
              <a:rPr lang="en-GB" sz="1600" b="1" dirty="0">
                <a:solidFill>
                  <a:schemeClr val="bg1"/>
                </a:solidFill>
                <a:latin typeface="Google Sans"/>
              </a:rPr>
              <a:t> Karana – Rahu AK in Taurus and Ketu </a:t>
            </a:r>
            <a:r>
              <a:rPr lang="en-GB" sz="1600" b="1" dirty="0" err="1">
                <a:solidFill>
                  <a:schemeClr val="bg1"/>
                </a:solidFill>
                <a:latin typeface="Google Sans"/>
              </a:rPr>
              <a:t>svakshetra</a:t>
            </a:r>
            <a:r>
              <a:rPr lang="en-GB" sz="1600" b="1" dirty="0">
                <a:solidFill>
                  <a:schemeClr val="bg1"/>
                </a:solidFill>
                <a:latin typeface="Google Sans"/>
              </a:rPr>
              <a:t> in </a:t>
            </a:r>
            <a:r>
              <a:rPr lang="en-GB" sz="1600" b="1" dirty="0" err="1">
                <a:solidFill>
                  <a:schemeClr val="bg1"/>
                </a:solidFill>
                <a:latin typeface="Google Sans"/>
              </a:rPr>
              <a:t>Digbala</a:t>
            </a:r>
            <a:r>
              <a:rPr lang="en-GB" sz="1600" b="1" dirty="0">
                <a:solidFill>
                  <a:schemeClr val="bg1"/>
                </a:solidFill>
                <a:latin typeface="Google Sans"/>
              </a:rPr>
              <a:t> being yogi </a:t>
            </a:r>
            <a:r>
              <a:rPr lang="en-GB" sz="1600" b="1" dirty="0" err="1">
                <a:solidFill>
                  <a:schemeClr val="bg1"/>
                </a:solidFill>
                <a:latin typeface="Google Sans"/>
              </a:rPr>
              <a:t>Graha</a:t>
            </a:r>
            <a:r>
              <a:rPr lang="en-GB" sz="1600" b="1" dirty="0">
                <a:solidFill>
                  <a:schemeClr val="bg1"/>
                </a:solidFill>
                <a:latin typeface="Google Sans"/>
              </a:rPr>
              <a:t>  , dispositor Mars (Ketu </a:t>
            </a:r>
            <a:r>
              <a:rPr lang="en-GB" sz="1600" b="1" dirty="0" err="1">
                <a:solidFill>
                  <a:schemeClr val="bg1"/>
                </a:solidFill>
                <a:latin typeface="Google Sans"/>
              </a:rPr>
              <a:t>pati</a:t>
            </a:r>
            <a:r>
              <a:rPr lang="en-GB" sz="1600" b="1" dirty="0">
                <a:solidFill>
                  <a:schemeClr val="bg1"/>
                </a:solidFill>
                <a:latin typeface="Google Sans"/>
              </a:rPr>
              <a:t>) is Exalted and dispositor as well as karaka is exalted </a:t>
            </a:r>
            <a:endParaRPr lang="en-GB" sz="1600" dirty="0">
              <a:solidFill>
                <a:schemeClr val="bg1"/>
              </a:solidFill>
            </a:endParaRPr>
          </a:p>
        </p:txBody>
      </p:sp>
      <p:pic>
        <p:nvPicPr>
          <p:cNvPr id="18" name="Picture 17">
            <a:extLst>
              <a:ext uri="{FF2B5EF4-FFF2-40B4-BE49-F238E27FC236}">
                <a16:creationId xmlns:a16="http://schemas.microsoft.com/office/drawing/2014/main" id="{4FD0A354-B69B-1901-06DD-B0FE3BC0427C}"/>
              </a:ext>
            </a:extLst>
          </p:cNvPr>
          <p:cNvPicPr>
            <a:picLocks noChangeAspect="1"/>
          </p:cNvPicPr>
          <p:nvPr/>
        </p:nvPicPr>
        <p:blipFill>
          <a:blip r:embed="rId6"/>
          <a:stretch>
            <a:fillRect/>
          </a:stretch>
        </p:blipFill>
        <p:spPr>
          <a:xfrm>
            <a:off x="9000884" y="5018121"/>
            <a:ext cx="3064409" cy="538857"/>
          </a:xfrm>
          <a:prstGeom prst="rect">
            <a:avLst/>
          </a:prstGeom>
        </p:spPr>
      </p:pic>
      <p:sp>
        <p:nvSpPr>
          <p:cNvPr id="20" name="TextBox 19">
            <a:extLst>
              <a:ext uri="{FF2B5EF4-FFF2-40B4-BE49-F238E27FC236}">
                <a16:creationId xmlns:a16="http://schemas.microsoft.com/office/drawing/2014/main" id="{70055B2D-88E1-7DD1-AC98-7C49DE386809}"/>
              </a:ext>
            </a:extLst>
          </p:cNvPr>
          <p:cNvSpPr txBox="1"/>
          <p:nvPr/>
        </p:nvSpPr>
        <p:spPr>
          <a:xfrm>
            <a:off x="371952" y="23418"/>
            <a:ext cx="8272196" cy="1077218"/>
          </a:xfrm>
          <a:prstGeom prst="rect">
            <a:avLst/>
          </a:prstGeom>
          <a:noFill/>
        </p:spPr>
        <p:txBody>
          <a:bodyPr wrap="square">
            <a:spAutoFit/>
          </a:bodyPr>
          <a:lstStyle/>
          <a:p>
            <a:r>
              <a:rPr lang="en-GB" sz="1600" dirty="0">
                <a:solidFill>
                  <a:schemeClr val="bg1"/>
                </a:solidFill>
                <a:latin typeface="Trebuchet MS" panose="020B0603020202020204" pitchFamily="34" charset="0"/>
              </a:rPr>
              <a:t>Ramakrishna Paramahamsa was an Indian Hindu mystic. He was a devotee of the goddess Kali,  but adhered to various religious practices from the Hindu traditions of Vaishnavism, Tantric Shaktism, and Advaita Vedanta, as well as Christianity and Sufi Islam.</a:t>
            </a:r>
          </a:p>
        </p:txBody>
      </p:sp>
      <p:pic>
        <p:nvPicPr>
          <p:cNvPr id="23" name="Picture 22" descr="Ramakrishna Paramahamsa | Life &amp; Biography">
            <a:extLst>
              <a:ext uri="{FF2B5EF4-FFF2-40B4-BE49-F238E27FC236}">
                <a16:creationId xmlns:a16="http://schemas.microsoft.com/office/drawing/2014/main" id="{3DA05D17-9A89-8DA8-1DB7-BFEB3CE8E2FE}"/>
              </a:ext>
            </a:extLst>
          </p:cNvPr>
          <p:cNvPicPr>
            <a:picLocks noChangeAspect="1"/>
          </p:cNvPicPr>
          <p:nvPr/>
        </p:nvPicPr>
        <p:blipFill>
          <a:blip r:embed="rId7"/>
          <a:stretch>
            <a:fillRect/>
          </a:stretch>
        </p:blipFill>
        <p:spPr>
          <a:xfrm>
            <a:off x="8898897" y="23418"/>
            <a:ext cx="1461586" cy="1906417"/>
          </a:xfrm>
          <a:prstGeom prst="rect">
            <a:avLst/>
          </a:prstGeom>
        </p:spPr>
      </p:pic>
    </p:spTree>
    <p:extLst>
      <p:ext uri="{BB962C8B-B14F-4D97-AF65-F5344CB8AC3E}">
        <p14:creationId xmlns:p14="http://schemas.microsoft.com/office/powerpoint/2010/main" val="1312933436"/>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302E5F-7A28-0664-3484-3948AB41205B}"/>
              </a:ext>
            </a:extLst>
          </p:cNvPr>
          <p:cNvPicPr>
            <a:picLocks noChangeAspect="1"/>
          </p:cNvPicPr>
          <p:nvPr/>
        </p:nvPicPr>
        <p:blipFill>
          <a:blip r:embed="rId2"/>
          <a:stretch>
            <a:fillRect/>
          </a:stretch>
        </p:blipFill>
        <p:spPr>
          <a:xfrm>
            <a:off x="667062" y="135381"/>
            <a:ext cx="8694295" cy="5800725"/>
          </a:xfrm>
          <a:prstGeom prst="rect">
            <a:avLst/>
          </a:prstGeom>
        </p:spPr>
      </p:pic>
      <p:sp>
        <p:nvSpPr>
          <p:cNvPr id="5" name="TextBox 4">
            <a:extLst>
              <a:ext uri="{FF2B5EF4-FFF2-40B4-BE49-F238E27FC236}">
                <a16:creationId xmlns:a16="http://schemas.microsoft.com/office/drawing/2014/main" id="{6689B991-8A98-E4FB-A2A0-FCA7F4F207CB}"/>
              </a:ext>
            </a:extLst>
          </p:cNvPr>
          <p:cNvSpPr txBox="1"/>
          <p:nvPr/>
        </p:nvSpPr>
        <p:spPr>
          <a:xfrm>
            <a:off x="263918" y="0"/>
            <a:ext cx="7585345" cy="7325082"/>
          </a:xfrm>
          <a:prstGeom prst="rect">
            <a:avLst/>
          </a:prstGeom>
          <a:solidFill>
            <a:schemeClr val="accent5">
              <a:lumMod val="20000"/>
              <a:lumOff val="80000"/>
              <a:alpha val="47000"/>
            </a:schemeClr>
          </a:solidFill>
          <a:effectLst>
            <a:softEdge rad="0"/>
          </a:effectLst>
        </p:spPr>
        <p:txBody>
          <a:bodyPr wrap="square">
            <a:spAutoFit/>
          </a:bodyPr>
          <a:lstStyle/>
          <a:p>
            <a:pPr algn="ctr"/>
            <a:r>
              <a:rPr lang="en-US" sz="2800" b="1" dirty="0">
                <a:solidFill>
                  <a:srgbClr val="FF0000"/>
                </a:solidFill>
                <a:latin typeface="Abadi" panose="020B0604020104020204" pitchFamily="34" charset="0"/>
              </a:rPr>
              <a:t>COURSES~WARD OFF EVIL </a:t>
            </a:r>
            <a:br>
              <a:rPr lang="en-US" sz="2800" b="1" dirty="0">
                <a:solidFill>
                  <a:srgbClr val="FF0000"/>
                </a:solidFill>
                <a:latin typeface="Abadi" panose="020B0604020104020204" pitchFamily="34" charset="0"/>
              </a:rPr>
            </a:br>
            <a:r>
              <a:rPr lang="en-US" sz="2800" b="1" dirty="0">
                <a:solidFill>
                  <a:srgbClr val="FF0000"/>
                </a:solidFill>
                <a:latin typeface="Abadi" panose="020B0604020104020204" pitchFamily="34" charset="0"/>
              </a:rPr>
              <a:t>PRODUCTS </a:t>
            </a:r>
          </a:p>
          <a:p>
            <a:pPr algn="ctr"/>
            <a:r>
              <a:rPr lang="en-US" sz="3600" b="1" dirty="0">
                <a:solidFill>
                  <a:schemeClr val="accent1">
                    <a:lumMod val="50000"/>
                  </a:schemeClr>
                </a:solidFill>
                <a:latin typeface="Abadi" panose="020B0604020104020204" pitchFamily="34" charset="0"/>
              </a:rPr>
              <a:t>OVER 35 HOURS OF VIDEO MATERIAL COURSE on YOGAS</a:t>
            </a:r>
          </a:p>
          <a:p>
            <a:pPr algn="ctr"/>
            <a:r>
              <a:rPr lang="en-US" sz="3600" b="1" dirty="0">
                <a:solidFill>
                  <a:schemeClr val="accent1">
                    <a:lumMod val="50000"/>
                  </a:schemeClr>
                </a:solidFill>
                <a:latin typeface="Abadi" panose="020B0604020104020204" pitchFamily="34" charset="0"/>
              </a:rPr>
              <a:t> OF PANCHANGA</a:t>
            </a:r>
          </a:p>
          <a:p>
            <a:pPr algn="ctr"/>
            <a:r>
              <a:rPr lang="en-US" sz="3600" b="1" dirty="0">
                <a:solidFill>
                  <a:schemeClr val="accent1">
                    <a:lumMod val="50000"/>
                  </a:schemeClr>
                </a:solidFill>
                <a:latin typeface="Abadi" panose="020B0604020104020204" pitchFamily="34" charset="0"/>
              </a:rPr>
              <a:t>YOGAS OF PARASARA</a:t>
            </a:r>
          </a:p>
          <a:p>
            <a:pPr algn="ctr"/>
            <a:r>
              <a:rPr lang="en-US" sz="3600" b="1" dirty="0">
                <a:solidFill>
                  <a:schemeClr val="accent1">
                    <a:lumMod val="50000"/>
                  </a:schemeClr>
                </a:solidFill>
                <a:latin typeface="Abadi" panose="020B0604020104020204" pitchFamily="34" charset="0"/>
              </a:rPr>
              <a:t>NAKSHATRA and NAKSHATRA ADVANCE</a:t>
            </a:r>
            <a:endParaRPr lang="en-US" sz="3200" b="1" dirty="0">
              <a:solidFill>
                <a:schemeClr val="accent1">
                  <a:lumMod val="50000"/>
                </a:schemeClr>
              </a:solidFill>
              <a:latin typeface="Abadi" panose="020B0604020104020204" pitchFamily="34" charset="0"/>
            </a:endParaRPr>
          </a:p>
          <a:p>
            <a:pPr algn="ctr"/>
            <a:r>
              <a:rPr lang="en-US" sz="3200" b="1" dirty="0" err="1">
                <a:solidFill>
                  <a:srgbClr val="FFFF00"/>
                </a:solidFill>
                <a:latin typeface="Abadi" panose="020B0604020104020204" pitchFamily="34" charset="0"/>
              </a:rPr>
              <a:t>Karaṇa</a:t>
            </a:r>
            <a:r>
              <a:rPr lang="en-US" sz="3200" b="1" dirty="0">
                <a:solidFill>
                  <a:srgbClr val="FFFF00"/>
                </a:solidFill>
                <a:latin typeface="Abadi" panose="020B0604020104020204" pitchFamily="34" charset="0"/>
              </a:rPr>
              <a:t> Remedials – Make that Natha Strong and faith in the Yogi </a:t>
            </a:r>
            <a:r>
              <a:rPr lang="en-US" sz="3200" b="1" dirty="0" err="1">
                <a:solidFill>
                  <a:srgbClr val="FFFF00"/>
                </a:solidFill>
                <a:latin typeface="Abadi" panose="020B0604020104020204" pitchFamily="34" charset="0"/>
              </a:rPr>
              <a:t>Graha</a:t>
            </a:r>
            <a:r>
              <a:rPr lang="en-US" sz="3200" b="1" dirty="0">
                <a:solidFill>
                  <a:srgbClr val="FFFF00"/>
                </a:solidFill>
                <a:latin typeface="Abadi" panose="020B0604020104020204" pitchFamily="34" charset="0"/>
              </a:rPr>
              <a:t> and the corresponding deity </a:t>
            </a:r>
          </a:p>
          <a:p>
            <a:pPr algn="ctr"/>
            <a:endParaRPr lang="en-US" sz="3200" b="1" dirty="0">
              <a:solidFill>
                <a:srgbClr val="FFFF00"/>
              </a:solidFill>
              <a:latin typeface="Abadi" panose="020B0604020104020204" pitchFamily="34" charset="0"/>
            </a:endParaRPr>
          </a:p>
          <a:p>
            <a:pPr algn="ctr"/>
            <a:endParaRPr lang="en-GB" sz="5400" dirty="0">
              <a:solidFill>
                <a:srgbClr val="FFFF00"/>
              </a:solidFill>
              <a:latin typeface="Abadi" panose="020B0604020104020204" pitchFamily="34" charset="0"/>
            </a:endParaRPr>
          </a:p>
        </p:txBody>
      </p:sp>
      <p:sp>
        <p:nvSpPr>
          <p:cNvPr id="2" name="TextBox 1">
            <a:extLst>
              <a:ext uri="{FF2B5EF4-FFF2-40B4-BE49-F238E27FC236}">
                <a16:creationId xmlns:a16="http://schemas.microsoft.com/office/drawing/2014/main" id="{C73A82B0-B00A-3B13-CE98-2F0EAD86A1D9}"/>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4" name="Google Shape;84;p1">
            <a:extLst>
              <a:ext uri="{FF2B5EF4-FFF2-40B4-BE49-F238E27FC236}">
                <a16:creationId xmlns:a16="http://schemas.microsoft.com/office/drawing/2014/main" id="{9841E215-2FDE-FD47-F956-5A0E86110DF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411B64B3-052E-6830-013B-818F10B8D228}"/>
              </a:ext>
            </a:extLst>
          </p:cNvPr>
          <p:cNvSpPr/>
          <p:nvPr/>
        </p:nvSpPr>
        <p:spPr>
          <a:xfrm>
            <a:off x="86714" y="5574539"/>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 name="Picture 8">
            <a:extLst>
              <a:ext uri="{FF2B5EF4-FFF2-40B4-BE49-F238E27FC236}">
                <a16:creationId xmlns:a16="http://schemas.microsoft.com/office/drawing/2014/main" id="{77678C37-2BC0-D5AC-166F-D3B7B6290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2066" y="0"/>
            <a:ext cx="2950607" cy="3934142"/>
          </a:xfrm>
          <a:prstGeom prst="rect">
            <a:avLst/>
          </a:prstGeom>
        </p:spPr>
      </p:pic>
      <p:sp>
        <p:nvSpPr>
          <p:cNvPr id="14" name="TextBox 13">
            <a:extLst>
              <a:ext uri="{FF2B5EF4-FFF2-40B4-BE49-F238E27FC236}">
                <a16:creationId xmlns:a16="http://schemas.microsoft.com/office/drawing/2014/main" id="{4B45A118-35D0-41AA-D679-0287613DBEAA}"/>
              </a:ext>
            </a:extLst>
          </p:cNvPr>
          <p:cNvSpPr txBox="1"/>
          <p:nvPr/>
        </p:nvSpPr>
        <p:spPr>
          <a:xfrm>
            <a:off x="7485548" y="3660249"/>
            <a:ext cx="4793166" cy="25853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9FF99"/>
                </a:solidFill>
                <a:effectLst/>
                <a:uLnTx/>
                <a:uFillTx/>
                <a:latin typeface="Abadi" panose="020B0604020104020204" pitchFamily="34" charset="0"/>
                <a:ea typeface="+mn-ea"/>
                <a:cs typeface="+mn-cs"/>
              </a:rPr>
              <a:t>COURSES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9FF99"/>
                </a:solidFill>
                <a:effectLst/>
                <a:uLnTx/>
                <a:uFillTx/>
                <a:latin typeface="Abadi" panose="020B0604020104020204" pitchFamily="34" charset="0"/>
                <a:ea typeface="+mn-ea"/>
                <a:cs typeface="+mn-cs"/>
              </a:rPr>
              <a:t>https://divinationsorg.thinkific.com/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srgbClr val="99FF99"/>
              </a:solidFill>
              <a:effectLst/>
              <a:uLnTx/>
              <a:uFillTx/>
              <a:latin typeface="Abadi" panose="020B0604020104020204" pitchFamily="34" charset="0"/>
              <a:ea typeface="+mn-ea"/>
              <a:cs typeface="+mn-cs"/>
            </a:endParaRPr>
          </a:p>
        </p:txBody>
      </p:sp>
    </p:spTree>
    <p:extLst>
      <p:ext uri="{BB962C8B-B14F-4D97-AF65-F5344CB8AC3E}">
        <p14:creationId xmlns:p14="http://schemas.microsoft.com/office/powerpoint/2010/main" val="26171659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BC31225-1A1B-5B69-56C9-B5DB7206B017}"/>
              </a:ext>
            </a:extLst>
          </p:cNvPr>
          <p:cNvPicPr>
            <a:picLocks noChangeAspect="1"/>
          </p:cNvPicPr>
          <p:nvPr/>
        </p:nvPicPr>
        <p:blipFill>
          <a:blip r:embed="rId2"/>
          <a:stretch>
            <a:fillRect/>
          </a:stretch>
        </p:blipFill>
        <p:spPr>
          <a:xfrm>
            <a:off x="59335" y="204350"/>
            <a:ext cx="5563824" cy="3396100"/>
          </a:xfrm>
          <a:prstGeom prst="rect">
            <a:avLst/>
          </a:prstGeom>
        </p:spPr>
      </p:pic>
      <p:pic>
        <p:nvPicPr>
          <p:cNvPr id="2" name="Picture 1" descr="A close up of a logo&#10;&#10;Description generated with high confidence">
            <a:extLst>
              <a:ext uri="{FF2B5EF4-FFF2-40B4-BE49-F238E27FC236}">
                <a16:creationId xmlns:a16="http://schemas.microsoft.com/office/drawing/2014/main" id="{E5A76113-6EE7-EBF8-7816-A9E572D7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6330" y="37872"/>
            <a:ext cx="1595512" cy="461665"/>
          </a:xfrm>
          <a:prstGeom prst="rect">
            <a:avLst/>
          </a:prstGeom>
        </p:spPr>
      </p:pic>
      <p:sp>
        <p:nvSpPr>
          <p:cNvPr id="5" name="TextBox 4">
            <a:extLst>
              <a:ext uri="{FF2B5EF4-FFF2-40B4-BE49-F238E27FC236}">
                <a16:creationId xmlns:a16="http://schemas.microsoft.com/office/drawing/2014/main" id="{AFD12E84-2F0A-55B4-3095-383E3C1F8371}"/>
              </a:ext>
            </a:extLst>
          </p:cNvPr>
          <p:cNvSpPr txBox="1"/>
          <p:nvPr/>
        </p:nvSpPr>
        <p:spPr>
          <a:xfrm>
            <a:off x="-91803" y="204350"/>
            <a:ext cx="41986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8" name="Google Shape;84;p1">
            <a:extLst>
              <a:ext uri="{FF2B5EF4-FFF2-40B4-BE49-F238E27FC236}">
                <a16:creationId xmlns:a16="http://schemas.microsoft.com/office/drawing/2014/main" id="{DE696E0B-C777-06B0-AB62-CAC91FA460A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1" name="Google Shape;85;p1">
            <a:extLst>
              <a:ext uri="{FF2B5EF4-FFF2-40B4-BE49-F238E27FC236}">
                <a16:creationId xmlns:a16="http://schemas.microsoft.com/office/drawing/2014/main" id="{40749907-FBAE-9EC1-C488-809278D4D697}"/>
              </a:ext>
            </a:extLst>
          </p:cNvPr>
          <p:cNvSpPr/>
          <p:nvPr/>
        </p:nvSpPr>
        <p:spPr>
          <a:xfrm>
            <a:off x="-2" y="5709920"/>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TextBox 15">
            <a:extLst>
              <a:ext uri="{FF2B5EF4-FFF2-40B4-BE49-F238E27FC236}">
                <a16:creationId xmlns:a16="http://schemas.microsoft.com/office/drawing/2014/main" id="{2D820173-DDE2-1083-08CA-EB4C39EB647E}"/>
              </a:ext>
            </a:extLst>
          </p:cNvPr>
          <p:cNvSpPr txBox="1"/>
          <p:nvPr/>
        </p:nvSpPr>
        <p:spPr>
          <a:xfrm>
            <a:off x="-171449" y="3293962"/>
            <a:ext cx="6776356" cy="2215991"/>
          </a:xfrm>
          <a:prstGeom prst="rect">
            <a:avLst/>
          </a:prstGeom>
          <a:noFill/>
        </p:spPr>
        <p:txBody>
          <a:bodyPr wrap="square">
            <a:spAutoFit/>
          </a:bodyPr>
          <a:lstStyle/>
          <a:p>
            <a:pPr algn="ctr">
              <a:buNone/>
            </a:pPr>
            <a:r>
              <a:rPr lang="en-GB" sz="2400" b="1" dirty="0">
                <a:solidFill>
                  <a:srgbClr val="FFFF00"/>
                </a:solidFill>
              </a:rPr>
              <a:t>न </a:t>
            </a:r>
            <a:r>
              <a:rPr lang="en-GB" sz="2400" b="1" dirty="0" err="1">
                <a:solidFill>
                  <a:srgbClr val="FFFF00"/>
                </a:solidFill>
              </a:rPr>
              <a:t>हि</a:t>
            </a:r>
            <a:r>
              <a:rPr lang="en-GB" sz="2400" b="1" dirty="0">
                <a:solidFill>
                  <a:srgbClr val="FFFF00"/>
                </a:solidFill>
              </a:rPr>
              <a:t> </a:t>
            </a:r>
            <a:r>
              <a:rPr lang="en-GB" sz="2400" b="1" dirty="0" err="1">
                <a:solidFill>
                  <a:srgbClr val="FFFF00"/>
                </a:solidFill>
              </a:rPr>
              <a:t>कश्चित्क्षणमपि</a:t>
            </a:r>
            <a:r>
              <a:rPr lang="en-GB" sz="2400" b="1" dirty="0">
                <a:solidFill>
                  <a:srgbClr val="FFFF00"/>
                </a:solidFill>
              </a:rPr>
              <a:t> </a:t>
            </a:r>
            <a:r>
              <a:rPr lang="en-GB" sz="2400" b="1" dirty="0" err="1">
                <a:solidFill>
                  <a:srgbClr val="FFFF00"/>
                </a:solidFill>
              </a:rPr>
              <a:t>जातु</a:t>
            </a:r>
            <a:r>
              <a:rPr lang="en-GB" sz="2400" b="1" dirty="0">
                <a:solidFill>
                  <a:srgbClr val="FFFF00"/>
                </a:solidFill>
              </a:rPr>
              <a:t> </a:t>
            </a:r>
            <a:r>
              <a:rPr lang="en-GB" sz="2400" b="1" dirty="0" err="1">
                <a:solidFill>
                  <a:srgbClr val="FFFF00"/>
                </a:solidFill>
              </a:rPr>
              <a:t>तिष्ठत्यकर्मकृत्</a:t>
            </a:r>
            <a:r>
              <a:rPr lang="en-GB" sz="2400" b="1" dirty="0">
                <a:solidFill>
                  <a:srgbClr val="FFFF00"/>
                </a:solidFill>
              </a:rPr>
              <a:t> ।</a:t>
            </a:r>
            <a:br>
              <a:rPr lang="en-GB" sz="2400" b="1" dirty="0">
                <a:solidFill>
                  <a:srgbClr val="FFFF00"/>
                </a:solidFill>
              </a:rPr>
            </a:br>
            <a:r>
              <a:rPr lang="en-GB" sz="2400" b="1" dirty="0" err="1">
                <a:solidFill>
                  <a:srgbClr val="FFFF00"/>
                </a:solidFill>
              </a:rPr>
              <a:t>कार्यते</a:t>
            </a:r>
            <a:r>
              <a:rPr lang="en-GB" sz="2400" b="1" dirty="0">
                <a:solidFill>
                  <a:srgbClr val="FFFF00"/>
                </a:solidFill>
              </a:rPr>
              <a:t> </a:t>
            </a:r>
            <a:r>
              <a:rPr lang="en-GB" sz="2400" b="1" dirty="0" err="1">
                <a:solidFill>
                  <a:srgbClr val="FFFF00"/>
                </a:solidFill>
              </a:rPr>
              <a:t>ह्यवश</a:t>
            </a:r>
            <a:r>
              <a:rPr lang="en-GB" sz="2400" b="1" dirty="0">
                <a:solidFill>
                  <a:srgbClr val="FFFF00"/>
                </a:solidFill>
              </a:rPr>
              <a:t>: </a:t>
            </a:r>
            <a:r>
              <a:rPr lang="en-GB" sz="2400" b="1" dirty="0" err="1">
                <a:solidFill>
                  <a:srgbClr val="FFFF00"/>
                </a:solidFill>
              </a:rPr>
              <a:t>कर्म</a:t>
            </a:r>
            <a:r>
              <a:rPr lang="en-GB" sz="2400" b="1" dirty="0">
                <a:solidFill>
                  <a:srgbClr val="FFFF00"/>
                </a:solidFill>
              </a:rPr>
              <a:t> </a:t>
            </a:r>
            <a:r>
              <a:rPr lang="en-GB" sz="2400" b="1" dirty="0" err="1">
                <a:solidFill>
                  <a:srgbClr val="FFFF00"/>
                </a:solidFill>
              </a:rPr>
              <a:t>सर्व</a:t>
            </a:r>
            <a:r>
              <a:rPr lang="en-GB" sz="2400" b="1" dirty="0">
                <a:solidFill>
                  <a:srgbClr val="FFFF00"/>
                </a:solidFill>
              </a:rPr>
              <a:t>: </a:t>
            </a:r>
            <a:r>
              <a:rPr lang="en-GB" sz="2400" b="1" dirty="0" err="1">
                <a:solidFill>
                  <a:srgbClr val="FFFF00"/>
                </a:solidFill>
              </a:rPr>
              <a:t>प्रकृतिजैर्गुणै</a:t>
            </a:r>
            <a:r>
              <a:rPr lang="en-GB" sz="2400" b="1" dirty="0">
                <a:solidFill>
                  <a:srgbClr val="FFFF00"/>
                </a:solidFill>
              </a:rPr>
              <a:t>: ॥ 5॥</a:t>
            </a:r>
          </a:p>
          <a:p>
            <a:pPr algn="ctr">
              <a:buNone/>
            </a:pPr>
            <a:r>
              <a:rPr lang="en-GB" dirty="0" err="1">
                <a:solidFill>
                  <a:srgbClr val="99FF99"/>
                </a:solidFill>
              </a:rPr>
              <a:t>na</a:t>
            </a:r>
            <a:r>
              <a:rPr lang="en-GB" dirty="0">
                <a:solidFill>
                  <a:srgbClr val="99FF99"/>
                </a:solidFill>
              </a:rPr>
              <a:t> hi </a:t>
            </a:r>
            <a:r>
              <a:rPr lang="en-GB" dirty="0" err="1">
                <a:solidFill>
                  <a:srgbClr val="99FF99"/>
                </a:solidFill>
              </a:rPr>
              <a:t>kaśhchit</a:t>
            </a:r>
            <a:r>
              <a:rPr lang="en-GB" dirty="0">
                <a:solidFill>
                  <a:srgbClr val="99FF99"/>
                </a:solidFill>
              </a:rPr>
              <a:t> </a:t>
            </a:r>
            <a:r>
              <a:rPr lang="en-GB" dirty="0" err="1">
                <a:solidFill>
                  <a:srgbClr val="99FF99"/>
                </a:solidFill>
              </a:rPr>
              <a:t>kṣhaṇam</a:t>
            </a:r>
            <a:r>
              <a:rPr lang="en-GB" dirty="0">
                <a:solidFill>
                  <a:srgbClr val="99FF99"/>
                </a:solidFill>
              </a:rPr>
              <a:t> </a:t>
            </a:r>
            <a:r>
              <a:rPr lang="en-GB" dirty="0" err="1">
                <a:solidFill>
                  <a:srgbClr val="99FF99"/>
                </a:solidFill>
              </a:rPr>
              <a:t>api</a:t>
            </a:r>
            <a:r>
              <a:rPr lang="en-GB" dirty="0">
                <a:solidFill>
                  <a:srgbClr val="99FF99"/>
                </a:solidFill>
              </a:rPr>
              <a:t> </a:t>
            </a:r>
            <a:r>
              <a:rPr lang="en-GB" dirty="0" err="1">
                <a:solidFill>
                  <a:srgbClr val="99FF99"/>
                </a:solidFill>
              </a:rPr>
              <a:t>jātu</a:t>
            </a:r>
            <a:r>
              <a:rPr lang="en-GB" dirty="0">
                <a:solidFill>
                  <a:srgbClr val="99FF99"/>
                </a:solidFill>
              </a:rPr>
              <a:t> </a:t>
            </a:r>
            <a:r>
              <a:rPr lang="en-GB" dirty="0" err="1">
                <a:solidFill>
                  <a:srgbClr val="99FF99"/>
                </a:solidFill>
              </a:rPr>
              <a:t>tiṣhṭhatyakarma-kṛit</a:t>
            </a:r>
            <a:br>
              <a:rPr lang="en-GB" dirty="0">
                <a:solidFill>
                  <a:srgbClr val="99FF99"/>
                </a:solidFill>
              </a:rPr>
            </a:br>
            <a:r>
              <a:rPr lang="en-GB" dirty="0" err="1">
                <a:solidFill>
                  <a:srgbClr val="99FF99"/>
                </a:solidFill>
              </a:rPr>
              <a:t>kāryate</a:t>
            </a:r>
            <a:r>
              <a:rPr lang="en-GB" dirty="0">
                <a:solidFill>
                  <a:srgbClr val="99FF99"/>
                </a:solidFill>
              </a:rPr>
              <a:t> </a:t>
            </a:r>
            <a:r>
              <a:rPr lang="en-GB" dirty="0" err="1">
                <a:solidFill>
                  <a:srgbClr val="99FF99"/>
                </a:solidFill>
              </a:rPr>
              <a:t>hyavaśhaḥ</a:t>
            </a:r>
            <a:r>
              <a:rPr lang="en-GB" dirty="0">
                <a:solidFill>
                  <a:srgbClr val="99FF99"/>
                </a:solidFill>
              </a:rPr>
              <a:t> karma </a:t>
            </a:r>
            <a:r>
              <a:rPr lang="en-GB" dirty="0" err="1">
                <a:solidFill>
                  <a:srgbClr val="99FF99"/>
                </a:solidFill>
              </a:rPr>
              <a:t>sarvaḥ</a:t>
            </a:r>
            <a:r>
              <a:rPr lang="en-GB" dirty="0">
                <a:solidFill>
                  <a:srgbClr val="99FF99"/>
                </a:solidFill>
              </a:rPr>
              <a:t> </a:t>
            </a:r>
            <a:r>
              <a:rPr lang="en-GB" dirty="0" err="1">
                <a:solidFill>
                  <a:srgbClr val="99FF99"/>
                </a:solidFill>
              </a:rPr>
              <a:t>prakṛiti-jair</a:t>
            </a:r>
            <a:r>
              <a:rPr lang="en-GB" dirty="0">
                <a:solidFill>
                  <a:srgbClr val="99FF99"/>
                </a:solidFill>
              </a:rPr>
              <a:t> </a:t>
            </a:r>
            <a:r>
              <a:rPr lang="en-GB" dirty="0" err="1">
                <a:solidFill>
                  <a:srgbClr val="99FF99"/>
                </a:solidFill>
              </a:rPr>
              <a:t>guṇaiḥ</a:t>
            </a:r>
            <a:endParaRPr lang="en-GB" dirty="0">
              <a:solidFill>
                <a:srgbClr val="99FF99"/>
              </a:solidFill>
            </a:endParaRPr>
          </a:p>
          <a:p>
            <a:pPr algn="ctr">
              <a:buNone/>
            </a:pPr>
            <a:r>
              <a:rPr lang="en-GB" dirty="0">
                <a:solidFill>
                  <a:schemeClr val="accent5">
                    <a:lumMod val="20000"/>
                    <a:lumOff val="80000"/>
                  </a:schemeClr>
                </a:solidFill>
              </a:rPr>
              <a:t>There is no one who can remain without action even</a:t>
            </a:r>
          </a:p>
          <a:p>
            <a:pPr algn="ctr">
              <a:buNone/>
            </a:pPr>
            <a:r>
              <a:rPr lang="en-GB" dirty="0">
                <a:solidFill>
                  <a:schemeClr val="accent5">
                    <a:lumMod val="20000"/>
                    <a:lumOff val="80000"/>
                  </a:schemeClr>
                </a:solidFill>
              </a:rPr>
              <a:t> for a moment. Indeed, all beings are compelled to act by their qualities born of material nature (the three </a:t>
            </a:r>
            <a:r>
              <a:rPr lang="en-GB" i="1" dirty="0" err="1">
                <a:solidFill>
                  <a:schemeClr val="accent5">
                    <a:lumMod val="20000"/>
                    <a:lumOff val="80000"/>
                  </a:schemeClr>
                </a:solidFill>
              </a:rPr>
              <a:t>guṇas</a:t>
            </a:r>
            <a:r>
              <a:rPr lang="en-GB" dirty="0">
                <a:solidFill>
                  <a:schemeClr val="accent5">
                    <a:lumMod val="20000"/>
                    <a:lumOff val="80000"/>
                  </a:schemeClr>
                </a:solidFill>
              </a:rPr>
              <a:t>).</a:t>
            </a:r>
          </a:p>
        </p:txBody>
      </p:sp>
      <p:sp>
        <p:nvSpPr>
          <p:cNvPr id="18" name="TextBox 17">
            <a:extLst>
              <a:ext uri="{FF2B5EF4-FFF2-40B4-BE49-F238E27FC236}">
                <a16:creationId xmlns:a16="http://schemas.microsoft.com/office/drawing/2014/main" id="{F60E8E9A-2F45-778C-97E4-F7D28D91C190}"/>
              </a:ext>
            </a:extLst>
          </p:cNvPr>
          <p:cNvSpPr txBox="1"/>
          <p:nvPr/>
        </p:nvSpPr>
        <p:spPr>
          <a:xfrm>
            <a:off x="5623159" y="2862716"/>
            <a:ext cx="6776356" cy="2339102"/>
          </a:xfrm>
          <a:prstGeom prst="rect">
            <a:avLst/>
          </a:prstGeom>
          <a:noFill/>
        </p:spPr>
        <p:txBody>
          <a:bodyPr wrap="square">
            <a:spAutoFit/>
          </a:bodyPr>
          <a:lstStyle/>
          <a:p>
            <a:pPr algn="ctr">
              <a:buNone/>
            </a:pPr>
            <a:r>
              <a:rPr lang="en-GB" sz="2800" dirty="0" err="1">
                <a:solidFill>
                  <a:srgbClr val="FFFF00"/>
                </a:solidFill>
              </a:rPr>
              <a:t>यस्त्विन्द्रियाणि</a:t>
            </a:r>
            <a:r>
              <a:rPr lang="en-GB" sz="2800" dirty="0">
                <a:solidFill>
                  <a:srgbClr val="FFFF00"/>
                </a:solidFill>
              </a:rPr>
              <a:t> </a:t>
            </a:r>
            <a:r>
              <a:rPr lang="en-GB" sz="2800" dirty="0" err="1">
                <a:solidFill>
                  <a:srgbClr val="FFFF00"/>
                </a:solidFill>
              </a:rPr>
              <a:t>मनसा</a:t>
            </a:r>
            <a:r>
              <a:rPr lang="en-GB" sz="2800" dirty="0">
                <a:solidFill>
                  <a:srgbClr val="FFFF00"/>
                </a:solidFill>
              </a:rPr>
              <a:t> </a:t>
            </a:r>
            <a:r>
              <a:rPr lang="en-GB" sz="2800" dirty="0" err="1">
                <a:solidFill>
                  <a:srgbClr val="FFFF00"/>
                </a:solidFill>
              </a:rPr>
              <a:t>नियम्यारभतेऽर्जुन</a:t>
            </a:r>
            <a:r>
              <a:rPr lang="en-GB" sz="2800" dirty="0">
                <a:solidFill>
                  <a:srgbClr val="FFFF00"/>
                </a:solidFill>
              </a:rPr>
              <a:t> ।</a:t>
            </a:r>
            <a:br>
              <a:rPr lang="en-GB" sz="2800" dirty="0">
                <a:solidFill>
                  <a:srgbClr val="FFFF00"/>
                </a:solidFill>
              </a:rPr>
            </a:br>
            <a:r>
              <a:rPr lang="en-GB" sz="2800" dirty="0" err="1">
                <a:solidFill>
                  <a:srgbClr val="FFFF00"/>
                </a:solidFill>
              </a:rPr>
              <a:t>कर्मेन्द्रियै</a:t>
            </a:r>
            <a:r>
              <a:rPr lang="en-GB" sz="2800" dirty="0">
                <a:solidFill>
                  <a:srgbClr val="FFFF00"/>
                </a:solidFill>
              </a:rPr>
              <a:t>: </a:t>
            </a:r>
            <a:r>
              <a:rPr lang="en-GB" sz="2800" dirty="0" err="1">
                <a:solidFill>
                  <a:srgbClr val="FFFF00"/>
                </a:solidFill>
              </a:rPr>
              <a:t>कर्मयोगमसक्त</a:t>
            </a:r>
            <a:r>
              <a:rPr lang="en-GB" sz="2800" dirty="0">
                <a:solidFill>
                  <a:srgbClr val="FFFF00"/>
                </a:solidFill>
              </a:rPr>
              <a:t>: स </a:t>
            </a:r>
            <a:r>
              <a:rPr lang="en-GB" sz="2800" dirty="0" err="1">
                <a:solidFill>
                  <a:srgbClr val="FFFF00"/>
                </a:solidFill>
              </a:rPr>
              <a:t>विशिष्यते</a:t>
            </a:r>
            <a:r>
              <a:rPr lang="en-GB" sz="2800" dirty="0">
                <a:solidFill>
                  <a:srgbClr val="FFFF00"/>
                </a:solidFill>
              </a:rPr>
              <a:t> ॥ 7॥</a:t>
            </a:r>
          </a:p>
          <a:p>
            <a:pPr algn="ctr">
              <a:buNone/>
            </a:pPr>
            <a:r>
              <a:rPr lang="en-GB" dirty="0" err="1">
                <a:solidFill>
                  <a:srgbClr val="99FF99"/>
                </a:solidFill>
              </a:rPr>
              <a:t>yas</a:t>
            </a:r>
            <a:r>
              <a:rPr lang="en-GB" dirty="0">
                <a:solidFill>
                  <a:srgbClr val="99FF99"/>
                </a:solidFill>
              </a:rPr>
              <a:t> </a:t>
            </a:r>
            <a:r>
              <a:rPr lang="en-GB" dirty="0" err="1">
                <a:solidFill>
                  <a:srgbClr val="99FF99"/>
                </a:solidFill>
              </a:rPr>
              <a:t>tvindriyāṇi</a:t>
            </a:r>
            <a:r>
              <a:rPr lang="en-GB" dirty="0">
                <a:solidFill>
                  <a:srgbClr val="99FF99"/>
                </a:solidFill>
              </a:rPr>
              <a:t> </a:t>
            </a:r>
            <a:r>
              <a:rPr lang="en-GB" dirty="0" err="1">
                <a:solidFill>
                  <a:srgbClr val="99FF99"/>
                </a:solidFill>
              </a:rPr>
              <a:t>manasā</a:t>
            </a:r>
            <a:r>
              <a:rPr lang="en-GB" dirty="0">
                <a:solidFill>
                  <a:srgbClr val="99FF99"/>
                </a:solidFill>
              </a:rPr>
              <a:t> </a:t>
            </a:r>
            <a:r>
              <a:rPr lang="en-GB" dirty="0" err="1">
                <a:solidFill>
                  <a:srgbClr val="99FF99"/>
                </a:solidFill>
              </a:rPr>
              <a:t>niyamyārabhate</a:t>
            </a:r>
            <a:r>
              <a:rPr lang="en-GB" dirty="0">
                <a:solidFill>
                  <a:srgbClr val="99FF99"/>
                </a:solidFill>
              </a:rPr>
              <a:t> ’</a:t>
            </a:r>
            <a:r>
              <a:rPr lang="en-GB" dirty="0" err="1">
                <a:solidFill>
                  <a:srgbClr val="99FF99"/>
                </a:solidFill>
              </a:rPr>
              <a:t>rjuna</a:t>
            </a:r>
            <a:br>
              <a:rPr lang="en-GB" dirty="0">
                <a:solidFill>
                  <a:srgbClr val="99FF99"/>
                </a:solidFill>
              </a:rPr>
            </a:br>
            <a:r>
              <a:rPr lang="en-GB" dirty="0" err="1">
                <a:solidFill>
                  <a:srgbClr val="99FF99"/>
                </a:solidFill>
              </a:rPr>
              <a:t>karmendriyaiḥ</a:t>
            </a:r>
            <a:r>
              <a:rPr lang="en-GB" dirty="0">
                <a:solidFill>
                  <a:srgbClr val="99FF99"/>
                </a:solidFill>
              </a:rPr>
              <a:t> karma-</a:t>
            </a:r>
            <a:r>
              <a:rPr lang="en-GB" dirty="0" err="1">
                <a:solidFill>
                  <a:srgbClr val="99FF99"/>
                </a:solidFill>
              </a:rPr>
              <a:t>yogam</a:t>
            </a:r>
            <a:r>
              <a:rPr lang="en-GB" dirty="0">
                <a:solidFill>
                  <a:srgbClr val="99FF99"/>
                </a:solidFill>
              </a:rPr>
              <a:t> </a:t>
            </a:r>
            <a:r>
              <a:rPr lang="en-GB" dirty="0" err="1">
                <a:solidFill>
                  <a:srgbClr val="99FF99"/>
                </a:solidFill>
              </a:rPr>
              <a:t>asaktaḥ</a:t>
            </a:r>
            <a:r>
              <a:rPr lang="en-GB" dirty="0">
                <a:solidFill>
                  <a:srgbClr val="99FF99"/>
                </a:solidFill>
              </a:rPr>
              <a:t> </a:t>
            </a:r>
            <a:r>
              <a:rPr lang="en-GB" dirty="0" err="1">
                <a:solidFill>
                  <a:srgbClr val="99FF99"/>
                </a:solidFill>
              </a:rPr>
              <a:t>sa</a:t>
            </a:r>
            <a:r>
              <a:rPr lang="en-GB" dirty="0">
                <a:solidFill>
                  <a:srgbClr val="99FF99"/>
                </a:solidFill>
              </a:rPr>
              <a:t> </a:t>
            </a:r>
            <a:r>
              <a:rPr lang="en-GB" dirty="0" err="1">
                <a:solidFill>
                  <a:srgbClr val="99FF99"/>
                </a:solidFill>
              </a:rPr>
              <a:t>viśhiṣhyate</a:t>
            </a:r>
            <a:endParaRPr lang="en-GB" dirty="0">
              <a:solidFill>
                <a:srgbClr val="99FF99"/>
              </a:solidFill>
            </a:endParaRPr>
          </a:p>
          <a:p>
            <a:pPr algn="ctr">
              <a:buNone/>
            </a:pPr>
            <a:r>
              <a:rPr lang="en-GB" dirty="0">
                <a:solidFill>
                  <a:schemeClr val="bg1"/>
                </a:solidFill>
              </a:rPr>
              <a:t>those </a:t>
            </a:r>
            <a:r>
              <a:rPr lang="en-GB" dirty="0" err="1">
                <a:solidFill>
                  <a:schemeClr val="bg1"/>
                </a:solidFill>
              </a:rPr>
              <a:t>karm</a:t>
            </a:r>
            <a:r>
              <a:rPr lang="en-GB" dirty="0">
                <a:solidFill>
                  <a:schemeClr val="bg1"/>
                </a:solidFill>
              </a:rPr>
              <a:t> yogis who control their knowledge senses </a:t>
            </a:r>
          </a:p>
          <a:p>
            <a:pPr algn="ctr">
              <a:buNone/>
            </a:pPr>
            <a:r>
              <a:rPr lang="en-GB" dirty="0">
                <a:solidFill>
                  <a:schemeClr val="bg1"/>
                </a:solidFill>
              </a:rPr>
              <a:t>with the mind, O Arjun, and engage the working senses I</a:t>
            </a:r>
          </a:p>
          <a:p>
            <a:pPr algn="ctr">
              <a:buNone/>
            </a:pPr>
            <a:r>
              <a:rPr lang="en-GB" dirty="0">
                <a:solidFill>
                  <a:schemeClr val="bg1"/>
                </a:solidFill>
              </a:rPr>
              <a:t>n working without attachment, are certainly superior. </a:t>
            </a:r>
          </a:p>
        </p:txBody>
      </p:sp>
      <p:sp>
        <p:nvSpPr>
          <p:cNvPr id="20" name="TextBox 19">
            <a:extLst>
              <a:ext uri="{FF2B5EF4-FFF2-40B4-BE49-F238E27FC236}">
                <a16:creationId xmlns:a16="http://schemas.microsoft.com/office/drawing/2014/main" id="{566AAA0B-CBCB-6E4F-50D3-4CDF3B84A6E7}"/>
              </a:ext>
            </a:extLst>
          </p:cNvPr>
          <p:cNvSpPr txBox="1"/>
          <p:nvPr/>
        </p:nvSpPr>
        <p:spPr>
          <a:xfrm>
            <a:off x="8860258" y="5618522"/>
            <a:ext cx="6776356" cy="369332"/>
          </a:xfrm>
          <a:prstGeom prst="rect">
            <a:avLst/>
          </a:prstGeom>
          <a:noFill/>
        </p:spPr>
        <p:txBody>
          <a:bodyPr wrap="square">
            <a:spAutoFit/>
          </a:bodyPr>
          <a:lstStyle/>
          <a:p>
            <a:pPr>
              <a:buNone/>
            </a:pPr>
            <a:r>
              <a:rPr lang="en-GB" b="1" dirty="0"/>
              <a:t>Bhagavad Gita Chapter 3</a:t>
            </a:r>
          </a:p>
        </p:txBody>
      </p:sp>
      <p:sp>
        <p:nvSpPr>
          <p:cNvPr id="22" name="TextBox 21">
            <a:extLst>
              <a:ext uri="{FF2B5EF4-FFF2-40B4-BE49-F238E27FC236}">
                <a16:creationId xmlns:a16="http://schemas.microsoft.com/office/drawing/2014/main" id="{83F14B2F-7763-E987-6114-6FCBC5BDB6D4}"/>
              </a:ext>
            </a:extLst>
          </p:cNvPr>
          <p:cNvSpPr txBox="1"/>
          <p:nvPr/>
        </p:nvSpPr>
        <p:spPr>
          <a:xfrm>
            <a:off x="4124534" y="756346"/>
            <a:ext cx="7491796" cy="1815882"/>
          </a:xfrm>
          <a:prstGeom prst="rect">
            <a:avLst/>
          </a:prstGeom>
          <a:noFill/>
        </p:spPr>
        <p:txBody>
          <a:bodyPr wrap="square">
            <a:spAutoFit/>
          </a:bodyPr>
          <a:lstStyle/>
          <a:p>
            <a:pPr algn="ctr"/>
            <a:r>
              <a:rPr lang="en-US" sz="2800" dirty="0">
                <a:solidFill>
                  <a:schemeClr val="accent4">
                    <a:lumMod val="20000"/>
                    <a:lumOff val="80000"/>
                  </a:schemeClr>
                </a:solidFill>
                <a:latin typeface="Trebuchet MS" panose="020B0603020202020204" pitchFamily="34" charset="0"/>
              </a:rPr>
              <a:t>PRODUCTS </a:t>
            </a:r>
          </a:p>
          <a:p>
            <a:pPr algn="ctr"/>
            <a:r>
              <a:rPr lang="en-US" sz="2800" dirty="0">
                <a:solidFill>
                  <a:schemeClr val="accent4">
                    <a:lumMod val="20000"/>
                    <a:lumOff val="80000"/>
                  </a:schemeClr>
                </a:solidFill>
                <a:latin typeface="Trebuchet MS" panose="020B0603020202020204" pitchFamily="34" charset="0"/>
              </a:rPr>
              <a:t>OF WEALTH, ALIGNMENT </a:t>
            </a:r>
          </a:p>
          <a:p>
            <a:pPr algn="ctr"/>
            <a:r>
              <a:rPr lang="en-US" sz="2800" dirty="0">
                <a:solidFill>
                  <a:schemeClr val="accent4">
                    <a:lumMod val="20000"/>
                    <a:lumOff val="80000"/>
                  </a:schemeClr>
                </a:solidFill>
                <a:latin typeface="Trebuchet MS" panose="020B0603020202020204" pitchFamily="34" charset="0"/>
              </a:rPr>
              <a:t>AND PANCHANGA COURSES</a:t>
            </a:r>
          </a:p>
          <a:p>
            <a:pPr algn="ctr"/>
            <a:r>
              <a:rPr lang="en-US" sz="2800" dirty="0">
                <a:solidFill>
                  <a:schemeClr val="accent4">
                    <a:lumMod val="20000"/>
                    <a:lumOff val="80000"/>
                  </a:schemeClr>
                </a:solidFill>
                <a:latin typeface="Trebuchet MS" panose="020B0603020202020204" pitchFamily="34" charset="0"/>
              </a:rPr>
              <a:t>          divinationsorg.thinkific.com/</a:t>
            </a:r>
          </a:p>
        </p:txBody>
      </p:sp>
    </p:spTree>
    <p:extLst>
      <p:ext uri="{BB962C8B-B14F-4D97-AF65-F5344CB8AC3E}">
        <p14:creationId xmlns:p14="http://schemas.microsoft.com/office/powerpoint/2010/main" val="3453908677"/>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302E5F-7A28-0664-3484-3948AB41205B}"/>
              </a:ext>
            </a:extLst>
          </p:cNvPr>
          <p:cNvPicPr>
            <a:picLocks noChangeAspect="1"/>
          </p:cNvPicPr>
          <p:nvPr/>
        </p:nvPicPr>
        <p:blipFill>
          <a:blip r:embed="rId2"/>
          <a:stretch>
            <a:fillRect/>
          </a:stretch>
        </p:blipFill>
        <p:spPr>
          <a:xfrm>
            <a:off x="970608" y="110187"/>
            <a:ext cx="10113818" cy="6747813"/>
          </a:xfrm>
          <a:prstGeom prst="rect">
            <a:avLst/>
          </a:prstGeom>
        </p:spPr>
      </p:pic>
      <p:sp>
        <p:nvSpPr>
          <p:cNvPr id="5" name="TextBox 4">
            <a:extLst>
              <a:ext uri="{FF2B5EF4-FFF2-40B4-BE49-F238E27FC236}">
                <a16:creationId xmlns:a16="http://schemas.microsoft.com/office/drawing/2014/main" id="{6689B991-8A98-E4FB-A2A0-FCA7F4F207CB}"/>
              </a:ext>
            </a:extLst>
          </p:cNvPr>
          <p:cNvSpPr txBox="1"/>
          <p:nvPr/>
        </p:nvSpPr>
        <p:spPr>
          <a:xfrm>
            <a:off x="4518948" y="99386"/>
            <a:ext cx="4988218" cy="523220"/>
          </a:xfrm>
          <a:prstGeom prst="rect">
            <a:avLst/>
          </a:prstGeom>
          <a:noFill/>
        </p:spPr>
        <p:txBody>
          <a:bodyPr wrap="square">
            <a:spAutoFit/>
          </a:bodyPr>
          <a:lstStyle/>
          <a:p>
            <a:r>
              <a:rPr lang="en-US" sz="2800" b="1" dirty="0" err="1">
                <a:latin typeface="Abadi" panose="020B0604020104020204" pitchFamily="34" charset="0"/>
              </a:rPr>
              <a:t>Karaṇa</a:t>
            </a:r>
            <a:r>
              <a:rPr lang="en-US" sz="2800" b="1" dirty="0">
                <a:latin typeface="Abadi" panose="020B0604020104020204" pitchFamily="34" charset="0"/>
              </a:rPr>
              <a:t> Remedial Temples</a:t>
            </a:r>
            <a:endParaRPr lang="en-GB" sz="2000" dirty="0">
              <a:latin typeface="Abadi" panose="020B0604020104020204" pitchFamily="34" charset="0"/>
            </a:endParaRPr>
          </a:p>
        </p:txBody>
      </p:sp>
      <p:sp>
        <p:nvSpPr>
          <p:cNvPr id="2" name="TextBox 1">
            <a:extLst>
              <a:ext uri="{FF2B5EF4-FFF2-40B4-BE49-F238E27FC236}">
                <a16:creationId xmlns:a16="http://schemas.microsoft.com/office/drawing/2014/main" id="{C73A82B0-B00A-3B13-CE98-2F0EAD86A1D9}"/>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E4C4BFD-F0B4-210E-CFF5-B5E089323968}"/>
              </a:ext>
            </a:extLst>
          </p:cNvPr>
          <p:cNvSpPr txBox="1"/>
          <p:nvPr/>
        </p:nvSpPr>
        <p:spPr>
          <a:xfrm>
            <a:off x="682034" y="247528"/>
            <a:ext cx="4116885" cy="7355860"/>
          </a:xfrm>
          <a:prstGeom prst="rect">
            <a:avLst/>
          </a:prstGeom>
          <a:solidFill>
            <a:schemeClr val="accent2">
              <a:lumMod val="20000"/>
              <a:lumOff val="80000"/>
              <a:alpha val="61000"/>
            </a:schemeClr>
          </a:solidFill>
        </p:spPr>
        <p:txBody>
          <a:bodyPr wrap="square">
            <a:spAutoFit/>
          </a:bodyPr>
          <a:lstStyle/>
          <a:p>
            <a:r>
              <a:rPr lang="en-GB" sz="2800" b="1" dirty="0" err="1">
                <a:solidFill>
                  <a:srgbClr val="FF0000"/>
                </a:solidFill>
                <a:latin typeface="Abadi" panose="020B0604020104020204" pitchFamily="34" charset="0"/>
              </a:rPr>
              <a:t>Bava</a:t>
            </a:r>
            <a:r>
              <a:rPr lang="en-GB" sz="2800" b="1" dirty="0">
                <a:solidFill>
                  <a:srgbClr val="FF0000"/>
                </a:solidFill>
                <a:latin typeface="Abadi" panose="020B0604020104020204" pitchFamily="34" charset="0"/>
              </a:rPr>
              <a:t> </a:t>
            </a:r>
            <a:r>
              <a:rPr lang="en-GB" sz="2800" dirty="0">
                <a:solidFill>
                  <a:srgbClr val="FF0000"/>
                </a:solidFill>
                <a:latin typeface="Abadi" panose="020B0604020104020204" pitchFamily="34" charset="0"/>
              </a:rPr>
              <a:t> </a:t>
            </a:r>
            <a:r>
              <a:rPr lang="en-GB" sz="2400" dirty="0">
                <a:latin typeface="Abadi" panose="020B0604020104020204" pitchFamily="34" charset="0"/>
              </a:rPr>
              <a:t> </a:t>
            </a:r>
          </a:p>
          <a:p>
            <a:r>
              <a:rPr lang="en-GB" sz="2400" dirty="0">
                <a:latin typeface="Abadi" panose="020B0604020104020204" pitchFamily="34" charset="0"/>
              </a:rPr>
              <a:t> </a:t>
            </a:r>
            <a:r>
              <a:rPr lang="en-GB" sz="2400" b="1" dirty="0" err="1">
                <a:latin typeface="Abadi" panose="020B0604020104020204" pitchFamily="34" charset="0"/>
              </a:rPr>
              <a:t>Mookambika</a:t>
            </a:r>
            <a:r>
              <a:rPr lang="en-GB" sz="2400" b="1" dirty="0">
                <a:latin typeface="Abadi" panose="020B0604020104020204" pitchFamily="34" charset="0"/>
              </a:rPr>
              <a:t> temple </a:t>
            </a:r>
          </a:p>
          <a:p>
            <a:r>
              <a:rPr lang="en-GB" sz="2400" b="1" dirty="0">
                <a:latin typeface="Abadi" panose="020B0604020104020204" pitchFamily="34" charset="0"/>
              </a:rPr>
              <a:t>Punnai Nallur </a:t>
            </a:r>
            <a:r>
              <a:rPr lang="en-GB" sz="2400" b="1" dirty="0" err="1">
                <a:latin typeface="Abadi" panose="020B0604020104020204" pitchFamily="34" charset="0"/>
              </a:rPr>
              <a:t>mariamman</a:t>
            </a:r>
            <a:r>
              <a:rPr lang="en-GB" sz="2400" b="1" dirty="0">
                <a:latin typeface="Abadi" panose="020B0604020104020204" pitchFamily="34" charset="0"/>
              </a:rPr>
              <a:t> </a:t>
            </a:r>
          </a:p>
          <a:p>
            <a:endParaRPr lang="en-GB" sz="2400" dirty="0">
              <a:latin typeface="Abadi" panose="020B0604020104020204" pitchFamily="34" charset="0"/>
            </a:endParaRPr>
          </a:p>
          <a:p>
            <a:r>
              <a:rPr lang="en-GB" sz="2800" b="1" dirty="0" err="1">
                <a:solidFill>
                  <a:srgbClr val="FF0000"/>
                </a:solidFill>
                <a:latin typeface="Abadi" panose="020B0604020104020204" pitchFamily="34" charset="0"/>
              </a:rPr>
              <a:t>balava</a:t>
            </a:r>
            <a:r>
              <a:rPr lang="en-GB" sz="2800" b="1" dirty="0">
                <a:solidFill>
                  <a:srgbClr val="FF0000"/>
                </a:solidFill>
                <a:latin typeface="Abadi" panose="020B0604020104020204" pitchFamily="34" charset="0"/>
              </a:rPr>
              <a:t> </a:t>
            </a:r>
          </a:p>
          <a:p>
            <a:r>
              <a:rPr lang="en-GB" sz="2400" b="1" dirty="0">
                <a:latin typeface="Abadi" panose="020B0604020104020204" pitchFamily="34" charset="0"/>
              </a:rPr>
              <a:t>⁠</a:t>
            </a:r>
            <a:r>
              <a:rPr lang="en-GB" sz="2400" b="1" dirty="0" err="1">
                <a:latin typeface="Abadi" panose="020B0604020104020204" pitchFamily="34" charset="0"/>
              </a:rPr>
              <a:t>kalahasti</a:t>
            </a:r>
            <a:r>
              <a:rPr lang="en-GB" sz="2400" b="1" dirty="0">
                <a:latin typeface="Abadi" panose="020B0604020104020204" pitchFamily="34" charset="0"/>
              </a:rPr>
              <a:t> </a:t>
            </a:r>
          </a:p>
          <a:p>
            <a:r>
              <a:rPr lang="en-GB" sz="2400" b="1" dirty="0">
                <a:latin typeface="Abadi" panose="020B0604020104020204" pitchFamily="34" charset="0"/>
              </a:rPr>
              <a:t>any snake head temple</a:t>
            </a:r>
          </a:p>
          <a:p>
            <a:endParaRPr lang="en-GB" sz="2400" dirty="0">
              <a:latin typeface="Abadi" panose="020B0604020104020204" pitchFamily="34" charset="0"/>
            </a:endParaRPr>
          </a:p>
          <a:p>
            <a:r>
              <a:rPr lang="en-GB" sz="2800" b="1" dirty="0" err="1">
                <a:solidFill>
                  <a:srgbClr val="FF0000"/>
                </a:solidFill>
                <a:latin typeface="Abadi" panose="020B0604020104020204" pitchFamily="34" charset="0"/>
              </a:rPr>
              <a:t>kaulava</a:t>
            </a:r>
            <a:endParaRPr lang="en-GB" sz="2800" b="1" dirty="0">
              <a:solidFill>
                <a:srgbClr val="FF0000"/>
              </a:solidFill>
              <a:latin typeface="Abadi" panose="020B0604020104020204" pitchFamily="34" charset="0"/>
            </a:endParaRPr>
          </a:p>
          <a:p>
            <a:r>
              <a:rPr lang="en-GB" sz="2400" b="1" dirty="0">
                <a:latin typeface="Abadi" panose="020B0604020104020204" pitchFamily="34" charset="0"/>
              </a:rPr>
              <a:t> </a:t>
            </a:r>
            <a:r>
              <a:rPr lang="en-GB" sz="2400" b="1" dirty="0" err="1">
                <a:latin typeface="Abadi" panose="020B0604020104020204" pitchFamily="34" charset="0"/>
              </a:rPr>
              <a:t>Srivanjiyam</a:t>
            </a:r>
            <a:r>
              <a:rPr lang="en-GB" sz="2400" b="1" dirty="0">
                <a:latin typeface="Abadi" panose="020B0604020104020204" pitchFamily="34" charset="0"/>
              </a:rPr>
              <a:t> </a:t>
            </a:r>
            <a:r>
              <a:rPr lang="en-GB" sz="2400" b="1" dirty="0" err="1">
                <a:latin typeface="Abadi" panose="020B0604020104020204" pitchFamily="34" charset="0"/>
              </a:rPr>
              <a:t>kumbakonam</a:t>
            </a:r>
            <a:r>
              <a:rPr lang="en-GB" sz="2400" b="1" dirty="0">
                <a:latin typeface="Abadi" panose="020B0604020104020204" pitchFamily="34" charset="0"/>
              </a:rPr>
              <a:t> </a:t>
            </a:r>
          </a:p>
          <a:p>
            <a:r>
              <a:rPr lang="en-GB" sz="2400" b="1" dirty="0">
                <a:latin typeface="Abadi" panose="020B0604020104020204" pitchFamily="34" charset="0"/>
              </a:rPr>
              <a:t>⁠Varaha/</a:t>
            </a:r>
            <a:r>
              <a:rPr lang="en-GB" sz="2400" b="1" dirty="0" err="1">
                <a:latin typeface="Abadi" panose="020B0604020104020204" pitchFamily="34" charset="0"/>
              </a:rPr>
              <a:t>varahi</a:t>
            </a:r>
            <a:r>
              <a:rPr lang="en-GB" sz="2400" b="1" dirty="0">
                <a:latin typeface="Abadi" panose="020B0604020104020204" pitchFamily="34" charset="0"/>
              </a:rPr>
              <a:t> worship</a:t>
            </a:r>
          </a:p>
          <a:p>
            <a:endParaRPr lang="en-GB" sz="2400" dirty="0">
              <a:latin typeface="Abadi" panose="020B0604020104020204" pitchFamily="34" charset="0"/>
            </a:endParaRPr>
          </a:p>
          <a:p>
            <a:r>
              <a:rPr lang="en-GB" sz="2800" b="1" dirty="0" err="1">
                <a:solidFill>
                  <a:srgbClr val="FF0000"/>
                </a:solidFill>
                <a:latin typeface="Abadi" panose="020B0604020104020204" pitchFamily="34" charset="0"/>
              </a:rPr>
              <a:t>taitula</a:t>
            </a:r>
            <a:endParaRPr lang="en-GB" sz="2800" b="1" dirty="0">
              <a:solidFill>
                <a:srgbClr val="FF0000"/>
              </a:solidFill>
              <a:latin typeface="Abadi" panose="020B0604020104020204" pitchFamily="34" charset="0"/>
            </a:endParaRPr>
          </a:p>
          <a:p>
            <a:r>
              <a:rPr lang="en-GB" sz="2400" b="1" dirty="0">
                <a:latin typeface="Abadi" panose="020B0604020104020204" pitchFamily="34" charset="0"/>
              </a:rPr>
              <a:t>Mahalaxmi </a:t>
            </a:r>
            <a:r>
              <a:rPr lang="en-GB" sz="2400" b="1" dirty="0" err="1">
                <a:latin typeface="Abadi" panose="020B0604020104020204" pitchFamily="34" charset="0"/>
              </a:rPr>
              <a:t>tayar</a:t>
            </a:r>
            <a:r>
              <a:rPr lang="en-GB" sz="2400" b="1" dirty="0">
                <a:latin typeface="Abadi" panose="020B0604020104020204" pitchFamily="34" charset="0"/>
              </a:rPr>
              <a:t> of </a:t>
            </a:r>
            <a:r>
              <a:rPr lang="en-GB" sz="2400" b="1" dirty="0" err="1">
                <a:latin typeface="Abadi" panose="020B0604020104020204" pitchFamily="34" charset="0"/>
              </a:rPr>
              <a:t>srirangam</a:t>
            </a:r>
            <a:r>
              <a:rPr lang="en-GB" sz="2400" b="1" dirty="0">
                <a:latin typeface="Abadi" panose="020B0604020104020204" pitchFamily="34" charset="0"/>
              </a:rPr>
              <a:t>, </a:t>
            </a:r>
          </a:p>
          <a:p>
            <a:r>
              <a:rPr lang="en-GB" sz="2400" b="1" dirty="0" err="1">
                <a:latin typeface="Abadi" panose="020B0604020104020204" pitchFamily="34" charset="0"/>
              </a:rPr>
              <a:t>trichy</a:t>
            </a:r>
            <a:endParaRPr lang="en-GB" sz="2400" b="1" dirty="0">
              <a:latin typeface="Abadi" panose="020B0604020104020204" pitchFamily="34" charset="0"/>
            </a:endParaRPr>
          </a:p>
          <a:p>
            <a:r>
              <a:rPr lang="en-GB" sz="2400" b="1" dirty="0">
                <a:latin typeface="Abadi" panose="020B0604020104020204" pitchFamily="34" charset="0"/>
              </a:rPr>
              <a:t>Kanchi </a:t>
            </a:r>
            <a:r>
              <a:rPr lang="en-GB" sz="2400" b="1" dirty="0" err="1">
                <a:latin typeface="Abadi" panose="020B0604020104020204" pitchFamily="34" charset="0"/>
              </a:rPr>
              <a:t>kamakshi</a:t>
            </a:r>
            <a:r>
              <a:rPr lang="en-GB" sz="2400" b="1" dirty="0">
                <a:latin typeface="Abadi" panose="020B0604020104020204" pitchFamily="34" charset="0"/>
              </a:rPr>
              <a:t> </a:t>
            </a:r>
            <a:r>
              <a:rPr lang="en-GB" sz="2400" b="1" dirty="0" err="1">
                <a:latin typeface="Abadi" panose="020B0604020104020204" pitchFamily="34" charset="0"/>
              </a:rPr>
              <a:t>amman</a:t>
            </a:r>
            <a:endParaRPr lang="en-GB" sz="2400" b="1" dirty="0">
              <a:latin typeface="Abadi" panose="020B0604020104020204" pitchFamily="34" charset="0"/>
            </a:endParaRPr>
          </a:p>
          <a:p>
            <a:endParaRPr lang="en-GB" sz="2400" dirty="0">
              <a:latin typeface="Abadi" panose="020B0604020104020204" pitchFamily="34" charset="0"/>
            </a:endParaRPr>
          </a:p>
          <a:p>
            <a:endParaRPr lang="en-GB" sz="2400" dirty="0">
              <a:latin typeface="Abadi" panose="020B0604020104020204" pitchFamily="34" charset="0"/>
            </a:endParaRPr>
          </a:p>
        </p:txBody>
      </p:sp>
      <p:sp>
        <p:nvSpPr>
          <p:cNvPr id="7" name="TextBox 6">
            <a:extLst>
              <a:ext uri="{FF2B5EF4-FFF2-40B4-BE49-F238E27FC236}">
                <a16:creationId xmlns:a16="http://schemas.microsoft.com/office/drawing/2014/main" id="{23490A76-EC24-A6CB-EC0E-319D742C8A65}"/>
              </a:ext>
            </a:extLst>
          </p:cNvPr>
          <p:cNvSpPr txBox="1"/>
          <p:nvPr/>
        </p:nvSpPr>
        <p:spPr>
          <a:xfrm>
            <a:off x="4673768" y="713924"/>
            <a:ext cx="5970426" cy="7017306"/>
          </a:xfrm>
          <a:prstGeom prst="rect">
            <a:avLst/>
          </a:prstGeom>
          <a:solidFill>
            <a:schemeClr val="accent2">
              <a:lumMod val="20000"/>
              <a:lumOff val="80000"/>
              <a:alpha val="52000"/>
            </a:schemeClr>
          </a:solidFill>
        </p:spPr>
        <p:txBody>
          <a:bodyPr wrap="square">
            <a:spAutoFit/>
          </a:bodyPr>
          <a:lstStyle/>
          <a:p>
            <a:r>
              <a:rPr lang="en-GB" sz="2400" b="1" dirty="0" err="1">
                <a:solidFill>
                  <a:srgbClr val="FF0000"/>
                </a:solidFill>
                <a:latin typeface="Abadi" panose="020B0604020104020204" pitchFamily="34" charset="0"/>
              </a:rPr>
              <a:t>Karasai</a:t>
            </a:r>
            <a:r>
              <a:rPr lang="en-GB" sz="2400" b="1" dirty="0">
                <a:solidFill>
                  <a:srgbClr val="FF0000"/>
                </a:solidFill>
                <a:latin typeface="Abadi" panose="020B0604020104020204" pitchFamily="34" charset="0"/>
              </a:rPr>
              <a:t> </a:t>
            </a:r>
            <a:r>
              <a:rPr lang="en-GB" sz="2400" b="1" dirty="0" err="1">
                <a:solidFill>
                  <a:srgbClr val="FF0000"/>
                </a:solidFill>
                <a:latin typeface="Abadi" panose="020B0604020104020204" pitchFamily="34" charset="0"/>
              </a:rPr>
              <a:t>Gara</a:t>
            </a:r>
            <a:r>
              <a:rPr lang="en-GB" sz="2400" b="1" dirty="0">
                <a:solidFill>
                  <a:srgbClr val="FF0000"/>
                </a:solidFill>
                <a:latin typeface="Abadi" panose="020B0604020104020204" pitchFamily="34" charset="0"/>
              </a:rPr>
              <a:t> </a:t>
            </a:r>
          </a:p>
          <a:p>
            <a:r>
              <a:rPr lang="en-GB" sz="1800" dirty="0">
                <a:latin typeface="Abadi" panose="020B0604020104020204" pitchFamily="34" charset="0"/>
              </a:rPr>
              <a:t>1</a:t>
            </a:r>
            <a:r>
              <a:rPr lang="en-GB" sz="1800" b="1" dirty="0">
                <a:latin typeface="Abadi" panose="020B0604020104020204" pitchFamily="34" charset="0"/>
              </a:rPr>
              <a:t>.Madurai </a:t>
            </a:r>
            <a:r>
              <a:rPr lang="en-GB" sz="1800" b="1" dirty="0" err="1">
                <a:latin typeface="Abadi" panose="020B0604020104020204" pitchFamily="34" charset="0"/>
              </a:rPr>
              <a:t>meenakshi</a:t>
            </a:r>
            <a:r>
              <a:rPr lang="en-GB" sz="1800" b="1" dirty="0">
                <a:latin typeface="Abadi" panose="020B0604020104020204" pitchFamily="34" charset="0"/>
              </a:rPr>
              <a:t> </a:t>
            </a:r>
          </a:p>
          <a:p>
            <a:r>
              <a:rPr lang="en-GB" sz="1800" b="1" dirty="0">
                <a:latin typeface="Abadi" panose="020B0604020104020204" pitchFamily="34" charset="0"/>
              </a:rPr>
              <a:t>2.Annapourna </a:t>
            </a:r>
          </a:p>
          <a:p>
            <a:r>
              <a:rPr lang="en-GB" sz="1800" b="1" dirty="0">
                <a:latin typeface="Abadi" panose="020B0604020104020204" pitchFamily="34" charset="0"/>
              </a:rPr>
              <a:t>3. Chandra </a:t>
            </a:r>
            <a:r>
              <a:rPr lang="en-GB" sz="1800" b="1" dirty="0" err="1">
                <a:latin typeface="Abadi" panose="020B0604020104020204" pitchFamily="34" charset="0"/>
              </a:rPr>
              <a:t>mouleswara</a:t>
            </a:r>
            <a:r>
              <a:rPr lang="en-GB" sz="1800" b="1" dirty="0">
                <a:latin typeface="Abadi" panose="020B0604020104020204" pitchFamily="34" charset="0"/>
              </a:rPr>
              <a:t>  </a:t>
            </a:r>
          </a:p>
          <a:p>
            <a:r>
              <a:rPr lang="en-GB" sz="1800" b="1" dirty="0" err="1">
                <a:latin typeface="Abadi" panose="020B0604020104020204" pitchFamily="34" charset="0"/>
              </a:rPr>
              <a:t>tiruvakarai</a:t>
            </a:r>
            <a:endParaRPr lang="en-GB" sz="2800" b="1" dirty="0">
              <a:solidFill>
                <a:srgbClr val="FF0000"/>
              </a:solidFill>
              <a:latin typeface="Abadi" panose="020B0604020104020204" pitchFamily="34" charset="0"/>
            </a:endParaRPr>
          </a:p>
          <a:p>
            <a:r>
              <a:rPr lang="en-GB" sz="2800" b="1" dirty="0" err="1">
                <a:solidFill>
                  <a:srgbClr val="FF0000"/>
                </a:solidFill>
                <a:latin typeface="Abadi" panose="020B0604020104020204" pitchFamily="34" charset="0"/>
              </a:rPr>
              <a:t>Vanisai</a:t>
            </a:r>
            <a:endParaRPr lang="en-GB" sz="2800" b="1" dirty="0">
              <a:solidFill>
                <a:srgbClr val="FF0000"/>
              </a:solidFill>
              <a:latin typeface="Abadi" panose="020B0604020104020204" pitchFamily="34" charset="0"/>
            </a:endParaRPr>
          </a:p>
          <a:p>
            <a:r>
              <a:rPr lang="fi-FI" sz="1800" b="1" dirty="0">
                <a:latin typeface="Abadi" panose="020B0604020104020204" pitchFamily="34" charset="0"/>
              </a:rPr>
              <a:t>1. Tiruvannamalai</a:t>
            </a:r>
          </a:p>
          <a:p>
            <a:r>
              <a:rPr lang="fi-FI" sz="1800" b="1" dirty="0">
                <a:latin typeface="Abadi" panose="020B0604020104020204" pitchFamily="34" charset="0"/>
              </a:rPr>
              <a:t>2. ⁠Palani</a:t>
            </a:r>
          </a:p>
          <a:p>
            <a:r>
              <a:rPr lang="fi-FI" sz="1800" b="1" dirty="0">
                <a:latin typeface="Abadi" panose="020B0604020104020204" pitchFamily="34" charset="0"/>
              </a:rPr>
              <a:t>3. ⁠suryanar kovil Kumbakonan </a:t>
            </a:r>
          </a:p>
          <a:p>
            <a:endParaRPr lang="en-GB" sz="1800" dirty="0">
              <a:latin typeface="Abadi" panose="020B0604020104020204" pitchFamily="34" charset="0"/>
            </a:endParaRPr>
          </a:p>
          <a:p>
            <a:r>
              <a:rPr lang="en-GB" sz="2800" dirty="0">
                <a:solidFill>
                  <a:srgbClr val="FF0000"/>
                </a:solidFill>
                <a:latin typeface="Abadi" panose="020B0604020104020204" pitchFamily="34" charset="0"/>
              </a:rPr>
              <a:t>Bhadra </a:t>
            </a:r>
          </a:p>
          <a:p>
            <a:r>
              <a:rPr lang="en-GB" sz="1800" b="1" dirty="0" err="1">
                <a:latin typeface="Abadi" panose="020B0604020104020204" pitchFamily="34" charset="0"/>
              </a:rPr>
              <a:t>Tiruchendur</a:t>
            </a:r>
            <a:r>
              <a:rPr lang="en-GB" sz="1800" b="1" dirty="0">
                <a:latin typeface="Abadi" panose="020B0604020104020204" pitchFamily="34" charset="0"/>
              </a:rPr>
              <a:t> </a:t>
            </a:r>
          </a:p>
          <a:p>
            <a:r>
              <a:rPr lang="en-GB" sz="1800" b="1" dirty="0" err="1">
                <a:latin typeface="Abadi" panose="020B0604020104020204" pitchFamily="34" charset="0"/>
              </a:rPr>
              <a:t>Pillayarpathi</a:t>
            </a:r>
            <a:r>
              <a:rPr lang="en-GB" sz="1800" b="1" dirty="0">
                <a:latin typeface="Abadi" panose="020B0604020104020204" pitchFamily="34" charset="0"/>
              </a:rPr>
              <a:t> </a:t>
            </a:r>
          </a:p>
          <a:p>
            <a:r>
              <a:rPr lang="en-GB" sz="1800" b="1" dirty="0">
                <a:latin typeface="Abadi" panose="020B0604020104020204" pitchFamily="34" charset="0"/>
              </a:rPr>
              <a:t>Rameswaram </a:t>
            </a:r>
            <a:r>
              <a:rPr lang="en-GB" sz="1800" b="1" dirty="0" err="1">
                <a:latin typeface="Abadi" panose="020B0604020104020204" pitchFamily="34" charset="0"/>
              </a:rPr>
              <a:t>patanjali</a:t>
            </a:r>
            <a:r>
              <a:rPr lang="en-GB" sz="1800" b="1" dirty="0">
                <a:latin typeface="Abadi" panose="020B0604020104020204" pitchFamily="34" charset="0"/>
              </a:rPr>
              <a:t> </a:t>
            </a:r>
            <a:r>
              <a:rPr lang="en-GB" sz="1800" b="1" dirty="0" err="1">
                <a:latin typeface="Abadi" panose="020B0604020104020204" pitchFamily="34" charset="0"/>
              </a:rPr>
              <a:t>Siddar</a:t>
            </a:r>
            <a:r>
              <a:rPr lang="en-GB" sz="1800" b="1" dirty="0">
                <a:latin typeface="Abadi" panose="020B0604020104020204" pitchFamily="34" charset="0"/>
              </a:rPr>
              <a:t> </a:t>
            </a:r>
          </a:p>
          <a:p>
            <a:endParaRPr lang="en-GB" sz="2800" dirty="0">
              <a:solidFill>
                <a:srgbClr val="FF0000"/>
              </a:solidFill>
              <a:latin typeface="Abadi" panose="020B0604020104020204" pitchFamily="34" charset="0"/>
            </a:endParaRPr>
          </a:p>
          <a:p>
            <a:r>
              <a:rPr lang="en-GB" sz="2800" b="1" dirty="0">
                <a:solidFill>
                  <a:srgbClr val="6600FF"/>
                </a:solidFill>
                <a:latin typeface="Abadi" panose="020B0604020104020204" pitchFamily="34" charset="0"/>
              </a:rPr>
              <a:t>Shakuni </a:t>
            </a:r>
          </a:p>
          <a:p>
            <a:r>
              <a:rPr lang="en-GB" sz="2000" b="1" dirty="0" err="1">
                <a:solidFill>
                  <a:srgbClr val="F2E4F0"/>
                </a:solidFill>
                <a:latin typeface="Abadi" panose="020B0604020104020204" pitchFamily="34" charset="0"/>
              </a:rPr>
              <a:t>Tirunallar</a:t>
            </a:r>
            <a:r>
              <a:rPr lang="en-GB" sz="2000" b="1" dirty="0">
                <a:solidFill>
                  <a:srgbClr val="F2E4F0"/>
                </a:solidFill>
                <a:latin typeface="Abadi" panose="020B0604020104020204" pitchFamily="34" charset="0"/>
              </a:rPr>
              <a:t> </a:t>
            </a:r>
          </a:p>
          <a:p>
            <a:r>
              <a:rPr lang="en-GB" sz="2000" b="1" dirty="0" err="1">
                <a:solidFill>
                  <a:srgbClr val="F2E4F0"/>
                </a:solidFill>
                <a:latin typeface="Abadi" panose="020B0604020104020204" pitchFamily="34" charset="0"/>
              </a:rPr>
              <a:t>Kucchanoor</a:t>
            </a:r>
            <a:r>
              <a:rPr lang="en-GB" sz="2000" b="1" dirty="0">
                <a:solidFill>
                  <a:srgbClr val="F2E4F0"/>
                </a:solidFill>
                <a:latin typeface="Abadi" panose="020B0604020104020204" pitchFamily="34" charset="0"/>
              </a:rPr>
              <a:t> </a:t>
            </a:r>
            <a:r>
              <a:rPr lang="en-GB" sz="2000" b="1" dirty="0" err="1">
                <a:solidFill>
                  <a:srgbClr val="F2E4F0"/>
                </a:solidFill>
                <a:latin typeface="Abadi" panose="020B0604020104020204" pitchFamily="34" charset="0"/>
              </a:rPr>
              <a:t>saneeswara</a:t>
            </a:r>
            <a:r>
              <a:rPr lang="en-GB" sz="2000" b="1" dirty="0">
                <a:solidFill>
                  <a:srgbClr val="F2E4F0"/>
                </a:solidFill>
                <a:latin typeface="Abadi" panose="020B0604020104020204" pitchFamily="34" charset="0"/>
              </a:rPr>
              <a:t> </a:t>
            </a:r>
          </a:p>
          <a:p>
            <a:r>
              <a:rPr lang="en-GB" sz="2000" b="1" dirty="0">
                <a:solidFill>
                  <a:srgbClr val="F2E4F0"/>
                </a:solidFill>
                <a:latin typeface="Abadi" panose="020B0604020104020204" pitchFamily="34" charset="0"/>
              </a:rPr>
              <a:t>Shirdi Sani </a:t>
            </a:r>
            <a:r>
              <a:rPr lang="en-GB" sz="2000" b="1" dirty="0" err="1">
                <a:solidFill>
                  <a:srgbClr val="F2E4F0"/>
                </a:solidFill>
                <a:latin typeface="Abadi" panose="020B0604020104020204" pitchFamily="34" charset="0"/>
              </a:rPr>
              <a:t>singnapoor</a:t>
            </a:r>
            <a:endParaRPr lang="en-GB" sz="2000" b="1" dirty="0">
              <a:solidFill>
                <a:srgbClr val="F2E4F0"/>
              </a:solidFill>
              <a:latin typeface="Abadi" panose="020B0604020104020204" pitchFamily="34" charset="0"/>
            </a:endParaRPr>
          </a:p>
          <a:p>
            <a:r>
              <a:rPr lang="en-GB" sz="2000" b="1" dirty="0" err="1">
                <a:solidFill>
                  <a:srgbClr val="F2E4F0"/>
                </a:solidFill>
                <a:latin typeface="Abadi" panose="020B0604020104020204" pitchFamily="34" charset="0"/>
              </a:rPr>
              <a:t>Shankaran</a:t>
            </a:r>
            <a:r>
              <a:rPr lang="en-GB" sz="2000" b="1" dirty="0">
                <a:solidFill>
                  <a:srgbClr val="F2E4F0"/>
                </a:solidFill>
                <a:latin typeface="Abadi" panose="020B0604020104020204" pitchFamily="34" charset="0"/>
              </a:rPr>
              <a:t> </a:t>
            </a:r>
            <a:r>
              <a:rPr lang="en-GB" sz="2000" b="1" dirty="0" err="1">
                <a:solidFill>
                  <a:srgbClr val="F2E4F0"/>
                </a:solidFill>
                <a:latin typeface="Abadi" panose="020B0604020104020204" pitchFamily="34" charset="0"/>
              </a:rPr>
              <a:t>kovil</a:t>
            </a:r>
            <a:endParaRPr lang="en-GB" sz="2000" b="1" dirty="0">
              <a:solidFill>
                <a:srgbClr val="F2E4F0"/>
              </a:solidFill>
              <a:latin typeface="Abadi" panose="020B0604020104020204" pitchFamily="34" charset="0"/>
            </a:endParaRPr>
          </a:p>
          <a:p>
            <a:endParaRPr lang="en-GB" sz="1800" dirty="0">
              <a:latin typeface="Abadi" panose="020B0604020104020204" pitchFamily="34" charset="0"/>
            </a:endParaRPr>
          </a:p>
          <a:p>
            <a:endParaRPr lang="en-GB" sz="1800" dirty="0">
              <a:latin typeface="Abadi" panose="020B0604020104020204" pitchFamily="34" charset="0"/>
            </a:endParaRPr>
          </a:p>
        </p:txBody>
      </p:sp>
      <p:sp>
        <p:nvSpPr>
          <p:cNvPr id="9" name="TextBox 8">
            <a:extLst>
              <a:ext uri="{FF2B5EF4-FFF2-40B4-BE49-F238E27FC236}">
                <a16:creationId xmlns:a16="http://schemas.microsoft.com/office/drawing/2014/main" id="{51C0E4D4-7155-FD7A-F288-29FBCFFB63D9}"/>
              </a:ext>
            </a:extLst>
          </p:cNvPr>
          <p:cNvSpPr txBox="1"/>
          <p:nvPr/>
        </p:nvSpPr>
        <p:spPr>
          <a:xfrm>
            <a:off x="7658981" y="952886"/>
            <a:ext cx="6336144" cy="5078313"/>
          </a:xfrm>
          <a:prstGeom prst="rect">
            <a:avLst/>
          </a:prstGeom>
          <a:solidFill>
            <a:schemeClr val="accent2">
              <a:lumMod val="20000"/>
              <a:lumOff val="80000"/>
              <a:alpha val="19000"/>
            </a:schemeClr>
          </a:solidFill>
        </p:spPr>
        <p:txBody>
          <a:bodyPr wrap="square">
            <a:spAutoFit/>
          </a:bodyPr>
          <a:lstStyle/>
          <a:p>
            <a:r>
              <a:rPr lang="en-GB" sz="3600" b="1" dirty="0" err="1">
                <a:solidFill>
                  <a:schemeClr val="accent1">
                    <a:lumMod val="50000"/>
                  </a:schemeClr>
                </a:solidFill>
                <a:latin typeface="Abadi" panose="020B0604020104020204" pitchFamily="34" charset="0"/>
              </a:rPr>
              <a:t>chatuspada</a:t>
            </a:r>
            <a:endParaRPr lang="en-GB" sz="3600" b="1" dirty="0">
              <a:solidFill>
                <a:schemeClr val="accent1">
                  <a:lumMod val="50000"/>
                </a:schemeClr>
              </a:solidFill>
              <a:latin typeface="Abadi" panose="020B0604020104020204" pitchFamily="34" charset="0"/>
            </a:endParaRPr>
          </a:p>
          <a:p>
            <a:r>
              <a:rPr lang="en-GB" sz="1800" b="1" dirty="0">
                <a:latin typeface="Abadi" panose="020B0604020104020204" pitchFamily="34" charset="0"/>
              </a:rPr>
              <a:t>1.kala </a:t>
            </a:r>
            <a:r>
              <a:rPr lang="en-GB" sz="1800" b="1" dirty="0" err="1">
                <a:latin typeface="Abadi" panose="020B0604020104020204" pitchFamily="34" charset="0"/>
              </a:rPr>
              <a:t>bhairavar</a:t>
            </a:r>
            <a:r>
              <a:rPr lang="en-GB" sz="1800" b="1" dirty="0">
                <a:latin typeface="Abadi" panose="020B0604020104020204" pitchFamily="34" charset="0"/>
              </a:rPr>
              <a:t> worship on </a:t>
            </a:r>
          </a:p>
          <a:p>
            <a:r>
              <a:rPr lang="en-GB" sz="1800" b="1" dirty="0" err="1">
                <a:latin typeface="Abadi" panose="020B0604020104020204" pitchFamily="34" charset="0"/>
              </a:rPr>
              <a:t>Astami</a:t>
            </a:r>
            <a:r>
              <a:rPr lang="en-GB" sz="1800" b="1" dirty="0">
                <a:latin typeface="Abadi" panose="020B0604020104020204" pitchFamily="34" charset="0"/>
              </a:rPr>
              <a:t> tithi </a:t>
            </a:r>
          </a:p>
          <a:p>
            <a:r>
              <a:rPr lang="en-GB" sz="1800" b="1" dirty="0">
                <a:latin typeface="Abadi" panose="020B0604020104020204" pitchFamily="34" charset="0"/>
              </a:rPr>
              <a:t>2.frequently visiting </a:t>
            </a:r>
          </a:p>
          <a:p>
            <a:r>
              <a:rPr lang="en-GB" sz="1800" b="1" dirty="0" err="1">
                <a:latin typeface="Abadi" panose="020B0604020104020204" pitchFamily="34" charset="0"/>
              </a:rPr>
              <a:t>Siddar</a:t>
            </a:r>
            <a:r>
              <a:rPr lang="en-GB" sz="1800" b="1" dirty="0">
                <a:latin typeface="Abadi" panose="020B0604020104020204" pitchFamily="34" charset="0"/>
              </a:rPr>
              <a:t> </a:t>
            </a:r>
            <a:r>
              <a:rPr lang="en-GB" sz="1800" b="1" dirty="0" err="1">
                <a:latin typeface="Abadi" panose="020B0604020104020204" pitchFamily="34" charset="0"/>
              </a:rPr>
              <a:t>jeeva</a:t>
            </a:r>
            <a:r>
              <a:rPr lang="en-GB" sz="1800" b="1" dirty="0">
                <a:latin typeface="Abadi" panose="020B0604020104020204" pitchFamily="34" charset="0"/>
              </a:rPr>
              <a:t> </a:t>
            </a:r>
            <a:r>
              <a:rPr lang="en-GB" sz="1800" b="1" dirty="0" err="1">
                <a:latin typeface="Abadi" panose="020B0604020104020204" pitchFamily="34" charset="0"/>
              </a:rPr>
              <a:t>samadi</a:t>
            </a:r>
            <a:r>
              <a:rPr lang="en-GB" sz="1800" b="1" dirty="0">
                <a:latin typeface="Abadi" panose="020B0604020104020204" pitchFamily="34" charset="0"/>
              </a:rPr>
              <a:t> </a:t>
            </a:r>
          </a:p>
          <a:p>
            <a:endParaRPr lang="en-GB" sz="1800" dirty="0">
              <a:latin typeface="Abadi" panose="020B0604020104020204" pitchFamily="34" charset="0"/>
            </a:endParaRPr>
          </a:p>
          <a:p>
            <a:r>
              <a:rPr lang="en-GB" sz="3600" dirty="0">
                <a:solidFill>
                  <a:schemeClr val="accent6">
                    <a:lumMod val="50000"/>
                  </a:schemeClr>
                </a:solidFill>
                <a:latin typeface="Abadi" panose="020B0604020104020204" pitchFamily="34" charset="0"/>
              </a:rPr>
              <a:t>Naga</a:t>
            </a:r>
          </a:p>
          <a:p>
            <a:r>
              <a:rPr lang="en-GB" sz="1800" dirty="0" err="1">
                <a:latin typeface="Abadi" panose="020B0604020104020204" pitchFamily="34" charset="0"/>
              </a:rPr>
              <a:t>Kalahasti</a:t>
            </a:r>
            <a:r>
              <a:rPr lang="en-GB" sz="1800" dirty="0">
                <a:latin typeface="Abadi" panose="020B0604020104020204" pitchFamily="34" charset="0"/>
              </a:rPr>
              <a:t> </a:t>
            </a:r>
          </a:p>
          <a:p>
            <a:endParaRPr lang="en-GB" sz="1800" dirty="0">
              <a:latin typeface="Abadi" panose="020B0604020104020204" pitchFamily="34" charset="0"/>
            </a:endParaRPr>
          </a:p>
          <a:p>
            <a:r>
              <a:rPr lang="en-GB" sz="3600" b="1" dirty="0" err="1">
                <a:solidFill>
                  <a:srgbClr val="006699"/>
                </a:solidFill>
                <a:latin typeface="Abadi" panose="020B0604020104020204" pitchFamily="34" charset="0"/>
              </a:rPr>
              <a:t>Kimstuganam</a:t>
            </a:r>
            <a:endParaRPr lang="en-GB" sz="3600" b="1" dirty="0">
              <a:solidFill>
                <a:srgbClr val="006699"/>
              </a:solidFill>
              <a:latin typeface="Abadi" panose="020B0604020104020204" pitchFamily="34" charset="0"/>
            </a:endParaRPr>
          </a:p>
          <a:p>
            <a:endParaRPr lang="en-GB" sz="1800" b="1" dirty="0">
              <a:latin typeface="Abadi" panose="020B0604020104020204" pitchFamily="34" charset="0"/>
            </a:endParaRPr>
          </a:p>
          <a:p>
            <a:r>
              <a:rPr lang="en-GB" sz="1800" b="1" dirty="0">
                <a:latin typeface="Abadi" panose="020B0604020104020204" pitchFamily="34" charset="0"/>
              </a:rPr>
              <a:t>1. </a:t>
            </a:r>
            <a:r>
              <a:rPr lang="en-GB" sz="1800" b="1" dirty="0" err="1">
                <a:latin typeface="Abadi" panose="020B0604020104020204" pitchFamily="34" charset="0"/>
              </a:rPr>
              <a:t>Guruvayur</a:t>
            </a:r>
            <a:endParaRPr lang="en-GB" sz="1800" b="1" dirty="0">
              <a:latin typeface="Abadi" panose="020B0604020104020204" pitchFamily="34" charset="0"/>
            </a:endParaRPr>
          </a:p>
          <a:p>
            <a:r>
              <a:rPr lang="en-GB" sz="1800" b="1" dirty="0">
                <a:latin typeface="Abadi" panose="020B0604020104020204" pitchFamily="34" charset="0"/>
              </a:rPr>
              <a:t>2. ⁠</a:t>
            </a:r>
            <a:r>
              <a:rPr lang="en-GB" sz="1800" b="1" dirty="0" err="1">
                <a:latin typeface="Abadi" panose="020B0604020104020204" pitchFamily="34" charset="0"/>
              </a:rPr>
              <a:t>panduranga</a:t>
            </a:r>
            <a:r>
              <a:rPr lang="en-GB" sz="1800" b="1" dirty="0">
                <a:latin typeface="Abadi" panose="020B0604020104020204" pitchFamily="34" charset="0"/>
              </a:rPr>
              <a:t> </a:t>
            </a:r>
            <a:r>
              <a:rPr lang="en-GB" sz="1800" b="1" dirty="0" err="1">
                <a:latin typeface="Abadi" panose="020B0604020104020204" pitchFamily="34" charset="0"/>
              </a:rPr>
              <a:t>pandaripura</a:t>
            </a:r>
            <a:r>
              <a:rPr lang="en-GB" sz="1800" b="1" dirty="0">
                <a:latin typeface="Abadi" panose="020B0604020104020204" pitchFamily="34" charset="0"/>
              </a:rPr>
              <a:t> </a:t>
            </a:r>
          </a:p>
          <a:p>
            <a:r>
              <a:rPr lang="en-GB" sz="1800" b="1" dirty="0">
                <a:latin typeface="Abadi" panose="020B0604020104020204" pitchFamily="34" charset="0"/>
              </a:rPr>
              <a:t>3. ⁠Madurai Meenakshi </a:t>
            </a:r>
          </a:p>
          <a:p>
            <a:r>
              <a:rPr lang="en-GB" sz="1800" b="1" dirty="0">
                <a:latin typeface="Abadi" panose="020B0604020104020204" pitchFamily="34" charset="0"/>
              </a:rPr>
              <a:t>4. ⁠</a:t>
            </a:r>
            <a:r>
              <a:rPr lang="en-GB" sz="1800" b="1" dirty="0" err="1">
                <a:latin typeface="Abadi" panose="020B0604020104020204" pitchFamily="34" charset="0"/>
              </a:rPr>
              <a:t>tirupati</a:t>
            </a:r>
            <a:r>
              <a:rPr lang="en-GB" sz="1800" b="1" dirty="0">
                <a:latin typeface="Abadi" panose="020B0604020104020204" pitchFamily="34" charset="0"/>
              </a:rPr>
              <a:t> </a:t>
            </a:r>
          </a:p>
        </p:txBody>
      </p:sp>
    </p:spTree>
    <p:extLst>
      <p:ext uri="{BB962C8B-B14F-4D97-AF65-F5344CB8AC3E}">
        <p14:creationId xmlns:p14="http://schemas.microsoft.com/office/powerpoint/2010/main" val="36256133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54197-6DA1-DAF5-5FF8-00735F52291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C4CE8D7-68FE-BA8F-9193-31B9A3A52AD1}"/>
              </a:ext>
            </a:extLst>
          </p:cNvPr>
          <p:cNvSpPr txBox="1"/>
          <p:nvPr/>
        </p:nvSpPr>
        <p:spPr>
          <a:xfrm>
            <a:off x="0" y="14602"/>
            <a:ext cx="11438224" cy="5324535"/>
          </a:xfrm>
          <a:prstGeom prst="rect">
            <a:avLst/>
          </a:prstGeom>
          <a:solidFill>
            <a:srgbClr val="9E9994">
              <a:alpha val="47000"/>
            </a:srgbClr>
          </a:solidFill>
        </p:spPr>
        <p:txBody>
          <a:bodyPr wrap="square">
            <a:spAutoFit/>
          </a:bodyPr>
          <a:lstStyle/>
          <a:p>
            <a:pPr algn="ctr"/>
            <a:r>
              <a:rPr lang="en-US" sz="7200" b="1" dirty="0">
                <a:solidFill>
                  <a:schemeClr val="accent5">
                    <a:lumMod val="40000"/>
                    <a:lumOff val="60000"/>
                  </a:schemeClr>
                </a:solidFill>
                <a:latin typeface="Abadi" panose="020B0604020104020204" pitchFamily="34" charset="0"/>
              </a:rPr>
              <a:t>COURSES</a:t>
            </a:r>
          </a:p>
          <a:p>
            <a:pPr algn="ctr"/>
            <a:r>
              <a:rPr lang="en-US" sz="3200" b="1" dirty="0">
                <a:solidFill>
                  <a:srgbClr val="99FF99"/>
                </a:solidFill>
                <a:latin typeface="Abadi" panose="020B0604020104020204" pitchFamily="34" charset="0"/>
                <a:hlinkClick r:id="rId2">
                  <a:extLst>
                    <a:ext uri="{A12FA001-AC4F-418D-AE19-62706E023703}">
                      <ahyp:hlinkClr xmlns:ahyp="http://schemas.microsoft.com/office/drawing/2018/hyperlinkcolor" val="tx"/>
                    </a:ext>
                  </a:extLst>
                </a:hlinkClick>
              </a:rPr>
              <a:t>https://divinationsorg.thinkific.com</a:t>
            </a:r>
            <a:endParaRPr lang="en-US" sz="3200" b="1" dirty="0">
              <a:solidFill>
                <a:srgbClr val="99FF99"/>
              </a:solidFill>
              <a:latin typeface="Abadi" panose="020B0604020104020204" pitchFamily="34" charset="0"/>
            </a:endParaRPr>
          </a:p>
          <a:p>
            <a:pPr algn="ctr"/>
            <a:r>
              <a:rPr lang="en-US" sz="3200" b="1" dirty="0">
                <a:solidFill>
                  <a:schemeClr val="bg1"/>
                </a:solidFill>
                <a:latin typeface="Abadi" panose="020B0604020104020204" pitchFamily="34" charset="0"/>
              </a:rPr>
              <a:t>Thiri </a:t>
            </a:r>
            <a:r>
              <a:rPr lang="en-US" sz="3200" b="1" dirty="0" err="1">
                <a:solidFill>
                  <a:schemeClr val="bg1"/>
                </a:solidFill>
                <a:latin typeface="Abadi" panose="020B0604020104020204" pitchFamily="34" charset="0"/>
              </a:rPr>
              <a:t>Sambrani</a:t>
            </a:r>
            <a:r>
              <a:rPr lang="en-US" sz="3200" b="1" dirty="0">
                <a:solidFill>
                  <a:schemeClr val="bg1"/>
                </a:solidFill>
                <a:latin typeface="Abadi" panose="020B0604020104020204" pitchFamily="34" charset="0"/>
              </a:rPr>
              <a:t> (One year supply) to transform the negative energies of home</a:t>
            </a:r>
          </a:p>
          <a:p>
            <a:pPr algn="ctr"/>
            <a:r>
              <a:rPr lang="en-US" sz="3200" b="1" dirty="0" err="1">
                <a:solidFill>
                  <a:schemeClr val="bg1"/>
                </a:solidFill>
                <a:latin typeface="Abadi" panose="020B0604020104020204" pitchFamily="34" charset="0"/>
              </a:rPr>
              <a:t>Karungali</a:t>
            </a:r>
            <a:r>
              <a:rPr lang="en-US" sz="3200" b="1" dirty="0">
                <a:solidFill>
                  <a:schemeClr val="bg1"/>
                </a:solidFill>
                <a:latin typeface="Abadi" panose="020B0604020104020204" pitchFamily="34" charset="0"/>
              </a:rPr>
              <a:t> Mala (India Black Ebony) for all kinds of Mars issues </a:t>
            </a:r>
          </a:p>
          <a:p>
            <a:pPr algn="ctr"/>
            <a:endParaRPr lang="en-US" sz="5400" b="1" dirty="0">
              <a:solidFill>
                <a:srgbClr val="99FF99"/>
              </a:solidFill>
              <a:latin typeface="Abadi" panose="020B0604020104020204" pitchFamily="34" charset="0"/>
            </a:endParaRPr>
          </a:p>
          <a:p>
            <a:pPr algn="ctr"/>
            <a:endParaRPr lang="en-GB" sz="5400" dirty="0">
              <a:solidFill>
                <a:srgbClr val="99FF99"/>
              </a:solidFill>
              <a:latin typeface="Abadi" panose="020B0604020104020204" pitchFamily="34" charset="0"/>
            </a:endParaRPr>
          </a:p>
        </p:txBody>
      </p:sp>
      <p:sp>
        <p:nvSpPr>
          <p:cNvPr id="2" name="TextBox 1">
            <a:extLst>
              <a:ext uri="{FF2B5EF4-FFF2-40B4-BE49-F238E27FC236}">
                <a16:creationId xmlns:a16="http://schemas.microsoft.com/office/drawing/2014/main" id="{837C3A2A-7332-E260-1015-8C9E73B96B69}"/>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5D7ED"/>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5D7ED"/>
              </a:solidFill>
              <a:effectLst/>
              <a:uLnTx/>
              <a:uFillTx/>
              <a:latin typeface="Calibri" panose="020F0502020204030204"/>
              <a:ea typeface="+mn-ea"/>
              <a:cs typeface="+mn-cs"/>
            </a:endParaRPr>
          </a:p>
        </p:txBody>
      </p:sp>
      <p:sp>
        <p:nvSpPr>
          <p:cNvPr id="4" name="Google Shape;84;p1">
            <a:extLst>
              <a:ext uri="{FF2B5EF4-FFF2-40B4-BE49-F238E27FC236}">
                <a16:creationId xmlns:a16="http://schemas.microsoft.com/office/drawing/2014/main" id="{1EC20F59-73EE-08E2-5F23-660DF6EF467C}"/>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7" name="Google Shape;85;p1">
            <a:extLst>
              <a:ext uri="{FF2B5EF4-FFF2-40B4-BE49-F238E27FC236}">
                <a16:creationId xmlns:a16="http://schemas.microsoft.com/office/drawing/2014/main" id="{134C42C3-3B63-8119-3486-3D6F78A99214}"/>
              </a:ext>
            </a:extLst>
          </p:cNvPr>
          <p:cNvSpPr/>
          <p:nvPr/>
        </p:nvSpPr>
        <p:spPr>
          <a:xfrm>
            <a:off x="86714" y="5574539"/>
            <a:ext cx="12192000" cy="1148080"/>
          </a:xfrm>
          <a:prstGeom prst="rect">
            <a:avLst/>
          </a:prstGeom>
          <a:solidFill>
            <a:schemeClr val="accent4">
              <a:lumMod val="75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Picture 5">
            <a:extLst>
              <a:ext uri="{FF2B5EF4-FFF2-40B4-BE49-F238E27FC236}">
                <a16:creationId xmlns:a16="http://schemas.microsoft.com/office/drawing/2014/main" id="{A53D9DD9-AA64-1B24-AD08-A56E8EF7F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0024" y="1796995"/>
            <a:ext cx="2731974" cy="3642632"/>
          </a:xfrm>
          <a:prstGeom prst="rect">
            <a:avLst/>
          </a:prstGeom>
        </p:spPr>
      </p:pic>
    </p:spTree>
    <p:extLst>
      <p:ext uri="{BB962C8B-B14F-4D97-AF65-F5344CB8AC3E}">
        <p14:creationId xmlns:p14="http://schemas.microsoft.com/office/powerpoint/2010/main" val="1024176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96864-B8D0-C835-ACA3-63E69F3797AA}"/>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FD60303F-164F-679D-2363-A259AD605330}"/>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sp>
        <p:nvSpPr>
          <p:cNvPr id="5" name="TextBox 4">
            <a:extLst>
              <a:ext uri="{FF2B5EF4-FFF2-40B4-BE49-F238E27FC236}">
                <a16:creationId xmlns:a16="http://schemas.microsoft.com/office/drawing/2014/main" id="{949F32BD-1268-D1D3-9122-FF04995B9F5F}"/>
              </a:ext>
            </a:extLst>
          </p:cNvPr>
          <p:cNvSpPr txBox="1"/>
          <p:nvPr/>
        </p:nvSpPr>
        <p:spPr>
          <a:xfrm>
            <a:off x="769533" y="3026519"/>
            <a:ext cx="10312802" cy="1200329"/>
          </a:xfrm>
          <a:prstGeom prst="rect">
            <a:avLst/>
          </a:prstGeom>
          <a:noFill/>
        </p:spPr>
        <p:txBody>
          <a:bodyPr wrap="square">
            <a:spAutoFit/>
          </a:bodyPr>
          <a:lstStyle/>
          <a:p>
            <a:pPr algn="ctr"/>
            <a:r>
              <a:rPr lang="en-GB" sz="7200" b="1" dirty="0">
                <a:solidFill>
                  <a:schemeClr val="bg1"/>
                </a:solidFill>
                <a:latin typeface="Trebuchet MS" panose="020B0603020202020204" pitchFamily="34" charset="0"/>
              </a:rPr>
              <a:t>EXTRAS</a:t>
            </a:r>
          </a:p>
        </p:txBody>
      </p:sp>
      <p:pic>
        <p:nvPicPr>
          <p:cNvPr id="4" name="Picture 3" descr="A close up of a logo&#10;&#10;Description generated with high confidence">
            <a:extLst>
              <a:ext uri="{FF2B5EF4-FFF2-40B4-BE49-F238E27FC236}">
                <a16:creationId xmlns:a16="http://schemas.microsoft.com/office/drawing/2014/main" id="{0A17FD58-6141-9CAC-1609-262AECEB8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8950" y="1427967"/>
            <a:ext cx="4261899" cy="1383622"/>
          </a:xfrm>
          <a:prstGeom prst="rect">
            <a:avLst/>
          </a:prstGeom>
        </p:spPr>
      </p:pic>
      <p:sp>
        <p:nvSpPr>
          <p:cNvPr id="7" name="TextBox 6">
            <a:extLst>
              <a:ext uri="{FF2B5EF4-FFF2-40B4-BE49-F238E27FC236}">
                <a16:creationId xmlns:a16="http://schemas.microsoft.com/office/drawing/2014/main" id="{2FF4B92C-E292-F7EF-E8F2-7BDEAA748E9A}"/>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9" name="Google Shape;84;p1">
            <a:extLst>
              <a:ext uri="{FF2B5EF4-FFF2-40B4-BE49-F238E27FC236}">
                <a16:creationId xmlns:a16="http://schemas.microsoft.com/office/drawing/2014/main" id="{F9785B98-4296-9547-B5B7-9B640330F3BD}"/>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23599815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92108E4-10C8-E1E8-5885-CCF85CFE02D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0BFDDDE-59B8-13FA-34DB-C5B5B78E17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42" y="557785"/>
            <a:ext cx="5497759" cy="5485884"/>
          </a:xfrm>
          <a:prstGeom prst="rect">
            <a:avLst/>
          </a:prstGeom>
        </p:spPr>
      </p:pic>
      <p:sp>
        <p:nvSpPr>
          <p:cNvPr id="84" name="Google Shape;84;p1">
            <a:extLst>
              <a:ext uri="{FF2B5EF4-FFF2-40B4-BE49-F238E27FC236}">
                <a16:creationId xmlns:a16="http://schemas.microsoft.com/office/drawing/2014/main" id="{E6D7933E-831B-D921-7A34-E6F173AE20C1}"/>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5" name="Google Shape;85;p1">
            <a:extLst>
              <a:ext uri="{FF2B5EF4-FFF2-40B4-BE49-F238E27FC236}">
                <a16:creationId xmlns:a16="http://schemas.microsoft.com/office/drawing/2014/main" id="{ED516A1D-6584-C2FE-B5BC-E02CA89A6C2F}"/>
              </a:ext>
            </a:extLst>
          </p:cNvPr>
          <p:cNvSpPr/>
          <p:nvPr/>
        </p:nvSpPr>
        <p:spPr>
          <a:xfrm>
            <a:off x="-2" y="5709920"/>
            <a:ext cx="12192000" cy="1148080"/>
          </a:xfrm>
          <a:prstGeom prst="rect">
            <a:avLst/>
          </a:prstGeom>
          <a:solidFill>
            <a:schemeClr val="accent1">
              <a:lumMod val="50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descr="A close up of a logo&#10;&#10;Description generated with high confidence">
            <a:extLst>
              <a:ext uri="{FF2B5EF4-FFF2-40B4-BE49-F238E27FC236}">
                <a16:creationId xmlns:a16="http://schemas.microsoft.com/office/drawing/2014/main" id="{A8DF54A5-0DBC-AE5E-1673-F87DFF4D83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42" y="0"/>
            <a:ext cx="3551666" cy="1153046"/>
          </a:xfrm>
          <a:prstGeom prst="rect">
            <a:avLst/>
          </a:prstGeom>
        </p:spPr>
      </p:pic>
      <p:sp>
        <p:nvSpPr>
          <p:cNvPr id="13" name="TextBox 12">
            <a:extLst>
              <a:ext uri="{FF2B5EF4-FFF2-40B4-BE49-F238E27FC236}">
                <a16:creationId xmlns:a16="http://schemas.microsoft.com/office/drawing/2014/main" id="{F3F53B41-83D2-98FB-9036-C6F3307EA39D}"/>
              </a:ext>
            </a:extLst>
          </p:cNvPr>
          <p:cNvSpPr txBox="1"/>
          <p:nvPr/>
        </p:nvSpPr>
        <p:spPr>
          <a:xfrm rot="16200000">
            <a:off x="-2312044" y="3503099"/>
            <a:ext cx="5176424" cy="707886"/>
          </a:xfrm>
          <a:prstGeom prst="rect">
            <a:avLst/>
          </a:prstGeom>
          <a:noFill/>
        </p:spPr>
        <p:txBody>
          <a:bodyPr wrap="square">
            <a:spAutoFit/>
          </a:bodyPr>
          <a:lstStyle/>
          <a:p>
            <a:pPr marL="0" marR="0" lvl="0" indent="0" algn="ctr" defTabSz="64291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70AD47">
                    <a:lumMod val="50000"/>
                  </a:srgbClr>
                </a:solidFill>
                <a:effectLst/>
                <a:uLnTx/>
                <a:uFillTx/>
                <a:latin typeface="Trebuchet MS" panose="020B0603020202020204" pitchFamily="34" charset="0"/>
                <a:ea typeface="+mn-ea"/>
                <a:cs typeface="+mn-cs"/>
              </a:rPr>
              <a:t>Instead of the Gayatri this is a Excellent option -</a:t>
            </a:r>
            <a:endParaRPr kumimoji="0" lang="en-GB"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2BBEE9B-55AC-7277-6E18-788D021A5BA7}"/>
              </a:ext>
            </a:extLst>
          </p:cNvPr>
          <p:cNvSpPr txBox="1"/>
          <p:nvPr/>
        </p:nvSpPr>
        <p:spPr>
          <a:xfrm>
            <a:off x="107719" y="990235"/>
            <a:ext cx="9864954" cy="1631216"/>
          </a:xfrm>
          <a:prstGeom prst="rect">
            <a:avLst/>
          </a:prstGeom>
          <a:solidFill>
            <a:srgbClr val="1E0303">
              <a:alpha val="43000"/>
            </a:srgbClr>
          </a:solidFill>
        </p:spPr>
        <p:txBody>
          <a:bodyPr wrap="square">
            <a:spAutoFit/>
          </a:bodyPr>
          <a:lstStyle/>
          <a:p>
            <a:pPr algn="ctr" defTabSz="321457"/>
            <a:r>
              <a:rPr lang="en-US" sz="2000" b="1" dirty="0">
                <a:solidFill>
                  <a:schemeClr val="bg1"/>
                </a:solidFill>
                <a:latin typeface="Trebuchet MS" panose="020B0603020202020204" pitchFamily="34" charset="0"/>
              </a:rPr>
              <a:t>Indian Almanac – The </a:t>
            </a:r>
            <a:r>
              <a:rPr lang="en-US" sz="2000" b="1" dirty="0" err="1">
                <a:solidFill>
                  <a:schemeClr val="bg1"/>
                </a:solidFill>
                <a:latin typeface="Trebuchet MS" panose="020B0603020202020204" pitchFamily="34" charset="0"/>
              </a:rPr>
              <a:t>Pañcāṅga</a:t>
            </a:r>
            <a:r>
              <a:rPr lang="en-US" sz="2000" b="1" dirty="0">
                <a:solidFill>
                  <a:schemeClr val="bg1"/>
                </a:solidFill>
                <a:latin typeface="Trebuchet MS" panose="020B0603020202020204" pitchFamily="34" charset="0"/>
              </a:rPr>
              <a:t>  dates back over 3,000 years, deeply connected to Vedic astrology (Jyotish Shastra). The Rigveda (circa 1500 BCE) contains hymns referring to celestial movements, and one of the earliest texts dedicated to timekeeping is the Vedanga Jyotisha (circa 1400 BCE), which laid the foundation for astronomical calculations in Hinduism.</a:t>
            </a:r>
            <a:endParaRPr lang="en-GB" sz="2000" dirty="0">
              <a:solidFill>
                <a:schemeClr val="bg1"/>
              </a:solidFill>
              <a:latin typeface="Trebuchet MS" panose="020B0603020202020204" pitchFamily="34" charset="0"/>
            </a:endParaRPr>
          </a:p>
        </p:txBody>
      </p:sp>
      <p:sp>
        <p:nvSpPr>
          <p:cNvPr id="4" name="TextBox 3">
            <a:extLst>
              <a:ext uri="{FF2B5EF4-FFF2-40B4-BE49-F238E27FC236}">
                <a16:creationId xmlns:a16="http://schemas.microsoft.com/office/drawing/2014/main" id="{12660A52-82FA-3D85-6496-83F45C8CF519}"/>
              </a:ext>
            </a:extLst>
          </p:cNvPr>
          <p:cNvSpPr txBox="1"/>
          <p:nvPr/>
        </p:nvSpPr>
        <p:spPr>
          <a:xfrm>
            <a:off x="1961592" y="110395"/>
            <a:ext cx="6157208" cy="646331"/>
          </a:xfrm>
          <a:prstGeom prst="rect">
            <a:avLst/>
          </a:prstGeom>
          <a:solidFill>
            <a:srgbClr val="53503E"/>
          </a:solidFill>
        </p:spPr>
        <p:txBody>
          <a:bodyPr wrap="square">
            <a:spAutoFit/>
          </a:bodyPr>
          <a:lstStyle/>
          <a:p>
            <a:pPr algn="ctr" defTabSz="321457"/>
            <a:r>
              <a:rPr lang="en-GB" sz="1800" b="1" dirty="0">
                <a:solidFill>
                  <a:schemeClr val="bg1"/>
                </a:solidFill>
                <a:latin typeface="Algerian" panose="04020705040A02060702" pitchFamily="82" charset="0"/>
              </a:rPr>
              <a:t>The five </a:t>
            </a:r>
            <a:r>
              <a:rPr lang="en-GB" sz="1800" b="1" dirty="0" err="1">
                <a:solidFill>
                  <a:schemeClr val="bg1"/>
                </a:solidFill>
                <a:latin typeface="Algerian" panose="04020705040A02060702" pitchFamily="82" charset="0"/>
              </a:rPr>
              <a:t>angas</a:t>
            </a:r>
            <a:r>
              <a:rPr lang="en-GB" sz="1800" b="1" dirty="0">
                <a:solidFill>
                  <a:schemeClr val="bg1"/>
                </a:solidFill>
                <a:latin typeface="Algerian" panose="04020705040A02060702" pitchFamily="82" charset="0"/>
              </a:rPr>
              <a:t> of the </a:t>
            </a:r>
            <a:r>
              <a:rPr lang="en-GB" sz="1800" b="1" dirty="0" err="1">
                <a:solidFill>
                  <a:schemeClr val="bg1"/>
                </a:solidFill>
                <a:latin typeface="Algerian" panose="04020705040A02060702" pitchFamily="82" charset="0"/>
              </a:rPr>
              <a:t>Pañcāṅga</a:t>
            </a:r>
            <a:r>
              <a:rPr lang="en-GB" sz="1800" b="1" dirty="0">
                <a:solidFill>
                  <a:schemeClr val="bg1"/>
                </a:solidFill>
                <a:latin typeface="Algerian" panose="04020705040A02060702" pitchFamily="82" charset="0"/>
              </a:rPr>
              <a:t> a include </a:t>
            </a:r>
          </a:p>
          <a:p>
            <a:pPr algn="ctr" defTabSz="321457"/>
            <a:r>
              <a:rPr lang="en-GB" sz="1800" b="1" dirty="0">
                <a:solidFill>
                  <a:schemeClr val="bg1"/>
                </a:solidFill>
                <a:latin typeface="Algerian" panose="04020705040A02060702" pitchFamily="82" charset="0"/>
              </a:rPr>
              <a:t>Tithi, Vara, Nakshatra, Yoga and </a:t>
            </a:r>
            <a:r>
              <a:rPr lang="en-GB" sz="1800" b="1" dirty="0" err="1">
                <a:solidFill>
                  <a:schemeClr val="bg1"/>
                </a:solidFill>
                <a:latin typeface="Algerian" panose="04020705040A02060702" pitchFamily="82" charset="0"/>
              </a:rPr>
              <a:t>Karaṇa</a:t>
            </a:r>
            <a:endParaRPr lang="en-GB" sz="1800" b="1" dirty="0">
              <a:solidFill>
                <a:schemeClr val="bg1"/>
              </a:solidFill>
              <a:latin typeface="Algerian" panose="04020705040A02060702" pitchFamily="82" charset="0"/>
            </a:endParaRPr>
          </a:p>
        </p:txBody>
      </p:sp>
      <p:sp>
        <p:nvSpPr>
          <p:cNvPr id="14" name="TextBox 13">
            <a:extLst>
              <a:ext uri="{FF2B5EF4-FFF2-40B4-BE49-F238E27FC236}">
                <a16:creationId xmlns:a16="http://schemas.microsoft.com/office/drawing/2014/main" id="{6EE4108E-A358-29CF-8B7F-C979BDFCA22C}"/>
              </a:ext>
            </a:extLst>
          </p:cNvPr>
          <p:cNvSpPr txBox="1"/>
          <p:nvPr/>
        </p:nvSpPr>
        <p:spPr>
          <a:xfrm>
            <a:off x="5642183" y="2844924"/>
            <a:ext cx="6518732" cy="2492990"/>
          </a:xfrm>
          <a:prstGeom prst="rect">
            <a:avLst/>
          </a:prstGeom>
          <a:noFill/>
        </p:spPr>
        <p:txBody>
          <a:bodyPr wrap="square">
            <a:spAutoFit/>
          </a:bodyPr>
          <a:lstStyle/>
          <a:p>
            <a:r>
              <a:rPr lang="en-US" sz="2000" b="1" dirty="0">
                <a:solidFill>
                  <a:schemeClr val="bg1"/>
                </a:solidFill>
                <a:latin typeface="Trebuchet MS" panose="020B0603020202020204" pitchFamily="34" charset="0"/>
              </a:rPr>
              <a:t>Festivals, events, Eclipses, Death Ceremonies, Marriages, House buying/constructions/renovations, fasting/healing, wars, ridding of debts, astral travel, dreams are just a few uses of the </a:t>
            </a:r>
            <a:r>
              <a:rPr lang="en-US" sz="2000" b="1" i="1" dirty="0">
                <a:solidFill>
                  <a:schemeClr val="bg1"/>
                </a:solidFill>
                <a:latin typeface="Trebuchet MS" panose="020B0603020202020204" pitchFamily="34" charset="0"/>
              </a:rPr>
              <a:t>Indian Almanac – The </a:t>
            </a:r>
            <a:r>
              <a:rPr lang="en-US" sz="2000" b="1" i="1" dirty="0" err="1">
                <a:solidFill>
                  <a:schemeClr val="bg1"/>
                </a:solidFill>
                <a:latin typeface="Trebuchet MS" panose="020B0603020202020204" pitchFamily="34" charset="0"/>
              </a:rPr>
              <a:t>Pañcāṅga</a:t>
            </a:r>
            <a:r>
              <a:rPr lang="en-US" sz="2000" b="1" i="1" dirty="0">
                <a:solidFill>
                  <a:schemeClr val="bg1"/>
                </a:solidFill>
                <a:latin typeface="Trebuchet MS" panose="020B0603020202020204" pitchFamily="34" charset="0"/>
              </a:rPr>
              <a:t> a </a:t>
            </a:r>
            <a:r>
              <a:rPr lang="en-US" sz="2000" b="1" dirty="0">
                <a:solidFill>
                  <a:schemeClr val="bg1"/>
                </a:solidFill>
                <a:latin typeface="Trebuchet MS" panose="020B0603020202020204" pitchFamily="34" charset="0"/>
              </a:rPr>
              <a:t>, which is really the </a:t>
            </a:r>
            <a:r>
              <a:rPr lang="en-US" sz="2800" b="1" i="1" dirty="0">
                <a:solidFill>
                  <a:schemeClr val="bg1"/>
                </a:solidFill>
                <a:latin typeface="Trebuchet MS" panose="020B0603020202020204" pitchFamily="34" charset="0"/>
              </a:rPr>
              <a:t>play of the Luminaries only,  </a:t>
            </a:r>
            <a:r>
              <a:rPr lang="en-US" sz="2000" b="1" dirty="0">
                <a:solidFill>
                  <a:schemeClr val="bg1"/>
                </a:solidFill>
                <a:latin typeface="Trebuchet MS" panose="020B0603020202020204" pitchFamily="34" charset="0"/>
              </a:rPr>
              <a:t>Surya Sun and Chandra Moon. </a:t>
            </a:r>
            <a:endParaRPr lang="en-GB" dirty="0"/>
          </a:p>
        </p:txBody>
      </p:sp>
    </p:spTree>
    <p:extLst>
      <p:ext uri="{BB962C8B-B14F-4D97-AF65-F5344CB8AC3E}">
        <p14:creationId xmlns:p14="http://schemas.microsoft.com/office/powerpoint/2010/main" val="20700901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3016A-3D6C-A79E-D9F5-72CA9DB4299B}"/>
            </a:ext>
          </a:extLst>
        </p:cNvPr>
        <p:cNvGrpSpPr/>
        <p:nvPr/>
      </p:nvGrpSpPr>
      <p:grpSpPr>
        <a:xfrm>
          <a:off x="0" y="0"/>
          <a:ext cx="0" cy="0"/>
          <a:chOff x="0" y="0"/>
          <a:chExt cx="0" cy="0"/>
        </a:xfrm>
      </p:grpSpPr>
      <p:pic>
        <p:nvPicPr>
          <p:cNvPr id="10" name="Picture 9" descr="Flames dance brightly against a dark background.">
            <a:extLst>
              <a:ext uri="{FF2B5EF4-FFF2-40B4-BE49-F238E27FC236}">
                <a16:creationId xmlns:a16="http://schemas.microsoft.com/office/drawing/2014/main" id="{65607050-BF5B-1725-DA6E-E401BBF6F16D}"/>
              </a:ext>
            </a:extLst>
          </p:cNvPr>
          <p:cNvPicPr>
            <a:picLocks noChangeAspect="1"/>
          </p:cNvPicPr>
          <p:nvPr/>
        </p:nvPicPr>
        <p:blipFill>
          <a:blip r:embed="rId3"/>
          <a:stretch>
            <a:fillRect/>
          </a:stretch>
        </p:blipFill>
        <p:spPr>
          <a:xfrm>
            <a:off x="5674895" y="100103"/>
            <a:ext cx="4237702" cy="6054263"/>
          </a:xfrm>
          <a:prstGeom prst="rect">
            <a:avLst/>
          </a:prstGeom>
        </p:spPr>
      </p:pic>
      <p:sp>
        <p:nvSpPr>
          <p:cNvPr id="3" name="Rectangle 1">
            <a:extLst>
              <a:ext uri="{FF2B5EF4-FFF2-40B4-BE49-F238E27FC236}">
                <a16:creationId xmlns:a16="http://schemas.microsoft.com/office/drawing/2014/main" id="{FD7F1C80-F7C9-A4EE-0961-81CCC363BDE9}"/>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sp>
        <p:nvSpPr>
          <p:cNvPr id="5" name="TextBox 4">
            <a:extLst>
              <a:ext uri="{FF2B5EF4-FFF2-40B4-BE49-F238E27FC236}">
                <a16:creationId xmlns:a16="http://schemas.microsoft.com/office/drawing/2014/main" id="{0681317C-90AC-A57D-F593-0BCA4CB89946}"/>
              </a:ext>
            </a:extLst>
          </p:cNvPr>
          <p:cNvSpPr txBox="1"/>
          <p:nvPr/>
        </p:nvSpPr>
        <p:spPr>
          <a:xfrm>
            <a:off x="375185" y="766762"/>
            <a:ext cx="9537412" cy="5109091"/>
          </a:xfrm>
          <a:prstGeom prst="rect">
            <a:avLst/>
          </a:prstGeom>
          <a:noFill/>
        </p:spPr>
        <p:txBody>
          <a:bodyPr wrap="square">
            <a:spAutoFit/>
          </a:bodyPr>
          <a:lstStyle/>
          <a:p>
            <a:r>
              <a:rPr lang="en-GB" sz="6600" b="1" dirty="0" err="1">
                <a:solidFill>
                  <a:schemeClr val="bg1"/>
                </a:solidFill>
                <a:latin typeface="Trebuchet MS" panose="020B0603020202020204" pitchFamily="34" charset="0"/>
              </a:rPr>
              <a:t>Tithī</a:t>
            </a:r>
            <a:r>
              <a:rPr lang="en-GB" sz="6600" b="1" dirty="0">
                <a:solidFill>
                  <a:schemeClr val="bg1"/>
                </a:solidFill>
                <a:latin typeface="Trebuchet MS" panose="020B0603020202020204" pitchFamily="34" charset="0"/>
              </a:rPr>
              <a:t> Shunya Every Sign has a ‘Burnt Tithi’ </a:t>
            </a:r>
            <a:r>
              <a:rPr lang="en-GB" sz="6600" b="1" dirty="0" err="1">
                <a:solidFill>
                  <a:schemeClr val="bg1"/>
                </a:solidFill>
                <a:latin typeface="Trebuchet MS" panose="020B0603020202020204" pitchFamily="34" charset="0"/>
              </a:rPr>
              <a:t>Dagdha</a:t>
            </a:r>
            <a:r>
              <a:rPr lang="en-GB" sz="6600" b="1" dirty="0">
                <a:solidFill>
                  <a:schemeClr val="bg1"/>
                </a:solidFill>
                <a:latin typeface="Trebuchet MS" panose="020B0603020202020204" pitchFamily="34" charset="0"/>
              </a:rPr>
              <a:t> Tithi – </a:t>
            </a:r>
            <a:r>
              <a:rPr lang="en-GB" sz="3200" b="1" dirty="0">
                <a:solidFill>
                  <a:schemeClr val="bg1"/>
                </a:solidFill>
                <a:latin typeface="Trebuchet MS" panose="020B0603020202020204" pitchFamily="34" charset="0"/>
              </a:rPr>
              <a:t>What ever the Solar-Lunar angle (Tithi) you are born in certain signs will get burnt.</a:t>
            </a:r>
          </a:p>
          <a:p>
            <a:r>
              <a:rPr lang="en-GB" sz="3200" b="1" dirty="0">
                <a:solidFill>
                  <a:schemeClr val="bg1"/>
                </a:solidFill>
                <a:latin typeface="Trebuchet MS" panose="020B0603020202020204" pitchFamily="34" charset="0"/>
              </a:rPr>
              <a:t>Quite a painful placement until you come to terms with working with it </a:t>
            </a:r>
          </a:p>
        </p:txBody>
      </p:sp>
      <p:pic>
        <p:nvPicPr>
          <p:cNvPr id="4" name="Picture 3" descr="A close up of a logo&#10;&#10;Description generated with high confidence">
            <a:extLst>
              <a:ext uri="{FF2B5EF4-FFF2-40B4-BE49-F238E27FC236}">
                <a16:creationId xmlns:a16="http://schemas.microsoft.com/office/drawing/2014/main" id="{DCB8F4C9-EE3D-14EB-8102-1390692809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8950" y="1427967"/>
            <a:ext cx="4261899" cy="1383622"/>
          </a:xfrm>
          <a:prstGeom prst="rect">
            <a:avLst/>
          </a:prstGeom>
        </p:spPr>
      </p:pic>
      <p:sp>
        <p:nvSpPr>
          <p:cNvPr id="7" name="TextBox 6">
            <a:extLst>
              <a:ext uri="{FF2B5EF4-FFF2-40B4-BE49-F238E27FC236}">
                <a16:creationId xmlns:a16="http://schemas.microsoft.com/office/drawing/2014/main" id="{5F874101-7565-6E38-F77D-FFA9AC8248F6}"/>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9" name="Google Shape;84;p1">
            <a:extLst>
              <a:ext uri="{FF2B5EF4-FFF2-40B4-BE49-F238E27FC236}">
                <a16:creationId xmlns:a16="http://schemas.microsoft.com/office/drawing/2014/main" id="{BDFE5FCB-0A36-D4EA-9C61-D0EB8B5211B4}"/>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273054418"/>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4FF1B02-BCD8-515E-E79B-90460CF1D224}"/>
              </a:ext>
            </a:extLst>
          </p:cNvPr>
          <p:cNvGraphicFramePr>
            <a:graphicFrameLocks noGrp="1"/>
          </p:cNvGraphicFramePr>
          <p:nvPr>
            <p:extLst>
              <p:ext uri="{D42A27DB-BD31-4B8C-83A1-F6EECF244321}">
                <p14:modId xmlns:p14="http://schemas.microsoft.com/office/powerpoint/2010/main" val="2205247192"/>
              </p:ext>
            </p:extLst>
          </p:nvPr>
        </p:nvGraphicFramePr>
        <p:xfrm>
          <a:off x="368177" y="194132"/>
          <a:ext cx="7464198" cy="5784717"/>
        </p:xfrm>
        <a:graphic>
          <a:graphicData uri="http://schemas.openxmlformats.org/drawingml/2006/table">
            <a:tbl>
              <a:tblPr/>
              <a:tblGrid>
                <a:gridCol w="2488066">
                  <a:extLst>
                    <a:ext uri="{9D8B030D-6E8A-4147-A177-3AD203B41FA5}">
                      <a16:colId xmlns:a16="http://schemas.microsoft.com/office/drawing/2014/main" val="2079337454"/>
                    </a:ext>
                  </a:extLst>
                </a:gridCol>
                <a:gridCol w="2488066">
                  <a:extLst>
                    <a:ext uri="{9D8B030D-6E8A-4147-A177-3AD203B41FA5}">
                      <a16:colId xmlns:a16="http://schemas.microsoft.com/office/drawing/2014/main" val="3008656447"/>
                    </a:ext>
                  </a:extLst>
                </a:gridCol>
                <a:gridCol w="2488066">
                  <a:extLst>
                    <a:ext uri="{9D8B030D-6E8A-4147-A177-3AD203B41FA5}">
                      <a16:colId xmlns:a16="http://schemas.microsoft.com/office/drawing/2014/main" val="1264611945"/>
                    </a:ext>
                  </a:extLst>
                </a:gridCol>
              </a:tblGrid>
              <a:tr h="494026">
                <a:tc>
                  <a:txBody>
                    <a:bodyPr/>
                    <a:lstStyle/>
                    <a:p>
                      <a:pPr algn="ctr">
                        <a:lnSpc>
                          <a:spcPct val="150000"/>
                        </a:lnSpc>
                      </a:pPr>
                      <a:r>
                        <a:rPr lang="en-GB" sz="2000" i="0">
                          <a:solidFill>
                            <a:schemeClr val="bg1"/>
                          </a:solidFill>
                          <a:effectLst/>
                          <a:latin typeface="Abadi" panose="020B0604020104020204" pitchFamily="34" charset="0"/>
                        </a:rPr>
                        <a:t>Pratipada &amp; Dwadashi</a:t>
                      </a:r>
                    </a:p>
                  </a:txBody>
                  <a:tcPr marL="22647" marR="22647" marT="0" marB="0">
                    <a:lnL w="12700" cap="flat" cmpd="sng" algn="ctr">
                      <a:solidFill>
                        <a:srgbClr val="30CEAF"/>
                      </a:solidFill>
                      <a:prstDash val="solid"/>
                      <a:round/>
                      <a:headEnd type="none" w="med" len="med"/>
                      <a:tailEnd type="none" w="med" len="med"/>
                    </a:lnL>
                    <a:lnR w="12700" cap="flat" cmpd="sng" algn="ctr">
                      <a:solidFill>
                        <a:srgbClr val="30CEAF"/>
                      </a:solidFill>
                      <a:prstDash val="solid"/>
                      <a:round/>
                      <a:headEnd type="none" w="med" len="med"/>
                      <a:tailEnd type="none" w="med" len="med"/>
                    </a:lnR>
                    <a:lnT>
                      <a:noFill/>
                    </a:lnT>
                    <a:lnB w="12700" cap="flat" cmpd="sng" algn="ctr">
                      <a:solidFill>
                        <a:srgbClr val="30CEAF"/>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Libra, Capricorn</a:t>
                      </a:r>
                    </a:p>
                  </a:txBody>
                  <a:tcPr marL="22647" marR="22647" marT="0" marB="0">
                    <a:lnL w="12700" cap="flat" cmpd="sng" algn="ctr">
                      <a:solidFill>
                        <a:srgbClr val="30CEAF"/>
                      </a:solidFill>
                      <a:prstDash val="solid"/>
                      <a:round/>
                      <a:headEnd type="none" w="med" len="med"/>
                      <a:tailEnd type="none" w="med" len="med"/>
                    </a:lnL>
                    <a:lnR w="12700" cap="flat" cmpd="sng" algn="ctr">
                      <a:solidFill>
                        <a:srgbClr val="100FB4"/>
                      </a:solidFill>
                      <a:prstDash val="solid"/>
                      <a:round/>
                      <a:headEnd type="none" w="med" len="med"/>
                      <a:tailEnd type="none" w="med" len="med"/>
                    </a:lnR>
                    <a:lnT>
                      <a:noFill/>
                    </a:lnT>
                    <a:lnB w="12700" cap="flat" cmpd="sng" algn="ctr">
                      <a:solidFill>
                        <a:srgbClr val="100F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Venus, Saturn</a:t>
                      </a:r>
                    </a:p>
                  </a:txBody>
                  <a:tcPr marL="22647" marR="22647" marT="0" marB="0">
                    <a:lnL w="12700" cap="flat" cmpd="sng" algn="ctr">
                      <a:solidFill>
                        <a:srgbClr val="100FB4"/>
                      </a:solidFill>
                      <a:prstDash val="solid"/>
                      <a:round/>
                      <a:headEnd type="none" w="med" len="med"/>
                      <a:tailEnd type="none" w="med" len="med"/>
                    </a:lnL>
                    <a:lnR w="12700" cap="flat" cmpd="sng" algn="ctr">
                      <a:solidFill>
                        <a:srgbClr val="300EB4"/>
                      </a:solidFill>
                      <a:prstDash val="solid"/>
                      <a:round/>
                      <a:headEnd type="none" w="med" len="med"/>
                      <a:tailEnd type="none" w="med" len="med"/>
                    </a:lnR>
                    <a:lnT>
                      <a:noFill/>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4046387700"/>
                  </a:ext>
                </a:extLst>
              </a:tr>
              <a:tr h="494026">
                <a:tc>
                  <a:txBody>
                    <a:bodyPr/>
                    <a:lstStyle/>
                    <a:p>
                      <a:pPr algn="ctr">
                        <a:lnSpc>
                          <a:spcPct val="150000"/>
                        </a:lnSpc>
                      </a:pPr>
                      <a:r>
                        <a:rPr lang="en-GB" sz="2000" i="0">
                          <a:solidFill>
                            <a:schemeClr val="bg1"/>
                          </a:solidFill>
                          <a:effectLst/>
                          <a:latin typeface="Abadi" panose="020B0604020104020204" pitchFamily="34" charset="0"/>
                        </a:rPr>
                        <a:t>Dwitiya &amp; Ekadashi</a:t>
                      </a:r>
                    </a:p>
                  </a:txBody>
                  <a:tcPr marL="22647" marR="22647" marT="0" marB="0">
                    <a:lnL w="12700" cap="flat" cmpd="sng" algn="ctr">
                      <a:solidFill>
                        <a:srgbClr val="D0CEAF"/>
                      </a:solidFill>
                      <a:prstDash val="solid"/>
                      <a:round/>
                      <a:headEnd type="none" w="med" len="med"/>
                      <a:tailEnd type="none" w="med" len="med"/>
                    </a:lnL>
                    <a:lnR w="12700" cap="flat" cmpd="sng" algn="ctr">
                      <a:solidFill>
                        <a:srgbClr val="D0CEAF"/>
                      </a:solidFill>
                      <a:prstDash val="solid"/>
                      <a:round/>
                      <a:headEnd type="none" w="med" len="med"/>
                      <a:tailEnd type="none" w="med" len="med"/>
                    </a:lnR>
                    <a:lnT w="12700" cap="flat" cmpd="sng" algn="ctr">
                      <a:solidFill>
                        <a:srgbClr val="30CEAF"/>
                      </a:solidFill>
                      <a:prstDash val="solid"/>
                      <a:round/>
                      <a:headEnd type="none" w="med" len="med"/>
                      <a:tailEnd type="none" w="med" len="med"/>
                    </a:lnT>
                    <a:lnB w="12700" cap="flat" cmpd="sng" algn="ctr">
                      <a:solidFill>
                        <a:srgbClr val="D0CEAF"/>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Sagittarius, Pisces</a:t>
                      </a:r>
                    </a:p>
                  </a:txBody>
                  <a:tcPr marL="22647" marR="22647" marT="0" marB="0">
                    <a:lnL w="12700" cap="flat" cmpd="sng" algn="ctr">
                      <a:solidFill>
                        <a:srgbClr val="D0CEAF"/>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100F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Jupiter</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595574316"/>
                  </a:ext>
                </a:extLst>
              </a:tr>
              <a:tr h="494026">
                <a:tc>
                  <a:txBody>
                    <a:bodyPr/>
                    <a:lstStyle/>
                    <a:p>
                      <a:pPr algn="ctr">
                        <a:lnSpc>
                          <a:spcPct val="150000"/>
                        </a:lnSpc>
                      </a:pPr>
                      <a:r>
                        <a:rPr lang="en-GB" sz="2000" i="0">
                          <a:solidFill>
                            <a:schemeClr val="bg1"/>
                          </a:solidFill>
                          <a:effectLst/>
                          <a:latin typeface="Abadi" panose="020B0604020104020204" pitchFamily="34" charset="0"/>
                        </a:rPr>
                        <a:t>Tritiya</a:t>
                      </a:r>
                    </a:p>
                  </a:txBody>
                  <a:tcPr marL="22647" marR="22647" marT="0" marB="0">
                    <a:lnL w="12700" cap="flat" cmpd="sng" algn="ctr">
                      <a:solidFill>
                        <a:srgbClr val="A0CEAD"/>
                      </a:solidFill>
                      <a:prstDash val="solid"/>
                      <a:round/>
                      <a:headEnd type="none" w="med" len="med"/>
                      <a:tailEnd type="none" w="med" len="med"/>
                    </a:lnL>
                    <a:lnR w="12700" cap="flat" cmpd="sng" algn="ctr">
                      <a:solidFill>
                        <a:srgbClr val="A0CEAD"/>
                      </a:solidFill>
                      <a:prstDash val="solid"/>
                      <a:round/>
                      <a:headEnd type="none" w="med" len="med"/>
                      <a:tailEnd type="none" w="med" len="med"/>
                    </a:lnR>
                    <a:lnT w="12700" cap="flat" cmpd="sng" algn="ctr">
                      <a:solidFill>
                        <a:srgbClr val="D0CEAF"/>
                      </a:solidFill>
                      <a:prstDash val="solid"/>
                      <a:round/>
                      <a:headEnd type="none" w="med" len="med"/>
                      <a:tailEnd type="none" w="med" len="med"/>
                    </a:lnT>
                    <a:lnB w="12700" cap="flat" cmpd="sng" algn="ctr">
                      <a:solidFill>
                        <a:srgbClr val="A0CE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Leo, Capricorn</a:t>
                      </a:r>
                    </a:p>
                  </a:txBody>
                  <a:tcPr marL="22647" marR="22647" marT="0" marB="0">
                    <a:lnL w="12700" cap="flat" cmpd="sng" algn="ctr">
                      <a:solidFill>
                        <a:srgbClr val="A0CE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Sun, Saturn</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1617079109"/>
                  </a:ext>
                </a:extLst>
              </a:tr>
              <a:tr h="494026">
                <a:tc>
                  <a:txBody>
                    <a:bodyPr/>
                    <a:lstStyle/>
                    <a:p>
                      <a:pPr algn="ctr">
                        <a:lnSpc>
                          <a:spcPct val="150000"/>
                        </a:lnSpc>
                      </a:pPr>
                      <a:r>
                        <a:rPr lang="en-GB" sz="2000" i="0" dirty="0">
                          <a:solidFill>
                            <a:schemeClr val="bg1"/>
                          </a:solidFill>
                          <a:effectLst/>
                          <a:latin typeface="Abadi" panose="020B0604020104020204" pitchFamily="34" charset="0"/>
                        </a:rPr>
                        <a:t>Chaturthi</a:t>
                      </a:r>
                    </a:p>
                  </a:txBody>
                  <a:tcPr marL="22647" marR="22647" marT="0" marB="0">
                    <a:lnL w="12700" cap="flat" cmpd="sng" algn="ctr">
                      <a:solidFill>
                        <a:srgbClr val="00D3AD"/>
                      </a:solidFill>
                      <a:prstDash val="solid"/>
                      <a:round/>
                      <a:headEnd type="none" w="med" len="med"/>
                      <a:tailEnd type="none" w="med" len="med"/>
                    </a:lnL>
                    <a:lnR w="12700" cap="flat" cmpd="sng" algn="ctr">
                      <a:solidFill>
                        <a:srgbClr val="00D3AD"/>
                      </a:solidFill>
                      <a:prstDash val="solid"/>
                      <a:round/>
                      <a:headEnd type="none" w="med" len="med"/>
                      <a:tailEnd type="none" w="med" len="med"/>
                    </a:lnR>
                    <a:lnT w="12700" cap="flat" cmpd="sng" algn="ctr">
                      <a:solidFill>
                        <a:srgbClr val="A0CEAD"/>
                      </a:solidFill>
                      <a:prstDash val="solid"/>
                      <a:round/>
                      <a:headEnd type="none" w="med" len="med"/>
                      <a:tailEnd type="none" w="med" len="med"/>
                    </a:lnT>
                    <a:lnB w="12700" cap="flat" cmpd="sng" algn="ctr">
                      <a:solidFill>
                        <a:srgbClr val="00D3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Taurus, Aquarius</a:t>
                      </a:r>
                    </a:p>
                  </a:txBody>
                  <a:tcPr marL="22647" marR="22647" marT="0" marB="0">
                    <a:lnL w="12700" cap="flat" cmpd="sng" algn="ctr">
                      <a:solidFill>
                        <a:srgbClr val="00D3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Venus, Saturn</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2462076807"/>
                  </a:ext>
                </a:extLst>
              </a:tr>
              <a:tr h="494026">
                <a:tc>
                  <a:txBody>
                    <a:bodyPr/>
                    <a:lstStyle/>
                    <a:p>
                      <a:pPr algn="ctr">
                        <a:lnSpc>
                          <a:spcPct val="150000"/>
                        </a:lnSpc>
                      </a:pPr>
                      <a:r>
                        <a:rPr lang="en-GB" sz="2000" i="0">
                          <a:solidFill>
                            <a:schemeClr val="bg1"/>
                          </a:solidFill>
                          <a:effectLst/>
                          <a:latin typeface="Abadi" panose="020B0604020104020204" pitchFamily="34" charset="0"/>
                        </a:rPr>
                        <a:t>Panchami &amp; Ashtami</a:t>
                      </a:r>
                    </a:p>
                  </a:txBody>
                  <a:tcPr marL="22647" marR="22647" marT="0" marB="0">
                    <a:lnL w="12700" cap="flat" cmpd="sng" algn="ctr">
                      <a:solidFill>
                        <a:srgbClr val="40D4AD"/>
                      </a:solidFill>
                      <a:prstDash val="solid"/>
                      <a:round/>
                      <a:headEnd type="none" w="med" len="med"/>
                      <a:tailEnd type="none" w="med" len="med"/>
                    </a:lnL>
                    <a:lnR w="12700" cap="flat" cmpd="sng" algn="ctr">
                      <a:solidFill>
                        <a:srgbClr val="40D4AD"/>
                      </a:solidFill>
                      <a:prstDash val="solid"/>
                      <a:round/>
                      <a:headEnd type="none" w="med" len="med"/>
                      <a:tailEnd type="none" w="med" len="med"/>
                    </a:lnR>
                    <a:lnT w="12700" cap="flat" cmpd="sng" algn="ctr">
                      <a:solidFill>
                        <a:srgbClr val="00D3AD"/>
                      </a:solidFill>
                      <a:prstDash val="solid"/>
                      <a:round/>
                      <a:headEnd type="none" w="med" len="med"/>
                      <a:tailEnd type="none" w="med" len="med"/>
                    </a:lnT>
                    <a:lnB w="12700" cap="flat" cmpd="sng" algn="ctr">
                      <a:solidFill>
                        <a:srgbClr val="40D4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Gemini, Virgo</a:t>
                      </a:r>
                    </a:p>
                  </a:txBody>
                  <a:tcPr marL="22647" marR="22647" marT="0" marB="0">
                    <a:lnL w="12700" cap="flat" cmpd="sng" algn="ctr">
                      <a:solidFill>
                        <a:srgbClr val="40D4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Mercury</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2788776625"/>
                  </a:ext>
                </a:extLst>
              </a:tr>
              <a:tr h="402685">
                <a:tc>
                  <a:txBody>
                    <a:bodyPr/>
                    <a:lstStyle/>
                    <a:p>
                      <a:pPr algn="ctr">
                        <a:lnSpc>
                          <a:spcPct val="150000"/>
                        </a:lnSpc>
                      </a:pPr>
                      <a:r>
                        <a:rPr lang="en-GB" sz="2000" i="0" dirty="0" err="1">
                          <a:solidFill>
                            <a:schemeClr val="bg1"/>
                          </a:solidFill>
                          <a:effectLst/>
                          <a:latin typeface="Abadi" panose="020B0604020104020204" pitchFamily="34" charset="0"/>
                        </a:rPr>
                        <a:t>Shashthi</a:t>
                      </a:r>
                      <a:endParaRPr lang="en-GB" sz="2000" i="0" dirty="0">
                        <a:solidFill>
                          <a:schemeClr val="bg1"/>
                        </a:solidFill>
                        <a:effectLst/>
                        <a:latin typeface="Abadi" panose="020B0604020104020204" pitchFamily="34" charset="0"/>
                      </a:endParaRPr>
                    </a:p>
                  </a:txBody>
                  <a:tcPr marL="22647" marR="22647" marT="0" marB="0">
                    <a:lnL w="12700" cap="flat" cmpd="sng" algn="ctr">
                      <a:solidFill>
                        <a:srgbClr val="00CEAD"/>
                      </a:solidFill>
                      <a:prstDash val="solid"/>
                      <a:round/>
                      <a:headEnd type="none" w="med" len="med"/>
                      <a:tailEnd type="none" w="med" len="med"/>
                    </a:lnL>
                    <a:lnR w="12700" cap="flat" cmpd="sng" algn="ctr">
                      <a:solidFill>
                        <a:srgbClr val="00CEAD"/>
                      </a:solidFill>
                      <a:prstDash val="solid"/>
                      <a:round/>
                      <a:headEnd type="none" w="med" len="med"/>
                      <a:tailEnd type="none" w="med" len="med"/>
                    </a:lnR>
                    <a:lnT w="12700" cap="flat" cmpd="sng" algn="ctr">
                      <a:solidFill>
                        <a:srgbClr val="40D4AD"/>
                      </a:solidFill>
                      <a:prstDash val="solid"/>
                      <a:round/>
                      <a:headEnd type="none" w="med" len="med"/>
                      <a:tailEnd type="none" w="med" len="med"/>
                    </a:lnT>
                    <a:lnB w="12700" cap="flat" cmpd="sng" algn="ctr">
                      <a:solidFill>
                        <a:srgbClr val="00CE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Aries, Leo</a:t>
                      </a:r>
                    </a:p>
                  </a:txBody>
                  <a:tcPr marL="22647" marR="22647" marT="0" marB="0">
                    <a:lnL w="12700" cap="flat" cmpd="sng" algn="ctr">
                      <a:solidFill>
                        <a:srgbClr val="00CEAD"/>
                      </a:solidFill>
                      <a:prstDash val="solid"/>
                      <a:round/>
                      <a:headEnd type="none" w="med" len="med"/>
                      <a:tailEnd type="none" w="med" len="med"/>
                    </a:lnL>
                    <a:lnR w="12700" cap="flat" cmpd="sng" algn="ctr">
                      <a:solidFill>
                        <a:srgbClr val="D010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D010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Mars, Sun</a:t>
                      </a:r>
                    </a:p>
                  </a:txBody>
                  <a:tcPr marL="22647" marR="22647" marT="0" marB="0">
                    <a:lnL w="12700" cap="flat" cmpd="sng" algn="ctr">
                      <a:solidFill>
                        <a:srgbClr val="D010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2625337365"/>
                  </a:ext>
                </a:extLst>
              </a:tr>
              <a:tr h="494026">
                <a:tc>
                  <a:txBody>
                    <a:bodyPr/>
                    <a:lstStyle/>
                    <a:p>
                      <a:pPr algn="ctr">
                        <a:lnSpc>
                          <a:spcPct val="150000"/>
                        </a:lnSpc>
                      </a:pPr>
                      <a:r>
                        <a:rPr lang="en-GB" sz="2000" i="0">
                          <a:solidFill>
                            <a:schemeClr val="bg1"/>
                          </a:solidFill>
                          <a:effectLst/>
                          <a:latin typeface="Abadi" panose="020B0604020104020204" pitchFamily="34" charset="0"/>
                        </a:rPr>
                        <a:t>Saptami</a:t>
                      </a:r>
                    </a:p>
                  </a:txBody>
                  <a:tcPr marL="22647" marR="22647" marT="0" marB="0">
                    <a:lnL w="12700" cap="flat" cmpd="sng" algn="ctr">
                      <a:solidFill>
                        <a:srgbClr val="60C8AD"/>
                      </a:solidFill>
                      <a:prstDash val="solid"/>
                      <a:round/>
                      <a:headEnd type="none" w="med" len="med"/>
                      <a:tailEnd type="none" w="med" len="med"/>
                    </a:lnL>
                    <a:lnR w="12700" cap="flat" cmpd="sng" algn="ctr">
                      <a:solidFill>
                        <a:srgbClr val="60C8AD"/>
                      </a:solidFill>
                      <a:prstDash val="solid"/>
                      <a:round/>
                      <a:headEnd type="none" w="med" len="med"/>
                      <a:tailEnd type="none" w="med" len="med"/>
                    </a:lnR>
                    <a:lnT w="12700" cap="flat" cmpd="sng" algn="ctr">
                      <a:solidFill>
                        <a:srgbClr val="00CEAD"/>
                      </a:solidFill>
                      <a:prstDash val="solid"/>
                      <a:round/>
                      <a:headEnd type="none" w="med" len="med"/>
                      <a:tailEnd type="none" w="med" len="med"/>
                    </a:lnT>
                    <a:lnB w="12700" cap="flat" cmpd="sng" algn="ctr">
                      <a:solidFill>
                        <a:srgbClr val="60C8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Cancer, Sagittarius</a:t>
                      </a:r>
                    </a:p>
                  </a:txBody>
                  <a:tcPr marL="22647" marR="22647" marT="0" marB="0">
                    <a:lnL w="12700" cap="flat" cmpd="sng" algn="ctr">
                      <a:solidFill>
                        <a:srgbClr val="60C8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D010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Moon, Jupiter</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3648537316"/>
                  </a:ext>
                </a:extLst>
              </a:tr>
              <a:tr h="494026">
                <a:tc>
                  <a:txBody>
                    <a:bodyPr/>
                    <a:lstStyle/>
                    <a:p>
                      <a:pPr algn="ctr">
                        <a:lnSpc>
                          <a:spcPct val="150000"/>
                        </a:lnSpc>
                      </a:pPr>
                      <a:r>
                        <a:rPr lang="en-GB" sz="2000" i="0" dirty="0">
                          <a:solidFill>
                            <a:schemeClr val="bg1"/>
                          </a:solidFill>
                          <a:effectLst/>
                          <a:latin typeface="Abadi" panose="020B0604020104020204" pitchFamily="34" charset="0"/>
                        </a:rPr>
                        <a:t>Navami &amp; Dashami</a:t>
                      </a:r>
                    </a:p>
                  </a:txBody>
                  <a:tcPr marL="22647" marR="22647" marT="0" marB="0">
                    <a:lnL w="12700" cap="flat" cmpd="sng" algn="ctr">
                      <a:solidFill>
                        <a:srgbClr val="A0C4AD"/>
                      </a:solidFill>
                      <a:prstDash val="solid"/>
                      <a:round/>
                      <a:headEnd type="none" w="med" len="med"/>
                      <a:tailEnd type="none" w="med" len="med"/>
                    </a:lnL>
                    <a:lnR w="12700" cap="flat" cmpd="sng" algn="ctr">
                      <a:solidFill>
                        <a:srgbClr val="A0C4AD"/>
                      </a:solidFill>
                      <a:prstDash val="solid"/>
                      <a:round/>
                      <a:headEnd type="none" w="med" len="med"/>
                      <a:tailEnd type="none" w="med" len="med"/>
                    </a:lnR>
                    <a:lnT w="12700" cap="flat" cmpd="sng" algn="ctr">
                      <a:solidFill>
                        <a:srgbClr val="60C8AD"/>
                      </a:solidFill>
                      <a:prstDash val="solid"/>
                      <a:round/>
                      <a:headEnd type="none" w="med" len="med"/>
                      <a:tailEnd type="none" w="med" len="med"/>
                    </a:lnT>
                    <a:lnB w="12700" cap="flat" cmpd="sng" algn="ctr">
                      <a:solidFill>
                        <a:srgbClr val="A0C4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Leo, Scorpio</a:t>
                      </a:r>
                    </a:p>
                  </a:txBody>
                  <a:tcPr marL="22647" marR="22647" marT="0" marB="0">
                    <a:lnL w="12700" cap="flat" cmpd="sng" algn="ctr">
                      <a:solidFill>
                        <a:srgbClr val="A0C4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Sun, Mars</a:t>
                      </a:r>
                    </a:p>
                  </a:txBody>
                  <a:tcPr marL="22647" marR="22647" marT="0" marB="0">
                    <a:lnL w="12700" cap="flat" cmpd="sng" algn="ctr">
                      <a:solidFill>
                        <a:srgbClr val="300EB4"/>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tcPr>
                </a:tc>
                <a:extLst>
                  <a:ext uri="{0D108BD9-81ED-4DB2-BD59-A6C34878D82A}">
                    <a16:rowId xmlns:a16="http://schemas.microsoft.com/office/drawing/2014/main" val="1796591824"/>
                  </a:ext>
                </a:extLst>
              </a:tr>
              <a:tr h="402685">
                <a:tc>
                  <a:txBody>
                    <a:bodyPr/>
                    <a:lstStyle/>
                    <a:p>
                      <a:pPr algn="ctr">
                        <a:lnSpc>
                          <a:spcPct val="150000"/>
                        </a:lnSpc>
                      </a:pPr>
                      <a:r>
                        <a:rPr lang="en-GB" sz="2000" i="0">
                          <a:solidFill>
                            <a:schemeClr val="bg1"/>
                          </a:solidFill>
                          <a:effectLst/>
                          <a:latin typeface="Abadi" panose="020B0604020104020204" pitchFamily="34" charset="0"/>
                        </a:rPr>
                        <a:t>Trayodashi</a:t>
                      </a:r>
                    </a:p>
                  </a:txBody>
                  <a:tcPr marL="22647" marR="22647" marT="0" marB="0">
                    <a:lnL w="12700" cap="flat" cmpd="sng" algn="ctr">
                      <a:solidFill>
                        <a:srgbClr val="A0D3AD"/>
                      </a:solidFill>
                      <a:prstDash val="solid"/>
                      <a:round/>
                      <a:headEnd type="none" w="med" len="med"/>
                      <a:tailEnd type="none" w="med" len="med"/>
                    </a:lnL>
                    <a:lnR w="12700" cap="flat" cmpd="sng" algn="ctr">
                      <a:solidFill>
                        <a:srgbClr val="A0D3AD"/>
                      </a:solidFill>
                      <a:prstDash val="solid"/>
                      <a:round/>
                      <a:headEnd type="none" w="med" len="med"/>
                      <a:tailEnd type="none" w="med" len="med"/>
                    </a:lnR>
                    <a:lnT w="12700" cap="flat" cmpd="sng" algn="ctr">
                      <a:solidFill>
                        <a:srgbClr val="A0C4AD"/>
                      </a:solidFill>
                      <a:prstDash val="solid"/>
                      <a:round/>
                      <a:headEnd type="none" w="med" len="med"/>
                      <a:tailEnd type="none" w="med" len="med"/>
                    </a:lnT>
                    <a:lnB w="12700" cap="flat" cmpd="sng" algn="ctr">
                      <a:solidFill>
                        <a:srgbClr val="A0D3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Taurus, Leo</a:t>
                      </a:r>
                    </a:p>
                  </a:txBody>
                  <a:tcPr marL="22647" marR="22647" marT="0" marB="0">
                    <a:lnL w="12700" cap="flat" cmpd="sng" algn="ctr">
                      <a:solidFill>
                        <a:srgbClr val="A0D3AD"/>
                      </a:solidFill>
                      <a:prstDash val="solid"/>
                      <a:round/>
                      <a:headEnd type="none" w="med" len="med"/>
                      <a:tailEnd type="none" w="med" len="med"/>
                    </a:lnL>
                    <a:lnR w="12700" cap="flat" cmpd="sng" algn="ctr">
                      <a:solidFill>
                        <a:srgbClr val="F00F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F00F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Venus, Sun</a:t>
                      </a:r>
                    </a:p>
                  </a:txBody>
                  <a:tcPr marL="22647" marR="22647" marT="0" marB="0">
                    <a:lnL w="12700" cap="flat" cmpd="sng" algn="ctr">
                      <a:solidFill>
                        <a:srgbClr val="F00FB4"/>
                      </a:solidFill>
                      <a:prstDash val="solid"/>
                      <a:round/>
                      <a:headEnd type="none" w="med" len="med"/>
                      <a:tailEnd type="none" w="med" len="med"/>
                    </a:lnL>
                    <a:lnR w="12700" cap="flat" cmpd="sng" algn="ctr">
                      <a:solidFill>
                        <a:srgbClr val="B0FCB3"/>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B0FCB3"/>
                      </a:solidFill>
                      <a:prstDash val="solid"/>
                      <a:round/>
                      <a:headEnd type="none" w="med" len="med"/>
                      <a:tailEnd type="none" w="med" len="med"/>
                    </a:lnB>
                  </a:tcPr>
                </a:tc>
                <a:extLst>
                  <a:ext uri="{0D108BD9-81ED-4DB2-BD59-A6C34878D82A}">
                    <a16:rowId xmlns:a16="http://schemas.microsoft.com/office/drawing/2014/main" val="11545544"/>
                  </a:ext>
                </a:extLst>
              </a:tr>
              <a:tr h="1016153">
                <a:tc>
                  <a:txBody>
                    <a:bodyPr/>
                    <a:lstStyle/>
                    <a:p>
                      <a:pPr algn="ctr">
                        <a:lnSpc>
                          <a:spcPct val="150000"/>
                        </a:lnSpc>
                      </a:pPr>
                      <a:r>
                        <a:rPr lang="en-GB" sz="2000" i="0" dirty="0">
                          <a:solidFill>
                            <a:schemeClr val="bg1"/>
                          </a:solidFill>
                          <a:effectLst/>
                          <a:latin typeface="Abadi" panose="020B0604020104020204" pitchFamily="34" charset="0"/>
                        </a:rPr>
                        <a:t>Chaturdashi</a:t>
                      </a:r>
                    </a:p>
                  </a:txBody>
                  <a:tcPr marL="22647" marR="22647" marT="0" marB="0">
                    <a:lnL w="12700" cap="flat" cmpd="sng" algn="ctr">
                      <a:solidFill>
                        <a:srgbClr val="40C5AD"/>
                      </a:solidFill>
                      <a:prstDash val="solid"/>
                      <a:round/>
                      <a:headEnd type="none" w="med" len="med"/>
                      <a:tailEnd type="none" w="med" len="med"/>
                    </a:lnL>
                    <a:lnR w="12700" cap="flat" cmpd="sng" algn="ctr">
                      <a:solidFill>
                        <a:srgbClr val="40C5AD"/>
                      </a:solidFill>
                      <a:prstDash val="solid"/>
                      <a:round/>
                      <a:headEnd type="none" w="med" len="med"/>
                      <a:tailEnd type="none" w="med" len="med"/>
                    </a:lnR>
                    <a:lnT w="12700" cap="flat" cmpd="sng" algn="ctr">
                      <a:solidFill>
                        <a:srgbClr val="A0D3AD"/>
                      </a:solidFill>
                      <a:prstDash val="solid"/>
                      <a:round/>
                      <a:headEnd type="none" w="med" len="med"/>
                      <a:tailEnd type="none" w="med" len="med"/>
                    </a:lnT>
                    <a:lnB w="12700" cap="flat" cmpd="sng" algn="ctr">
                      <a:solidFill>
                        <a:srgbClr val="40C5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Gemini, Virgo, Sagittarius, Pisces</a:t>
                      </a:r>
                    </a:p>
                  </a:txBody>
                  <a:tcPr marL="22647" marR="22647" marT="0" marB="0">
                    <a:lnL w="12700" cap="flat" cmpd="sng" algn="ctr">
                      <a:solidFill>
                        <a:srgbClr val="40C5AD"/>
                      </a:solidFill>
                      <a:prstDash val="solid"/>
                      <a:round/>
                      <a:headEnd type="none" w="med" len="med"/>
                      <a:tailEnd type="none" w="med" len="med"/>
                    </a:lnL>
                    <a:lnR w="12700" cap="flat" cmpd="sng" algn="ctr">
                      <a:solidFill>
                        <a:srgbClr val="A00EB4"/>
                      </a:solidFill>
                      <a:prstDash val="solid"/>
                      <a:round/>
                      <a:headEnd type="none" w="med" len="med"/>
                      <a:tailEnd type="none" w="med" len="med"/>
                    </a:lnR>
                    <a:lnT w="12700" cap="flat" cmpd="sng" algn="ctr">
                      <a:solidFill>
                        <a:srgbClr val="F00FB4"/>
                      </a:solidFill>
                      <a:prstDash val="solid"/>
                      <a:round/>
                      <a:headEnd type="none" w="med" len="med"/>
                      <a:tailEnd type="none" w="med" len="med"/>
                    </a:lnT>
                    <a:lnB w="12700" cap="flat" cmpd="sng" algn="ctr">
                      <a:solidFill>
                        <a:srgbClr val="A00E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a:solidFill>
                            <a:schemeClr val="bg1"/>
                          </a:solidFill>
                          <a:effectLst/>
                          <a:latin typeface="Abadi" panose="020B0604020104020204" pitchFamily="34" charset="0"/>
                        </a:rPr>
                        <a:t>Mercury, Jupiter</a:t>
                      </a:r>
                    </a:p>
                  </a:txBody>
                  <a:tcPr marL="22647" marR="22647" marT="0" marB="0">
                    <a:lnL w="12700" cap="flat" cmpd="sng" algn="ctr">
                      <a:solidFill>
                        <a:srgbClr val="A00EB4"/>
                      </a:solidFill>
                      <a:prstDash val="solid"/>
                      <a:round/>
                      <a:headEnd type="none" w="med" len="med"/>
                      <a:tailEnd type="none" w="med" len="med"/>
                    </a:lnL>
                    <a:lnR w="12700" cap="flat" cmpd="sng" algn="ctr">
                      <a:solidFill>
                        <a:srgbClr val="E013B4"/>
                      </a:solidFill>
                      <a:prstDash val="solid"/>
                      <a:round/>
                      <a:headEnd type="none" w="med" len="med"/>
                      <a:tailEnd type="none" w="med" len="med"/>
                    </a:lnR>
                    <a:lnT w="12700" cap="flat" cmpd="sng" algn="ctr">
                      <a:solidFill>
                        <a:srgbClr val="B0FCB3"/>
                      </a:solidFill>
                      <a:prstDash val="solid"/>
                      <a:round/>
                      <a:headEnd type="none" w="med" len="med"/>
                      <a:tailEnd type="none" w="med" len="med"/>
                    </a:lnT>
                    <a:lnB w="12700" cap="flat" cmpd="sng" algn="ctr">
                      <a:solidFill>
                        <a:srgbClr val="E013B4"/>
                      </a:solidFill>
                      <a:prstDash val="solid"/>
                      <a:round/>
                      <a:headEnd type="none" w="med" len="med"/>
                      <a:tailEnd type="none" w="med" len="med"/>
                    </a:lnB>
                  </a:tcPr>
                </a:tc>
                <a:extLst>
                  <a:ext uri="{0D108BD9-81ED-4DB2-BD59-A6C34878D82A}">
                    <a16:rowId xmlns:a16="http://schemas.microsoft.com/office/drawing/2014/main" val="534351654"/>
                  </a:ext>
                </a:extLst>
              </a:tr>
              <a:tr h="494026">
                <a:tc>
                  <a:txBody>
                    <a:bodyPr/>
                    <a:lstStyle/>
                    <a:p>
                      <a:pPr algn="ctr">
                        <a:lnSpc>
                          <a:spcPct val="150000"/>
                        </a:lnSpc>
                      </a:pPr>
                      <a:r>
                        <a:rPr lang="en-GB" sz="2000" i="0" dirty="0">
                          <a:solidFill>
                            <a:schemeClr val="bg1"/>
                          </a:solidFill>
                          <a:effectLst/>
                          <a:latin typeface="Abadi" panose="020B0604020104020204" pitchFamily="34" charset="0"/>
                        </a:rPr>
                        <a:t>Purnima &amp; Amavasya</a:t>
                      </a:r>
                    </a:p>
                  </a:txBody>
                  <a:tcPr marL="22647" marR="22647" marT="0" marB="0">
                    <a:lnL w="12700" cap="flat" cmpd="sng" algn="ctr">
                      <a:solidFill>
                        <a:srgbClr val="C0C7AD"/>
                      </a:solidFill>
                      <a:prstDash val="solid"/>
                      <a:round/>
                      <a:headEnd type="none" w="med" len="med"/>
                      <a:tailEnd type="none" w="med" len="med"/>
                    </a:lnL>
                    <a:lnR w="12700" cap="flat" cmpd="sng" algn="ctr">
                      <a:solidFill>
                        <a:srgbClr val="C0C7AD"/>
                      </a:solidFill>
                      <a:prstDash val="solid"/>
                      <a:round/>
                      <a:headEnd type="none" w="med" len="med"/>
                      <a:tailEnd type="none" w="med" len="med"/>
                    </a:lnR>
                    <a:lnT w="12700" cap="flat" cmpd="sng" algn="ctr">
                      <a:solidFill>
                        <a:srgbClr val="40C5AD"/>
                      </a:solidFill>
                      <a:prstDash val="solid"/>
                      <a:round/>
                      <a:headEnd type="none" w="med" len="med"/>
                      <a:tailEnd type="none" w="med" len="med"/>
                    </a:lnT>
                    <a:lnB w="12700" cap="flat" cmpd="sng" algn="ctr">
                      <a:solidFill>
                        <a:srgbClr val="C0C7AD"/>
                      </a:solidFill>
                      <a:prstDash val="solid"/>
                      <a:round/>
                      <a:headEnd type="none" w="med" len="med"/>
                      <a:tailEnd type="none" w="med" len="med"/>
                    </a:lnB>
                    <a:solidFill>
                      <a:schemeClr val="accent3">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a:t>
                      </a:r>
                    </a:p>
                  </a:txBody>
                  <a:tcPr marL="22647" marR="22647" marT="0" marB="0">
                    <a:lnL w="12700" cap="flat" cmpd="sng" algn="ctr">
                      <a:solidFill>
                        <a:srgbClr val="C0C7AD"/>
                      </a:solidFill>
                      <a:prstDash val="solid"/>
                      <a:round/>
                      <a:headEnd type="none" w="med" len="med"/>
                      <a:tailEnd type="none" w="med" len="med"/>
                    </a:lnL>
                    <a:lnR w="12700" cap="flat" cmpd="sng" algn="ctr">
                      <a:solidFill>
                        <a:srgbClr val="E013B4"/>
                      </a:solidFill>
                      <a:prstDash val="solid"/>
                      <a:round/>
                      <a:headEnd type="none" w="med" len="med"/>
                      <a:tailEnd type="none" w="med" len="med"/>
                    </a:lnR>
                    <a:lnT w="12700" cap="flat" cmpd="sng" algn="ctr">
                      <a:solidFill>
                        <a:srgbClr val="A00EB4"/>
                      </a:solidFill>
                      <a:prstDash val="solid"/>
                      <a:round/>
                      <a:headEnd type="none" w="med" len="med"/>
                      <a:tailEnd type="none" w="med" len="med"/>
                    </a:lnT>
                    <a:lnB w="12700" cap="flat" cmpd="sng" algn="ctr">
                      <a:solidFill>
                        <a:srgbClr val="E013B4"/>
                      </a:solidFill>
                      <a:prstDash val="solid"/>
                      <a:round/>
                      <a:headEnd type="none" w="med" len="med"/>
                      <a:tailEnd type="none" w="med" len="med"/>
                    </a:lnB>
                    <a:solidFill>
                      <a:schemeClr val="accent2">
                        <a:lumMod val="50000"/>
                      </a:schemeClr>
                    </a:solidFill>
                  </a:tcPr>
                </a:tc>
                <a:tc>
                  <a:txBody>
                    <a:bodyPr/>
                    <a:lstStyle/>
                    <a:p>
                      <a:pPr algn="ctr">
                        <a:lnSpc>
                          <a:spcPct val="150000"/>
                        </a:lnSpc>
                      </a:pPr>
                      <a:r>
                        <a:rPr lang="en-GB" sz="2000" dirty="0">
                          <a:solidFill>
                            <a:schemeClr val="bg1"/>
                          </a:solidFill>
                          <a:effectLst/>
                          <a:latin typeface="Abadi" panose="020B0604020104020204" pitchFamily="34" charset="0"/>
                        </a:rPr>
                        <a:t>-</a:t>
                      </a:r>
                    </a:p>
                  </a:txBody>
                  <a:tcPr marL="22647" marR="22647" marT="0" marB="0">
                    <a:lnL w="12700" cap="flat" cmpd="sng" algn="ctr">
                      <a:solidFill>
                        <a:srgbClr val="E013B4"/>
                      </a:solidFill>
                      <a:prstDash val="solid"/>
                      <a:round/>
                      <a:headEnd type="none" w="med" len="med"/>
                      <a:tailEnd type="none" w="med" len="med"/>
                    </a:lnL>
                    <a:lnR w="12700" cap="flat" cmpd="sng" algn="ctr">
                      <a:solidFill>
                        <a:srgbClr val="A015B4"/>
                      </a:solidFill>
                      <a:prstDash val="solid"/>
                      <a:round/>
                      <a:headEnd type="none" w="med" len="med"/>
                      <a:tailEnd type="none" w="med" len="med"/>
                    </a:lnR>
                    <a:lnT w="12700" cap="flat" cmpd="sng" algn="ctr">
                      <a:solidFill>
                        <a:srgbClr val="E013B4"/>
                      </a:solidFill>
                      <a:prstDash val="solid"/>
                      <a:round/>
                      <a:headEnd type="none" w="med" len="med"/>
                      <a:tailEnd type="none" w="med" len="med"/>
                    </a:lnT>
                    <a:lnB w="12700" cap="flat" cmpd="sng" algn="ctr">
                      <a:solidFill>
                        <a:srgbClr val="A015B4"/>
                      </a:solidFill>
                      <a:prstDash val="solid"/>
                      <a:round/>
                      <a:headEnd type="none" w="med" len="med"/>
                      <a:tailEnd type="none" w="med" len="med"/>
                    </a:lnB>
                  </a:tcPr>
                </a:tc>
                <a:extLst>
                  <a:ext uri="{0D108BD9-81ED-4DB2-BD59-A6C34878D82A}">
                    <a16:rowId xmlns:a16="http://schemas.microsoft.com/office/drawing/2014/main" val="2633098789"/>
                  </a:ext>
                </a:extLst>
              </a:tr>
            </a:tbl>
          </a:graphicData>
        </a:graphic>
      </p:graphicFrame>
      <p:sp>
        <p:nvSpPr>
          <p:cNvPr id="3" name="Rectangle 1">
            <a:extLst>
              <a:ext uri="{FF2B5EF4-FFF2-40B4-BE49-F238E27FC236}">
                <a16:creationId xmlns:a16="http://schemas.microsoft.com/office/drawing/2014/main" id="{21D10A46-3E0A-2B70-CDEE-5FFA8A11A46F}"/>
              </a:ext>
            </a:extLst>
          </p:cNvPr>
          <p:cNvSpPr>
            <a:spLocks noChangeArrowheads="1"/>
          </p:cNvSpPr>
          <p:nvPr/>
        </p:nvSpPr>
        <p:spPr bwMode="auto">
          <a:xfrm>
            <a:off x="9697800" y="1618956"/>
            <a:ext cx="129908" cy="454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294" tIns="32147" rIns="64294" bIns="32147" numCol="1" anchor="ctr" anchorCtr="0" compatLnSpc="1">
            <a:prstTxWarp prst="textNoShape">
              <a:avLst/>
            </a:prstTxWarp>
            <a:spAutoFit/>
          </a:bodyPr>
          <a:lstStyle/>
          <a:p>
            <a:pPr algn="just" defTabSz="642915" eaLnBrk="0" fontAlgn="base" hangingPunct="0">
              <a:spcBef>
                <a:spcPct val="0"/>
              </a:spcBef>
              <a:spcAft>
                <a:spcPct val="0"/>
              </a:spcAft>
            </a:pPr>
            <a:br>
              <a:rPr lang="en-US" altLang="en-US" sz="1266">
                <a:solidFill>
                  <a:prstClr val="white"/>
                </a:solidFill>
                <a:latin typeface="Arial" panose="020B0604020202020204" pitchFamily="34" charset="0"/>
              </a:rPr>
            </a:br>
            <a:endParaRPr lang="en-US" altLang="en-US" sz="1266">
              <a:solidFill>
                <a:prstClr val="white"/>
              </a:solidFill>
              <a:latin typeface="Arial" panose="020B0604020202020204" pitchFamily="34" charset="0"/>
            </a:endParaRPr>
          </a:p>
        </p:txBody>
      </p:sp>
      <p:sp>
        <p:nvSpPr>
          <p:cNvPr id="5" name="TextBox 4">
            <a:extLst>
              <a:ext uri="{FF2B5EF4-FFF2-40B4-BE49-F238E27FC236}">
                <a16:creationId xmlns:a16="http://schemas.microsoft.com/office/drawing/2014/main" id="{8A1A0282-E3F8-339F-CD62-9D003FD87036}"/>
              </a:ext>
            </a:extLst>
          </p:cNvPr>
          <p:cNvSpPr txBox="1"/>
          <p:nvPr/>
        </p:nvSpPr>
        <p:spPr>
          <a:xfrm>
            <a:off x="8270314" y="1618956"/>
            <a:ext cx="4511040" cy="2123658"/>
          </a:xfrm>
          <a:prstGeom prst="rect">
            <a:avLst/>
          </a:prstGeom>
          <a:noFill/>
        </p:spPr>
        <p:txBody>
          <a:bodyPr wrap="square">
            <a:spAutoFit/>
          </a:bodyPr>
          <a:lstStyle/>
          <a:p>
            <a:r>
              <a:rPr lang="en-GB" sz="6600" b="1" dirty="0" err="1">
                <a:solidFill>
                  <a:schemeClr val="bg1"/>
                </a:solidFill>
                <a:latin typeface="Abadi" panose="020B0604020104020204" pitchFamily="34" charset="0"/>
              </a:rPr>
              <a:t>Tithī</a:t>
            </a:r>
            <a:r>
              <a:rPr lang="en-GB" sz="6600" b="1" dirty="0">
                <a:solidFill>
                  <a:schemeClr val="bg1"/>
                </a:solidFill>
                <a:latin typeface="Abadi" panose="020B0604020104020204" pitchFamily="34" charset="0"/>
              </a:rPr>
              <a:t> </a:t>
            </a:r>
            <a:r>
              <a:rPr lang="en-GB" sz="6600" b="1" dirty="0" err="1">
                <a:solidFill>
                  <a:schemeClr val="bg1"/>
                </a:solidFill>
                <a:latin typeface="Abadi" panose="020B0604020104020204" pitchFamily="34" charset="0"/>
              </a:rPr>
              <a:t>Shunya</a:t>
            </a:r>
            <a:endParaRPr lang="en-GB" sz="6600" b="1" dirty="0">
              <a:solidFill>
                <a:schemeClr val="bg1"/>
              </a:solidFill>
              <a:latin typeface="Abadi" panose="020B0604020104020204" pitchFamily="34" charset="0"/>
            </a:endParaRPr>
          </a:p>
        </p:txBody>
      </p:sp>
      <p:pic>
        <p:nvPicPr>
          <p:cNvPr id="6" name="Picture 5" descr="A close up of a logo&#10;&#10;Description generated with high confidence">
            <a:extLst>
              <a:ext uri="{FF2B5EF4-FFF2-40B4-BE49-F238E27FC236}">
                <a16:creationId xmlns:a16="http://schemas.microsoft.com/office/drawing/2014/main" id="{94F2843A-1790-7E08-846A-B818C40B2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0348" y="0"/>
            <a:ext cx="4261899" cy="1383622"/>
          </a:xfrm>
          <a:prstGeom prst="rect">
            <a:avLst/>
          </a:prstGeom>
        </p:spPr>
      </p:pic>
      <p:sp>
        <p:nvSpPr>
          <p:cNvPr id="8" name="TextBox 7">
            <a:extLst>
              <a:ext uri="{FF2B5EF4-FFF2-40B4-BE49-F238E27FC236}">
                <a16:creationId xmlns:a16="http://schemas.microsoft.com/office/drawing/2014/main" id="{AD2D04CE-6AEC-89E5-158D-5EAFA267CDC8}"/>
              </a:ext>
            </a:extLst>
          </p:cNvPr>
          <p:cNvSpPr txBox="1"/>
          <p:nvPr/>
        </p:nvSpPr>
        <p:spPr>
          <a:xfrm>
            <a:off x="263918" y="247528"/>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angal" panose="02040503050203030202" pitchFamily="18" charset="0"/>
              </a:rPr>
              <a:t>ॐ</a:t>
            </a:r>
            <a:endParaRPr kumimoji="0" lang="en-GB" sz="44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a:ea typeface="+mn-ea"/>
              <a:cs typeface="+mn-cs"/>
            </a:endParaRPr>
          </a:p>
        </p:txBody>
      </p:sp>
      <p:sp>
        <p:nvSpPr>
          <p:cNvPr id="10" name="Google Shape;84;p1">
            <a:extLst>
              <a:ext uri="{FF2B5EF4-FFF2-40B4-BE49-F238E27FC236}">
                <a16:creationId xmlns:a16="http://schemas.microsoft.com/office/drawing/2014/main" id="{50CC1E61-E825-B51C-A1CA-8662A7C4C8B6}"/>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808086191"/>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8F2D149F-5330-4DA2-A8CF-DC38B3D2B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8667" y="2663354"/>
            <a:ext cx="5022" cy="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9" name="Picture 8" descr="Shape, square&#10;&#10;Description automatically generated">
            <a:extLst>
              <a:ext uri="{FF2B5EF4-FFF2-40B4-BE49-F238E27FC236}">
                <a16:creationId xmlns:a16="http://schemas.microsoft.com/office/drawing/2014/main" id="{CFA7B5FC-9236-4BAE-984D-1E8963532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045" y="1206108"/>
            <a:ext cx="5986785" cy="4852570"/>
          </a:xfrm>
          <a:prstGeom prst="rect">
            <a:avLst/>
          </a:prstGeom>
          <a:solidFill>
            <a:srgbClr val="FFFF00">
              <a:alpha val="47000"/>
            </a:srgbClr>
          </a:solidFill>
        </p:spPr>
      </p:pic>
      <p:sp>
        <p:nvSpPr>
          <p:cNvPr id="2" name="TextBox 1">
            <a:extLst>
              <a:ext uri="{FF2B5EF4-FFF2-40B4-BE49-F238E27FC236}">
                <a16:creationId xmlns:a16="http://schemas.microsoft.com/office/drawing/2014/main" id="{04FD9494-031A-4E86-A0B7-C18451AE7720}"/>
              </a:ext>
            </a:extLst>
          </p:cNvPr>
          <p:cNvSpPr txBox="1"/>
          <p:nvPr/>
        </p:nvSpPr>
        <p:spPr>
          <a:xfrm>
            <a:off x="6911344" y="1576899"/>
            <a:ext cx="1272817" cy="738664"/>
          </a:xfrm>
          <a:prstGeom prst="rect">
            <a:avLst/>
          </a:prstGeom>
          <a:solidFill>
            <a:schemeClr val="bg2">
              <a:lumMod val="75000"/>
            </a:schemeClr>
          </a:solidFill>
        </p:spPr>
        <p:txBody>
          <a:bodyPr wrap="square">
            <a:spAutoFit/>
          </a:bodyPr>
          <a:lstStyle/>
          <a:p>
            <a:pPr defTabSz="685797">
              <a:defRPr/>
            </a:pPr>
            <a:r>
              <a:rPr lang="en-GB" sz="2100" dirty="0">
                <a:solidFill>
                  <a:prstClr val="white"/>
                </a:solidFill>
                <a:latin typeface="Trebuchet MS" panose="020B0603020202020204" pitchFamily="34" charset="0"/>
              </a:rPr>
              <a:t>1.Meṣa</a:t>
            </a:r>
          </a:p>
          <a:p>
            <a:pPr defTabSz="685797">
              <a:defRPr/>
            </a:pPr>
            <a:r>
              <a:rPr lang="en-GB" sz="2100" dirty="0">
                <a:solidFill>
                  <a:prstClr val="white"/>
                </a:solidFill>
                <a:latin typeface="Trebuchet MS" panose="020B0603020202020204" pitchFamily="34" charset="0"/>
              </a:rPr>
              <a:t>Aries</a:t>
            </a:r>
            <a:endParaRPr lang="en-GB" sz="2100"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BE1C5B64-82D2-4F81-AB23-13A1A6187FB0}"/>
              </a:ext>
            </a:extLst>
          </p:cNvPr>
          <p:cNvSpPr txBox="1"/>
          <p:nvPr/>
        </p:nvSpPr>
        <p:spPr>
          <a:xfrm>
            <a:off x="5048993" y="1240790"/>
            <a:ext cx="1668353" cy="507831"/>
          </a:xfrm>
          <a:prstGeom prst="rect">
            <a:avLst/>
          </a:prstGeom>
          <a:solidFill>
            <a:schemeClr val="bg2">
              <a:lumMod val="75000"/>
            </a:schemeClr>
          </a:solidFill>
        </p:spPr>
        <p:txBody>
          <a:bodyPr wrap="square">
            <a:spAutoFit/>
          </a:bodyPr>
          <a:lstStyle/>
          <a:p>
            <a:pPr algn="ctr" defTabSz="685797">
              <a:defRPr/>
            </a:pPr>
            <a:r>
              <a:rPr lang="en-GB" sz="1350" b="1" dirty="0">
                <a:solidFill>
                  <a:prstClr val="white"/>
                </a:solidFill>
                <a:latin typeface="Trebuchet MS" panose="020B0603020202020204" pitchFamily="34" charset="0"/>
              </a:rPr>
              <a:t>2.Taurus </a:t>
            </a:r>
            <a:r>
              <a:rPr lang="en-GB" sz="1350" b="1" dirty="0" err="1">
                <a:solidFill>
                  <a:prstClr val="white"/>
                </a:solidFill>
                <a:latin typeface="Trebuchet MS" panose="020B0603020202020204" pitchFamily="34" charset="0"/>
              </a:rPr>
              <a:t>Vṛṣa</a:t>
            </a:r>
            <a:r>
              <a:rPr lang="en-GB" sz="1350" b="1" dirty="0">
                <a:solidFill>
                  <a:prstClr val="white"/>
                </a:solidFill>
                <a:latin typeface="Trebuchet MS" panose="020B0603020202020204" pitchFamily="34" charset="0"/>
              </a:rPr>
              <a:t> [</a:t>
            </a:r>
            <a:r>
              <a:rPr lang="en-GB" sz="1350" b="1" dirty="0" err="1">
                <a:solidFill>
                  <a:prstClr val="white"/>
                </a:solidFill>
                <a:latin typeface="Trebuchet MS" panose="020B0603020202020204" pitchFamily="34" charset="0"/>
              </a:rPr>
              <a:t>Vṛṣabha</a:t>
            </a:r>
            <a:r>
              <a:rPr lang="en-GB" sz="1350" b="1" dirty="0">
                <a:solidFill>
                  <a:prstClr val="white"/>
                </a:solidFill>
                <a:latin typeface="Trebuchet MS" panose="020B0603020202020204" pitchFamily="34" charset="0"/>
              </a:rPr>
              <a:t>] </a:t>
            </a:r>
            <a:endParaRPr lang="en-GB" sz="1350" b="1" dirty="0">
              <a:solidFill>
                <a:prstClr val="white"/>
              </a:solidFill>
              <a:latin typeface="Calibri" panose="020F0502020204030204"/>
            </a:endParaRPr>
          </a:p>
        </p:txBody>
      </p:sp>
      <p:sp>
        <p:nvSpPr>
          <p:cNvPr id="4" name="TextBox 3">
            <a:extLst>
              <a:ext uri="{FF2B5EF4-FFF2-40B4-BE49-F238E27FC236}">
                <a16:creationId xmlns:a16="http://schemas.microsoft.com/office/drawing/2014/main" id="{8A08E97A-FE06-462E-87C3-DD487A267F88}"/>
              </a:ext>
            </a:extLst>
          </p:cNvPr>
          <p:cNvSpPr txBox="1"/>
          <p:nvPr/>
        </p:nvSpPr>
        <p:spPr>
          <a:xfrm>
            <a:off x="4456728" y="1904202"/>
            <a:ext cx="1382103" cy="1146468"/>
          </a:xfrm>
          <a:prstGeom prst="rect">
            <a:avLst/>
          </a:prstGeom>
          <a:solidFill>
            <a:schemeClr val="accent2">
              <a:lumMod val="75000"/>
            </a:schemeClr>
          </a:solidFill>
        </p:spPr>
        <p:txBody>
          <a:bodyPr wrap="square">
            <a:spAutoFit/>
          </a:bodyPr>
          <a:lstStyle/>
          <a:p>
            <a:pPr algn="ctr" defTabSz="685797">
              <a:defRPr/>
            </a:pPr>
            <a:r>
              <a:rPr lang="en-GB" sz="1350" dirty="0">
                <a:solidFill>
                  <a:prstClr val="white"/>
                </a:solidFill>
                <a:latin typeface="Trebuchet MS" panose="020B0603020202020204" pitchFamily="34" charset="0"/>
              </a:rPr>
              <a:t>3. Gemini </a:t>
            </a:r>
            <a:r>
              <a:rPr lang="en-GB" sz="1350" dirty="0" err="1">
                <a:solidFill>
                  <a:prstClr val="white"/>
                </a:solidFill>
                <a:latin typeface="Trebuchet MS" panose="020B0603020202020204" pitchFamily="34" charset="0"/>
              </a:rPr>
              <a:t>Mithuna</a:t>
            </a:r>
            <a:r>
              <a:rPr lang="en-GB" sz="1350" dirty="0">
                <a:solidFill>
                  <a:prstClr val="white"/>
                </a:solidFill>
                <a:latin typeface="Trebuchet MS" panose="020B0603020202020204" pitchFamily="34" charset="0"/>
              </a:rPr>
              <a:t> </a:t>
            </a:r>
          </a:p>
          <a:p>
            <a:pPr algn="ctr" defTabSz="685797">
              <a:defRPr/>
            </a:pPr>
            <a:r>
              <a:rPr lang="en-GB" sz="1400" i="0" dirty="0">
                <a:solidFill>
                  <a:schemeClr val="accent3">
                    <a:lumMod val="20000"/>
                    <a:lumOff val="80000"/>
                  </a:schemeClr>
                </a:solidFill>
                <a:effectLst/>
                <a:latin typeface="Abadi" panose="020B0604020104020204" pitchFamily="34" charset="0"/>
              </a:rPr>
              <a:t>Panchami &amp; Ashtami</a:t>
            </a:r>
          </a:p>
          <a:p>
            <a:pPr algn="ctr" defTabSz="685797">
              <a:defRPr/>
            </a:pPr>
            <a:r>
              <a:rPr lang="en-GB" sz="1350" dirty="0">
                <a:solidFill>
                  <a:prstClr val="white"/>
                </a:solidFill>
                <a:latin typeface="Calibri" panose="020F0502020204030204"/>
              </a:rPr>
              <a:t>Chaturdashi</a:t>
            </a:r>
          </a:p>
        </p:txBody>
      </p:sp>
      <p:sp>
        <p:nvSpPr>
          <p:cNvPr id="6" name="TextBox 5">
            <a:extLst>
              <a:ext uri="{FF2B5EF4-FFF2-40B4-BE49-F238E27FC236}">
                <a16:creationId xmlns:a16="http://schemas.microsoft.com/office/drawing/2014/main" id="{FC8716E8-6D4E-4379-B5EB-C52C9591C1AF}"/>
              </a:ext>
            </a:extLst>
          </p:cNvPr>
          <p:cNvSpPr txBox="1"/>
          <p:nvPr/>
        </p:nvSpPr>
        <p:spPr>
          <a:xfrm>
            <a:off x="4506925" y="3158391"/>
            <a:ext cx="1838478" cy="800219"/>
          </a:xfrm>
          <a:prstGeom prst="rect">
            <a:avLst/>
          </a:prstGeom>
          <a:noFill/>
        </p:spPr>
        <p:txBody>
          <a:bodyPr wrap="square">
            <a:spAutoFit/>
          </a:bodyPr>
          <a:lstStyle/>
          <a:p>
            <a:pPr algn="ctr" defTabSz="685797">
              <a:defRPr/>
            </a:pPr>
            <a:r>
              <a:rPr lang="en-GB" sz="1500" dirty="0">
                <a:solidFill>
                  <a:schemeClr val="accent1">
                    <a:lumMod val="75000"/>
                  </a:schemeClr>
                </a:solidFill>
                <a:latin typeface="Trebuchet MS" panose="020B0603020202020204" pitchFamily="34" charset="0"/>
              </a:rPr>
              <a:t>4. Cancer Karka [</a:t>
            </a:r>
            <a:r>
              <a:rPr lang="en-GB" sz="1500" dirty="0" err="1">
                <a:solidFill>
                  <a:schemeClr val="accent1">
                    <a:lumMod val="75000"/>
                  </a:schemeClr>
                </a:solidFill>
                <a:latin typeface="Trebuchet MS" panose="020B0603020202020204" pitchFamily="34" charset="0"/>
              </a:rPr>
              <a:t>Karkaṭa</a:t>
            </a:r>
            <a:r>
              <a:rPr lang="en-GB" sz="1500" dirty="0">
                <a:solidFill>
                  <a:schemeClr val="accent1">
                    <a:lumMod val="75000"/>
                  </a:schemeClr>
                </a:solidFill>
                <a:latin typeface="Trebuchet MS" panose="020B0603020202020204" pitchFamily="34" charset="0"/>
              </a:rPr>
              <a:t>] </a:t>
            </a:r>
          </a:p>
          <a:p>
            <a:pPr algn="ctr" defTabSz="685797">
              <a:defRPr/>
            </a:pPr>
            <a:r>
              <a:rPr lang="en-GB" sz="1600" i="0" dirty="0">
                <a:solidFill>
                  <a:schemeClr val="accent1">
                    <a:lumMod val="75000"/>
                  </a:schemeClr>
                </a:solidFill>
                <a:effectLst/>
                <a:latin typeface="Abadi" panose="020B0604020104020204" pitchFamily="34" charset="0"/>
              </a:rPr>
              <a:t>Saptami 7th</a:t>
            </a:r>
          </a:p>
        </p:txBody>
      </p:sp>
      <p:sp>
        <p:nvSpPr>
          <p:cNvPr id="8" name="TextBox 7">
            <a:extLst>
              <a:ext uri="{FF2B5EF4-FFF2-40B4-BE49-F238E27FC236}">
                <a16:creationId xmlns:a16="http://schemas.microsoft.com/office/drawing/2014/main" id="{1EAA679B-679D-4DBE-BD02-5FCE2EEE425A}"/>
              </a:ext>
            </a:extLst>
          </p:cNvPr>
          <p:cNvSpPr txBox="1"/>
          <p:nvPr/>
        </p:nvSpPr>
        <p:spPr>
          <a:xfrm>
            <a:off x="4428804" y="4272677"/>
            <a:ext cx="1382103" cy="2585323"/>
          </a:xfrm>
          <a:prstGeom prst="rect">
            <a:avLst/>
          </a:prstGeom>
          <a:noFill/>
        </p:spPr>
        <p:txBody>
          <a:bodyPr wrap="square">
            <a:spAutoFit/>
          </a:bodyPr>
          <a:lstStyle/>
          <a:p>
            <a:pPr defTabSz="685797">
              <a:defRPr/>
            </a:pPr>
            <a:r>
              <a:rPr lang="en-GB" b="1" dirty="0">
                <a:solidFill>
                  <a:srgbClr val="C00000"/>
                </a:solidFill>
                <a:latin typeface="Trebuchet MS" panose="020B0603020202020204" pitchFamily="34" charset="0"/>
              </a:rPr>
              <a:t>5. Leo </a:t>
            </a:r>
            <a:r>
              <a:rPr lang="en-GB" b="1" dirty="0" err="1">
                <a:solidFill>
                  <a:srgbClr val="C00000"/>
                </a:solidFill>
                <a:latin typeface="Trebuchet MS" panose="020B0603020202020204" pitchFamily="34" charset="0"/>
              </a:rPr>
              <a:t>Siṁha</a:t>
            </a:r>
            <a:r>
              <a:rPr lang="en-GB" b="1" dirty="0">
                <a:solidFill>
                  <a:srgbClr val="C00000"/>
                </a:solidFill>
                <a:latin typeface="Trebuchet MS" panose="020B0603020202020204" pitchFamily="34" charset="0"/>
              </a:rPr>
              <a:t> 3</a:t>
            </a:r>
            <a:r>
              <a:rPr lang="en-GB" b="1" baseline="30000" dirty="0">
                <a:solidFill>
                  <a:srgbClr val="C00000"/>
                </a:solidFill>
                <a:latin typeface="Trebuchet MS" panose="020B0603020202020204" pitchFamily="34" charset="0"/>
              </a:rPr>
              <a:t>rd</a:t>
            </a:r>
            <a:r>
              <a:rPr lang="en-GB" b="1" dirty="0">
                <a:solidFill>
                  <a:srgbClr val="C00000"/>
                </a:solidFill>
                <a:latin typeface="Trebuchet MS" panose="020B0603020202020204" pitchFamily="34" charset="0"/>
              </a:rPr>
              <a:t>,6</a:t>
            </a:r>
            <a:r>
              <a:rPr lang="en-GB" b="1" baseline="30000" dirty="0">
                <a:solidFill>
                  <a:srgbClr val="C00000"/>
                </a:solidFill>
                <a:latin typeface="Trebuchet MS" panose="020B0603020202020204" pitchFamily="34" charset="0"/>
              </a:rPr>
              <a:t>th</a:t>
            </a:r>
            <a:r>
              <a:rPr lang="en-GB" b="1" dirty="0">
                <a:solidFill>
                  <a:srgbClr val="C00000"/>
                </a:solidFill>
                <a:latin typeface="Trebuchet MS" panose="020B0603020202020204" pitchFamily="34" charset="0"/>
              </a:rPr>
              <a:t>,9</a:t>
            </a:r>
            <a:r>
              <a:rPr lang="en-GB" b="1" baseline="30000" dirty="0">
                <a:solidFill>
                  <a:srgbClr val="C00000"/>
                </a:solidFill>
                <a:latin typeface="Trebuchet MS" panose="020B0603020202020204" pitchFamily="34" charset="0"/>
              </a:rPr>
              <a:t>th</a:t>
            </a:r>
            <a:r>
              <a:rPr lang="en-GB" b="1" dirty="0">
                <a:solidFill>
                  <a:srgbClr val="C00000"/>
                </a:solidFill>
                <a:latin typeface="Trebuchet MS" panose="020B0603020202020204" pitchFamily="34" charset="0"/>
              </a:rPr>
              <a:t>,13</a:t>
            </a:r>
            <a:r>
              <a:rPr lang="en-GB" b="1" baseline="30000" dirty="0">
                <a:solidFill>
                  <a:srgbClr val="C00000"/>
                </a:solidFill>
                <a:latin typeface="Trebuchet MS" panose="020B0603020202020204" pitchFamily="34" charset="0"/>
              </a:rPr>
              <a:t>th</a:t>
            </a:r>
            <a:r>
              <a:rPr lang="en-GB" b="1" dirty="0">
                <a:solidFill>
                  <a:srgbClr val="C00000"/>
                </a:solidFill>
                <a:latin typeface="Trebuchet MS" panose="020B0603020202020204" pitchFamily="34" charset="0"/>
              </a:rPr>
              <a:t> 10th</a:t>
            </a:r>
          </a:p>
          <a:p>
            <a:pPr defTabSz="685797">
              <a:defRPr/>
            </a:pPr>
            <a:r>
              <a:rPr lang="en-GB" b="1" dirty="0">
                <a:solidFill>
                  <a:schemeClr val="bg2"/>
                </a:solidFill>
                <a:latin typeface="Trebuchet MS" panose="020B0603020202020204" pitchFamily="34" charset="0"/>
              </a:rPr>
              <a:t> </a:t>
            </a:r>
            <a:r>
              <a:rPr lang="en-GB" sz="1800" i="0" dirty="0">
                <a:solidFill>
                  <a:schemeClr val="bg2"/>
                </a:solidFill>
                <a:effectLst/>
                <a:latin typeface="Abadi" panose="020B0604020104020204" pitchFamily="34" charset="0"/>
              </a:rPr>
              <a:t>Tritiya</a:t>
            </a:r>
          </a:p>
          <a:p>
            <a:pPr defTabSz="685797">
              <a:defRPr/>
            </a:pPr>
            <a:r>
              <a:rPr lang="en-GB" sz="1800" i="0" dirty="0" err="1">
                <a:solidFill>
                  <a:schemeClr val="bg2"/>
                </a:solidFill>
                <a:effectLst/>
                <a:latin typeface="Abadi" panose="020B0604020104020204" pitchFamily="34" charset="0"/>
              </a:rPr>
              <a:t>Shashthi</a:t>
            </a:r>
            <a:endParaRPr lang="en-GB" sz="1800" i="0" dirty="0">
              <a:solidFill>
                <a:schemeClr val="bg2"/>
              </a:solidFill>
              <a:effectLst/>
              <a:latin typeface="Abadi" panose="020B0604020104020204" pitchFamily="34" charset="0"/>
            </a:endParaRPr>
          </a:p>
          <a:p>
            <a:pPr defTabSz="685797">
              <a:defRPr/>
            </a:pPr>
            <a:r>
              <a:rPr lang="en-GB" b="1" dirty="0" err="1">
                <a:solidFill>
                  <a:schemeClr val="bg2"/>
                </a:solidFill>
                <a:latin typeface="Calibri" panose="020F0502020204030204"/>
              </a:rPr>
              <a:t>Navami,Dashami</a:t>
            </a:r>
            <a:r>
              <a:rPr lang="en-GB" b="1" dirty="0">
                <a:solidFill>
                  <a:schemeClr val="bg2"/>
                </a:solidFill>
                <a:latin typeface="Calibri" panose="020F0502020204030204"/>
              </a:rPr>
              <a:t>,</a:t>
            </a:r>
          </a:p>
          <a:p>
            <a:pPr defTabSz="685797">
              <a:defRPr/>
            </a:pPr>
            <a:r>
              <a:rPr lang="en-GB" b="1" dirty="0" err="1">
                <a:solidFill>
                  <a:schemeClr val="bg2"/>
                </a:solidFill>
                <a:latin typeface="Calibri" panose="020F0502020204030204"/>
              </a:rPr>
              <a:t>Trayodashi</a:t>
            </a:r>
            <a:endParaRPr lang="en-GB" b="1" dirty="0">
              <a:solidFill>
                <a:schemeClr val="bg2"/>
              </a:solidFill>
              <a:latin typeface="Calibri" panose="020F0502020204030204"/>
            </a:endParaRPr>
          </a:p>
        </p:txBody>
      </p:sp>
      <p:sp>
        <p:nvSpPr>
          <p:cNvPr id="12" name="TextBox 11">
            <a:extLst>
              <a:ext uri="{FF2B5EF4-FFF2-40B4-BE49-F238E27FC236}">
                <a16:creationId xmlns:a16="http://schemas.microsoft.com/office/drawing/2014/main" id="{52971D9B-DCDE-48EF-82C0-49D0676A57FE}"/>
              </a:ext>
            </a:extLst>
          </p:cNvPr>
          <p:cNvSpPr txBox="1"/>
          <p:nvPr/>
        </p:nvSpPr>
        <p:spPr>
          <a:xfrm>
            <a:off x="5589885" y="5057506"/>
            <a:ext cx="1240123" cy="1638910"/>
          </a:xfrm>
          <a:prstGeom prst="rect">
            <a:avLst/>
          </a:prstGeom>
          <a:noFill/>
        </p:spPr>
        <p:txBody>
          <a:bodyPr wrap="square">
            <a:spAutoFit/>
          </a:bodyPr>
          <a:lstStyle/>
          <a:p>
            <a:pPr defTabSz="685797">
              <a:defRPr/>
            </a:pPr>
            <a:r>
              <a:rPr lang="en-GB" sz="1350" dirty="0">
                <a:solidFill>
                  <a:schemeClr val="accent3">
                    <a:lumMod val="20000"/>
                    <a:lumOff val="80000"/>
                  </a:schemeClr>
                </a:solidFill>
                <a:latin typeface="Trebuchet MS" panose="020B0603020202020204" pitchFamily="34" charset="0"/>
              </a:rPr>
              <a:t>6. Virgo – Kanya </a:t>
            </a:r>
            <a:r>
              <a:rPr lang="en-GB" sz="1350" dirty="0" err="1">
                <a:solidFill>
                  <a:schemeClr val="accent3">
                    <a:lumMod val="20000"/>
                    <a:lumOff val="80000"/>
                  </a:schemeClr>
                </a:solidFill>
                <a:latin typeface="Trebuchet MS" panose="020B0603020202020204" pitchFamily="34" charset="0"/>
              </a:rPr>
              <a:t>Kumāri</a:t>
            </a:r>
            <a:r>
              <a:rPr lang="en-GB" sz="1350" dirty="0">
                <a:solidFill>
                  <a:schemeClr val="accent3">
                    <a:lumMod val="20000"/>
                    <a:lumOff val="80000"/>
                  </a:schemeClr>
                </a:solidFill>
                <a:latin typeface="Trebuchet MS" panose="020B0603020202020204" pitchFamily="34" charset="0"/>
              </a:rPr>
              <a:t> </a:t>
            </a:r>
          </a:p>
          <a:p>
            <a:pPr algn="ctr" defTabSz="685797">
              <a:defRPr/>
            </a:pPr>
            <a:r>
              <a:rPr lang="en-GB" sz="1200" i="0" dirty="0">
                <a:solidFill>
                  <a:schemeClr val="accent3">
                    <a:lumMod val="20000"/>
                    <a:lumOff val="80000"/>
                  </a:schemeClr>
                </a:solidFill>
                <a:effectLst/>
                <a:latin typeface="Abadi" panose="020B0604020104020204" pitchFamily="34" charset="0"/>
              </a:rPr>
              <a:t>5</a:t>
            </a:r>
            <a:r>
              <a:rPr lang="en-GB" sz="1200" i="0" baseline="30000" dirty="0">
                <a:solidFill>
                  <a:schemeClr val="accent3">
                    <a:lumMod val="20000"/>
                    <a:lumOff val="80000"/>
                  </a:schemeClr>
                </a:solidFill>
                <a:effectLst/>
                <a:latin typeface="Abadi" panose="020B0604020104020204" pitchFamily="34" charset="0"/>
              </a:rPr>
              <a:t>th</a:t>
            </a:r>
            <a:r>
              <a:rPr lang="en-GB" sz="1200" i="0" dirty="0">
                <a:solidFill>
                  <a:schemeClr val="accent3">
                    <a:lumMod val="20000"/>
                    <a:lumOff val="80000"/>
                  </a:schemeClr>
                </a:solidFill>
                <a:effectLst/>
                <a:latin typeface="Abadi" panose="020B0604020104020204" pitchFamily="34" charset="0"/>
              </a:rPr>
              <a:t>,8</a:t>
            </a:r>
            <a:r>
              <a:rPr lang="en-GB" sz="1200" i="0" baseline="30000" dirty="0">
                <a:solidFill>
                  <a:schemeClr val="accent3">
                    <a:lumMod val="20000"/>
                    <a:lumOff val="80000"/>
                  </a:schemeClr>
                </a:solidFill>
                <a:effectLst/>
                <a:latin typeface="Abadi" panose="020B0604020104020204" pitchFamily="34" charset="0"/>
              </a:rPr>
              <a:t>th</a:t>
            </a:r>
            <a:r>
              <a:rPr lang="en-GB" sz="1200" i="0" dirty="0">
                <a:solidFill>
                  <a:schemeClr val="accent3">
                    <a:lumMod val="20000"/>
                    <a:lumOff val="80000"/>
                  </a:schemeClr>
                </a:solidFill>
                <a:effectLst/>
                <a:latin typeface="Abadi" panose="020B0604020104020204" pitchFamily="34" charset="0"/>
              </a:rPr>
              <a:t>,</a:t>
            </a:r>
          </a:p>
          <a:p>
            <a:pPr algn="ctr" defTabSz="685797">
              <a:defRPr/>
            </a:pPr>
            <a:r>
              <a:rPr lang="en-GB" sz="1200" dirty="0">
                <a:solidFill>
                  <a:schemeClr val="accent3">
                    <a:lumMod val="20000"/>
                    <a:lumOff val="80000"/>
                  </a:schemeClr>
                </a:solidFill>
                <a:latin typeface="Abadi" panose="020B0604020104020204" pitchFamily="34" charset="0"/>
              </a:rPr>
              <a:t>14</a:t>
            </a:r>
            <a:r>
              <a:rPr lang="en-GB" sz="1200" baseline="30000" dirty="0">
                <a:solidFill>
                  <a:schemeClr val="accent3">
                    <a:lumMod val="20000"/>
                    <a:lumOff val="80000"/>
                  </a:schemeClr>
                </a:solidFill>
                <a:latin typeface="Abadi" panose="020B0604020104020204" pitchFamily="34" charset="0"/>
              </a:rPr>
              <a:t>th</a:t>
            </a:r>
            <a:r>
              <a:rPr lang="en-GB" sz="1200" dirty="0">
                <a:solidFill>
                  <a:schemeClr val="accent3">
                    <a:lumMod val="20000"/>
                    <a:lumOff val="80000"/>
                  </a:schemeClr>
                </a:solidFill>
                <a:latin typeface="Abadi" panose="020B0604020104020204" pitchFamily="34" charset="0"/>
              </a:rPr>
              <a:t>,</a:t>
            </a:r>
          </a:p>
          <a:p>
            <a:pPr algn="ctr" defTabSz="685797">
              <a:defRPr/>
            </a:pPr>
            <a:r>
              <a:rPr lang="en-GB" sz="1200" i="0" dirty="0">
                <a:solidFill>
                  <a:schemeClr val="accent3">
                    <a:lumMod val="20000"/>
                    <a:lumOff val="80000"/>
                  </a:schemeClr>
                </a:solidFill>
                <a:effectLst/>
                <a:latin typeface="Abadi" panose="020B0604020104020204" pitchFamily="34" charset="0"/>
              </a:rPr>
              <a:t>Panchami &amp; Ashtami</a:t>
            </a:r>
          </a:p>
          <a:p>
            <a:pPr algn="ctr" defTabSz="685797">
              <a:defRPr/>
            </a:pPr>
            <a:r>
              <a:rPr lang="en-GB" sz="1200" dirty="0">
                <a:solidFill>
                  <a:prstClr val="white"/>
                </a:solidFill>
                <a:latin typeface="Calibri" panose="020F0502020204030204"/>
              </a:rPr>
              <a:t>Chaturdashi</a:t>
            </a:r>
          </a:p>
          <a:p>
            <a:pPr defTabSz="685797">
              <a:defRPr/>
            </a:pPr>
            <a:endParaRPr lang="en-GB" sz="1350" dirty="0">
              <a:solidFill>
                <a:schemeClr val="accent3">
                  <a:lumMod val="20000"/>
                  <a:lumOff val="80000"/>
                </a:schemeClr>
              </a:solidFill>
              <a:latin typeface="Calibri" panose="020F0502020204030204"/>
            </a:endParaRPr>
          </a:p>
        </p:txBody>
      </p:sp>
      <p:sp>
        <p:nvSpPr>
          <p:cNvPr id="14" name="TextBox 13">
            <a:extLst>
              <a:ext uri="{FF2B5EF4-FFF2-40B4-BE49-F238E27FC236}">
                <a16:creationId xmlns:a16="http://schemas.microsoft.com/office/drawing/2014/main" id="{30008AB7-02E8-4A3B-A617-89E27B83DDBB}"/>
              </a:ext>
            </a:extLst>
          </p:cNvPr>
          <p:cNvSpPr txBox="1"/>
          <p:nvPr/>
        </p:nvSpPr>
        <p:spPr>
          <a:xfrm>
            <a:off x="6644240" y="4378007"/>
            <a:ext cx="1526612" cy="1477328"/>
          </a:xfrm>
          <a:prstGeom prst="rect">
            <a:avLst/>
          </a:prstGeom>
          <a:noFill/>
        </p:spPr>
        <p:txBody>
          <a:bodyPr wrap="square">
            <a:spAutoFit/>
          </a:bodyPr>
          <a:lstStyle/>
          <a:p>
            <a:pPr defTabSz="685797">
              <a:defRPr/>
            </a:pPr>
            <a:r>
              <a:rPr lang="en-GB" dirty="0">
                <a:solidFill>
                  <a:schemeClr val="accent3">
                    <a:lumMod val="20000"/>
                    <a:lumOff val="80000"/>
                  </a:schemeClr>
                </a:solidFill>
                <a:latin typeface="Trebuchet MS" panose="020B0603020202020204" pitchFamily="34" charset="0"/>
              </a:rPr>
              <a:t>7. Libra </a:t>
            </a:r>
            <a:r>
              <a:rPr lang="en-GB" dirty="0" err="1">
                <a:solidFill>
                  <a:schemeClr val="accent3">
                    <a:lumMod val="20000"/>
                    <a:lumOff val="80000"/>
                  </a:schemeClr>
                </a:solidFill>
                <a:latin typeface="Trebuchet MS" panose="020B0603020202020204" pitchFamily="34" charset="0"/>
              </a:rPr>
              <a:t>Tulā</a:t>
            </a:r>
            <a:endParaRPr lang="en-GB" dirty="0">
              <a:solidFill>
                <a:schemeClr val="accent3">
                  <a:lumMod val="20000"/>
                  <a:lumOff val="80000"/>
                </a:schemeClr>
              </a:solidFill>
              <a:latin typeface="Trebuchet MS" panose="020B0603020202020204" pitchFamily="34" charset="0"/>
            </a:endParaRPr>
          </a:p>
          <a:p>
            <a:pPr defTabSz="685797">
              <a:defRPr/>
            </a:pPr>
            <a:r>
              <a:rPr lang="en-GB" sz="1800" i="0" dirty="0" err="1">
                <a:solidFill>
                  <a:schemeClr val="accent3">
                    <a:lumMod val="20000"/>
                    <a:lumOff val="80000"/>
                  </a:schemeClr>
                </a:solidFill>
                <a:effectLst/>
                <a:latin typeface="Abadi" panose="020B0604020104020204" pitchFamily="34" charset="0"/>
              </a:rPr>
              <a:t>Pratipada</a:t>
            </a:r>
            <a:r>
              <a:rPr lang="en-GB" sz="1800" i="0" dirty="0">
                <a:solidFill>
                  <a:schemeClr val="accent3">
                    <a:lumMod val="20000"/>
                    <a:lumOff val="80000"/>
                  </a:schemeClr>
                </a:solidFill>
                <a:effectLst/>
                <a:latin typeface="Abadi" panose="020B0604020104020204" pitchFamily="34" charset="0"/>
              </a:rPr>
              <a:t> &amp; Dwadashi</a:t>
            </a:r>
          </a:p>
          <a:p>
            <a:pPr defTabSz="685797">
              <a:defRPr/>
            </a:pPr>
            <a:r>
              <a:rPr lang="en-GB" dirty="0">
                <a:solidFill>
                  <a:schemeClr val="accent3">
                    <a:lumMod val="20000"/>
                    <a:lumOff val="80000"/>
                  </a:schemeClr>
                </a:solidFill>
                <a:latin typeface="Abadi" panose="020B0604020104020204" pitchFamily="34" charset="0"/>
              </a:rPr>
              <a:t>1</a:t>
            </a:r>
            <a:r>
              <a:rPr lang="en-GB" baseline="30000" dirty="0">
                <a:solidFill>
                  <a:schemeClr val="accent3">
                    <a:lumMod val="20000"/>
                    <a:lumOff val="80000"/>
                  </a:schemeClr>
                </a:solidFill>
                <a:latin typeface="Abadi" panose="020B0604020104020204" pitchFamily="34" charset="0"/>
              </a:rPr>
              <a:t>st</a:t>
            </a:r>
            <a:r>
              <a:rPr lang="en-GB" dirty="0">
                <a:solidFill>
                  <a:schemeClr val="accent3">
                    <a:lumMod val="20000"/>
                    <a:lumOff val="80000"/>
                  </a:schemeClr>
                </a:solidFill>
                <a:latin typeface="Abadi" panose="020B0604020104020204" pitchFamily="34" charset="0"/>
              </a:rPr>
              <a:t>, 12th</a:t>
            </a:r>
            <a:endParaRPr lang="en-GB" sz="1800" i="0" dirty="0">
              <a:solidFill>
                <a:schemeClr val="accent3">
                  <a:lumMod val="20000"/>
                  <a:lumOff val="80000"/>
                </a:schemeClr>
              </a:solidFill>
              <a:effectLst/>
              <a:latin typeface="Abadi" panose="020B0604020104020204" pitchFamily="34" charset="0"/>
            </a:endParaRPr>
          </a:p>
          <a:p>
            <a:pPr defTabSz="685797">
              <a:defRPr/>
            </a:pPr>
            <a:r>
              <a:rPr lang="en-GB" dirty="0">
                <a:solidFill>
                  <a:schemeClr val="accent3">
                    <a:lumMod val="20000"/>
                    <a:lumOff val="80000"/>
                  </a:schemeClr>
                </a:solidFill>
                <a:latin typeface="Trebuchet MS" panose="020B0603020202020204" pitchFamily="34" charset="0"/>
              </a:rPr>
              <a:t> </a:t>
            </a:r>
            <a:endParaRPr lang="en-GB" dirty="0">
              <a:solidFill>
                <a:schemeClr val="accent3">
                  <a:lumMod val="20000"/>
                  <a:lumOff val="80000"/>
                </a:schemeClr>
              </a:solidFill>
              <a:latin typeface="Calibri" panose="020F0502020204030204"/>
            </a:endParaRPr>
          </a:p>
        </p:txBody>
      </p:sp>
      <p:sp>
        <p:nvSpPr>
          <p:cNvPr id="16" name="TextBox 15">
            <a:extLst>
              <a:ext uri="{FF2B5EF4-FFF2-40B4-BE49-F238E27FC236}">
                <a16:creationId xmlns:a16="http://schemas.microsoft.com/office/drawing/2014/main" id="{09C6EE84-341E-4DBE-8EBE-5D0B95AEFDEF}"/>
              </a:ext>
            </a:extLst>
          </p:cNvPr>
          <p:cNvSpPr txBox="1"/>
          <p:nvPr/>
        </p:nvSpPr>
        <p:spPr>
          <a:xfrm>
            <a:off x="8308605" y="4966532"/>
            <a:ext cx="1240123" cy="1361911"/>
          </a:xfrm>
          <a:prstGeom prst="rect">
            <a:avLst/>
          </a:prstGeom>
          <a:noFill/>
        </p:spPr>
        <p:txBody>
          <a:bodyPr wrap="square">
            <a:spAutoFit/>
          </a:bodyPr>
          <a:lstStyle/>
          <a:p>
            <a:pPr defTabSz="685797">
              <a:defRPr/>
            </a:pPr>
            <a:r>
              <a:rPr lang="en-GB" sz="1350" dirty="0">
                <a:highlight>
                  <a:srgbClr val="FFFF00"/>
                </a:highlight>
                <a:latin typeface="Trebuchet MS" panose="020B0603020202020204" pitchFamily="34" charset="0"/>
              </a:rPr>
              <a:t>8. Scorpio </a:t>
            </a:r>
            <a:r>
              <a:rPr lang="en-GB" sz="1350" b="1" dirty="0" err="1">
                <a:highlight>
                  <a:srgbClr val="FFFF00"/>
                </a:highlight>
                <a:latin typeface="Trebuchet MS" panose="020B0603020202020204" pitchFamily="34" charset="0"/>
              </a:rPr>
              <a:t>Āli</a:t>
            </a:r>
            <a:r>
              <a:rPr lang="en-GB" sz="1350" b="1" dirty="0">
                <a:highlight>
                  <a:srgbClr val="FFFF00"/>
                </a:highlight>
                <a:latin typeface="Trebuchet MS" panose="020B0603020202020204" pitchFamily="34" charset="0"/>
              </a:rPr>
              <a:t> [</a:t>
            </a:r>
            <a:r>
              <a:rPr lang="en-GB" sz="1350" b="1" dirty="0" err="1">
                <a:highlight>
                  <a:srgbClr val="FFFF00"/>
                </a:highlight>
                <a:latin typeface="Trebuchet MS" panose="020B0603020202020204" pitchFamily="34" charset="0"/>
              </a:rPr>
              <a:t>Vṛścika</a:t>
            </a:r>
            <a:r>
              <a:rPr lang="en-GB" sz="1350" b="1" dirty="0">
                <a:highlight>
                  <a:srgbClr val="FFFF00"/>
                </a:highlight>
                <a:latin typeface="Trebuchet MS" panose="020B0603020202020204" pitchFamily="34" charset="0"/>
              </a:rPr>
              <a:t>] </a:t>
            </a:r>
            <a:r>
              <a:rPr lang="en-GB" sz="1400" i="0" dirty="0">
                <a:solidFill>
                  <a:schemeClr val="accent4">
                    <a:lumMod val="50000"/>
                  </a:schemeClr>
                </a:solidFill>
                <a:effectLst/>
                <a:latin typeface="Abadi" panose="020B0604020104020204" pitchFamily="34" charset="0"/>
              </a:rPr>
              <a:t>Navami &amp; Dashami</a:t>
            </a:r>
          </a:p>
          <a:p>
            <a:pPr defTabSz="685797">
              <a:defRPr/>
            </a:pPr>
            <a:r>
              <a:rPr lang="en-GB" sz="1400" dirty="0">
                <a:solidFill>
                  <a:schemeClr val="accent4">
                    <a:lumMod val="50000"/>
                  </a:schemeClr>
                </a:solidFill>
                <a:latin typeface="Abadi" panose="020B0604020104020204" pitchFamily="34" charset="0"/>
              </a:rPr>
              <a:t>9</a:t>
            </a:r>
            <a:r>
              <a:rPr lang="en-GB" sz="1400" baseline="30000" dirty="0">
                <a:solidFill>
                  <a:schemeClr val="accent4">
                    <a:lumMod val="50000"/>
                  </a:schemeClr>
                </a:solidFill>
                <a:latin typeface="Abadi" panose="020B0604020104020204" pitchFamily="34" charset="0"/>
              </a:rPr>
              <a:t>th</a:t>
            </a:r>
            <a:r>
              <a:rPr lang="en-GB" sz="1400" dirty="0">
                <a:solidFill>
                  <a:schemeClr val="accent4">
                    <a:lumMod val="50000"/>
                  </a:schemeClr>
                </a:solidFill>
                <a:latin typeface="Abadi" panose="020B0604020104020204" pitchFamily="34" charset="0"/>
              </a:rPr>
              <a:t>, 10</a:t>
            </a:r>
            <a:r>
              <a:rPr lang="en-GB" sz="1400" baseline="30000" dirty="0">
                <a:solidFill>
                  <a:schemeClr val="accent4">
                    <a:lumMod val="50000"/>
                  </a:schemeClr>
                </a:solidFill>
                <a:latin typeface="Abadi" panose="020B0604020104020204" pitchFamily="34" charset="0"/>
              </a:rPr>
              <a:t>th</a:t>
            </a:r>
            <a:r>
              <a:rPr lang="en-GB" sz="1400" dirty="0">
                <a:solidFill>
                  <a:schemeClr val="accent4">
                    <a:lumMod val="50000"/>
                  </a:schemeClr>
                </a:solidFill>
                <a:latin typeface="Abadi" panose="020B0604020104020204" pitchFamily="34" charset="0"/>
              </a:rPr>
              <a:t> </a:t>
            </a:r>
            <a:endParaRPr lang="en-GB" sz="1400" i="0" dirty="0">
              <a:solidFill>
                <a:schemeClr val="accent4">
                  <a:lumMod val="50000"/>
                </a:schemeClr>
              </a:solidFill>
              <a:effectLst/>
              <a:latin typeface="Abadi" panose="020B0604020104020204" pitchFamily="34" charset="0"/>
            </a:endParaRPr>
          </a:p>
          <a:p>
            <a:pPr defTabSz="685797">
              <a:defRPr/>
            </a:pPr>
            <a:endParaRPr lang="en-GB" sz="1350" dirty="0">
              <a:highlight>
                <a:srgbClr val="FFFF00"/>
              </a:highlight>
              <a:latin typeface="Calibri" panose="020F0502020204030204"/>
            </a:endParaRPr>
          </a:p>
        </p:txBody>
      </p:sp>
      <p:sp>
        <p:nvSpPr>
          <p:cNvPr id="18" name="TextBox 17">
            <a:extLst>
              <a:ext uri="{FF2B5EF4-FFF2-40B4-BE49-F238E27FC236}">
                <a16:creationId xmlns:a16="http://schemas.microsoft.com/office/drawing/2014/main" id="{E0F492EC-F13B-45B1-9C3E-874109A394CC}"/>
              </a:ext>
            </a:extLst>
          </p:cNvPr>
          <p:cNvSpPr txBox="1"/>
          <p:nvPr/>
        </p:nvSpPr>
        <p:spPr>
          <a:xfrm>
            <a:off x="8933690" y="4133685"/>
            <a:ext cx="1467250" cy="1131079"/>
          </a:xfrm>
          <a:prstGeom prst="rect">
            <a:avLst/>
          </a:prstGeom>
          <a:solidFill>
            <a:schemeClr val="bg2">
              <a:lumMod val="50000"/>
            </a:schemeClr>
          </a:solidFill>
        </p:spPr>
        <p:txBody>
          <a:bodyPr wrap="square">
            <a:spAutoFit/>
          </a:bodyPr>
          <a:lstStyle/>
          <a:p>
            <a:pPr algn="ctr" defTabSz="685797">
              <a:defRPr/>
            </a:pPr>
            <a:r>
              <a:rPr lang="en-GB" sz="1350" dirty="0">
                <a:solidFill>
                  <a:prstClr val="white"/>
                </a:solidFill>
                <a:latin typeface="Trebuchet MS" panose="020B0603020202020204" pitchFamily="34" charset="0"/>
              </a:rPr>
              <a:t>9. Sagittarius </a:t>
            </a:r>
            <a:r>
              <a:rPr lang="en-GB" sz="1350" dirty="0" err="1">
                <a:solidFill>
                  <a:prstClr val="white"/>
                </a:solidFill>
                <a:latin typeface="Trebuchet MS" panose="020B0603020202020204" pitchFamily="34" charset="0"/>
              </a:rPr>
              <a:t>Dhanus</a:t>
            </a:r>
            <a:r>
              <a:rPr lang="en-GB" sz="1350" dirty="0">
                <a:solidFill>
                  <a:prstClr val="white"/>
                </a:solidFill>
                <a:latin typeface="Trebuchet MS" panose="020B0603020202020204" pitchFamily="34" charset="0"/>
              </a:rPr>
              <a:t> </a:t>
            </a:r>
          </a:p>
          <a:p>
            <a:pPr algn="ctr" defTabSz="685797">
              <a:defRPr/>
            </a:pPr>
            <a:r>
              <a:rPr lang="en-GB" sz="1350" dirty="0">
                <a:solidFill>
                  <a:prstClr val="white"/>
                </a:solidFill>
                <a:latin typeface="Trebuchet MS" panose="020B0603020202020204" pitchFamily="34" charset="0"/>
              </a:rPr>
              <a:t>Dwitiya, </a:t>
            </a:r>
            <a:r>
              <a:rPr lang="en-GB" sz="1350" dirty="0" err="1">
                <a:solidFill>
                  <a:prstClr val="white"/>
                </a:solidFill>
                <a:latin typeface="Trebuchet MS" panose="020B0603020202020204" pitchFamily="34" charset="0"/>
              </a:rPr>
              <a:t>Ekadashia</a:t>
            </a:r>
            <a:r>
              <a:rPr lang="en-GB" sz="1350" dirty="0">
                <a:solidFill>
                  <a:prstClr val="white"/>
                </a:solidFill>
                <a:latin typeface="Trebuchet MS" panose="020B0603020202020204" pitchFamily="34" charset="0"/>
              </a:rPr>
              <a:t> – 2</a:t>
            </a:r>
            <a:r>
              <a:rPr lang="en-GB" sz="1350" baseline="30000" dirty="0">
                <a:solidFill>
                  <a:prstClr val="white"/>
                </a:solidFill>
                <a:latin typeface="Trebuchet MS" panose="020B0603020202020204" pitchFamily="34" charset="0"/>
              </a:rPr>
              <a:t>nd</a:t>
            </a:r>
            <a:r>
              <a:rPr lang="en-GB" sz="1350" dirty="0">
                <a:solidFill>
                  <a:prstClr val="white"/>
                </a:solidFill>
                <a:latin typeface="Trebuchet MS" panose="020B0603020202020204" pitchFamily="34" charset="0"/>
              </a:rPr>
              <a:t>,11</a:t>
            </a:r>
            <a:r>
              <a:rPr lang="en-GB" sz="1350" baseline="30000" dirty="0">
                <a:solidFill>
                  <a:prstClr val="white"/>
                </a:solidFill>
                <a:latin typeface="Trebuchet MS" panose="020B0603020202020204" pitchFamily="34" charset="0"/>
              </a:rPr>
              <a:t>th</a:t>
            </a:r>
            <a:r>
              <a:rPr lang="en-GB" sz="1350" dirty="0">
                <a:solidFill>
                  <a:prstClr val="white"/>
                </a:solidFill>
                <a:latin typeface="Trebuchet MS" panose="020B0603020202020204" pitchFamily="34" charset="0"/>
              </a:rPr>
              <a:t>,7</a:t>
            </a:r>
            <a:r>
              <a:rPr lang="en-GB" sz="1350" baseline="30000" dirty="0">
                <a:solidFill>
                  <a:prstClr val="white"/>
                </a:solidFill>
                <a:latin typeface="Trebuchet MS" panose="020B0603020202020204" pitchFamily="34" charset="0"/>
              </a:rPr>
              <a:t>th</a:t>
            </a:r>
            <a:r>
              <a:rPr lang="en-GB" sz="1350" dirty="0">
                <a:solidFill>
                  <a:prstClr val="white"/>
                </a:solidFill>
                <a:latin typeface="Trebuchet MS" panose="020B0603020202020204" pitchFamily="34" charset="0"/>
              </a:rPr>
              <a:t>.14th</a:t>
            </a:r>
            <a:endParaRPr lang="en-GB" sz="1350" dirty="0">
              <a:solidFill>
                <a:prstClr val="white"/>
              </a:solidFill>
              <a:latin typeface="Calibri" panose="020F0502020204030204"/>
            </a:endParaRPr>
          </a:p>
        </p:txBody>
      </p:sp>
      <p:sp>
        <p:nvSpPr>
          <p:cNvPr id="20" name="TextBox 19">
            <a:extLst>
              <a:ext uri="{FF2B5EF4-FFF2-40B4-BE49-F238E27FC236}">
                <a16:creationId xmlns:a16="http://schemas.microsoft.com/office/drawing/2014/main" id="{D6B83596-FD27-4C4E-8FCC-D553AF3F635B}"/>
              </a:ext>
            </a:extLst>
          </p:cNvPr>
          <p:cNvSpPr txBox="1"/>
          <p:nvPr/>
        </p:nvSpPr>
        <p:spPr>
          <a:xfrm>
            <a:off x="8486325" y="3050670"/>
            <a:ext cx="1914614" cy="715581"/>
          </a:xfrm>
          <a:prstGeom prst="rect">
            <a:avLst/>
          </a:prstGeom>
          <a:solidFill>
            <a:schemeClr val="bg2">
              <a:lumMod val="50000"/>
            </a:schemeClr>
          </a:solidFill>
        </p:spPr>
        <p:txBody>
          <a:bodyPr wrap="square">
            <a:spAutoFit/>
          </a:bodyPr>
          <a:lstStyle/>
          <a:p>
            <a:pPr algn="ctr" defTabSz="685797">
              <a:defRPr/>
            </a:pPr>
            <a:r>
              <a:rPr lang="en-GB" sz="1350" b="1" dirty="0">
                <a:solidFill>
                  <a:prstClr val="white"/>
                </a:solidFill>
                <a:latin typeface="Trebuchet MS" panose="020B0603020202020204" pitchFamily="34" charset="0"/>
              </a:rPr>
              <a:t>10.Capricorn </a:t>
            </a:r>
            <a:r>
              <a:rPr lang="en-GB" sz="1350" b="1" dirty="0" err="1">
                <a:solidFill>
                  <a:prstClr val="white"/>
                </a:solidFill>
                <a:latin typeface="Trebuchet MS" panose="020B0603020202020204" pitchFamily="34" charset="0"/>
              </a:rPr>
              <a:t>Nakra</a:t>
            </a:r>
            <a:r>
              <a:rPr lang="en-GB" sz="1350" b="1" dirty="0">
                <a:solidFill>
                  <a:prstClr val="white"/>
                </a:solidFill>
                <a:latin typeface="Trebuchet MS" panose="020B0603020202020204" pitchFamily="34" charset="0"/>
              </a:rPr>
              <a:t> [Makara] </a:t>
            </a:r>
          </a:p>
          <a:p>
            <a:pPr algn="ctr" defTabSz="685797">
              <a:defRPr/>
            </a:pPr>
            <a:r>
              <a:rPr lang="en-GB" sz="1350" b="1" dirty="0">
                <a:solidFill>
                  <a:prstClr val="white"/>
                </a:solidFill>
                <a:latin typeface="Trebuchet MS" panose="020B0603020202020204" pitchFamily="34" charset="0"/>
              </a:rPr>
              <a:t>1</a:t>
            </a:r>
            <a:r>
              <a:rPr lang="en-GB" sz="1350" b="1" baseline="30000" dirty="0">
                <a:solidFill>
                  <a:prstClr val="white"/>
                </a:solidFill>
                <a:latin typeface="Trebuchet MS" panose="020B0603020202020204" pitchFamily="34" charset="0"/>
              </a:rPr>
              <a:t>st</a:t>
            </a:r>
            <a:r>
              <a:rPr lang="en-GB" sz="1350" b="1" dirty="0">
                <a:solidFill>
                  <a:prstClr val="white"/>
                </a:solidFill>
                <a:latin typeface="Trebuchet MS" panose="020B0603020202020204" pitchFamily="34" charset="0"/>
              </a:rPr>
              <a:t>, 12</a:t>
            </a:r>
            <a:r>
              <a:rPr lang="en-GB" sz="1350" b="1" baseline="30000" dirty="0">
                <a:solidFill>
                  <a:prstClr val="white"/>
                </a:solidFill>
                <a:latin typeface="Trebuchet MS" panose="020B0603020202020204" pitchFamily="34" charset="0"/>
              </a:rPr>
              <a:t>th</a:t>
            </a:r>
            <a:r>
              <a:rPr lang="en-GB" sz="1350" b="1" dirty="0">
                <a:solidFill>
                  <a:prstClr val="white"/>
                </a:solidFill>
                <a:latin typeface="Trebuchet MS" panose="020B0603020202020204" pitchFamily="34" charset="0"/>
              </a:rPr>
              <a:t>, 3</a:t>
            </a:r>
            <a:r>
              <a:rPr lang="en-GB" sz="1350" b="1" baseline="30000" dirty="0">
                <a:solidFill>
                  <a:prstClr val="white"/>
                </a:solidFill>
                <a:latin typeface="Trebuchet MS" panose="020B0603020202020204" pitchFamily="34" charset="0"/>
              </a:rPr>
              <a:t>rd</a:t>
            </a:r>
            <a:r>
              <a:rPr lang="en-GB" sz="1350" b="1" dirty="0">
                <a:solidFill>
                  <a:prstClr val="white"/>
                </a:solidFill>
                <a:latin typeface="Trebuchet MS" panose="020B0603020202020204" pitchFamily="34" charset="0"/>
              </a:rPr>
              <a:t>,</a:t>
            </a:r>
            <a:endParaRPr lang="en-GB" sz="1350" b="1" dirty="0">
              <a:solidFill>
                <a:prstClr val="white"/>
              </a:solidFill>
              <a:latin typeface="Calibri" panose="020F0502020204030204"/>
            </a:endParaRPr>
          </a:p>
        </p:txBody>
      </p:sp>
      <p:sp>
        <p:nvSpPr>
          <p:cNvPr id="22" name="TextBox 21">
            <a:extLst>
              <a:ext uri="{FF2B5EF4-FFF2-40B4-BE49-F238E27FC236}">
                <a16:creationId xmlns:a16="http://schemas.microsoft.com/office/drawing/2014/main" id="{8A61790F-61CD-47D0-9114-2584AD68B032}"/>
              </a:ext>
            </a:extLst>
          </p:cNvPr>
          <p:cNvSpPr txBox="1"/>
          <p:nvPr/>
        </p:nvSpPr>
        <p:spPr>
          <a:xfrm>
            <a:off x="8986597" y="2027898"/>
            <a:ext cx="1272818" cy="715581"/>
          </a:xfrm>
          <a:prstGeom prst="rect">
            <a:avLst/>
          </a:prstGeom>
          <a:noFill/>
        </p:spPr>
        <p:txBody>
          <a:bodyPr wrap="square">
            <a:spAutoFit/>
          </a:bodyPr>
          <a:lstStyle/>
          <a:p>
            <a:pPr defTabSz="685797">
              <a:defRPr/>
            </a:pPr>
            <a:r>
              <a:rPr lang="en-GB" sz="1350" dirty="0">
                <a:solidFill>
                  <a:schemeClr val="bg1"/>
                </a:solidFill>
                <a:latin typeface="Trebuchet MS" panose="020B0603020202020204" pitchFamily="34" charset="0"/>
              </a:rPr>
              <a:t>11.Aquarius Kumbha </a:t>
            </a:r>
          </a:p>
          <a:p>
            <a:pPr defTabSz="685797">
              <a:defRPr/>
            </a:pPr>
            <a:r>
              <a:rPr lang="en-GB" sz="1350" dirty="0">
                <a:solidFill>
                  <a:schemeClr val="bg1"/>
                </a:solidFill>
                <a:latin typeface="Trebuchet MS" panose="020B0603020202020204" pitchFamily="34" charset="0"/>
              </a:rPr>
              <a:t>4</a:t>
            </a:r>
            <a:r>
              <a:rPr lang="en-GB" sz="1350" baseline="30000" dirty="0">
                <a:solidFill>
                  <a:schemeClr val="bg1"/>
                </a:solidFill>
                <a:latin typeface="Trebuchet MS" panose="020B0603020202020204" pitchFamily="34" charset="0"/>
              </a:rPr>
              <a:t>th</a:t>
            </a:r>
            <a:endParaRPr lang="en-GB" sz="1350" dirty="0">
              <a:solidFill>
                <a:schemeClr val="bg1"/>
              </a:solidFill>
              <a:latin typeface="Calibri" panose="020F0502020204030204"/>
            </a:endParaRPr>
          </a:p>
        </p:txBody>
      </p:sp>
      <p:sp>
        <p:nvSpPr>
          <p:cNvPr id="24" name="TextBox 23">
            <a:extLst>
              <a:ext uri="{FF2B5EF4-FFF2-40B4-BE49-F238E27FC236}">
                <a16:creationId xmlns:a16="http://schemas.microsoft.com/office/drawing/2014/main" id="{47613F37-550A-4587-869D-ED19872F3E55}"/>
              </a:ext>
            </a:extLst>
          </p:cNvPr>
          <p:cNvSpPr txBox="1"/>
          <p:nvPr/>
        </p:nvSpPr>
        <p:spPr>
          <a:xfrm>
            <a:off x="8412476" y="1151786"/>
            <a:ext cx="1441397" cy="553998"/>
          </a:xfrm>
          <a:prstGeom prst="rect">
            <a:avLst/>
          </a:prstGeom>
          <a:noFill/>
        </p:spPr>
        <p:txBody>
          <a:bodyPr wrap="square">
            <a:spAutoFit/>
          </a:bodyPr>
          <a:lstStyle/>
          <a:p>
            <a:pPr defTabSz="685797">
              <a:defRPr/>
            </a:pPr>
            <a:r>
              <a:rPr lang="en-GB" sz="1500" dirty="0">
                <a:solidFill>
                  <a:srgbClr val="FF0000"/>
                </a:solidFill>
                <a:latin typeface="Trebuchet MS" panose="020B0603020202020204" pitchFamily="34" charset="0"/>
              </a:rPr>
              <a:t>12.Pisces </a:t>
            </a:r>
            <a:r>
              <a:rPr lang="en-GB" sz="1500" dirty="0" err="1">
                <a:solidFill>
                  <a:srgbClr val="FF0000"/>
                </a:solidFill>
                <a:latin typeface="Trebuchet MS" panose="020B0603020202020204" pitchFamily="34" charset="0"/>
              </a:rPr>
              <a:t>Mīna</a:t>
            </a:r>
            <a:endParaRPr lang="en-GB" sz="1500" dirty="0">
              <a:solidFill>
                <a:srgbClr val="FF0000"/>
              </a:solidFill>
              <a:latin typeface="Trebuchet MS" panose="020B0603020202020204" pitchFamily="34" charset="0"/>
            </a:endParaRPr>
          </a:p>
          <a:p>
            <a:pPr defTabSz="685797">
              <a:defRPr/>
            </a:pPr>
            <a:r>
              <a:rPr lang="en-GB" sz="1500" dirty="0">
                <a:solidFill>
                  <a:srgbClr val="FF0000"/>
                </a:solidFill>
                <a:latin typeface="Trebuchet MS" panose="020B0603020202020204" pitchFamily="34" charset="0"/>
              </a:rPr>
              <a:t>2</a:t>
            </a:r>
            <a:r>
              <a:rPr lang="en-GB" sz="1500" baseline="30000" dirty="0">
                <a:solidFill>
                  <a:srgbClr val="FF0000"/>
                </a:solidFill>
                <a:latin typeface="Trebuchet MS" panose="020B0603020202020204" pitchFamily="34" charset="0"/>
              </a:rPr>
              <a:t>nd</a:t>
            </a:r>
            <a:r>
              <a:rPr lang="en-GB" sz="1500" dirty="0">
                <a:solidFill>
                  <a:srgbClr val="FF0000"/>
                </a:solidFill>
                <a:latin typeface="Trebuchet MS" panose="020B0603020202020204" pitchFamily="34" charset="0"/>
              </a:rPr>
              <a:t>,, 11</a:t>
            </a:r>
            <a:r>
              <a:rPr lang="en-GB" sz="1500" baseline="30000" dirty="0">
                <a:solidFill>
                  <a:srgbClr val="FF0000"/>
                </a:solidFill>
                <a:latin typeface="Trebuchet MS" panose="020B0603020202020204" pitchFamily="34" charset="0"/>
              </a:rPr>
              <a:t>th</a:t>
            </a:r>
            <a:r>
              <a:rPr lang="en-GB" sz="1500" dirty="0">
                <a:solidFill>
                  <a:srgbClr val="FF0000"/>
                </a:solidFill>
                <a:latin typeface="Trebuchet MS" panose="020B0603020202020204" pitchFamily="34" charset="0"/>
              </a:rPr>
              <a:t>,14th</a:t>
            </a:r>
            <a:endParaRPr lang="en-GB" sz="1350" dirty="0">
              <a:solidFill>
                <a:srgbClr val="FF0000"/>
              </a:solidFill>
              <a:latin typeface="Calibri" panose="020F0502020204030204"/>
            </a:endParaRPr>
          </a:p>
        </p:txBody>
      </p:sp>
      <p:sp>
        <p:nvSpPr>
          <p:cNvPr id="7" name="TextBox 6">
            <a:extLst>
              <a:ext uri="{FF2B5EF4-FFF2-40B4-BE49-F238E27FC236}">
                <a16:creationId xmlns:a16="http://schemas.microsoft.com/office/drawing/2014/main" id="{FC6AF04C-D40A-B295-6DDB-A1B09F63A2B2}"/>
              </a:ext>
            </a:extLst>
          </p:cNvPr>
          <p:cNvSpPr txBox="1"/>
          <p:nvPr/>
        </p:nvSpPr>
        <p:spPr>
          <a:xfrm>
            <a:off x="10528230" y="450495"/>
            <a:ext cx="1752735" cy="6694140"/>
          </a:xfrm>
          <a:prstGeom prst="rect">
            <a:avLst/>
          </a:prstGeom>
          <a:noFill/>
        </p:spPr>
        <p:txBody>
          <a:bodyPr wrap="square">
            <a:spAutoFit/>
          </a:bodyPr>
          <a:lstStyle/>
          <a:p>
            <a:pPr defTabSz="685797">
              <a:defRPr/>
            </a:pPr>
            <a:r>
              <a:rPr lang="en-GB" sz="1100" dirty="0">
                <a:solidFill>
                  <a:prstClr val="white"/>
                </a:solidFill>
                <a:latin typeface="Trebuchet MS" panose="020B0603020202020204" pitchFamily="34" charset="0"/>
              </a:rPr>
              <a:t>KARAKAS </a:t>
            </a:r>
            <a:r>
              <a:rPr lang="en-GB" sz="1100" dirty="0" err="1">
                <a:solidFill>
                  <a:prstClr val="white"/>
                </a:solidFill>
                <a:latin typeface="Trebuchet MS" panose="020B0603020202020204" pitchFamily="34" charset="0"/>
              </a:rPr>
              <a:t>RElationship</a:t>
            </a:r>
            <a:endParaRPr lang="en-GB" sz="1100" dirty="0">
              <a:solidFill>
                <a:prstClr val="white"/>
              </a:solidFill>
              <a:latin typeface="Trebuchet MS" panose="020B0603020202020204" pitchFamily="34" charset="0"/>
            </a:endParaRP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First House Self –</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2</a:t>
            </a:r>
            <a:r>
              <a:rPr lang="en-GB" sz="1100" baseline="30000" dirty="0">
                <a:solidFill>
                  <a:prstClr val="white"/>
                </a:solidFill>
                <a:latin typeface="Trebuchet MS" panose="020B0603020202020204" pitchFamily="34" charset="0"/>
              </a:rPr>
              <a:t>nd</a:t>
            </a:r>
            <a:r>
              <a:rPr lang="en-GB" sz="1100" dirty="0">
                <a:solidFill>
                  <a:prstClr val="white"/>
                </a:solidFill>
                <a:latin typeface="Trebuchet MS" panose="020B0603020202020204" pitchFamily="34" charset="0"/>
              </a:rPr>
              <a:t> House is 11</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from 4</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so elder brother of Mothers</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3</a:t>
            </a:r>
            <a:r>
              <a:rPr lang="en-GB" sz="1100" baseline="30000" dirty="0">
                <a:solidFill>
                  <a:prstClr val="white"/>
                </a:solidFill>
                <a:latin typeface="Trebuchet MS" panose="020B0603020202020204" pitchFamily="34" charset="0"/>
              </a:rPr>
              <a:t>rd</a:t>
            </a:r>
            <a:r>
              <a:rPr lang="en-GB" sz="1100" dirty="0">
                <a:solidFill>
                  <a:prstClr val="white"/>
                </a:solidFill>
                <a:latin typeface="Trebuchet MS" panose="020B0603020202020204" pitchFamily="34" charset="0"/>
              </a:rPr>
              <a:t> House is Siblings</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4</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Mother</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5</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Children</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6</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Mothers younger siblings</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7</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Self- Spouse/ relationships etc</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8</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Work of Siblings, Health, Mothers other children </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9</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Father – Father figures, Marriage of Siblings</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10</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Mothers </a:t>
            </a:r>
            <a:r>
              <a:rPr lang="en-GB" sz="1100" dirty="0" err="1">
                <a:solidFill>
                  <a:prstClr val="white"/>
                </a:solidFill>
                <a:latin typeface="Trebuchet MS" panose="020B0603020202020204" pitchFamily="34" charset="0"/>
              </a:rPr>
              <a:t>Mariage</a:t>
            </a:r>
            <a:r>
              <a:rPr lang="en-GB" sz="1100" dirty="0">
                <a:solidFill>
                  <a:prstClr val="white"/>
                </a:solidFill>
                <a:latin typeface="Trebuchet MS" panose="020B0603020202020204" pitchFamily="34" charset="0"/>
              </a:rPr>
              <a:t> </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11</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Childrens Marriage/Spouse</a:t>
            </a:r>
          </a:p>
          <a:p>
            <a:pPr defTabSz="685797">
              <a:defRPr/>
            </a:pPr>
            <a:endParaRPr lang="en-GB" sz="1100" dirty="0">
              <a:solidFill>
                <a:prstClr val="white"/>
              </a:solidFill>
              <a:latin typeface="Trebuchet MS" panose="020B0603020202020204" pitchFamily="34" charset="0"/>
            </a:endParaRPr>
          </a:p>
          <a:p>
            <a:pPr defTabSz="685797">
              <a:defRPr/>
            </a:pPr>
            <a:r>
              <a:rPr lang="en-GB" sz="1100" dirty="0">
                <a:solidFill>
                  <a:prstClr val="white"/>
                </a:solidFill>
                <a:latin typeface="Trebuchet MS" panose="020B0603020202020204" pitchFamily="34" charset="0"/>
              </a:rPr>
              <a:t>12</a:t>
            </a:r>
            <a:r>
              <a:rPr lang="en-GB" sz="1100" baseline="30000" dirty="0">
                <a:solidFill>
                  <a:prstClr val="white"/>
                </a:solidFill>
                <a:latin typeface="Trebuchet MS" panose="020B0603020202020204" pitchFamily="34" charset="0"/>
              </a:rPr>
              <a:t>th</a:t>
            </a:r>
            <a:r>
              <a:rPr lang="en-GB" sz="1100" dirty="0">
                <a:solidFill>
                  <a:prstClr val="white"/>
                </a:solidFill>
                <a:latin typeface="Trebuchet MS" panose="020B0603020202020204" pitchFamily="34" charset="0"/>
              </a:rPr>
              <a:t> Uncles/Aunts Marriages/ Work of Siblings;</a:t>
            </a:r>
          </a:p>
          <a:p>
            <a:pPr defTabSz="685797">
              <a:defRPr/>
            </a:pPr>
            <a:endParaRPr lang="en-GB" sz="1100" dirty="0">
              <a:solidFill>
                <a:prstClr val="white"/>
              </a:solidFill>
              <a:latin typeface="Trebuchet MS" panose="020B0603020202020204" pitchFamily="34" charset="0"/>
            </a:endParaRPr>
          </a:p>
          <a:p>
            <a:pPr defTabSz="685797">
              <a:defRPr/>
            </a:pPr>
            <a:endParaRPr lang="en-GB" sz="1100" dirty="0">
              <a:solidFill>
                <a:prstClr val="white"/>
              </a:solidFill>
              <a:latin typeface="Trebuchet MS" panose="020B0603020202020204" pitchFamily="34" charset="0"/>
            </a:endParaRPr>
          </a:p>
          <a:p>
            <a:pPr defTabSz="685797">
              <a:defRPr/>
            </a:pPr>
            <a:endParaRPr lang="en-GB" sz="1100" dirty="0">
              <a:solidFill>
                <a:prstClr val="white"/>
              </a:solidFill>
              <a:latin typeface="Trebuchet MS" panose="020B0603020202020204" pitchFamily="34" charset="0"/>
            </a:endParaRPr>
          </a:p>
        </p:txBody>
      </p:sp>
      <p:sp>
        <p:nvSpPr>
          <p:cNvPr id="10" name="TextBox 9">
            <a:extLst>
              <a:ext uri="{FF2B5EF4-FFF2-40B4-BE49-F238E27FC236}">
                <a16:creationId xmlns:a16="http://schemas.microsoft.com/office/drawing/2014/main" id="{951071A0-DC61-E538-64EB-0C84DA1D7077}"/>
              </a:ext>
            </a:extLst>
          </p:cNvPr>
          <p:cNvSpPr txBox="1"/>
          <p:nvPr/>
        </p:nvSpPr>
        <p:spPr>
          <a:xfrm>
            <a:off x="6237812" y="750161"/>
            <a:ext cx="2654198" cy="587981"/>
          </a:xfrm>
          <a:prstGeom prst="rect">
            <a:avLst/>
          </a:prstGeom>
          <a:noFill/>
        </p:spPr>
        <p:txBody>
          <a:bodyPr wrap="square">
            <a:spAutoFit/>
          </a:bodyPr>
          <a:lstStyle/>
          <a:p>
            <a:pPr algn="ctr">
              <a:lnSpc>
                <a:spcPct val="150000"/>
              </a:lnSpc>
            </a:pPr>
            <a:r>
              <a:rPr lang="en-GB" sz="2400" i="0" dirty="0">
                <a:solidFill>
                  <a:schemeClr val="accent3">
                    <a:lumMod val="20000"/>
                    <a:lumOff val="80000"/>
                  </a:schemeClr>
                </a:solidFill>
                <a:effectLst/>
                <a:latin typeface="Abadi" panose="020B0604020104020204" pitchFamily="34" charset="0"/>
              </a:rPr>
              <a:t>Shashthi-6th</a:t>
            </a:r>
          </a:p>
        </p:txBody>
      </p:sp>
      <p:graphicFrame>
        <p:nvGraphicFramePr>
          <p:cNvPr id="11" name="Table 10">
            <a:extLst>
              <a:ext uri="{FF2B5EF4-FFF2-40B4-BE49-F238E27FC236}">
                <a16:creationId xmlns:a16="http://schemas.microsoft.com/office/drawing/2014/main" id="{B6BB7667-86A1-FB28-0A93-7B9E3F31387B}"/>
              </a:ext>
            </a:extLst>
          </p:cNvPr>
          <p:cNvGraphicFramePr>
            <a:graphicFrameLocks noGrp="1"/>
          </p:cNvGraphicFramePr>
          <p:nvPr>
            <p:extLst>
              <p:ext uri="{D42A27DB-BD31-4B8C-83A1-F6EECF244321}">
                <p14:modId xmlns:p14="http://schemas.microsoft.com/office/powerpoint/2010/main" val="628781335"/>
              </p:ext>
            </p:extLst>
          </p:nvPr>
        </p:nvGraphicFramePr>
        <p:xfrm>
          <a:off x="55562" y="583340"/>
          <a:ext cx="4352346" cy="5812368"/>
        </p:xfrm>
        <a:graphic>
          <a:graphicData uri="http://schemas.openxmlformats.org/drawingml/2006/table">
            <a:tbl>
              <a:tblPr/>
              <a:tblGrid>
                <a:gridCol w="2176173">
                  <a:extLst>
                    <a:ext uri="{9D8B030D-6E8A-4147-A177-3AD203B41FA5}">
                      <a16:colId xmlns:a16="http://schemas.microsoft.com/office/drawing/2014/main" val="3119447505"/>
                    </a:ext>
                  </a:extLst>
                </a:gridCol>
                <a:gridCol w="2176173">
                  <a:extLst>
                    <a:ext uri="{9D8B030D-6E8A-4147-A177-3AD203B41FA5}">
                      <a16:colId xmlns:a16="http://schemas.microsoft.com/office/drawing/2014/main" val="3181048262"/>
                    </a:ext>
                  </a:extLst>
                </a:gridCol>
              </a:tblGrid>
              <a:tr h="880216">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err="1">
                          <a:solidFill>
                            <a:schemeClr val="accent3">
                              <a:lumMod val="20000"/>
                              <a:lumOff val="80000"/>
                            </a:schemeClr>
                          </a:solidFill>
                          <a:effectLst/>
                          <a:latin typeface="Abadi" panose="020B0604020104020204" pitchFamily="34" charset="0"/>
                        </a:rPr>
                        <a:t>Pratipada</a:t>
                      </a:r>
                      <a:r>
                        <a:rPr lang="en-GB" sz="1800" i="0" dirty="0">
                          <a:solidFill>
                            <a:schemeClr val="accent3">
                              <a:lumMod val="20000"/>
                              <a:lumOff val="80000"/>
                            </a:schemeClr>
                          </a:solidFill>
                          <a:effectLst/>
                          <a:latin typeface="Abadi" panose="020B0604020104020204" pitchFamily="34" charset="0"/>
                        </a:rPr>
                        <a:t> &amp; Dwadashi</a:t>
                      </a:r>
                    </a:p>
                  </a:txBody>
                  <a:tcPr marL="22647" marR="22647" marT="0" marB="0">
                    <a:lnL w="12700" cap="flat" cmpd="sng" algn="ctr">
                      <a:solidFill>
                        <a:srgbClr val="30CEAF"/>
                      </a:solidFill>
                      <a:prstDash val="solid"/>
                      <a:round/>
                      <a:headEnd type="none" w="med" len="med"/>
                      <a:tailEnd type="none" w="med" len="med"/>
                    </a:lnL>
                    <a:lnR w="12700" cap="flat" cmpd="sng" algn="ctr">
                      <a:solidFill>
                        <a:srgbClr val="30CEAF"/>
                      </a:solidFill>
                      <a:prstDash val="solid"/>
                      <a:round/>
                      <a:headEnd type="none" w="med" len="med"/>
                      <a:tailEnd type="none" w="med" len="med"/>
                    </a:lnR>
                    <a:lnT>
                      <a:noFill/>
                    </a:lnT>
                    <a:lnB w="12700" cap="flat" cmpd="sng" algn="ctr">
                      <a:solidFill>
                        <a:srgbClr val="30CEAF"/>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dirty="0">
                          <a:solidFill>
                            <a:schemeClr val="accent3">
                              <a:lumMod val="20000"/>
                              <a:lumOff val="80000"/>
                            </a:schemeClr>
                          </a:solidFill>
                          <a:effectLst/>
                          <a:latin typeface="Abadi" panose="020B0604020104020204" pitchFamily="34" charset="0"/>
                        </a:rPr>
                        <a:t>Libra, Capricorn</a:t>
                      </a:r>
                    </a:p>
                  </a:txBody>
                  <a:tcPr marL="22647" marR="22647" marT="0" marB="0">
                    <a:lnL w="12700" cap="flat" cmpd="sng" algn="ctr">
                      <a:solidFill>
                        <a:srgbClr val="30CEAF"/>
                      </a:solidFill>
                      <a:prstDash val="solid"/>
                      <a:round/>
                      <a:headEnd type="none" w="med" len="med"/>
                      <a:tailEnd type="none" w="med" len="med"/>
                    </a:lnL>
                    <a:lnR w="12700" cap="flat" cmpd="sng" algn="ctr">
                      <a:solidFill>
                        <a:srgbClr val="100FB4"/>
                      </a:solidFill>
                      <a:prstDash val="solid"/>
                      <a:round/>
                      <a:headEnd type="none" w="med" len="med"/>
                      <a:tailEnd type="none" w="med" len="med"/>
                    </a:lnR>
                    <a:lnT>
                      <a:noFill/>
                    </a:lnT>
                    <a:lnB w="12700" cap="flat" cmpd="sng" algn="ctr">
                      <a:solidFill>
                        <a:srgbClr val="100F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2529016782"/>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a:solidFill>
                            <a:schemeClr val="accent3">
                              <a:lumMod val="20000"/>
                              <a:lumOff val="80000"/>
                            </a:schemeClr>
                          </a:solidFill>
                          <a:effectLst/>
                          <a:latin typeface="Abadi" panose="020B0604020104020204" pitchFamily="34" charset="0"/>
                        </a:rPr>
                        <a:t>Dwitiya &amp; Ekadashi</a:t>
                      </a:r>
                    </a:p>
                  </a:txBody>
                  <a:tcPr marL="22647" marR="22647" marT="0" marB="0">
                    <a:lnL w="12700" cap="flat" cmpd="sng" algn="ctr">
                      <a:solidFill>
                        <a:srgbClr val="D0CEAF"/>
                      </a:solidFill>
                      <a:prstDash val="solid"/>
                      <a:round/>
                      <a:headEnd type="none" w="med" len="med"/>
                      <a:tailEnd type="none" w="med" len="med"/>
                    </a:lnL>
                    <a:lnR w="12700" cap="flat" cmpd="sng" algn="ctr">
                      <a:solidFill>
                        <a:srgbClr val="D0CEAF"/>
                      </a:solidFill>
                      <a:prstDash val="solid"/>
                      <a:round/>
                      <a:headEnd type="none" w="med" len="med"/>
                      <a:tailEnd type="none" w="med" len="med"/>
                    </a:lnR>
                    <a:lnT w="12700" cap="flat" cmpd="sng" algn="ctr">
                      <a:solidFill>
                        <a:srgbClr val="30CEAF"/>
                      </a:solidFill>
                      <a:prstDash val="solid"/>
                      <a:round/>
                      <a:headEnd type="none" w="med" len="med"/>
                      <a:tailEnd type="none" w="med" len="med"/>
                    </a:lnT>
                    <a:lnB w="12700" cap="flat" cmpd="sng" algn="ctr">
                      <a:solidFill>
                        <a:srgbClr val="D0CEAF"/>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Sagittarius, Pisces</a:t>
                      </a:r>
                    </a:p>
                  </a:txBody>
                  <a:tcPr marL="22647" marR="22647" marT="0" marB="0">
                    <a:lnL w="12700" cap="flat" cmpd="sng" algn="ctr">
                      <a:solidFill>
                        <a:srgbClr val="D0CEAF"/>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100F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1185590046"/>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Tritiya</a:t>
                      </a:r>
                    </a:p>
                  </a:txBody>
                  <a:tcPr marL="22647" marR="22647" marT="0" marB="0">
                    <a:lnL w="12700" cap="flat" cmpd="sng" algn="ctr">
                      <a:solidFill>
                        <a:srgbClr val="A0CEAD"/>
                      </a:solidFill>
                      <a:prstDash val="solid"/>
                      <a:round/>
                      <a:headEnd type="none" w="med" len="med"/>
                      <a:tailEnd type="none" w="med" len="med"/>
                    </a:lnL>
                    <a:lnR w="12700" cap="flat" cmpd="sng" algn="ctr">
                      <a:solidFill>
                        <a:srgbClr val="A0CEAD"/>
                      </a:solidFill>
                      <a:prstDash val="solid"/>
                      <a:round/>
                      <a:headEnd type="none" w="med" len="med"/>
                      <a:tailEnd type="none" w="med" len="med"/>
                    </a:lnR>
                    <a:lnT w="12700" cap="flat" cmpd="sng" algn="ctr">
                      <a:solidFill>
                        <a:srgbClr val="D0CEAF"/>
                      </a:solidFill>
                      <a:prstDash val="solid"/>
                      <a:round/>
                      <a:headEnd type="none" w="med" len="med"/>
                      <a:tailEnd type="none" w="med" len="med"/>
                    </a:lnT>
                    <a:lnB w="12700" cap="flat" cmpd="sng" algn="ctr">
                      <a:solidFill>
                        <a:srgbClr val="A0CE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dirty="0">
                          <a:solidFill>
                            <a:schemeClr val="accent3">
                              <a:lumMod val="20000"/>
                              <a:lumOff val="80000"/>
                            </a:schemeClr>
                          </a:solidFill>
                          <a:effectLst/>
                          <a:latin typeface="Abadi" panose="020B0604020104020204" pitchFamily="34" charset="0"/>
                        </a:rPr>
                        <a:t>Leo, Capricorn</a:t>
                      </a:r>
                    </a:p>
                  </a:txBody>
                  <a:tcPr marL="22647" marR="22647" marT="0" marB="0">
                    <a:lnL w="12700" cap="flat" cmpd="sng" algn="ctr">
                      <a:solidFill>
                        <a:srgbClr val="A0CE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4240695638"/>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Chaturthi</a:t>
                      </a:r>
                    </a:p>
                  </a:txBody>
                  <a:tcPr marL="22647" marR="22647" marT="0" marB="0">
                    <a:lnL w="12700" cap="flat" cmpd="sng" algn="ctr">
                      <a:solidFill>
                        <a:srgbClr val="00D3AD"/>
                      </a:solidFill>
                      <a:prstDash val="solid"/>
                      <a:round/>
                      <a:headEnd type="none" w="med" len="med"/>
                      <a:tailEnd type="none" w="med" len="med"/>
                    </a:lnL>
                    <a:lnR w="12700" cap="flat" cmpd="sng" algn="ctr">
                      <a:solidFill>
                        <a:srgbClr val="00D3AD"/>
                      </a:solidFill>
                      <a:prstDash val="solid"/>
                      <a:round/>
                      <a:headEnd type="none" w="med" len="med"/>
                      <a:tailEnd type="none" w="med" len="med"/>
                    </a:lnR>
                    <a:lnT w="12700" cap="flat" cmpd="sng" algn="ctr">
                      <a:solidFill>
                        <a:srgbClr val="A0CEAD"/>
                      </a:solidFill>
                      <a:prstDash val="solid"/>
                      <a:round/>
                      <a:headEnd type="none" w="med" len="med"/>
                      <a:tailEnd type="none" w="med" len="med"/>
                    </a:lnT>
                    <a:lnB w="12700" cap="flat" cmpd="sng" algn="ctr">
                      <a:solidFill>
                        <a:srgbClr val="00D3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Taurus, Aquarius</a:t>
                      </a:r>
                    </a:p>
                  </a:txBody>
                  <a:tcPr marL="22647" marR="22647" marT="0" marB="0">
                    <a:lnL w="12700" cap="flat" cmpd="sng" algn="ctr">
                      <a:solidFill>
                        <a:srgbClr val="00D3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3728701212"/>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Panchami &amp; Ashtami</a:t>
                      </a:r>
                    </a:p>
                  </a:txBody>
                  <a:tcPr marL="22647" marR="22647" marT="0" marB="0">
                    <a:lnL w="12700" cap="flat" cmpd="sng" algn="ctr">
                      <a:solidFill>
                        <a:srgbClr val="40D4AD"/>
                      </a:solidFill>
                      <a:prstDash val="solid"/>
                      <a:round/>
                      <a:headEnd type="none" w="med" len="med"/>
                      <a:tailEnd type="none" w="med" len="med"/>
                    </a:lnL>
                    <a:lnR w="12700" cap="flat" cmpd="sng" algn="ctr">
                      <a:solidFill>
                        <a:srgbClr val="40D4AD"/>
                      </a:solidFill>
                      <a:prstDash val="solid"/>
                      <a:round/>
                      <a:headEnd type="none" w="med" len="med"/>
                      <a:tailEnd type="none" w="med" len="med"/>
                    </a:lnR>
                    <a:lnT w="12700" cap="flat" cmpd="sng" algn="ctr">
                      <a:solidFill>
                        <a:srgbClr val="00D3AD"/>
                      </a:solidFill>
                      <a:prstDash val="solid"/>
                      <a:round/>
                      <a:headEnd type="none" w="med" len="med"/>
                      <a:tailEnd type="none" w="med" len="med"/>
                    </a:lnT>
                    <a:lnB w="12700" cap="flat" cmpd="sng" algn="ctr">
                      <a:solidFill>
                        <a:srgbClr val="40D4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Gemini, Virgo</a:t>
                      </a:r>
                    </a:p>
                  </a:txBody>
                  <a:tcPr marL="22647" marR="22647" marT="0" marB="0">
                    <a:lnL w="12700" cap="flat" cmpd="sng" algn="ctr">
                      <a:solidFill>
                        <a:srgbClr val="40D4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2515470875"/>
                  </a:ext>
                </a:extLst>
              </a:tr>
              <a:tr h="420466">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err="1">
                          <a:solidFill>
                            <a:schemeClr val="accent3">
                              <a:lumMod val="20000"/>
                              <a:lumOff val="80000"/>
                            </a:schemeClr>
                          </a:solidFill>
                          <a:effectLst/>
                          <a:latin typeface="Abadi" panose="020B0604020104020204" pitchFamily="34" charset="0"/>
                        </a:rPr>
                        <a:t>Shashthi</a:t>
                      </a:r>
                      <a:endParaRPr lang="en-GB" sz="1800" i="0" dirty="0">
                        <a:solidFill>
                          <a:schemeClr val="accent3">
                            <a:lumMod val="20000"/>
                            <a:lumOff val="80000"/>
                          </a:schemeClr>
                        </a:solidFill>
                        <a:effectLst/>
                        <a:latin typeface="Abadi" panose="020B0604020104020204" pitchFamily="34" charset="0"/>
                      </a:endParaRPr>
                    </a:p>
                  </a:txBody>
                  <a:tcPr marL="22647" marR="22647" marT="0" marB="0">
                    <a:lnL w="12700" cap="flat" cmpd="sng" algn="ctr">
                      <a:solidFill>
                        <a:srgbClr val="00CEAD"/>
                      </a:solidFill>
                      <a:prstDash val="solid"/>
                      <a:round/>
                      <a:headEnd type="none" w="med" len="med"/>
                      <a:tailEnd type="none" w="med" len="med"/>
                    </a:lnL>
                    <a:lnR w="12700" cap="flat" cmpd="sng" algn="ctr">
                      <a:solidFill>
                        <a:srgbClr val="00CEAD"/>
                      </a:solidFill>
                      <a:prstDash val="solid"/>
                      <a:round/>
                      <a:headEnd type="none" w="med" len="med"/>
                      <a:tailEnd type="none" w="med" len="med"/>
                    </a:lnR>
                    <a:lnT w="12700" cap="flat" cmpd="sng" algn="ctr">
                      <a:solidFill>
                        <a:srgbClr val="40D4AD"/>
                      </a:solidFill>
                      <a:prstDash val="solid"/>
                      <a:round/>
                      <a:headEnd type="none" w="med" len="med"/>
                      <a:tailEnd type="none" w="med" len="med"/>
                    </a:lnT>
                    <a:lnB w="12700" cap="flat" cmpd="sng" algn="ctr">
                      <a:solidFill>
                        <a:srgbClr val="00CE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Aries, Leo</a:t>
                      </a:r>
                    </a:p>
                  </a:txBody>
                  <a:tcPr marL="22647" marR="22647" marT="0" marB="0">
                    <a:lnL w="12700" cap="flat" cmpd="sng" algn="ctr">
                      <a:solidFill>
                        <a:srgbClr val="00CEAD"/>
                      </a:solidFill>
                      <a:prstDash val="solid"/>
                      <a:round/>
                      <a:headEnd type="none" w="med" len="med"/>
                      <a:tailEnd type="none" w="med" len="med"/>
                    </a:lnL>
                    <a:lnR w="12700" cap="flat" cmpd="sng" algn="ctr">
                      <a:solidFill>
                        <a:srgbClr val="D010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D010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415356569"/>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Saptami</a:t>
                      </a:r>
                    </a:p>
                  </a:txBody>
                  <a:tcPr marL="22647" marR="22647" marT="0" marB="0">
                    <a:lnL w="12700" cap="flat" cmpd="sng" algn="ctr">
                      <a:solidFill>
                        <a:srgbClr val="60C8AD"/>
                      </a:solidFill>
                      <a:prstDash val="solid"/>
                      <a:round/>
                      <a:headEnd type="none" w="med" len="med"/>
                      <a:tailEnd type="none" w="med" len="med"/>
                    </a:lnL>
                    <a:lnR w="12700" cap="flat" cmpd="sng" algn="ctr">
                      <a:solidFill>
                        <a:srgbClr val="60C8AD"/>
                      </a:solidFill>
                      <a:prstDash val="solid"/>
                      <a:round/>
                      <a:headEnd type="none" w="med" len="med"/>
                      <a:tailEnd type="none" w="med" len="med"/>
                    </a:lnR>
                    <a:lnT w="12700" cap="flat" cmpd="sng" algn="ctr">
                      <a:solidFill>
                        <a:srgbClr val="00CEAD"/>
                      </a:solidFill>
                      <a:prstDash val="solid"/>
                      <a:round/>
                      <a:headEnd type="none" w="med" len="med"/>
                      <a:tailEnd type="none" w="med" len="med"/>
                    </a:lnT>
                    <a:lnB w="12700" cap="flat" cmpd="sng" algn="ctr">
                      <a:solidFill>
                        <a:srgbClr val="60C8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Cancer, Sagittarius</a:t>
                      </a:r>
                    </a:p>
                  </a:txBody>
                  <a:tcPr marL="22647" marR="22647" marT="0" marB="0">
                    <a:lnL w="12700" cap="flat" cmpd="sng" algn="ctr">
                      <a:solidFill>
                        <a:srgbClr val="60C8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D010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530245012"/>
                  </a:ext>
                </a:extLst>
              </a:tr>
              <a:tr h="507792">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Navami &amp; Dashami</a:t>
                      </a:r>
                    </a:p>
                  </a:txBody>
                  <a:tcPr marL="22647" marR="22647" marT="0" marB="0">
                    <a:lnL w="12700" cap="flat" cmpd="sng" algn="ctr">
                      <a:solidFill>
                        <a:srgbClr val="A0C4AD"/>
                      </a:solidFill>
                      <a:prstDash val="solid"/>
                      <a:round/>
                      <a:headEnd type="none" w="med" len="med"/>
                      <a:tailEnd type="none" w="med" len="med"/>
                    </a:lnL>
                    <a:lnR w="12700" cap="flat" cmpd="sng" algn="ctr">
                      <a:solidFill>
                        <a:srgbClr val="A0C4AD"/>
                      </a:solidFill>
                      <a:prstDash val="solid"/>
                      <a:round/>
                      <a:headEnd type="none" w="med" len="med"/>
                      <a:tailEnd type="none" w="med" len="med"/>
                    </a:lnR>
                    <a:lnT w="12700" cap="flat" cmpd="sng" algn="ctr">
                      <a:solidFill>
                        <a:srgbClr val="60C8AD"/>
                      </a:solidFill>
                      <a:prstDash val="solid"/>
                      <a:round/>
                      <a:headEnd type="none" w="med" len="med"/>
                      <a:tailEnd type="none" w="med" len="med"/>
                    </a:lnT>
                    <a:lnB w="12700" cap="flat" cmpd="sng" algn="ctr">
                      <a:solidFill>
                        <a:srgbClr val="A0C4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dirty="0">
                          <a:solidFill>
                            <a:schemeClr val="accent3">
                              <a:lumMod val="20000"/>
                              <a:lumOff val="80000"/>
                            </a:schemeClr>
                          </a:solidFill>
                          <a:effectLst/>
                          <a:latin typeface="Abadi" panose="020B0604020104020204" pitchFamily="34" charset="0"/>
                        </a:rPr>
                        <a:t>Leo, Scorpio</a:t>
                      </a:r>
                    </a:p>
                  </a:txBody>
                  <a:tcPr marL="22647" marR="22647" marT="0" marB="0">
                    <a:lnL w="12700" cap="flat" cmpd="sng" algn="ctr">
                      <a:solidFill>
                        <a:srgbClr val="A0C4AD"/>
                      </a:solidFill>
                      <a:prstDash val="solid"/>
                      <a:round/>
                      <a:headEnd type="none" w="med" len="med"/>
                      <a:tailEnd type="none" w="med" len="med"/>
                    </a:lnL>
                    <a:lnR w="12700" cap="flat" cmpd="sng" algn="ctr">
                      <a:solidFill>
                        <a:srgbClr val="300E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3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1292684082"/>
                  </a:ext>
                </a:extLst>
              </a:tr>
              <a:tr h="420466">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err="1">
                          <a:solidFill>
                            <a:schemeClr val="accent3">
                              <a:lumMod val="20000"/>
                              <a:lumOff val="80000"/>
                            </a:schemeClr>
                          </a:solidFill>
                          <a:effectLst/>
                          <a:latin typeface="Abadi" panose="020B0604020104020204" pitchFamily="34" charset="0"/>
                        </a:rPr>
                        <a:t>Trayodashi</a:t>
                      </a:r>
                      <a:endParaRPr lang="en-GB" sz="1800" i="0" dirty="0">
                        <a:solidFill>
                          <a:schemeClr val="accent3">
                            <a:lumMod val="20000"/>
                            <a:lumOff val="80000"/>
                          </a:schemeClr>
                        </a:solidFill>
                        <a:effectLst/>
                        <a:latin typeface="Abadi" panose="020B0604020104020204" pitchFamily="34" charset="0"/>
                      </a:endParaRPr>
                    </a:p>
                  </a:txBody>
                  <a:tcPr marL="22647" marR="22647" marT="0" marB="0">
                    <a:lnL w="12700" cap="flat" cmpd="sng" algn="ctr">
                      <a:solidFill>
                        <a:srgbClr val="A0D3AD"/>
                      </a:solidFill>
                      <a:prstDash val="solid"/>
                      <a:round/>
                      <a:headEnd type="none" w="med" len="med"/>
                      <a:tailEnd type="none" w="med" len="med"/>
                    </a:lnL>
                    <a:lnR w="12700" cap="flat" cmpd="sng" algn="ctr">
                      <a:solidFill>
                        <a:srgbClr val="A0D3AD"/>
                      </a:solidFill>
                      <a:prstDash val="solid"/>
                      <a:round/>
                      <a:headEnd type="none" w="med" len="med"/>
                      <a:tailEnd type="none" w="med" len="med"/>
                    </a:lnR>
                    <a:lnT w="12700" cap="flat" cmpd="sng" algn="ctr">
                      <a:solidFill>
                        <a:srgbClr val="A0C4AD"/>
                      </a:solidFill>
                      <a:prstDash val="solid"/>
                      <a:round/>
                      <a:headEnd type="none" w="med" len="med"/>
                      <a:tailEnd type="none" w="med" len="med"/>
                    </a:lnT>
                    <a:lnB w="12700" cap="flat" cmpd="sng" algn="ctr">
                      <a:solidFill>
                        <a:srgbClr val="A0D3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a:solidFill>
                            <a:schemeClr val="accent3">
                              <a:lumMod val="20000"/>
                              <a:lumOff val="80000"/>
                            </a:schemeClr>
                          </a:solidFill>
                          <a:effectLst/>
                          <a:latin typeface="Abadi" panose="020B0604020104020204" pitchFamily="34" charset="0"/>
                        </a:rPr>
                        <a:t>Taurus, Leo</a:t>
                      </a:r>
                    </a:p>
                  </a:txBody>
                  <a:tcPr marL="22647" marR="22647" marT="0" marB="0">
                    <a:lnL w="12700" cap="flat" cmpd="sng" algn="ctr">
                      <a:solidFill>
                        <a:srgbClr val="A0D3AD"/>
                      </a:solidFill>
                      <a:prstDash val="solid"/>
                      <a:round/>
                      <a:headEnd type="none" w="med" len="med"/>
                      <a:tailEnd type="none" w="med" len="med"/>
                    </a:lnL>
                    <a:lnR w="12700" cap="flat" cmpd="sng" algn="ctr">
                      <a:solidFill>
                        <a:srgbClr val="F00FB4"/>
                      </a:solidFill>
                      <a:prstDash val="solid"/>
                      <a:round/>
                      <a:headEnd type="none" w="med" len="med"/>
                      <a:tailEnd type="none" w="med" len="med"/>
                    </a:lnR>
                    <a:lnT w="12700" cap="flat" cmpd="sng" algn="ctr">
                      <a:solidFill>
                        <a:srgbClr val="300EB4"/>
                      </a:solidFill>
                      <a:prstDash val="solid"/>
                      <a:round/>
                      <a:headEnd type="none" w="med" len="med"/>
                      <a:tailEnd type="none" w="med" len="med"/>
                    </a:lnT>
                    <a:lnB w="12700" cap="flat" cmpd="sng" algn="ctr">
                      <a:solidFill>
                        <a:srgbClr val="F00F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15406450"/>
                  </a:ext>
                </a:extLst>
              </a:tr>
              <a:tr h="1044468">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i="0" dirty="0">
                          <a:solidFill>
                            <a:schemeClr val="accent3">
                              <a:lumMod val="20000"/>
                              <a:lumOff val="80000"/>
                            </a:schemeClr>
                          </a:solidFill>
                          <a:effectLst/>
                          <a:latin typeface="Abadi" panose="020B0604020104020204" pitchFamily="34" charset="0"/>
                        </a:rPr>
                        <a:t>Chaturdashi</a:t>
                      </a:r>
                    </a:p>
                  </a:txBody>
                  <a:tcPr marL="22647" marR="22647" marT="0" marB="0">
                    <a:lnL w="12700" cap="flat" cmpd="sng" algn="ctr">
                      <a:solidFill>
                        <a:srgbClr val="40C5AD"/>
                      </a:solidFill>
                      <a:prstDash val="solid"/>
                      <a:round/>
                      <a:headEnd type="none" w="med" len="med"/>
                      <a:tailEnd type="none" w="med" len="med"/>
                    </a:lnL>
                    <a:lnR w="12700" cap="flat" cmpd="sng" algn="ctr">
                      <a:solidFill>
                        <a:srgbClr val="40C5AD"/>
                      </a:solidFill>
                      <a:prstDash val="solid"/>
                      <a:round/>
                      <a:headEnd type="none" w="med" len="med"/>
                      <a:tailEnd type="none" w="med" len="med"/>
                    </a:lnR>
                    <a:lnT w="12700" cap="flat" cmpd="sng" algn="ctr">
                      <a:solidFill>
                        <a:srgbClr val="A0D3AD"/>
                      </a:solidFill>
                      <a:prstDash val="solid"/>
                      <a:round/>
                      <a:headEnd type="none" w="med" len="med"/>
                      <a:tailEnd type="none" w="med" len="med"/>
                    </a:lnT>
                    <a:lnB w="12700" cap="flat" cmpd="sng" algn="ctr">
                      <a:solidFill>
                        <a:srgbClr val="40C5AD"/>
                      </a:solidFill>
                      <a:prstDash val="solid"/>
                      <a:round/>
                      <a:headEnd type="none" w="med" len="med"/>
                      <a:tailEnd type="none" w="med" len="med"/>
                    </a:lnB>
                    <a:lnTlToBr w="12700" cmpd="sng">
                      <a:noFill/>
                      <a:prstDash val="solid"/>
                    </a:lnTlToBr>
                    <a:lnBlToTr w="12700" cmpd="sng">
                      <a:noFill/>
                      <a:prstDash val="solid"/>
                    </a:lnBlToTr>
                    <a:solidFill>
                      <a:srgbClr val="B5AE53">
                        <a:lumMod val="50000"/>
                      </a:srgbClr>
                    </a:solidFill>
                  </a:tcPr>
                </a:tc>
                <a:tc>
                  <a:txBody>
                    <a:bodyPr/>
                    <a:lstStyle>
                      <a:lvl1pPr marL="0" algn="l" defTabSz="685797" rtl="0" eaLnBrk="1" latinLnBrk="0" hangingPunct="1">
                        <a:defRPr sz="1350" kern="1200">
                          <a:solidFill>
                            <a:schemeClr val="tx1"/>
                          </a:solidFill>
                          <a:latin typeface="Calibri" panose="020F0502020204030204"/>
                        </a:defRPr>
                      </a:lvl1pPr>
                      <a:lvl2pPr marL="342898" algn="l" defTabSz="685797" rtl="0" eaLnBrk="1" latinLnBrk="0" hangingPunct="1">
                        <a:defRPr sz="1350" kern="1200">
                          <a:solidFill>
                            <a:schemeClr val="tx1"/>
                          </a:solidFill>
                          <a:latin typeface="Calibri" panose="020F0502020204030204"/>
                        </a:defRPr>
                      </a:lvl2pPr>
                      <a:lvl3pPr marL="685797" algn="l" defTabSz="685797" rtl="0" eaLnBrk="1" latinLnBrk="0" hangingPunct="1">
                        <a:defRPr sz="1350" kern="1200">
                          <a:solidFill>
                            <a:schemeClr val="tx1"/>
                          </a:solidFill>
                          <a:latin typeface="Calibri" panose="020F0502020204030204"/>
                        </a:defRPr>
                      </a:lvl3pPr>
                      <a:lvl4pPr marL="1028696" algn="l" defTabSz="685797" rtl="0" eaLnBrk="1" latinLnBrk="0" hangingPunct="1">
                        <a:defRPr sz="1350" kern="1200">
                          <a:solidFill>
                            <a:schemeClr val="tx1"/>
                          </a:solidFill>
                          <a:latin typeface="Calibri" panose="020F0502020204030204"/>
                        </a:defRPr>
                      </a:lvl4pPr>
                      <a:lvl5pPr marL="1371594" algn="l" defTabSz="685797" rtl="0" eaLnBrk="1" latinLnBrk="0" hangingPunct="1">
                        <a:defRPr sz="1350" kern="1200">
                          <a:solidFill>
                            <a:schemeClr val="tx1"/>
                          </a:solidFill>
                          <a:latin typeface="Calibri" panose="020F0502020204030204"/>
                        </a:defRPr>
                      </a:lvl5pPr>
                      <a:lvl6pPr marL="1714492" algn="l" defTabSz="685797" rtl="0" eaLnBrk="1" latinLnBrk="0" hangingPunct="1">
                        <a:defRPr sz="1350" kern="1200">
                          <a:solidFill>
                            <a:schemeClr val="tx1"/>
                          </a:solidFill>
                          <a:latin typeface="Calibri" panose="020F0502020204030204"/>
                        </a:defRPr>
                      </a:lvl6pPr>
                      <a:lvl7pPr marL="2057391" algn="l" defTabSz="685797" rtl="0" eaLnBrk="1" latinLnBrk="0" hangingPunct="1">
                        <a:defRPr sz="1350" kern="1200">
                          <a:solidFill>
                            <a:schemeClr val="tx1"/>
                          </a:solidFill>
                          <a:latin typeface="Calibri" panose="020F0502020204030204"/>
                        </a:defRPr>
                      </a:lvl7pPr>
                      <a:lvl8pPr marL="2400290" algn="l" defTabSz="685797" rtl="0" eaLnBrk="1" latinLnBrk="0" hangingPunct="1">
                        <a:defRPr sz="1350" kern="1200">
                          <a:solidFill>
                            <a:schemeClr val="tx1"/>
                          </a:solidFill>
                          <a:latin typeface="Calibri" panose="020F0502020204030204"/>
                        </a:defRPr>
                      </a:lvl8pPr>
                      <a:lvl9pPr marL="2743188" algn="l" defTabSz="685797" rtl="0" eaLnBrk="1" latinLnBrk="0" hangingPunct="1">
                        <a:defRPr sz="1350" kern="1200">
                          <a:solidFill>
                            <a:schemeClr val="tx1"/>
                          </a:solidFill>
                          <a:latin typeface="Calibri" panose="020F0502020204030204"/>
                        </a:defRPr>
                      </a:lvl9pPr>
                    </a:lstStyle>
                    <a:p>
                      <a:pPr algn="ctr">
                        <a:lnSpc>
                          <a:spcPct val="150000"/>
                        </a:lnSpc>
                      </a:pPr>
                      <a:r>
                        <a:rPr lang="en-GB" sz="1800" dirty="0">
                          <a:solidFill>
                            <a:schemeClr val="accent3">
                              <a:lumMod val="20000"/>
                              <a:lumOff val="80000"/>
                            </a:schemeClr>
                          </a:solidFill>
                          <a:effectLst/>
                          <a:latin typeface="Abadi" panose="020B0604020104020204" pitchFamily="34" charset="0"/>
                        </a:rPr>
                        <a:t>Gemini, Virgo, Sagittarius, Pisces</a:t>
                      </a:r>
                    </a:p>
                  </a:txBody>
                  <a:tcPr marL="22647" marR="22647" marT="0" marB="0">
                    <a:lnL w="12700" cap="flat" cmpd="sng" algn="ctr">
                      <a:solidFill>
                        <a:srgbClr val="40C5AD"/>
                      </a:solidFill>
                      <a:prstDash val="solid"/>
                      <a:round/>
                      <a:headEnd type="none" w="med" len="med"/>
                      <a:tailEnd type="none" w="med" len="med"/>
                    </a:lnL>
                    <a:lnR w="12700" cap="flat" cmpd="sng" algn="ctr">
                      <a:solidFill>
                        <a:srgbClr val="A00EB4"/>
                      </a:solidFill>
                      <a:prstDash val="solid"/>
                      <a:round/>
                      <a:headEnd type="none" w="med" len="med"/>
                      <a:tailEnd type="none" w="med" len="med"/>
                    </a:lnR>
                    <a:lnT w="12700" cap="flat" cmpd="sng" algn="ctr">
                      <a:solidFill>
                        <a:srgbClr val="F00FB4"/>
                      </a:solidFill>
                      <a:prstDash val="solid"/>
                      <a:round/>
                      <a:headEnd type="none" w="med" len="med"/>
                      <a:tailEnd type="none" w="med" len="med"/>
                    </a:lnT>
                    <a:lnB w="12700" cap="flat" cmpd="sng" algn="ctr">
                      <a:solidFill>
                        <a:srgbClr val="A00EB4"/>
                      </a:solidFill>
                      <a:prstDash val="solid"/>
                      <a:round/>
                      <a:headEnd type="none" w="med" len="med"/>
                      <a:tailEnd type="none" w="med" len="med"/>
                    </a:lnB>
                    <a:lnTlToBr w="12700" cmpd="sng">
                      <a:noFill/>
                      <a:prstDash val="solid"/>
                    </a:lnTlToBr>
                    <a:lnBlToTr w="12700" cmpd="sng">
                      <a:noFill/>
                      <a:prstDash val="solid"/>
                    </a:lnBlToTr>
                    <a:solidFill>
                      <a:srgbClr val="CF543F">
                        <a:lumMod val="50000"/>
                      </a:srgbClr>
                    </a:solidFill>
                  </a:tcPr>
                </a:tc>
                <a:extLst>
                  <a:ext uri="{0D108BD9-81ED-4DB2-BD59-A6C34878D82A}">
                    <a16:rowId xmlns:a16="http://schemas.microsoft.com/office/drawing/2014/main" val="3830431837"/>
                  </a:ext>
                </a:extLst>
              </a:tr>
            </a:tbl>
          </a:graphicData>
        </a:graphic>
      </p:graphicFrame>
      <p:sp>
        <p:nvSpPr>
          <p:cNvPr id="15" name="TextBox 14">
            <a:extLst>
              <a:ext uri="{FF2B5EF4-FFF2-40B4-BE49-F238E27FC236}">
                <a16:creationId xmlns:a16="http://schemas.microsoft.com/office/drawing/2014/main" id="{5CA24D27-691C-104C-8A48-B5A81ED7928D}"/>
              </a:ext>
            </a:extLst>
          </p:cNvPr>
          <p:cNvSpPr txBox="1"/>
          <p:nvPr/>
        </p:nvSpPr>
        <p:spPr>
          <a:xfrm>
            <a:off x="4358679" y="281801"/>
            <a:ext cx="2285561" cy="1295098"/>
          </a:xfrm>
          <a:prstGeom prst="rect">
            <a:avLst/>
          </a:prstGeom>
          <a:noFill/>
        </p:spPr>
        <p:txBody>
          <a:bodyPr wrap="square">
            <a:spAutoFit/>
          </a:bodyPr>
          <a:lstStyle/>
          <a:p>
            <a:pPr algn="ctr">
              <a:lnSpc>
                <a:spcPct val="150000"/>
              </a:lnSpc>
            </a:pPr>
            <a:r>
              <a:rPr lang="en-GB" sz="1800" i="0" dirty="0">
                <a:solidFill>
                  <a:schemeClr val="accent3">
                    <a:lumMod val="20000"/>
                    <a:lumOff val="80000"/>
                  </a:schemeClr>
                </a:solidFill>
                <a:effectLst/>
                <a:latin typeface="Abadi" panose="020B0604020104020204" pitchFamily="34" charset="0"/>
              </a:rPr>
              <a:t>Chaturthi, </a:t>
            </a:r>
            <a:r>
              <a:rPr lang="en-GB" sz="1800" i="0" dirty="0" err="1">
                <a:solidFill>
                  <a:schemeClr val="accent3">
                    <a:lumMod val="20000"/>
                    <a:lumOff val="80000"/>
                  </a:schemeClr>
                </a:solidFill>
                <a:effectLst/>
                <a:latin typeface="Abadi" panose="020B0604020104020204" pitchFamily="34" charset="0"/>
              </a:rPr>
              <a:t>Trayodashi</a:t>
            </a:r>
            <a:endParaRPr lang="en-GB" sz="1800" i="0" dirty="0">
              <a:solidFill>
                <a:schemeClr val="accent3">
                  <a:lumMod val="20000"/>
                  <a:lumOff val="80000"/>
                </a:schemeClr>
              </a:solidFill>
              <a:effectLst/>
              <a:latin typeface="Abadi" panose="020B0604020104020204" pitchFamily="34" charset="0"/>
            </a:endParaRPr>
          </a:p>
          <a:p>
            <a:pPr algn="ctr">
              <a:lnSpc>
                <a:spcPct val="150000"/>
              </a:lnSpc>
            </a:pPr>
            <a:r>
              <a:rPr lang="en-GB" dirty="0">
                <a:solidFill>
                  <a:schemeClr val="accent3">
                    <a:lumMod val="20000"/>
                    <a:lumOff val="80000"/>
                  </a:schemeClr>
                </a:solidFill>
                <a:latin typeface="Abadi" panose="020B0604020104020204" pitchFamily="34" charset="0"/>
              </a:rPr>
              <a:t>4</a:t>
            </a:r>
            <a:r>
              <a:rPr lang="en-GB" baseline="30000" dirty="0">
                <a:solidFill>
                  <a:schemeClr val="accent3">
                    <a:lumMod val="20000"/>
                    <a:lumOff val="80000"/>
                  </a:schemeClr>
                </a:solidFill>
                <a:latin typeface="Abadi" panose="020B0604020104020204" pitchFamily="34" charset="0"/>
              </a:rPr>
              <a:t>th</a:t>
            </a:r>
            <a:r>
              <a:rPr lang="en-GB" dirty="0">
                <a:solidFill>
                  <a:schemeClr val="accent3">
                    <a:lumMod val="20000"/>
                    <a:lumOff val="80000"/>
                  </a:schemeClr>
                </a:solidFill>
                <a:latin typeface="Abadi" panose="020B0604020104020204" pitchFamily="34" charset="0"/>
              </a:rPr>
              <a:t> 13</a:t>
            </a:r>
            <a:r>
              <a:rPr lang="en-GB" baseline="30000" dirty="0">
                <a:solidFill>
                  <a:schemeClr val="accent3">
                    <a:lumMod val="20000"/>
                    <a:lumOff val="80000"/>
                  </a:schemeClr>
                </a:solidFill>
                <a:latin typeface="Abadi" panose="020B0604020104020204" pitchFamily="34" charset="0"/>
              </a:rPr>
              <a:t>th</a:t>
            </a:r>
            <a:r>
              <a:rPr lang="en-GB" dirty="0">
                <a:solidFill>
                  <a:schemeClr val="accent3">
                    <a:lumMod val="20000"/>
                    <a:lumOff val="80000"/>
                  </a:schemeClr>
                </a:solidFill>
                <a:latin typeface="Abadi" panose="020B0604020104020204" pitchFamily="34" charset="0"/>
              </a:rPr>
              <a:t> </a:t>
            </a:r>
            <a:endParaRPr lang="en-GB" sz="1800" i="0" dirty="0">
              <a:solidFill>
                <a:schemeClr val="accent3">
                  <a:lumMod val="20000"/>
                  <a:lumOff val="80000"/>
                </a:schemeClr>
              </a:solidFill>
              <a:effectLst/>
              <a:latin typeface="Abadi" panose="020B0604020104020204" pitchFamily="34" charset="0"/>
            </a:endParaRPr>
          </a:p>
          <a:p>
            <a:pPr algn="ctr">
              <a:lnSpc>
                <a:spcPct val="150000"/>
              </a:lnSpc>
            </a:pPr>
            <a:endParaRPr lang="en-GB" sz="1800" i="0" dirty="0">
              <a:solidFill>
                <a:schemeClr val="accent3">
                  <a:lumMod val="20000"/>
                  <a:lumOff val="80000"/>
                </a:schemeClr>
              </a:solidFill>
              <a:effectLst/>
              <a:latin typeface="Abadi" panose="020B0604020104020204" pitchFamily="34" charset="0"/>
            </a:endParaRPr>
          </a:p>
        </p:txBody>
      </p:sp>
      <p:sp>
        <p:nvSpPr>
          <p:cNvPr id="13" name="TextBox 12">
            <a:extLst>
              <a:ext uri="{FF2B5EF4-FFF2-40B4-BE49-F238E27FC236}">
                <a16:creationId xmlns:a16="http://schemas.microsoft.com/office/drawing/2014/main" id="{D86CC051-B39B-919F-325B-34515E1A2D87}"/>
              </a:ext>
            </a:extLst>
          </p:cNvPr>
          <p:cNvSpPr txBox="1"/>
          <p:nvPr/>
        </p:nvSpPr>
        <p:spPr>
          <a:xfrm>
            <a:off x="832808" y="-36621"/>
            <a:ext cx="6137114" cy="769441"/>
          </a:xfrm>
          <a:prstGeom prst="rect">
            <a:avLst/>
          </a:prstGeom>
          <a:noFill/>
        </p:spPr>
        <p:txBody>
          <a:bodyPr wrap="square">
            <a:spAutoFit/>
          </a:bodyPr>
          <a:lstStyle/>
          <a:p>
            <a:r>
              <a:rPr lang="en-GB" sz="4400" b="1" dirty="0" err="1">
                <a:solidFill>
                  <a:srgbClr val="FFC000"/>
                </a:solidFill>
                <a:latin typeface="Abadi" panose="020B0604020104020204" pitchFamily="34" charset="0"/>
              </a:rPr>
              <a:t>Tithī</a:t>
            </a:r>
            <a:r>
              <a:rPr lang="en-GB" sz="4400" b="1" dirty="0">
                <a:solidFill>
                  <a:srgbClr val="FFC000"/>
                </a:solidFill>
                <a:latin typeface="Abadi" panose="020B0604020104020204" pitchFamily="34" charset="0"/>
              </a:rPr>
              <a:t> Shunya</a:t>
            </a:r>
          </a:p>
        </p:txBody>
      </p:sp>
    </p:spTree>
    <p:extLst>
      <p:ext uri="{BB962C8B-B14F-4D97-AF65-F5344CB8AC3E}">
        <p14:creationId xmlns:p14="http://schemas.microsoft.com/office/powerpoint/2010/main" val="32198314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5478-34EB-50EA-4025-96F9FEDA525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F8915E-4785-8251-A878-CB939B3A7507}"/>
              </a:ext>
            </a:extLst>
          </p:cNvPr>
          <p:cNvSpPr txBox="1"/>
          <p:nvPr/>
        </p:nvSpPr>
        <p:spPr>
          <a:xfrm>
            <a:off x="129888" y="119922"/>
            <a:ext cx="11423078" cy="5940088"/>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Yogam &amp; Yogi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Calculation of the Nitya Yog is simple.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The heavens above is spherical, hence contain 360°, which divided by 27 constellations is equal to 13°20’. So, for each 13°20’, a Yog is formed.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Now, add the longitude of the Moon to the longitude of the Sun, divide it by 13°20’ and the consequent Nitya Yog is thus derived.</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Moon degrees 9 degree taurus – 40 degree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Sun’s degrees 28 degrees cancer  - 90x 28 degree cancer = 118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Sun + Moon is 158 degrees.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Step 2</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Add 93 degree 20’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pushya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 constant for all the charts static yoga)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251 deg 20’ =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mula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4</a:t>
            </a:r>
            <a:r>
              <a:rPr kumimoji="0" lang="en-US" sz="2000" b="0"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th</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pada is the yogi pada – Ketu is the yogi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graha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CCCCFF"/>
                </a:solidFill>
                <a:effectLst/>
                <a:uLnTx/>
                <a:uFillTx/>
                <a:latin typeface="Abadi" panose="020B0604020104020204" pitchFamily="34" charset="0"/>
                <a:ea typeface="+mn-ea"/>
                <a:cs typeface="+mn-cs"/>
              </a:rPr>
              <a:t>Avayogi</a:t>
            </a:r>
            <a:r>
              <a:rPr kumimoji="0" lang="en-US" sz="20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is 15</a:t>
            </a:r>
            <a:r>
              <a:rPr kumimoji="0" lang="en-US" sz="2000" b="0" i="0" u="none" strike="noStrike" kern="1200" cap="none" spc="0" normalizeH="0" baseline="30000" noProof="0" dirty="0">
                <a:ln>
                  <a:noFill/>
                </a:ln>
                <a:solidFill>
                  <a:srgbClr val="CCCCFF"/>
                </a:solidFill>
                <a:effectLst/>
                <a:uLnTx/>
                <a:uFillTx/>
                <a:latin typeface="Abadi" panose="020B0604020104020204" pitchFamily="34" charset="0"/>
                <a:ea typeface="+mn-ea"/>
                <a:cs typeface="+mn-cs"/>
              </a:rPr>
              <a:t>th</a:t>
            </a:r>
            <a:r>
              <a:rPr kumimoji="0" lang="en-US" sz="2000" b="0" i="0" u="none" strike="noStrike" kern="1200" cap="none" spc="0" normalizeH="0" baseline="0" noProof="0" dirty="0">
                <a:ln>
                  <a:noFill/>
                </a:ln>
                <a:solidFill>
                  <a:srgbClr val="CCCCFF"/>
                </a:solidFill>
                <a:effectLst/>
                <a:uLnTx/>
                <a:uFillTx/>
                <a:latin typeface="Abadi" panose="020B0604020104020204" pitchFamily="34" charset="0"/>
                <a:ea typeface="+mn-ea"/>
                <a:cs typeface="+mn-cs"/>
              </a:rPr>
              <a:t> nakshatra roughly depending on degrees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from Mula is – Ardra 2</a:t>
            </a:r>
            <a:r>
              <a:rPr kumimoji="0" lang="en-US" sz="2000" b="0" i="0" u="none" strike="noStrike" kern="1200" cap="none" spc="0" normalizeH="0" baseline="30000" noProof="0" dirty="0">
                <a:ln>
                  <a:noFill/>
                </a:ln>
                <a:solidFill>
                  <a:prstClr val="white"/>
                </a:solidFill>
                <a:effectLst/>
                <a:uLnTx/>
                <a:uFillTx/>
                <a:latin typeface="Abadi" panose="020B0604020104020204" pitchFamily="34" charset="0"/>
                <a:ea typeface="+mn-ea"/>
                <a:cs typeface="+mn-cs"/>
              </a:rPr>
              <a:t>nd</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pada.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Moon is 9 makar – 279; Sun 14 degree Cancer = 104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104+279 = 383 , - 360 = to that add 93 degree = 116 degrees -  in cancer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pushya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last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62" name="Ink 61">
                <a:extLst>
                  <a:ext uri="{FF2B5EF4-FFF2-40B4-BE49-F238E27FC236}">
                    <a16:creationId xmlns:a16="http://schemas.microsoft.com/office/drawing/2014/main" id="{A3ED197C-F051-710C-C406-EF57F9497D3F}"/>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A3ED197C-F051-710C-C406-EF57F9497D3F}"/>
                  </a:ext>
                </a:extLst>
              </p:cNvPr>
              <p:cNvPicPr/>
              <p:nvPr/>
            </p:nvPicPr>
            <p:blipFill>
              <a:blip r:embed="rId13"/>
              <a:stretch>
                <a:fillRect/>
              </a:stretch>
            </p:blipFill>
            <p:spPr>
              <a:xfrm>
                <a:off x="10508606" y="1897175"/>
                <a:ext cx="1116000" cy="306255"/>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01BCA1BE-AD08-5542-49BF-F69E5A7A23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69669" y="2574612"/>
            <a:ext cx="6530125" cy="1889508"/>
          </a:xfrm>
          <a:prstGeom prst="rect">
            <a:avLst/>
          </a:prstGeom>
        </p:spPr>
      </p:pic>
      <p:sp>
        <p:nvSpPr>
          <p:cNvPr id="71" name="TextBox 70">
            <a:extLst>
              <a:ext uri="{FF2B5EF4-FFF2-40B4-BE49-F238E27FC236}">
                <a16:creationId xmlns:a16="http://schemas.microsoft.com/office/drawing/2014/main" id="{6E1BFFBF-B015-0BA6-A59D-1357ACA36C70}"/>
              </a:ext>
            </a:extLst>
          </p:cNvPr>
          <p:cNvSpPr txBox="1"/>
          <p:nvPr/>
        </p:nvSpPr>
        <p:spPr>
          <a:xfrm>
            <a:off x="197788"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079478"/>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86916-A80D-E494-F69E-F8A127661C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4371679-8C58-F1A2-E1BC-8E7E91944B97}"/>
              </a:ext>
            </a:extLst>
          </p:cNvPr>
          <p:cNvSpPr txBox="1"/>
          <p:nvPr/>
        </p:nvSpPr>
        <p:spPr>
          <a:xfrm>
            <a:off x="294821" y="236672"/>
            <a:ext cx="11258145" cy="5509200"/>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Chapter 56.15 - Description of the Yogas (Joint motion)</a:t>
            </a:r>
            <a:endPar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DEITIES OF THE YOGA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211b-212a. The presiding deities of the 24 Yogas[1] are: (1.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Viṣkambha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Yama; (2.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Prīti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Viśvedevāḥ</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(3.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Āyuṣmān</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Moon; (4.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Saubhāgya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Dhātā</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(5.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Śobhana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Jīva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Bṛhaspati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(6.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Atigaṇḍa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Moon; (7.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Sukarmā</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Indra; (8.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Dhṛti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Varuṇa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(Toya); (9.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Śūla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Ahi; (10,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Gaṇḍa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Agni; (11. Vṛddhi):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Sūrya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(12. Dhruva):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Bhūmi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(13.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Vyāghāta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Rudra; (</a:t>
            </a:r>
            <a:r>
              <a:rPr kumimoji="0" lang="en-US" sz="20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14. </a:t>
            </a:r>
            <a:r>
              <a:rPr kumimoji="0" lang="en-US" sz="2000" b="1"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Harṣaṇa</a:t>
            </a:r>
            <a:r>
              <a:rPr kumimoji="0" lang="en-US" sz="20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Brahmā</a:t>
            </a:r>
            <a:r>
              <a:rPr kumimoji="0" lang="en-US" sz="2000" b="1"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(Ka); </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(15. Vajra):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Varuṇa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Toyapa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(16. Siddhi):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Gaṇeśa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(17.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Vyatīpāṭa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Rudra; (18.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Varīyas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Kubera (Dhanada); (19.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Parigha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Tvaṣṭā</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(20. Śiva): Mitra; (21. Siddha):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Ṣaḍānana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(22.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Sādhya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Sāvitrī</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(23.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Śubha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Kamalā</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(24.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Śukla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Gaurī</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(25. Brahman):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Nāsatyas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(26. Indra):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Pitṛs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and (27.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Vaidhṛtī</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Aditi.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Effects of the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yogas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212b. The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yogas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vaidhṛti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and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vyatīpātā</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are always highly catastrophic.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213-15a. The first half of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Parigha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is abhorred for all rites.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Viṣkambha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and Vajra, the first three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nāḍikās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Gaṇḍa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and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Atigaṇḍa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six,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Vyāghāta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nine, and in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Śūla</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five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nāḍikās</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are to be rejected.</a:t>
            </a: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60" name="Ink 59">
                <a:extLst>
                  <a:ext uri="{FF2B5EF4-FFF2-40B4-BE49-F238E27FC236}">
                    <a16:creationId xmlns:a16="http://schemas.microsoft.com/office/drawing/2014/main" id="{73F23E4F-DC61-061E-8423-7FFB4D807A85}"/>
                  </a:ext>
                </a:extLst>
              </p14:cNvPr>
              <p14:cNvContentPartPr/>
              <p14:nvPr/>
            </p14:nvContentPartPr>
            <p14:xfrm>
              <a:off x="3410846" y="6429520"/>
              <a:ext cx="276480" cy="360"/>
            </p14:xfrm>
          </p:contentPart>
        </mc:Choice>
        <mc:Fallback xmlns="">
          <p:pic>
            <p:nvPicPr>
              <p:cNvPr id="60" name="Ink 59">
                <a:extLst>
                  <a:ext uri="{FF2B5EF4-FFF2-40B4-BE49-F238E27FC236}">
                    <a16:creationId xmlns:a16="http://schemas.microsoft.com/office/drawing/2014/main" id="{73F23E4F-DC61-061E-8423-7FFB4D807A85}"/>
                  </a:ext>
                </a:extLst>
              </p:cNvPr>
              <p:cNvPicPr/>
              <p:nvPr/>
            </p:nvPicPr>
            <p:blipFill>
              <a:blip r:embed="rId3"/>
              <a:stretch>
                <a:fillRect/>
              </a:stretch>
            </p:blipFill>
            <p:spPr>
              <a:xfrm>
                <a:off x="3374893" y="6393520"/>
                <a:ext cx="348027" cy="72000"/>
              </a:xfrm>
              <a:prstGeom prst="rect">
                <a:avLst/>
              </a:prstGeom>
            </p:spPr>
          </p:pic>
        </mc:Fallback>
      </mc:AlternateContent>
      <p:pic>
        <p:nvPicPr>
          <p:cNvPr id="17" name="Picture 16" descr="A close up of a logo&#10;&#10;Description generated with high confidence">
            <a:extLst>
              <a:ext uri="{FF2B5EF4-FFF2-40B4-BE49-F238E27FC236}">
                <a16:creationId xmlns:a16="http://schemas.microsoft.com/office/drawing/2014/main" id="{FC2B338E-58BC-2EFF-0B8E-39584B44C5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43056" y="0"/>
            <a:ext cx="7021563" cy="2031707"/>
          </a:xfrm>
          <a:prstGeom prst="rect">
            <a:avLst/>
          </a:prstGeom>
        </p:spPr>
      </p:pic>
      <p:sp>
        <p:nvSpPr>
          <p:cNvPr id="71" name="TextBox 70">
            <a:extLst>
              <a:ext uri="{FF2B5EF4-FFF2-40B4-BE49-F238E27FC236}">
                <a16:creationId xmlns:a16="http://schemas.microsoft.com/office/drawing/2014/main" id="{C5994E3F-F9E7-E42F-BB22-BCCC85CD3F87}"/>
              </a:ext>
            </a:extLst>
          </p:cNvPr>
          <p:cNvSpPr txBox="1"/>
          <p:nvPr/>
        </p:nvSpPr>
        <p:spPr>
          <a:xfrm>
            <a:off x="79385"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850860"/>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635C1-E4B4-EFAE-E0A1-28B9479FBD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01273C-33EF-D26E-7303-BEDE9DCEE0E0}"/>
              </a:ext>
            </a:extLst>
          </p:cNvPr>
          <p:cNvSpPr txBox="1"/>
          <p:nvPr/>
        </p:nvSpPr>
        <p:spPr>
          <a:xfrm>
            <a:off x="294821" y="721483"/>
            <a:ext cx="11258145" cy="3477875"/>
          </a:xfrm>
          <a:prstGeom prst="rect">
            <a:avLst/>
          </a:prstGeom>
          <a:solidFill>
            <a:srgbClr val="968D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Abadi" panose="020B0604020104020204" pitchFamily="34" charset="0"/>
                <a:ea typeface="+mn-ea"/>
                <a:cs typeface="+mn-cs"/>
              </a:rPr>
              <a:t>Yogam &amp; Yogi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Each Yogi planet has a corresponding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 planet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Sun as Yogi – Saturn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Saturn as Yogi – Moon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Moon as Yogi – Mercury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Mercury as Yogi – Mars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Mars as Yogi – Ketu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Ketu as Yogi – Rahu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Rahu as Yogi – Venus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Venus as Yogi – Jupiter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Jupiter as Yogi – Sun as </a:t>
            </a:r>
            <a:r>
              <a:rPr kumimoji="0" lang="en-US" sz="2000" b="0" i="0" u="none" strike="noStrike" kern="1200" cap="none" spc="0" normalizeH="0" baseline="0" noProof="0" dirty="0" err="1">
                <a:ln>
                  <a:noFill/>
                </a:ln>
                <a:solidFill>
                  <a:prstClr val="white"/>
                </a:solidFill>
                <a:effectLst/>
                <a:uLnTx/>
                <a:uFillTx/>
                <a:latin typeface="Abadi" panose="020B0604020104020204" pitchFamily="34" charset="0"/>
                <a:ea typeface="+mn-ea"/>
                <a:cs typeface="+mn-cs"/>
              </a:rPr>
              <a:t>Avayogi</a:t>
            </a:r>
            <a:endParaRPr kumimoji="0" lang="en-GB" sz="2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endParaRPr>
          </a:p>
        </p:txBody>
      </p:sp>
      <p:grpSp>
        <p:nvGrpSpPr>
          <p:cNvPr id="35" name="Group 34">
            <a:extLst>
              <a:ext uri="{FF2B5EF4-FFF2-40B4-BE49-F238E27FC236}">
                <a16:creationId xmlns:a16="http://schemas.microsoft.com/office/drawing/2014/main" id="{A31796E0-E36A-0147-27A2-001FE4D78CF3}"/>
              </a:ext>
            </a:extLst>
          </p:cNvPr>
          <p:cNvGrpSpPr/>
          <p:nvPr/>
        </p:nvGrpSpPr>
        <p:grpSpPr>
          <a:xfrm>
            <a:off x="2365406" y="6104800"/>
            <a:ext cx="145800" cy="119880"/>
            <a:chOff x="2365406" y="6104800"/>
            <a:chExt cx="145800" cy="119880"/>
          </a:xfrm>
        </p:grpSpPr>
        <mc:AlternateContent xmlns:mc="http://schemas.openxmlformats.org/markup-compatibility/2006" xmlns:p14="http://schemas.microsoft.com/office/powerpoint/2010/main">
          <mc:Choice Requires="p14">
            <p:contentPart p14:bwMode="auto" r:id="rId2">
              <p14:nvContentPartPr>
                <p14:cNvPr id="33" name="Ink 32">
                  <a:extLst>
                    <a:ext uri="{FF2B5EF4-FFF2-40B4-BE49-F238E27FC236}">
                      <a16:creationId xmlns:a16="http://schemas.microsoft.com/office/drawing/2014/main" id="{65E7C2C5-7AA1-2486-1126-2C9B71101773}"/>
                    </a:ext>
                  </a:extLst>
                </p14:cNvPr>
                <p14:cNvContentPartPr/>
                <p14:nvPr/>
              </p14:nvContentPartPr>
              <p14:xfrm>
                <a:off x="2394566" y="6133240"/>
                <a:ext cx="111600" cy="91440"/>
              </p14:xfrm>
            </p:contentPart>
          </mc:Choice>
          <mc:Fallback xmlns="">
            <p:pic>
              <p:nvPicPr>
                <p:cNvPr id="33" name="Ink 32">
                  <a:extLst>
                    <a:ext uri="{FF2B5EF4-FFF2-40B4-BE49-F238E27FC236}">
                      <a16:creationId xmlns:a16="http://schemas.microsoft.com/office/drawing/2014/main" id="{65E7C2C5-7AA1-2486-1126-2C9B71101773}"/>
                    </a:ext>
                  </a:extLst>
                </p:cNvPr>
                <p:cNvPicPr/>
                <p:nvPr/>
              </p:nvPicPr>
              <p:blipFill>
                <a:blip r:embed="rId3"/>
                <a:stretch>
                  <a:fillRect/>
                </a:stretch>
              </p:blipFill>
              <p:spPr>
                <a:xfrm>
                  <a:off x="2358566" y="6097240"/>
                  <a:ext cx="1832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4" name="Ink 33">
                  <a:extLst>
                    <a:ext uri="{FF2B5EF4-FFF2-40B4-BE49-F238E27FC236}">
                      <a16:creationId xmlns:a16="http://schemas.microsoft.com/office/drawing/2014/main" id="{810BA605-C5CF-8151-E945-EA420A60C6F1}"/>
                    </a:ext>
                  </a:extLst>
                </p14:cNvPr>
                <p14:cNvContentPartPr/>
                <p14:nvPr/>
              </p14:nvContentPartPr>
              <p14:xfrm>
                <a:off x="2365406" y="6104800"/>
                <a:ext cx="145800" cy="107640"/>
              </p14:xfrm>
            </p:contentPart>
          </mc:Choice>
          <mc:Fallback xmlns="">
            <p:pic>
              <p:nvPicPr>
                <p:cNvPr id="34" name="Ink 33">
                  <a:extLst>
                    <a:ext uri="{FF2B5EF4-FFF2-40B4-BE49-F238E27FC236}">
                      <a16:creationId xmlns:a16="http://schemas.microsoft.com/office/drawing/2014/main" id="{810BA605-C5CF-8151-E945-EA420A60C6F1}"/>
                    </a:ext>
                  </a:extLst>
                </p:cNvPr>
                <p:cNvPicPr/>
                <p:nvPr/>
              </p:nvPicPr>
              <p:blipFill>
                <a:blip r:embed="rId5"/>
                <a:stretch>
                  <a:fillRect/>
                </a:stretch>
              </p:blipFill>
              <p:spPr>
                <a:xfrm>
                  <a:off x="2329406" y="6068800"/>
                  <a:ext cx="217440" cy="179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61" name="Ink 60">
                <a:extLst>
                  <a:ext uri="{FF2B5EF4-FFF2-40B4-BE49-F238E27FC236}">
                    <a16:creationId xmlns:a16="http://schemas.microsoft.com/office/drawing/2014/main" id="{92DF8525-BA37-AE69-345B-30737D30B27C}"/>
                  </a:ext>
                </a:extLst>
              </p14:cNvPr>
              <p14:cNvContentPartPr/>
              <p14:nvPr/>
            </p14:nvContentPartPr>
            <p14:xfrm>
              <a:off x="2358206" y="6357880"/>
              <a:ext cx="169560" cy="86760"/>
            </p14:xfrm>
          </p:contentPart>
        </mc:Choice>
        <mc:Fallback xmlns="">
          <p:pic>
            <p:nvPicPr>
              <p:cNvPr id="61" name="Ink 60">
                <a:extLst>
                  <a:ext uri="{FF2B5EF4-FFF2-40B4-BE49-F238E27FC236}">
                    <a16:creationId xmlns:a16="http://schemas.microsoft.com/office/drawing/2014/main" id="{92DF8525-BA37-AE69-345B-30737D30B27C}"/>
                  </a:ext>
                </a:extLst>
              </p:cNvPr>
              <p:cNvPicPr/>
              <p:nvPr/>
            </p:nvPicPr>
            <p:blipFill>
              <a:blip r:embed="rId11"/>
              <a:stretch>
                <a:fillRect/>
              </a:stretch>
            </p:blipFill>
            <p:spPr>
              <a:xfrm>
                <a:off x="2322206" y="6321880"/>
                <a:ext cx="2412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2" name="Ink 61">
                <a:extLst>
                  <a:ext uri="{FF2B5EF4-FFF2-40B4-BE49-F238E27FC236}">
                    <a16:creationId xmlns:a16="http://schemas.microsoft.com/office/drawing/2014/main" id="{8D7A92FF-96A6-73FB-E44A-4B29A6B6A015}"/>
                  </a:ext>
                </a:extLst>
              </p14:cNvPr>
              <p14:cNvContentPartPr/>
              <p14:nvPr/>
            </p14:nvContentPartPr>
            <p14:xfrm>
              <a:off x="10580606" y="2038960"/>
              <a:ext cx="972360" cy="23040"/>
            </p14:xfrm>
          </p:contentPart>
        </mc:Choice>
        <mc:Fallback xmlns="">
          <p:pic>
            <p:nvPicPr>
              <p:cNvPr id="62" name="Ink 61">
                <a:extLst>
                  <a:ext uri="{FF2B5EF4-FFF2-40B4-BE49-F238E27FC236}">
                    <a16:creationId xmlns:a16="http://schemas.microsoft.com/office/drawing/2014/main" id="{8D7A92FF-96A6-73FB-E44A-4B29A6B6A015}"/>
                  </a:ext>
                </a:extLst>
              </p:cNvPr>
              <p:cNvPicPr/>
              <p:nvPr/>
            </p:nvPicPr>
            <p:blipFill>
              <a:blip r:embed="rId13"/>
              <a:stretch>
                <a:fillRect/>
              </a:stretch>
            </p:blipFill>
            <p:spPr>
              <a:xfrm>
                <a:off x="10508606" y="1897175"/>
                <a:ext cx="1116000" cy="306255"/>
              </a:xfrm>
              <a:prstGeom prst="rect">
                <a:avLst/>
              </a:prstGeom>
            </p:spPr>
          </p:pic>
        </mc:Fallback>
      </mc:AlternateContent>
      <p:grpSp>
        <p:nvGrpSpPr>
          <p:cNvPr id="65" name="Group 64">
            <a:extLst>
              <a:ext uri="{FF2B5EF4-FFF2-40B4-BE49-F238E27FC236}">
                <a16:creationId xmlns:a16="http://schemas.microsoft.com/office/drawing/2014/main" id="{7D6E25A3-447D-4863-74BD-E09B7E5B63CF}"/>
              </a:ext>
            </a:extLst>
          </p:cNvPr>
          <p:cNvGrpSpPr/>
          <p:nvPr/>
        </p:nvGrpSpPr>
        <p:grpSpPr>
          <a:xfrm>
            <a:off x="9647315" y="4711960"/>
            <a:ext cx="198720" cy="169920"/>
            <a:chOff x="9462446" y="4729600"/>
            <a:chExt cx="198720" cy="169920"/>
          </a:xfrm>
        </p:grpSpPr>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5F513D57-6E57-4E60-43F6-0D4C65A30155}"/>
                    </a:ext>
                  </a:extLst>
                </p14:cNvPr>
                <p14:cNvContentPartPr/>
                <p14:nvPr/>
              </p14:nvContentPartPr>
              <p14:xfrm>
                <a:off x="9521486" y="4767400"/>
                <a:ext cx="74160" cy="106200"/>
              </p14:xfrm>
            </p:contentPart>
          </mc:Choice>
          <mc:Fallback xmlns="">
            <p:pic>
              <p:nvPicPr>
                <p:cNvPr id="63" name="Ink 62">
                  <a:extLst>
                    <a:ext uri="{FF2B5EF4-FFF2-40B4-BE49-F238E27FC236}">
                      <a16:creationId xmlns:a16="http://schemas.microsoft.com/office/drawing/2014/main" id="{5F513D57-6E57-4E60-43F6-0D4C65A30155}"/>
                    </a:ext>
                  </a:extLst>
                </p:cNvPr>
                <p:cNvPicPr/>
                <p:nvPr/>
              </p:nvPicPr>
              <p:blipFill>
                <a:blip r:embed="rId15"/>
                <a:stretch>
                  <a:fillRect/>
                </a:stretch>
              </p:blipFill>
              <p:spPr>
                <a:xfrm>
                  <a:off x="9485486" y="4731278"/>
                  <a:ext cx="145800" cy="17808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4" name="Ink 63">
                  <a:extLst>
                    <a:ext uri="{FF2B5EF4-FFF2-40B4-BE49-F238E27FC236}">
                      <a16:creationId xmlns:a16="http://schemas.microsoft.com/office/drawing/2014/main" id="{80B04890-B096-E3AD-24F7-FB4210260C04}"/>
                    </a:ext>
                  </a:extLst>
                </p14:cNvPr>
                <p14:cNvContentPartPr/>
                <p14:nvPr/>
              </p14:nvContentPartPr>
              <p14:xfrm>
                <a:off x="9462446" y="4729600"/>
                <a:ext cx="198720" cy="169920"/>
              </p14:xfrm>
            </p:contentPart>
          </mc:Choice>
          <mc:Fallback xmlns="">
            <p:pic>
              <p:nvPicPr>
                <p:cNvPr id="64" name="Ink 63">
                  <a:extLst>
                    <a:ext uri="{FF2B5EF4-FFF2-40B4-BE49-F238E27FC236}">
                      <a16:creationId xmlns:a16="http://schemas.microsoft.com/office/drawing/2014/main" id="{80B04890-B096-E3AD-24F7-FB4210260C04}"/>
                    </a:ext>
                  </a:extLst>
                </p:cNvPr>
                <p:cNvPicPr/>
                <p:nvPr/>
              </p:nvPicPr>
              <p:blipFill>
                <a:blip r:embed="rId17"/>
                <a:stretch>
                  <a:fillRect/>
                </a:stretch>
              </p:blipFill>
              <p:spPr>
                <a:xfrm>
                  <a:off x="9426446" y="4693676"/>
                  <a:ext cx="270360" cy="241409"/>
                </a:xfrm>
                <a:prstGeom prst="rect">
                  <a:avLst/>
                </a:prstGeom>
              </p:spPr>
            </p:pic>
          </mc:Fallback>
        </mc:AlternateContent>
      </p:grpSp>
      <p:pic>
        <p:nvPicPr>
          <p:cNvPr id="17" name="Picture 16" descr="A close up of a logo&#10;&#10;Description generated with high confidence">
            <a:extLst>
              <a:ext uri="{FF2B5EF4-FFF2-40B4-BE49-F238E27FC236}">
                <a16:creationId xmlns:a16="http://schemas.microsoft.com/office/drawing/2014/main" id="{88F64E82-04CC-857D-2F80-65A6B6C10B5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243056" y="0"/>
            <a:ext cx="7021563" cy="2031707"/>
          </a:xfrm>
          <a:prstGeom prst="rect">
            <a:avLst/>
          </a:prstGeom>
        </p:spPr>
      </p:pic>
      <p:sp>
        <p:nvSpPr>
          <p:cNvPr id="71" name="TextBox 70">
            <a:extLst>
              <a:ext uri="{FF2B5EF4-FFF2-40B4-BE49-F238E27FC236}">
                <a16:creationId xmlns:a16="http://schemas.microsoft.com/office/drawing/2014/main" id="{5143869F-F044-4F72-1A5C-A5033475F5E5}"/>
              </a:ext>
            </a:extLst>
          </p:cNvPr>
          <p:cNvSpPr txBox="1"/>
          <p:nvPr/>
        </p:nvSpPr>
        <p:spPr>
          <a:xfrm>
            <a:off x="79385" y="182319"/>
            <a:ext cx="85290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rgbClr val="FFC000"/>
                </a:solidFill>
                <a:effectLst/>
                <a:uLnTx/>
                <a:uFillTx/>
                <a:latin typeface="Calibri" panose="020F0502020204030204"/>
                <a:ea typeface="+mn-ea"/>
                <a:cs typeface="Mangal" panose="02040503050203030202" pitchFamily="18" charset="0"/>
              </a:rPr>
              <a:t>ॐ</a:t>
            </a:r>
            <a:endParaRPr kumimoji="0" lang="en-GB" sz="44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2A4CD9D-3B0A-6E54-80D9-305E9CE167C3}"/>
              </a:ext>
            </a:extLst>
          </p:cNvPr>
          <p:cNvPicPr>
            <a:picLocks noChangeAspect="1"/>
          </p:cNvPicPr>
          <p:nvPr/>
        </p:nvPicPr>
        <p:blipFill>
          <a:blip r:embed="rId19"/>
          <a:stretch>
            <a:fillRect/>
          </a:stretch>
        </p:blipFill>
        <p:spPr>
          <a:xfrm>
            <a:off x="4931280" y="1267364"/>
            <a:ext cx="6599591" cy="5133896"/>
          </a:xfrm>
          <a:prstGeom prst="rect">
            <a:avLst/>
          </a:prstGeom>
        </p:spPr>
      </p:pic>
    </p:spTree>
    <p:extLst>
      <p:ext uri="{BB962C8B-B14F-4D97-AF65-F5344CB8AC3E}">
        <p14:creationId xmlns:p14="http://schemas.microsoft.com/office/powerpoint/2010/main" val="333656056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374A163F-188A-3653-86C1-5ACFC1919395}"/>
            </a:ext>
          </a:extLst>
        </p:cNvPr>
        <p:cNvGrpSpPr/>
        <p:nvPr/>
      </p:nvGrpSpPr>
      <p:grpSpPr>
        <a:xfrm>
          <a:off x="0" y="0"/>
          <a:ext cx="0" cy="0"/>
          <a:chOff x="0" y="0"/>
          <a:chExt cx="0" cy="0"/>
        </a:xfrm>
      </p:grpSpPr>
      <p:pic>
        <p:nvPicPr>
          <p:cNvPr id="8" name="Picture 7" descr="Golden Bhojpatra Shree Surya Yantra at ₹ 3100 in Lucknow | ID: 23103616512">
            <a:extLst>
              <a:ext uri="{FF2B5EF4-FFF2-40B4-BE49-F238E27FC236}">
                <a16:creationId xmlns:a16="http://schemas.microsoft.com/office/drawing/2014/main" id="{3DBFF4F1-747F-30DA-A601-C859F97A8277}"/>
              </a:ext>
            </a:extLst>
          </p:cNvPr>
          <p:cNvPicPr>
            <a:picLocks noChangeAspect="1"/>
          </p:cNvPicPr>
          <p:nvPr/>
        </p:nvPicPr>
        <p:blipFill>
          <a:blip r:embed="rId3"/>
          <a:stretch>
            <a:fillRect/>
          </a:stretch>
        </p:blipFill>
        <p:spPr>
          <a:xfrm>
            <a:off x="10566488" y="2765238"/>
            <a:ext cx="1134485" cy="1149817"/>
          </a:xfrm>
          <a:prstGeom prst="rect">
            <a:avLst/>
          </a:prstGeom>
        </p:spPr>
      </p:pic>
      <p:pic>
        <p:nvPicPr>
          <p:cNvPr id="2" name="Picture 1" descr="Main Article Image">
            <a:extLst>
              <a:ext uri="{FF2B5EF4-FFF2-40B4-BE49-F238E27FC236}">
                <a16:creationId xmlns:a16="http://schemas.microsoft.com/office/drawing/2014/main" id="{BCA8C952-CF1E-6161-E0BD-06E111D9E98D}"/>
              </a:ext>
            </a:extLst>
          </p:cNvPr>
          <p:cNvPicPr>
            <a:picLocks noChangeAspect="1"/>
          </p:cNvPicPr>
          <p:nvPr/>
        </p:nvPicPr>
        <p:blipFill>
          <a:blip r:embed="rId4"/>
          <a:stretch>
            <a:fillRect/>
          </a:stretch>
        </p:blipFill>
        <p:spPr>
          <a:xfrm>
            <a:off x="0" y="0"/>
            <a:ext cx="9470571" cy="6313714"/>
          </a:xfrm>
          <a:prstGeom prst="rect">
            <a:avLst/>
          </a:prstGeom>
        </p:spPr>
      </p:pic>
      <p:sp>
        <p:nvSpPr>
          <p:cNvPr id="84" name="Google Shape;84;p1">
            <a:extLst>
              <a:ext uri="{FF2B5EF4-FFF2-40B4-BE49-F238E27FC236}">
                <a16:creationId xmlns:a16="http://schemas.microsoft.com/office/drawing/2014/main" id="{DEDB07B2-6B69-677E-AA11-A44F921DD960}"/>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5" name="Google Shape;85;p1">
            <a:extLst>
              <a:ext uri="{FF2B5EF4-FFF2-40B4-BE49-F238E27FC236}">
                <a16:creationId xmlns:a16="http://schemas.microsoft.com/office/drawing/2014/main" id="{B13DB00B-95AD-25CE-A1B4-AEDFB0BF5F06}"/>
              </a:ext>
            </a:extLst>
          </p:cNvPr>
          <p:cNvSpPr/>
          <p:nvPr/>
        </p:nvSpPr>
        <p:spPr>
          <a:xfrm>
            <a:off x="-2" y="5709920"/>
            <a:ext cx="12192000" cy="1148080"/>
          </a:xfrm>
          <a:prstGeom prst="rect">
            <a:avLst/>
          </a:prstGeom>
          <a:solidFill>
            <a:schemeClr val="accent1">
              <a:lumMod val="50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descr="A close up of a logo&#10;&#10;Description generated with high confidence">
            <a:extLst>
              <a:ext uri="{FF2B5EF4-FFF2-40B4-BE49-F238E27FC236}">
                <a16:creationId xmlns:a16="http://schemas.microsoft.com/office/drawing/2014/main" id="{A93277EE-48B9-416A-4B85-3A06E85E0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342" y="0"/>
            <a:ext cx="3551666" cy="1153046"/>
          </a:xfrm>
          <a:prstGeom prst="rect">
            <a:avLst/>
          </a:prstGeom>
        </p:spPr>
      </p:pic>
      <p:sp>
        <p:nvSpPr>
          <p:cNvPr id="13" name="TextBox 12">
            <a:extLst>
              <a:ext uri="{FF2B5EF4-FFF2-40B4-BE49-F238E27FC236}">
                <a16:creationId xmlns:a16="http://schemas.microsoft.com/office/drawing/2014/main" id="{D6B81B8E-362A-1D70-9191-C1D6283E7794}"/>
              </a:ext>
            </a:extLst>
          </p:cNvPr>
          <p:cNvSpPr txBox="1"/>
          <p:nvPr/>
        </p:nvSpPr>
        <p:spPr>
          <a:xfrm rot="16200000">
            <a:off x="-2312044" y="3503099"/>
            <a:ext cx="5176424" cy="707886"/>
          </a:xfrm>
          <a:prstGeom prst="rect">
            <a:avLst/>
          </a:prstGeom>
          <a:noFill/>
        </p:spPr>
        <p:txBody>
          <a:bodyPr wrap="square">
            <a:spAutoFit/>
          </a:bodyPr>
          <a:lstStyle/>
          <a:p>
            <a:pPr marL="0" marR="0" lvl="0" indent="0" algn="ctr" defTabSz="64291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70AD47">
                    <a:lumMod val="50000"/>
                  </a:srgbClr>
                </a:solidFill>
                <a:effectLst/>
                <a:uLnTx/>
                <a:uFillTx/>
                <a:latin typeface="Trebuchet MS" panose="020B0603020202020204" pitchFamily="34" charset="0"/>
                <a:ea typeface="+mn-ea"/>
                <a:cs typeface="+mn-cs"/>
              </a:rPr>
              <a:t>Instead of the Gayatri this is a Excellent option -</a:t>
            </a:r>
            <a:endParaRPr kumimoji="0" lang="en-GB"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97B7F9A-41AD-401A-913D-41C1EAF053ED}"/>
              </a:ext>
            </a:extLst>
          </p:cNvPr>
          <p:cNvSpPr txBox="1"/>
          <p:nvPr/>
        </p:nvSpPr>
        <p:spPr>
          <a:xfrm>
            <a:off x="27888" y="739184"/>
            <a:ext cx="10262509" cy="5170646"/>
          </a:xfrm>
          <a:prstGeom prst="rect">
            <a:avLst/>
          </a:prstGeom>
          <a:solidFill>
            <a:srgbClr val="1E0303">
              <a:alpha val="43000"/>
            </a:srgbClr>
          </a:solidFill>
        </p:spPr>
        <p:txBody>
          <a:bodyPr wrap="square">
            <a:spAutoFit/>
          </a:bodyPr>
          <a:lstStyle/>
          <a:p>
            <a:pPr algn="ctr" defTabSz="321457"/>
            <a:endParaRPr lang="en-GB" sz="2400" b="1" dirty="0">
              <a:solidFill>
                <a:srgbClr val="FFFF00"/>
              </a:solidFill>
              <a:latin typeface="Trebuchet MS" panose="020B0603020202020204" pitchFamily="34" charset="0"/>
            </a:endParaRPr>
          </a:p>
          <a:p>
            <a:pPr>
              <a:buNone/>
            </a:pPr>
            <a:r>
              <a:rPr lang="sa-IN" sz="2400" dirty="0">
                <a:solidFill>
                  <a:srgbClr val="FFFF00"/>
                </a:solidFill>
                <a:latin typeface="Trebuchet MS" panose="020B0603020202020204" pitchFamily="34" charset="0"/>
              </a:rPr>
              <a:t>उ॒द्यन्न॒द्य मि॑त्रमह आ॒रोह॒न्नुत्त॑रां॒ दिव॑म् । हृ॒द्रो॒गं मम॑ सूर्य हरि॒माणं॑ च नाशय ॥</a:t>
            </a:r>
            <a:br>
              <a:rPr lang="sa-IN" sz="2000" dirty="0">
                <a:solidFill>
                  <a:schemeClr val="accent4">
                    <a:lumMod val="40000"/>
                    <a:lumOff val="60000"/>
                  </a:schemeClr>
                </a:solidFill>
                <a:latin typeface="Trebuchet MS" panose="020B0603020202020204" pitchFamily="34" charset="0"/>
              </a:rPr>
            </a:br>
            <a:r>
              <a:rPr lang="sa-IN" sz="2000" dirty="0">
                <a:solidFill>
                  <a:schemeClr val="accent4">
                    <a:lumMod val="40000"/>
                    <a:lumOff val="60000"/>
                  </a:schemeClr>
                </a:solidFill>
                <a:latin typeface="Trebuchet MS" panose="020B0603020202020204" pitchFamily="34" charset="0"/>
              </a:rPr>
              <a:t>udyann adya mitramaha ārohann uttarāṃ divam | hṛdrogam mama sūrya harimāṇaṃ ca nāśaya ||</a:t>
            </a:r>
          </a:p>
          <a:p>
            <a:pPr>
              <a:buNone/>
            </a:pPr>
            <a:r>
              <a:rPr lang="en-GB" b="1" dirty="0">
                <a:solidFill>
                  <a:schemeClr val="bg1"/>
                </a:solidFill>
                <a:latin typeface="Trebuchet MS" panose="020B0603020202020204" pitchFamily="34" charset="0"/>
              </a:rPr>
              <a:t>English translation:</a:t>
            </a:r>
          </a:p>
          <a:p>
            <a:pPr>
              <a:buNone/>
            </a:pPr>
            <a:r>
              <a:rPr lang="en-GB" sz="2400" dirty="0">
                <a:solidFill>
                  <a:schemeClr val="bg1"/>
                </a:solidFill>
                <a:latin typeface="Trebuchet MS" panose="020B0603020202020204" pitchFamily="34" charset="0"/>
              </a:rPr>
              <a:t>“Radiant with benevolent light, rising today and mount into the highest heaven, do you O Sun, remove sickness of my heart, and the yellowness (of my body).”</a:t>
            </a:r>
            <a:r>
              <a:rPr lang="en-US" sz="2400" dirty="0">
                <a:solidFill>
                  <a:schemeClr val="bg1"/>
                </a:solidFill>
                <a:latin typeface="Trebuchet MS" panose="020B0603020202020204" pitchFamily="34" charset="0"/>
              </a:rPr>
              <a:t> </a:t>
            </a:r>
          </a:p>
          <a:p>
            <a:pPr>
              <a:buNone/>
            </a:pPr>
            <a:r>
              <a:rPr lang="en-US" sz="2400" dirty="0" err="1">
                <a:solidFill>
                  <a:schemeClr val="bg1"/>
                </a:solidFill>
                <a:latin typeface="Trebuchet MS" panose="020B0603020202020204" pitchFamily="34" charset="0"/>
              </a:rPr>
              <a:t>Śaunaka</a:t>
            </a:r>
            <a:r>
              <a:rPr lang="en-US" sz="2400" dirty="0">
                <a:solidFill>
                  <a:schemeClr val="bg1"/>
                </a:solidFill>
                <a:latin typeface="Trebuchet MS" panose="020B0603020202020204" pitchFamily="34" charset="0"/>
              </a:rPr>
              <a:t> treats this as a mantra dedicated to the Sun to remove sin, heal disease, be an antidote to poison and as a means of obtaining present happiness and final liberation</a:t>
            </a:r>
            <a:endParaRPr lang="en-US" sz="2400" b="1" dirty="0">
              <a:solidFill>
                <a:schemeClr val="accent6">
                  <a:lumMod val="60000"/>
                  <a:lumOff val="40000"/>
                </a:schemeClr>
              </a:solidFill>
              <a:latin typeface="Trebuchet MS" panose="020B0603020202020204" pitchFamily="34" charset="0"/>
            </a:endParaRPr>
          </a:p>
          <a:p>
            <a:pPr defTabSz="321457"/>
            <a:r>
              <a:rPr lang="en-GB" sz="3200" b="1" dirty="0" err="1">
                <a:solidFill>
                  <a:schemeClr val="accent6">
                    <a:lumMod val="60000"/>
                    <a:lumOff val="40000"/>
                  </a:schemeClr>
                </a:solidFill>
              </a:rPr>
              <a:t>चन्द्रमा</a:t>
            </a:r>
            <a:r>
              <a:rPr lang="en-GB" sz="3200" b="1" dirty="0">
                <a:solidFill>
                  <a:schemeClr val="accent6">
                    <a:lumMod val="60000"/>
                    <a:lumOff val="40000"/>
                  </a:schemeClr>
                </a:solidFill>
              </a:rPr>
              <a:t> </a:t>
            </a:r>
            <a:r>
              <a:rPr lang="en-GB" sz="3200" b="1" dirty="0" err="1">
                <a:solidFill>
                  <a:schemeClr val="accent6">
                    <a:lumMod val="60000"/>
                    <a:lumOff val="40000"/>
                  </a:schemeClr>
                </a:solidFill>
              </a:rPr>
              <a:t>मनसो</a:t>
            </a:r>
            <a:r>
              <a:rPr lang="en-GB" sz="3200" b="1" dirty="0">
                <a:solidFill>
                  <a:schemeClr val="accent6">
                    <a:lumMod val="60000"/>
                    <a:lumOff val="40000"/>
                  </a:schemeClr>
                </a:solidFill>
              </a:rPr>
              <a:t> </a:t>
            </a:r>
            <a:r>
              <a:rPr lang="en-GB" sz="3200" b="1" dirty="0" err="1">
                <a:solidFill>
                  <a:schemeClr val="accent6">
                    <a:lumMod val="60000"/>
                    <a:lumOff val="40000"/>
                  </a:schemeClr>
                </a:solidFill>
              </a:rPr>
              <a:t>जात</a:t>
            </a:r>
            <a:r>
              <a:rPr lang="en-GB" sz="3200" b="1" dirty="0">
                <a:solidFill>
                  <a:schemeClr val="accent6">
                    <a:lumMod val="60000"/>
                    <a:lumOff val="40000"/>
                  </a:schemeClr>
                </a:solidFill>
              </a:rPr>
              <a:t>: </a:t>
            </a:r>
            <a:r>
              <a:rPr lang="en-US" sz="3200" b="1" i="1" dirty="0" err="1">
                <a:solidFill>
                  <a:schemeClr val="accent4">
                    <a:lumMod val="40000"/>
                    <a:lumOff val="60000"/>
                  </a:schemeClr>
                </a:solidFill>
                <a:latin typeface="Trebuchet MS" panose="020B0603020202020204" pitchFamily="34" charset="0"/>
              </a:rPr>
              <a:t>Chandramā</a:t>
            </a:r>
            <a:r>
              <a:rPr lang="en-US" sz="3200" b="1" i="1" dirty="0">
                <a:solidFill>
                  <a:schemeClr val="accent4">
                    <a:lumMod val="40000"/>
                    <a:lumOff val="60000"/>
                  </a:schemeClr>
                </a:solidFill>
                <a:latin typeface="Trebuchet MS" panose="020B0603020202020204" pitchFamily="34" charset="0"/>
              </a:rPr>
              <a:t> </a:t>
            </a:r>
            <a:r>
              <a:rPr lang="en-US" sz="3200" b="1" i="1" dirty="0" err="1">
                <a:solidFill>
                  <a:schemeClr val="accent4">
                    <a:lumMod val="40000"/>
                    <a:lumOff val="60000"/>
                  </a:schemeClr>
                </a:solidFill>
                <a:latin typeface="Trebuchet MS" panose="020B0603020202020204" pitchFamily="34" charset="0"/>
              </a:rPr>
              <a:t>manaso</a:t>
            </a:r>
            <a:r>
              <a:rPr lang="en-US" sz="3200" b="1" i="1" dirty="0">
                <a:solidFill>
                  <a:schemeClr val="accent4">
                    <a:lumMod val="40000"/>
                    <a:lumOff val="60000"/>
                  </a:schemeClr>
                </a:solidFill>
                <a:latin typeface="Trebuchet MS" panose="020B0603020202020204" pitchFamily="34" charset="0"/>
              </a:rPr>
              <a:t> </a:t>
            </a:r>
            <a:r>
              <a:rPr lang="en-US" sz="3200" b="1" i="1" dirty="0" err="1">
                <a:solidFill>
                  <a:schemeClr val="accent4">
                    <a:lumMod val="40000"/>
                    <a:lumOff val="60000"/>
                  </a:schemeClr>
                </a:solidFill>
                <a:latin typeface="Trebuchet MS" panose="020B0603020202020204" pitchFamily="34" charset="0"/>
              </a:rPr>
              <a:t>jātaḥ</a:t>
            </a:r>
            <a:r>
              <a:rPr lang="en-US" sz="3200" b="1" i="1" dirty="0">
                <a:solidFill>
                  <a:schemeClr val="accent4">
                    <a:lumMod val="40000"/>
                    <a:lumOff val="60000"/>
                  </a:schemeClr>
                </a:solidFill>
                <a:latin typeface="Trebuchet MS" panose="020B0603020202020204" pitchFamily="34" charset="0"/>
              </a:rPr>
              <a:t> </a:t>
            </a:r>
            <a:r>
              <a:rPr lang="en-US" sz="2400" dirty="0">
                <a:solidFill>
                  <a:schemeClr val="bg1"/>
                </a:solidFill>
                <a:latin typeface="Trebuchet MS" panose="020B0603020202020204" pitchFamily="34" charset="0"/>
              </a:rPr>
              <a:t>–– The Moon was born from the mind of the Cosmic Being.                                 Atharvaveda 11.4.3                                                    </a:t>
            </a:r>
            <a:endParaRPr lang="en-GB" sz="2400" dirty="0">
              <a:solidFill>
                <a:schemeClr val="bg1"/>
              </a:solidFill>
              <a:latin typeface="Trebuchet MS" panose="020B0603020202020204" pitchFamily="34" charset="0"/>
            </a:endParaRPr>
          </a:p>
        </p:txBody>
      </p:sp>
      <p:sp>
        <p:nvSpPr>
          <p:cNvPr id="4" name="TextBox 3">
            <a:extLst>
              <a:ext uri="{FF2B5EF4-FFF2-40B4-BE49-F238E27FC236}">
                <a16:creationId xmlns:a16="http://schemas.microsoft.com/office/drawing/2014/main" id="{04B91E01-C50B-1F9C-E180-A026E63E466B}"/>
              </a:ext>
            </a:extLst>
          </p:cNvPr>
          <p:cNvSpPr txBox="1"/>
          <p:nvPr/>
        </p:nvSpPr>
        <p:spPr>
          <a:xfrm>
            <a:off x="2663625" y="115742"/>
            <a:ext cx="5272548" cy="646331"/>
          </a:xfrm>
          <a:prstGeom prst="rect">
            <a:avLst/>
          </a:prstGeom>
          <a:solidFill>
            <a:srgbClr val="53503E"/>
          </a:solidFill>
        </p:spPr>
        <p:txBody>
          <a:bodyPr wrap="square">
            <a:spAutoFit/>
          </a:bodyPr>
          <a:lstStyle/>
          <a:p>
            <a:pPr algn="ctr" defTabSz="321457"/>
            <a:r>
              <a:rPr lang="en-GB" sz="1800" b="1" dirty="0">
                <a:solidFill>
                  <a:schemeClr val="bg1"/>
                </a:solidFill>
                <a:latin typeface="Algerian" panose="04020705040A02060702" pitchFamily="82" charset="0"/>
              </a:rPr>
              <a:t>The five </a:t>
            </a:r>
            <a:r>
              <a:rPr lang="en-GB" sz="1800" b="1" dirty="0" err="1">
                <a:solidFill>
                  <a:schemeClr val="bg1"/>
                </a:solidFill>
                <a:latin typeface="Algerian" panose="04020705040A02060702" pitchFamily="82" charset="0"/>
              </a:rPr>
              <a:t>angas</a:t>
            </a:r>
            <a:r>
              <a:rPr lang="en-GB" sz="1800" b="1" dirty="0">
                <a:solidFill>
                  <a:schemeClr val="bg1"/>
                </a:solidFill>
                <a:latin typeface="Algerian" panose="04020705040A02060702" pitchFamily="82" charset="0"/>
              </a:rPr>
              <a:t> of the </a:t>
            </a:r>
            <a:r>
              <a:rPr lang="en-GB" sz="1800" b="1" dirty="0" err="1">
                <a:solidFill>
                  <a:schemeClr val="bg1"/>
                </a:solidFill>
                <a:latin typeface="Algerian" panose="04020705040A02060702" pitchFamily="82" charset="0"/>
              </a:rPr>
              <a:t>Pañcāṅga</a:t>
            </a:r>
            <a:r>
              <a:rPr lang="en-GB" sz="1800" b="1" dirty="0">
                <a:solidFill>
                  <a:schemeClr val="bg1"/>
                </a:solidFill>
                <a:latin typeface="Algerian" panose="04020705040A02060702" pitchFamily="82" charset="0"/>
              </a:rPr>
              <a:t> a include </a:t>
            </a:r>
          </a:p>
          <a:p>
            <a:pPr algn="ctr" defTabSz="321457"/>
            <a:r>
              <a:rPr lang="en-GB" sz="1800" b="1" dirty="0">
                <a:solidFill>
                  <a:schemeClr val="bg1"/>
                </a:solidFill>
                <a:latin typeface="Algerian" panose="04020705040A02060702" pitchFamily="82" charset="0"/>
              </a:rPr>
              <a:t>Tithi, Vara, Nakshatra, Yoga and </a:t>
            </a:r>
            <a:r>
              <a:rPr lang="en-GB" sz="1800" b="1" dirty="0" err="1">
                <a:solidFill>
                  <a:schemeClr val="bg1"/>
                </a:solidFill>
                <a:latin typeface="Algerian" panose="04020705040A02060702" pitchFamily="82" charset="0"/>
              </a:rPr>
              <a:t>Karaṇa</a:t>
            </a:r>
            <a:endParaRPr lang="en-GB" sz="1800" b="1" dirty="0">
              <a:solidFill>
                <a:schemeClr val="bg1"/>
              </a:solidFill>
              <a:latin typeface="Algerian" panose="04020705040A02060702" pitchFamily="82" charset="0"/>
            </a:endParaRPr>
          </a:p>
        </p:txBody>
      </p:sp>
      <p:sp>
        <p:nvSpPr>
          <p:cNvPr id="7" name="TextBox 6">
            <a:extLst>
              <a:ext uri="{FF2B5EF4-FFF2-40B4-BE49-F238E27FC236}">
                <a16:creationId xmlns:a16="http://schemas.microsoft.com/office/drawing/2014/main" id="{5BA4C9FB-2524-4B8D-3149-10FDCE7FAA3D}"/>
              </a:ext>
            </a:extLst>
          </p:cNvPr>
          <p:cNvSpPr txBox="1"/>
          <p:nvPr/>
        </p:nvSpPr>
        <p:spPr>
          <a:xfrm>
            <a:off x="8500470" y="4282244"/>
            <a:ext cx="2182022" cy="338554"/>
          </a:xfrm>
          <a:prstGeom prst="rect">
            <a:avLst/>
          </a:prstGeom>
          <a:noFill/>
        </p:spPr>
        <p:txBody>
          <a:bodyPr wrap="square">
            <a:spAutoFit/>
          </a:bodyPr>
          <a:lstStyle/>
          <a:p>
            <a:pPr>
              <a:buNone/>
            </a:pPr>
            <a:r>
              <a:rPr lang="en-GB" sz="1600" b="1" dirty="0">
                <a:solidFill>
                  <a:schemeClr val="bg1"/>
                </a:solidFill>
              </a:rPr>
              <a:t>Rig Veda 1.50.11</a:t>
            </a:r>
          </a:p>
        </p:txBody>
      </p:sp>
      <p:pic>
        <p:nvPicPr>
          <p:cNvPr id="3" name="Picture 2" descr="Moon Yantra, Chandra Yantra. Stock Illustration ...">
            <a:extLst>
              <a:ext uri="{FF2B5EF4-FFF2-40B4-BE49-F238E27FC236}">
                <a16:creationId xmlns:a16="http://schemas.microsoft.com/office/drawing/2014/main" id="{23E5E907-A4DB-A520-9F54-B3EC42B79E0C}"/>
              </a:ext>
            </a:extLst>
          </p:cNvPr>
          <p:cNvPicPr>
            <a:picLocks noChangeAspect="1"/>
          </p:cNvPicPr>
          <p:nvPr/>
        </p:nvPicPr>
        <p:blipFill>
          <a:blip r:embed="rId6"/>
          <a:stretch>
            <a:fillRect/>
          </a:stretch>
        </p:blipFill>
        <p:spPr>
          <a:xfrm>
            <a:off x="10195074" y="3915055"/>
            <a:ext cx="1774522" cy="1727648"/>
          </a:xfrm>
          <a:prstGeom prst="rect">
            <a:avLst/>
          </a:prstGeom>
          <a:effectLst>
            <a:softEdge rad="177800"/>
          </a:effectLst>
        </p:spPr>
      </p:pic>
      <p:pic>
        <p:nvPicPr>
          <p:cNvPr id="6" name="Picture 5" descr="The Lo Shu Square Or Magic Square With Its 3 Unique Properties">
            <a:extLst>
              <a:ext uri="{FF2B5EF4-FFF2-40B4-BE49-F238E27FC236}">
                <a16:creationId xmlns:a16="http://schemas.microsoft.com/office/drawing/2014/main" id="{A65C79A2-D16A-1935-2325-DDAF0D032AB6}"/>
              </a:ext>
            </a:extLst>
          </p:cNvPr>
          <p:cNvPicPr>
            <a:picLocks noChangeAspect="1"/>
          </p:cNvPicPr>
          <p:nvPr/>
        </p:nvPicPr>
        <p:blipFill>
          <a:blip r:embed="rId7"/>
          <a:stretch>
            <a:fillRect/>
          </a:stretch>
        </p:blipFill>
        <p:spPr>
          <a:xfrm>
            <a:off x="10566488" y="1553481"/>
            <a:ext cx="1134485" cy="1134485"/>
          </a:xfrm>
          <a:prstGeom prst="rect">
            <a:avLst/>
          </a:prstGeom>
        </p:spPr>
      </p:pic>
    </p:spTree>
    <p:extLst>
      <p:ext uri="{BB962C8B-B14F-4D97-AF65-F5344CB8AC3E}">
        <p14:creationId xmlns:p14="http://schemas.microsoft.com/office/powerpoint/2010/main" val="3655444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schemeClr>
            </a:gs>
            <a:gs pos="2000">
              <a:schemeClr val="accent2">
                <a:lumMod val="89000"/>
              </a:schemeClr>
            </a:gs>
            <a:gs pos="12627">
              <a:srgbClr val="9E9994"/>
            </a:gs>
            <a:gs pos="31000">
              <a:srgbClr val="7E2E74"/>
            </a:gs>
          </a:gsLst>
          <a:path path="circle">
            <a:fillToRect l="50000" t="50000" r="50000" b="50000"/>
          </a:path>
          <a:tileRect/>
        </a:gradFill>
        <a:effectLst/>
      </p:bgPr>
    </p:bg>
    <p:spTree>
      <p:nvGrpSpPr>
        <p:cNvPr id="1" name="Shape 83">
          <a:extLst>
            <a:ext uri="{FF2B5EF4-FFF2-40B4-BE49-F238E27FC236}">
              <a16:creationId xmlns:a16="http://schemas.microsoft.com/office/drawing/2014/main" id="{691BCF43-AA27-5C88-7D11-59F5A970C9E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83E93DE6-56FF-6ADF-9E30-A885A394ABF0}"/>
              </a:ext>
            </a:extLst>
          </p:cNvPr>
          <p:cNvSpPr/>
          <p:nvPr/>
        </p:nvSpPr>
        <p:spPr>
          <a:xfrm>
            <a:off x="9972673" y="0"/>
            <a:ext cx="2219325" cy="1533525"/>
          </a:xfrm>
          <a:prstGeom prst="rect">
            <a:avLst/>
          </a:prstGeom>
          <a:solidFill>
            <a:srgbClr val="F1CA6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85" name="Google Shape;85;p1">
            <a:extLst>
              <a:ext uri="{FF2B5EF4-FFF2-40B4-BE49-F238E27FC236}">
                <a16:creationId xmlns:a16="http://schemas.microsoft.com/office/drawing/2014/main" id="{9DCB3A71-8787-E2D1-64EB-85EA73C22372}"/>
              </a:ext>
            </a:extLst>
          </p:cNvPr>
          <p:cNvSpPr/>
          <p:nvPr/>
        </p:nvSpPr>
        <p:spPr>
          <a:xfrm>
            <a:off x="-2" y="5709920"/>
            <a:ext cx="12192000" cy="1148080"/>
          </a:xfrm>
          <a:prstGeom prst="rect">
            <a:avLst/>
          </a:prstGeom>
          <a:solidFill>
            <a:schemeClr val="accent1">
              <a:lumMod val="50000"/>
            </a:schemeClr>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Picture 4" descr="A close up of a logo&#10;&#10;Description generated with high confidence">
            <a:extLst>
              <a:ext uri="{FF2B5EF4-FFF2-40B4-BE49-F238E27FC236}">
                <a16:creationId xmlns:a16="http://schemas.microsoft.com/office/drawing/2014/main" id="{EF3CA414-F552-588B-4A8D-51BAA69477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42" y="0"/>
            <a:ext cx="3551666" cy="1153046"/>
          </a:xfrm>
          <a:prstGeom prst="rect">
            <a:avLst/>
          </a:prstGeom>
        </p:spPr>
      </p:pic>
      <p:sp>
        <p:nvSpPr>
          <p:cNvPr id="13" name="TextBox 12">
            <a:extLst>
              <a:ext uri="{FF2B5EF4-FFF2-40B4-BE49-F238E27FC236}">
                <a16:creationId xmlns:a16="http://schemas.microsoft.com/office/drawing/2014/main" id="{DC0E5BBD-AB65-6386-E6B4-281BDDFF18CC}"/>
              </a:ext>
            </a:extLst>
          </p:cNvPr>
          <p:cNvSpPr txBox="1"/>
          <p:nvPr/>
        </p:nvSpPr>
        <p:spPr>
          <a:xfrm rot="16200000">
            <a:off x="-2312044" y="3503099"/>
            <a:ext cx="5176424" cy="707886"/>
          </a:xfrm>
          <a:prstGeom prst="rect">
            <a:avLst/>
          </a:prstGeom>
          <a:noFill/>
        </p:spPr>
        <p:txBody>
          <a:bodyPr wrap="square">
            <a:spAutoFit/>
          </a:bodyPr>
          <a:lstStyle/>
          <a:p>
            <a:pPr marL="0" marR="0" lvl="0" indent="0" algn="ctr" defTabSz="64291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70AD47">
                    <a:lumMod val="50000"/>
                  </a:srgbClr>
                </a:solidFill>
                <a:effectLst/>
                <a:uLnTx/>
                <a:uFillTx/>
                <a:latin typeface="Trebuchet MS" panose="020B0603020202020204" pitchFamily="34" charset="0"/>
                <a:ea typeface="+mn-ea"/>
                <a:cs typeface="+mn-cs"/>
              </a:rPr>
              <a:t>Instead of the Gayatri this is a Excellent option -</a:t>
            </a:r>
            <a:endParaRPr kumimoji="0" lang="en-GB"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E9B97EC-A16D-0160-760F-E58DDBF6231E}"/>
              </a:ext>
            </a:extLst>
          </p:cNvPr>
          <p:cNvSpPr txBox="1"/>
          <p:nvPr/>
        </p:nvSpPr>
        <p:spPr>
          <a:xfrm>
            <a:off x="-482420" y="113700"/>
            <a:ext cx="13156835" cy="5712846"/>
          </a:xfrm>
          <a:prstGeom prst="rect">
            <a:avLst/>
          </a:prstGeom>
          <a:noFill/>
        </p:spPr>
        <p:txBody>
          <a:bodyPr wrap="square">
            <a:spAutoFit/>
          </a:bodyPr>
          <a:lstStyle/>
          <a:p>
            <a:pPr algn="ctr" defTabSz="321457"/>
            <a:r>
              <a:rPr lang="en-GB" sz="3200" b="1" dirty="0">
                <a:solidFill>
                  <a:schemeClr val="bg1"/>
                </a:solidFill>
                <a:latin typeface="Abadi" panose="020B0604020104020204" pitchFamily="34" charset="0"/>
              </a:rPr>
              <a:t>The five Limbs </a:t>
            </a:r>
            <a:r>
              <a:rPr lang="en-GB" sz="3200" b="1" i="1" dirty="0" err="1">
                <a:solidFill>
                  <a:schemeClr val="bg1"/>
                </a:solidFill>
                <a:latin typeface="Abadi" panose="020B0604020104020204" pitchFamily="34" charset="0"/>
              </a:rPr>
              <a:t>angas</a:t>
            </a:r>
            <a:r>
              <a:rPr lang="en-GB" sz="3200" b="1" dirty="0">
                <a:solidFill>
                  <a:schemeClr val="bg1"/>
                </a:solidFill>
                <a:latin typeface="Abadi" panose="020B0604020104020204" pitchFamily="34" charset="0"/>
              </a:rPr>
              <a:t> of the </a:t>
            </a:r>
            <a:r>
              <a:rPr lang="en-GB" sz="3200" b="1" dirty="0" err="1">
                <a:solidFill>
                  <a:schemeClr val="bg1"/>
                </a:solidFill>
                <a:latin typeface="Abadi" panose="020B0604020104020204" pitchFamily="34" charset="0"/>
              </a:rPr>
              <a:t>Pañcāṅga</a:t>
            </a:r>
            <a:endParaRPr lang="en-GB" sz="3200" b="1" dirty="0">
              <a:solidFill>
                <a:schemeClr val="bg1"/>
              </a:solidFill>
              <a:latin typeface="Abadi" panose="020B0604020104020204" pitchFamily="34" charset="0"/>
            </a:endParaRPr>
          </a:p>
          <a:p>
            <a:pPr algn="ctr" defTabSz="321457"/>
            <a:r>
              <a:rPr lang="en-GB" sz="3200" b="1" dirty="0">
                <a:solidFill>
                  <a:schemeClr val="bg1"/>
                </a:solidFill>
                <a:latin typeface="Abadi" panose="020B0604020104020204" pitchFamily="34" charset="0"/>
              </a:rPr>
              <a:t>include </a:t>
            </a:r>
          </a:p>
          <a:p>
            <a:pPr algn="ctr" defTabSz="321457"/>
            <a:r>
              <a:rPr lang="en-GB" sz="3200" b="1" dirty="0">
                <a:solidFill>
                  <a:schemeClr val="bg1"/>
                </a:solidFill>
                <a:latin typeface="Abadi" panose="020B0604020104020204" pitchFamily="34" charset="0"/>
              </a:rPr>
              <a:t>Tithi, Vara, Nakshatra, Yoga and </a:t>
            </a:r>
            <a:r>
              <a:rPr lang="en-GB" sz="3200" b="1" dirty="0" err="1">
                <a:solidFill>
                  <a:schemeClr val="bg1"/>
                </a:solidFill>
                <a:latin typeface="Abadi" panose="020B0604020104020204" pitchFamily="34" charset="0"/>
              </a:rPr>
              <a:t>Karaṇa</a:t>
            </a:r>
            <a:br>
              <a:rPr lang="en-GB" sz="2531" dirty="0">
                <a:solidFill>
                  <a:prstClr val="white"/>
                </a:solidFill>
                <a:latin typeface="Abadi" panose="020B0604020104020204" pitchFamily="34" charset="0"/>
              </a:rPr>
            </a:br>
            <a:r>
              <a:rPr lang="hi-IN" sz="2531" dirty="0">
                <a:solidFill>
                  <a:schemeClr val="accent1">
                    <a:lumMod val="20000"/>
                    <a:lumOff val="80000"/>
                  </a:schemeClr>
                </a:solidFill>
                <a:latin typeface="Abadi" panose="020B0604020104020204" pitchFamily="34" charset="0"/>
                <a:cs typeface="Mangal" panose="02040503050203030202" pitchFamily="18" charset="0"/>
              </a:rPr>
              <a:t>तिथेश्च श्रियमाप्नोति </a:t>
            </a:r>
            <a:r>
              <a:rPr lang="hi-IN" sz="2531" b="1" dirty="0">
                <a:solidFill>
                  <a:srgbClr val="F2E4F0"/>
                </a:solidFill>
                <a:latin typeface="Abadi" panose="020B0604020104020204" pitchFamily="34" charset="0"/>
                <a:cs typeface="Mangal" panose="02040503050203030202" pitchFamily="18" charset="0"/>
              </a:rPr>
              <a:t>वारादायुष्यवर्धनम्</a:t>
            </a:r>
            <a:r>
              <a:rPr lang="hi-IN" sz="2531" dirty="0">
                <a:solidFill>
                  <a:srgbClr val="E8B54D">
                    <a:lumMod val="20000"/>
                    <a:lumOff val="80000"/>
                  </a:srgbClr>
                </a:solidFill>
                <a:latin typeface="Abadi" panose="020B0604020104020204" pitchFamily="34" charset="0"/>
                <a:cs typeface="Mangal" panose="02040503050203030202" pitchFamily="18" charset="0"/>
              </a:rPr>
              <a:t>।</a:t>
            </a:r>
            <a:br>
              <a:rPr lang="hi-IN" sz="2531" dirty="0">
                <a:solidFill>
                  <a:srgbClr val="E8B54D">
                    <a:lumMod val="20000"/>
                    <a:lumOff val="80000"/>
                  </a:srgbClr>
                </a:solidFill>
                <a:latin typeface="Abadi" panose="020B0604020104020204" pitchFamily="34" charset="0"/>
                <a:cs typeface="Mangal" panose="02040503050203030202" pitchFamily="18" charset="0"/>
              </a:rPr>
            </a:br>
            <a:r>
              <a:rPr lang="hi-IN" sz="2531" b="1" dirty="0">
                <a:solidFill>
                  <a:srgbClr val="ECE1EF"/>
                </a:solidFill>
                <a:latin typeface="Abadi" panose="020B0604020104020204" pitchFamily="34" charset="0"/>
                <a:cs typeface="Mangal" panose="02040503050203030202" pitchFamily="18" charset="0"/>
              </a:rPr>
              <a:t>नक्षत्राद्धरते पापं </a:t>
            </a:r>
            <a:r>
              <a:rPr lang="hi-IN" sz="2531" b="1" dirty="0">
                <a:solidFill>
                  <a:srgbClr val="E5A2E8"/>
                </a:solidFill>
                <a:latin typeface="Abadi" panose="020B0604020104020204" pitchFamily="34" charset="0"/>
                <a:cs typeface="Mangal" panose="02040503050203030202" pitchFamily="18" charset="0"/>
              </a:rPr>
              <a:t>योगाद्रोगनिवारणम्॥</a:t>
            </a:r>
            <a:br>
              <a:rPr lang="hi-IN" sz="2531" dirty="0">
                <a:solidFill>
                  <a:srgbClr val="E8B54D">
                    <a:lumMod val="20000"/>
                    <a:lumOff val="80000"/>
                  </a:srgbClr>
                </a:solidFill>
                <a:latin typeface="Abadi" panose="020B0604020104020204" pitchFamily="34" charset="0"/>
                <a:cs typeface="Mangal" panose="02040503050203030202" pitchFamily="18" charset="0"/>
              </a:rPr>
            </a:br>
            <a:r>
              <a:rPr lang="hi-IN" sz="2531" b="1" dirty="0">
                <a:solidFill>
                  <a:schemeClr val="accent6">
                    <a:lumMod val="40000"/>
                    <a:lumOff val="60000"/>
                  </a:schemeClr>
                </a:solidFill>
                <a:latin typeface="Abadi" panose="020B0604020104020204" pitchFamily="34" charset="0"/>
                <a:cs typeface="Mangal" panose="02040503050203030202" pitchFamily="18" charset="0"/>
              </a:rPr>
              <a:t>करणात् कार्यसिद्धिः </a:t>
            </a:r>
            <a:r>
              <a:rPr lang="hi-IN" sz="2531" dirty="0">
                <a:solidFill>
                  <a:srgbClr val="E8B54D">
                    <a:lumMod val="20000"/>
                    <a:lumOff val="80000"/>
                  </a:srgbClr>
                </a:solidFill>
                <a:latin typeface="Abadi" panose="020B0604020104020204" pitchFamily="34" charset="0"/>
                <a:cs typeface="Mangal" panose="02040503050203030202" pitchFamily="18" charset="0"/>
              </a:rPr>
              <a:t>स्यात् पञ्चाङ्गफलमुत्तमम्।</a:t>
            </a:r>
            <a:br>
              <a:rPr lang="hi-IN" sz="2531" dirty="0">
                <a:solidFill>
                  <a:srgbClr val="E8B54D">
                    <a:lumMod val="20000"/>
                    <a:lumOff val="80000"/>
                  </a:srgbClr>
                </a:solidFill>
                <a:latin typeface="Abadi" panose="020B0604020104020204" pitchFamily="34" charset="0"/>
                <a:cs typeface="Mangal" panose="02040503050203030202" pitchFamily="18" charset="0"/>
              </a:rPr>
            </a:br>
            <a:r>
              <a:rPr lang="hi-IN" sz="2531" dirty="0">
                <a:solidFill>
                  <a:srgbClr val="E8B54D">
                    <a:lumMod val="20000"/>
                    <a:lumOff val="80000"/>
                  </a:srgbClr>
                </a:solidFill>
                <a:latin typeface="Abadi" panose="020B0604020104020204" pitchFamily="34" charset="0"/>
                <a:cs typeface="Mangal" panose="02040503050203030202" pitchFamily="18" charset="0"/>
              </a:rPr>
              <a:t>एतेषां श्रवणान्नित्यं गङ्गास्नानफलं भवेत्॥</a:t>
            </a:r>
            <a:br>
              <a:rPr lang="hi-IN" sz="2531" dirty="0">
                <a:solidFill>
                  <a:prstClr val="white"/>
                </a:solidFill>
                <a:latin typeface="Abadi" panose="020B0604020104020204" pitchFamily="34" charset="0"/>
                <a:cs typeface="Mangal" panose="02040503050203030202" pitchFamily="18" charset="0"/>
              </a:rPr>
            </a:br>
            <a:r>
              <a:rPr lang="en-GB" sz="2400" dirty="0">
                <a:solidFill>
                  <a:schemeClr val="bg1"/>
                </a:solidFill>
                <a:latin typeface="Abadi" panose="020B0604020104020204" pitchFamily="34" charset="0"/>
              </a:rPr>
              <a:t>Knowing the Tithi, one obtains ‘riches’, [knowing the] </a:t>
            </a:r>
            <a:r>
              <a:rPr lang="en-GB" sz="2400" b="1" dirty="0" err="1">
                <a:solidFill>
                  <a:schemeClr val="bg1"/>
                </a:solidFill>
                <a:latin typeface="Abadi" panose="020B0604020104020204" pitchFamily="34" charset="0"/>
              </a:rPr>
              <a:t>Vāra</a:t>
            </a:r>
            <a:r>
              <a:rPr lang="en-GB" sz="2400" b="1" dirty="0">
                <a:solidFill>
                  <a:schemeClr val="bg1"/>
                </a:solidFill>
                <a:latin typeface="Abadi" panose="020B0604020104020204" pitchFamily="34" charset="0"/>
              </a:rPr>
              <a:t> (day), one’s lifespan</a:t>
            </a:r>
          </a:p>
          <a:p>
            <a:pPr algn="ctr" defTabSz="321457"/>
            <a:r>
              <a:rPr lang="en-GB" sz="2400" b="1" dirty="0">
                <a:solidFill>
                  <a:schemeClr val="bg1"/>
                </a:solidFill>
                <a:latin typeface="Abadi" panose="020B0604020104020204" pitchFamily="34" charset="0"/>
              </a:rPr>
              <a:t> increases. </a:t>
            </a:r>
            <a:r>
              <a:rPr lang="en-GB" sz="2400" dirty="0">
                <a:solidFill>
                  <a:schemeClr val="bg1"/>
                </a:solidFill>
                <a:latin typeface="Abadi" panose="020B0604020104020204" pitchFamily="34" charset="0"/>
              </a:rPr>
              <a:t>[</a:t>
            </a:r>
            <a:r>
              <a:rPr lang="en-GB" sz="2400" b="1" dirty="0">
                <a:solidFill>
                  <a:schemeClr val="bg1"/>
                </a:solidFill>
                <a:latin typeface="Abadi" panose="020B0604020104020204" pitchFamily="34" charset="0"/>
              </a:rPr>
              <a:t>Knowing the] Nakshatra destroys Sins papa</a:t>
            </a:r>
            <a:r>
              <a:rPr lang="en-GB" sz="2400" dirty="0">
                <a:solidFill>
                  <a:schemeClr val="bg1"/>
                </a:solidFill>
                <a:latin typeface="Abadi" panose="020B0604020104020204" pitchFamily="34" charset="0"/>
              </a:rPr>
              <a:t>, </a:t>
            </a:r>
          </a:p>
          <a:p>
            <a:pPr algn="ctr" defTabSz="321457"/>
            <a:r>
              <a:rPr lang="en-GB" sz="3200" b="1" dirty="0">
                <a:solidFill>
                  <a:srgbClr val="E5A2E8"/>
                </a:solidFill>
                <a:latin typeface="Abadi" panose="020B0604020104020204" pitchFamily="34" charset="0"/>
              </a:rPr>
              <a:t>[knowing the] Yoga relieves from ailments</a:t>
            </a:r>
            <a:r>
              <a:rPr lang="en-GB" sz="3200" b="1" dirty="0">
                <a:solidFill>
                  <a:srgbClr val="FFFF00"/>
                </a:solidFill>
                <a:latin typeface="Abadi" panose="020B0604020104020204" pitchFamily="34" charset="0"/>
              </a:rPr>
              <a:t>, </a:t>
            </a:r>
          </a:p>
          <a:p>
            <a:pPr algn="ctr" defTabSz="321457"/>
            <a:r>
              <a:rPr lang="en-GB" sz="3200" dirty="0">
                <a:solidFill>
                  <a:srgbClr val="E0EDF4"/>
                </a:solidFill>
                <a:latin typeface="Abadi" panose="020B0604020104020204" pitchFamily="34" charset="0"/>
              </a:rPr>
              <a:t>[</a:t>
            </a:r>
            <a:r>
              <a:rPr lang="en-GB" sz="3200" b="1" dirty="0">
                <a:solidFill>
                  <a:schemeClr val="accent6">
                    <a:lumMod val="40000"/>
                    <a:lumOff val="60000"/>
                  </a:schemeClr>
                </a:solidFill>
                <a:latin typeface="Abadi" panose="020B0604020104020204" pitchFamily="34" charset="0"/>
              </a:rPr>
              <a:t>knowing the </a:t>
            </a:r>
            <a:r>
              <a:rPr lang="en-GB" sz="3200" b="1" dirty="0" err="1">
                <a:solidFill>
                  <a:schemeClr val="accent6">
                    <a:lumMod val="40000"/>
                    <a:lumOff val="60000"/>
                  </a:schemeClr>
                </a:solidFill>
                <a:latin typeface="Abadi" panose="020B0604020104020204" pitchFamily="34" charset="0"/>
              </a:rPr>
              <a:t>Karaṇa</a:t>
            </a:r>
            <a:r>
              <a:rPr lang="en-GB" sz="3200" b="1" dirty="0">
                <a:solidFill>
                  <a:schemeClr val="accent6">
                    <a:lumMod val="40000"/>
                    <a:lumOff val="60000"/>
                  </a:schemeClr>
                </a:solidFill>
                <a:latin typeface="Abadi" panose="020B0604020104020204" pitchFamily="34" charset="0"/>
              </a:rPr>
              <a:t>] one achieves success in his/her </a:t>
            </a:r>
          </a:p>
          <a:p>
            <a:pPr algn="ctr" defTabSz="321457"/>
            <a:r>
              <a:rPr lang="en-GB" sz="3200" b="1" dirty="0">
                <a:solidFill>
                  <a:schemeClr val="accent6">
                    <a:lumMod val="40000"/>
                    <a:lumOff val="60000"/>
                  </a:schemeClr>
                </a:solidFill>
                <a:latin typeface="Abadi" panose="020B0604020104020204" pitchFamily="34" charset="0"/>
              </a:rPr>
              <a:t>endeavours</a:t>
            </a:r>
            <a:r>
              <a:rPr lang="en-GB" sz="3200" dirty="0">
                <a:solidFill>
                  <a:srgbClr val="E0EDF4"/>
                </a:solidFill>
                <a:latin typeface="Abadi" panose="020B0604020104020204" pitchFamily="34" charset="0"/>
              </a:rPr>
              <a:t>—</a:t>
            </a:r>
            <a:r>
              <a:rPr lang="en-GB" sz="2400" dirty="0">
                <a:solidFill>
                  <a:prstClr val="white"/>
                </a:solidFill>
                <a:latin typeface="Abadi" panose="020B0604020104020204" pitchFamily="34" charset="0"/>
              </a:rPr>
              <a:t>such is the lofty fruit of listening to the </a:t>
            </a:r>
            <a:r>
              <a:rPr lang="en-GB" sz="2400" dirty="0" err="1">
                <a:solidFill>
                  <a:prstClr val="white"/>
                </a:solidFill>
                <a:latin typeface="Abadi" panose="020B0604020104020204" pitchFamily="34" charset="0"/>
              </a:rPr>
              <a:t>Panchānga</a:t>
            </a:r>
            <a:r>
              <a:rPr lang="en-GB" sz="2400" dirty="0">
                <a:solidFill>
                  <a:prstClr val="white"/>
                </a:solidFill>
                <a:latin typeface="Abadi" panose="020B0604020104020204" pitchFamily="34" charset="0"/>
              </a:rPr>
              <a:t> (every day). </a:t>
            </a:r>
          </a:p>
          <a:p>
            <a:pPr algn="ctr" defTabSz="321457"/>
            <a:r>
              <a:rPr lang="en-GB" sz="2400" dirty="0">
                <a:solidFill>
                  <a:prstClr val="white"/>
                </a:solidFill>
                <a:latin typeface="Abadi" panose="020B0604020104020204" pitchFamily="34" charset="0"/>
              </a:rPr>
              <a:t>By listening to all of these every day, one accrues the merit of bathing in the </a:t>
            </a:r>
            <a:r>
              <a:rPr lang="en-GB" sz="2400" i="1" dirty="0">
                <a:solidFill>
                  <a:prstClr val="white"/>
                </a:solidFill>
                <a:latin typeface="Abadi" panose="020B0604020104020204" pitchFamily="34" charset="0"/>
              </a:rPr>
              <a:t>Ganga</a:t>
            </a:r>
            <a:r>
              <a:rPr lang="en-GB" sz="2400" dirty="0">
                <a:solidFill>
                  <a:prstClr val="white"/>
                </a:solidFill>
                <a:latin typeface="Abadi" panose="020B0604020104020204" pitchFamily="34" charset="0"/>
              </a:rPr>
              <a:t>!</a:t>
            </a:r>
          </a:p>
        </p:txBody>
      </p:sp>
    </p:spTree>
    <p:extLst>
      <p:ext uri="{BB962C8B-B14F-4D97-AF65-F5344CB8AC3E}">
        <p14:creationId xmlns:p14="http://schemas.microsoft.com/office/powerpoint/2010/main" val="1473298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2013 - 2022 Theme">
  <a:themeElements>
    <a:clrScheme name="Office 2013 - 2022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16004</TotalTime>
  <Words>11157</Words>
  <Application>Microsoft Office PowerPoint</Application>
  <PresentationFormat>Widescreen</PresentationFormat>
  <Paragraphs>1900</Paragraphs>
  <Slides>75</Slides>
  <Notes>12</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75</vt:i4>
      </vt:variant>
    </vt:vector>
  </HeadingPairs>
  <TitlesOfParts>
    <vt:vector size="94" baseType="lpstr">
      <vt:lpstr>Batang</vt:lpstr>
      <vt:lpstr>Abadi</vt:lpstr>
      <vt:lpstr>Algerian</vt:lpstr>
      <vt:lpstr>Aptos</vt:lpstr>
      <vt:lpstr>Aptos Display</vt:lpstr>
      <vt:lpstr>Arial</vt:lpstr>
      <vt:lpstr>Calibri</vt:lpstr>
      <vt:lpstr>Calibri Light</vt:lpstr>
      <vt:lpstr>Copperplate</vt:lpstr>
      <vt:lpstr>Copperplate Light</vt:lpstr>
      <vt:lpstr>Gill Sans MT</vt:lpstr>
      <vt:lpstr>Google Sans</vt:lpstr>
      <vt:lpstr>Liberation Serif</vt:lpstr>
      <vt:lpstr>Montserrat Medium</vt:lpstr>
      <vt:lpstr>Palatino Linotype</vt:lpstr>
      <vt:lpstr>Trebuchet MS</vt:lpstr>
      <vt:lpstr>Office Theme</vt:lpstr>
      <vt:lpstr>1_Office Theme</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Sonal Sachdeva</dc:creator>
  <cp:lastModifiedBy>Sonal Sachdeva</cp:lastModifiedBy>
  <cp:revision>70</cp:revision>
  <dcterms:created xsi:type="dcterms:W3CDTF">2024-01-21T06:27:50Z</dcterms:created>
  <dcterms:modified xsi:type="dcterms:W3CDTF">2026-09-05T06:43:05Z</dcterms:modified>
</cp:coreProperties>
</file>