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Urbanist" panose="020B0604020202020204" charset="0"/>
      <p:regular r:id="rId43"/>
      <p:bold r:id="rId44"/>
      <p:italic r:id="rId45"/>
      <p:boldItalic r:id="rId46"/>
    </p:embeddedFont>
    <p:embeddedFont>
      <p:font typeface="Urbanist Black" panose="020B0604020202020204" charset="0"/>
      <p:bold r:id="rId47"/>
      <p:boldItalic r:id="rId48"/>
    </p:embeddedFont>
    <p:embeddedFont>
      <p:font typeface="Urbanist ExtraBold" panose="020B0604020202020204" charset="0"/>
      <p:bold r:id="rId49"/>
      <p:boldItalic r:id="rId50"/>
    </p:embeddedFont>
    <p:embeddedFont>
      <p:font typeface="Urbanist Light" panose="020B0604020202020204" charset="0"/>
      <p:regular r:id="rId51"/>
      <p:bold r:id="rId52"/>
      <p:italic r:id="rId53"/>
      <p:boldItalic r:id="rId54"/>
    </p:embeddedFont>
    <p:embeddedFont>
      <p:font typeface="Urbanist Medium" panose="020B0604020202020204" charset="0"/>
      <p:regular r:id="rId55"/>
      <p:bold r:id="rId56"/>
      <p:italic r:id="rId57"/>
      <p:boldItalic r:id="rId58"/>
    </p:embeddedFont>
    <p:embeddedFont>
      <p:font typeface="Urbanist SemiBold"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A37D8D-1660-40AD-AE7A-8C6227E9B572}">
  <a:tblStyle styleId="{E3A37D8D-1660-40AD-AE7A-8C6227E9B5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611" autoAdjust="0"/>
  </p:normalViewPr>
  <p:slideViewPr>
    <p:cSldViewPr snapToGrid="0">
      <p:cViewPr varScale="1">
        <p:scale>
          <a:sx n="58" d="100"/>
          <a:sy n="58" d="100"/>
        </p:scale>
        <p:origin x="152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2e2c6f07ef_0_5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2e2c6f07ef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ba41fd71e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ba41fd71e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bbf8494db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3bbf8494db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bc150287c1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bc150287c1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ba41fd71e1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3ba41fd71e1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3e3fee979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33e3fee979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2e2c6f07ef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32e2c6f07ef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3e3fee979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3e3fee979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402b09d050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402b09d050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deb04a7259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3deb04a725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deb04a7259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deb04a7259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2e2c6f07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32e2c6f07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402b09d050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3402b09d05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de602e254a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3de602e254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3ba41fd71e1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3ba41fd71e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deb04a7259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3deb04a725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2e2c6f07ef_0_5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2e2c6f07ef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3deb04a725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3deb04a725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2e2c6f07ef_0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32e2c6f07ef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3d706097cd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3d706097c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347bc2fa76c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347bc2fa76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e00e5e19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e00e5e19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ba41fd71e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ba41fd71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47bc2fa76c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347bc2fa76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47bc2fa76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347bc2fa76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33e3fee979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33e3fee979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33e3fee9790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33e3fee9790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3deb04a7259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3deb04a7259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3deb04a725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3deb04a725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3deb04a7259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3deb04a725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3ba41fd71e1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3ba41fd71e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3deb04a725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3deb04a72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47bc2fa76c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347bc2fa76c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2e2c6f07ef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2e2c6f07ef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32e2c6f07ef_0_5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32e2c6f07ef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3e3fee9790_0_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3e3fee9790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3e2804091d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3e2804091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2e2c6f07ef_0_4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32e2c6f07ef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3e3fee979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3e3fee97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2e2c6f07ef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2e2c6f07ef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56190" y="387933"/>
            <a:ext cx="4363200" cy="2897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33944" y="4240727"/>
            <a:ext cx="4363200" cy="792600"/>
          </a:xfrm>
          <a:prstGeom prst="rect">
            <a:avLst/>
          </a:prstGeom>
        </p:spPr>
        <p:txBody>
          <a:bodyPr spcFirstLastPara="1" wrap="square" lIns="91425" tIns="91425" rIns="91425" bIns="91425" anchor="t" anchorCtr="0">
            <a:noAutofit/>
          </a:bodyPr>
          <a:lstStyle>
            <a:lvl1pPr lvl="0">
              <a:spcBef>
                <a:spcPts val="0"/>
              </a:spcBef>
              <a:spcAft>
                <a:spcPts val="0"/>
              </a:spcAft>
              <a:buSzPts val="3100"/>
              <a:buFont typeface="Urbanist Black"/>
              <a:buNone/>
              <a:defRPr sz="3100">
                <a:latin typeface="Urbanist Black"/>
                <a:ea typeface="Urbanist Black"/>
                <a:cs typeface="Urbanist Black"/>
                <a:sym typeface="Urbanist Black"/>
              </a:defRPr>
            </a:lvl1pPr>
            <a:lvl2pPr lvl="1">
              <a:spcBef>
                <a:spcPts val="0"/>
              </a:spcBef>
              <a:spcAft>
                <a:spcPts val="0"/>
              </a:spcAft>
              <a:buSzPts val="3100"/>
              <a:buFont typeface="Urbanist Black"/>
              <a:buNone/>
              <a:defRPr sz="3100">
                <a:latin typeface="Urbanist Black"/>
                <a:ea typeface="Urbanist Black"/>
                <a:cs typeface="Urbanist Black"/>
                <a:sym typeface="Urbanist Black"/>
              </a:defRPr>
            </a:lvl2pPr>
            <a:lvl3pPr lvl="2">
              <a:spcBef>
                <a:spcPts val="0"/>
              </a:spcBef>
              <a:spcAft>
                <a:spcPts val="0"/>
              </a:spcAft>
              <a:buSzPts val="3100"/>
              <a:buFont typeface="Urbanist Black"/>
              <a:buNone/>
              <a:defRPr sz="3100">
                <a:latin typeface="Urbanist Black"/>
                <a:ea typeface="Urbanist Black"/>
                <a:cs typeface="Urbanist Black"/>
                <a:sym typeface="Urbanist Black"/>
              </a:defRPr>
            </a:lvl3pPr>
            <a:lvl4pPr lvl="3">
              <a:spcBef>
                <a:spcPts val="0"/>
              </a:spcBef>
              <a:spcAft>
                <a:spcPts val="0"/>
              </a:spcAft>
              <a:buSzPts val="3100"/>
              <a:buFont typeface="Urbanist Black"/>
              <a:buNone/>
              <a:defRPr sz="3100">
                <a:latin typeface="Urbanist Black"/>
                <a:ea typeface="Urbanist Black"/>
                <a:cs typeface="Urbanist Black"/>
                <a:sym typeface="Urbanist Black"/>
              </a:defRPr>
            </a:lvl4pPr>
            <a:lvl5pPr lvl="4">
              <a:spcBef>
                <a:spcPts val="0"/>
              </a:spcBef>
              <a:spcAft>
                <a:spcPts val="0"/>
              </a:spcAft>
              <a:buSzPts val="3100"/>
              <a:buFont typeface="Urbanist Black"/>
              <a:buNone/>
              <a:defRPr sz="3100">
                <a:latin typeface="Urbanist Black"/>
                <a:ea typeface="Urbanist Black"/>
                <a:cs typeface="Urbanist Black"/>
                <a:sym typeface="Urbanist Black"/>
              </a:defRPr>
            </a:lvl5pPr>
            <a:lvl6pPr lvl="5">
              <a:spcBef>
                <a:spcPts val="0"/>
              </a:spcBef>
              <a:spcAft>
                <a:spcPts val="0"/>
              </a:spcAft>
              <a:buSzPts val="3100"/>
              <a:buFont typeface="Urbanist Black"/>
              <a:buNone/>
              <a:defRPr sz="3100">
                <a:latin typeface="Urbanist Black"/>
                <a:ea typeface="Urbanist Black"/>
                <a:cs typeface="Urbanist Black"/>
                <a:sym typeface="Urbanist Black"/>
              </a:defRPr>
            </a:lvl6pPr>
            <a:lvl7pPr lvl="6">
              <a:spcBef>
                <a:spcPts val="0"/>
              </a:spcBef>
              <a:spcAft>
                <a:spcPts val="0"/>
              </a:spcAft>
              <a:buSzPts val="3100"/>
              <a:buFont typeface="Urbanist Black"/>
              <a:buNone/>
              <a:defRPr sz="3100">
                <a:latin typeface="Urbanist Black"/>
                <a:ea typeface="Urbanist Black"/>
                <a:cs typeface="Urbanist Black"/>
                <a:sym typeface="Urbanist Black"/>
              </a:defRPr>
            </a:lvl7pPr>
            <a:lvl8pPr lvl="7">
              <a:spcBef>
                <a:spcPts val="0"/>
              </a:spcBef>
              <a:spcAft>
                <a:spcPts val="0"/>
              </a:spcAft>
              <a:buSzPts val="3100"/>
              <a:buFont typeface="Urbanist Black"/>
              <a:buNone/>
              <a:defRPr sz="3100">
                <a:latin typeface="Urbanist Black"/>
                <a:ea typeface="Urbanist Black"/>
                <a:cs typeface="Urbanist Black"/>
                <a:sym typeface="Urbanist Black"/>
              </a:defRPr>
            </a:lvl8pPr>
            <a:lvl9pPr lvl="8">
              <a:spcBef>
                <a:spcPts val="0"/>
              </a:spcBef>
              <a:spcAft>
                <a:spcPts val="0"/>
              </a:spcAft>
              <a:buSzPts val="3100"/>
              <a:buFont typeface="Urbanist Black"/>
              <a:buNone/>
              <a:defRPr sz="3100">
                <a:latin typeface="Urbanist Black"/>
                <a:ea typeface="Urbanist Black"/>
                <a:cs typeface="Urbanist Black"/>
                <a:sym typeface="Urbanist Black"/>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body and two image " type="tx">
  <p:cSld name="TITLE_AND_BODY">
    <p:spTree>
      <p:nvGrpSpPr>
        <p:cNvPr id="1" name="Shape 209"/>
        <p:cNvGrpSpPr/>
        <p:nvPr/>
      </p:nvGrpSpPr>
      <p:grpSpPr>
        <a:xfrm>
          <a:off x="0" y="0"/>
          <a:ext cx="0" cy="0"/>
          <a:chOff x="0" y="0"/>
          <a:chExt cx="0" cy="0"/>
        </a:xfrm>
      </p:grpSpPr>
      <p:sp>
        <p:nvSpPr>
          <p:cNvPr id="210" name="Google Shape;210;p11"/>
          <p:cNvSpPr txBox="1">
            <a:spLocks noGrp="1"/>
          </p:cNvSpPr>
          <p:nvPr>
            <p:ph type="title"/>
          </p:nvPr>
        </p:nvSpPr>
        <p:spPr>
          <a:xfrm>
            <a:off x="3539700" y="1653925"/>
            <a:ext cx="5292600" cy="91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1" name="Google Shape;211;p11"/>
          <p:cNvSpPr txBox="1">
            <a:spLocks noGrp="1"/>
          </p:cNvSpPr>
          <p:nvPr>
            <p:ph type="body" idx="1"/>
          </p:nvPr>
        </p:nvSpPr>
        <p:spPr>
          <a:xfrm>
            <a:off x="3539700" y="2707875"/>
            <a:ext cx="5292600" cy="1361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sz="1600"/>
            </a:lvl1pPr>
            <a:lvl2pPr marL="914400" lvl="1" indent="-330200" algn="ctr">
              <a:spcBef>
                <a:spcPts val="0"/>
              </a:spcBef>
              <a:spcAft>
                <a:spcPts val="0"/>
              </a:spcAft>
              <a:buSzPts val="1600"/>
              <a:buChar char="○"/>
              <a:defRPr sz="1600"/>
            </a:lvl2pPr>
            <a:lvl3pPr marL="1371600" lvl="2" indent="-330200" algn="ctr">
              <a:spcBef>
                <a:spcPts val="0"/>
              </a:spcBef>
              <a:spcAft>
                <a:spcPts val="0"/>
              </a:spcAft>
              <a:buSzPts val="1600"/>
              <a:buChar char="■"/>
              <a:defRPr sz="1600"/>
            </a:lvl3pPr>
            <a:lvl4pPr marL="1828800" lvl="3" indent="-330200" algn="ctr">
              <a:spcBef>
                <a:spcPts val="0"/>
              </a:spcBef>
              <a:spcAft>
                <a:spcPts val="0"/>
              </a:spcAft>
              <a:buSzPts val="1600"/>
              <a:buChar char="●"/>
              <a:defRPr sz="1600"/>
            </a:lvl4pPr>
            <a:lvl5pPr marL="2286000" lvl="4" indent="-330200" algn="ctr">
              <a:spcBef>
                <a:spcPts val="0"/>
              </a:spcBef>
              <a:spcAft>
                <a:spcPts val="0"/>
              </a:spcAft>
              <a:buSzPts val="1600"/>
              <a:buChar char="○"/>
              <a:defRPr sz="1600"/>
            </a:lvl5pPr>
            <a:lvl6pPr marL="2743200" lvl="5" indent="-330200" algn="ctr">
              <a:spcBef>
                <a:spcPts val="0"/>
              </a:spcBef>
              <a:spcAft>
                <a:spcPts val="0"/>
              </a:spcAft>
              <a:buSzPts val="1600"/>
              <a:buChar char="■"/>
              <a:defRPr sz="1600"/>
            </a:lvl6pPr>
            <a:lvl7pPr marL="3200400" lvl="6" indent="-330200" algn="ctr">
              <a:spcBef>
                <a:spcPts val="0"/>
              </a:spcBef>
              <a:spcAft>
                <a:spcPts val="0"/>
              </a:spcAft>
              <a:buSzPts val="1600"/>
              <a:buChar char="●"/>
              <a:defRPr sz="1600"/>
            </a:lvl7pPr>
            <a:lvl8pPr marL="3657600" lvl="7" indent="-330200" algn="ctr">
              <a:spcBef>
                <a:spcPts val="0"/>
              </a:spcBef>
              <a:spcAft>
                <a:spcPts val="0"/>
              </a:spcAft>
              <a:buSzPts val="1600"/>
              <a:buChar char="○"/>
              <a:defRPr sz="1600"/>
            </a:lvl8pPr>
            <a:lvl9pPr marL="4114800" lvl="8" indent="-330200" algn="ctr">
              <a:spcBef>
                <a:spcPts val="0"/>
              </a:spcBef>
              <a:spcAft>
                <a:spcPts val="0"/>
              </a:spcAft>
              <a:buSzPts val="1600"/>
              <a:buChar char="■"/>
              <a:defRPr sz="1600"/>
            </a:lvl9pPr>
          </a:lstStyle>
          <a:p>
            <a:endParaRPr/>
          </a:p>
        </p:txBody>
      </p:sp>
      <p:sp>
        <p:nvSpPr>
          <p:cNvPr id="212" name="Google Shape;21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3" name="Google Shape;213;p11"/>
          <p:cNvSpPr>
            <a:spLocks noGrp="1"/>
          </p:cNvSpPr>
          <p:nvPr>
            <p:ph type="pic" idx="2"/>
          </p:nvPr>
        </p:nvSpPr>
        <p:spPr>
          <a:xfrm>
            <a:off x="223775" y="3174025"/>
            <a:ext cx="645000" cy="645000"/>
          </a:xfrm>
          <a:prstGeom prst="ellipse">
            <a:avLst/>
          </a:prstGeom>
          <a:noFill/>
          <a:ln>
            <a:noFill/>
          </a:ln>
        </p:spPr>
        <p:txBody>
          <a:bodyPr/>
          <a:lstStyle/>
          <a:p>
            <a:endParaRPr lang="en-US"/>
          </a:p>
        </p:txBody>
      </p:sp>
      <p:sp>
        <p:nvSpPr>
          <p:cNvPr id="214" name="Google Shape;214;p11"/>
          <p:cNvSpPr>
            <a:spLocks noGrp="1"/>
          </p:cNvSpPr>
          <p:nvPr>
            <p:ph type="pic" idx="3"/>
          </p:nvPr>
        </p:nvSpPr>
        <p:spPr>
          <a:xfrm>
            <a:off x="684600" y="1256050"/>
            <a:ext cx="2855100" cy="2855100"/>
          </a:xfrm>
          <a:prstGeom prst="ellipse">
            <a:avLst/>
          </a:prstGeom>
          <a:noFill/>
          <a:ln>
            <a:no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section title and description">
  <p:cSld name="TITLE_AND_BODY_2">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1925700" y="1387225"/>
            <a:ext cx="5292600" cy="91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7" name="Google Shape;217;p12"/>
          <p:cNvSpPr txBox="1">
            <a:spLocks noGrp="1"/>
          </p:cNvSpPr>
          <p:nvPr>
            <p:ph type="body" idx="1"/>
          </p:nvPr>
        </p:nvSpPr>
        <p:spPr>
          <a:xfrm>
            <a:off x="1925700" y="2441175"/>
            <a:ext cx="5292600" cy="1361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sz="1600"/>
            </a:lvl1pPr>
            <a:lvl2pPr marL="914400" lvl="1" indent="-330200" algn="ctr">
              <a:spcBef>
                <a:spcPts val="0"/>
              </a:spcBef>
              <a:spcAft>
                <a:spcPts val="0"/>
              </a:spcAft>
              <a:buSzPts val="1600"/>
              <a:buChar char="○"/>
              <a:defRPr sz="1600"/>
            </a:lvl2pPr>
            <a:lvl3pPr marL="1371600" lvl="2" indent="-330200" algn="ctr">
              <a:spcBef>
                <a:spcPts val="0"/>
              </a:spcBef>
              <a:spcAft>
                <a:spcPts val="0"/>
              </a:spcAft>
              <a:buSzPts val="1600"/>
              <a:buChar char="■"/>
              <a:defRPr sz="1600"/>
            </a:lvl3pPr>
            <a:lvl4pPr marL="1828800" lvl="3" indent="-330200" algn="ctr">
              <a:spcBef>
                <a:spcPts val="0"/>
              </a:spcBef>
              <a:spcAft>
                <a:spcPts val="0"/>
              </a:spcAft>
              <a:buSzPts val="1600"/>
              <a:buChar char="●"/>
              <a:defRPr sz="1600"/>
            </a:lvl4pPr>
            <a:lvl5pPr marL="2286000" lvl="4" indent="-330200" algn="ctr">
              <a:spcBef>
                <a:spcPts val="0"/>
              </a:spcBef>
              <a:spcAft>
                <a:spcPts val="0"/>
              </a:spcAft>
              <a:buSzPts val="1600"/>
              <a:buChar char="○"/>
              <a:defRPr sz="1600"/>
            </a:lvl5pPr>
            <a:lvl6pPr marL="2743200" lvl="5" indent="-330200" algn="ctr">
              <a:spcBef>
                <a:spcPts val="0"/>
              </a:spcBef>
              <a:spcAft>
                <a:spcPts val="0"/>
              </a:spcAft>
              <a:buSzPts val="1600"/>
              <a:buChar char="■"/>
              <a:defRPr sz="1600"/>
            </a:lvl6pPr>
            <a:lvl7pPr marL="3200400" lvl="6" indent="-330200" algn="ctr">
              <a:spcBef>
                <a:spcPts val="0"/>
              </a:spcBef>
              <a:spcAft>
                <a:spcPts val="0"/>
              </a:spcAft>
              <a:buSzPts val="1600"/>
              <a:buChar char="●"/>
              <a:defRPr sz="1600"/>
            </a:lvl7pPr>
            <a:lvl8pPr marL="3657600" lvl="7" indent="-330200" algn="ctr">
              <a:spcBef>
                <a:spcPts val="0"/>
              </a:spcBef>
              <a:spcAft>
                <a:spcPts val="0"/>
              </a:spcAft>
              <a:buSzPts val="1600"/>
              <a:buChar char="○"/>
              <a:defRPr sz="1600"/>
            </a:lvl8pPr>
            <a:lvl9pPr marL="4114800" lvl="8" indent="-330200" algn="ctr">
              <a:spcBef>
                <a:spcPts val="0"/>
              </a:spcBef>
              <a:spcAft>
                <a:spcPts val="0"/>
              </a:spcAft>
              <a:buSzPts val="1600"/>
              <a:buChar char="■"/>
              <a:defRPr sz="1600"/>
            </a:lvl9pPr>
          </a:lstStyle>
          <a:p>
            <a:endParaRPr/>
          </a:p>
        </p:txBody>
      </p:sp>
      <p:sp>
        <p:nvSpPr>
          <p:cNvPr id="218" name="Google Shape;21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ody and image">
  <p:cSld name="TITLE_AND_BODY_1">
    <p:spTree>
      <p:nvGrpSpPr>
        <p:cNvPr id="1" name="Shape 219"/>
        <p:cNvGrpSpPr/>
        <p:nvPr/>
      </p:nvGrpSpPr>
      <p:grpSpPr>
        <a:xfrm>
          <a:off x="0" y="0"/>
          <a:ext cx="0" cy="0"/>
          <a:chOff x="0" y="0"/>
          <a:chExt cx="0" cy="0"/>
        </a:xfrm>
      </p:grpSpPr>
      <p:sp>
        <p:nvSpPr>
          <p:cNvPr id="220" name="Google Shape;220;p13"/>
          <p:cNvSpPr txBox="1">
            <a:spLocks noGrp="1"/>
          </p:cNvSpPr>
          <p:nvPr>
            <p:ph type="title"/>
          </p:nvPr>
        </p:nvSpPr>
        <p:spPr>
          <a:xfrm>
            <a:off x="3539700" y="1653925"/>
            <a:ext cx="5292600" cy="91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1" name="Google Shape;221;p13"/>
          <p:cNvSpPr txBox="1">
            <a:spLocks noGrp="1"/>
          </p:cNvSpPr>
          <p:nvPr>
            <p:ph type="body" idx="1"/>
          </p:nvPr>
        </p:nvSpPr>
        <p:spPr>
          <a:xfrm>
            <a:off x="3539700" y="2707875"/>
            <a:ext cx="5292600" cy="1361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sz="1600"/>
            </a:lvl1pPr>
            <a:lvl2pPr marL="914400" lvl="1" indent="-330200" algn="ctr">
              <a:spcBef>
                <a:spcPts val="0"/>
              </a:spcBef>
              <a:spcAft>
                <a:spcPts val="0"/>
              </a:spcAft>
              <a:buSzPts val="1600"/>
              <a:buChar char="○"/>
              <a:defRPr sz="1600"/>
            </a:lvl2pPr>
            <a:lvl3pPr marL="1371600" lvl="2" indent="-330200" algn="ctr">
              <a:spcBef>
                <a:spcPts val="0"/>
              </a:spcBef>
              <a:spcAft>
                <a:spcPts val="0"/>
              </a:spcAft>
              <a:buSzPts val="1600"/>
              <a:buChar char="■"/>
              <a:defRPr sz="1600"/>
            </a:lvl3pPr>
            <a:lvl4pPr marL="1828800" lvl="3" indent="-330200" algn="ctr">
              <a:spcBef>
                <a:spcPts val="0"/>
              </a:spcBef>
              <a:spcAft>
                <a:spcPts val="0"/>
              </a:spcAft>
              <a:buSzPts val="1600"/>
              <a:buChar char="●"/>
              <a:defRPr sz="1600"/>
            </a:lvl4pPr>
            <a:lvl5pPr marL="2286000" lvl="4" indent="-330200" algn="ctr">
              <a:spcBef>
                <a:spcPts val="0"/>
              </a:spcBef>
              <a:spcAft>
                <a:spcPts val="0"/>
              </a:spcAft>
              <a:buSzPts val="1600"/>
              <a:buChar char="○"/>
              <a:defRPr sz="1600"/>
            </a:lvl5pPr>
            <a:lvl6pPr marL="2743200" lvl="5" indent="-330200" algn="ctr">
              <a:spcBef>
                <a:spcPts val="0"/>
              </a:spcBef>
              <a:spcAft>
                <a:spcPts val="0"/>
              </a:spcAft>
              <a:buSzPts val="1600"/>
              <a:buChar char="■"/>
              <a:defRPr sz="1600"/>
            </a:lvl6pPr>
            <a:lvl7pPr marL="3200400" lvl="6" indent="-330200" algn="ctr">
              <a:spcBef>
                <a:spcPts val="0"/>
              </a:spcBef>
              <a:spcAft>
                <a:spcPts val="0"/>
              </a:spcAft>
              <a:buSzPts val="1600"/>
              <a:buChar char="●"/>
              <a:defRPr sz="1600"/>
            </a:lvl7pPr>
            <a:lvl8pPr marL="3657600" lvl="7" indent="-330200" algn="ctr">
              <a:spcBef>
                <a:spcPts val="0"/>
              </a:spcBef>
              <a:spcAft>
                <a:spcPts val="0"/>
              </a:spcAft>
              <a:buSzPts val="1600"/>
              <a:buChar char="○"/>
              <a:defRPr sz="1600"/>
            </a:lvl8pPr>
            <a:lvl9pPr marL="4114800" lvl="8" indent="-330200" algn="ctr">
              <a:spcBef>
                <a:spcPts val="0"/>
              </a:spcBef>
              <a:spcAft>
                <a:spcPts val="0"/>
              </a:spcAft>
              <a:buSzPts val="1600"/>
              <a:buChar char="■"/>
              <a:defRPr sz="1600"/>
            </a:lvl9pPr>
          </a:lstStyle>
          <a:p>
            <a:endParaRPr/>
          </a:p>
        </p:txBody>
      </p:sp>
      <p:sp>
        <p:nvSpPr>
          <p:cNvPr id="222" name="Google Shape;22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3" name="Google Shape;223;p13"/>
          <p:cNvSpPr>
            <a:spLocks noGrp="1"/>
          </p:cNvSpPr>
          <p:nvPr>
            <p:ph type="pic" idx="2"/>
          </p:nvPr>
        </p:nvSpPr>
        <p:spPr>
          <a:xfrm>
            <a:off x="684600" y="1256050"/>
            <a:ext cx="2855100" cy="2855100"/>
          </a:xfrm>
          <a:prstGeom prst="roundRect">
            <a:avLst>
              <a:gd name="adj" fmla="val 16667"/>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with two images" type="twoColTx">
  <p:cSld name="TITLE_AND_TWO_COLUMNS">
    <p:spTree>
      <p:nvGrpSpPr>
        <p:cNvPr id="1" name="Shape 224"/>
        <p:cNvGrpSpPr/>
        <p:nvPr/>
      </p:nvGrpSpPr>
      <p:grpSpPr>
        <a:xfrm>
          <a:off x="0" y="0"/>
          <a:ext cx="0" cy="0"/>
          <a:chOff x="0" y="0"/>
          <a:chExt cx="0" cy="0"/>
        </a:xfrm>
      </p:grpSpPr>
      <p:sp>
        <p:nvSpPr>
          <p:cNvPr id="225" name="Google Shape;225;p14"/>
          <p:cNvSpPr txBox="1">
            <a:spLocks noGrp="1"/>
          </p:cNvSpPr>
          <p:nvPr>
            <p:ph type="title"/>
          </p:nvPr>
        </p:nvSpPr>
        <p:spPr>
          <a:xfrm>
            <a:off x="371750" y="355785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6" name="Google Shape;226;p14"/>
          <p:cNvSpPr txBox="1">
            <a:spLocks noGrp="1"/>
          </p:cNvSpPr>
          <p:nvPr>
            <p:ph type="body" idx="1"/>
          </p:nvPr>
        </p:nvSpPr>
        <p:spPr>
          <a:xfrm>
            <a:off x="371750" y="1152475"/>
            <a:ext cx="3615000" cy="1989900"/>
          </a:xfrm>
          <a:prstGeom prst="rect">
            <a:avLst/>
          </a:prstGeom>
        </p:spPr>
        <p:txBody>
          <a:bodyPr spcFirstLastPara="1" wrap="square" lIns="91425" tIns="91425" rIns="91425" bIns="91425"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27" name="Google Shape;22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8" name="Google Shape;228;p14"/>
          <p:cNvSpPr txBox="1">
            <a:spLocks noGrp="1"/>
          </p:cNvSpPr>
          <p:nvPr>
            <p:ph type="subTitle" idx="2"/>
          </p:nvPr>
        </p:nvSpPr>
        <p:spPr>
          <a:xfrm>
            <a:off x="371750" y="388270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
        <p:nvSpPr>
          <p:cNvPr id="229" name="Google Shape;229;p14"/>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0" name="Google Shape;230;p14"/>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1" name="Google Shape;231;p14"/>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2" name="Google Shape;232;p14"/>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3" name="Google Shape;233;p14"/>
          <p:cNvSpPr/>
          <p:nvPr/>
        </p:nvSpPr>
        <p:spPr>
          <a:xfrm>
            <a:off x="4215075" y="2657375"/>
            <a:ext cx="2328300" cy="23283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4" name="Google Shape;234;p14"/>
          <p:cNvSpPr/>
          <p:nvPr/>
        </p:nvSpPr>
        <p:spPr>
          <a:xfrm>
            <a:off x="4584113" y="2938272"/>
            <a:ext cx="1610400" cy="883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5" name="Google Shape;235;p14"/>
          <p:cNvSpPr/>
          <p:nvPr/>
        </p:nvSpPr>
        <p:spPr>
          <a:xfrm rot="10800000">
            <a:off x="4584248" y="3821331"/>
            <a:ext cx="1610400" cy="8835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6" name="Google Shape;236;p14"/>
          <p:cNvSpPr>
            <a:spLocks noGrp="1"/>
          </p:cNvSpPr>
          <p:nvPr>
            <p:ph type="pic" idx="3"/>
          </p:nvPr>
        </p:nvSpPr>
        <p:spPr>
          <a:xfrm>
            <a:off x="4215075" y="199075"/>
            <a:ext cx="2328300" cy="2328300"/>
          </a:xfrm>
          <a:prstGeom prst="ellipse">
            <a:avLst/>
          </a:prstGeom>
          <a:noFill/>
          <a:ln>
            <a:noFill/>
          </a:ln>
        </p:spPr>
        <p:txBody>
          <a:bodyPr/>
          <a:lstStyle/>
          <a:p>
            <a:endParaRPr lang="en-US"/>
          </a:p>
        </p:txBody>
      </p:sp>
      <p:sp>
        <p:nvSpPr>
          <p:cNvPr id="237" name="Google Shape;237;p14"/>
          <p:cNvSpPr>
            <a:spLocks noGrp="1"/>
          </p:cNvSpPr>
          <p:nvPr>
            <p:ph type="pic" idx="4"/>
          </p:nvPr>
        </p:nvSpPr>
        <p:spPr>
          <a:xfrm>
            <a:off x="6695675" y="2657375"/>
            <a:ext cx="2328300" cy="2328300"/>
          </a:xfrm>
          <a:prstGeom prst="ellipse">
            <a:avLst/>
          </a:prstGeom>
          <a:noFill/>
          <a:ln>
            <a:no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one column text">
  <p:cSld name="TITLE_AND_TWO_COLUMNS_1">
    <p:spTree>
      <p:nvGrpSpPr>
        <p:cNvPr id="1" name="Shape 238"/>
        <p:cNvGrpSpPr/>
        <p:nvPr/>
      </p:nvGrpSpPr>
      <p:grpSpPr>
        <a:xfrm>
          <a:off x="0" y="0"/>
          <a:ext cx="0" cy="0"/>
          <a:chOff x="0" y="0"/>
          <a:chExt cx="0" cy="0"/>
        </a:xfrm>
      </p:grpSpPr>
      <p:sp>
        <p:nvSpPr>
          <p:cNvPr id="239" name="Google Shape;239;p15"/>
          <p:cNvSpPr txBox="1">
            <a:spLocks noGrp="1"/>
          </p:cNvSpPr>
          <p:nvPr>
            <p:ph type="title"/>
          </p:nvPr>
        </p:nvSpPr>
        <p:spPr>
          <a:xfrm>
            <a:off x="371750" y="355785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0" name="Google Shape;240;p15"/>
          <p:cNvSpPr txBox="1">
            <a:spLocks noGrp="1"/>
          </p:cNvSpPr>
          <p:nvPr>
            <p:ph type="body" idx="1"/>
          </p:nvPr>
        </p:nvSpPr>
        <p:spPr>
          <a:xfrm>
            <a:off x="371750" y="1152475"/>
            <a:ext cx="3615000" cy="1989900"/>
          </a:xfrm>
          <a:prstGeom prst="rect">
            <a:avLst/>
          </a:prstGeom>
        </p:spPr>
        <p:txBody>
          <a:bodyPr spcFirstLastPara="1" wrap="square" lIns="91425" tIns="91425" rIns="91425" bIns="91425"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41" name="Google Shape;24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15"/>
          <p:cNvSpPr txBox="1">
            <a:spLocks noGrp="1"/>
          </p:cNvSpPr>
          <p:nvPr>
            <p:ph type="subTitle" idx="2"/>
          </p:nvPr>
        </p:nvSpPr>
        <p:spPr>
          <a:xfrm>
            <a:off x="371750" y="388270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type="titleOnly">
  <p:cSld name="TITLE_ONLY">
    <p:spTree>
      <p:nvGrpSpPr>
        <p:cNvPr id="1" name="Shape 243"/>
        <p:cNvGrpSpPr/>
        <p:nvPr/>
      </p:nvGrpSpPr>
      <p:grpSpPr>
        <a:xfrm>
          <a:off x="0" y="0"/>
          <a:ext cx="0" cy="0"/>
          <a:chOff x="0" y="0"/>
          <a:chExt cx="0" cy="0"/>
        </a:xfrm>
      </p:grpSpPr>
      <p:sp>
        <p:nvSpPr>
          <p:cNvPr id="244" name="Google Shape;244;p16"/>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
        <p:nvSpPr>
          <p:cNvPr id="245" name="Google Shape;24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16"/>
          <p:cNvSpPr txBox="1">
            <a:spLocks noGrp="1"/>
          </p:cNvSpPr>
          <p:nvPr>
            <p:ph type="body" idx="1"/>
          </p:nvPr>
        </p:nvSpPr>
        <p:spPr>
          <a:xfrm>
            <a:off x="766500" y="3205025"/>
            <a:ext cx="7611000" cy="12534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big ideas with design">
  <p:cSld name="TITLE_ONLY_3">
    <p:spTree>
      <p:nvGrpSpPr>
        <p:cNvPr id="1" name="Shape 247"/>
        <p:cNvGrpSpPr/>
        <p:nvPr/>
      </p:nvGrpSpPr>
      <p:grpSpPr>
        <a:xfrm>
          <a:off x="0" y="0"/>
          <a:ext cx="0" cy="0"/>
          <a:chOff x="0" y="0"/>
          <a:chExt cx="0" cy="0"/>
        </a:xfrm>
      </p:grpSpPr>
      <p:sp>
        <p:nvSpPr>
          <p:cNvPr id="248" name="Google Shape;248;p17"/>
          <p:cNvSpPr txBox="1">
            <a:spLocks noGrp="1"/>
          </p:cNvSpPr>
          <p:nvPr>
            <p:ph type="body" idx="1"/>
          </p:nvPr>
        </p:nvSpPr>
        <p:spPr>
          <a:xfrm>
            <a:off x="6117275"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49" name="Google Shape;249;p17"/>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
        <p:nvSpPr>
          <p:cNvPr id="250" name="Google Shape;25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51" name="Google Shape;251;p17"/>
          <p:cNvSpPr txBox="1">
            <a:spLocks noGrp="1"/>
          </p:cNvSpPr>
          <p:nvPr>
            <p:ph type="body" idx="2"/>
          </p:nvPr>
        </p:nvSpPr>
        <p:spPr>
          <a:xfrm>
            <a:off x="427525"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52" name="Google Shape;252;p17"/>
          <p:cNvSpPr txBox="1">
            <a:spLocks noGrp="1"/>
          </p:cNvSpPr>
          <p:nvPr>
            <p:ph type="body" idx="3"/>
          </p:nvPr>
        </p:nvSpPr>
        <p:spPr>
          <a:xfrm>
            <a:off x="3272400"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53" name="Google Shape;253;p17"/>
          <p:cNvSpPr txBox="1">
            <a:spLocks noGrp="1"/>
          </p:cNvSpPr>
          <p:nvPr>
            <p:ph type="subTitle" idx="4"/>
          </p:nvPr>
        </p:nvSpPr>
        <p:spPr>
          <a:xfrm>
            <a:off x="3491500" y="614225"/>
            <a:ext cx="19125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700"/>
              <a:buFont typeface="Urbanist Black"/>
              <a:buNone/>
              <a:defRPr sz="1700">
                <a:latin typeface="Urbanist Black"/>
                <a:ea typeface="Urbanist Black"/>
                <a:cs typeface="Urbanist Black"/>
                <a:sym typeface="Urbanist Black"/>
              </a:defRPr>
            </a:lvl1pPr>
            <a:lvl2pPr lvl="1" algn="ctr">
              <a:spcBef>
                <a:spcPts val="0"/>
              </a:spcBef>
              <a:spcAft>
                <a:spcPts val="0"/>
              </a:spcAft>
              <a:buSzPts val="1700"/>
              <a:buFont typeface="Urbanist Black"/>
              <a:buNone/>
              <a:defRPr sz="1700">
                <a:latin typeface="Urbanist Black"/>
                <a:ea typeface="Urbanist Black"/>
                <a:cs typeface="Urbanist Black"/>
                <a:sym typeface="Urbanist Black"/>
              </a:defRPr>
            </a:lvl2pPr>
            <a:lvl3pPr lvl="2" algn="ctr">
              <a:spcBef>
                <a:spcPts val="0"/>
              </a:spcBef>
              <a:spcAft>
                <a:spcPts val="0"/>
              </a:spcAft>
              <a:buSzPts val="1700"/>
              <a:buFont typeface="Urbanist Black"/>
              <a:buNone/>
              <a:defRPr sz="1700">
                <a:latin typeface="Urbanist Black"/>
                <a:ea typeface="Urbanist Black"/>
                <a:cs typeface="Urbanist Black"/>
                <a:sym typeface="Urbanist Black"/>
              </a:defRPr>
            </a:lvl3pPr>
            <a:lvl4pPr lvl="3" algn="ctr">
              <a:spcBef>
                <a:spcPts val="0"/>
              </a:spcBef>
              <a:spcAft>
                <a:spcPts val="0"/>
              </a:spcAft>
              <a:buSzPts val="1700"/>
              <a:buFont typeface="Urbanist Black"/>
              <a:buNone/>
              <a:defRPr sz="1700">
                <a:latin typeface="Urbanist Black"/>
                <a:ea typeface="Urbanist Black"/>
                <a:cs typeface="Urbanist Black"/>
                <a:sym typeface="Urbanist Black"/>
              </a:defRPr>
            </a:lvl4pPr>
            <a:lvl5pPr lvl="4" algn="ctr">
              <a:spcBef>
                <a:spcPts val="0"/>
              </a:spcBef>
              <a:spcAft>
                <a:spcPts val="0"/>
              </a:spcAft>
              <a:buSzPts val="1700"/>
              <a:buFont typeface="Urbanist Black"/>
              <a:buNone/>
              <a:defRPr sz="1700">
                <a:latin typeface="Urbanist Black"/>
                <a:ea typeface="Urbanist Black"/>
                <a:cs typeface="Urbanist Black"/>
                <a:sym typeface="Urbanist Black"/>
              </a:defRPr>
            </a:lvl5pPr>
            <a:lvl6pPr lvl="5" algn="ctr">
              <a:spcBef>
                <a:spcPts val="0"/>
              </a:spcBef>
              <a:spcAft>
                <a:spcPts val="0"/>
              </a:spcAft>
              <a:buSzPts val="1700"/>
              <a:buFont typeface="Urbanist Black"/>
              <a:buNone/>
              <a:defRPr sz="1700">
                <a:latin typeface="Urbanist Black"/>
                <a:ea typeface="Urbanist Black"/>
                <a:cs typeface="Urbanist Black"/>
                <a:sym typeface="Urbanist Black"/>
              </a:defRPr>
            </a:lvl6pPr>
            <a:lvl7pPr lvl="6" algn="ctr">
              <a:spcBef>
                <a:spcPts val="0"/>
              </a:spcBef>
              <a:spcAft>
                <a:spcPts val="0"/>
              </a:spcAft>
              <a:buSzPts val="1700"/>
              <a:buFont typeface="Urbanist Black"/>
              <a:buNone/>
              <a:defRPr sz="1700">
                <a:latin typeface="Urbanist Black"/>
                <a:ea typeface="Urbanist Black"/>
                <a:cs typeface="Urbanist Black"/>
                <a:sym typeface="Urbanist Black"/>
              </a:defRPr>
            </a:lvl7pPr>
            <a:lvl8pPr lvl="7" algn="ctr">
              <a:spcBef>
                <a:spcPts val="0"/>
              </a:spcBef>
              <a:spcAft>
                <a:spcPts val="0"/>
              </a:spcAft>
              <a:buSzPts val="1700"/>
              <a:buFont typeface="Urbanist Black"/>
              <a:buNone/>
              <a:defRPr sz="1700">
                <a:latin typeface="Urbanist Black"/>
                <a:ea typeface="Urbanist Black"/>
                <a:cs typeface="Urbanist Black"/>
                <a:sym typeface="Urbanist Black"/>
              </a:defRPr>
            </a:lvl8pPr>
            <a:lvl9pPr lvl="8" algn="ctr">
              <a:spcBef>
                <a:spcPts val="0"/>
              </a:spcBef>
              <a:spcAft>
                <a:spcPts val="0"/>
              </a:spcAft>
              <a:buSzPts val="1700"/>
              <a:buFont typeface="Urbanist Black"/>
              <a:buNone/>
              <a:defRPr sz="1700">
                <a:latin typeface="Urbanist Black"/>
                <a:ea typeface="Urbanist Black"/>
                <a:cs typeface="Urbanist Black"/>
                <a:sym typeface="Urbanist Black"/>
              </a:defRPr>
            </a:lvl9pPr>
          </a:lstStyle>
          <a:p>
            <a:endParaRPr/>
          </a:p>
        </p:txBody>
      </p:sp>
      <p:grpSp>
        <p:nvGrpSpPr>
          <p:cNvPr id="254" name="Google Shape;254;p17"/>
          <p:cNvGrpSpPr/>
          <p:nvPr/>
        </p:nvGrpSpPr>
        <p:grpSpPr>
          <a:xfrm>
            <a:off x="7416218" y="277227"/>
            <a:ext cx="809400" cy="809400"/>
            <a:chOff x="7551018" y="277227"/>
            <a:chExt cx="809400" cy="809400"/>
          </a:xfrm>
        </p:grpSpPr>
        <p:sp>
          <p:nvSpPr>
            <p:cNvPr id="255" name="Google Shape;255;p17"/>
            <p:cNvSpPr/>
            <p:nvPr/>
          </p:nvSpPr>
          <p:spPr>
            <a:xfrm>
              <a:off x="7551018" y="277227"/>
              <a:ext cx="809400" cy="809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6" name="Google Shape;256;p17"/>
            <p:cNvSpPr/>
            <p:nvPr/>
          </p:nvSpPr>
          <p:spPr>
            <a:xfrm>
              <a:off x="7679296" y="374868"/>
              <a:ext cx="559500" cy="307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7" name="Google Shape;257;p17"/>
            <p:cNvSpPr/>
            <p:nvPr/>
          </p:nvSpPr>
          <p:spPr>
            <a:xfrm rot="10800000">
              <a:off x="7679619" y="681731"/>
              <a:ext cx="559500" cy="3072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58" name="Google Shape;258;p17"/>
          <p:cNvSpPr txBox="1">
            <a:spLocks noGrp="1"/>
          </p:cNvSpPr>
          <p:nvPr>
            <p:ph type="subTitle" idx="5"/>
          </p:nvPr>
        </p:nvSpPr>
        <p:spPr>
          <a:xfrm>
            <a:off x="427525"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59" name="Google Shape;259;p17"/>
          <p:cNvSpPr/>
          <p:nvPr/>
        </p:nvSpPr>
        <p:spPr>
          <a:xfrm rot="5400000">
            <a:off x="6473054" y="263180"/>
            <a:ext cx="809400" cy="809400"/>
          </a:xfrm>
          <a:prstGeom prst="pie">
            <a:avLst>
              <a:gd name="adj1" fmla="val 537173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0" name="Google Shape;260;p17"/>
          <p:cNvSpPr/>
          <p:nvPr/>
        </p:nvSpPr>
        <p:spPr>
          <a:xfrm>
            <a:off x="5648329" y="305843"/>
            <a:ext cx="726600" cy="7266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1" name="Google Shape;261;p17"/>
          <p:cNvSpPr/>
          <p:nvPr/>
        </p:nvSpPr>
        <p:spPr>
          <a:xfrm rot="10800000">
            <a:off x="5649297" y="304599"/>
            <a:ext cx="726600" cy="7266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2" name="Google Shape;262;p17"/>
          <p:cNvSpPr/>
          <p:nvPr/>
        </p:nvSpPr>
        <p:spPr>
          <a:xfrm rot="10800000">
            <a:off x="5649297" y="-58628"/>
            <a:ext cx="726600" cy="726600"/>
          </a:xfrm>
          <a:prstGeom prst="pie">
            <a:avLst>
              <a:gd name="adj1" fmla="val 10800229"/>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3" name="Google Shape;263;p17"/>
          <p:cNvSpPr/>
          <p:nvPr/>
        </p:nvSpPr>
        <p:spPr>
          <a:xfrm>
            <a:off x="1820357" y="265740"/>
            <a:ext cx="823200" cy="823200"/>
          </a:xfrm>
          <a:prstGeom prst="pie">
            <a:avLst>
              <a:gd name="adj1" fmla="val 537173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4" name="Google Shape;264;p17"/>
          <p:cNvSpPr>
            <a:spLocks noGrp="1"/>
          </p:cNvSpPr>
          <p:nvPr>
            <p:ph type="pic" idx="6"/>
          </p:nvPr>
        </p:nvSpPr>
        <p:spPr>
          <a:xfrm>
            <a:off x="918375" y="256525"/>
            <a:ext cx="850800" cy="850800"/>
          </a:xfrm>
          <a:prstGeom prst="ellipse">
            <a:avLst/>
          </a:prstGeom>
          <a:noFill/>
          <a:ln>
            <a:noFill/>
          </a:ln>
        </p:spPr>
        <p:txBody>
          <a:bodyPr/>
          <a:lstStyle/>
          <a:p>
            <a:endParaRPr lang="en-US"/>
          </a:p>
        </p:txBody>
      </p:sp>
      <p:sp>
        <p:nvSpPr>
          <p:cNvPr id="265" name="Google Shape;265;p17"/>
          <p:cNvSpPr/>
          <p:nvPr/>
        </p:nvSpPr>
        <p:spPr>
          <a:xfrm>
            <a:off x="1970656" y="414703"/>
            <a:ext cx="522600" cy="522600"/>
          </a:xfrm>
          <a:prstGeom prst="pie">
            <a:avLst>
              <a:gd name="adj1" fmla="val 5371730"/>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6" name="Google Shape;266;p17"/>
          <p:cNvSpPr txBox="1">
            <a:spLocks noGrp="1"/>
          </p:cNvSpPr>
          <p:nvPr>
            <p:ph type="subTitle" idx="7"/>
          </p:nvPr>
        </p:nvSpPr>
        <p:spPr>
          <a:xfrm>
            <a:off x="3272150"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67" name="Google Shape;267;p17"/>
          <p:cNvSpPr txBox="1">
            <a:spLocks noGrp="1"/>
          </p:cNvSpPr>
          <p:nvPr>
            <p:ph type="subTitle" idx="8"/>
          </p:nvPr>
        </p:nvSpPr>
        <p:spPr>
          <a:xfrm>
            <a:off x="6117025"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68" name="Google Shape;268;p17"/>
          <p:cNvSpPr/>
          <p:nvPr/>
        </p:nvSpPr>
        <p:spPr>
          <a:xfrm>
            <a:off x="5648329" y="669070"/>
            <a:ext cx="726600" cy="7266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9" name="Google Shape;269;p17"/>
          <p:cNvSpPr>
            <a:spLocks noGrp="1"/>
          </p:cNvSpPr>
          <p:nvPr>
            <p:ph type="pic" idx="9"/>
          </p:nvPr>
        </p:nvSpPr>
        <p:spPr>
          <a:xfrm>
            <a:off x="6490863" y="673625"/>
            <a:ext cx="809400" cy="809400"/>
          </a:xfrm>
          <a:prstGeom prst="pie">
            <a:avLst>
              <a:gd name="adj1" fmla="val 10796830"/>
              <a:gd name="adj2" fmla="val 21593224"/>
            </a:avLst>
          </a:prstGeom>
          <a:noFill/>
          <a:ln>
            <a:noFill/>
          </a:ln>
        </p:spPr>
        <p:txBody>
          <a:bodyPr/>
          <a:lstStyle/>
          <a:p>
            <a:endParaRPr lang="en-US"/>
          </a:p>
        </p:txBody>
      </p:sp>
      <p:grpSp>
        <p:nvGrpSpPr>
          <p:cNvPr id="270" name="Google Shape;270;p17"/>
          <p:cNvGrpSpPr/>
          <p:nvPr/>
        </p:nvGrpSpPr>
        <p:grpSpPr>
          <a:xfrm>
            <a:off x="2351591" y="194557"/>
            <a:ext cx="894600" cy="894600"/>
            <a:chOff x="2311291" y="194557"/>
            <a:chExt cx="894600" cy="894600"/>
          </a:xfrm>
        </p:grpSpPr>
        <p:sp>
          <p:nvSpPr>
            <p:cNvPr id="271" name="Google Shape;271;p17"/>
            <p:cNvSpPr/>
            <p:nvPr/>
          </p:nvSpPr>
          <p:spPr>
            <a:xfrm rot="5400000">
              <a:off x="2710891" y="194495"/>
              <a:ext cx="95400" cy="894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2" name="Google Shape;272;p17"/>
            <p:cNvSpPr/>
            <p:nvPr/>
          </p:nvSpPr>
          <p:spPr>
            <a:xfrm rot="2700000">
              <a:off x="2717608" y="193231"/>
              <a:ext cx="95459" cy="894561"/>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3" name="Google Shape;273;p17"/>
            <p:cNvSpPr/>
            <p:nvPr/>
          </p:nvSpPr>
          <p:spPr>
            <a:xfrm rot="8100000">
              <a:off x="2718993" y="194482"/>
              <a:ext cx="95459" cy="894561"/>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4" name="Google Shape;274;p17"/>
            <p:cNvSpPr/>
            <p:nvPr/>
          </p:nvSpPr>
          <p:spPr>
            <a:xfrm>
              <a:off x="2709139" y="194557"/>
              <a:ext cx="95400" cy="894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genda">
  <p:cSld name="TITLE_ONLY_2">
    <p:spTree>
      <p:nvGrpSpPr>
        <p:cNvPr id="1" name="Shape 275"/>
        <p:cNvGrpSpPr/>
        <p:nvPr/>
      </p:nvGrpSpPr>
      <p:grpSpPr>
        <a:xfrm>
          <a:off x="0" y="0"/>
          <a:ext cx="0" cy="0"/>
          <a:chOff x="0" y="0"/>
          <a:chExt cx="0" cy="0"/>
        </a:xfrm>
      </p:grpSpPr>
      <p:sp>
        <p:nvSpPr>
          <p:cNvPr id="276" name="Google Shape;27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77" name="Google Shape;277;p18"/>
          <p:cNvSpPr txBox="1">
            <a:spLocks noGrp="1"/>
          </p:cNvSpPr>
          <p:nvPr>
            <p:ph type="subTitle" idx="1"/>
          </p:nvPr>
        </p:nvSpPr>
        <p:spPr>
          <a:xfrm>
            <a:off x="427525" y="33303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78" name="Google Shape;278;p18"/>
          <p:cNvSpPr txBox="1">
            <a:spLocks noGrp="1"/>
          </p:cNvSpPr>
          <p:nvPr>
            <p:ph type="subTitle" idx="2"/>
          </p:nvPr>
        </p:nvSpPr>
        <p:spPr>
          <a:xfrm>
            <a:off x="3272150" y="33303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79" name="Google Shape;279;p18"/>
          <p:cNvSpPr txBox="1">
            <a:spLocks noGrp="1"/>
          </p:cNvSpPr>
          <p:nvPr>
            <p:ph type="subTitle" idx="3"/>
          </p:nvPr>
        </p:nvSpPr>
        <p:spPr>
          <a:xfrm>
            <a:off x="6117025" y="33303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80" name="Google Shape;280;p18"/>
          <p:cNvSpPr txBox="1">
            <a:spLocks noGrp="1"/>
          </p:cNvSpPr>
          <p:nvPr>
            <p:ph type="subTitle" idx="4"/>
          </p:nvPr>
        </p:nvSpPr>
        <p:spPr>
          <a:xfrm>
            <a:off x="427525" y="39907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81" name="Google Shape;281;p18"/>
          <p:cNvSpPr txBox="1">
            <a:spLocks noGrp="1"/>
          </p:cNvSpPr>
          <p:nvPr>
            <p:ph type="subTitle" idx="5"/>
          </p:nvPr>
        </p:nvSpPr>
        <p:spPr>
          <a:xfrm>
            <a:off x="3272150" y="39907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82" name="Google Shape;282;p18"/>
          <p:cNvSpPr txBox="1">
            <a:spLocks noGrp="1"/>
          </p:cNvSpPr>
          <p:nvPr>
            <p:ph type="subTitle" idx="6"/>
          </p:nvPr>
        </p:nvSpPr>
        <p:spPr>
          <a:xfrm>
            <a:off x="6117025" y="39907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83" name="Google Shape;283;p18"/>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big ideas">
  <p:cSld name="TITLE_ONLY_1">
    <p:spTree>
      <p:nvGrpSpPr>
        <p:cNvPr id="1" name="Shape 284"/>
        <p:cNvGrpSpPr/>
        <p:nvPr/>
      </p:nvGrpSpPr>
      <p:grpSpPr>
        <a:xfrm>
          <a:off x="0" y="0"/>
          <a:ext cx="0" cy="0"/>
          <a:chOff x="0" y="0"/>
          <a:chExt cx="0" cy="0"/>
        </a:xfrm>
      </p:grpSpPr>
      <p:sp>
        <p:nvSpPr>
          <p:cNvPr id="285" name="Google Shape;285;p19"/>
          <p:cNvSpPr txBox="1">
            <a:spLocks noGrp="1"/>
          </p:cNvSpPr>
          <p:nvPr>
            <p:ph type="body" idx="1"/>
          </p:nvPr>
        </p:nvSpPr>
        <p:spPr>
          <a:xfrm>
            <a:off x="6117275"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86" name="Google Shape;286;p19"/>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
        <p:nvSpPr>
          <p:cNvPr id="287" name="Google Shape;28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8" name="Google Shape;288;p19"/>
          <p:cNvSpPr txBox="1">
            <a:spLocks noGrp="1"/>
          </p:cNvSpPr>
          <p:nvPr>
            <p:ph type="body" idx="2"/>
          </p:nvPr>
        </p:nvSpPr>
        <p:spPr>
          <a:xfrm>
            <a:off x="427525"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89" name="Google Shape;289;p19"/>
          <p:cNvSpPr txBox="1">
            <a:spLocks noGrp="1"/>
          </p:cNvSpPr>
          <p:nvPr>
            <p:ph type="body" idx="3"/>
          </p:nvPr>
        </p:nvSpPr>
        <p:spPr>
          <a:xfrm>
            <a:off x="3272400"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90" name="Google Shape;290;p19"/>
          <p:cNvSpPr txBox="1">
            <a:spLocks noGrp="1"/>
          </p:cNvSpPr>
          <p:nvPr>
            <p:ph type="subTitle" idx="4"/>
          </p:nvPr>
        </p:nvSpPr>
        <p:spPr>
          <a:xfrm>
            <a:off x="427525"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91" name="Google Shape;291;p19"/>
          <p:cNvSpPr txBox="1">
            <a:spLocks noGrp="1"/>
          </p:cNvSpPr>
          <p:nvPr>
            <p:ph type="subTitle" idx="5"/>
          </p:nvPr>
        </p:nvSpPr>
        <p:spPr>
          <a:xfrm>
            <a:off x="3272150"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92" name="Google Shape;292;p19"/>
          <p:cNvSpPr txBox="1">
            <a:spLocks noGrp="1"/>
          </p:cNvSpPr>
          <p:nvPr>
            <p:ph type="subTitle" idx="6"/>
          </p:nvPr>
        </p:nvSpPr>
        <p:spPr>
          <a:xfrm>
            <a:off x="6117025"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big ideas">
  <p:cSld name="TITLE_ONLY_1_2">
    <p:spTree>
      <p:nvGrpSpPr>
        <p:cNvPr id="1" name="Shape 293"/>
        <p:cNvGrpSpPr/>
        <p:nvPr/>
      </p:nvGrpSpPr>
      <p:grpSpPr>
        <a:xfrm>
          <a:off x="0" y="0"/>
          <a:ext cx="0" cy="0"/>
          <a:chOff x="0" y="0"/>
          <a:chExt cx="0" cy="0"/>
        </a:xfrm>
      </p:grpSpPr>
      <p:sp>
        <p:nvSpPr>
          <p:cNvPr id="294" name="Google Shape;294;p20"/>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
        <p:nvSpPr>
          <p:cNvPr id="295" name="Google Shape;29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6" name="Google Shape;296;p20"/>
          <p:cNvSpPr txBox="1">
            <a:spLocks noGrp="1"/>
          </p:cNvSpPr>
          <p:nvPr>
            <p:ph type="body" idx="1"/>
          </p:nvPr>
        </p:nvSpPr>
        <p:spPr>
          <a:xfrm>
            <a:off x="427525" y="3205025"/>
            <a:ext cx="39615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97" name="Google Shape;297;p20"/>
          <p:cNvSpPr txBox="1">
            <a:spLocks noGrp="1"/>
          </p:cNvSpPr>
          <p:nvPr>
            <p:ph type="body" idx="2"/>
          </p:nvPr>
        </p:nvSpPr>
        <p:spPr>
          <a:xfrm>
            <a:off x="4763463" y="3205025"/>
            <a:ext cx="39615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98" name="Google Shape;298;p20"/>
          <p:cNvSpPr txBox="1">
            <a:spLocks noGrp="1"/>
          </p:cNvSpPr>
          <p:nvPr>
            <p:ph type="subTitle" idx="3"/>
          </p:nvPr>
        </p:nvSpPr>
        <p:spPr>
          <a:xfrm>
            <a:off x="427525" y="2776650"/>
            <a:ext cx="39615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99" name="Google Shape;299;p20"/>
          <p:cNvSpPr txBox="1">
            <a:spLocks noGrp="1"/>
          </p:cNvSpPr>
          <p:nvPr>
            <p:ph type="subTitle" idx="4"/>
          </p:nvPr>
        </p:nvSpPr>
        <p:spPr>
          <a:xfrm>
            <a:off x="4763082" y="2776650"/>
            <a:ext cx="39615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with design">
  <p:cSld name="TITLE_2">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56190" y="387933"/>
            <a:ext cx="4363200" cy="2897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a:endParaRPr/>
          </a:p>
        </p:txBody>
      </p:sp>
      <p:sp>
        <p:nvSpPr>
          <p:cNvPr id="14" name="Google Shape;14;p3"/>
          <p:cNvSpPr txBox="1">
            <a:spLocks noGrp="1"/>
          </p:cNvSpPr>
          <p:nvPr>
            <p:ph type="subTitle" idx="1"/>
          </p:nvPr>
        </p:nvSpPr>
        <p:spPr>
          <a:xfrm>
            <a:off x="233944" y="4240727"/>
            <a:ext cx="4363200" cy="792600"/>
          </a:xfrm>
          <a:prstGeom prst="rect">
            <a:avLst/>
          </a:prstGeom>
        </p:spPr>
        <p:txBody>
          <a:bodyPr spcFirstLastPara="1" wrap="square" lIns="91425" tIns="91425" rIns="91425" bIns="91425" anchor="t" anchorCtr="0">
            <a:noAutofit/>
          </a:bodyPr>
          <a:lstStyle>
            <a:lvl1pPr lvl="0">
              <a:spcBef>
                <a:spcPts val="0"/>
              </a:spcBef>
              <a:spcAft>
                <a:spcPts val="0"/>
              </a:spcAft>
              <a:buSzPts val="3100"/>
              <a:buFont typeface="Urbanist Black"/>
              <a:buNone/>
              <a:defRPr sz="3100">
                <a:latin typeface="Urbanist Black"/>
                <a:ea typeface="Urbanist Black"/>
                <a:cs typeface="Urbanist Black"/>
                <a:sym typeface="Urbanist Black"/>
              </a:defRPr>
            </a:lvl1pPr>
            <a:lvl2pPr lvl="1">
              <a:spcBef>
                <a:spcPts val="0"/>
              </a:spcBef>
              <a:spcAft>
                <a:spcPts val="0"/>
              </a:spcAft>
              <a:buSzPts val="3100"/>
              <a:buFont typeface="Urbanist Black"/>
              <a:buNone/>
              <a:defRPr sz="3100">
                <a:latin typeface="Urbanist Black"/>
                <a:ea typeface="Urbanist Black"/>
                <a:cs typeface="Urbanist Black"/>
                <a:sym typeface="Urbanist Black"/>
              </a:defRPr>
            </a:lvl2pPr>
            <a:lvl3pPr lvl="2">
              <a:spcBef>
                <a:spcPts val="0"/>
              </a:spcBef>
              <a:spcAft>
                <a:spcPts val="0"/>
              </a:spcAft>
              <a:buSzPts val="3100"/>
              <a:buFont typeface="Urbanist Black"/>
              <a:buNone/>
              <a:defRPr sz="3100">
                <a:latin typeface="Urbanist Black"/>
                <a:ea typeface="Urbanist Black"/>
                <a:cs typeface="Urbanist Black"/>
                <a:sym typeface="Urbanist Black"/>
              </a:defRPr>
            </a:lvl3pPr>
            <a:lvl4pPr lvl="3">
              <a:spcBef>
                <a:spcPts val="0"/>
              </a:spcBef>
              <a:spcAft>
                <a:spcPts val="0"/>
              </a:spcAft>
              <a:buSzPts val="3100"/>
              <a:buFont typeface="Urbanist Black"/>
              <a:buNone/>
              <a:defRPr sz="3100">
                <a:latin typeface="Urbanist Black"/>
                <a:ea typeface="Urbanist Black"/>
                <a:cs typeface="Urbanist Black"/>
                <a:sym typeface="Urbanist Black"/>
              </a:defRPr>
            </a:lvl4pPr>
            <a:lvl5pPr lvl="4">
              <a:spcBef>
                <a:spcPts val="0"/>
              </a:spcBef>
              <a:spcAft>
                <a:spcPts val="0"/>
              </a:spcAft>
              <a:buSzPts val="3100"/>
              <a:buFont typeface="Urbanist Black"/>
              <a:buNone/>
              <a:defRPr sz="3100">
                <a:latin typeface="Urbanist Black"/>
                <a:ea typeface="Urbanist Black"/>
                <a:cs typeface="Urbanist Black"/>
                <a:sym typeface="Urbanist Black"/>
              </a:defRPr>
            </a:lvl5pPr>
            <a:lvl6pPr lvl="5">
              <a:spcBef>
                <a:spcPts val="0"/>
              </a:spcBef>
              <a:spcAft>
                <a:spcPts val="0"/>
              </a:spcAft>
              <a:buSzPts val="3100"/>
              <a:buFont typeface="Urbanist Black"/>
              <a:buNone/>
              <a:defRPr sz="3100">
                <a:latin typeface="Urbanist Black"/>
                <a:ea typeface="Urbanist Black"/>
                <a:cs typeface="Urbanist Black"/>
                <a:sym typeface="Urbanist Black"/>
              </a:defRPr>
            </a:lvl6pPr>
            <a:lvl7pPr lvl="6">
              <a:spcBef>
                <a:spcPts val="0"/>
              </a:spcBef>
              <a:spcAft>
                <a:spcPts val="0"/>
              </a:spcAft>
              <a:buSzPts val="3100"/>
              <a:buFont typeface="Urbanist Black"/>
              <a:buNone/>
              <a:defRPr sz="3100">
                <a:latin typeface="Urbanist Black"/>
                <a:ea typeface="Urbanist Black"/>
                <a:cs typeface="Urbanist Black"/>
                <a:sym typeface="Urbanist Black"/>
              </a:defRPr>
            </a:lvl7pPr>
            <a:lvl8pPr lvl="7">
              <a:spcBef>
                <a:spcPts val="0"/>
              </a:spcBef>
              <a:spcAft>
                <a:spcPts val="0"/>
              </a:spcAft>
              <a:buSzPts val="3100"/>
              <a:buFont typeface="Urbanist Black"/>
              <a:buNone/>
              <a:defRPr sz="3100">
                <a:latin typeface="Urbanist Black"/>
                <a:ea typeface="Urbanist Black"/>
                <a:cs typeface="Urbanist Black"/>
                <a:sym typeface="Urbanist Black"/>
              </a:defRPr>
            </a:lvl8pPr>
            <a:lvl9pPr lvl="8">
              <a:spcBef>
                <a:spcPts val="0"/>
              </a:spcBef>
              <a:spcAft>
                <a:spcPts val="0"/>
              </a:spcAft>
              <a:buSzPts val="3100"/>
              <a:buFont typeface="Urbanist Black"/>
              <a:buNone/>
              <a:defRPr sz="3100">
                <a:latin typeface="Urbanist Black"/>
                <a:ea typeface="Urbanist Black"/>
                <a:cs typeface="Urbanist Black"/>
                <a:sym typeface="Urbanist Black"/>
              </a:defRPr>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16;p3"/>
          <p:cNvGrpSpPr/>
          <p:nvPr/>
        </p:nvGrpSpPr>
        <p:grpSpPr>
          <a:xfrm>
            <a:off x="5682567" y="1777922"/>
            <a:ext cx="2922519" cy="2897359"/>
            <a:chOff x="5489585" y="1688656"/>
            <a:chExt cx="3045242" cy="3019026"/>
          </a:xfrm>
        </p:grpSpPr>
        <p:grpSp>
          <p:nvGrpSpPr>
            <p:cNvPr id="17" name="Google Shape;17;p3"/>
            <p:cNvGrpSpPr/>
            <p:nvPr/>
          </p:nvGrpSpPr>
          <p:grpSpPr>
            <a:xfrm>
              <a:off x="5489585" y="1688656"/>
              <a:ext cx="3045242" cy="3019026"/>
              <a:chOff x="5923027" y="1926500"/>
              <a:chExt cx="2598551" cy="2576181"/>
            </a:xfrm>
          </p:grpSpPr>
          <p:sp>
            <p:nvSpPr>
              <p:cNvPr id="18" name="Google Shape;18;p3"/>
              <p:cNvSpPr/>
              <p:nvPr/>
            </p:nvSpPr>
            <p:spPr>
              <a:xfrm>
                <a:off x="6623800" y="2628610"/>
                <a:ext cx="1192800" cy="1202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9" name="Google Shape;19;p3"/>
              <p:cNvSpPr/>
              <p:nvPr/>
            </p:nvSpPr>
            <p:spPr>
              <a:xfrm rot="10800000">
                <a:off x="5923027"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0" name="Google Shape;20;p3"/>
              <p:cNvSpPr/>
              <p:nvPr/>
            </p:nvSpPr>
            <p:spPr>
              <a:xfrm rot="5400000">
                <a:off x="5923035"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1" name="Google Shape;21;p3"/>
              <p:cNvSpPr/>
              <p:nvPr/>
            </p:nvSpPr>
            <p:spPr>
              <a:xfrm>
                <a:off x="7211178"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2" name="Google Shape;22;p3"/>
              <p:cNvSpPr/>
              <p:nvPr/>
            </p:nvSpPr>
            <p:spPr>
              <a:xfrm rot="-5400000">
                <a:off x="7211171"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3" name="Google Shape;23;p3"/>
            <p:cNvSpPr/>
            <p:nvPr/>
          </p:nvSpPr>
          <p:spPr>
            <a:xfrm>
              <a:off x="6854273" y="3045975"/>
              <a:ext cx="319500" cy="3198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4" name="Google Shape;24;p3"/>
          <p:cNvSpPr/>
          <p:nvPr/>
        </p:nvSpPr>
        <p:spPr>
          <a:xfrm>
            <a:off x="6567377" y="134741"/>
            <a:ext cx="1152900" cy="1152900"/>
          </a:xfrm>
          <a:prstGeom prst="pie">
            <a:avLst>
              <a:gd name="adj1" fmla="val 0"/>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25" name="Google Shape;25;p3"/>
          <p:cNvGrpSpPr/>
          <p:nvPr/>
        </p:nvGrpSpPr>
        <p:grpSpPr>
          <a:xfrm>
            <a:off x="5262520" y="134674"/>
            <a:ext cx="1132500" cy="1132500"/>
            <a:chOff x="5254564" y="134674"/>
            <a:chExt cx="1132500" cy="1132500"/>
          </a:xfrm>
        </p:grpSpPr>
        <p:sp>
          <p:nvSpPr>
            <p:cNvPr id="26" name="Google Shape;26;p3"/>
            <p:cNvSpPr/>
            <p:nvPr/>
          </p:nvSpPr>
          <p:spPr>
            <a:xfrm>
              <a:off x="5254564" y="134674"/>
              <a:ext cx="1132500" cy="1132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 name="Google Shape;27;p3"/>
            <p:cNvSpPr/>
            <p:nvPr/>
          </p:nvSpPr>
          <p:spPr>
            <a:xfrm>
              <a:off x="5434076" y="271312"/>
              <a:ext cx="783300" cy="4296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8" name="Google Shape;28;p3"/>
            <p:cNvSpPr/>
            <p:nvPr/>
          </p:nvSpPr>
          <p:spPr>
            <a:xfrm rot="10800000">
              <a:off x="5434191" y="701025"/>
              <a:ext cx="783300" cy="4296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29" name="Google Shape;29;p3"/>
          <p:cNvGrpSpPr/>
          <p:nvPr/>
        </p:nvGrpSpPr>
        <p:grpSpPr>
          <a:xfrm>
            <a:off x="7902515" y="206511"/>
            <a:ext cx="1009364" cy="1009364"/>
            <a:chOff x="7711668" y="191367"/>
            <a:chExt cx="1152900" cy="1152900"/>
          </a:xfrm>
        </p:grpSpPr>
        <p:sp>
          <p:nvSpPr>
            <p:cNvPr id="30" name="Google Shape;30;p3"/>
            <p:cNvSpPr/>
            <p:nvPr/>
          </p:nvSpPr>
          <p:spPr>
            <a:xfrm>
              <a:off x="7711668" y="191367"/>
              <a:ext cx="1152900" cy="1152900"/>
            </a:xfrm>
            <a:prstGeom prst="pie">
              <a:avLst>
                <a:gd name="adj1" fmla="val 537173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 name="Google Shape;31;p3"/>
            <p:cNvSpPr/>
            <p:nvPr/>
          </p:nvSpPr>
          <p:spPr>
            <a:xfrm>
              <a:off x="8266053" y="191367"/>
              <a:ext cx="580500" cy="1152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2" name="Google Shape;32;p3"/>
            <p:cNvSpPr/>
            <p:nvPr/>
          </p:nvSpPr>
          <p:spPr>
            <a:xfrm>
              <a:off x="7986408" y="421309"/>
              <a:ext cx="691800" cy="684900"/>
            </a:xfrm>
            <a:prstGeom prst="pie">
              <a:avLst>
                <a:gd name="adj1" fmla="val 5385340"/>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3" name="Google Shape;33;p3"/>
            <p:cNvSpPr/>
            <p:nvPr/>
          </p:nvSpPr>
          <p:spPr>
            <a:xfrm>
              <a:off x="8325900" y="421309"/>
              <a:ext cx="520500" cy="684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34" name="Google Shape;34;p3"/>
          <p:cNvSpPr/>
          <p:nvPr/>
        </p:nvSpPr>
        <p:spPr>
          <a:xfrm rot="5400000">
            <a:off x="6618977" y="1994511"/>
            <a:ext cx="1049700" cy="10485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 name="Google Shape;35;p3"/>
          <p:cNvSpPr/>
          <p:nvPr/>
        </p:nvSpPr>
        <p:spPr>
          <a:xfrm rot="5400000">
            <a:off x="6618977" y="1481152"/>
            <a:ext cx="1049700" cy="10485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36" name="Google Shape;36;p3"/>
          <p:cNvGrpSpPr/>
          <p:nvPr/>
        </p:nvGrpSpPr>
        <p:grpSpPr>
          <a:xfrm>
            <a:off x="5252281" y="2624507"/>
            <a:ext cx="1152977" cy="1152977"/>
            <a:chOff x="5289000" y="2571675"/>
            <a:chExt cx="1285800" cy="1285800"/>
          </a:xfrm>
        </p:grpSpPr>
        <p:sp>
          <p:nvSpPr>
            <p:cNvPr id="37" name="Google Shape;37;p3"/>
            <p:cNvSpPr/>
            <p:nvPr/>
          </p:nvSpPr>
          <p:spPr>
            <a:xfrm rot="10800000">
              <a:off x="5289000" y="2571675"/>
              <a:ext cx="1285800" cy="1285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38" name="Google Shape;38;p3"/>
            <p:cNvGrpSpPr/>
            <p:nvPr/>
          </p:nvGrpSpPr>
          <p:grpSpPr>
            <a:xfrm>
              <a:off x="5493517" y="2781872"/>
              <a:ext cx="887935" cy="887716"/>
              <a:chOff x="5493517" y="2781872"/>
              <a:chExt cx="887935" cy="887716"/>
            </a:xfrm>
          </p:grpSpPr>
          <p:sp>
            <p:nvSpPr>
              <p:cNvPr id="39" name="Google Shape;39;p3"/>
              <p:cNvSpPr/>
              <p:nvPr/>
            </p:nvSpPr>
            <p:spPr>
              <a:xfrm>
                <a:off x="5493752" y="2781882"/>
                <a:ext cx="887700" cy="887700"/>
              </a:xfrm>
              <a:prstGeom prst="pie">
                <a:avLst>
                  <a:gd name="adj1" fmla="val 10800229"/>
                  <a:gd name="adj2" fmla="val 1620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0" name="Google Shape;40;p3"/>
              <p:cNvSpPr/>
              <p:nvPr/>
            </p:nvSpPr>
            <p:spPr>
              <a:xfrm rot="10800000">
                <a:off x="5493530" y="2781882"/>
                <a:ext cx="887700" cy="887700"/>
              </a:xfrm>
              <a:prstGeom prst="pie">
                <a:avLst>
                  <a:gd name="adj1" fmla="val 10800229"/>
                  <a:gd name="adj2" fmla="val 1621725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1" name="Google Shape;41;p3"/>
              <p:cNvSpPr/>
              <p:nvPr/>
            </p:nvSpPr>
            <p:spPr>
              <a:xfrm rot="5400000">
                <a:off x="5493744" y="2781888"/>
                <a:ext cx="887700" cy="8877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2" name="Google Shape;42;p3"/>
              <p:cNvSpPr/>
              <p:nvPr/>
            </p:nvSpPr>
            <p:spPr>
              <a:xfrm rot="-5400000">
                <a:off x="5493517" y="2781872"/>
                <a:ext cx="887700" cy="8877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grpSp>
        <p:nvGrpSpPr>
          <p:cNvPr id="43" name="Google Shape;43;p3"/>
          <p:cNvGrpSpPr/>
          <p:nvPr/>
        </p:nvGrpSpPr>
        <p:grpSpPr>
          <a:xfrm>
            <a:off x="7830177" y="1408401"/>
            <a:ext cx="1154053" cy="1154053"/>
            <a:chOff x="7862550" y="1278950"/>
            <a:chExt cx="1287000" cy="1287000"/>
          </a:xfrm>
        </p:grpSpPr>
        <p:sp>
          <p:nvSpPr>
            <p:cNvPr id="44" name="Google Shape;44;p3"/>
            <p:cNvSpPr/>
            <p:nvPr/>
          </p:nvSpPr>
          <p:spPr>
            <a:xfrm>
              <a:off x="8434900" y="1278950"/>
              <a:ext cx="137400" cy="128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5" name="Google Shape;45;p3"/>
            <p:cNvSpPr/>
            <p:nvPr/>
          </p:nvSpPr>
          <p:spPr>
            <a:xfrm rot="5400000">
              <a:off x="8437350" y="1278950"/>
              <a:ext cx="137400" cy="128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6" name="Google Shape;46;p3"/>
            <p:cNvSpPr/>
            <p:nvPr/>
          </p:nvSpPr>
          <p:spPr>
            <a:xfrm rot="2700000">
              <a:off x="8447145" y="1277182"/>
              <a:ext cx="137462" cy="1287005"/>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7" name="Google Shape;47;p3"/>
            <p:cNvSpPr/>
            <p:nvPr/>
          </p:nvSpPr>
          <p:spPr>
            <a:xfrm rot="8100000">
              <a:off x="8448850" y="1278958"/>
              <a:ext cx="137462" cy="1287005"/>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48" name="Google Shape;48;p3"/>
          <p:cNvSpPr/>
          <p:nvPr/>
        </p:nvSpPr>
        <p:spPr>
          <a:xfrm>
            <a:off x="7909337" y="3926581"/>
            <a:ext cx="1964700" cy="1964700"/>
          </a:xfrm>
          <a:prstGeom prst="pie">
            <a:avLst>
              <a:gd name="adj1" fmla="val 10800229"/>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9" name="Google Shape;49;p3"/>
          <p:cNvSpPr>
            <a:spLocks noGrp="1"/>
          </p:cNvSpPr>
          <p:nvPr>
            <p:ph type="pic" idx="2"/>
          </p:nvPr>
        </p:nvSpPr>
        <p:spPr>
          <a:xfrm>
            <a:off x="5251720" y="1368775"/>
            <a:ext cx="1154100" cy="1154100"/>
          </a:xfrm>
          <a:prstGeom prst="ellipse">
            <a:avLst/>
          </a:prstGeom>
          <a:noFill/>
          <a:ln>
            <a:noFill/>
          </a:ln>
        </p:spPr>
        <p:txBody>
          <a:bodyPr/>
          <a:lstStyle/>
          <a:p>
            <a:endParaRPr lang="en-US"/>
          </a:p>
        </p:txBody>
      </p:sp>
      <p:sp>
        <p:nvSpPr>
          <p:cNvPr id="50" name="Google Shape;50;p3"/>
          <p:cNvSpPr>
            <a:spLocks noGrp="1"/>
          </p:cNvSpPr>
          <p:nvPr>
            <p:ph type="pic" idx="3"/>
          </p:nvPr>
        </p:nvSpPr>
        <p:spPr>
          <a:xfrm>
            <a:off x="7865800" y="2667450"/>
            <a:ext cx="1154100" cy="1154100"/>
          </a:xfrm>
          <a:prstGeom prst="ellipse">
            <a:avLst/>
          </a:prstGeom>
          <a:noFill/>
          <a:ln>
            <a:noFill/>
          </a:ln>
        </p:spPr>
        <p:txBody>
          <a:bodyPr/>
          <a:lstStyle/>
          <a:p>
            <a:endParaRPr lang="en-US"/>
          </a:p>
        </p:txBody>
      </p:sp>
      <p:sp>
        <p:nvSpPr>
          <p:cNvPr id="51" name="Google Shape;51;p3"/>
          <p:cNvSpPr>
            <a:spLocks noGrp="1"/>
          </p:cNvSpPr>
          <p:nvPr>
            <p:ph type="pic" idx="4"/>
          </p:nvPr>
        </p:nvSpPr>
        <p:spPr>
          <a:xfrm>
            <a:off x="6566777" y="3873750"/>
            <a:ext cx="1154100" cy="1154100"/>
          </a:xfrm>
          <a:prstGeom prst="ellipse">
            <a:avLst/>
          </a:prstGeom>
          <a:noFill/>
          <a:ln>
            <a:noFill/>
          </a:ln>
        </p:spPr>
        <p:txBody>
          <a:bodyPr/>
          <a:lstStyle/>
          <a:p>
            <a:endParaRPr lang="en-US"/>
          </a:p>
        </p:txBody>
      </p:sp>
      <p:grpSp>
        <p:nvGrpSpPr>
          <p:cNvPr id="52" name="Google Shape;52;p3"/>
          <p:cNvGrpSpPr/>
          <p:nvPr/>
        </p:nvGrpSpPr>
        <p:grpSpPr>
          <a:xfrm>
            <a:off x="5304493" y="3926575"/>
            <a:ext cx="1048500" cy="1048500"/>
            <a:chOff x="5304493" y="3926575"/>
            <a:chExt cx="1048500" cy="1048500"/>
          </a:xfrm>
        </p:grpSpPr>
        <p:sp>
          <p:nvSpPr>
            <p:cNvPr id="53" name="Google Shape;53;p3"/>
            <p:cNvSpPr/>
            <p:nvPr/>
          </p:nvSpPr>
          <p:spPr>
            <a:xfrm rot="5400000">
              <a:off x="5564743" y="4170483"/>
              <a:ext cx="528000" cy="1048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4" name="Google Shape;54;p3"/>
            <p:cNvSpPr/>
            <p:nvPr/>
          </p:nvSpPr>
          <p:spPr>
            <a:xfrm rot="5400000">
              <a:off x="5304493" y="3926575"/>
              <a:ext cx="1048500" cy="1048500"/>
            </a:xfrm>
            <a:prstGeom prst="pie">
              <a:avLst>
                <a:gd name="adj1" fmla="val 5371730"/>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5" name="Google Shape;55;p3"/>
            <p:cNvSpPr/>
            <p:nvPr/>
          </p:nvSpPr>
          <p:spPr>
            <a:xfrm rot="5400000">
              <a:off x="5598925" y="4413681"/>
              <a:ext cx="467100" cy="622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6" name="Google Shape;56;p3"/>
            <p:cNvSpPr/>
            <p:nvPr/>
          </p:nvSpPr>
          <p:spPr>
            <a:xfrm>
              <a:off x="5521200" y="4182625"/>
              <a:ext cx="622500" cy="621000"/>
            </a:xfrm>
            <a:prstGeom prst="blockArc">
              <a:avLst>
                <a:gd name="adj1" fmla="val 10800000"/>
                <a:gd name="adj2" fmla="val 0"/>
                <a:gd name="adj3" fmla="val 25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57" name="Google Shape;57;p3"/>
            <p:cNvSpPr/>
            <p:nvPr/>
          </p:nvSpPr>
          <p:spPr>
            <a:xfrm>
              <a:off x="5665375" y="4319000"/>
              <a:ext cx="328200" cy="3282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our big ideas">
  <p:cSld name="TITLE_ONLY_1_1">
    <p:spTree>
      <p:nvGrpSpPr>
        <p:cNvPr id="1" name="Shape 300"/>
        <p:cNvGrpSpPr/>
        <p:nvPr/>
      </p:nvGrpSpPr>
      <p:grpSpPr>
        <a:xfrm>
          <a:off x="0" y="0"/>
          <a:ext cx="0" cy="0"/>
          <a:chOff x="0" y="0"/>
          <a:chExt cx="0" cy="0"/>
        </a:xfrm>
      </p:grpSpPr>
      <p:sp>
        <p:nvSpPr>
          <p:cNvPr id="301" name="Google Shape;301;p21"/>
          <p:cNvSpPr txBox="1">
            <a:spLocks noGrp="1"/>
          </p:cNvSpPr>
          <p:nvPr>
            <p:ph type="title"/>
          </p:nvPr>
        </p:nvSpPr>
        <p:spPr>
          <a:xfrm>
            <a:off x="1765300" y="317375"/>
            <a:ext cx="56262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
        <p:nvSpPr>
          <p:cNvPr id="302" name="Google Shape;30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3" name="Google Shape;303;p21"/>
          <p:cNvSpPr txBox="1">
            <a:spLocks noGrp="1"/>
          </p:cNvSpPr>
          <p:nvPr>
            <p:ph type="body" idx="1"/>
          </p:nvPr>
        </p:nvSpPr>
        <p:spPr>
          <a:xfrm>
            <a:off x="505885" y="2252525"/>
            <a:ext cx="38826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304" name="Google Shape;304;p21"/>
          <p:cNvSpPr txBox="1">
            <a:spLocks noGrp="1"/>
          </p:cNvSpPr>
          <p:nvPr>
            <p:ph type="body" idx="2"/>
          </p:nvPr>
        </p:nvSpPr>
        <p:spPr>
          <a:xfrm>
            <a:off x="4755515" y="2252525"/>
            <a:ext cx="38826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305" name="Google Shape;305;p21"/>
          <p:cNvSpPr txBox="1">
            <a:spLocks noGrp="1"/>
          </p:cNvSpPr>
          <p:nvPr>
            <p:ph type="subTitle" idx="3"/>
          </p:nvPr>
        </p:nvSpPr>
        <p:spPr>
          <a:xfrm>
            <a:off x="505885" y="1824150"/>
            <a:ext cx="38826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306" name="Google Shape;306;p21"/>
          <p:cNvSpPr txBox="1">
            <a:spLocks noGrp="1"/>
          </p:cNvSpPr>
          <p:nvPr>
            <p:ph type="subTitle" idx="4"/>
          </p:nvPr>
        </p:nvSpPr>
        <p:spPr>
          <a:xfrm>
            <a:off x="4755142" y="1824150"/>
            <a:ext cx="38826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307" name="Google Shape;307;p21"/>
          <p:cNvSpPr txBox="1">
            <a:spLocks noGrp="1"/>
          </p:cNvSpPr>
          <p:nvPr>
            <p:ph type="body" idx="5"/>
          </p:nvPr>
        </p:nvSpPr>
        <p:spPr>
          <a:xfrm>
            <a:off x="505885" y="3865425"/>
            <a:ext cx="38826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308" name="Google Shape;308;p21"/>
          <p:cNvSpPr txBox="1">
            <a:spLocks noGrp="1"/>
          </p:cNvSpPr>
          <p:nvPr>
            <p:ph type="body" idx="6"/>
          </p:nvPr>
        </p:nvSpPr>
        <p:spPr>
          <a:xfrm>
            <a:off x="4755515" y="3865425"/>
            <a:ext cx="38826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309" name="Google Shape;309;p21"/>
          <p:cNvSpPr txBox="1">
            <a:spLocks noGrp="1"/>
          </p:cNvSpPr>
          <p:nvPr>
            <p:ph type="subTitle" idx="7"/>
          </p:nvPr>
        </p:nvSpPr>
        <p:spPr>
          <a:xfrm>
            <a:off x="505885" y="3437050"/>
            <a:ext cx="38826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310" name="Google Shape;310;p21"/>
          <p:cNvSpPr txBox="1">
            <a:spLocks noGrp="1"/>
          </p:cNvSpPr>
          <p:nvPr>
            <p:ph type="subTitle" idx="8"/>
          </p:nvPr>
        </p:nvSpPr>
        <p:spPr>
          <a:xfrm>
            <a:off x="4755142" y="3437050"/>
            <a:ext cx="38826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body and two images">
  <p:cSld name="ONE_COLUMN_TEXT">
    <p:spTree>
      <p:nvGrpSpPr>
        <p:cNvPr id="1" name="Shape 311"/>
        <p:cNvGrpSpPr/>
        <p:nvPr/>
      </p:nvGrpSpPr>
      <p:grpSpPr>
        <a:xfrm>
          <a:off x="0" y="0"/>
          <a:ext cx="0" cy="0"/>
          <a:chOff x="0" y="0"/>
          <a:chExt cx="0" cy="0"/>
        </a:xfrm>
      </p:grpSpPr>
      <p:sp>
        <p:nvSpPr>
          <p:cNvPr id="312" name="Google Shape;312;p22"/>
          <p:cNvSpPr txBox="1">
            <a:spLocks noGrp="1"/>
          </p:cNvSpPr>
          <p:nvPr>
            <p:ph type="title"/>
          </p:nvPr>
        </p:nvSpPr>
        <p:spPr>
          <a:xfrm>
            <a:off x="311700" y="335025"/>
            <a:ext cx="28080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13" name="Google Shape;313;p22"/>
          <p:cNvSpPr txBox="1">
            <a:spLocks noGrp="1"/>
          </p:cNvSpPr>
          <p:nvPr>
            <p:ph type="body" idx="1"/>
          </p:nvPr>
        </p:nvSpPr>
        <p:spPr>
          <a:xfrm>
            <a:off x="3434025" y="335025"/>
            <a:ext cx="2808000" cy="1054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4" name="Google Shape;31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5" name="Google Shape;315;p22"/>
          <p:cNvSpPr>
            <a:spLocks noGrp="1"/>
          </p:cNvSpPr>
          <p:nvPr>
            <p:ph type="pic" idx="2"/>
          </p:nvPr>
        </p:nvSpPr>
        <p:spPr>
          <a:xfrm>
            <a:off x="324925" y="2768075"/>
            <a:ext cx="5805900" cy="2127900"/>
          </a:xfrm>
          <a:prstGeom prst="roundRect">
            <a:avLst>
              <a:gd name="adj" fmla="val 7618"/>
            </a:avLst>
          </a:prstGeom>
          <a:noFill/>
          <a:ln>
            <a:noFill/>
          </a:ln>
        </p:spPr>
        <p:txBody>
          <a:bodyPr/>
          <a:lstStyle/>
          <a:p>
            <a:endParaRPr lang="en-US"/>
          </a:p>
        </p:txBody>
      </p:sp>
      <p:sp>
        <p:nvSpPr>
          <p:cNvPr id="316" name="Google Shape;316;p22"/>
          <p:cNvSpPr>
            <a:spLocks noGrp="1"/>
          </p:cNvSpPr>
          <p:nvPr>
            <p:ph type="pic" idx="3"/>
          </p:nvPr>
        </p:nvSpPr>
        <p:spPr>
          <a:xfrm>
            <a:off x="6428025" y="1119200"/>
            <a:ext cx="2410800" cy="3776700"/>
          </a:xfrm>
          <a:prstGeom prst="roundRect">
            <a:avLst>
              <a:gd name="adj" fmla="val 7618"/>
            </a:avLst>
          </a:prstGeom>
          <a:noFill/>
          <a:ln>
            <a:noFill/>
          </a:ln>
        </p:spPr>
        <p:txBody>
          <a:body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p:cSld name="ONE_COLUMN_TEXT_1">
    <p:spTree>
      <p:nvGrpSpPr>
        <p:cNvPr id="1" name="Shape 317"/>
        <p:cNvGrpSpPr/>
        <p:nvPr/>
      </p:nvGrpSpPr>
      <p:grpSpPr>
        <a:xfrm>
          <a:off x="0" y="0"/>
          <a:ext cx="0" cy="0"/>
          <a:chOff x="0" y="0"/>
          <a:chExt cx="0" cy="0"/>
        </a:xfrm>
      </p:grpSpPr>
      <p:sp>
        <p:nvSpPr>
          <p:cNvPr id="318" name="Google Shape;318;p23"/>
          <p:cNvSpPr txBox="1">
            <a:spLocks noGrp="1"/>
          </p:cNvSpPr>
          <p:nvPr>
            <p:ph type="title"/>
          </p:nvPr>
        </p:nvSpPr>
        <p:spPr>
          <a:xfrm>
            <a:off x="311700" y="335025"/>
            <a:ext cx="28080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19" name="Google Shape;319;p23"/>
          <p:cNvSpPr txBox="1">
            <a:spLocks noGrp="1"/>
          </p:cNvSpPr>
          <p:nvPr>
            <p:ph type="body" idx="1"/>
          </p:nvPr>
        </p:nvSpPr>
        <p:spPr>
          <a:xfrm>
            <a:off x="311700" y="1815925"/>
            <a:ext cx="5106000" cy="2979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0" name="Google Shape;32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2">
  <p:cSld name="MAIN_POINT">
    <p:spTree>
      <p:nvGrpSpPr>
        <p:cNvPr id="1" name="Shape 321"/>
        <p:cNvGrpSpPr/>
        <p:nvPr/>
      </p:nvGrpSpPr>
      <p:grpSpPr>
        <a:xfrm>
          <a:off x="0" y="0"/>
          <a:ext cx="0" cy="0"/>
          <a:chOff x="0" y="0"/>
          <a:chExt cx="0" cy="0"/>
        </a:xfrm>
      </p:grpSpPr>
      <p:sp>
        <p:nvSpPr>
          <p:cNvPr id="322" name="Google Shape;32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3" name="Google Shape;323;p24"/>
          <p:cNvSpPr txBox="1">
            <a:spLocks noGrp="1"/>
          </p:cNvSpPr>
          <p:nvPr>
            <p:ph type="body" idx="1"/>
          </p:nvPr>
        </p:nvSpPr>
        <p:spPr>
          <a:xfrm>
            <a:off x="1189200" y="768575"/>
            <a:ext cx="6765600" cy="2877300"/>
          </a:xfrm>
          <a:prstGeom prst="rect">
            <a:avLst/>
          </a:prstGeom>
        </p:spPr>
        <p:txBody>
          <a:bodyPr spcFirstLastPara="1" wrap="square" lIns="91425" tIns="91425" rIns="91425" bIns="91425" anchor="ctr" anchorCtr="0">
            <a:noAutofit/>
          </a:bodyPr>
          <a:lstStyle>
            <a:lvl1pPr marL="457200" lvl="0" indent="-419100">
              <a:spcBef>
                <a:spcPts val="0"/>
              </a:spcBef>
              <a:spcAft>
                <a:spcPts val="0"/>
              </a:spcAft>
              <a:buSzPts val="3000"/>
              <a:buChar char="●"/>
              <a:defRPr sz="3000"/>
            </a:lvl1pPr>
            <a:lvl2pPr marL="914400" lvl="1" indent="-419100">
              <a:spcBef>
                <a:spcPts val="0"/>
              </a:spcBef>
              <a:spcAft>
                <a:spcPts val="0"/>
              </a:spcAft>
              <a:buSzPts val="3000"/>
              <a:buChar char="○"/>
              <a:defRPr sz="3000"/>
            </a:lvl2pPr>
            <a:lvl3pPr marL="1371600" lvl="2" indent="-419100">
              <a:spcBef>
                <a:spcPts val="0"/>
              </a:spcBef>
              <a:spcAft>
                <a:spcPts val="0"/>
              </a:spcAft>
              <a:buSzPts val="3000"/>
              <a:buChar char="■"/>
              <a:defRPr sz="3000"/>
            </a:lvl3pPr>
            <a:lvl4pPr marL="1828800" lvl="3" indent="-419100">
              <a:spcBef>
                <a:spcPts val="0"/>
              </a:spcBef>
              <a:spcAft>
                <a:spcPts val="0"/>
              </a:spcAft>
              <a:buSzPts val="3000"/>
              <a:buChar char="●"/>
              <a:defRPr sz="3000"/>
            </a:lvl4pPr>
            <a:lvl5pPr marL="2286000" lvl="4" indent="-419100">
              <a:spcBef>
                <a:spcPts val="0"/>
              </a:spcBef>
              <a:spcAft>
                <a:spcPts val="0"/>
              </a:spcAft>
              <a:buSzPts val="3000"/>
              <a:buChar char="○"/>
              <a:defRPr sz="3000"/>
            </a:lvl5pPr>
            <a:lvl6pPr marL="2743200" lvl="5" indent="-419100">
              <a:spcBef>
                <a:spcPts val="0"/>
              </a:spcBef>
              <a:spcAft>
                <a:spcPts val="0"/>
              </a:spcAft>
              <a:buSzPts val="3000"/>
              <a:buChar char="■"/>
              <a:defRPr sz="3000"/>
            </a:lvl6pPr>
            <a:lvl7pPr marL="3200400" lvl="6" indent="-419100">
              <a:spcBef>
                <a:spcPts val="0"/>
              </a:spcBef>
              <a:spcAft>
                <a:spcPts val="0"/>
              </a:spcAft>
              <a:buSzPts val="3000"/>
              <a:buChar char="●"/>
              <a:defRPr sz="3000"/>
            </a:lvl7pPr>
            <a:lvl8pPr marL="3657600" lvl="7" indent="-419100">
              <a:spcBef>
                <a:spcPts val="0"/>
              </a:spcBef>
              <a:spcAft>
                <a:spcPts val="0"/>
              </a:spcAft>
              <a:buSzPts val="3000"/>
              <a:buChar char="○"/>
              <a:defRPr sz="3000"/>
            </a:lvl8pPr>
            <a:lvl9pPr marL="4114800" lvl="8" indent="-419100">
              <a:spcBef>
                <a:spcPts val="0"/>
              </a:spcBef>
              <a:spcAft>
                <a:spcPts val="0"/>
              </a:spcAft>
              <a:buSzPts val="3000"/>
              <a:buChar char="■"/>
              <a:defRPr sz="3000"/>
            </a:lvl9pPr>
          </a:lstStyle>
          <a:p>
            <a:endParaRPr/>
          </a:p>
        </p:txBody>
      </p:sp>
      <p:sp>
        <p:nvSpPr>
          <p:cNvPr id="324" name="Google Shape;324;p24"/>
          <p:cNvSpPr txBox="1">
            <a:spLocks noGrp="1"/>
          </p:cNvSpPr>
          <p:nvPr>
            <p:ph type="title"/>
          </p:nvPr>
        </p:nvSpPr>
        <p:spPr>
          <a:xfrm>
            <a:off x="1189200" y="355785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5" name="Google Shape;325;p24"/>
          <p:cNvSpPr txBox="1">
            <a:spLocks noGrp="1"/>
          </p:cNvSpPr>
          <p:nvPr>
            <p:ph type="subTitle" idx="2"/>
          </p:nvPr>
        </p:nvSpPr>
        <p:spPr>
          <a:xfrm>
            <a:off x="1189200" y="388270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MAIN_POINT_1">
    <p:spTree>
      <p:nvGrpSpPr>
        <p:cNvPr id="1" name="Shape 326"/>
        <p:cNvGrpSpPr/>
        <p:nvPr/>
      </p:nvGrpSpPr>
      <p:grpSpPr>
        <a:xfrm>
          <a:off x="0" y="0"/>
          <a:ext cx="0" cy="0"/>
          <a:chOff x="0" y="0"/>
          <a:chExt cx="0" cy="0"/>
        </a:xfrm>
      </p:grpSpPr>
      <p:sp>
        <p:nvSpPr>
          <p:cNvPr id="327" name="Google Shape;32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8" name="Google Shape;328;p25"/>
          <p:cNvSpPr txBox="1">
            <a:spLocks noGrp="1"/>
          </p:cNvSpPr>
          <p:nvPr>
            <p:ph type="body" idx="1"/>
          </p:nvPr>
        </p:nvSpPr>
        <p:spPr>
          <a:xfrm>
            <a:off x="319650" y="3063025"/>
            <a:ext cx="6765600" cy="160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3">
  <p:cSld name="CAPTION_ONLY">
    <p:spTree>
      <p:nvGrpSpPr>
        <p:cNvPr id="1" name="Shape 329"/>
        <p:cNvGrpSpPr/>
        <p:nvPr/>
      </p:nvGrpSpPr>
      <p:grpSpPr>
        <a:xfrm>
          <a:off x="0" y="0"/>
          <a:ext cx="0" cy="0"/>
          <a:chOff x="0" y="0"/>
          <a:chExt cx="0" cy="0"/>
        </a:xfrm>
      </p:grpSpPr>
      <p:sp>
        <p:nvSpPr>
          <p:cNvPr id="330" name="Google Shape;33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31" name="Google Shape;331;p26"/>
          <p:cNvSpPr txBox="1">
            <a:spLocks noGrp="1"/>
          </p:cNvSpPr>
          <p:nvPr>
            <p:ph type="body" idx="1"/>
          </p:nvPr>
        </p:nvSpPr>
        <p:spPr>
          <a:xfrm>
            <a:off x="4572000" y="1251400"/>
            <a:ext cx="4187700" cy="2749500"/>
          </a:xfrm>
          <a:prstGeom prst="rect">
            <a:avLst/>
          </a:prstGeom>
        </p:spPr>
        <p:txBody>
          <a:bodyPr spcFirstLastPara="1" wrap="square" lIns="91425" tIns="91425" rIns="91425" bIns="91425" anchor="t" anchorCtr="0">
            <a:noAutofit/>
          </a:bodyPr>
          <a:lstStyle>
            <a:lvl1pPr marL="457200" lvl="0" indent="-387350">
              <a:spcBef>
                <a:spcPts val="0"/>
              </a:spcBef>
              <a:spcAft>
                <a:spcPts val="0"/>
              </a:spcAft>
              <a:buSzPts val="2500"/>
              <a:buChar char="●"/>
              <a:defRPr sz="2500"/>
            </a:lvl1pPr>
            <a:lvl2pPr marL="914400" lvl="1" indent="-387350">
              <a:spcBef>
                <a:spcPts val="0"/>
              </a:spcBef>
              <a:spcAft>
                <a:spcPts val="0"/>
              </a:spcAft>
              <a:buSzPts val="2500"/>
              <a:buChar char="○"/>
              <a:defRPr sz="2500"/>
            </a:lvl2pPr>
            <a:lvl3pPr marL="1371600" lvl="2" indent="-387350">
              <a:spcBef>
                <a:spcPts val="0"/>
              </a:spcBef>
              <a:spcAft>
                <a:spcPts val="0"/>
              </a:spcAft>
              <a:buSzPts val="2500"/>
              <a:buChar char="■"/>
              <a:defRPr sz="2500"/>
            </a:lvl3pPr>
            <a:lvl4pPr marL="1828800" lvl="3" indent="-387350">
              <a:spcBef>
                <a:spcPts val="0"/>
              </a:spcBef>
              <a:spcAft>
                <a:spcPts val="0"/>
              </a:spcAft>
              <a:buSzPts val="2500"/>
              <a:buChar char="●"/>
              <a:defRPr sz="2500"/>
            </a:lvl4pPr>
            <a:lvl5pPr marL="2286000" lvl="4" indent="-387350">
              <a:spcBef>
                <a:spcPts val="0"/>
              </a:spcBef>
              <a:spcAft>
                <a:spcPts val="0"/>
              </a:spcAft>
              <a:buSzPts val="2500"/>
              <a:buChar char="○"/>
              <a:defRPr sz="2500"/>
            </a:lvl5pPr>
            <a:lvl6pPr marL="2743200" lvl="5" indent="-387350">
              <a:spcBef>
                <a:spcPts val="0"/>
              </a:spcBef>
              <a:spcAft>
                <a:spcPts val="0"/>
              </a:spcAft>
              <a:buSzPts val="2500"/>
              <a:buChar char="■"/>
              <a:defRPr sz="2500"/>
            </a:lvl6pPr>
            <a:lvl7pPr marL="3200400" lvl="6" indent="-387350">
              <a:spcBef>
                <a:spcPts val="0"/>
              </a:spcBef>
              <a:spcAft>
                <a:spcPts val="0"/>
              </a:spcAft>
              <a:buSzPts val="2500"/>
              <a:buChar char="●"/>
              <a:defRPr sz="2500"/>
            </a:lvl7pPr>
            <a:lvl8pPr marL="3657600" lvl="7" indent="-387350">
              <a:spcBef>
                <a:spcPts val="0"/>
              </a:spcBef>
              <a:spcAft>
                <a:spcPts val="0"/>
              </a:spcAft>
              <a:buSzPts val="2500"/>
              <a:buChar char="○"/>
              <a:defRPr sz="2500"/>
            </a:lvl8pPr>
            <a:lvl9pPr marL="4114800" lvl="8" indent="-387350">
              <a:spcBef>
                <a:spcPts val="0"/>
              </a:spcBef>
              <a:spcAft>
                <a:spcPts val="0"/>
              </a:spcAft>
              <a:buSzPts val="2500"/>
              <a:buChar char="■"/>
              <a:defRPr sz="2500"/>
            </a:lvl9pPr>
          </a:lstStyle>
          <a:p>
            <a:endParaRPr/>
          </a:p>
        </p:txBody>
      </p:sp>
      <p:sp>
        <p:nvSpPr>
          <p:cNvPr id="332" name="Google Shape;332;p26"/>
          <p:cNvSpPr>
            <a:spLocks noGrp="1"/>
          </p:cNvSpPr>
          <p:nvPr>
            <p:ph type="pic" idx="2"/>
          </p:nvPr>
        </p:nvSpPr>
        <p:spPr>
          <a:xfrm>
            <a:off x="453800" y="517875"/>
            <a:ext cx="3708000" cy="4107600"/>
          </a:xfrm>
          <a:prstGeom prst="roundRect">
            <a:avLst>
              <a:gd name="adj" fmla="val 7618"/>
            </a:avLst>
          </a:prstGeom>
          <a:noFill/>
          <a:ln>
            <a:noFill/>
          </a:ln>
        </p:spPr>
        <p:txBody>
          <a:bodyPr/>
          <a:lstStyle/>
          <a:p>
            <a:endParaRPr lang="en-US"/>
          </a:p>
        </p:txBody>
      </p:sp>
      <p:sp>
        <p:nvSpPr>
          <p:cNvPr id="333" name="Google Shape;333;p26"/>
          <p:cNvSpPr txBox="1">
            <a:spLocks noGrp="1"/>
          </p:cNvSpPr>
          <p:nvPr>
            <p:ph type="title"/>
          </p:nvPr>
        </p:nvSpPr>
        <p:spPr>
          <a:xfrm>
            <a:off x="4572000" y="384360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4" name="Google Shape;334;p26"/>
          <p:cNvSpPr txBox="1">
            <a:spLocks noGrp="1"/>
          </p:cNvSpPr>
          <p:nvPr>
            <p:ph type="subTitle" idx="3"/>
          </p:nvPr>
        </p:nvSpPr>
        <p:spPr>
          <a:xfrm>
            <a:off x="4572000" y="416845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1" type="blank">
  <p:cSld name="BLANK">
    <p:spTree>
      <p:nvGrpSpPr>
        <p:cNvPr id="1" name="Shape 335"/>
        <p:cNvGrpSpPr/>
        <p:nvPr/>
      </p:nvGrpSpPr>
      <p:grpSpPr>
        <a:xfrm>
          <a:off x="0" y="0"/>
          <a:ext cx="0" cy="0"/>
          <a:chOff x="0" y="0"/>
          <a:chExt cx="0" cy="0"/>
        </a:xfrm>
      </p:grpSpPr>
      <p:sp>
        <p:nvSpPr>
          <p:cNvPr id="336" name="Google Shape;33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37" name="Google Shape;337;p2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8" name="Google Shape;338;p27"/>
          <p:cNvSpPr txBox="1">
            <a:spLocks noGrp="1"/>
          </p:cNvSpPr>
          <p:nvPr>
            <p:ph type="body" idx="1"/>
          </p:nvPr>
        </p:nvSpPr>
        <p:spPr>
          <a:xfrm>
            <a:off x="370225" y="1251400"/>
            <a:ext cx="4187700" cy="2749500"/>
          </a:xfrm>
          <a:prstGeom prst="rect">
            <a:avLst/>
          </a:prstGeom>
        </p:spPr>
        <p:txBody>
          <a:bodyPr spcFirstLastPara="1" wrap="square" lIns="91425" tIns="91425" rIns="91425" bIns="91425" anchor="t" anchorCtr="0">
            <a:noAutofit/>
          </a:bodyPr>
          <a:lstStyle>
            <a:lvl1pPr marL="457200" lvl="0" indent="-387350">
              <a:spcBef>
                <a:spcPts val="0"/>
              </a:spcBef>
              <a:spcAft>
                <a:spcPts val="0"/>
              </a:spcAft>
              <a:buSzPts val="2500"/>
              <a:buChar char="●"/>
              <a:defRPr sz="2500"/>
            </a:lvl1pPr>
            <a:lvl2pPr marL="914400" lvl="1" indent="-387350">
              <a:spcBef>
                <a:spcPts val="0"/>
              </a:spcBef>
              <a:spcAft>
                <a:spcPts val="0"/>
              </a:spcAft>
              <a:buSzPts val="2500"/>
              <a:buChar char="○"/>
              <a:defRPr sz="2500"/>
            </a:lvl2pPr>
            <a:lvl3pPr marL="1371600" lvl="2" indent="-387350">
              <a:spcBef>
                <a:spcPts val="0"/>
              </a:spcBef>
              <a:spcAft>
                <a:spcPts val="0"/>
              </a:spcAft>
              <a:buSzPts val="2500"/>
              <a:buChar char="■"/>
              <a:defRPr sz="2500"/>
            </a:lvl3pPr>
            <a:lvl4pPr marL="1828800" lvl="3" indent="-387350">
              <a:spcBef>
                <a:spcPts val="0"/>
              </a:spcBef>
              <a:spcAft>
                <a:spcPts val="0"/>
              </a:spcAft>
              <a:buSzPts val="2500"/>
              <a:buChar char="●"/>
              <a:defRPr sz="2500"/>
            </a:lvl4pPr>
            <a:lvl5pPr marL="2286000" lvl="4" indent="-387350">
              <a:spcBef>
                <a:spcPts val="0"/>
              </a:spcBef>
              <a:spcAft>
                <a:spcPts val="0"/>
              </a:spcAft>
              <a:buSzPts val="2500"/>
              <a:buChar char="○"/>
              <a:defRPr sz="2500"/>
            </a:lvl5pPr>
            <a:lvl6pPr marL="2743200" lvl="5" indent="-387350">
              <a:spcBef>
                <a:spcPts val="0"/>
              </a:spcBef>
              <a:spcAft>
                <a:spcPts val="0"/>
              </a:spcAft>
              <a:buSzPts val="2500"/>
              <a:buChar char="■"/>
              <a:defRPr sz="2500"/>
            </a:lvl6pPr>
            <a:lvl7pPr marL="3200400" lvl="6" indent="-387350">
              <a:spcBef>
                <a:spcPts val="0"/>
              </a:spcBef>
              <a:spcAft>
                <a:spcPts val="0"/>
              </a:spcAft>
              <a:buSzPts val="2500"/>
              <a:buChar char="●"/>
              <a:defRPr sz="2500"/>
            </a:lvl7pPr>
            <a:lvl8pPr marL="3657600" lvl="7" indent="-387350">
              <a:spcBef>
                <a:spcPts val="0"/>
              </a:spcBef>
              <a:spcAft>
                <a:spcPts val="0"/>
              </a:spcAft>
              <a:buSzPts val="2500"/>
              <a:buChar char="○"/>
              <a:defRPr sz="2500"/>
            </a:lvl8pPr>
            <a:lvl9pPr marL="4114800" lvl="8" indent="-387350">
              <a:spcBef>
                <a:spcPts val="0"/>
              </a:spcBef>
              <a:spcAft>
                <a:spcPts val="0"/>
              </a:spcAft>
              <a:buSzPts val="2500"/>
              <a:buChar char="■"/>
              <a:defRPr sz="2500"/>
            </a:lvl9pPr>
          </a:lstStyle>
          <a:p>
            <a:endParaRPr/>
          </a:p>
        </p:txBody>
      </p:sp>
      <p:sp>
        <p:nvSpPr>
          <p:cNvPr id="339" name="Google Shape;339;p27"/>
          <p:cNvSpPr>
            <a:spLocks noGrp="1"/>
          </p:cNvSpPr>
          <p:nvPr>
            <p:ph type="pic" idx="3"/>
          </p:nvPr>
        </p:nvSpPr>
        <p:spPr>
          <a:xfrm>
            <a:off x="5024275" y="517950"/>
            <a:ext cx="3708000" cy="4107600"/>
          </a:xfrm>
          <a:prstGeom prst="roundRect">
            <a:avLst>
              <a:gd name="adj" fmla="val 7618"/>
            </a:avLst>
          </a:prstGeom>
          <a:noFill/>
          <a:ln>
            <a:noFill/>
          </a:ln>
        </p:spPr>
        <p:txBody>
          <a:bodyPr/>
          <a:lstStyle/>
          <a:p>
            <a:endParaRPr lang="en-US"/>
          </a:p>
        </p:txBody>
      </p:sp>
      <p:sp>
        <p:nvSpPr>
          <p:cNvPr id="340" name="Google Shape;340;p27"/>
          <p:cNvSpPr txBox="1">
            <a:spLocks noGrp="1"/>
          </p:cNvSpPr>
          <p:nvPr>
            <p:ph type="title"/>
          </p:nvPr>
        </p:nvSpPr>
        <p:spPr>
          <a:xfrm>
            <a:off x="370225" y="384360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1" name="Google Shape;341;p27"/>
          <p:cNvSpPr txBox="1">
            <a:spLocks noGrp="1"/>
          </p:cNvSpPr>
          <p:nvPr>
            <p:ph type="subTitle" idx="4"/>
          </p:nvPr>
        </p:nvSpPr>
        <p:spPr>
          <a:xfrm>
            <a:off x="370225" y="416845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images">
  <p:cSld name="CUSTOM_2">
    <p:spTree>
      <p:nvGrpSpPr>
        <p:cNvPr id="1" name="Shape 342"/>
        <p:cNvGrpSpPr/>
        <p:nvPr/>
      </p:nvGrpSpPr>
      <p:grpSpPr>
        <a:xfrm>
          <a:off x="0" y="0"/>
          <a:ext cx="0" cy="0"/>
          <a:chOff x="0" y="0"/>
          <a:chExt cx="0" cy="0"/>
        </a:xfrm>
      </p:grpSpPr>
      <p:sp>
        <p:nvSpPr>
          <p:cNvPr id="343" name="Google Shape;343;p28"/>
          <p:cNvSpPr>
            <a:spLocks noGrp="1"/>
          </p:cNvSpPr>
          <p:nvPr>
            <p:ph type="pic" idx="2"/>
          </p:nvPr>
        </p:nvSpPr>
        <p:spPr>
          <a:xfrm>
            <a:off x="448500" y="1119200"/>
            <a:ext cx="2594700" cy="3580500"/>
          </a:xfrm>
          <a:prstGeom prst="roundRect">
            <a:avLst>
              <a:gd name="adj" fmla="val 7618"/>
            </a:avLst>
          </a:prstGeom>
          <a:noFill/>
          <a:ln>
            <a:noFill/>
          </a:ln>
        </p:spPr>
        <p:txBody>
          <a:bodyPr/>
          <a:lstStyle/>
          <a:p>
            <a:endParaRPr lang="en-US"/>
          </a:p>
        </p:txBody>
      </p:sp>
      <p:sp>
        <p:nvSpPr>
          <p:cNvPr id="344" name="Google Shape;344;p28"/>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45" name="Google Shape;345;p28"/>
          <p:cNvSpPr>
            <a:spLocks noGrp="1"/>
          </p:cNvSpPr>
          <p:nvPr>
            <p:ph type="pic" idx="3"/>
          </p:nvPr>
        </p:nvSpPr>
        <p:spPr>
          <a:xfrm>
            <a:off x="3270300" y="1119200"/>
            <a:ext cx="2594700" cy="3580500"/>
          </a:xfrm>
          <a:prstGeom prst="roundRect">
            <a:avLst>
              <a:gd name="adj" fmla="val 7618"/>
            </a:avLst>
          </a:prstGeom>
          <a:noFill/>
          <a:ln>
            <a:noFill/>
          </a:ln>
        </p:spPr>
        <p:txBody>
          <a:bodyPr/>
          <a:lstStyle/>
          <a:p>
            <a:endParaRPr lang="en-US"/>
          </a:p>
        </p:txBody>
      </p:sp>
      <p:sp>
        <p:nvSpPr>
          <p:cNvPr id="346" name="Google Shape;346;p28"/>
          <p:cNvSpPr>
            <a:spLocks noGrp="1"/>
          </p:cNvSpPr>
          <p:nvPr>
            <p:ph type="pic" idx="4"/>
          </p:nvPr>
        </p:nvSpPr>
        <p:spPr>
          <a:xfrm>
            <a:off x="6092100" y="1119200"/>
            <a:ext cx="2594700" cy="3580500"/>
          </a:xfrm>
          <a:prstGeom prst="roundRect">
            <a:avLst>
              <a:gd name="adj" fmla="val 7618"/>
            </a:avLst>
          </a:prstGeom>
          <a:noFill/>
          <a:ln>
            <a:noFill/>
          </a:ln>
        </p:spPr>
        <p:txBody>
          <a:body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image ">
  <p:cSld name="CUSTOM_2_3">
    <p:spTree>
      <p:nvGrpSpPr>
        <p:cNvPr id="1" name="Shape 347"/>
        <p:cNvGrpSpPr/>
        <p:nvPr/>
      </p:nvGrpSpPr>
      <p:grpSpPr>
        <a:xfrm>
          <a:off x="0" y="0"/>
          <a:ext cx="0" cy="0"/>
          <a:chOff x="0" y="0"/>
          <a:chExt cx="0" cy="0"/>
        </a:xfrm>
      </p:grpSpPr>
      <p:sp>
        <p:nvSpPr>
          <p:cNvPr id="348" name="Google Shape;348;p29"/>
          <p:cNvSpPr>
            <a:spLocks noGrp="1"/>
          </p:cNvSpPr>
          <p:nvPr>
            <p:ph type="pic" idx="2"/>
          </p:nvPr>
        </p:nvSpPr>
        <p:spPr>
          <a:xfrm>
            <a:off x="448500" y="1119200"/>
            <a:ext cx="8255400" cy="3580500"/>
          </a:xfrm>
          <a:prstGeom prst="roundRect">
            <a:avLst>
              <a:gd name="adj" fmla="val 7618"/>
            </a:avLst>
          </a:prstGeom>
          <a:noFill/>
          <a:ln>
            <a:noFill/>
          </a:ln>
        </p:spPr>
      </p:sp>
      <p:sp>
        <p:nvSpPr>
          <p:cNvPr id="349" name="Google Shape;349;p29"/>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storyboards">
  <p:cSld name="CUSTOM_2_2">
    <p:spTree>
      <p:nvGrpSpPr>
        <p:cNvPr id="1" name="Shape 350"/>
        <p:cNvGrpSpPr/>
        <p:nvPr/>
      </p:nvGrpSpPr>
      <p:grpSpPr>
        <a:xfrm>
          <a:off x="0" y="0"/>
          <a:ext cx="0" cy="0"/>
          <a:chOff x="0" y="0"/>
          <a:chExt cx="0" cy="0"/>
        </a:xfrm>
      </p:grpSpPr>
      <p:sp>
        <p:nvSpPr>
          <p:cNvPr id="351" name="Google Shape;351;p30"/>
          <p:cNvSpPr>
            <a:spLocks noGrp="1"/>
          </p:cNvSpPr>
          <p:nvPr>
            <p:ph type="pic" idx="2"/>
          </p:nvPr>
        </p:nvSpPr>
        <p:spPr>
          <a:xfrm>
            <a:off x="448500" y="1119200"/>
            <a:ext cx="2594700" cy="1900500"/>
          </a:xfrm>
          <a:prstGeom prst="roundRect">
            <a:avLst>
              <a:gd name="adj" fmla="val 7618"/>
            </a:avLst>
          </a:prstGeom>
          <a:noFill/>
          <a:ln>
            <a:noFill/>
          </a:ln>
        </p:spPr>
      </p:sp>
      <p:sp>
        <p:nvSpPr>
          <p:cNvPr id="352" name="Google Shape;352;p30"/>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53" name="Google Shape;353;p30"/>
          <p:cNvSpPr txBox="1">
            <a:spLocks noGrp="1"/>
          </p:cNvSpPr>
          <p:nvPr>
            <p:ph type="body" idx="1"/>
          </p:nvPr>
        </p:nvSpPr>
        <p:spPr>
          <a:xfrm>
            <a:off x="587850" y="3537900"/>
            <a:ext cx="2316000" cy="118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4" name="Google Shape;354;p30"/>
          <p:cNvSpPr txBox="1">
            <a:spLocks noGrp="1"/>
          </p:cNvSpPr>
          <p:nvPr>
            <p:ph type="subTitle" idx="3"/>
          </p:nvPr>
        </p:nvSpPr>
        <p:spPr>
          <a:xfrm>
            <a:off x="487200" y="3148300"/>
            <a:ext cx="25173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
        <p:nvSpPr>
          <p:cNvPr id="355" name="Google Shape;355;p30"/>
          <p:cNvSpPr>
            <a:spLocks noGrp="1"/>
          </p:cNvSpPr>
          <p:nvPr>
            <p:ph type="pic" idx="4"/>
          </p:nvPr>
        </p:nvSpPr>
        <p:spPr>
          <a:xfrm>
            <a:off x="6092100" y="1119200"/>
            <a:ext cx="2594700" cy="1900500"/>
          </a:xfrm>
          <a:prstGeom prst="roundRect">
            <a:avLst>
              <a:gd name="adj" fmla="val 7618"/>
            </a:avLst>
          </a:prstGeom>
          <a:noFill/>
          <a:ln>
            <a:noFill/>
          </a:ln>
        </p:spPr>
      </p:sp>
      <p:sp>
        <p:nvSpPr>
          <p:cNvPr id="356" name="Google Shape;356;p30"/>
          <p:cNvSpPr txBox="1">
            <a:spLocks noGrp="1"/>
          </p:cNvSpPr>
          <p:nvPr>
            <p:ph type="body" idx="5"/>
          </p:nvPr>
        </p:nvSpPr>
        <p:spPr>
          <a:xfrm>
            <a:off x="6231450" y="3537900"/>
            <a:ext cx="2316000" cy="118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7" name="Google Shape;357;p30"/>
          <p:cNvSpPr txBox="1">
            <a:spLocks noGrp="1"/>
          </p:cNvSpPr>
          <p:nvPr>
            <p:ph type="subTitle" idx="6"/>
          </p:nvPr>
        </p:nvSpPr>
        <p:spPr>
          <a:xfrm>
            <a:off x="6130800" y="3148300"/>
            <a:ext cx="25173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
        <p:nvSpPr>
          <p:cNvPr id="358" name="Google Shape;358;p30"/>
          <p:cNvSpPr>
            <a:spLocks noGrp="1"/>
          </p:cNvSpPr>
          <p:nvPr>
            <p:ph type="pic" idx="7"/>
          </p:nvPr>
        </p:nvSpPr>
        <p:spPr>
          <a:xfrm>
            <a:off x="3270300" y="1119200"/>
            <a:ext cx="2594700" cy="1900500"/>
          </a:xfrm>
          <a:prstGeom prst="roundRect">
            <a:avLst>
              <a:gd name="adj" fmla="val 7618"/>
            </a:avLst>
          </a:prstGeom>
          <a:noFill/>
          <a:ln>
            <a:noFill/>
          </a:ln>
        </p:spPr>
      </p:sp>
      <p:sp>
        <p:nvSpPr>
          <p:cNvPr id="359" name="Google Shape;359;p30"/>
          <p:cNvSpPr txBox="1">
            <a:spLocks noGrp="1"/>
          </p:cNvSpPr>
          <p:nvPr>
            <p:ph type="body" idx="8"/>
          </p:nvPr>
        </p:nvSpPr>
        <p:spPr>
          <a:xfrm>
            <a:off x="3409650" y="3537900"/>
            <a:ext cx="2316000" cy="118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0" name="Google Shape;360;p30"/>
          <p:cNvSpPr txBox="1">
            <a:spLocks noGrp="1"/>
          </p:cNvSpPr>
          <p:nvPr>
            <p:ph type="subTitle" idx="9"/>
          </p:nvPr>
        </p:nvSpPr>
        <p:spPr>
          <a:xfrm>
            <a:off x="3309000" y="3148300"/>
            <a:ext cx="25173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extLst>
    <p:ext uri="{DCECCB84-F9BA-43D5-87BE-67443E8EF086}">
      <p15:sldGuideLst xmlns:p15="http://schemas.microsoft.com/office/powerpoint/2012/main">
        <p15:guide id="1" pos="5472">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TITLE_1">
    <p:spTree>
      <p:nvGrpSpPr>
        <p:cNvPr id="1" name="Shape 58"/>
        <p:cNvGrpSpPr/>
        <p:nvPr/>
      </p:nvGrpSpPr>
      <p:grpSpPr>
        <a:xfrm>
          <a:off x="0" y="0"/>
          <a:ext cx="0" cy="0"/>
          <a:chOff x="0" y="0"/>
          <a:chExt cx="0" cy="0"/>
        </a:xfrm>
      </p:grpSpPr>
      <p:sp>
        <p:nvSpPr>
          <p:cNvPr id="59" name="Google Shape;59;p4"/>
          <p:cNvSpPr txBox="1">
            <a:spLocks noGrp="1"/>
          </p:cNvSpPr>
          <p:nvPr>
            <p:ph type="ctrTitle"/>
          </p:nvPr>
        </p:nvSpPr>
        <p:spPr>
          <a:xfrm>
            <a:off x="156190" y="1368783"/>
            <a:ext cx="4363200" cy="2897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storyboards">
  <p:cSld name="CUSTOM_2_2_1">
    <p:spTree>
      <p:nvGrpSpPr>
        <p:cNvPr id="1" name="Shape 361"/>
        <p:cNvGrpSpPr/>
        <p:nvPr/>
      </p:nvGrpSpPr>
      <p:grpSpPr>
        <a:xfrm>
          <a:off x="0" y="0"/>
          <a:ext cx="0" cy="0"/>
          <a:chOff x="0" y="0"/>
          <a:chExt cx="0" cy="0"/>
        </a:xfrm>
      </p:grpSpPr>
      <p:sp>
        <p:nvSpPr>
          <p:cNvPr id="362" name="Google Shape;362;p31"/>
          <p:cNvSpPr>
            <a:spLocks noGrp="1"/>
          </p:cNvSpPr>
          <p:nvPr>
            <p:ph type="pic" idx="2"/>
          </p:nvPr>
        </p:nvSpPr>
        <p:spPr>
          <a:xfrm>
            <a:off x="448500" y="1119200"/>
            <a:ext cx="3946500" cy="1900500"/>
          </a:xfrm>
          <a:prstGeom prst="roundRect">
            <a:avLst>
              <a:gd name="adj" fmla="val 7618"/>
            </a:avLst>
          </a:prstGeom>
          <a:noFill/>
          <a:ln>
            <a:noFill/>
          </a:ln>
        </p:spPr>
      </p:sp>
      <p:sp>
        <p:nvSpPr>
          <p:cNvPr id="363" name="Google Shape;363;p31"/>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64" name="Google Shape;364;p31"/>
          <p:cNvSpPr>
            <a:spLocks noGrp="1"/>
          </p:cNvSpPr>
          <p:nvPr>
            <p:ph type="pic" idx="3"/>
          </p:nvPr>
        </p:nvSpPr>
        <p:spPr>
          <a:xfrm>
            <a:off x="4740355" y="1119200"/>
            <a:ext cx="3946500" cy="1900500"/>
          </a:xfrm>
          <a:prstGeom prst="roundRect">
            <a:avLst>
              <a:gd name="adj" fmla="val 7618"/>
            </a:avLst>
          </a:prstGeom>
          <a:noFill/>
          <a:ln>
            <a:noFill/>
          </a:ln>
        </p:spPr>
      </p:sp>
      <p:sp>
        <p:nvSpPr>
          <p:cNvPr id="365" name="Google Shape;365;p31"/>
          <p:cNvSpPr txBox="1">
            <a:spLocks noGrp="1"/>
          </p:cNvSpPr>
          <p:nvPr>
            <p:ph type="body" idx="1"/>
          </p:nvPr>
        </p:nvSpPr>
        <p:spPr>
          <a:xfrm>
            <a:off x="4952302" y="3537900"/>
            <a:ext cx="3522600" cy="118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6" name="Google Shape;366;p31"/>
          <p:cNvSpPr txBox="1">
            <a:spLocks noGrp="1"/>
          </p:cNvSpPr>
          <p:nvPr>
            <p:ph type="subTitle" idx="4"/>
          </p:nvPr>
        </p:nvSpPr>
        <p:spPr>
          <a:xfrm>
            <a:off x="4799217" y="3148300"/>
            <a:ext cx="38286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
        <p:nvSpPr>
          <p:cNvPr id="367" name="Google Shape;367;p31"/>
          <p:cNvSpPr txBox="1">
            <a:spLocks noGrp="1"/>
          </p:cNvSpPr>
          <p:nvPr>
            <p:ph type="body" idx="5"/>
          </p:nvPr>
        </p:nvSpPr>
        <p:spPr>
          <a:xfrm>
            <a:off x="587850" y="3537900"/>
            <a:ext cx="3522600" cy="118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8" name="Google Shape;368;p31"/>
          <p:cNvSpPr txBox="1">
            <a:spLocks noGrp="1"/>
          </p:cNvSpPr>
          <p:nvPr>
            <p:ph type="subTitle" idx="6"/>
          </p:nvPr>
        </p:nvSpPr>
        <p:spPr>
          <a:xfrm>
            <a:off x="487200" y="3148300"/>
            <a:ext cx="35226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extLst>
    <p:ext uri="{DCECCB84-F9BA-43D5-87BE-67443E8EF086}">
      <p15:sldGuideLst xmlns:p15="http://schemas.microsoft.com/office/powerpoint/2012/main">
        <p15:guide id="1" pos="5472">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 grid">
  <p:cSld name="CUSTOM_2_1">
    <p:spTree>
      <p:nvGrpSpPr>
        <p:cNvPr id="1" name="Shape 369"/>
        <p:cNvGrpSpPr/>
        <p:nvPr/>
      </p:nvGrpSpPr>
      <p:grpSpPr>
        <a:xfrm>
          <a:off x="0" y="0"/>
          <a:ext cx="0" cy="0"/>
          <a:chOff x="0" y="0"/>
          <a:chExt cx="0" cy="0"/>
        </a:xfrm>
      </p:grpSpPr>
      <p:sp>
        <p:nvSpPr>
          <p:cNvPr id="370" name="Google Shape;370;p32"/>
          <p:cNvSpPr>
            <a:spLocks noGrp="1"/>
          </p:cNvSpPr>
          <p:nvPr>
            <p:ph type="pic" idx="2"/>
          </p:nvPr>
        </p:nvSpPr>
        <p:spPr>
          <a:xfrm>
            <a:off x="452850" y="1119200"/>
            <a:ext cx="2594700" cy="1082700"/>
          </a:xfrm>
          <a:prstGeom prst="roundRect">
            <a:avLst>
              <a:gd name="adj" fmla="val 7618"/>
            </a:avLst>
          </a:prstGeom>
          <a:noFill/>
          <a:ln>
            <a:noFill/>
          </a:ln>
        </p:spPr>
      </p:sp>
      <p:sp>
        <p:nvSpPr>
          <p:cNvPr id="371" name="Google Shape;371;p32"/>
          <p:cNvSpPr>
            <a:spLocks noGrp="1"/>
          </p:cNvSpPr>
          <p:nvPr>
            <p:ph type="pic" idx="3"/>
          </p:nvPr>
        </p:nvSpPr>
        <p:spPr>
          <a:xfrm>
            <a:off x="3274650" y="1119200"/>
            <a:ext cx="2594700" cy="1082700"/>
          </a:xfrm>
          <a:prstGeom prst="roundRect">
            <a:avLst>
              <a:gd name="adj" fmla="val 7618"/>
            </a:avLst>
          </a:prstGeom>
          <a:noFill/>
          <a:ln>
            <a:noFill/>
          </a:ln>
        </p:spPr>
      </p:sp>
      <p:sp>
        <p:nvSpPr>
          <p:cNvPr id="372" name="Google Shape;372;p32"/>
          <p:cNvSpPr>
            <a:spLocks noGrp="1"/>
          </p:cNvSpPr>
          <p:nvPr>
            <p:ph type="pic" idx="4"/>
          </p:nvPr>
        </p:nvSpPr>
        <p:spPr>
          <a:xfrm>
            <a:off x="6096450" y="1119200"/>
            <a:ext cx="2594700" cy="1082700"/>
          </a:xfrm>
          <a:prstGeom prst="roundRect">
            <a:avLst>
              <a:gd name="adj" fmla="val 7618"/>
            </a:avLst>
          </a:prstGeom>
          <a:noFill/>
          <a:ln>
            <a:noFill/>
          </a:ln>
        </p:spPr>
      </p:sp>
      <p:sp>
        <p:nvSpPr>
          <p:cNvPr id="373" name="Google Shape;373;p32"/>
          <p:cNvSpPr>
            <a:spLocks noGrp="1"/>
          </p:cNvSpPr>
          <p:nvPr>
            <p:ph type="pic" idx="5"/>
          </p:nvPr>
        </p:nvSpPr>
        <p:spPr>
          <a:xfrm>
            <a:off x="452850" y="2413849"/>
            <a:ext cx="2594700" cy="1082700"/>
          </a:xfrm>
          <a:prstGeom prst="roundRect">
            <a:avLst>
              <a:gd name="adj" fmla="val 7618"/>
            </a:avLst>
          </a:prstGeom>
          <a:noFill/>
          <a:ln>
            <a:noFill/>
          </a:ln>
        </p:spPr>
      </p:sp>
      <p:sp>
        <p:nvSpPr>
          <p:cNvPr id="374" name="Google Shape;374;p32"/>
          <p:cNvSpPr>
            <a:spLocks noGrp="1"/>
          </p:cNvSpPr>
          <p:nvPr>
            <p:ph type="pic" idx="6"/>
          </p:nvPr>
        </p:nvSpPr>
        <p:spPr>
          <a:xfrm>
            <a:off x="3274650" y="2413849"/>
            <a:ext cx="2594700" cy="1082700"/>
          </a:xfrm>
          <a:prstGeom prst="roundRect">
            <a:avLst>
              <a:gd name="adj" fmla="val 7618"/>
            </a:avLst>
          </a:prstGeom>
          <a:noFill/>
          <a:ln>
            <a:noFill/>
          </a:ln>
        </p:spPr>
      </p:sp>
      <p:sp>
        <p:nvSpPr>
          <p:cNvPr id="375" name="Google Shape;375;p32"/>
          <p:cNvSpPr>
            <a:spLocks noGrp="1"/>
          </p:cNvSpPr>
          <p:nvPr>
            <p:ph type="pic" idx="7"/>
          </p:nvPr>
        </p:nvSpPr>
        <p:spPr>
          <a:xfrm>
            <a:off x="6096450" y="2413849"/>
            <a:ext cx="2594700" cy="1082700"/>
          </a:xfrm>
          <a:prstGeom prst="roundRect">
            <a:avLst>
              <a:gd name="adj" fmla="val 7618"/>
            </a:avLst>
          </a:prstGeom>
          <a:noFill/>
          <a:ln>
            <a:noFill/>
          </a:ln>
        </p:spPr>
      </p:sp>
      <p:sp>
        <p:nvSpPr>
          <p:cNvPr id="376" name="Google Shape;376;p32"/>
          <p:cNvSpPr>
            <a:spLocks noGrp="1"/>
          </p:cNvSpPr>
          <p:nvPr>
            <p:ph type="pic" idx="8"/>
          </p:nvPr>
        </p:nvSpPr>
        <p:spPr>
          <a:xfrm>
            <a:off x="452850" y="3668962"/>
            <a:ext cx="2594700" cy="1082700"/>
          </a:xfrm>
          <a:prstGeom prst="roundRect">
            <a:avLst>
              <a:gd name="adj" fmla="val 7618"/>
            </a:avLst>
          </a:prstGeom>
          <a:noFill/>
          <a:ln>
            <a:noFill/>
          </a:ln>
        </p:spPr>
      </p:sp>
      <p:sp>
        <p:nvSpPr>
          <p:cNvPr id="377" name="Google Shape;377;p32"/>
          <p:cNvSpPr>
            <a:spLocks noGrp="1"/>
          </p:cNvSpPr>
          <p:nvPr>
            <p:ph type="pic" idx="9"/>
          </p:nvPr>
        </p:nvSpPr>
        <p:spPr>
          <a:xfrm>
            <a:off x="3274650" y="3668962"/>
            <a:ext cx="2594700" cy="1082700"/>
          </a:xfrm>
          <a:prstGeom prst="roundRect">
            <a:avLst>
              <a:gd name="adj" fmla="val 7618"/>
            </a:avLst>
          </a:prstGeom>
          <a:noFill/>
          <a:ln>
            <a:noFill/>
          </a:ln>
        </p:spPr>
      </p:sp>
      <p:sp>
        <p:nvSpPr>
          <p:cNvPr id="378" name="Google Shape;378;p32"/>
          <p:cNvSpPr>
            <a:spLocks noGrp="1"/>
          </p:cNvSpPr>
          <p:nvPr>
            <p:ph type="pic" idx="13"/>
          </p:nvPr>
        </p:nvSpPr>
        <p:spPr>
          <a:xfrm>
            <a:off x="6096450" y="3668962"/>
            <a:ext cx="2594700" cy="1082700"/>
          </a:xfrm>
          <a:prstGeom prst="roundRect">
            <a:avLst>
              <a:gd name="adj" fmla="val 7618"/>
            </a:avLst>
          </a:prstGeom>
          <a:noFill/>
          <a:ln>
            <a:noFill/>
          </a:ln>
        </p:spPr>
      </p:sp>
      <p:sp>
        <p:nvSpPr>
          <p:cNvPr id="379" name="Google Shape;379;p32"/>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extLst>
    <p:ext uri="{DCECCB84-F9BA-43D5-87BE-67443E8EF086}">
      <p15:sldGuideLst xmlns:p15="http://schemas.microsoft.com/office/powerpoint/2012/main">
        <p15:guide id="1" pos="283">
          <p15:clr>
            <a:srgbClr val="E46962"/>
          </p15:clr>
        </p15:guide>
        <p15:guide id="2" pos="5472">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ree image grid">
  <p:cSld name="CUSTOM_4">
    <p:spTree>
      <p:nvGrpSpPr>
        <p:cNvPr id="1" name="Shape 380"/>
        <p:cNvGrpSpPr/>
        <p:nvPr/>
      </p:nvGrpSpPr>
      <p:grpSpPr>
        <a:xfrm>
          <a:off x="0" y="0"/>
          <a:ext cx="0" cy="0"/>
          <a:chOff x="0" y="0"/>
          <a:chExt cx="0" cy="0"/>
        </a:xfrm>
      </p:grpSpPr>
      <p:sp>
        <p:nvSpPr>
          <p:cNvPr id="381" name="Google Shape;381;p33"/>
          <p:cNvSpPr>
            <a:spLocks noGrp="1"/>
          </p:cNvSpPr>
          <p:nvPr>
            <p:ph type="pic" idx="2"/>
          </p:nvPr>
        </p:nvSpPr>
        <p:spPr>
          <a:xfrm>
            <a:off x="5548625" y="2673475"/>
            <a:ext cx="3355200" cy="2220300"/>
          </a:xfrm>
          <a:prstGeom prst="roundRect">
            <a:avLst>
              <a:gd name="adj" fmla="val 7618"/>
            </a:avLst>
          </a:prstGeom>
          <a:noFill/>
          <a:ln>
            <a:noFill/>
          </a:ln>
        </p:spPr>
        <p:txBody>
          <a:bodyPr/>
          <a:lstStyle/>
          <a:p>
            <a:endParaRPr lang="en-US"/>
          </a:p>
        </p:txBody>
      </p:sp>
      <p:sp>
        <p:nvSpPr>
          <p:cNvPr id="382" name="Google Shape;382;p33"/>
          <p:cNvSpPr>
            <a:spLocks noGrp="1"/>
          </p:cNvSpPr>
          <p:nvPr>
            <p:ph type="pic" idx="3"/>
          </p:nvPr>
        </p:nvSpPr>
        <p:spPr>
          <a:xfrm>
            <a:off x="5548625" y="247600"/>
            <a:ext cx="3355200" cy="2220300"/>
          </a:xfrm>
          <a:prstGeom prst="roundRect">
            <a:avLst>
              <a:gd name="adj" fmla="val 7618"/>
            </a:avLst>
          </a:prstGeom>
          <a:noFill/>
          <a:ln>
            <a:noFill/>
          </a:ln>
        </p:spPr>
        <p:txBody>
          <a:bodyPr/>
          <a:lstStyle/>
          <a:p>
            <a:endParaRPr lang="en-US"/>
          </a:p>
        </p:txBody>
      </p:sp>
      <p:sp>
        <p:nvSpPr>
          <p:cNvPr id="383" name="Google Shape;383;p33"/>
          <p:cNvSpPr>
            <a:spLocks noGrp="1"/>
          </p:cNvSpPr>
          <p:nvPr>
            <p:ph type="pic" idx="4"/>
          </p:nvPr>
        </p:nvSpPr>
        <p:spPr>
          <a:xfrm>
            <a:off x="260425" y="247600"/>
            <a:ext cx="5088900" cy="4646100"/>
          </a:xfrm>
          <a:prstGeom prst="roundRect">
            <a:avLst>
              <a:gd name="adj" fmla="val 7618"/>
            </a:avLst>
          </a:prstGeom>
          <a:noFill/>
          <a:ln>
            <a:noFill/>
          </a:ln>
        </p:spPr>
        <p:txBody>
          <a:body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mage only">
  <p:cSld name="CUSTOM_4_1">
    <p:spTree>
      <p:nvGrpSpPr>
        <p:cNvPr id="1" name="Shape 384"/>
        <p:cNvGrpSpPr/>
        <p:nvPr/>
      </p:nvGrpSpPr>
      <p:grpSpPr>
        <a:xfrm>
          <a:off x="0" y="0"/>
          <a:ext cx="0" cy="0"/>
          <a:chOff x="0" y="0"/>
          <a:chExt cx="0" cy="0"/>
        </a:xfrm>
      </p:grpSpPr>
      <p:sp>
        <p:nvSpPr>
          <p:cNvPr id="385" name="Google Shape;385;p34"/>
          <p:cNvSpPr>
            <a:spLocks noGrp="1"/>
          </p:cNvSpPr>
          <p:nvPr>
            <p:ph type="pic" idx="2"/>
          </p:nvPr>
        </p:nvSpPr>
        <p:spPr>
          <a:xfrm>
            <a:off x="260425" y="247600"/>
            <a:ext cx="8643300" cy="4646100"/>
          </a:xfrm>
          <a:prstGeom prst="roundRect">
            <a:avLst>
              <a:gd name="adj" fmla="val 7618"/>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with two images">
  <p:cSld name="CUSTOM_3">
    <p:spTree>
      <p:nvGrpSpPr>
        <p:cNvPr id="1" name="Shape 386"/>
        <p:cNvGrpSpPr/>
        <p:nvPr/>
      </p:nvGrpSpPr>
      <p:grpSpPr>
        <a:xfrm>
          <a:off x="0" y="0"/>
          <a:ext cx="0" cy="0"/>
          <a:chOff x="0" y="0"/>
          <a:chExt cx="0" cy="0"/>
        </a:xfrm>
      </p:grpSpPr>
      <p:sp>
        <p:nvSpPr>
          <p:cNvPr id="387" name="Google Shape;387;p35"/>
          <p:cNvSpPr>
            <a:spLocks noGrp="1"/>
          </p:cNvSpPr>
          <p:nvPr>
            <p:ph type="pic" idx="2"/>
          </p:nvPr>
        </p:nvSpPr>
        <p:spPr>
          <a:xfrm>
            <a:off x="6428025" y="1119200"/>
            <a:ext cx="2410800" cy="3776700"/>
          </a:xfrm>
          <a:prstGeom prst="roundRect">
            <a:avLst>
              <a:gd name="adj" fmla="val 7618"/>
            </a:avLst>
          </a:prstGeom>
          <a:noFill/>
          <a:ln>
            <a:noFill/>
          </a:ln>
        </p:spPr>
        <p:txBody>
          <a:bodyPr/>
          <a:lstStyle/>
          <a:p>
            <a:endParaRPr lang="en-US"/>
          </a:p>
        </p:txBody>
      </p:sp>
      <p:sp>
        <p:nvSpPr>
          <p:cNvPr id="388" name="Google Shape;388;p35"/>
          <p:cNvSpPr>
            <a:spLocks noGrp="1"/>
          </p:cNvSpPr>
          <p:nvPr>
            <p:ph type="pic" idx="3"/>
          </p:nvPr>
        </p:nvSpPr>
        <p:spPr>
          <a:xfrm>
            <a:off x="324925" y="1119200"/>
            <a:ext cx="5805900" cy="2115600"/>
          </a:xfrm>
          <a:prstGeom prst="roundRect">
            <a:avLst>
              <a:gd name="adj" fmla="val 7618"/>
            </a:avLst>
          </a:prstGeom>
          <a:noFill/>
          <a:ln>
            <a:noFill/>
          </a:ln>
        </p:spPr>
        <p:txBody>
          <a:bodyPr/>
          <a:lstStyle/>
          <a:p>
            <a:endParaRPr lang="en-US"/>
          </a:p>
        </p:txBody>
      </p:sp>
      <p:sp>
        <p:nvSpPr>
          <p:cNvPr id="389" name="Google Shape;389;p35"/>
          <p:cNvSpPr txBox="1">
            <a:spLocks noGrp="1"/>
          </p:cNvSpPr>
          <p:nvPr>
            <p:ph type="title"/>
          </p:nvPr>
        </p:nvSpPr>
        <p:spPr>
          <a:xfrm>
            <a:off x="311700" y="173700"/>
            <a:ext cx="8527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90" name="Google Shape;390;p35"/>
          <p:cNvSpPr txBox="1">
            <a:spLocks noGrp="1"/>
          </p:cNvSpPr>
          <p:nvPr>
            <p:ph type="body" idx="1"/>
          </p:nvPr>
        </p:nvSpPr>
        <p:spPr>
          <a:xfrm>
            <a:off x="770775" y="3493500"/>
            <a:ext cx="5309100" cy="903900"/>
          </a:xfrm>
          <a:prstGeom prst="rect">
            <a:avLst/>
          </a:prstGeom>
        </p:spPr>
        <p:txBody>
          <a:bodyPr spcFirstLastPara="1" wrap="square" lIns="91425" tIns="91425" rIns="91425" bIns="91425" anchor="t" anchorCtr="0">
            <a:noAutofit/>
          </a:bodyPr>
          <a:lstStyle>
            <a:lvl1pPr marL="457200" lvl="0" indent="-387350">
              <a:spcBef>
                <a:spcPts val="0"/>
              </a:spcBef>
              <a:spcAft>
                <a:spcPts val="0"/>
              </a:spcAft>
              <a:buSzPts val="2500"/>
              <a:buChar char="●"/>
              <a:defRPr sz="2500"/>
            </a:lvl1pPr>
            <a:lvl2pPr marL="914400" lvl="1" indent="-387350">
              <a:spcBef>
                <a:spcPts val="0"/>
              </a:spcBef>
              <a:spcAft>
                <a:spcPts val="0"/>
              </a:spcAft>
              <a:buSzPts val="2500"/>
              <a:buChar char="○"/>
              <a:defRPr sz="2500"/>
            </a:lvl2pPr>
            <a:lvl3pPr marL="1371600" lvl="2" indent="-387350">
              <a:spcBef>
                <a:spcPts val="0"/>
              </a:spcBef>
              <a:spcAft>
                <a:spcPts val="0"/>
              </a:spcAft>
              <a:buSzPts val="2500"/>
              <a:buChar char="■"/>
              <a:defRPr sz="2500"/>
            </a:lvl3pPr>
            <a:lvl4pPr marL="1828800" lvl="3" indent="-387350">
              <a:spcBef>
                <a:spcPts val="0"/>
              </a:spcBef>
              <a:spcAft>
                <a:spcPts val="0"/>
              </a:spcAft>
              <a:buSzPts val="2500"/>
              <a:buChar char="●"/>
              <a:defRPr sz="2500"/>
            </a:lvl4pPr>
            <a:lvl5pPr marL="2286000" lvl="4" indent="-387350">
              <a:spcBef>
                <a:spcPts val="0"/>
              </a:spcBef>
              <a:spcAft>
                <a:spcPts val="0"/>
              </a:spcAft>
              <a:buSzPts val="2500"/>
              <a:buChar char="○"/>
              <a:defRPr sz="2500"/>
            </a:lvl5pPr>
            <a:lvl6pPr marL="2743200" lvl="5" indent="-387350">
              <a:spcBef>
                <a:spcPts val="0"/>
              </a:spcBef>
              <a:spcAft>
                <a:spcPts val="0"/>
              </a:spcAft>
              <a:buSzPts val="2500"/>
              <a:buChar char="■"/>
              <a:defRPr sz="2500"/>
            </a:lvl6pPr>
            <a:lvl7pPr marL="3200400" lvl="6" indent="-387350">
              <a:spcBef>
                <a:spcPts val="0"/>
              </a:spcBef>
              <a:spcAft>
                <a:spcPts val="0"/>
              </a:spcAft>
              <a:buSzPts val="2500"/>
              <a:buChar char="●"/>
              <a:defRPr sz="2500"/>
            </a:lvl7pPr>
            <a:lvl8pPr marL="3657600" lvl="7" indent="-387350">
              <a:spcBef>
                <a:spcPts val="0"/>
              </a:spcBef>
              <a:spcAft>
                <a:spcPts val="0"/>
              </a:spcAft>
              <a:buSzPts val="2500"/>
              <a:buChar char="○"/>
              <a:defRPr sz="2500"/>
            </a:lvl8pPr>
            <a:lvl9pPr marL="4114800" lvl="8" indent="-387350">
              <a:spcBef>
                <a:spcPts val="0"/>
              </a:spcBef>
              <a:spcAft>
                <a:spcPts val="0"/>
              </a:spcAft>
              <a:buSzPts val="2500"/>
              <a:buChar char="■"/>
              <a:defRPr sz="2500"/>
            </a:lvl9pPr>
          </a:lstStyle>
          <a:p>
            <a:endParaRPr/>
          </a:p>
        </p:txBody>
      </p:sp>
      <p:sp>
        <p:nvSpPr>
          <p:cNvPr id="391" name="Google Shape;391;p35"/>
          <p:cNvSpPr txBox="1">
            <a:spLocks noGrp="1"/>
          </p:cNvSpPr>
          <p:nvPr>
            <p:ph type="title" idx="4"/>
          </p:nvPr>
        </p:nvSpPr>
        <p:spPr>
          <a:xfrm>
            <a:off x="770775" y="439740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2" name="Google Shape;392;p35"/>
          <p:cNvSpPr txBox="1">
            <a:spLocks noGrp="1"/>
          </p:cNvSpPr>
          <p:nvPr>
            <p:ph type="subTitle" idx="5"/>
          </p:nvPr>
        </p:nvSpPr>
        <p:spPr>
          <a:xfrm>
            <a:off x="770775" y="472225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p:cSld name="CUSTOM_3_1">
    <p:spTree>
      <p:nvGrpSpPr>
        <p:cNvPr id="1" name="Shape 393"/>
        <p:cNvGrpSpPr/>
        <p:nvPr/>
      </p:nvGrpSpPr>
      <p:grpSpPr>
        <a:xfrm>
          <a:off x="0" y="0"/>
          <a:ext cx="0" cy="0"/>
          <a:chOff x="0" y="0"/>
          <a:chExt cx="0" cy="0"/>
        </a:xfrm>
      </p:grpSpPr>
      <p:sp>
        <p:nvSpPr>
          <p:cNvPr id="394" name="Google Shape;394;p36"/>
          <p:cNvSpPr txBox="1">
            <a:spLocks noGrp="1"/>
          </p:cNvSpPr>
          <p:nvPr>
            <p:ph type="body" idx="1"/>
          </p:nvPr>
        </p:nvSpPr>
        <p:spPr>
          <a:xfrm>
            <a:off x="311700" y="1447800"/>
            <a:ext cx="4158600" cy="3352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5" name="Google Shape;395;p36"/>
          <p:cNvSpPr txBox="1">
            <a:spLocks noGrp="1"/>
          </p:cNvSpPr>
          <p:nvPr>
            <p:ph type="title"/>
          </p:nvPr>
        </p:nvSpPr>
        <p:spPr>
          <a:xfrm>
            <a:off x="311700" y="173700"/>
            <a:ext cx="8527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96" name="Google Shape;396;p36"/>
          <p:cNvSpPr txBox="1">
            <a:spLocks noGrp="1"/>
          </p:cNvSpPr>
          <p:nvPr>
            <p:ph type="body" idx="2"/>
          </p:nvPr>
        </p:nvSpPr>
        <p:spPr>
          <a:xfrm>
            <a:off x="4680300" y="1447800"/>
            <a:ext cx="4158600" cy="3352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extLst>
    <p:ext uri="{DCECCB84-F9BA-43D5-87BE-67443E8EF086}">
      <p15:sldGuideLst xmlns:p15="http://schemas.microsoft.com/office/powerpoint/2012/main">
        <p15:guide id="1" orient="horz" pos="2115">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_COLUMN_TEXT_1_1">
    <p:spTree>
      <p:nvGrpSpPr>
        <p:cNvPr id="1" name="Shape 397"/>
        <p:cNvGrpSpPr/>
        <p:nvPr/>
      </p:nvGrpSpPr>
      <p:grpSpPr>
        <a:xfrm>
          <a:off x="0" y="0"/>
          <a:ext cx="0" cy="0"/>
          <a:chOff x="0" y="0"/>
          <a:chExt cx="0" cy="0"/>
        </a:xfrm>
      </p:grpSpPr>
      <p:sp>
        <p:nvSpPr>
          <p:cNvPr id="398" name="Google Shape;398;p3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99" name="Google Shape;399;p3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00" name="Google Shape;40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401"/>
        <p:cNvGrpSpPr/>
        <p:nvPr/>
      </p:nvGrpSpPr>
      <p:grpSpPr>
        <a:xfrm>
          <a:off x="0" y="0"/>
          <a:ext cx="0" cy="0"/>
          <a:chOff x="0" y="0"/>
          <a:chExt cx="0" cy="0"/>
        </a:xfrm>
      </p:grpSpPr>
      <p:sp>
        <p:nvSpPr>
          <p:cNvPr id="402" name="Google Shape;402;p38"/>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4" name="Google Shape;404;p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405" name="Google Shape;405;p3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6" name="Google Shape;40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407"/>
        <p:cNvGrpSpPr/>
        <p:nvPr/>
      </p:nvGrpSpPr>
      <p:grpSpPr>
        <a:xfrm>
          <a:off x="0" y="0"/>
          <a:ext cx="0" cy="0"/>
          <a:chOff x="0" y="0"/>
          <a:chExt cx="0" cy="0"/>
        </a:xfrm>
      </p:grpSpPr>
      <p:sp>
        <p:nvSpPr>
          <p:cNvPr id="408" name="Google Shape;408;p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with design">
  <p:cSld name="TITLE_1_1">
    <p:spTree>
      <p:nvGrpSpPr>
        <p:cNvPr id="1" name="Shape 60"/>
        <p:cNvGrpSpPr/>
        <p:nvPr/>
      </p:nvGrpSpPr>
      <p:grpSpPr>
        <a:xfrm>
          <a:off x="0" y="0"/>
          <a:ext cx="0" cy="0"/>
          <a:chOff x="0" y="0"/>
          <a:chExt cx="0" cy="0"/>
        </a:xfrm>
      </p:grpSpPr>
      <p:sp>
        <p:nvSpPr>
          <p:cNvPr id="61" name="Google Shape;61;p5"/>
          <p:cNvSpPr txBox="1">
            <a:spLocks noGrp="1"/>
          </p:cNvSpPr>
          <p:nvPr>
            <p:ph type="ctrTitle"/>
          </p:nvPr>
        </p:nvSpPr>
        <p:spPr>
          <a:xfrm>
            <a:off x="156190" y="1368783"/>
            <a:ext cx="4363200" cy="2897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a:endParaRPr/>
          </a:p>
        </p:txBody>
      </p:sp>
      <p:sp>
        <p:nvSpPr>
          <p:cNvPr id="62" name="Google Shape;6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3" name="Google Shape;63;p5"/>
          <p:cNvGrpSpPr/>
          <p:nvPr/>
        </p:nvGrpSpPr>
        <p:grpSpPr>
          <a:xfrm>
            <a:off x="5665365" y="1777922"/>
            <a:ext cx="2922519" cy="2897359"/>
            <a:chOff x="5489585" y="1688656"/>
            <a:chExt cx="3045242" cy="3019026"/>
          </a:xfrm>
        </p:grpSpPr>
        <p:grpSp>
          <p:nvGrpSpPr>
            <p:cNvPr id="64" name="Google Shape;64;p5"/>
            <p:cNvGrpSpPr/>
            <p:nvPr/>
          </p:nvGrpSpPr>
          <p:grpSpPr>
            <a:xfrm>
              <a:off x="5489585" y="1688656"/>
              <a:ext cx="3045242" cy="3019026"/>
              <a:chOff x="5923027" y="1926500"/>
              <a:chExt cx="2598551" cy="2576181"/>
            </a:xfrm>
          </p:grpSpPr>
          <p:sp>
            <p:nvSpPr>
              <p:cNvPr id="65" name="Google Shape;65;p5"/>
              <p:cNvSpPr/>
              <p:nvPr/>
            </p:nvSpPr>
            <p:spPr>
              <a:xfrm>
                <a:off x="6623800" y="2628610"/>
                <a:ext cx="1192800" cy="1202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6" name="Google Shape;66;p5"/>
              <p:cNvSpPr/>
              <p:nvPr/>
            </p:nvSpPr>
            <p:spPr>
              <a:xfrm rot="10800000">
                <a:off x="5923027"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7" name="Google Shape;67;p5"/>
              <p:cNvSpPr/>
              <p:nvPr/>
            </p:nvSpPr>
            <p:spPr>
              <a:xfrm rot="5400000">
                <a:off x="5923035"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8" name="Google Shape;68;p5"/>
              <p:cNvSpPr/>
              <p:nvPr/>
            </p:nvSpPr>
            <p:spPr>
              <a:xfrm>
                <a:off x="7211178"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9" name="Google Shape;69;p5"/>
              <p:cNvSpPr/>
              <p:nvPr/>
            </p:nvSpPr>
            <p:spPr>
              <a:xfrm rot="-5400000">
                <a:off x="7211171"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70" name="Google Shape;70;p5"/>
            <p:cNvSpPr/>
            <p:nvPr/>
          </p:nvSpPr>
          <p:spPr>
            <a:xfrm>
              <a:off x="6854273" y="3045975"/>
              <a:ext cx="319500" cy="3198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71" name="Google Shape;71;p5"/>
          <p:cNvSpPr/>
          <p:nvPr/>
        </p:nvSpPr>
        <p:spPr>
          <a:xfrm>
            <a:off x="6550174" y="134741"/>
            <a:ext cx="1152900" cy="1152900"/>
          </a:xfrm>
          <a:prstGeom prst="pie">
            <a:avLst>
              <a:gd name="adj1" fmla="val 0"/>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72" name="Google Shape;72;p5"/>
          <p:cNvGrpSpPr/>
          <p:nvPr/>
        </p:nvGrpSpPr>
        <p:grpSpPr>
          <a:xfrm>
            <a:off x="5262520" y="134674"/>
            <a:ext cx="1132500" cy="1132500"/>
            <a:chOff x="5254564" y="134674"/>
            <a:chExt cx="1132500" cy="1132500"/>
          </a:xfrm>
        </p:grpSpPr>
        <p:sp>
          <p:nvSpPr>
            <p:cNvPr id="73" name="Google Shape;73;p5"/>
            <p:cNvSpPr/>
            <p:nvPr/>
          </p:nvSpPr>
          <p:spPr>
            <a:xfrm>
              <a:off x="5254564" y="134674"/>
              <a:ext cx="1132500" cy="1132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4" name="Google Shape;74;p5"/>
            <p:cNvSpPr/>
            <p:nvPr/>
          </p:nvSpPr>
          <p:spPr>
            <a:xfrm>
              <a:off x="5434076" y="271312"/>
              <a:ext cx="783300" cy="4296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5" name="Google Shape;75;p5"/>
            <p:cNvSpPr/>
            <p:nvPr/>
          </p:nvSpPr>
          <p:spPr>
            <a:xfrm rot="10800000">
              <a:off x="5434191" y="701025"/>
              <a:ext cx="783300" cy="4296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76" name="Google Shape;76;p5"/>
          <p:cNvGrpSpPr/>
          <p:nvPr/>
        </p:nvGrpSpPr>
        <p:grpSpPr>
          <a:xfrm>
            <a:off x="7902515" y="206511"/>
            <a:ext cx="1009364" cy="1009364"/>
            <a:chOff x="7711668" y="191367"/>
            <a:chExt cx="1152900" cy="1152900"/>
          </a:xfrm>
        </p:grpSpPr>
        <p:sp>
          <p:nvSpPr>
            <p:cNvPr id="77" name="Google Shape;77;p5"/>
            <p:cNvSpPr/>
            <p:nvPr/>
          </p:nvSpPr>
          <p:spPr>
            <a:xfrm>
              <a:off x="7711668" y="191367"/>
              <a:ext cx="1152900" cy="1152900"/>
            </a:xfrm>
            <a:prstGeom prst="pie">
              <a:avLst>
                <a:gd name="adj1" fmla="val 537173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8" name="Google Shape;78;p5"/>
            <p:cNvSpPr/>
            <p:nvPr/>
          </p:nvSpPr>
          <p:spPr>
            <a:xfrm>
              <a:off x="8266053" y="191367"/>
              <a:ext cx="580500" cy="1152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9" name="Google Shape;79;p5"/>
            <p:cNvSpPr/>
            <p:nvPr/>
          </p:nvSpPr>
          <p:spPr>
            <a:xfrm>
              <a:off x="7986408" y="421309"/>
              <a:ext cx="691800" cy="684900"/>
            </a:xfrm>
            <a:prstGeom prst="pie">
              <a:avLst>
                <a:gd name="adj1" fmla="val 5385340"/>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0" name="Google Shape;80;p5"/>
            <p:cNvSpPr/>
            <p:nvPr/>
          </p:nvSpPr>
          <p:spPr>
            <a:xfrm>
              <a:off x="8325900" y="421309"/>
              <a:ext cx="520500" cy="684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81" name="Google Shape;81;p5"/>
          <p:cNvSpPr/>
          <p:nvPr/>
        </p:nvSpPr>
        <p:spPr>
          <a:xfrm rot="5400000">
            <a:off x="6601774" y="1994511"/>
            <a:ext cx="1049700" cy="10485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5"/>
          <p:cNvSpPr/>
          <p:nvPr/>
        </p:nvSpPr>
        <p:spPr>
          <a:xfrm rot="5400000">
            <a:off x="6601774" y="1481152"/>
            <a:ext cx="1049700" cy="10485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83" name="Google Shape;83;p5"/>
          <p:cNvGrpSpPr/>
          <p:nvPr/>
        </p:nvGrpSpPr>
        <p:grpSpPr>
          <a:xfrm>
            <a:off x="5252281" y="2624507"/>
            <a:ext cx="1152977" cy="1152977"/>
            <a:chOff x="5289000" y="2571675"/>
            <a:chExt cx="1285800" cy="1285800"/>
          </a:xfrm>
        </p:grpSpPr>
        <p:sp>
          <p:nvSpPr>
            <p:cNvPr id="84" name="Google Shape;84;p5"/>
            <p:cNvSpPr/>
            <p:nvPr/>
          </p:nvSpPr>
          <p:spPr>
            <a:xfrm rot="10800000">
              <a:off x="5289000" y="2571675"/>
              <a:ext cx="1285800" cy="1285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85" name="Google Shape;85;p5"/>
            <p:cNvGrpSpPr/>
            <p:nvPr/>
          </p:nvGrpSpPr>
          <p:grpSpPr>
            <a:xfrm>
              <a:off x="5493517" y="2781872"/>
              <a:ext cx="887935" cy="887716"/>
              <a:chOff x="5493517" y="2781872"/>
              <a:chExt cx="887935" cy="887716"/>
            </a:xfrm>
          </p:grpSpPr>
          <p:sp>
            <p:nvSpPr>
              <p:cNvPr id="86" name="Google Shape;86;p5"/>
              <p:cNvSpPr/>
              <p:nvPr/>
            </p:nvSpPr>
            <p:spPr>
              <a:xfrm>
                <a:off x="5493752" y="2781882"/>
                <a:ext cx="887700" cy="887700"/>
              </a:xfrm>
              <a:prstGeom prst="pie">
                <a:avLst>
                  <a:gd name="adj1" fmla="val 10800229"/>
                  <a:gd name="adj2" fmla="val 1620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7" name="Google Shape;87;p5"/>
              <p:cNvSpPr/>
              <p:nvPr/>
            </p:nvSpPr>
            <p:spPr>
              <a:xfrm rot="10800000">
                <a:off x="5493530" y="2781882"/>
                <a:ext cx="887700" cy="887700"/>
              </a:xfrm>
              <a:prstGeom prst="pie">
                <a:avLst>
                  <a:gd name="adj1" fmla="val 10800229"/>
                  <a:gd name="adj2" fmla="val 1621725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8" name="Google Shape;88;p5"/>
              <p:cNvSpPr/>
              <p:nvPr/>
            </p:nvSpPr>
            <p:spPr>
              <a:xfrm rot="5400000">
                <a:off x="5493744" y="2781888"/>
                <a:ext cx="887700" cy="8877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9" name="Google Shape;89;p5"/>
              <p:cNvSpPr/>
              <p:nvPr/>
            </p:nvSpPr>
            <p:spPr>
              <a:xfrm rot="-5400000">
                <a:off x="5493517" y="2781872"/>
                <a:ext cx="887700" cy="8877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grpSp>
        <p:nvGrpSpPr>
          <p:cNvPr id="90" name="Google Shape;90;p5"/>
          <p:cNvGrpSpPr/>
          <p:nvPr/>
        </p:nvGrpSpPr>
        <p:grpSpPr>
          <a:xfrm>
            <a:off x="7830177" y="1408401"/>
            <a:ext cx="1154053" cy="1154053"/>
            <a:chOff x="7862550" y="1278950"/>
            <a:chExt cx="1287000" cy="1287000"/>
          </a:xfrm>
        </p:grpSpPr>
        <p:sp>
          <p:nvSpPr>
            <p:cNvPr id="91" name="Google Shape;91;p5"/>
            <p:cNvSpPr/>
            <p:nvPr/>
          </p:nvSpPr>
          <p:spPr>
            <a:xfrm>
              <a:off x="8434900" y="1278950"/>
              <a:ext cx="137400" cy="128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2" name="Google Shape;92;p5"/>
            <p:cNvSpPr/>
            <p:nvPr/>
          </p:nvSpPr>
          <p:spPr>
            <a:xfrm rot="5400000">
              <a:off x="8437350" y="1278950"/>
              <a:ext cx="137400" cy="128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3" name="Google Shape;93;p5"/>
            <p:cNvSpPr/>
            <p:nvPr/>
          </p:nvSpPr>
          <p:spPr>
            <a:xfrm rot="2700000">
              <a:off x="8447145" y="1277182"/>
              <a:ext cx="137462" cy="1287005"/>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4" name="Google Shape;94;p5"/>
            <p:cNvSpPr/>
            <p:nvPr/>
          </p:nvSpPr>
          <p:spPr>
            <a:xfrm rot="8100000">
              <a:off x="8448850" y="1278958"/>
              <a:ext cx="137462" cy="1287005"/>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95" name="Google Shape;95;p5"/>
          <p:cNvSpPr/>
          <p:nvPr/>
        </p:nvSpPr>
        <p:spPr>
          <a:xfrm>
            <a:off x="7909337" y="3926581"/>
            <a:ext cx="1964700" cy="1964700"/>
          </a:xfrm>
          <a:prstGeom prst="pie">
            <a:avLst>
              <a:gd name="adj1" fmla="val 10800229"/>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6" name="Google Shape;96;p5"/>
          <p:cNvSpPr>
            <a:spLocks noGrp="1"/>
          </p:cNvSpPr>
          <p:nvPr>
            <p:ph type="pic" idx="2"/>
          </p:nvPr>
        </p:nvSpPr>
        <p:spPr>
          <a:xfrm>
            <a:off x="5251720" y="1368775"/>
            <a:ext cx="1154100" cy="1154100"/>
          </a:xfrm>
          <a:prstGeom prst="ellipse">
            <a:avLst/>
          </a:prstGeom>
          <a:noFill/>
          <a:ln>
            <a:noFill/>
          </a:ln>
        </p:spPr>
      </p:sp>
      <p:sp>
        <p:nvSpPr>
          <p:cNvPr id="97" name="Google Shape;97;p5"/>
          <p:cNvSpPr>
            <a:spLocks noGrp="1"/>
          </p:cNvSpPr>
          <p:nvPr>
            <p:ph type="pic" idx="3"/>
          </p:nvPr>
        </p:nvSpPr>
        <p:spPr>
          <a:xfrm>
            <a:off x="7865800" y="2667450"/>
            <a:ext cx="1154100" cy="1154100"/>
          </a:xfrm>
          <a:prstGeom prst="ellipse">
            <a:avLst/>
          </a:prstGeom>
          <a:noFill/>
          <a:ln>
            <a:noFill/>
          </a:ln>
        </p:spPr>
      </p:sp>
      <p:sp>
        <p:nvSpPr>
          <p:cNvPr id="98" name="Google Shape;98;p5"/>
          <p:cNvSpPr>
            <a:spLocks noGrp="1"/>
          </p:cNvSpPr>
          <p:nvPr>
            <p:ph type="pic" idx="4"/>
          </p:nvPr>
        </p:nvSpPr>
        <p:spPr>
          <a:xfrm>
            <a:off x="6549574" y="3873750"/>
            <a:ext cx="1154100" cy="1154100"/>
          </a:xfrm>
          <a:prstGeom prst="ellipse">
            <a:avLst/>
          </a:prstGeom>
          <a:noFill/>
          <a:ln>
            <a:noFill/>
          </a:ln>
        </p:spPr>
      </p:sp>
      <p:grpSp>
        <p:nvGrpSpPr>
          <p:cNvPr id="99" name="Google Shape;99;p5"/>
          <p:cNvGrpSpPr/>
          <p:nvPr/>
        </p:nvGrpSpPr>
        <p:grpSpPr>
          <a:xfrm>
            <a:off x="5304493" y="3926575"/>
            <a:ext cx="1048500" cy="1048500"/>
            <a:chOff x="5304493" y="3926575"/>
            <a:chExt cx="1048500" cy="1048500"/>
          </a:xfrm>
        </p:grpSpPr>
        <p:sp>
          <p:nvSpPr>
            <p:cNvPr id="100" name="Google Shape;100;p5"/>
            <p:cNvSpPr/>
            <p:nvPr/>
          </p:nvSpPr>
          <p:spPr>
            <a:xfrm rot="5400000">
              <a:off x="5564743" y="4170483"/>
              <a:ext cx="528000" cy="1048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 name="Google Shape;101;p5"/>
            <p:cNvSpPr/>
            <p:nvPr/>
          </p:nvSpPr>
          <p:spPr>
            <a:xfrm rot="5400000">
              <a:off x="5304493" y="3926575"/>
              <a:ext cx="1048500" cy="1048500"/>
            </a:xfrm>
            <a:prstGeom prst="pie">
              <a:avLst>
                <a:gd name="adj1" fmla="val 5371730"/>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2" name="Google Shape;102;p5"/>
            <p:cNvSpPr/>
            <p:nvPr/>
          </p:nvSpPr>
          <p:spPr>
            <a:xfrm rot="5400000">
              <a:off x="5598925" y="4413681"/>
              <a:ext cx="467100" cy="622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3" name="Google Shape;103;p5"/>
            <p:cNvSpPr/>
            <p:nvPr/>
          </p:nvSpPr>
          <p:spPr>
            <a:xfrm>
              <a:off x="5521200" y="4182625"/>
              <a:ext cx="622500" cy="621000"/>
            </a:xfrm>
            <a:prstGeom prst="blockArc">
              <a:avLst>
                <a:gd name="adj1" fmla="val 10800000"/>
                <a:gd name="adj2" fmla="val 0"/>
                <a:gd name="adj3" fmla="val 25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4" name="Google Shape;104;p5"/>
            <p:cNvSpPr/>
            <p:nvPr/>
          </p:nvSpPr>
          <p:spPr>
            <a:xfrm>
              <a:off x="5665375" y="4319000"/>
              <a:ext cx="328200" cy="3282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05"/>
        <p:cNvGrpSpPr/>
        <p:nvPr/>
      </p:nvGrpSpPr>
      <p:grpSpPr>
        <a:xfrm>
          <a:off x="0" y="0"/>
          <a:ext cx="0" cy="0"/>
          <a:chOff x="0" y="0"/>
          <a:chExt cx="0" cy="0"/>
        </a:xfrm>
      </p:grpSpPr>
      <p:sp>
        <p:nvSpPr>
          <p:cNvPr id="106" name="Google Shape;106;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with design">
  <p:cSld name="SECTION_HEADER_1_1">
    <p:spTree>
      <p:nvGrpSpPr>
        <p:cNvPr id="1" name="Shape 108"/>
        <p:cNvGrpSpPr/>
        <p:nvPr/>
      </p:nvGrpSpPr>
      <p:grpSpPr>
        <a:xfrm>
          <a:off x="0" y="0"/>
          <a:ext cx="0" cy="0"/>
          <a:chOff x="0" y="0"/>
          <a:chExt cx="0" cy="0"/>
        </a:xfrm>
      </p:grpSpPr>
      <p:sp>
        <p:nvSpPr>
          <p:cNvPr id="109" name="Google Shape;109;p7"/>
          <p:cNvSpPr/>
          <p:nvPr/>
        </p:nvSpPr>
        <p:spPr>
          <a:xfrm>
            <a:off x="3827121" y="442880"/>
            <a:ext cx="986700" cy="986700"/>
          </a:xfrm>
          <a:prstGeom prst="pie">
            <a:avLst>
              <a:gd name="adj1" fmla="val 5371730"/>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10" name="Google Shape;11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11" name="Google Shape;111;p7"/>
          <p:cNvGrpSpPr/>
          <p:nvPr/>
        </p:nvGrpSpPr>
        <p:grpSpPr>
          <a:xfrm>
            <a:off x="4467749" y="2331802"/>
            <a:ext cx="3699724" cy="3667875"/>
            <a:chOff x="4467749" y="2331802"/>
            <a:chExt cx="3699724" cy="3667875"/>
          </a:xfrm>
        </p:grpSpPr>
        <p:grpSp>
          <p:nvGrpSpPr>
            <p:cNvPr id="112" name="Google Shape;112;p7"/>
            <p:cNvGrpSpPr/>
            <p:nvPr/>
          </p:nvGrpSpPr>
          <p:grpSpPr>
            <a:xfrm>
              <a:off x="4467749" y="2331802"/>
              <a:ext cx="3699724" cy="3667875"/>
              <a:chOff x="4467749" y="2331802"/>
              <a:chExt cx="3699724" cy="3667875"/>
            </a:xfrm>
          </p:grpSpPr>
          <p:sp>
            <p:nvSpPr>
              <p:cNvPr id="113" name="Google Shape;113;p7"/>
              <p:cNvSpPr/>
              <p:nvPr/>
            </p:nvSpPr>
            <p:spPr>
              <a:xfrm>
                <a:off x="5465523" y="3331479"/>
                <a:ext cx="1698300" cy="1711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14" name="Google Shape;114;p7"/>
              <p:cNvSpPr/>
              <p:nvPr/>
            </p:nvSpPr>
            <p:spPr>
              <a:xfrm rot="10800000">
                <a:off x="4467749"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15" name="Google Shape;115;p7"/>
              <p:cNvSpPr/>
              <p:nvPr/>
            </p:nvSpPr>
            <p:spPr>
              <a:xfrm rot="5400000">
                <a:off x="4467762"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16" name="Google Shape;116;p7"/>
              <p:cNvSpPr/>
              <p:nvPr/>
            </p:nvSpPr>
            <p:spPr>
              <a:xfrm>
                <a:off x="6301773"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17" name="Google Shape;117;p7"/>
              <p:cNvSpPr/>
              <p:nvPr/>
            </p:nvSpPr>
            <p:spPr>
              <a:xfrm rot="-5400000">
                <a:off x="6301763"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18" name="Google Shape;118;p7"/>
            <p:cNvSpPr/>
            <p:nvPr/>
          </p:nvSpPr>
          <p:spPr>
            <a:xfrm>
              <a:off x="6153961" y="4001955"/>
              <a:ext cx="327300" cy="3276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19" name="Google Shape;119;p7"/>
          <p:cNvGrpSpPr/>
          <p:nvPr/>
        </p:nvGrpSpPr>
        <p:grpSpPr>
          <a:xfrm>
            <a:off x="7362326" y="3495617"/>
            <a:ext cx="1427100" cy="1427100"/>
            <a:chOff x="7362326" y="3495617"/>
            <a:chExt cx="1427100" cy="1427100"/>
          </a:xfrm>
        </p:grpSpPr>
        <p:sp>
          <p:nvSpPr>
            <p:cNvPr id="120" name="Google Shape;120;p7"/>
            <p:cNvSpPr/>
            <p:nvPr/>
          </p:nvSpPr>
          <p:spPr>
            <a:xfrm>
              <a:off x="7362326" y="3495617"/>
              <a:ext cx="1427100" cy="1427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p7"/>
            <p:cNvSpPr/>
            <p:nvPr/>
          </p:nvSpPr>
          <p:spPr>
            <a:xfrm>
              <a:off x="7588475" y="3667753"/>
              <a:ext cx="986700" cy="541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22" name="Google Shape;122;p7"/>
            <p:cNvSpPr/>
            <p:nvPr/>
          </p:nvSpPr>
          <p:spPr>
            <a:xfrm rot="10800000">
              <a:off x="7588720" y="4209115"/>
              <a:ext cx="986700" cy="5412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23" name="Google Shape;123;p7"/>
          <p:cNvSpPr>
            <a:spLocks noGrp="1"/>
          </p:cNvSpPr>
          <p:nvPr>
            <p:ph type="pic" idx="2"/>
          </p:nvPr>
        </p:nvSpPr>
        <p:spPr>
          <a:xfrm>
            <a:off x="1967105" y="172100"/>
            <a:ext cx="1427100" cy="1427100"/>
          </a:xfrm>
          <a:prstGeom prst="ellipse">
            <a:avLst/>
          </a:prstGeom>
          <a:noFill/>
          <a:ln>
            <a:noFill/>
          </a:ln>
        </p:spPr>
        <p:txBody>
          <a:bodyPr/>
          <a:lstStyle/>
          <a:p>
            <a:endParaRPr lang="en-US"/>
          </a:p>
        </p:txBody>
      </p:sp>
      <p:grpSp>
        <p:nvGrpSpPr>
          <p:cNvPr id="124" name="Google Shape;124;p7"/>
          <p:cNvGrpSpPr/>
          <p:nvPr/>
        </p:nvGrpSpPr>
        <p:grpSpPr>
          <a:xfrm>
            <a:off x="3606911" y="172102"/>
            <a:ext cx="1427100" cy="1427100"/>
            <a:chOff x="3627648" y="1768477"/>
            <a:chExt cx="1427100" cy="1427100"/>
          </a:xfrm>
        </p:grpSpPr>
        <p:sp>
          <p:nvSpPr>
            <p:cNvPr id="125" name="Google Shape;125;p7"/>
            <p:cNvSpPr/>
            <p:nvPr/>
          </p:nvSpPr>
          <p:spPr>
            <a:xfrm>
              <a:off x="3627648" y="1768477"/>
              <a:ext cx="1427100" cy="1427100"/>
            </a:xfrm>
            <a:prstGeom prst="pie">
              <a:avLst>
                <a:gd name="adj1" fmla="val 537173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26" name="Google Shape;126;p7"/>
            <p:cNvSpPr/>
            <p:nvPr/>
          </p:nvSpPr>
          <p:spPr>
            <a:xfrm>
              <a:off x="3888272" y="2026616"/>
              <a:ext cx="905700" cy="905700"/>
            </a:xfrm>
            <a:prstGeom prst="pie">
              <a:avLst>
                <a:gd name="adj1" fmla="val 5370378"/>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27" name="Google Shape;127;p7"/>
          <p:cNvGrpSpPr/>
          <p:nvPr/>
        </p:nvGrpSpPr>
        <p:grpSpPr>
          <a:xfrm>
            <a:off x="4714607" y="110592"/>
            <a:ext cx="1550100" cy="1550100"/>
            <a:chOff x="4610744" y="1678917"/>
            <a:chExt cx="1550100" cy="1550100"/>
          </a:xfrm>
        </p:grpSpPr>
        <p:sp>
          <p:nvSpPr>
            <p:cNvPr id="128" name="Google Shape;128;p7"/>
            <p:cNvSpPr/>
            <p:nvPr/>
          </p:nvSpPr>
          <p:spPr>
            <a:xfrm>
              <a:off x="5300028" y="1678917"/>
              <a:ext cx="165600" cy="1550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29" name="Google Shape;129;p7"/>
            <p:cNvSpPr/>
            <p:nvPr/>
          </p:nvSpPr>
          <p:spPr>
            <a:xfrm rot="5400000">
              <a:off x="5302994" y="1679032"/>
              <a:ext cx="165600" cy="1550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30" name="Google Shape;130;p7"/>
            <p:cNvSpPr/>
            <p:nvPr/>
          </p:nvSpPr>
          <p:spPr>
            <a:xfrm rot="2700000">
              <a:off x="5314756" y="1676715"/>
              <a:ext cx="165463" cy="1550261"/>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31" name="Google Shape;131;p7"/>
            <p:cNvSpPr/>
            <p:nvPr/>
          </p:nvSpPr>
          <p:spPr>
            <a:xfrm rot="8100000">
              <a:off x="5316947" y="1678838"/>
              <a:ext cx="165463" cy="1550261"/>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32" name="Google Shape;132;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7"/>
          <p:cNvSpPr/>
          <p:nvPr/>
        </p:nvSpPr>
        <p:spPr>
          <a:xfrm rot="10800000">
            <a:off x="7481003" y="159665"/>
            <a:ext cx="1335900" cy="13350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134" name="Google Shape;134;p7"/>
          <p:cNvGrpSpPr/>
          <p:nvPr/>
        </p:nvGrpSpPr>
        <p:grpSpPr>
          <a:xfrm>
            <a:off x="327330" y="172104"/>
            <a:ext cx="1427100" cy="1427100"/>
            <a:chOff x="327330" y="1704829"/>
            <a:chExt cx="1427100" cy="1427100"/>
          </a:xfrm>
        </p:grpSpPr>
        <p:sp>
          <p:nvSpPr>
            <p:cNvPr id="135" name="Google Shape;135;p7"/>
            <p:cNvSpPr/>
            <p:nvPr/>
          </p:nvSpPr>
          <p:spPr>
            <a:xfrm>
              <a:off x="327330" y="1704829"/>
              <a:ext cx="1427100" cy="1427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36" name="Google Shape;136;p7"/>
            <p:cNvSpPr/>
            <p:nvPr/>
          </p:nvSpPr>
          <p:spPr>
            <a:xfrm>
              <a:off x="553479" y="1876966"/>
              <a:ext cx="986700" cy="541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37" name="Google Shape;137;p7"/>
            <p:cNvSpPr/>
            <p:nvPr/>
          </p:nvSpPr>
          <p:spPr>
            <a:xfrm rot="10800000">
              <a:off x="553724" y="2418485"/>
              <a:ext cx="986700" cy="5412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38" name="Google Shape;138;p7"/>
          <p:cNvSpPr>
            <a:spLocks noGrp="1"/>
          </p:cNvSpPr>
          <p:nvPr>
            <p:ph type="pic" idx="3"/>
          </p:nvPr>
        </p:nvSpPr>
        <p:spPr>
          <a:xfrm>
            <a:off x="6513505" y="172100"/>
            <a:ext cx="1427100" cy="1427100"/>
          </a:xfrm>
          <a:prstGeom prst="ellipse">
            <a:avLst/>
          </a:prstGeom>
          <a:noFill/>
          <a:ln>
            <a:noFill/>
          </a:ln>
        </p:spPr>
        <p:txBody>
          <a:bodyPr/>
          <a:lstStyle/>
          <a:p>
            <a:endParaRPr lang="en-US"/>
          </a:p>
        </p:txBody>
      </p:sp>
      <p:sp>
        <p:nvSpPr>
          <p:cNvPr id="139" name="Google Shape;139;p7"/>
          <p:cNvSpPr>
            <a:spLocks noGrp="1"/>
          </p:cNvSpPr>
          <p:nvPr>
            <p:ph type="pic" idx="4"/>
          </p:nvPr>
        </p:nvSpPr>
        <p:spPr>
          <a:xfrm>
            <a:off x="3858455" y="3482800"/>
            <a:ext cx="1427100" cy="1427100"/>
          </a:xfrm>
          <a:prstGeom prst="ellipse">
            <a:avLst/>
          </a:prstGeom>
          <a:noFill/>
          <a:ln>
            <a:noFill/>
          </a:ln>
        </p:spPr>
        <p:txBody>
          <a:bodyPr/>
          <a:lstStyle/>
          <a:p>
            <a:endParaRPr lang="en-US"/>
          </a:p>
        </p:txBody>
      </p:sp>
      <p:grpSp>
        <p:nvGrpSpPr>
          <p:cNvPr id="140" name="Google Shape;140;p7"/>
          <p:cNvGrpSpPr/>
          <p:nvPr/>
        </p:nvGrpSpPr>
        <p:grpSpPr>
          <a:xfrm>
            <a:off x="2085716" y="3493182"/>
            <a:ext cx="1427371" cy="1427480"/>
            <a:chOff x="2051556" y="3485072"/>
            <a:chExt cx="1427371" cy="1427480"/>
          </a:xfrm>
        </p:grpSpPr>
        <p:sp>
          <p:nvSpPr>
            <p:cNvPr id="141" name="Google Shape;141;p7"/>
            <p:cNvSpPr/>
            <p:nvPr/>
          </p:nvSpPr>
          <p:spPr>
            <a:xfrm rot="10800000">
              <a:off x="2051556" y="3485072"/>
              <a:ext cx="1427100" cy="14271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42" name="Google Shape;142;p7"/>
            <p:cNvSpPr/>
            <p:nvPr/>
          </p:nvSpPr>
          <p:spPr>
            <a:xfrm>
              <a:off x="2051827" y="3485452"/>
              <a:ext cx="1427100" cy="14271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43" name="Google Shape;143;p7"/>
          <p:cNvGrpSpPr/>
          <p:nvPr/>
        </p:nvGrpSpPr>
        <p:grpSpPr>
          <a:xfrm>
            <a:off x="326779" y="3493318"/>
            <a:ext cx="1427345" cy="1427345"/>
            <a:chOff x="333654" y="3411140"/>
            <a:chExt cx="1509300" cy="1509300"/>
          </a:xfrm>
        </p:grpSpPr>
        <p:sp>
          <p:nvSpPr>
            <p:cNvPr id="144" name="Google Shape;144;p7"/>
            <p:cNvSpPr/>
            <p:nvPr/>
          </p:nvSpPr>
          <p:spPr>
            <a:xfrm rot="10800000">
              <a:off x="333654" y="3411140"/>
              <a:ext cx="1509300" cy="150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145" name="Google Shape;145;p7"/>
            <p:cNvGrpSpPr/>
            <p:nvPr/>
          </p:nvGrpSpPr>
          <p:grpSpPr>
            <a:xfrm>
              <a:off x="573636" y="3657790"/>
              <a:ext cx="1042347" cy="1042090"/>
              <a:chOff x="5601407" y="2781872"/>
              <a:chExt cx="887935" cy="887716"/>
            </a:xfrm>
          </p:grpSpPr>
          <p:sp>
            <p:nvSpPr>
              <p:cNvPr id="146" name="Google Shape;146;p7"/>
              <p:cNvSpPr/>
              <p:nvPr/>
            </p:nvSpPr>
            <p:spPr>
              <a:xfrm>
                <a:off x="5601642" y="2781882"/>
                <a:ext cx="887700" cy="887700"/>
              </a:xfrm>
              <a:prstGeom prst="pie">
                <a:avLst>
                  <a:gd name="adj1" fmla="val 10800229"/>
                  <a:gd name="adj2" fmla="val 1620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47" name="Google Shape;147;p7"/>
              <p:cNvSpPr/>
              <p:nvPr/>
            </p:nvSpPr>
            <p:spPr>
              <a:xfrm rot="10800000">
                <a:off x="5601420" y="2781882"/>
                <a:ext cx="887700" cy="887700"/>
              </a:xfrm>
              <a:prstGeom prst="pie">
                <a:avLst>
                  <a:gd name="adj1" fmla="val 10800229"/>
                  <a:gd name="adj2" fmla="val 1621725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48" name="Google Shape;148;p7"/>
              <p:cNvSpPr/>
              <p:nvPr/>
            </p:nvSpPr>
            <p:spPr>
              <a:xfrm rot="5400000">
                <a:off x="5601634" y="2781888"/>
                <a:ext cx="887700" cy="8877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49" name="Google Shape;149;p7"/>
              <p:cNvSpPr/>
              <p:nvPr/>
            </p:nvSpPr>
            <p:spPr>
              <a:xfrm rot="-5400000">
                <a:off x="5601407" y="2781872"/>
                <a:ext cx="887700" cy="8877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150"/>
        <p:cNvGrpSpPr/>
        <p:nvPr/>
      </p:nvGrpSpPr>
      <p:grpSpPr>
        <a:xfrm>
          <a:off x="0" y="0"/>
          <a:ext cx="0" cy="0"/>
          <a:chOff x="0" y="0"/>
          <a:chExt cx="0" cy="0"/>
        </a:xfrm>
      </p:grpSpPr>
      <p:sp>
        <p:nvSpPr>
          <p:cNvPr id="151" name="Google Shape;151;p8"/>
          <p:cNvSpPr txBox="1">
            <a:spLocks noGrp="1"/>
          </p:cNvSpPr>
          <p:nvPr>
            <p:ph type="title"/>
          </p:nvPr>
        </p:nvSpPr>
        <p:spPr>
          <a:xfrm>
            <a:off x="1901725" y="2150850"/>
            <a:ext cx="547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900"/>
              <a:buNone/>
              <a:defRPr sz="10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with design">
  <p:cSld name="CUSTOM_7">
    <p:spTree>
      <p:nvGrpSpPr>
        <p:cNvPr id="1" name="Shape 152"/>
        <p:cNvGrpSpPr/>
        <p:nvPr/>
      </p:nvGrpSpPr>
      <p:grpSpPr>
        <a:xfrm>
          <a:off x="0" y="0"/>
          <a:ext cx="0" cy="0"/>
          <a:chOff x="0" y="0"/>
          <a:chExt cx="0" cy="0"/>
        </a:xfrm>
      </p:grpSpPr>
      <p:grpSp>
        <p:nvGrpSpPr>
          <p:cNvPr id="153" name="Google Shape;153;p9"/>
          <p:cNvGrpSpPr/>
          <p:nvPr/>
        </p:nvGrpSpPr>
        <p:grpSpPr>
          <a:xfrm>
            <a:off x="6525689" y="209797"/>
            <a:ext cx="1280952" cy="1280952"/>
            <a:chOff x="5304493" y="3926575"/>
            <a:chExt cx="1048500" cy="1048500"/>
          </a:xfrm>
        </p:grpSpPr>
        <p:sp>
          <p:nvSpPr>
            <p:cNvPr id="154" name="Google Shape;154;p9"/>
            <p:cNvSpPr/>
            <p:nvPr/>
          </p:nvSpPr>
          <p:spPr>
            <a:xfrm rot="5400000">
              <a:off x="5564743" y="4170483"/>
              <a:ext cx="528000" cy="1048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5" name="Google Shape;155;p9"/>
            <p:cNvSpPr/>
            <p:nvPr/>
          </p:nvSpPr>
          <p:spPr>
            <a:xfrm rot="5400000">
              <a:off x="5304493" y="3926575"/>
              <a:ext cx="1048500" cy="1048500"/>
            </a:xfrm>
            <a:prstGeom prst="pie">
              <a:avLst>
                <a:gd name="adj1" fmla="val 5371730"/>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6" name="Google Shape;156;p9"/>
            <p:cNvSpPr/>
            <p:nvPr/>
          </p:nvSpPr>
          <p:spPr>
            <a:xfrm rot="5400000">
              <a:off x="5598925" y="4413681"/>
              <a:ext cx="467100" cy="622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7" name="Google Shape;157;p9"/>
            <p:cNvSpPr/>
            <p:nvPr/>
          </p:nvSpPr>
          <p:spPr>
            <a:xfrm>
              <a:off x="5521200" y="4182625"/>
              <a:ext cx="622500" cy="621000"/>
            </a:xfrm>
            <a:prstGeom prst="blockArc">
              <a:avLst>
                <a:gd name="adj1" fmla="val 10800000"/>
                <a:gd name="adj2" fmla="val 0"/>
                <a:gd name="adj3" fmla="val 25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58" name="Google Shape;158;p9"/>
            <p:cNvSpPr/>
            <p:nvPr/>
          </p:nvSpPr>
          <p:spPr>
            <a:xfrm>
              <a:off x="5665375" y="4319000"/>
              <a:ext cx="328200" cy="3282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grpSp>
      <p:grpSp>
        <p:nvGrpSpPr>
          <p:cNvPr id="159" name="Google Shape;159;p9"/>
          <p:cNvGrpSpPr/>
          <p:nvPr/>
        </p:nvGrpSpPr>
        <p:grpSpPr>
          <a:xfrm>
            <a:off x="4467749" y="2331802"/>
            <a:ext cx="3699724" cy="3667875"/>
            <a:chOff x="4467749" y="2331802"/>
            <a:chExt cx="3699724" cy="3667875"/>
          </a:xfrm>
        </p:grpSpPr>
        <p:grpSp>
          <p:nvGrpSpPr>
            <p:cNvPr id="160" name="Google Shape;160;p9"/>
            <p:cNvGrpSpPr/>
            <p:nvPr/>
          </p:nvGrpSpPr>
          <p:grpSpPr>
            <a:xfrm>
              <a:off x="4467749" y="2331802"/>
              <a:ext cx="3699724" cy="3667875"/>
              <a:chOff x="4467749" y="2331802"/>
              <a:chExt cx="3699724" cy="3667875"/>
            </a:xfrm>
          </p:grpSpPr>
          <p:sp>
            <p:nvSpPr>
              <p:cNvPr id="161" name="Google Shape;161;p9"/>
              <p:cNvSpPr/>
              <p:nvPr/>
            </p:nvSpPr>
            <p:spPr>
              <a:xfrm>
                <a:off x="5465523" y="3331479"/>
                <a:ext cx="1698300" cy="1711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2" name="Google Shape;162;p9"/>
              <p:cNvSpPr/>
              <p:nvPr/>
            </p:nvSpPr>
            <p:spPr>
              <a:xfrm rot="10800000">
                <a:off x="4467749"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3" name="Google Shape;163;p9"/>
              <p:cNvSpPr/>
              <p:nvPr/>
            </p:nvSpPr>
            <p:spPr>
              <a:xfrm rot="5400000">
                <a:off x="4467762"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4" name="Google Shape;164;p9"/>
              <p:cNvSpPr/>
              <p:nvPr/>
            </p:nvSpPr>
            <p:spPr>
              <a:xfrm>
                <a:off x="6301773"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5" name="Google Shape;165;p9"/>
              <p:cNvSpPr/>
              <p:nvPr/>
            </p:nvSpPr>
            <p:spPr>
              <a:xfrm rot="-5400000">
                <a:off x="6301763"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66" name="Google Shape;166;p9"/>
            <p:cNvSpPr/>
            <p:nvPr/>
          </p:nvSpPr>
          <p:spPr>
            <a:xfrm>
              <a:off x="6153961" y="4001955"/>
              <a:ext cx="327300" cy="3276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67" name="Google Shape;167;p9"/>
          <p:cNvGrpSpPr/>
          <p:nvPr/>
        </p:nvGrpSpPr>
        <p:grpSpPr>
          <a:xfrm>
            <a:off x="7362326" y="3495617"/>
            <a:ext cx="1427100" cy="1427100"/>
            <a:chOff x="7362326" y="3495617"/>
            <a:chExt cx="1427100" cy="1427100"/>
          </a:xfrm>
        </p:grpSpPr>
        <p:sp>
          <p:nvSpPr>
            <p:cNvPr id="168" name="Google Shape;168;p9"/>
            <p:cNvSpPr/>
            <p:nvPr/>
          </p:nvSpPr>
          <p:spPr>
            <a:xfrm>
              <a:off x="7362326" y="3495617"/>
              <a:ext cx="1427100" cy="1427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9"/>
            <p:cNvSpPr/>
            <p:nvPr/>
          </p:nvSpPr>
          <p:spPr>
            <a:xfrm>
              <a:off x="7588475" y="3667753"/>
              <a:ext cx="986700" cy="541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70" name="Google Shape;170;p9"/>
            <p:cNvSpPr/>
            <p:nvPr/>
          </p:nvSpPr>
          <p:spPr>
            <a:xfrm rot="10800000">
              <a:off x="7588720" y="4209115"/>
              <a:ext cx="986700" cy="5412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171" name="Google Shape;171;p9"/>
          <p:cNvGrpSpPr/>
          <p:nvPr/>
        </p:nvGrpSpPr>
        <p:grpSpPr>
          <a:xfrm>
            <a:off x="3859917" y="165239"/>
            <a:ext cx="1427100" cy="1427100"/>
            <a:chOff x="3859917" y="165239"/>
            <a:chExt cx="1427100" cy="1427100"/>
          </a:xfrm>
        </p:grpSpPr>
        <p:sp>
          <p:nvSpPr>
            <p:cNvPr id="172" name="Google Shape;172;p9"/>
            <p:cNvSpPr/>
            <p:nvPr/>
          </p:nvSpPr>
          <p:spPr>
            <a:xfrm>
              <a:off x="3859917" y="165239"/>
              <a:ext cx="1427100" cy="1427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73" name="Google Shape;173;p9"/>
            <p:cNvSpPr/>
            <p:nvPr/>
          </p:nvSpPr>
          <p:spPr>
            <a:xfrm>
              <a:off x="4078528" y="337375"/>
              <a:ext cx="986700" cy="541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74" name="Google Shape;174;p9"/>
            <p:cNvSpPr/>
            <p:nvPr/>
          </p:nvSpPr>
          <p:spPr>
            <a:xfrm rot="10800000">
              <a:off x="4078773" y="878737"/>
              <a:ext cx="986700" cy="5412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75" name="Google Shape;175;p9"/>
          <p:cNvGrpSpPr/>
          <p:nvPr/>
        </p:nvGrpSpPr>
        <p:grpSpPr>
          <a:xfrm>
            <a:off x="7508450" y="-426897"/>
            <a:ext cx="1281000" cy="1912749"/>
            <a:chOff x="7508450" y="-426897"/>
            <a:chExt cx="1281000" cy="1912749"/>
          </a:xfrm>
        </p:grpSpPr>
        <p:sp>
          <p:nvSpPr>
            <p:cNvPr id="176" name="Google Shape;176;p9"/>
            <p:cNvSpPr/>
            <p:nvPr/>
          </p:nvSpPr>
          <p:spPr>
            <a:xfrm rot="10800000">
              <a:off x="7508450" y="204853"/>
              <a:ext cx="1281000" cy="12810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77" name="Google Shape;177;p9"/>
            <p:cNvSpPr/>
            <p:nvPr/>
          </p:nvSpPr>
          <p:spPr>
            <a:xfrm rot="10800000">
              <a:off x="7508450" y="-426897"/>
              <a:ext cx="1281000" cy="12810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78" name="Google Shape;178;p9"/>
          <p:cNvGrpSpPr/>
          <p:nvPr/>
        </p:nvGrpSpPr>
        <p:grpSpPr>
          <a:xfrm>
            <a:off x="5527405" y="186685"/>
            <a:ext cx="1281000" cy="1921351"/>
            <a:chOff x="5527405" y="186685"/>
            <a:chExt cx="1281000" cy="1921351"/>
          </a:xfrm>
        </p:grpSpPr>
        <p:sp>
          <p:nvSpPr>
            <p:cNvPr id="179" name="Google Shape;179;p9"/>
            <p:cNvSpPr/>
            <p:nvPr/>
          </p:nvSpPr>
          <p:spPr>
            <a:xfrm>
              <a:off x="5527405" y="186685"/>
              <a:ext cx="1281000" cy="12810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80" name="Google Shape;180;p9"/>
            <p:cNvSpPr/>
            <p:nvPr/>
          </p:nvSpPr>
          <p:spPr>
            <a:xfrm>
              <a:off x="5527405" y="827036"/>
              <a:ext cx="1281000" cy="12810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81" name="Google Shape;181;p9"/>
          <p:cNvSpPr>
            <a:spLocks noGrp="1"/>
          </p:cNvSpPr>
          <p:nvPr>
            <p:ph type="pic" idx="2"/>
          </p:nvPr>
        </p:nvSpPr>
        <p:spPr>
          <a:xfrm>
            <a:off x="2139450" y="826800"/>
            <a:ext cx="1335000" cy="1335000"/>
          </a:xfrm>
          <a:prstGeom prst="pie">
            <a:avLst>
              <a:gd name="adj1" fmla="val 10796830"/>
              <a:gd name="adj2" fmla="val 21593224"/>
            </a:avLst>
          </a:prstGeom>
          <a:noFill/>
          <a:ln>
            <a:noFill/>
          </a:ln>
        </p:spPr>
        <p:txBody>
          <a:bodyPr/>
          <a:lstStyle/>
          <a:p>
            <a:endParaRPr lang="en-US"/>
          </a:p>
        </p:txBody>
      </p:sp>
      <p:grpSp>
        <p:nvGrpSpPr>
          <p:cNvPr id="182" name="Google Shape;182;p9"/>
          <p:cNvGrpSpPr/>
          <p:nvPr/>
        </p:nvGrpSpPr>
        <p:grpSpPr>
          <a:xfrm>
            <a:off x="400244" y="-426897"/>
            <a:ext cx="1281000" cy="2563936"/>
            <a:chOff x="400244" y="-426897"/>
            <a:chExt cx="1281000" cy="2563936"/>
          </a:xfrm>
        </p:grpSpPr>
        <p:sp>
          <p:nvSpPr>
            <p:cNvPr id="183" name="Google Shape;183;p9"/>
            <p:cNvSpPr/>
            <p:nvPr/>
          </p:nvSpPr>
          <p:spPr>
            <a:xfrm rot="10800000">
              <a:off x="400244" y="213454"/>
              <a:ext cx="1281000" cy="12810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84" name="Google Shape;184;p9"/>
            <p:cNvSpPr/>
            <p:nvPr/>
          </p:nvSpPr>
          <p:spPr>
            <a:xfrm rot="10800000">
              <a:off x="400244" y="-426897"/>
              <a:ext cx="1281000" cy="1281000"/>
            </a:xfrm>
            <a:prstGeom prst="pie">
              <a:avLst>
                <a:gd name="adj1" fmla="val 10800229"/>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85" name="Google Shape;185;p9"/>
            <p:cNvSpPr/>
            <p:nvPr/>
          </p:nvSpPr>
          <p:spPr>
            <a:xfrm>
              <a:off x="400244" y="215689"/>
              <a:ext cx="1281000" cy="12810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86" name="Google Shape;186;p9"/>
            <p:cNvSpPr/>
            <p:nvPr/>
          </p:nvSpPr>
          <p:spPr>
            <a:xfrm>
              <a:off x="400244" y="856039"/>
              <a:ext cx="1281000" cy="12810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87" name="Google Shape;187;p9"/>
          <p:cNvSpPr>
            <a:spLocks noGrp="1"/>
          </p:cNvSpPr>
          <p:nvPr>
            <p:ph type="pic" idx="3"/>
          </p:nvPr>
        </p:nvSpPr>
        <p:spPr>
          <a:xfrm>
            <a:off x="3859930" y="3482800"/>
            <a:ext cx="1427100" cy="1427100"/>
          </a:xfrm>
          <a:prstGeom prst="ellipse">
            <a:avLst/>
          </a:prstGeom>
          <a:noFill/>
          <a:ln>
            <a:noFill/>
          </a:ln>
        </p:spPr>
        <p:txBody>
          <a:bodyPr/>
          <a:lstStyle/>
          <a:p>
            <a:endParaRPr lang="en-US"/>
          </a:p>
        </p:txBody>
      </p:sp>
      <p:sp>
        <p:nvSpPr>
          <p:cNvPr id="188" name="Google Shape;188;p9"/>
          <p:cNvSpPr txBox="1">
            <a:spLocks noGrp="1"/>
          </p:cNvSpPr>
          <p:nvPr>
            <p:ph type="title"/>
          </p:nvPr>
        </p:nvSpPr>
        <p:spPr>
          <a:xfrm>
            <a:off x="1901725" y="2150850"/>
            <a:ext cx="547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189" name="Google Shape;189;p9"/>
          <p:cNvGrpSpPr/>
          <p:nvPr/>
        </p:nvGrpSpPr>
        <p:grpSpPr>
          <a:xfrm>
            <a:off x="327194" y="1794842"/>
            <a:ext cx="1427100" cy="1427100"/>
            <a:chOff x="327194" y="1704829"/>
            <a:chExt cx="1427100" cy="1427100"/>
          </a:xfrm>
        </p:grpSpPr>
        <p:sp>
          <p:nvSpPr>
            <p:cNvPr id="190" name="Google Shape;190;p9"/>
            <p:cNvSpPr/>
            <p:nvPr/>
          </p:nvSpPr>
          <p:spPr>
            <a:xfrm>
              <a:off x="327194" y="1704829"/>
              <a:ext cx="1427100" cy="1427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91" name="Google Shape;191;p9"/>
            <p:cNvSpPr/>
            <p:nvPr/>
          </p:nvSpPr>
          <p:spPr>
            <a:xfrm>
              <a:off x="547394" y="1876966"/>
              <a:ext cx="986700" cy="541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92" name="Google Shape;192;p9"/>
            <p:cNvSpPr/>
            <p:nvPr/>
          </p:nvSpPr>
          <p:spPr>
            <a:xfrm rot="10800000">
              <a:off x="547394" y="2418485"/>
              <a:ext cx="986700" cy="5412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93" name="Google Shape;193;p9"/>
          <p:cNvGrpSpPr/>
          <p:nvPr/>
        </p:nvGrpSpPr>
        <p:grpSpPr>
          <a:xfrm>
            <a:off x="6835192" y="1825802"/>
            <a:ext cx="1981761" cy="1335000"/>
            <a:chOff x="6835192" y="1825802"/>
            <a:chExt cx="1981761" cy="1335000"/>
          </a:xfrm>
        </p:grpSpPr>
        <p:sp>
          <p:nvSpPr>
            <p:cNvPr id="194" name="Google Shape;194;p9"/>
            <p:cNvSpPr/>
            <p:nvPr/>
          </p:nvSpPr>
          <p:spPr>
            <a:xfrm rot="10800000">
              <a:off x="7481053" y="1825802"/>
              <a:ext cx="1335900" cy="13350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95" name="Google Shape;195;p9"/>
            <p:cNvSpPr/>
            <p:nvPr/>
          </p:nvSpPr>
          <p:spPr>
            <a:xfrm rot="10800000">
              <a:off x="6835192" y="1825802"/>
              <a:ext cx="1335900" cy="13350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96" name="Google Shape;196;p9"/>
          <p:cNvGrpSpPr/>
          <p:nvPr/>
        </p:nvGrpSpPr>
        <p:grpSpPr>
          <a:xfrm>
            <a:off x="326779" y="3493318"/>
            <a:ext cx="1427345" cy="1427345"/>
            <a:chOff x="207002" y="3411140"/>
            <a:chExt cx="1509300" cy="1509300"/>
          </a:xfrm>
        </p:grpSpPr>
        <p:sp>
          <p:nvSpPr>
            <p:cNvPr id="197" name="Google Shape;197;p9"/>
            <p:cNvSpPr/>
            <p:nvPr/>
          </p:nvSpPr>
          <p:spPr>
            <a:xfrm rot="10800000">
              <a:off x="207002" y="3411140"/>
              <a:ext cx="1509300" cy="150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198" name="Google Shape;198;p9"/>
            <p:cNvGrpSpPr/>
            <p:nvPr/>
          </p:nvGrpSpPr>
          <p:grpSpPr>
            <a:xfrm>
              <a:off x="446984" y="3657790"/>
              <a:ext cx="1042347" cy="1042090"/>
              <a:chOff x="5493517" y="2781872"/>
              <a:chExt cx="887935" cy="887716"/>
            </a:xfrm>
          </p:grpSpPr>
          <p:sp>
            <p:nvSpPr>
              <p:cNvPr id="199" name="Google Shape;199;p9"/>
              <p:cNvSpPr/>
              <p:nvPr/>
            </p:nvSpPr>
            <p:spPr>
              <a:xfrm>
                <a:off x="5493752" y="2781882"/>
                <a:ext cx="887700" cy="887700"/>
              </a:xfrm>
              <a:prstGeom prst="pie">
                <a:avLst>
                  <a:gd name="adj1" fmla="val 10800229"/>
                  <a:gd name="adj2" fmla="val 1620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00" name="Google Shape;200;p9"/>
              <p:cNvSpPr/>
              <p:nvPr/>
            </p:nvSpPr>
            <p:spPr>
              <a:xfrm rot="10800000">
                <a:off x="5493530" y="2781882"/>
                <a:ext cx="887700" cy="887700"/>
              </a:xfrm>
              <a:prstGeom prst="pie">
                <a:avLst>
                  <a:gd name="adj1" fmla="val 10800229"/>
                  <a:gd name="adj2" fmla="val 1621725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01" name="Google Shape;201;p9"/>
              <p:cNvSpPr/>
              <p:nvPr/>
            </p:nvSpPr>
            <p:spPr>
              <a:xfrm rot="5400000">
                <a:off x="5493744" y="2781888"/>
                <a:ext cx="887700" cy="8877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02" name="Google Shape;202;p9"/>
              <p:cNvSpPr/>
              <p:nvPr/>
            </p:nvSpPr>
            <p:spPr>
              <a:xfrm rot="-5400000">
                <a:off x="5493517" y="2781872"/>
                <a:ext cx="887700" cy="8877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grpSp>
        <p:nvGrpSpPr>
          <p:cNvPr id="203" name="Google Shape;203;p9"/>
          <p:cNvGrpSpPr/>
          <p:nvPr/>
        </p:nvGrpSpPr>
        <p:grpSpPr>
          <a:xfrm>
            <a:off x="2085716" y="3493182"/>
            <a:ext cx="1427371" cy="1427480"/>
            <a:chOff x="2051556" y="3485072"/>
            <a:chExt cx="1427371" cy="1427480"/>
          </a:xfrm>
        </p:grpSpPr>
        <p:sp>
          <p:nvSpPr>
            <p:cNvPr id="204" name="Google Shape;204;p9"/>
            <p:cNvSpPr/>
            <p:nvPr/>
          </p:nvSpPr>
          <p:spPr>
            <a:xfrm rot="10800000">
              <a:off x="2051556" y="3485072"/>
              <a:ext cx="1427100" cy="14271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05" name="Google Shape;205;p9"/>
            <p:cNvSpPr/>
            <p:nvPr/>
          </p:nvSpPr>
          <p:spPr>
            <a:xfrm>
              <a:off x="2051827" y="3485452"/>
              <a:ext cx="1427100" cy="14271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06" name="Google Shape;206;p9"/>
          <p:cNvSpPr/>
          <p:nvPr/>
        </p:nvSpPr>
        <p:spPr>
          <a:xfrm rot="5400000">
            <a:off x="2139563" y="161951"/>
            <a:ext cx="1335000" cy="1335000"/>
          </a:xfrm>
          <a:prstGeom prst="pie">
            <a:avLst>
              <a:gd name="adj1" fmla="val 537173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07" name="Google Shape;207;p9" descr="Marble background."/>
          <p:cNvPicPr preferRelativeResize="0"/>
          <p:nvPr/>
        </p:nvPicPr>
        <p:blipFill rotWithShape="1">
          <a:blip r:embed="rId2">
            <a:alphaModFix/>
          </a:blip>
          <a:srcRect l="16648" r="16654"/>
          <a:stretch/>
        </p:blipFill>
        <p:spPr>
          <a:xfrm>
            <a:off x="2139450" y="826800"/>
            <a:ext cx="1335000" cy="1335000"/>
          </a:xfrm>
          <a:prstGeom prst="pie">
            <a:avLst>
              <a:gd name="adj1" fmla="val 10857415"/>
              <a:gd name="adj2" fmla="val 7813"/>
            </a:avLst>
          </a:prstGeom>
          <a:noFill/>
          <a:ln>
            <a:noFill/>
          </a:ln>
        </p:spPr>
      </p:pic>
    </p:spTree>
  </p:cSld>
  <p:clrMapOvr>
    <a:masterClrMapping/>
  </p:clrMapOvr>
  <p:extLst>
    <p:ext uri="{DCECCB84-F9BA-43D5-87BE-67443E8EF086}">
      <p15:sldGuideLst xmlns:p15="http://schemas.microsoft.com/office/powerpoint/2012/main">
        <p15:guide id="1" orient="horz" pos="383">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CUSTOM_6">
    <p:spTree>
      <p:nvGrpSpPr>
        <p:cNvPr id="1" name="Shape 20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383">
          <p15:clr>
            <a:srgbClr val="E46962"/>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1pPr>
            <a:lvl2pPr lvl="1">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2pPr>
            <a:lvl3pPr lvl="2">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3pPr>
            <a:lvl4pPr lvl="3">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4pPr>
            <a:lvl5pPr lvl="4">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5pPr>
            <a:lvl6pPr lvl="5">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6pPr>
            <a:lvl7pPr lvl="6">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7pPr>
            <a:lvl8pPr lvl="7">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8pPr>
            <a:lvl9pPr lvl="8">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spcBef>
                <a:spcPts val="0"/>
              </a:spcBef>
              <a:spcAft>
                <a:spcPts val="0"/>
              </a:spcAft>
              <a:buClr>
                <a:schemeClr val="dk1"/>
              </a:buClr>
              <a:buSzPts val="1800"/>
              <a:buFont typeface="Urbanist"/>
              <a:buChar char="●"/>
              <a:defRPr sz="1800">
                <a:solidFill>
                  <a:schemeClr val="dk1"/>
                </a:solidFill>
                <a:latin typeface="Urbanist"/>
                <a:ea typeface="Urbanist"/>
                <a:cs typeface="Urbanist"/>
                <a:sym typeface="Urbanist"/>
              </a:defRPr>
            </a:lvl1pPr>
            <a:lvl2pPr marL="914400" lvl="1"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2pPr>
            <a:lvl3pPr marL="1371600" lvl="2"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3pPr>
            <a:lvl4pPr marL="1828800" lvl="3"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4pPr>
            <a:lvl5pPr marL="2286000" lvl="4"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5pPr>
            <a:lvl6pPr marL="2743200" lvl="5"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6pPr>
            <a:lvl7pPr marL="3200400" lvl="6"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7pPr>
            <a:lvl8pPr marL="3657600" lvl="7"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8pPr>
            <a:lvl9pPr marL="4114800" lvl="8"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17.jpe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25.jpg"/><Relationship Id="rId4" Type="http://schemas.openxmlformats.org/officeDocument/2006/relationships/hyperlink" Target="http://www.youtube.com/watch?v=BFcjfqmVah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14.jpg"/></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5.xml"/><Relationship Id="rId1" Type="http://schemas.openxmlformats.org/officeDocument/2006/relationships/slideLayout" Target="../slideLayouts/slideLayout34.xml"/><Relationship Id="rId5" Type="http://schemas.openxmlformats.org/officeDocument/2006/relationships/image" Target="../media/image17.jpeg"/><Relationship Id="rId4" Type="http://schemas.openxmlformats.org/officeDocument/2006/relationships/image" Target="../media/image16.jpg"/></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34.xml"/><Relationship Id="rId5" Type="http://schemas.openxmlformats.org/officeDocument/2006/relationships/image" Target="../media/image36.jpg"/><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hyperlink" Target="https://docs.google.com/document/d/1fennXlkLJZMGchl9si9GD39Mljn0wjkgl4awFcSg_68/edit?usp=sharing"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4.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4.jpg"/><Relationship Id="rId5" Type="http://schemas.openxmlformats.org/officeDocument/2006/relationships/image" Target="../media/image6.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0" title="IMG_0259.JPEG"/>
          <p:cNvPicPr preferRelativeResize="0">
            <a:picLocks noGrp="1"/>
          </p:cNvPicPr>
          <p:nvPr>
            <p:ph type="pic" idx="2"/>
          </p:nvPr>
        </p:nvPicPr>
        <p:blipFill rotWithShape="1">
          <a:blip r:embed="rId3">
            <a:alphaModFix/>
          </a:blip>
          <a:srcRect l="3808" r="3753"/>
          <a:stretch/>
        </p:blipFill>
        <p:spPr>
          <a:xfrm>
            <a:off x="1234925" y="694025"/>
            <a:ext cx="3398400" cy="3776700"/>
          </a:xfrm>
          <a:prstGeom prst="roundRect">
            <a:avLst>
              <a:gd name="adj" fmla="val 16667"/>
            </a:avLst>
          </a:prstGeom>
        </p:spPr>
      </p:pic>
      <p:grpSp>
        <p:nvGrpSpPr>
          <p:cNvPr id="414" name="Google Shape;414;p40"/>
          <p:cNvGrpSpPr/>
          <p:nvPr/>
        </p:nvGrpSpPr>
        <p:grpSpPr>
          <a:xfrm>
            <a:off x="1097090" y="443838"/>
            <a:ext cx="992173" cy="661800"/>
            <a:chOff x="423415" y="1168763"/>
            <a:chExt cx="992173" cy="661800"/>
          </a:xfrm>
        </p:grpSpPr>
        <p:sp>
          <p:nvSpPr>
            <p:cNvPr id="415" name="Google Shape;415;p40"/>
            <p:cNvSpPr/>
            <p:nvPr/>
          </p:nvSpPr>
          <p:spPr>
            <a:xfrm>
              <a:off x="423415" y="1168763"/>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416" name="Google Shape;416;p40"/>
            <p:cNvSpPr/>
            <p:nvPr/>
          </p:nvSpPr>
          <p:spPr>
            <a:xfrm>
              <a:off x="753788" y="1168763"/>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grpSp>
        <p:nvGrpSpPr>
          <p:cNvPr id="417" name="Google Shape;417;p40"/>
          <p:cNvGrpSpPr/>
          <p:nvPr/>
        </p:nvGrpSpPr>
        <p:grpSpPr>
          <a:xfrm>
            <a:off x="3999567" y="4037859"/>
            <a:ext cx="992173" cy="661800"/>
            <a:chOff x="4325342" y="3617259"/>
            <a:chExt cx="992173" cy="661800"/>
          </a:xfrm>
        </p:grpSpPr>
        <p:sp>
          <p:nvSpPr>
            <p:cNvPr id="418" name="Google Shape;418;p40"/>
            <p:cNvSpPr/>
            <p:nvPr/>
          </p:nvSpPr>
          <p:spPr>
            <a:xfrm rot="10800000">
              <a:off x="4655715" y="3617259"/>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419" name="Google Shape;419;p40"/>
            <p:cNvSpPr/>
            <p:nvPr/>
          </p:nvSpPr>
          <p:spPr>
            <a:xfrm rot="10800000">
              <a:off x="4325342" y="3617259"/>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grpSp>
      <p:sp>
        <p:nvSpPr>
          <p:cNvPr id="420" name="Google Shape;420;p40"/>
          <p:cNvSpPr txBox="1">
            <a:spLocks noGrp="1"/>
          </p:cNvSpPr>
          <p:nvPr>
            <p:ph type="body" idx="1"/>
          </p:nvPr>
        </p:nvSpPr>
        <p:spPr>
          <a:xfrm>
            <a:off x="4991750" y="1673975"/>
            <a:ext cx="3914400" cy="181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None/>
            </a:pPr>
            <a:r>
              <a:rPr lang="en" sz="1600" b="1"/>
              <a:t>Welcome!</a:t>
            </a:r>
            <a:endParaRPr sz="1600" b="1"/>
          </a:p>
          <a:p>
            <a:pPr marL="0" lvl="0" indent="0" algn="l" rtl="0">
              <a:spcBef>
                <a:spcPts val="1200"/>
              </a:spcBef>
              <a:spcAft>
                <a:spcPts val="1200"/>
              </a:spcAft>
              <a:buClr>
                <a:schemeClr val="dk1"/>
              </a:buClr>
              <a:buSzPts val="1100"/>
              <a:buNone/>
            </a:pPr>
            <a:r>
              <a:rPr lang="en" sz="1600"/>
              <a:t>As you enter this space, this learning community, please think about this quote. Then if you’re exceptionally brave, go introduce yourself to someone and share your thinking with your neighbours!</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49" descr="Closeup of an orange."/>
          <p:cNvPicPr preferRelativeResize="0">
            <a:picLocks noGrp="1"/>
          </p:cNvPicPr>
          <p:nvPr>
            <p:ph type="pic" idx="2"/>
          </p:nvPr>
        </p:nvPicPr>
        <p:blipFill rotWithShape="1">
          <a:blip r:embed="rId3">
            <a:alphaModFix/>
          </a:blip>
          <a:srcRect l="57766" t="49733" r="14257" b="12966"/>
          <a:stretch/>
        </p:blipFill>
        <p:spPr>
          <a:xfrm>
            <a:off x="1967105" y="172100"/>
            <a:ext cx="1427100" cy="1427100"/>
          </a:xfrm>
          <a:prstGeom prst="ellipse">
            <a:avLst/>
          </a:prstGeom>
        </p:spPr>
      </p:pic>
      <p:pic>
        <p:nvPicPr>
          <p:cNvPr id="559" name="Google Shape;559;p49" descr="Stone background."/>
          <p:cNvPicPr preferRelativeResize="0">
            <a:picLocks noGrp="1"/>
          </p:cNvPicPr>
          <p:nvPr>
            <p:ph type="pic" idx="4"/>
          </p:nvPr>
        </p:nvPicPr>
        <p:blipFill rotWithShape="1">
          <a:blip r:embed="rId4">
            <a:alphaModFix/>
          </a:blip>
          <a:srcRect l="16676" r="16676"/>
          <a:stretch/>
        </p:blipFill>
        <p:spPr>
          <a:xfrm>
            <a:off x="3858455" y="3482800"/>
            <a:ext cx="1427100" cy="1427100"/>
          </a:xfrm>
          <a:prstGeom prst="ellipse">
            <a:avLst/>
          </a:prstGeom>
        </p:spPr>
      </p:pic>
      <p:pic>
        <p:nvPicPr>
          <p:cNvPr id="560" name="Google Shape;560;p49" descr="Very close up of a poster printed in pink and orange."/>
          <p:cNvPicPr preferRelativeResize="0">
            <a:picLocks noGrp="1"/>
          </p:cNvPicPr>
          <p:nvPr>
            <p:ph type="pic" idx="3"/>
          </p:nvPr>
        </p:nvPicPr>
        <p:blipFill rotWithShape="1">
          <a:blip r:embed="rId5">
            <a:alphaModFix/>
          </a:blip>
          <a:srcRect l="12503" r="12495"/>
          <a:stretch/>
        </p:blipFill>
        <p:spPr>
          <a:xfrm>
            <a:off x="6513505" y="172100"/>
            <a:ext cx="1427100" cy="1427100"/>
          </a:xfrm>
          <a:prstGeom prst="ellipse">
            <a:avLst/>
          </a:prstGeom>
        </p:spPr>
      </p:pic>
      <p:sp>
        <p:nvSpPr>
          <p:cNvPr id="561" name="Google Shape;561;p4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Three Stories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0"/>
          <p:cNvSpPr txBox="1">
            <a:spLocks noGrp="1"/>
          </p:cNvSpPr>
          <p:nvPr>
            <p:ph type="title"/>
          </p:nvPr>
        </p:nvSpPr>
        <p:spPr>
          <a:xfrm>
            <a:off x="311700" y="173700"/>
            <a:ext cx="8527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Story #1</a:t>
            </a:r>
            <a:endParaRPr/>
          </a:p>
        </p:txBody>
      </p:sp>
      <p:pic>
        <p:nvPicPr>
          <p:cNvPr id="567" name="Google Shape;567;p50" title="9DE8DE87-BE18-494D-8D52-562EA6A49811.JPEG"/>
          <p:cNvPicPr preferRelativeResize="0">
            <a:picLocks noGrp="1"/>
          </p:cNvPicPr>
          <p:nvPr>
            <p:ph type="pic" idx="2"/>
          </p:nvPr>
        </p:nvPicPr>
        <p:blipFill rotWithShape="1">
          <a:blip r:embed="rId3">
            <a:alphaModFix/>
          </a:blip>
          <a:srcRect l="18103" r="18109"/>
          <a:stretch/>
        </p:blipFill>
        <p:spPr>
          <a:xfrm>
            <a:off x="5435925" y="757300"/>
            <a:ext cx="2410800" cy="3776700"/>
          </a:xfrm>
          <a:prstGeom prst="roundRect">
            <a:avLst>
              <a:gd name="adj" fmla="val 16667"/>
            </a:avLst>
          </a:prstGeom>
        </p:spPr>
      </p:pic>
      <p:grpSp>
        <p:nvGrpSpPr>
          <p:cNvPr id="568" name="Google Shape;568;p50"/>
          <p:cNvGrpSpPr/>
          <p:nvPr/>
        </p:nvGrpSpPr>
        <p:grpSpPr>
          <a:xfrm>
            <a:off x="6927767" y="4028709"/>
            <a:ext cx="992173" cy="661800"/>
            <a:chOff x="4325342" y="3617259"/>
            <a:chExt cx="992173" cy="661800"/>
          </a:xfrm>
        </p:grpSpPr>
        <p:sp>
          <p:nvSpPr>
            <p:cNvPr id="569" name="Google Shape;569;p50"/>
            <p:cNvSpPr/>
            <p:nvPr/>
          </p:nvSpPr>
          <p:spPr>
            <a:xfrm rot="10800000">
              <a:off x="4655715" y="3617259"/>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70" name="Google Shape;570;p50"/>
            <p:cNvSpPr/>
            <p:nvPr/>
          </p:nvSpPr>
          <p:spPr>
            <a:xfrm rot="10800000">
              <a:off x="4325342" y="3617259"/>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grpSp>
      <p:pic>
        <p:nvPicPr>
          <p:cNvPr id="571" name="Google Shape;571;p50" title="C104B3E4-3D3D-463D-9225-3437B619B5BC.JPEG"/>
          <p:cNvPicPr preferRelativeResize="0">
            <a:picLocks noGrp="1"/>
          </p:cNvPicPr>
          <p:nvPr>
            <p:ph type="pic" idx="2"/>
          </p:nvPr>
        </p:nvPicPr>
        <p:blipFill rotWithShape="1">
          <a:blip r:embed="rId4">
            <a:alphaModFix/>
          </a:blip>
          <a:srcRect l="18103" r="18109"/>
          <a:stretch/>
        </p:blipFill>
        <p:spPr>
          <a:xfrm>
            <a:off x="2490100" y="757300"/>
            <a:ext cx="2410800" cy="3776700"/>
          </a:xfrm>
          <a:prstGeom prst="roundRect">
            <a:avLst>
              <a:gd name="adj" fmla="val 16667"/>
            </a:avLst>
          </a:prstGeom>
        </p:spPr>
      </p:pic>
      <p:grpSp>
        <p:nvGrpSpPr>
          <p:cNvPr id="572" name="Google Shape;572;p50"/>
          <p:cNvGrpSpPr/>
          <p:nvPr/>
        </p:nvGrpSpPr>
        <p:grpSpPr>
          <a:xfrm>
            <a:off x="2371090" y="626313"/>
            <a:ext cx="992173" cy="661800"/>
            <a:chOff x="423415" y="1168763"/>
            <a:chExt cx="992173" cy="661800"/>
          </a:xfrm>
        </p:grpSpPr>
        <p:sp>
          <p:nvSpPr>
            <p:cNvPr id="573" name="Google Shape;573;p50"/>
            <p:cNvSpPr/>
            <p:nvPr/>
          </p:nvSpPr>
          <p:spPr>
            <a:xfrm>
              <a:off x="423415" y="1168763"/>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74" name="Google Shape;574;p50"/>
            <p:cNvSpPr/>
            <p:nvPr/>
          </p:nvSpPr>
          <p:spPr>
            <a:xfrm>
              <a:off x="753788" y="1168763"/>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1"/>
          <p:cNvSpPr txBox="1">
            <a:spLocks noGrp="1"/>
          </p:cNvSpPr>
          <p:nvPr>
            <p:ph type="title"/>
          </p:nvPr>
        </p:nvSpPr>
        <p:spPr>
          <a:xfrm>
            <a:off x="308400" y="169250"/>
            <a:ext cx="8527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Story #2</a:t>
            </a:r>
            <a:endParaRPr/>
          </a:p>
        </p:txBody>
      </p:sp>
      <p:pic>
        <p:nvPicPr>
          <p:cNvPr id="580" name="Google Shape;580;p51" title="StatsFunny.jpg"/>
          <p:cNvPicPr preferRelativeResize="0">
            <a:picLocks noGrp="1"/>
          </p:cNvPicPr>
          <p:nvPr>
            <p:ph type="pic" idx="2"/>
          </p:nvPr>
        </p:nvPicPr>
        <p:blipFill rotWithShape="1">
          <a:blip r:embed="rId3">
            <a:alphaModFix/>
          </a:blip>
          <a:srcRect l="12496" r="12496"/>
          <a:stretch/>
        </p:blipFill>
        <p:spPr>
          <a:xfrm>
            <a:off x="4643075" y="1314275"/>
            <a:ext cx="2958000" cy="2957700"/>
          </a:xfrm>
          <a:prstGeom prst="roundRect">
            <a:avLst>
              <a:gd name="adj" fmla="val 16667"/>
            </a:avLst>
          </a:prstGeom>
        </p:spPr>
      </p:pic>
      <p:grpSp>
        <p:nvGrpSpPr>
          <p:cNvPr id="581" name="Google Shape;581;p51"/>
          <p:cNvGrpSpPr/>
          <p:nvPr/>
        </p:nvGrpSpPr>
        <p:grpSpPr>
          <a:xfrm>
            <a:off x="6786567" y="3833434"/>
            <a:ext cx="992173" cy="661800"/>
            <a:chOff x="5326892" y="4160484"/>
            <a:chExt cx="992173" cy="661800"/>
          </a:xfrm>
        </p:grpSpPr>
        <p:sp>
          <p:nvSpPr>
            <p:cNvPr id="582" name="Google Shape;582;p51"/>
            <p:cNvSpPr/>
            <p:nvPr/>
          </p:nvSpPr>
          <p:spPr>
            <a:xfrm rot="10800000">
              <a:off x="5657265" y="4160484"/>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83" name="Google Shape;583;p51"/>
            <p:cNvSpPr/>
            <p:nvPr/>
          </p:nvSpPr>
          <p:spPr>
            <a:xfrm rot="10800000">
              <a:off x="5326892" y="4160484"/>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grpSp>
      <p:pic>
        <p:nvPicPr>
          <p:cNvPr id="584" name="Google Shape;584;p51" title="st,small,507x507-pad,600x600,f8f8f8.jpg"/>
          <p:cNvPicPr preferRelativeResize="0">
            <a:picLocks noGrp="1"/>
          </p:cNvPicPr>
          <p:nvPr>
            <p:ph type="pic" idx="2"/>
          </p:nvPr>
        </p:nvPicPr>
        <p:blipFill rotWithShape="1">
          <a:blip r:embed="rId4">
            <a:alphaModFix/>
          </a:blip>
          <a:srcRect b="10"/>
          <a:stretch/>
        </p:blipFill>
        <p:spPr>
          <a:xfrm>
            <a:off x="1393100" y="1359725"/>
            <a:ext cx="2867100" cy="2866800"/>
          </a:xfrm>
          <a:prstGeom prst="roundRect">
            <a:avLst>
              <a:gd name="adj" fmla="val 16667"/>
            </a:avLst>
          </a:prstGeom>
        </p:spPr>
      </p:pic>
      <p:grpSp>
        <p:nvGrpSpPr>
          <p:cNvPr id="585" name="Google Shape;585;p51"/>
          <p:cNvGrpSpPr/>
          <p:nvPr/>
        </p:nvGrpSpPr>
        <p:grpSpPr>
          <a:xfrm>
            <a:off x="1479790" y="1130138"/>
            <a:ext cx="992173" cy="661800"/>
            <a:chOff x="423415" y="1168763"/>
            <a:chExt cx="992173" cy="661800"/>
          </a:xfrm>
        </p:grpSpPr>
        <p:sp>
          <p:nvSpPr>
            <p:cNvPr id="586" name="Google Shape;586;p51"/>
            <p:cNvSpPr/>
            <p:nvPr/>
          </p:nvSpPr>
          <p:spPr>
            <a:xfrm>
              <a:off x="423415" y="1168763"/>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87" name="Google Shape;587;p51"/>
            <p:cNvSpPr/>
            <p:nvPr/>
          </p:nvSpPr>
          <p:spPr>
            <a:xfrm>
              <a:off x="753788" y="1168763"/>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pic>
        <p:nvPicPr>
          <p:cNvPr id="1026" name="Picture 2">
            <a:extLst>
              <a:ext uri="{FF2B5EF4-FFF2-40B4-BE49-F238E27FC236}">
                <a16:creationId xmlns:a16="http://schemas.microsoft.com/office/drawing/2014/main" id="{60E8F6C0-10DC-CAC5-51B5-ED82E2B96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075" y="1386719"/>
            <a:ext cx="3750415" cy="2812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2"/>
          <p:cNvSpPr txBox="1">
            <a:spLocks noGrp="1"/>
          </p:cNvSpPr>
          <p:nvPr>
            <p:ph type="title"/>
          </p:nvPr>
        </p:nvSpPr>
        <p:spPr>
          <a:xfrm>
            <a:off x="311700" y="173700"/>
            <a:ext cx="8527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Story #3</a:t>
            </a:r>
            <a:endParaRPr/>
          </a:p>
        </p:txBody>
      </p:sp>
      <p:pic>
        <p:nvPicPr>
          <p:cNvPr id="593" name="Google Shape;593;p52" title="#4.JPEG"/>
          <p:cNvPicPr preferRelativeResize="0">
            <a:picLocks noGrp="1"/>
          </p:cNvPicPr>
          <p:nvPr>
            <p:ph type="pic" idx="2"/>
          </p:nvPr>
        </p:nvPicPr>
        <p:blipFill rotWithShape="1">
          <a:blip r:embed="rId3">
            <a:alphaModFix/>
          </a:blip>
          <a:srcRect l="24802" r="24797"/>
          <a:stretch/>
        </p:blipFill>
        <p:spPr>
          <a:xfrm>
            <a:off x="753800" y="1089225"/>
            <a:ext cx="2410800" cy="3776700"/>
          </a:xfrm>
          <a:prstGeom prst="roundRect">
            <a:avLst>
              <a:gd name="adj" fmla="val 16667"/>
            </a:avLst>
          </a:prstGeom>
        </p:spPr>
      </p:pic>
      <p:grpSp>
        <p:nvGrpSpPr>
          <p:cNvPr id="594" name="Google Shape;594;p52"/>
          <p:cNvGrpSpPr/>
          <p:nvPr/>
        </p:nvGrpSpPr>
        <p:grpSpPr>
          <a:xfrm>
            <a:off x="453390" y="958913"/>
            <a:ext cx="992173" cy="661800"/>
            <a:chOff x="423415" y="1168763"/>
            <a:chExt cx="992173" cy="661800"/>
          </a:xfrm>
        </p:grpSpPr>
        <p:sp>
          <p:nvSpPr>
            <p:cNvPr id="595" name="Google Shape;595;p52"/>
            <p:cNvSpPr/>
            <p:nvPr/>
          </p:nvSpPr>
          <p:spPr>
            <a:xfrm>
              <a:off x="423415" y="1168763"/>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96" name="Google Shape;596;p52"/>
            <p:cNvSpPr/>
            <p:nvPr/>
          </p:nvSpPr>
          <p:spPr>
            <a:xfrm>
              <a:off x="753788" y="1168763"/>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pic>
        <p:nvPicPr>
          <p:cNvPr id="597" name="Google Shape;597;p52" title="Magpies Vs Hippos_36.JPEG"/>
          <p:cNvPicPr preferRelativeResize="0">
            <a:picLocks noGrp="1"/>
          </p:cNvPicPr>
          <p:nvPr>
            <p:ph type="pic" idx="2"/>
          </p:nvPr>
        </p:nvPicPr>
        <p:blipFill rotWithShape="1">
          <a:blip r:embed="rId4">
            <a:alphaModFix/>
          </a:blip>
          <a:srcRect l="28727" r="28727"/>
          <a:stretch/>
        </p:blipFill>
        <p:spPr>
          <a:xfrm>
            <a:off x="3493875" y="1089225"/>
            <a:ext cx="2410800" cy="3776700"/>
          </a:xfrm>
          <a:prstGeom prst="roundRect">
            <a:avLst>
              <a:gd name="adj" fmla="val 16667"/>
            </a:avLst>
          </a:prstGeom>
        </p:spPr>
      </p:pic>
      <p:pic>
        <p:nvPicPr>
          <p:cNvPr id="598" name="Google Shape;598;p52" title="3cd967bf-ecd1-4fd9-b8a0-dde19f043aaa.JPEG"/>
          <p:cNvPicPr preferRelativeResize="0">
            <a:picLocks noGrp="1"/>
          </p:cNvPicPr>
          <p:nvPr>
            <p:ph type="pic" idx="2"/>
          </p:nvPr>
        </p:nvPicPr>
        <p:blipFill rotWithShape="1">
          <a:blip r:embed="rId5">
            <a:alphaModFix/>
          </a:blip>
          <a:srcRect l="41229" r="10896"/>
          <a:stretch/>
        </p:blipFill>
        <p:spPr>
          <a:xfrm>
            <a:off x="6233950" y="1089225"/>
            <a:ext cx="2410800" cy="3776700"/>
          </a:xfrm>
          <a:prstGeom prst="roundRect">
            <a:avLst>
              <a:gd name="adj" fmla="val 16667"/>
            </a:avLst>
          </a:prstGeom>
        </p:spPr>
      </p:pic>
      <p:grpSp>
        <p:nvGrpSpPr>
          <p:cNvPr id="599" name="Google Shape;599;p52"/>
          <p:cNvGrpSpPr/>
          <p:nvPr/>
        </p:nvGrpSpPr>
        <p:grpSpPr>
          <a:xfrm>
            <a:off x="7952967" y="4204134"/>
            <a:ext cx="992173" cy="661800"/>
            <a:chOff x="4325342" y="3617259"/>
            <a:chExt cx="992173" cy="661800"/>
          </a:xfrm>
        </p:grpSpPr>
        <p:sp>
          <p:nvSpPr>
            <p:cNvPr id="600" name="Google Shape;600;p52"/>
            <p:cNvSpPr/>
            <p:nvPr/>
          </p:nvSpPr>
          <p:spPr>
            <a:xfrm rot="10800000">
              <a:off x="4655715" y="3617259"/>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601" name="Google Shape;601;p52"/>
            <p:cNvSpPr/>
            <p:nvPr/>
          </p:nvSpPr>
          <p:spPr>
            <a:xfrm rot="10800000">
              <a:off x="4325342" y="3617259"/>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53" descr="Closeup of an orange."/>
          <p:cNvPicPr preferRelativeResize="0">
            <a:picLocks noGrp="1"/>
          </p:cNvPicPr>
          <p:nvPr>
            <p:ph type="pic" idx="2"/>
          </p:nvPr>
        </p:nvPicPr>
        <p:blipFill rotWithShape="1">
          <a:blip r:embed="rId3">
            <a:alphaModFix/>
          </a:blip>
          <a:srcRect l="57766" t="49733" r="14257" b="12966"/>
          <a:stretch/>
        </p:blipFill>
        <p:spPr>
          <a:xfrm>
            <a:off x="1967105" y="172100"/>
            <a:ext cx="1427100" cy="1427100"/>
          </a:xfrm>
          <a:prstGeom prst="ellipse">
            <a:avLst/>
          </a:prstGeom>
        </p:spPr>
      </p:pic>
      <p:pic>
        <p:nvPicPr>
          <p:cNvPr id="607" name="Google Shape;607;p53" descr="Stone background."/>
          <p:cNvPicPr preferRelativeResize="0">
            <a:picLocks noGrp="1"/>
          </p:cNvPicPr>
          <p:nvPr>
            <p:ph type="pic" idx="4"/>
          </p:nvPr>
        </p:nvPicPr>
        <p:blipFill rotWithShape="1">
          <a:blip r:embed="rId4">
            <a:alphaModFix/>
          </a:blip>
          <a:srcRect l="16676" r="16676"/>
          <a:stretch/>
        </p:blipFill>
        <p:spPr>
          <a:xfrm>
            <a:off x="3858455" y="3482800"/>
            <a:ext cx="1427100" cy="1427100"/>
          </a:xfrm>
          <a:prstGeom prst="ellipse">
            <a:avLst/>
          </a:prstGeom>
        </p:spPr>
      </p:pic>
      <p:pic>
        <p:nvPicPr>
          <p:cNvPr id="608" name="Google Shape;608;p53" descr="Very close up of a poster printed in pink and orange."/>
          <p:cNvPicPr preferRelativeResize="0">
            <a:picLocks noGrp="1"/>
          </p:cNvPicPr>
          <p:nvPr>
            <p:ph type="pic" idx="3"/>
          </p:nvPr>
        </p:nvPicPr>
        <p:blipFill rotWithShape="1">
          <a:blip r:embed="rId5">
            <a:alphaModFix/>
          </a:blip>
          <a:srcRect l="12503" r="12495"/>
          <a:stretch/>
        </p:blipFill>
        <p:spPr>
          <a:xfrm>
            <a:off x="6513505" y="172100"/>
            <a:ext cx="1427100" cy="1427100"/>
          </a:xfrm>
          <a:prstGeom prst="ellipse">
            <a:avLst/>
          </a:prstGeom>
        </p:spPr>
      </p:pic>
      <p:sp>
        <p:nvSpPr>
          <p:cNvPr id="609" name="Google Shape;609;p53"/>
          <p:cNvSpPr txBox="1">
            <a:spLocks noGrp="1"/>
          </p:cNvSpPr>
          <p:nvPr>
            <p:ph type="title"/>
          </p:nvPr>
        </p:nvSpPr>
        <p:spPr>
          <a:xfrm>
            <a:off x="311700" y="1848800"/>
            <a:ext cx="8520600" cy="141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t>Who am I? Who are We?</a:t>
            </a:r>
            <a:endParaRPr sz="5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4"/>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MY WHY</a:t>
            </a:r>
            <a:endParaRPr/>
          </a:p>
        </p:txBody>
      </p:sp>
      <p:grpSp>
        <p:nvGrpSpPr>
          <p:cNvPr id="615" name="Google Shape;615;p54"/>
          <p:cNvGrpSpPr/>
          <p:nvPr/>
        </p:nvGrpSpPr>
        <p:grpSpPr>
          <a:xfrm>
            <a:off x="8084931" y="361697"/>
            <a:ext cx="557859" cy="557859"/>
            <a:chOff x="6658859" y="157834"/>
            <a:chExt cx="2410800" cy="2410800"/>
          </a:xfrm>
        </p:grpSpPr>
        <p:sp>
          <p:nvSpPr>
            <p:cNvPr id="616" name="Google Shape;616;p54"/>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17" name="Google Shape;617;p54"/>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18" name="Google Shape;618;p54"/>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19" name="Google Shape;619;p54"/>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620" name="Google Shape;620;p54"/>
          <p:cNvGrpSpPr/>
          <p:nvPr/>
        </p:nvGrpSpPr>
        <p:grpSpPr>
          <a:xfrm>
            <a:off x="8304738" y="3933280"/>
            <a:ext cx="763650" cy="1144915"/>
            <a:chOff x="8304977" y="4132553"/>
            <a:chExt cx="763650" cy="1144915"/>
          </a:xfrm>
        </p:grpSpPr>
        <p:sp>
          <p:nvSpPr>
            <p:cNvPr id="621" name="Google Shape;621;p54"/>
            <p:cNvSpPr/>
            <p:nvPr/>
          </p:nvSpPr>
          <p:spPr>
            <a:xfrm rot="10800000">
              <a:off x="8305127" y="4132553"/>
              <a:ext cx="763500" cy="7635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22" name="Google Shape;622;p54"/>
            <p:cNvSpPr/>
            <p:nvPr/>
          </p:nvSpPr>
          <p:spPr>
            <a:xfrm>
              <a:off x="8304977" y="4513969"/>
              <a:ext cx="763500" cy="7635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pic>
        <p:nvPicPr>
          <p:cNvPr id="623" name="Google Shape;623;p54" title="A7405787-Enhanced-NR.JPEG"/>
          <p:cNvPicPr preferRelativeResize="0">
            <a:picLocks noGrp="1"/>
          </p:cNvPicPr>
          <p:nvPr>
            <p:ph type="pic" idx="3"/>
          </p:nvPr>
        </p:nvPicPr>
        <p:blipFill rotWithShape="1">
          <a:blip r:embed="rId3">
            <a:alphaModFix/>
          </a:blip>
          <a:srcRect l="10771" r="12015"/>
          <a:stretch/>
        </p:blipFill>
        <p:spPr>
          <a:xfrm>
            <a:off x="311700" y="1119550"/>
            <a:ext cx="4375500" cy="3776700"/>
          </a:xfrm>
          <a:prstGeom prst="roundRect">
            <a:avLst>
              <a:gd name="adj" fmla="val 16667"/>
            </a:avLst>
          </a:prstGeom>
        </p:spPr>
      </p:pic>
      <p:pic>
        <p:nvPicPr>
          <p:cNvPr id="624" name="Google Shape;624;p54" title="DSC01276.JPEG"/>
          <p:cNvPicPr preferRelativeResize="0">
            <a:picLocks noGrp="1"/>
          </p:cNvPicPr>
          <p:nvPr>
            <p:ph type="pic" idx="3"/>
          </p:nvPr>
        </p:nvPicPr>
        <p:blipFill rotWithShape="1">
          <a:blip r:embed="rId4">
            <a:alphaModFix/>
          </a:blip>
          <a:srcRect l="21773" t="10397" r="7993" b="8249"/>
          <a:stretch/>
        </p:blipFill>
        <p:spPr>
          <a:xfrm>
            <a:off x="4902425" y="1119550"/>
            <a:ext cx="3979800" cy="3072300"/>
          </a:xfrm>
          <a:prstGeom prst="roundRect">
            <a:avLst>
              <a:gd name="adj" fmla="val 16667"/>
            </a:avLst>
          </a:prstGeom>
        </p:spPr>
      </p:pic>
      <p:grpSp>
        <p:nvGrpSpPr>
          <p:cNvPr id="625" name="Google Shape;625;p54"/>
          <p:cNvGrpSpPr/>
          <p:nvPr/>
        </p:nvGrpSpPr>
        <p:grpSpPr>
          <a:xfrm>
            <a:off x="66330" y="737046"/>
            <a:ext cx="763500" cy="1146015"/>
            <a:chOff x="66330" y="737046"/>
            <a:chExt cx="763500" cy="1146015"/>
          </a:xfrm>
        </p:grpSpPr>
        <p:sp>
          <p:nvSpPr>
            <p:cNvPr id="626" name="Google Shape;626;p54"/>
            <p:cNvSpPr/>
            <p:nvPr/>
          </p:nvSpPr>
          <p:spPr>
            <a:xfrm rot="10800000">
              <a:off x="66330" y="737046"/>
              <a:ext cx="763500" cy="763500"/>
            </a:xfrm>
            <a:prstGeom prst="pie">
              <a:avLst>
                <a:gd name="adj1" fmla="val 10800229"/>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27" name="Google Shape;627;p54"/>
            <p:cNvSpPr/>
            <p:nvPr/>
          </p:nvSpPr>
          <p:spPr>
            <a:xfrm>
              <a:off x="66330" y="1119561"/>
              <a:ext cx="763500" cy="7635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55" title="Privilege Wheel.jpg"/>
          <p:cNvPicPr preferRelativeResize="0">
            <a:picLocks noGrp="1"/>
          </p:cNvPicPr>
          <p:nvPr>
            <p:ph type="pic" idx="2"/>
          </p:nvPr>
        </p:nvPicPr>
        <p:blipFill rotWithShape="1">
          <a:blip r:embed="rId3">
            <a:alphaModFix/>
          </a:blip>
          <a:srcRect l="4036" r="4027"/>
          <a:stretch/>
        </p:blipFill>
        <p:spPr>
          <a:xfrm>
            <a:off x="303050" y="319700"/>
            <a:ext cx="4037700" cy="4473000"/>
          </a:xfrm>
          <a:prstGeom prst="roundRect">
            <a:avLst>
              <a:gd name="adj" fmla="val 16667"/>
            </a:avLst>
          </a:prstGeom>
        </p:spPr>
      </p:pic>
      <p:sp>
        <p:nvSpPr>
          <p:cNvPr id="633" name="Google Shape;633;p55"/>
          <p:cNvSpPr txBox="1">
            <a:spLocks noGrp="1"/>
          </p:cNvSpPr>
          <p:nvPr>
            <p:ph type="body" idx="1"/>
          </p:nvPr>
        </p:nvSpPr>
        <p:spPr>
          <a:xfrm>
            <a:off x="4572000" y="1251400"/>
            <a:ext cx="4187700" cy="23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t>As you look at this wheel, where does your personal privilege sit? What is visible? What is invisible?</a:t>
            </a:r>
            <a:endParaRPr sz="2000"/>
          </a:p>
          <a:p>
            <a:pPr marL="0" lvl="0" indent="0" algn="l" rtl="0">
              <a:spcBef>
                <a:spcPts val="1200"/>
              </a:spcBef>
              <a:spcAft>
                <a:spcPts val="1200"/>
              </a:spcAft>
              <a:buClr>
                <a:schemeClr val="dk1"/>
              </a:buClr>
              <a:buSzPts val="1100"/>
              <a:buFont typeface="Arial"/>
              <a:buNone/>
            </a:pPr>
            <a:r>
              <a:rPr lang="en" sz="2000"/>
              <a:t>Why does this matter?</a:t>
            </a:r>
            <a:endParaRPr sz="2000"/>
          </a:p>
        </p:txBody>
      </p:sp>
      <p:sp>
        <p:nvSpPr>
          <p:cNvPr id="634" name="Google Shape;634;p55"/>
          <p:cNvSpPr/>
          <p:nvPr/>
        </p:nvSpPr>
        <p:spPr>
          <a:xfrm>
            <a:off x="4682426" y="915131"/>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635" name="Google Shape;635;p55"/>
          <p:cNvSpPr/>
          <p:nvPr/>
        </p:nvSpPr>
        <p:spPr>
          <a:xfrm>
            <a:off x="5012799" y="915131"/>
            <a:ext cx="661800" cy="6618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636" name="Google Shape;636;p55"/>
          <p:cNvSpPr/>
          <p:nvPr/>
        </p:nvSpPr>
        <p:spPr>
          <a:xfrm rot="5400000">
            <a:off x="8189083" y="1589439"/>
            <a:ext cx="677100" cy="677100"/>
          </a:xfrm>
          <a:prstGeom prst="pie">
            <a:avLst>
              <a:gd name="adj1" fmla="val 10800229"/>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1"/>
              </a:solidFill>
            </a:endParaRPr>
          </a:p>
        </p:txBody>
      </p:sp>
      <p:sp>
        <p:nvSpPr>
          <p:cNvPr id="637" name="Google Shape;637;p55"/>
          <p:cNvSpPr/>
          <p:nvPr/>
        </p:nvSpPr>
        <p:spPr>
          <a:xfrm rot="5400000">
            <a:off x="8189083" y="1251394"/>
            <a:ext cx="677100" cy="6771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endParaRPr>
          </a:p>
        </p:txBody>
      </p:sp>
      <p:pic>
        <p:nvPicPr>
          <p:cNvPr id="638" name="Google Shape;638;p55" title="wheel - guide.jpg"/>
          <p:cNvPicPr preferRelativeResize="0"/>
          <p:nvPr/>
        </p:nvPicPr>
        <p:blipFill>
          <a:blip r:embed="rId4">
            <a:alphaModFix/>
          </a:blip>
          <a:stretch>
            <a:fillRect/>
          </a:stretch>
        </p:blipFill>
        <p:spPr>
          <a:xfrm>
            <a:off x="4682425" y="4000900"/>
            <a:ext cx="1504950" cy="762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pSp>
        <p:nvGrpSpPr>
          <p:cNvPr id="643" name="Google Shape;643;p56"/>
          <p:cNvGrpSpPr/>
          <p:nvPr/>
        </p:nvGrpSpPr>
        <p:grpSpPr>
          <a:xfrm>
            <a:off x="-837878" y="-514256"/>
            <a:ext cx="3396047" cy="3366810"/>
            <a:chOff x="-837878" y="-514256"/>
            <a:chExt cx="3396047" cy="3366810"/>
          </a:xfrm>
        </p:grpSpPr>
        <p:grpSp>
          <p:nvGrpSpPr>
            <p:cNvPr id="644" name="Google Shape;644;p56"/>
            <p:cNvGrpSpPr/>
            <p:nvPr/>
          </p:nvGrpSpPr>
          <p:grpSpPr>
            <a:xfrm>
              <a:off x="-837878" y="-514256"/>
              <a:ext cx="3396047" cy="3366810"/>
              <a:chOff x="5923027" y="1926500"/>
              <a:chExt cx="2598551" cy="2576181"/>
            </a:xfrm>
          </p:grpSpPr>
          <p:sp>
            <p:nvSpPr>
              <p:cNvPr id="645" name="Google Shape;645;p56"/>
              <p:cNvSpPr/>
              <p:nvPr/>
            </p:nvSpPr>
            <p:spPr>
              <a:xfrm>
                <a:off x="6623800" y="2628610"/>
                <a:ext cx="1192800" cy="1202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6" name="Google Shape;646;p56"/>
              <p:cNvSpPr/>
              <p:nvPr/>
            </p:nvSpPr>
            <p:spPr>
              <a:xfrm rot="10800000">
                <a:off x="5923027"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47" name="Google Shape;647;p56"/>
              <p:cNvSpPr/>
              <p:nvPr/>
            </p:nvSpPr>
            <p:spPr>
              <a:xfrm rot="5400000">
                <a:off x="5923035"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48" name="Google Shape;648;p56"/>
              <p:cNvSpPr/>
              <p:nvPr/>
            </p:nvSpPr>
            <p:spPr>
              <a:xfrm>
                <a:off x="7211178"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49" name="Google Shape;649;p56"/>
              <p:cNvSpPr/>
              <p:nvPr/>
            </p:nvSpPr>
            <p:spPr>
              <a:xfrm rot="-5400000">
                <a:off x="7211171"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650" name="Google Shape;650;p56"/>
            <p:cNvSpPr/>
            <p:nvPr/>
          </p:nvSpPr>
          <p:spPr>
            <a:xfrm>
              <a:off x="684606" y="990802"/>
              <a:ext cx="356400" cy="3567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651" name="Google Shape;651;p56" descr="Marble background."/>
          <p:cNvPicPr preferRelativeResize="0">
            <a:picLocks noGrp="1"/>
          </p:cNvPicPr>
          <p:nvPr>
            <p:ph type="pic" idx="2"/>
          </p:nvPr>
        </p:nvPicPr>
        <p:blipFill rotWithShape="1">
          <a:blip r:embed="rId3">
            <a:alphaModFix/>
          </a:blip>
          <a:srcRect l="16648" r="16654"/>
          <a:stretch/>
        </p:blipFill>
        <p:spPr>
          <a:xfrm>
            <a:off x="223775" y="3174025"/>
            <a:ext cx="645000" cy="645000"/>
          </a:xfrm>
          <a:prstGeom prst="ellipse">
            <a:avLst/>
          </a:prstGeom>
        </p:spPr>
      </p:pic>
      <p:sp>
        <p:nvSpPr>
          <p:cNvPr id="652" name="Google Shape;652;p56"/>
          <p:cNvSpPr/>
          <p:nvPr/>
        </p:nvSpPr>
        <p:spPr>
          <a:xfrm>
            <a:off x="1109882" y="286227"/>
            <a:ext cx="501000" cy="5013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653" name="Google Shape;653;p56" descr="Learn more at PwC.com - http://www.pwc.com/us/en/index.jhtml&#10;Our brains are wired to make assumptions, which can sometimes be off base. We think it's an honest mistake; science calls it a blind spot." title="Blind spots: Challenge assumptions">
            <a:hlinkClick r:id="rId4"/>
          </p:cNvPr>
          <p:cNvPicPr preferRelativeResize="0"/>
          <p:nvPr/>
        </p:nvPicPr>
        <p:blipFill>
          <a:blip r:embed="rId5">
            <a:alphaModFix/>
          </a:blip>
          <a:stretch>
            <a:fillRect/>
          </a:stretch>
        </p:blipFill>
        <p:spPr>
          <a:xfrm>
            <a:off x="1371761" y="771613"/>
            <a:ext cx="6400475" cy="3600275"/>
          </a:xfrm>
          <a:prstGeom prst="rect">
            <a:avLst/>
          </a:prstGeom>
          <a:noFill/>
          <a:ln>
            <a:noFill/>
          </a:ln>
        </p:spPr>
      </p:pic>
      <p:grpSp>
        <p:nvGrpSpPr>
          <p:cNvPr id="654" name="Google Shape;654;p56"/>
          <p:cNvGrpSpPr/>
          <p:nvPr/>
        </p:nvGrpSpPr>
        <p:grpSpPr>
          <a:xfrm>
            <a:off x="7018235" y="286236"/>
            <a:ext cx="1532996" cy="1532996"/>
            <a:chOff x="207002" y="3411140"/>
            <a:chExt cx="1509300" cy="1509300"/>
          </a:xfrm>
        </p:grpSpPr>
        <p:sp>
          <p:nvSpPr>
            <p:cNvPr id="655" name="Google Shape;655;p56"/>
            <p:cNvSpPr/>
            <p:nvPr/>
          </p:nvSpPr>
          <p:spPr>
            <a:xfrm rot="10800000">
              <a:off x="207002" y="3411140"/>
              <a:ext cx="1509300" cy="150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656" name="Google Shape;656;p56"/>
            <p:cNvGrpSpPr/>
            <p:nvPr/>
          </p:nvGrpSpPr>
          <p:grpSpPr>
            <a:xfrm>
              <a:off x="446984" y="3657790"/>
              <a:ext cx="1042347" cy="1042090"/>
              <a:chOff x="5493517" y="2781872"/>
              <a:chExt cx="887935" cy="887716"/>
            </a:xfrm>
          </p:grpSpPr>
          <p:sp>
            <p:nvSpPr>
              <p:cNvPr id="657" name="Google Shape;657;p56"/>
              <p:cNvSpPr/>
              <p:nvPr/>
            </p:nvSpPr>
            <p:spPr>
              <a:xfrm>
                <a:off x="5493752" y="2781882"/>
                <a:ext cx="887700" cy="887700"/>
              </a:xfrm>
              <a:prstGeom prst="pie">
                <a:avLst>
                  <a:gd name="adj1" fmla="val 10800229"/>
                  <a:gd name="adj2" fmla="val 1620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58" name="Google Shape;658;p56"/>
              <p:cNvSpPr/>
              <p:nvPr/>
            </p:nvSpPr>
            <p:spPr>
              <a:xfrm rot="10800000">
                <a:off x="5493530" y="2781882"/>
                <a:ext cx="887700" cy="887700"/>
              </a:xfrm>
              <a:prstGeom prst="pie">
                <a:avLst>
                  <a:gd name="adj1" fmla="val 10800229"/>
                  <a:gd name="adj2" fmla="val 1621725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59" name="Google Shape;659;p56"/>
              <p:cNvSpPr/>
              <p:nvPr/>
            </p:nvSpPr>
            <p:spPr>
              <a:xfrm rot="5400000">
                <a:off x="5493744" y="2781888"/>
                <a:ext cx="887700" cy="8877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60" name="Google Shape;660;p56"/>
              <p:cNvSpPr/>
              <p:nvPr/>
            </p:nvSpPr>
            <p:spPr>
              <a:xfrm rot="-5400000">
                <a:off x="5493517" y="2781872"/>
                <a:ext cx="887700" cy="8877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grpSp>
        <p:nvGrpSpPr>
          <p:cNvPr id="661" name="Google Shape;661;p56"/>
          <p:cNvGrpSpPr/>
          <p:nvPr/>
        </p:nvGrpSpPr>
        <p:grpSpPr>
          <a:xfrm>
            <a:off x="638523" y="3484252"/>
            <a:ext cx="932700" cy="932700"/>
            <a:chOff x="638523" y="3484252"/>
            <a:chExt cx="932700" cy="932700"/>
          </a:xfrm>
        </p:grpSpPr>
        <p:sp>
          <p:nvSpPr>
            <p:cNvPr id="662" name="Google Shape;662;p56"/>
            <p:cNvSpPr/>
            <p:nvPr/>
          </p:nvSpPr>
          <p:spPr>
            <a:xfrm>
              <a:off x="638523" y="3484252"/>
              <a:ext cx="932700" cy="93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63" name="Google Shape;663;p56"/>
            <p:cNvSpPr/>
            <p:nvPr/>
          </p:nvSpPr>
          <p:spPr>
            <a:xfrm>
              <a:off x="786346" y="3596768"/>
              <a:ext cx="645000" cy="3537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64" name="Google Shape;664;p56"/>
            <p:cNvSpPr/>
            <p:nvPr/>
          </p:nvSpPr>
          <p:spPr>
            <a:xfrm rot="10800000">
              <a:off x="786465" y="3950685"/>
              <a:ext cx="645000" cy="353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animEffect transition="in" filter="fade">
                                      <p:cBhvr>
                                        <p:cTn id="7" dur="1000"/>
                                        <p:tgtEl>
                                          <p:spTgt spid="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7"/>
          <p:cNvSpPr txBox="1">
            <a:spLocks noGrp="1"/>
          </p:cNvSpPr>
          <p:nvPr>
            <p:ph type="body" idx="1"/>
          </p:nvPr>
        </p:nvSpPr>
        <p:spPr>
          <a:xfrm>
            <a:off x="1189200" y="974325"/>
            <a:ext cx="4247100" cy="350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t>Compassionate curiosity</a:t>
            </a:r>
            <a:r>
              <a:rPr lang="en" sz="1800"/>
              <a:t>. Be kind to yourself as you explore what you’re feeling.</a:t>
            </a:r>
            <a:endParaRPr sz="1800"/>
          </a:p>
          <a:p>
            <a:pPr marL="0" lvl="0" indent="0" algn="l" rtl="0">
              <a:spcBef>
                <a:spcPts val="1200"/>
              </a:spcBef>
              <a:spcAft>
                <a:spcPts val="1200"/>
              </a:spcAft>
              <a:buClr>
                <a:schemeClr val="dk1"/>
              </a:buClr>
              <a:buSzPts val="1100"/>
              <a:buFont typeface="Arial"/>
              <a:buNone/>
            </a:pPr>
            <a:r>
              <a:rPr lang="en" sz="1800"/>
              <a:t>Where is your comfort level in this moment? Ask yourself why you’re feeling comfort, discomfort, or any other emotion.</a:t>
            </a:r>
            <a:endParaRPr sz="1800"/>
          </a:p>
        </p:txBody>
      </p:sp>
      <p:grpSp>
        <p:nvGrpSpPr>
          <p:cNvPr id="670" name="Google Shape;670;p57"/>
          <p:cNvGrpSpPr/>
          <p:nvPr/>
        </p:nvGrpSpPr>
        <p:grpSpPr>
          <a:xfrm rot="-5400000">
            <a:off x="681151" y="1298281"/>
            <a:ext cx="992173" cy="661800"/>
            <a:chOff x="1286926" y="647281"/>
            <a:chExt cx="992173" cy="661800"/>
          </a:xfrm>
        </p:grpSpPr>
        <p:sp>
          <p:nvSpPr>
            <p:cNvPr id="671" name="Google Shape;671;p57"/>
            <p:cNvSpPr/>
            <p:nvPr/>
          </p:nvSpPr>
          <p:spPr>
            <a:xfrm>
              <a:off x="1286926" y="647281"/>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672" name="Google Shape;672;p57"/>
            <p:cNvSpPr/>
            <p:nvPr/>
          </p:nvSpPr>
          <p:spPr>
            <a:xfrm>
              <a:off x="1617299" y="647281"/>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sp>
        <p:nvSpPr>
          <p:cNvPr id="673" name="Google Shape;673;p57"/>
          <p:cNvSpPr txBox="1">
            <a:spLocks noGrp="1"/>
          </p:cNvSpPr>
          <p:nvPr>
            <p:ph type="title"/>
          </p:nvPr>
        </p:nvSpPr>
        <p:spPr>
          <a:xfrm>
            <a:off x="308400" y="205650"/>
            <a:ext cx="8527200" cy="10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PAUSE + REFLECT</a:t>
            </a:r>
            <a:endParaRPr sz="3600"/>
          </a:p>
        </p:txBody>
      </p:sp>
      <p:pic>
        <p:nvPicPr>
          <p:cNvPr id="674" name="Google Shape;674;p57" title="space.jpg"/>
          <p:cNvPicPr preferRelativeResize="0">
            <a:picLocks noGrp="1"/>
          </p:cNvPicPr>
          <p:nvPr>
            <p:ph type="pic" idx="2"/>
          </p:nvPr>
        </p:nvPicPr>
        <p:blipFill rotWithShape="1">
          <a:blip r:embed="rId3">
            <a:alphaModFix/>
          </a:blip>
          <a:srcRect r="36564"/>
          <a:stretch/>
        </p:blipFill>
        <p:spPr>
          <a:xfrm>
            <a:off x="5758175" y="1260150"/>
            <a:ext cx="2928600" cy="2877300"/>
          </a:xfrm>
          <a:prstGeom prst="roundRect">
            <a:avLst>
              <a:gd name="adj" fmla="val 16667"/>
            </a:avLst>
          </a:prstGeom>
          <a:noFill/>
          <a:ln>
            <a:noFill/>
          </a:ln>
        </p:spPr>
      </p:pic>
      <p:grpSp>
        <p:nvGrpSpPr>
          <p:cNvPr id="675" name="Google Shape;675;p57"/>
          <p:cNvGrpSpPr/>
          <p:nvPr/>
        </p:nvGrpSpPr>
        <p:grpSpPr>
          <a:xfrm rot="-5400000">
            <a:off x="7950180" y="3496847"/>
            <a:ext cx="1015145" cy="677100"/>
            <a:chOff x="6636530" y="3205597"/>
            <a:chExt cx="1015145" cy="677100"/>
          </a:xfrm>
        </p:grpSpPr>
        <p:sp>
          <p:nvSpPr>
            <p:cNvPr id="676" name="Google Shape;676;p57"/>
            <p:cNvSpPr/>
            <p:nvPr/>
          </p:nvSpPr>
          <p:spPr>
            <a:xfrm rot="10800000">
              <a:off x="6636530" y="3205597"/>
              <a:ext cx="677100" cy="6771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1"/>
                </a:solidFill>
              </a:endParaRPr>
            </a:p>
          </p:txBody>
        </p:sp>
        <p:sp>
          <p:nvSpPr>
            <p:cNvPr id="677" name="Google Shape;677;p57"/>
            <p:cNvSpPr/>
            <p:nvPr/>
          </p:nvSpPr>
          <p:spPr>
            <a:xfrm rot="10800000">
              <a:off x="6974576" y="3205597"/>
              <a:ext cx="677100" cy="6771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grpSp>
        <p:nvGrpSpPr>
          <p:cNvPr id="682" name="Google Shape;682;p58"/>
          <p:cNvGrpSpPr/>
          <p:nvPr/>
        </p:nvGrpSpPr>
        <p:grpSpPr>
          <a:xfrm>
            <a:off x="152092" y="3867577"/>
            <a:ext cx="644869" cy="644869"/>
            <a:chOff x="638523" y="3484252"/>
            <a:chExt cx="932700" cy="932700"/>
          </a:xfrm>
        </p:grpSpPr>
        <p:sp>
          <p:nvSpPr>
            <p:cNvPr id="683" name="Google Shape;683;p58"/>
            <p:cNvSpPr/>
            <p:nvPr/>
          </p:nvSpPr>
          <p:spPr>
            <a:xfrm>
              <a:off x="638523" y="3484252"/>
              <a:ext cx="932700" cy="93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84" name="Google Shape;684;p58"/>
            <p:cNvSpPr/>
            <p:nvPr/>
          </p:nvSpPr>
          <p:spPr>
            <a:xfrm>
              <a:off x="786346" y="3596768"/>
              <a:ext cx="645000" cy="3537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85" name="Google Shape;685;p58"/>
            <p:cNvSpPr/>
            <p:nvPr/>
          </p:nvSpPr>
          <p:spPr>
            <a:xfrm rot="10800000">
              <a:off x="786465" y="3950685"/>
              <a:ext cx="645000" cy="353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686" name="Google Shape;686;p58"/>
          <p:cNvGrpSpPr/>
          <p:nvPr/>
        </p:nvGrpSpPr>
        <p:grpSpPr>
          <a:xfrm>
            <a:off x="7662424" y="659744"/>
            <a:ext cx="1849862" cy="1831737"/>
            <a:chOff x="4467749" y="2331802"/>
            <a:chExt cx="3699724" cy="3667875"/>
          </a:xfrm>
        </p:grpSpPr>
        <p:grpSp>
          <p:nvGrpSpPr>
            <p:cNvPr id="687" name="Google Shape;687;p58"/>
            <p:cNvGrpSpPr/>
            <p:nvPr/>
          </p:nvGrpSpPr>
          <p:grpSpPr>
            <a:xfrm>
              <a:off x="4467749" y="2331802"/>
              <a:ext cx="3699724" cy="3667875"/>
              <a:chOff x="4467749" y="2331802"/>
              <a:chExt cx="3699724" cy="3667875"/>
            </a:xfrm>
          </p:grpSpPr>
          <p:sp>
            <p:nvSpPr>
              <p:cNvPr id="688" name="Google Shape;688;p58"/>
              <p:cNvSpPr/>
              <p:nvPr/>
            </p:nvSpPr>
            <p:spPr>
              <a:xfrm>
                <a:off x="5465523" y="3331479"/>
                <a:ext cx="1698300" cy="1711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89" name="Google Shape;689;p58"/>
              <p:cNvSpPr/>
              <p:nvPr/>
            </p:nvSpPr>
            <p:spPr>
              <a:xfrm rot="10800000">
                <a:off x="4467749"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90" name="Google Shape;690;p58"/>
              <p:cNvSpPr/>
              <p:nvPr/>
            </p:nvSpPr>
            <p:spPr>
              <a:xfrm rot="5400000">
                <a:off x="4467762"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91" name="Google Shape;691;p58"/>
              <p:cNvSpPr/>
              <p:nvPr/>
            </p:nvSpPr>
            <p:spPr>
              <a:xfrm>
                <a:off x="6301773"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92" name="Google Shape;692;p58"/>
              <p:cNvSpPr/>
              <p:nvPr/>
            </p:nvSpPr>
            <p:spPr>
              <a:xfrm rot="-5400000">
                <a:off x="6301763"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693" name="Google Shape;693;p58"/>
            <p:cNvSpPr/>
            <p:nvPr/>
          </p:nvSpPr>
          <p:spPr>
            <a:xfrm>
              <a:off x="6153961" y="4001955"/>
              <a:ext cx="327300" cy="3276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694" name="Google Shape;694;p58"/>
          <p:cNvGrpSpPr/>
          <p:nvPr/>
        </p:nvGrpSpPr>
        <p:grpSpPr>
          <a:xfrm>
            <a:off x="8128497" y="471005"/>
            <a:ext cx="644889" cy="644889"/>
            <a:chOff x="6658859" y="157834"/>
            <a:chExt cx="2410800" cy="2410800"/>
          </a:xfrm>
        </p:grpSpPr>
        <p:sp>
          <p:nvSpPr>
            <p:cNvPr id="695" name="Google Shape;695;p58"/>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96" name="Google Shape;696;p58"/>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97" name="Google Shape;697;p58"/>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98" name="Google Shape;698;p58"/>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699" name="Google Shape;699;p58"/>
          <p:cNvSpPr txBox="1"/>
          <p:nvPr/>
        </p:nvSpPr>
        <p:spPr>
          <a:xfrm>
            <a:off x="796950" y="1037850"/>
            <a:ext cx="7513500" cy="34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Urbanist"/>
                <a:ea typeface="Urbanist"/>
                <a:cs typeface="Urbanist"/>
                <a:sym typeface="Urbanist"/>
              </a:rPr>
              <a:t>What is positionality?</a:t>
            </a:r>
            <a:endParaRPr sz="1800">
              <a:solidFill>
                <a:schemeClr val="dk1"/>
              </a:solidFill>
              <a:latin typeface="Urbanist"/>
              <a:ea typeface="Urbanist"/>
              <a:cs typeface="Urbanist"/>
              <a:sym typeface="Urbanist"/>
            </a:endParaRPr>
          </a:p>
          <a:p>
            <a:pPr marL="0" lvl="0" indent="0" algn="l" rtl="0">
              <a:spcBef>
                <a:spcPts val="0"/>
              </a:spcBef>
              <a:spcAft>
                <a:spcPts val="0"/>
              </a:spcAft>
              <a:buNone/>
            </a:pPr>
            <a:endParaRPr sz="1800">
              <a:solidFill>
                <a:schemeClr val="dk1"/>
              </a:solidFill>
              <a:latin typeface="Urbanist"/>
              <a:ea typeface="Urbanist"/>
              <a:cs typeface="Urbanist"/>
              <a:sym typeface="Urbanist"/>
            </a:endParaRPr>
          </a:p>
          <a:p>
            <a:pPr marL="0" lvl="0" indent="0" algn="l" rtl="0">
              <a:spcBef>
                <a:spcPts val="0"/>
              </a:spcBef>
              <a:spcAft>
                <a:spcPts val="0"/>
              </a:spcAft>
              <a:buNone/>
            </a:pPr>
            <a:r>
              <a:rPr lang="en" sz="1800">
                <a:solidFill>
                  <a:schemeClr val="dk1"/>
                </a:solidFill>
                <a:latin typeface="Urbanist"/>
                <a:ea typeface="Urbanist"/>
                <a:cs typeface="Urbanist"/>
                <a:sym typeface="Urbanist"/>
              </a:rPr>
              <a:t>Positionality refers to an individual’s social, cultural, and personal context that creates their identity.</a:t>
            </a:r>
            <a:endParaRPr sz="1800">
              <a:solidFill>
                <a:schemeClr val="dk1"/>
              </a:solidFill>
              <a:latin typeface="Urbanist"/>
              <a:ea typeface="Urbanist"/>
              <a:cs typeface="Urbanist"/>
              <a:sym typeface="Urbanist"/>
            </a:endParaRPr>
          </a:p>
          <a:p>
            <a:pPr marL="0" lvl="0" indent="0" algn="l" rtl="0">
              <a:spcBef>
                <a:spcPts val="0"/>
              </a:spcBef>
              <a:spcAft>
                <a:spcPts val="0"/>
              </a:spcAft>
              <a:buNone/>
            </a:pPr>
            <a:endParaRPr sz="1800">
              <a:solidFill>
                <a:schemeClr val="dk1"/>
              </a:solidFill>
              <a:latin typeface="Urbanist"/>
              <a:ea typeface="Urbanist"/>
              <a:cs typeface="Urbanist"/>
              <a:sym typeface="Urbanist"/>
            </a:endParaRPr>
          </a:p>
          <a:p>
            <a:pPr marL="0" lvl="0" indent="0" algn="l" rtl="0">
              <a:spcBef>
                <a:spcPts val="0"/>
              </a:spcBef>
              <a:spcAft>
                <a:spcPts val="0"/>
              </a:spcAft>
              <a:buNone/>
            </a:pPr>
            <a:r>
              <a:rPr lang="en" sz="1800">
                <a:solidFill>
                  <a:schemeClr val="dk1"/>
                </a:solidFill>
                <a:latin typeface="Urbanist"/>
                <a:ea typeface="Urbanist"/>
                <a:cs typeface="Urbanist"/>
                <a:sym typeface="Urbanist"/>
              </a:rPr>
              <a:t>Every person has a unique position in society, shaped by gender, race, class, education, ethnicity, etc., that influences how they perceive and engage with the world.</a:t>
            </a:r>
            <a:endParaRPr sz="1800">
              <a:solidFill>
                <a:schemeClr val="accent3"/>
              </a:solidFill>
              <a:latin typeface="Urbanist"/>
              <a:ea typeface="Urbanist"/>
              <a:cs typeface="Urbanist"/>
              <a:sym typeface="Urbanist"/>
            </a:endParaRPr>
          </a:p>
        </p:txBody>
      </p:sp>
      <p:sp>
        <p:nvSpPr>
          <p:cNvPr id="700" name="Google Shape;700;p58"/>
          <p:cNvSpPr txBox="1">
            <a:spLocks noGrp="1"/>
          </p:cNvSpPr>
          <p:nvPr>
            <p:ph type="title"/>
          </p:nvPr>
        </p:nvSpPr>
        <p:spPr>
          <a:xfrm>
            <a:off x="311700" y="173700"/>
            <a:ext cx="59538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POSITIONALITY</a:t>
            </a:r>
            <a:endParaRPr/>
          </a:p>
        </p:txBody>
      </p:sp>
      <p:sp>
        <p:nvSpPr>
          <p:cNvPr id="701" name="Google Shape;701;p58"/>
          <p:cNvSpPr txBox="1"/>
          <p:nvPr/>
        </p:nvSpPr>
        <p:spPr>
          <a:xfrm>
            <a:off x="3971075" y="4461217"/>
            <a:ext cx="4848300" cy="320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Urbanist"/>
                <a:ea typeface="Urbanist"/>
                <a:cs typeface="Urbanist"/>
                <a:sym typeface="Urbanist"/>
              </a:rPr>
              <a:t>Instagram: wedu.global</a:t>
            </a:r>
            <a:endParaRPr sz="1000">
              <a:solidFill>
                <a:schemeClr val="dk1"/>
              </a:solidFill>
              <a:latin typeface="Urbanist"/>
              <a:ea typeface="Urbanist"/>
              <a:cs typeface="Urbanist"/>
              <a:sym typeface="Urbani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1"/>
          <p:cNvSpPr txBox="1">
            <a:spLocks noGrp="1"/>
          </p:cNvSpPr>
          <p:nvPr>
            <p:ph type="ctrTitle"/>
          </p:nvPr>
        </p:nvSpPr>
        <p:spPr>
          <a:xfrm>
            <a:off x="147800" y="-243325"/>
            <a:ext cx="5019900" cy="28974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600" dirty="0"/>
              <a:t>Deepening a Culture of</a:t>
            </a:r>
            <a:endParaRPr sz="3600" dirty="0"/>
          </a:p>
          <a:p>
            <a:pPr marL="0" lvl="0" indent="0" algn="l" rtl="0">
              <a:spcBef>
                <a:spcPts val="0"/>
              </a:spcBef>
              <a:spcAft>
                <a:spcPts val="0"/>
              </a:spcAft>
              <a:buNone/>
            </a:pPr>
            <a:r>
              <a:rPr lang="en" sz="3300" dirty="0"/>
              <a:t> </a:t>
            </a:r>
            <a:endParaRPr sz="3300" dirty="0"/>
          </a:p>
          <a:p>
            <a:pPr marL="0" lvl="0" indent="0" algn="l" rtl="0">
              <a:spcBef>
                <a:spcPts val="0"/>
              </a:spcBef>
              <a:spcAft>
                <a:spcPts val="0"/>
              </a:spcAft>
              <a:buNone/>
            </a:pPr>
            <a:r>
              <a:rPr lang="en" sz="8900" dirty="0"/>
              <a:t>Belonging</a:t>
            </a:r>
            <a:endParaRPr sz="8900" dirty="0"/>
          </a:p>
        </p:txBody>
      </p:sp>
      <p:sp>
        <p:nvSpPr>
          <p:cNvPr id="426" name="Google Shape;426;p41"/>
          <p:cNvSpPr txBox="1">
            <a:spLocks noGrp="1"/>
          </p:cNvSpPr>
          <p:nvPr>
            <p:ph type="subTitle" idx="1"/>
          </p:nvPr>
        </p:nvSpPr>
        <p:spPr>
          <a:xfrm>
            <a:off x="198500" y="3103775"/>
            <a:ext cx="4363200" cy="140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Urbanist SemiBold"/>
                <a:ea typeface="Urbanist SemiBold"/>
                <a:cs typeface="Urbanist SemiBold"/>
                <a:sym typeface="Urbanist SemiBold"/>
              </a:rPr>
              <a:t>Cori Fraser, B.A, B.Ed, M.Ed.</a:t>
            </a:r>
            <a:br>
              <a:rPr lang="en" sz="1400">
                <a:latin typeface="Urbanist SemiBold"/>
                <a:ea typeface="Urbanist SemiBold"/>
                <a:cs typeface="Urbanist SemiBold"/>
                <a:sym typeface="Urbanist SemiBold"/>
              </a:rPr>
            </a:br>
            <a:r>
              <a:rPr lang="en" sz="1400">
                <a:latin typeface="Urbanist SemiBold"/>
                <a:ea typeface="Urbanist SemiBold"/>
                <a:cs typeface="Urbanist SemiBold"/>
                <a:sym typeface="Urbanist SemiBold"/>
              </a:rPr>
              <a:t>Edmonton Public Schools</a:t>
            </a:r>
            <a:br>
              <a:rPr lang="en" sz="1400">
                <a:latin typeface="Urbanist SemiBold"/>
                <a:ea typeface="Urbanist SemiBold"/>
                <a:cs typeface="Urbanist SemiBold"/>
                <a:sym typeface="Urbanist SemiBold"/>
              </a:rPr>
            </a:br>
            <a:r>
              <a:rPr lang="en" sz="1400">
                <a:latin typeface="Urbanist SemiBold"/>
                <a:ea typeface="Urbanist SemiBold"/>
                <a:cs typeface="Urbanist SemiBold"/>
                <a:sym typeface="Urbanist SemiBold"/>
              </a:rPr>
              <a:t>cori.fraser@epsb.ca</a:t>
            </a:r>
            <a:endParaRPr sz="1400">
              <a:latin typeface="Urbanist SemiBold"/>
              <a:ea typeface="Urbanist SemiBold"/>
              <a:cs typeface="Urbanist SemiBold"/>
              <a:sym typeface="Urbanist SemiBold"/>
            </a:endParaRPr>
          </a:p>
          <a:p>
            <a:pPr marL="0" lvl="0" indent="0" algn="l" rtl="0">
              <a:spcBef>
                <a:spcPts val="0"/>
              </a:spcBef>
              <a:spcAft>
                <a:spcPts val="0"/>
              </a:spcAft>
              <a:buNone/>
            </a:pPr>
            <a:endParaRPr sz="1400">
              <a:latin typeface="Urbanist SemiBold"/>
              <a:ea typeface="Urbanist SemiBold"/>
              <a:cs typeface="Urbanist SemiBold"/>
              <a:sym typeface="Urbanist SemiBold"/>
            </a:endParaRPr>
          </a:p>
          <a:p>
            <a:pPr marL="0" lvl="0" indent="0" algn="l" rtl="0">
              <a:spcBef>
                <a:spcPts val="0"/>
              </a:spcBef>
              <a:spcAft>
                <a:spcPts val="0"/>
              </a:spcAft>
              <a:buNone/>
            </a:pPr>
            <a:r>
              <a:rPr lang="en" sz="1400">
                <a:latin typeface="Urbanist"/>
                <a:ea typeface="Urbanist"/>
                <a:cs typeface="Urbanist"/>
                <a:sym typeface="Urbanist"/>
              </a:rPr>
              <a:t>IG: @corifraser </a:t>
            </a:r>
            <a:endParaRPr sz="1400">
              <a:latin typeface="Urbanist"/>
              <a:ea typeface="Urbanist"/>
              <a:cs typeface="Urbanist"/>
              <a:sym typeface="Urbanist"/>
            </a:endParaRPr>
          </a:p>
          <a:p>
            <a:pPr marL="0" lvl="0" indent="0" algn="l" rtl="0">
              <a:spcBef>
                <a:spcPts val="0"/>
              </a:spcBef>
              <a:spcAft>
                <a:spcPts val="0"/>
              </a:spcAft>
              <a:buNone/>
            </a:pPr>
            <a:r>
              <a:rPr lang="en" sz="1400">
                <a:latin typeface="Urbanist"/>
                <a:ea typeface="Urbanist"/>
                <a:cs typeface="Urbanist"/>
                <a:sym typeface="Urbanist"/>
              </a:rPr>
              <a:t>LinkedIn: Cori Fraser</a:t>
            </a:r>
            <a:br>
              <a:rPr lang="en" sz="1400">
                <a:latin typeface="Urbanist SemiBold"/>
                <a:ea typeface="Urbanist SemiBold"/>
                <a:cs typeface="Urbanist SemiBold"/>
                <a:sym typeface="Urbanist SemiBold"/>
              </a:rPr>
            </a:br>
            <a:endParaRPr sz="1400">
              <a:latin typeface="Urbanist SemiBold"/>
              <a:ea typeface="Urbanist SemiBold"/>
              <a:cs typeface="Urbanist SemiBold"/>
              <a:sym typeface="Urbanist SemiBold"/>
            </a:endParaRPr>
          </a:p>
        </p:txBody>
      </p:sp>
      <p:sp>
        <p:nvSpPr>
          <p:cNvPr id="427" name="Google Shape;427;p41"/>
          <p:cNvSpPr/>
          <p:nvPr/>
        </p:nvSpPr>
        <p:spPr>
          <a:xfrm>
            <a:off x="321650" y="2688900"/>
            <a:ext cx="4116900" cy="159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pic>
        <p:nvPicPr>
          <p:cNvPr id="428" name="Google Shape;428;p41" descr="Stone background."/>
          <p:cNvPicPr preferRelativeResize="0">
            <a:picLocks noGrp="1"/>
          </p:cNvPicPr>
          <p:nvPr>
            <p:ph type="pic" idx="3"/>
          </p:nvPr>
        </p:nvPicPr>
        <p:blipFill rotWithShape="1">
          <a:blip r:embed="rId3">
            <a:alphaModFix/>
          </a:blip>
          <a:srcRect l="16676" r="16676"/>
          <a:stretch/>
        </p:blipFill>
        <p:spPr>
          <a:xfrm>
            <a:off x="7865800" y="2667450"/>
            <a:ext cx="1154100" cy="1154100"/>
          </a:xfrm>
          <a:prstGeom prst="ellipse">
            <a:avLst/>
          </a:prstGeom>
        </p:spPr>
      </p:pic>
      <p:sp>
        <p:nvSpPr>
          <p:cNvPr id="429" name="Google Shape;429;p41"/>
          <p:cNvSpPr/>
          <p:nvPr/>
        </p:nvSpPr>
        <p:spPr>
          <a:xfrm>
            <a:off x="321650" y="1125425"/>
            <a:ext cx="3731100" cy="159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pic>
        <p:nvPicPr>
          <p:cNvPr id="430" name="Google Shape;430;p41" descr="Very close up of a poster printed in pink and orange."/>
          <p:cNvPicPr preferRelativeResize="0">
            <a:picLocks noGrp="1"/>
          </p:cNvPicPr>
          <p:nvPr>
            <p:ph type="pic" idx="4"/>
          </p:nvPr>
        </p:nvPicPr>
        <p:blipFill rotWithShape="1">
          <a:blip r:embed="rId4">
            <a:alphaModFix/>
          </a:blip>
          <a:srcRect l="12503" r="12495"/>
          <a:stretch/>
        </p:blipFill>
        <p:spPr>
          <a:xfrm>
            <a:off x="6566777" y="3873750"/>
            <a:ext cx="1154100" cy="1154100"/>
          </a:xfrm>
          <a:prstGeom prst="ellipse">
            <a:avLst/>
          </a:prstGeom>
        </p:spPr>
      </p:pic>
      <p:pic>
        <p:nvPicPr>
          <p:cNvPr id="431" name="Google Shape;431;p41" descr="Smiling person clapping in open office setting."/>
          <p:cNvPicPr preferRelativeResize="0">
            <a:picLocks noGrp="1"/>
          </p:cNvPicPr>
          <p:nvPr>
            <p:ph type="pic" idx="4"/>
          </p:nvPr>
        </p:nvPicPr>
        <p:blipFill rotWithShape="1">
          <a:blip r:embed="rId5">
            <a:alphaModFix/>
          </a:blip>
          <a:srcRect l="16648" r="16654"/>
          <a:stretch/>
        </p:blipFill>
        <p:spPr>
          <a:xfrm>
            <a:off x="5232699" y="1371325"/>
            <a:ext cx="1154100" cy="1154100"/>
          </a:xfrm>
          <a:prstGeom prst="ellipse">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grpSp>
        <p:nvGrpSpPr>
          <p:cNvPr id="706" name="Google Shape;706;p59"/>
          <p:cNvGrpSpPr/>
          <p:nvPr/>
        </p:nvGrpSpPr>
        <p:grpSpPr>
          <a:xfrm>
            <a:off x="152092" y="3867577"/>
            <a:ext cx="644869" cy="644869"/>
            <a:chOff x="638523" y="3484252"/>
            <a:chExt cx="932700" cy="932700"/>
          </a:xfrm>
        </p:grpSpPr>
        <p:sp>
          <p:nvSpPr>
            <p:cNvPr id="707" name="Google Shape;707;p59"/>
            <p:cNvSpPr/>
            <p:nvPr/>
          </p:nvSpPr>
          <p:spPr>
            <a:xfrm>
              <a:off x="638523" y="3484252"/>
              <a:ext cx="932700" cy="93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08" name="Google Shape;708;p59"/>
            <p:cNvSpPr/>
            <p:nvPr/>
          </p:nvSpPr>
          <p:spPr>
            <a:xfrm>
              <a:off x="786346" y="3596768"/>
              <a:ext cx="645000" cy="3537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09" name="Google Shape;709;p59"/>
            <p:cNvSpPr/>
            <p:nvPr/>
          </p:nvSpPr>
          <p:spPr>
            <a:xfrm rot="10800000">
              <a:off x="786465" y="3950685"/>
              <a:ext cx="645000" cy="353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710" name="Google Shape;710;p59"/>
          <p:cNvGrpSpPr/>
          <p:nvPr/>
        </p:nvGrpSpPr>
        <p:grpSpPr>
          <a:xfrm>
            <a:off x="7662424" y="659744"/>
            <a:ext cx="1849862" cy="1831737"/>
            <a:chOff x="4467749" y="2331802"/>
            <a:chExt cx="3699724" cy="3667875"/>
          </a:xfrm>
        </p:grpSpPr>
        <p:grpSp>
          <p:nvGrpSpPr>
            <p:cNvPr id="711" name="Google Shape;711;p59"/>
            <p:cNvGrpSpPr/>
            <p:nvPr/>
          </p:nvGrpSpPr>
          <p:grpSpPr>
            <a:xfrm>
              <a:off x="4467749" y="2331802"/>
              <a:ext cx="3699724" cy="3667875"/>
              <a:chOff x="4467749" y="2331802"/>
              <a:chExt cx="3699724" cy="3667875"/>
            </a:xfrm>
          </p:grpSpPr>
          <p:sp>
            <p:nvSpPr>
              <p:cNvPr id="712" name="Google Shape;712;p59"/>
              <p:cNvSpPr/>
              <p:nvPr/>
            </p:nvSpPr>
            <p:spPr>
              <a:xfrm>
                <a:off x="5465523" y="3331479"/>
                <a:ext cx="1698300" cy="1711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13" name="Google Shape;713;p59"/>
              <p:cNvSpPr/>
              <p:nvPr/>
            </p:nvSpPr>
            <p:spPr>
              <a:xfrm rot="10800000">
                <a:off x="4467749"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14" name="Google Shape;714;p59"/>
              <p:cNvSpPr/>
              <p:nvPr/>
            </p:nvSpPr>
            <p:spPr>
              <a:xfrm rot="5400000">
                <a:off x="4467762"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15" name="Google Shape;715;p59"/>
              <p:cNvSpPr/>
              <p:nvPr/>
            </p:nvSpPr>
            <p:spPr>
              <a:xfrm>
                <a:off x="6301773"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16" name="Google Shape;716;p59"/>
              <p:cNvSpPr/>
              <p:nvPr/>
            </p:nvSpPr>
            <p:spPr>
              <a:xfrm rot="-5400000">
                <a:off x="6301763"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717" name="Google Shape;717;p59"/>
            <p:cNvSpPr/>
            <p:nvPr/>
          </p:nvSpPr>
          <p:spPr>
            <a:xfrm>
              <a:off x="6153961" y="4001955"/>
              <a:ext cx="327300" cy="3276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718" name="Google Shape;718;p59"/>
          <p:cNvGrpSpPr/>
          <p:nvPr/>
        </p:nvGrpSpPr>
        <p:grpSpPr>
          <a:xfrm>
            <a:off x="8128497" y="471005"/>
            <a:ext cx="644889" cy="644889"/>
            <a:chOff x="6658859" y="157834"/>
            <a:chExt cx="2410800" cy="2410800"/>
          </a:xfrm>
        </p:grpSpPr>
        <p:sp>
          <p:nvSpPr>
            <p:cNvPr id="719" name="Google Shape;719;p59"/>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20" name="Google Shape;720;p59"/>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21" name="Google Shape;721;p59"/>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22" name="Google Shape;722;p59"/>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723" name="Google Shape;723;p59"/>
          <p:cNvSpPr txBox="1"/>
          <p:nvPr/>
        </p:nvSpPr>
        <p:spPr>
          <a:xfrm>
            <a:off x="796950" y="1037850"/>
            <a:ext cx="7513500" cy="34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Urbanist"/>
                <a:ea typeface="Urbanist"/>
                <a:cs typeface="Urbanist"/>
                <a:sym typeface="Urbanist"/>
              </a:rPr>
              <a:t>I am the daughter of immigrant parents from the Netherlands. I am a first generation Canadian, first born in my family. I am white (blue eyes, blond hair, skin that burns the second the sunlight hits). I am a cisgender woman whose pronouns are she/her. Cori is my full name, not a nickname and I carry my birthright within my name. I have three degrees, I am old enought to be able to sing both the MASH theme song and drop Gilligan’s Island jokes. I am divorced. I have two adult children. I am a daughter, a mother, a sister, a partner, a school leader, a friend, and a teammate. I love whiskey and wine and I take my coffee black. I read mystery books, am a musician, and an athlete. And the last part of that sentance has taken me decades years to both say aloud, and believe. </a:t>
            </a:r>
            <a:endParaRPr sz="1800">
              <a:solidFill>
                <a:schemeClr val="dk1"/>
              </a:solidFill>
              <a:latin typeface="Urbanist"/>
              <a:ea typeface="Urbanist"/>
              <a:cs typeface="Urbanist"/>
              <a:sym typeface="Urbanist"/>
            </a:endParaRPr>
          </a:p>
          <a:p>
            <a:pPr marL="0" lvl="0" indent="0" algn="l" rtl="0">
              <a:spcBef>
                <a:spcPts val="0"/>
              </a:spcBef>
              <a:spcAft>
                <a:spcPts val="0"/>
              </a:spcAft>
              <a:buNone/>
            </a:pPr>
            <a:r>
              <a:rPr lang="en" sz="1800">
                <a:solidFill>
                  <a:schemeClr val="dk1"/>
                </a:solidFill>
                <a:latin typeface="Urbanist"/>
                <a:ea typeface="Urbanist"/>
                <a:cs typeface="Urbanist"/>
                <a:sym typeface="Urbanist"/>
              </a:rPr>
              <a:t>…Oh, and I grew up in a cult.</a:t>
            </a:r>
            <a:endParaRPr sz="1800">
              <a:solidFill>
                <a:schemeClr val="dk1"/>
              </a:solidFill>
              <a:latin typeface="Urbanist"/>
              <a:ea typeface="Urbanist"/>
              <a:cs typeface="Urbanist"/>
              <a:sym typeface="Urbanist"/>
            </a:endParaRPr>
          </a:p>
        </p:txBody>
      </p:sp>
      <p:sp>
        <p:nvSpPr>
          <p:cNvPr id="724" name="Google Shape;724;p59"/>
          <p:cNvSpPr txBox="1">
            <a:spLocks noGrp="1"/>
          </p:cNvSpPr>
          <p:nvPr>
            <p:ph type="title"/>
          </p:nvPr>
        </p:nvSpPr>
        <p:spPr>
          <a:xfrm>
            <a:off x="311700" y="173700"/>
            <a:ext cx="59538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POSITIONALITY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0"/>
          <p:cNvSpPr txBox="1">
            <a:spLocks noGrp="1"/>
          </p:cNvSpPr>
          <p:nvPr>
            <p:ph type="title"/>
          </p:nvPr>
        </p:nvSpPr>
        <p:spPr>
          <a:xfrm>
            <a:off x="375900" y="190325"/>
            <a:ext cx="8392200" cy="9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Cree Teachings vs Maslow</a:t>
            </a:r>
            <a:endParaRPr sz="3600"/>
          </a:p>
        </p:txBody>
      </p:sp>
      <p:grpSp>
        <p:nvGrpSpPr>
          <p:cNvPr id="730" name="Google Shape;730;p60"/>
          <p:cNvGrpSpPr/>
          <p:nvPr/>
        </p:nvGrpSpPr>
        <p:grpSpPr>
          <a:xfrm>
            <a:off x="8084931" y="361697"/>
            <a:ext cx="557859" cy="557859"/>
            <a:chOff x="6658859" y="157834"/>
            <a:chExt cx="2410800" cy="2410800"/>
          </a:xfrm>
        </p:grpSpPr>
        <p:sp>
          <p:nvSpPr>
            <p:cNvPr id="731" name="Google Shape;731;p60"/>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32" name="Google Shape;732;p60"/>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33" name="Google Shape;733;p60"/>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34" name="Google Shape;734;p60"/>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pic>
        <p:nvPicPr>
          <p:cNvPr id="735" name="Google Shape;735;p60" title="Screenshot 2026-04-15 154346.png"/>
          <p:cNvPicPr preferRelativeResize="0">
            <a:picLocks noGrp="1"/>
          </p:cNvPicPr>
          <p:nvPr>
            <p:ph type="pic" idx="2"/>
          </p:nvPr>
        </p:nvPicPr>
        <p:blipFill rotWithShape="1">
          <a:blip r:embed="rId3">
            <a:alphaModFix/>
          </a:blip>
          <a:srcRect l="1598" r="965"/>
          <a:stretch/>
        </p:blipFill>
        <p:spPr>
          <a:xfrm>
            <a:off x="329900" y="1050000"/>
            <a:ext cx="5209800" cy="3043500"/>
          </a:xfrm>
          <a:prstGeom prst="roundRect">
            <a:avLst>
              <a:gd name="adj" fmla="val 16667"/>
            </a:avLst>
          </a:prstGeom>
          <a:noFill/>
          <a:ln>
            <a:noFill/>
          </a:ln>
        </p:spPr>
      </p:pic>
      <p:grpSp>
        <p:nvGrpSpPr>
          <p:cNvPr id="736" name="Google Shape;736;p60"/>
          <p:cNvGrpSpPr/>
          <p:nvPr/>
        </p:nvGrpSpPr>
        <p:grpSpPr>
          <a:xfrm rot="-5400000">
            <a:off x="-112074" y="1361481"/>
            <a:ext cx="992173" cy="661800"/>
            <a:chOff x="4682426" y="915131"/>
            <a:chExt cx="992173" cy="661800"/>
          </a:xfrm>
        </p:grpSpPr>
        <p:sp>
          <p:nvSpPr>
            <p:cNvPr id="737" name="Google Shape;737;p60"/>
            <p:cNvSpPr/>
            <p:nvPr/>
          </p:nvSpPr>
          <p:spPr>
            <a:xfrm>
              <a:off x="4682426" y="915131"/>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738" name="Google Shape;738;p60"/>
            <p:cNvSpPr/>
            <p:nvPr/>
          </p:nvSpPr>
          <p:spPr>
            <a:xfrm>
              <a:off x="5012799" y="915131"/>
              <a:ext cx="661800" cy="6618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pic>
        <p:nvPicPr>
          <p:cNvPr id="739" name="Google Shape;739;p60" title="spiral.png"/>
          <p:cNvPicPr preferRelativeResize="0">
            <a:picLocks noGrp="1"/>
          </p:cNvPicPr>
          <p:nvPr>
            <p:ph type="pic" idx="3"/>
          </p:nvPr>
        </p:nvPicPr>
        <p:blipFill rotWithShape="1">
          <a:blip r:embed="rId4">
            <a:alphaModFix/>
          </a:blip>
          <a:srcRect t="3073" b="1798"/>
          <a:stretch/>
        </p:blipFill>
        <p:spPr>
          <a:xfrm>
            <a:off x="5640300" y="1242750"/>
            <a:ext cx="3314700" cy="2658000"/>
          </a:xfrm>
          <a:prstGeom prst="roundRect">
            <a:avLst>
              <a:gd name="adj" fmla="val 16667"/>
            </a:avLst>
          </a:prstGeom>
          <a:noFill/>
          <a:ln>
            <a:noFill/>
          </a:ln>
        </p:spPr>
      </p:pic>
      <p:grpSp>
        <p:nvGrpSpPr>
          <p:cNvPr id="740" name="Google Shape;740;p60"/>
          <p:cNvGrpSpPr/>
          <p:nvPr/>
        </p:nvGrpSpPr>
        <p:grpSpPr>
          <a:xfrm>
            <a:off x="8204083" y="3513144"/>
            <a:ext cx="677100" cy="1015145"/>
            <a:chOff x="8277908" y="3792069"/>
            <a:chExt cx="677100" cy="1015145"/>
          </a:xfrm>
        </p:grpSpPr>
        <p:sp>
          <p:nvSpPr>
            <p:cNvPr id="741" name="Google Shape;741;p60"/>
            <p:cNvSpPr/>
            <p:nvPr/>
          </p:nvSpPr>
          <p:spPr>
            <a:xfrm rot="5400000">
              <a:off x="8277908" y="4130114"/>
              <a:ext cx="677100" cy="677100"/>
            </a:xfrm>
            <a:prstGeom prst="pie">
              <a:avLst>
                <a:gd name="adj1" fmla="val 10800229"/>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1"/>
                </a:solidFill>
              </a:endParaRPr>
            </a:p>
          </p:txBody>
        </p:sp>
        <p:sp>
          <p:nvSpPr>
            <p:cNvPr id="742" name="Google Shape;742;p60"/>
            <p:cNvSpPr/>
            <p:nvPr/>
          </p:nvSpPr>
          <p:spPr>
            <a:xfrm rot="5400000">
              <a:off x="8277908" y="3792069"/>
              <a:ext cx="677100" cy="6771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endParaRPr>
            </a:p>
          </p:txBody>
        </p:sp>
      </p:grpSp>
      <p:sp>
        <p:nvSpPr>
          <p:cNvPr id="743" name="Google Shape;743;p60"/>
          <p:cNvSpPr txBox="1"/>
          <p:nvPr/>
        </p:nvSpPr>
        <p:spPr>
          <a:xfrm>
            <a:off x="3979950" y="4674417"/>
            <a:ext cx="4848300" cy="320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Urbanist"/>
                <a:ea typeface="Urbanist"/>
                <a:cs typeface="Urbanist"/>
                <a:sym typeface="Urbanist"/>
              </a:rPr>
              <a:t>J. Gray, Teacher, Westmount Jr High</a:t>
            </a:r>
            <a:endParaRPr sz="1000">
              <a:solidFill>
                <a:schemeClr val="dk1"/>
              </a:solidFill>
              <a:latin typeface="Urbanist"/>
              <a:ea typeface="Urbanist"/>
              <a:cs typeface="Urbanist"/>
              <a:sym typeface="Urbani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grpSp>
        <p:nvGrpSpPr>
          <p:cNvPr id="748" name="Google Shape;748;p61"/>
          <p:cNvGrpSpPr/>
          <p:nvPr/>
        </p:nvGrpSpPr>
        <p:grpSpPr>
          <a:xfrm rot="-5400000">
            <a:off x="205726" y="1646506"/>
            <a:ext cx="992173" cy="661800"/>
            <a:chOff x="4682426" y="915131"/>
            <a:chExt cx="992173" cy="661800"/>
          </a:xfrm>
        </p:grpSpPr>
        <p:sp>
          <p:nvSpPr>
            <p:cNvPr id="749" name="Google Shape;749;p61"/>
            <p:cNvSpPr/>
            <p:nvPr/>
          </p:nvSpPr>
          <p:spPr>
            <a:xfrm>
              <a:off x="4682426" y="915131"/>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750" name="Google Shape;750;p61"/>
            <p:cNvSpPr/>
            <p:nvPr/>
          </p:nvSpPr>
          <p:spPr>
            <a:xfrm>
              <a:off x="5012799" y="915131"/>
              <a:ext cx="661800" cy="6618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grpSp>
        <p:nvGrpSpPr>
          <p:cNvPr id="751" name="Google Shape;751;p61"/>
          <p:cNvGrpSpPr/>
          <p:nvPr/>
        </p:nvGrpSpPr>
        <p:grpSpPr>
          <a:xfrm>
            <a:off x="8277908" y="3792069"/>
            <a:ext cx="677100" cy="1015145"/>
            <a:chOff x="8277908" y="3792069"/>
            <a:chExt cx="677100" cy="1015145"/>
          </a:xfrm>
        </p:grpSpPr>
        <p:sp>
          <p:nvSpPr>
            <p:cNvPr id="752" name="Google Shape;752;p61"/>
            <p:cNvSpPr/>
            <p:nvPr/>
          </p:nvSpPr>
          <p:spPr>
            <a:xfrm rot="5400000">
              <a:off x="8277908" y="4130114"/>
              <a:ext cx="677100" cy="677100"/>
            </a:xfrm>
            <a:prstGeom prst="pie">
              <a:avLst>
                <a:gd name="adj1" fmla="val 10800229"/>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1"/>
                </a:solidFill>
              </a:endParaRPr>
            </a:p>
          </p:txBody>
        </p:sp>
        <p:sp>
          <p:nvSpPr>
            <p:cNvPr id="753" name="Google Shape;753;p61"/>
            <p:cNvSpPr/>
            <p:nvPr/>
          </p:nvSpPr>
          <p:spPr>
            <a:xfrm rot="5400000">
              <a:off x="8277908" y="3792069"/>
              <a:ext cx="677100" cy="6771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endParaRPr>
            </a:p>
          </p:txBody>
        </p:sp>
      </p:grpSp>
      <p:sp>
        <p:nvSpPr>
          <p:cNvPr id="754" name="Google Shape;754;p61"/>
          <p:cNvSpPr txBox="1">
            <a:spLocks noGrp="1"/>
          </p:cNvSpPr>
          <p:nvPr>
            <p:ph type="title"/>
          </p:nvPr>
        </p:nvSpPr>
        <p:spPr>
          <a:xfrm>
            <a:off x="375900" y="190325"/>
            <a:ext cx="8392200" cy="9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Cree Teachings vs Maslow</a:t>
            </a:r>
            <a:endParaRPr sz="3600"/>
          </a:p>
        </p:txBody>
      </p:sp>
      <p:grpSp>
        <p:nvGrpSpPr>
          <p:cNvPr id="755" name="Google Shape;755;p61"/>
          <p:cNvGrpSpPr/>
          <p:nvPr/>
        </p:nvGrpSpPr>
        <p:grpSpPr>
          <a:xfrm>
            <a:off x="8084931" y="361697"/>
            <a:ext cx="557859" cy="557859"/>
            <a:chOff x="6658859" y="157834"/>
            <a:chExt cx="2410800" cy="2410800"/>
          </a:xfrm>
        </p:grpSpPr>
        <p:sp>
          <p:nvSpPr>
            <p:cNvPr id="756" name="Google Shape;756;p61"/>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57" name="Google Shape;757;p61"/>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58" name="Google Shape;758;p61"/>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59" name="Google Shape;759;p61"/>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pic>
        <p:nvPicPr>
          <p:cNvPr id="760" name="Google Shape;760;p61" title="Maslows-Hierarchy-of-Needs.png"/>
          <p:cNvPicPr preferRelativeResize="0"/>
          <p:nvPr/>
        </p:nvPicPr>
        <p:blipFill>
          <a:blip r:embed="rId3">
            <a:alphaModFix/>
          </a:blip>
          <a:stretch>
            <a:fillRect/>
          </a:stretch>
        </p:blipFill>
        <p:spPr>
          <a:xfrm>
            <a:off x="1852500" y="1200749"/>
            <a:ext cx="5439000" cy="36912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grpSp>
        <p:nvGrpSpPr>
          <p:cNvPr id="765" name="Google Shape;765;p62"/>
          <p:cNvGrpSpPr/>
          <p:nvPr/>
        </p:nvGrpSpPr>
        <p:grpSpPr>
          <a:xfrm>
            <a:off x="6855558" y="1623944"/>
            <a:ext cx="677100" cy="1015145"/>
            <a:chOff x="8277908" y="3792069"/>
            <a:chExt cx="677100" cy="1015145"/>
          </a:xfrm>
        </p:grpSpPr>
        <p:sp>
          <p:nvSpPr>
            <p:cNvPr id="766" name="Google Shape;766;p62"/>
            <p:cNvSpPr/>
            <p:nvPr/>
          </p:nvSpPr>
          <p:spPr>
            <a:xfrm rot="5400000">
              <a:off x="8277908" y="4130114"/>
              <a:ext cx="677100" cy="677100"/>
            </a:xfrm>
            <a:prstGeom prst="pie">
              <a:avLst>
                <a:gd name="adj1" fmla="val 10800229"/>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1"/>
                </a:solidFill>
              </a:endParaRPr>
            </a:p>
          </p:txBody>
        </p:sp>
        <p:sp>
          <p:nvSpPr>
            <p:cNvPr id="767" name="Google Shape;767;p62"/>
            <p:cNvSpPr/>
            <p:nvPr/>
          </p:nvSpPr>
          <p:spPr>
            <a:xfrm rot="5400000">
              <a:off x="8277908" y="3792069"/>
              <a:ext cx="677100" cy="6771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endParaRPr>
            </a:p>
          </p:txBody>
        </p:sp>
      </p:grpSp>
      <p:sp>
        <p:nvSpPr>
          <p:cNvPr id="768" name="Google Shape;768;p62"/>
          <p:cNvSpPr txBox="1">
            <a:spLocks noGrp="1"/>
          </p:cNvSpPr>
          <p:nvPr>
            <p:ph type="title"/>
          </p:nvPr>
        </p:nvSpPr>
        <p:spPr>
          <a:xfrm>
            <a:off x="375900" y="190325"/>
            <a:ext cx="8392200" cy="9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Cree Teachings vs Maslow</a:t>
            </a:r>
            <a:endParaRPr sz="3600"/>
          </a:p>
        </p:txBody>
      </p:sp>
      <p:pic>
        <p:nvPicPr>
          <p:cNvPr id="769" name="Google Shape;769;p62" title="Screenshot 2026-04-15 134914.png"/>
          <p:cNvPicPr preferRelativeResize="0">
            <a:picLocks noGrp="1"/>
          </p:cNvPicPr>
          <p:nvPr>
            <p:ph type="pic" idx="2"/>
          </p:nvPr>
        </p:nvPicPr>
        <p:blipFill rotWithShape="1">
          <a:blip r:embed="rId3">
            <a:alphaModFix/>
          </a:blip>
          <a:srcRect t="2606" b="2616"/>
          <a:stretch/>
        </p:blipFill>
        <p:spPr>
          <a:xfrm>
            <a:off x="1965450" y="1090925"/>
            <a:ext cx="5213100" cy="3583500"/>
          </a:xfrm>
          <a:prstGeom prst="roundRect">
            <a:avLst>
              <a:gd name="adj" fmla="val 16667"/>
            </a:avLst>
          </a:prstGeom>
          <a:noFill/>
          <a:ln>
            <a:noFill/>
          </a:ln>
        </p:spPr>
      </p:pic>
      <p:grpSp>
        <p:nvGrpSpPr>
          <p:cNvPr id="770" name="Google Shape;770;p62"/>
          <p:cNvGrpSpPr/>
          <p:nvPr/>
        </p:nvGrpSpPr>
        <p:grpSpPr>
          <a:xfrm rot="-5400000">
            <a:off x="1643451" y="3522456"/>
            <a:ext cx="992173" cy="661800"/>
            <a:chOff x="4682426" y="915131"/>
            <a:chExt cx="992173" cy="661800"/>
          </a:xfrm>
        </p:grpSpPr>
        <p:sp>
          <p:nvSpPr>
            <p:cNvPr id="771" name="Google Shape;771;p62"/>
            <p:cNvSpPr/>
            <p:nvPr/>
          </p:nvSpPr>
          <p:spPr>
            <a:xfrm>
              <a:off x="4682426" y="915131"/>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772" name="Google Shape;772;p62"/>
            <p:cNvSpPr/>
            <p:nvPr/>
          </p:nvSpPr>
          <p:spPr>
            <a:xfrm>
              <a:off x="5012799" y="915131"/>
              <a:ext cx="661800" cy="6618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grpSp>
        <p:nvGrpSpPr>
          <p:cNvPr id="773" name="Google Shape;773;p62"/>
          <p:cNvGrpSpPr/>
          <p:nvPr/>
        </p:nvGrpSpPr>
        <p:grpSpPr>
          <a:xfrm>
            <a:off x="6855556" y="3475497"/>
            <a:ext cx="557859" cy="557859"/>
            <a:chOff x="6658859" y="157834"/>
            <a:chExt cx="2410800" cy="2410800"/>
          </a:xfrm>
        </p:grpSpPr>
        <p:sp>
          <p:nvSpPr>
            <p:cNvPr id="774" name="Google Shape;774;p62"/>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75" name="Google Shape;775;p62"/>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76" name="Google Shape;776;p62"/>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77" name="Google Shape;777;p62"/>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778" name="Google Shape;778;p62"/>
          <p:cNvSpPr txBox="1"/>
          <p:nvPr/>
        </p:nvSpPr>
        <p:spPr>
          <a:xfrm>
            <a:off x="3979950" y="4674417"/>
            <a:ext cx="4848300" cy="320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Urbanist"/>
                <a:ea typeface="Urbanist"/>
                <a:cs typeface="Urbanist"/>
                <a:sym typeface="Urbanist"/>
              </a:rPr>
              <a:t>OECD: Promising Practices in Supporting success for Indigenous Students (2017)</a:t>
            </a:r>
            <a:endParaRPr sz="1000">
              <a:solidFill>
                <a:schemeClr val="dk1"/>
              </a:solidFill>
              <a:latin typeface="Urbanist"/>
              <a:ea typeface="Urbanist"/>
              <a:cs typeface="Urbanist"/>
              <a:sym typeface="Urbani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63" title="8e9ff43558b45688eb73591df94b5288.jpg"/>
          <p:cNvPicPr preferRelativeResize="0">
            <a:picLocks noGrp="1"/>
          </p:cNvPicPr>
          <p:nvPr>
            <p:ph type="pic" idx="4"/>
          </p:nvPr>
        </p:nvPicPr>
        <p:blipFill rotWithShape="1">
          <a:blip r:embed="rId3">
            <a:alphaModFix/>
          </a:blip>
          <a:srcRect t="11543" b="11551"/>
          <a:stretch/>
        </p:blipFill>
        <p:spPr>
          <a:xfrm>
            <a:off x="1553250" y="248700"/>
            <a:ext cx="6041100" cy="4646100"/>
          </a:xfrm>
          <a:prstGeom prst="roundRect">
            <a:avLst>
              <a:gd name="adj" fmla="val 16667"/>
            </a:avLst>
          </a:prstGeom>
        </p:spPr>
      </p:pic>
      <p:grpSp>
        <p:nvGrpSpPr>
          <p:cNvPr id="784" name="Google Shape;784;p63"/>
          <p:cNvGrpSpPr/>
          <p:nvPr/>
        </p:nvGrpSpPr>
        <p:grpSpPr>
          <a:xfrm>
            <a:off x="1067250" y="361158"/>
            <a:ext cx="613308" cy="613308"/>
            <a:chOff x="6658859" y="157834"/>
            <a:chExt cx="2410800" cy="2410800"/>
          </a:xfrm>
        </p:grpSpPr>
        <p:sp>
          <p:nvSpPr>
            <p:cNvPr id="785" name="Google Shape;785;p63"/>
            <p:cNvSpPr/>
            <p:nvPr/>
          </p:nvSpPr>
          <p:spPr>
            <a:xfrm>
              <a:off x="7731122" y="157834"/>
              <a:ext cx="257400" cy="2410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86" name="Google Shape;786;p63"/>
            <p:cNvSpPr/>
            <p:nvPr/>
          </p:nvSpPr>
          <p:spPr>
            <a:xfrm rot="5400000">
              <a:off x="7735559" y="157731"/>
              <a:ext cx="257400" cy="2410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87" name="Google Shape;787;p63"/>
            <p:cNvSpPr/>
            <p:nvPr/>
          </p:nvSpPr>
          <p:spPr>
            <a:xfrm rot="2700000">
              <a:off x="7753980" y="154455"/>
              <a:ext cx="257528" cy="2410457"/>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88" name="Google Shape;788;p63"/>
            <p:cNvSpPr/>
            <p:nvPr/>
          </p:nvSpPr>
          <p:spPr>
            <a:xfrm rot="8100000">
              <a:off x="7757334" y="157849"/>
              <a:ext cx="257528" cy="2410457"/>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789" name="Google Shape;789;p63"/>
          <p:cNvGrpSpPr/>
          <p:nvPr/>
        </p:nvGrpSpPr>
        <p:grpSpPr>
          <a:xfrm>
            <a:off x="7391875" y="3591083"/>
            <a:ext cx="613308" cy="613308"/>
            <a:chOff x="6658859" y="157834"/>
            <a:chExt cx="2410800" cy="2410800"/>
          </a:xfrm>
        </p:grpSpPr>
        <p:sp>
          <p:nvSpPr>
            <p:cNvPr id="790" name="Google Shape;790;p63"/>
            <p:cNvSpPr/>
            <p:nvPr/>
          </p:nvSpPr>
          <p:spPr>
            <a:xfrm>
              <a:off x="7731122" y="157834"/>
              <a:ext cx="257400" cy="2410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91" name="Google Shape;791;p63"/>
            <p:cNvSpPr/>
            <p:nvPr/>
          </p:nvSpPr>
          <p:spPr>
            <a:xfrm rot="5400000">
              <a:off x="7735559" y="157731"/>
              <a:ext cx="257400" cy="2410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92" name="Google Shape;792;p63"/>
            <p:cNvSpPr/>
            <p:nvPr/>
          </p:nvSpPr>
          <p:spPr>
            <a:xfrm rot="2700000">
              <a:off x="7753980" y="154455"/>
              <a:ext cx="257528" cy="2410457"/>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93" name="Google Shape;793;p63"/>
            <p:cNvSpPr/>
            <p:nvPr/>
          </p:nvSpPr>
          <p:spPr>
            <a:xfrm rot="8100000">
              <a:off x="7757334" y="157849"/>
              <a:ext cx="257528" cy="2410457"/>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64" title="IMG_0460.JPEG"/>
          <p:cNvPicPr preferRelativeResize="0">
            <a:picLocks noGrp="1"/>
          </p:cNvPicPr>
          <p:nvPr>
            <p:ph type="pic" idx="4"/>
          </p:nvPr>
        </p:nvPicPr>
        <p:blipFill rotWithShape="1">
          <a:blip r:embed="rId3">
            <a:alphaModFix/>
          </a:blip>
          <a:srcRect l="2602" t="11220" r="4470" b="3587"/>
          <a:stretch/>
        </p:blipFill>
        <p:spPr>
          <a:xfrm>
            <a:off x="1692600" y="592350"/>
            <a:ext cx="5758800" cy="3958800"/>
          </a:xfrm>
          <a:prstGeom prst="roundRect">
            <a:avLst>
              <a:gd name="adj" fmla="val 16667"/>
            </a:avLst>
          </a:prstGeom>
        </p:spPr>
      </p:pic>
      <p:grpSp>
        <p:nvGrpSpPr>
          <p:cNvPr id="799" name="Google Shape;799;p64"/>
          <p:cNvGrpSpPr/>
          <p:nvPr/>
        </p:nvGrpSpPr>
        <p:grpSpPr>
          <a:xfrm>
            <a:off x="1067250" y="361158"/>
            <a:ext cx="613308" cy="613308"/>
            <a:chOff x="6658859" y="157834"/>
            <a:chExt cx="2410800" cy="2410800"/>
          </a:xfrm>
        </p:grpSpPr>
        <p:sp>
          <p:nvSpPr>
            <p:cNvPr id="800" name="Google Shape;800;p64"/>
            <p:cNvSpPr/>
            <p:nvPr/>
          </p:nvSpPr>
          <p:spPr>
            <a:xfrm>
              <a:off x="7731122" y="157834"/>
              <a:ext cx="257400" cy="2410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01" name="Google Shape;801;p64"/>
            <p:cNvSpPr/>
            <p:nvPr/>
          </p:nvSpPr>
          <p:spPr>
            <a:xfrm rot="5400000">
              <a:off x="7735559" y="157731"/>
              <a:ext cx="257400" cy="2410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02" name="Google Shape;802;p64"/>
            <p:cNvSpPr/>
            <p:nvPr/>
          </p:nvSpPr>
          <p:spPr>
            <a:xfrm rot="2700000">
              <a:off x="7753980" y="154455"/>
              <a:ext cx="257528" cy="2410457"/>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03" name="Google Shape;803;p64"/>
            <p:cNvSpPr/>
            <p:nvPr/>
          </p:nvSpPr>
          <p:spPr>
            <a:xfrm rot="8100000">
              <a:off x="7757334" y="157849"/>
              <a:ext cx="257528" cy="2410457"/>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804" name="Google Shape;804;p64"/>
          <p:cNvGrpSpPr/>
          <p:nvPr/>
        </p:nvGrpSpPr>
        <p:grpSpPr>
          <a:xfrm>
            <a:off x="7391875" y="3591083"/>
            <a:ext cx="613308" cy="613308"/>
            <a:chOff x="6658859" y="157834"/>
            <a:chExt cx="2410800" cy="2410800"/>
          </a:xfrm>
        </p:grpSpPr>
        <p:sp>
          <p:nvSpPr>
            <p:cNvPr id="805" name="Google Shape;805;p64"/>
            <p:cNvSpPr/>
            <p:nvPr/>
          </p:nvSpPr>
          <p:spPr>
            <a:xfrm>
              <a:off x="7731122" y="157834"/>
              <a:ext cx="257400" cy="2410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06" name="Google Shape;806;p64"/>
            <p:cNvSpPr/>
            <p:nvPr/>
          </p:nvSpPr>
          <p:spPr>
            <a:xfrm rot="5400000">
              <a:off x="7735559" y="157731"/>
              <a:ext cx="257400" cy="2410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07" name="Google Shape;807;p64"/>
            <p:cNvSpPr/>
            <p:nvPr/>
          </p:nvSpPr>
          <p:spPr>
            <a:xfrm rot="2700000">
              <a:off x="7753980" y="154455"/>
              <a:ext cx="257528" cy="2410457"/>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08" name="Google Shape;808;p64"/>
            <p:cNvSpPr/>
            <p:nvPr/>
          </p:nvSpPr>
          <p:spPr>
            <a:xfrm rot="8100000">
              <a:off x="7757334" y="157849"/>
              <a:ext cx="257528" cy="2410457"/>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65" descr="Closeup of an orange."/>
          <p:cNvPicPr preferRelativeResize="0">
            <a:picLocks noGrp="1"/>
          </p:cNvPicPr>
          <p:nvPr>
            <p:ph type="pic" idx="2"/>
          </p:nvPr>
        </p:nvPicPr>
        <p:blipFill rotWithShape="1">
          <a:blip r:embed="rId3">
            <a:alphaModFix/>
          </a:blip>
          <a:srcRect l="57766" t="49733" r="14257" b="12966"/>
          <a:stretch/>
        </p:blipFill>
        <p:spPr>
          <a:xfrm>
            <a:off x="1967105" y="172100"/>
            <a:ext cx="1427100" cy="1427100"/>
          </a:xfrm>
          <a:prstGeom prst="ellipse">
            <a:avLst/>
          </a:prstGeom>
        </p:spPr>
      </p:pic>
      <p:pic>
        <p:nvPicPr>
          <p:cNvPr id="814" name="Google Shape;814;p65" descr="Stone background."/>
          <p:cNvPicPr preferRelativeResize="0">
            <a:picLocks noGrp="1"/>
          </p:cNvPicPr>
          <p:nvPr>
            <p:ph type="pic" idx="4"/>
          </p:nvPr>
        </p:nvPicPr>
        <p:blipFill rotWithShape="1">
          <a:blip r:embed="rId4">
            <a:alphaModFix/>
          </a:blip>
          <a:srcRect l="16676" r="16676"/>
          <a:stretch/>
        </p:blipFill>
        <p:spPr>
          <a:xfrm>
            <a:off x="3858455" y="3482800"/>
            <a:ext cx="1427100" cy="1427100"/>
          </a:xfrm>
          <a:prstGeom prst="ellipse">
            <a:avLst/>
          </a:prstGeom>
        </p:spPr>
      </p:pic>
      <p:pic>
        <p:nvPicPr>
          <p:cNvPr id="815" name="Google Shape;815;p65" descr="Very close up of a poster printed in pink and orange."/>
          <p:cNvPicPr preferRelativeResize="0">
            <a:picLocks noGrp="1"/>
          </p:cNvPicPr>
          <p:nvPr>
            <p:ph type="pic" idx="3"/>
          </p:nvPr>
        </p:nvPicPr>
        <p:blipFill rotWithShape="1">
          <a:blip r:embed="rId5">
            <a:alphaModFix/>
          </a:blip>
          <a:srcRect l="12503" r="12495"/>
          <a:stretch/>
        </p:blipFill>
        <p:spPr>
          <a:xfrm>
            <a:off x="6513505" y="172100"/>
            <a:ext cx="1427100" cy="1427100"/>
          </a:xfrm>
          <a:prstGeom prst="ellipse">
            <a:avLst/>
          </a:prstGeom>
        </p:spPr>
      </p:pic>
      <p:sp>
        <p:nvSpPr>
          <p:cNvPr id="816" name="Google Shape;816;p6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Practical Application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66" title="IMG_0715.jpg"/>
          <p:cNvPicPr preferRelativeResize="0">
            <a:picLocks noGrp="1"/>
          </p:cNvPicPr>
          <p:nvPr>
            <p:ph type="pic" idx="2"/>
          </p:nvPr>
        </p:nvPicPr>
        <p:blipFill rotWithShape="1">
          <a:blip r:embed="rId3">
            <a:alphaModFix/>
          </a:blip>
          <a:srcRect r="10985"/>
          <a:stretch/>
        </p:blipFill>
        <p:spPr>
          <a:xfrm>
            <a:off x="5250675" y="742775"/>
            <a:ext cx="2750400" cy="3776700"/>
          </a:xfrm>
          <a:prstGeom prst="roundRect">
            <a:avLst>
              <a:gd name="adj" fmla="val 16667"/>
            </a:avLst>
          </a:prstGeom>
        </p:spPr>
      </p:pic>
      <p:pic>
        <p:nvPicPr>
          <p:cNvPr id="822" name="Google Shape;822;p66" title="IMG_0713.jpg"/>
          <p:cNvPicPr preferRelativeResize="0">
            <a:picLocks noGrp="1"/>
          </p:cNvPicPr>
          <p:nvPr>
            <p:ph type="pic" idx="2"/>
          </p:nvPr>
        </p:nvPicPr>
        <p:blipFill rotWithShape="1">
          <a:blip r:embed="rId4">
            <a:alphaModFix/>
          </a:blip>
          <a:srcRect l="7855" t="9371" r="6580" b="8641"/>
          <a:stretch/>
        </p:blipFill>
        <p:spPr>
          <a:xfrm>
            <a:off x="604425" y="1023450"/>
            <a:ext cx="4299600" cy="3096600"/>
          </a:xfrm>
          <a:prstGeom prst="roundRect">
            <a:avLst>
              <a:gd name="adj" fmla="val 16667"/>
            </a:avLst>
          </a:prstGeom>
        </p:spPr>
      </p:pic>
      <p:grpSp>
        <p:nvGrpSpPr>
          <p:cNvPr id="823" name="Google Shape;823;p66"/>
          <p:cNvGrpSpPr/>
          <p:nvPr/>
        </p:nvGrpSpPr>
        <p:grpSpPr>
          <a:xfrm>
            <a:off x="7100167" y="4070884"/>
            <a:ext cx="992173" cy="661800"/>
            <a:chOff x="4325342" y="3617259"/>
            <a:chExt cx="992173" cy="661800"/>
          </a:xfrm>
        </p:grpSpPr>
        <p:sp>
          <p:nvSpPr>
            <p:cNvPr id="824" name="Google Shape;824;p66"/>
            <p:cNvSpPr/>
            <p:nvPr/>
          </p:nvSpPr>
          <p:spPr>
            <a:xfrm rot="10800000">
              <a:off x="4655715" y="3617259"/>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825" name="Google Shape;825;p66"/>
            <p:cNvSpPr/>
            <p:nvPr/>
          </p:nvSpPr>
          <p:spPr>
            <a:xfrm rot="10800000">
              <a:off x="4325342" y="3617259"/>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grpSp>
      <p:grpSp>
        <p:nvGrpSpPr>
          <p:cNvPr id="826" name="Google Shape;826;p66"/>
          <p:cNvGrpSpPr/>
          <p:nvPr/>
        </p:nvGrpSpPr>
        <p:grpSpPr>
          <a:xfrm>
            <a:off x="604415" y="816788"/>
            <a:ext cx="992173" cy="661800"/>
            <a:chOff x="423415" y="1168763"/>
            <a:chExt cx="992173" cy="661800"/>
          </a:xfrm>
        </p:grpSpPr>
        <p:sp>
          <p:nvSpPr>
            <p:cNvPr id="827" name="Google Shape;827;p66"/>
            <p:cNvSpPr/>
            <p:nvPr/>
          </p:nvSpPr>
          <p:spPr>
            <a:xfrm>
              <a:off x="423415" y="1168763"/>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828" name="Google Shape;828;p66"/>
            <p:cNvSpPr/>
            <p:nvPr/>
          </p:nvSpPr>
          <p:spPr>
            <a:xfrm>
              <a:off x="753788" y="1168763"/>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67"/>
          <p:cNvSpPr txBox="1">
            <a:spLocks noGrp="1"/>
          </p:cNvSpPr>
          <p:nvPr>
            <p:ph type="title"/>
          </p:nvPr>
        </p:nvSpPr>
        <p:spPr>
          <a:xfrm>
            <a:off x="311700" y="1226238"/>
            <a:ext cx="8520600" cy="54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a:t>Building a Culture of Belonging</a:t>
            </a:r>
            <a:endParaRPr sz="3200"/>
          </a:p>
        </p:txBody>
      </p:sp>
      <p:sp>
        <p:nvSpPr>
          <p:cNvPr id="834" name="Google Shape;834;p67"/>
          <p:cNvSpPr/>
          <p:nvPr/>
        </p:nvSpPr>
        <p:spPr>
          <a:xfrm>
            <a:off x="790625" y="1772850"/>
            <a:ext cx="7647600" cy="159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pic>
        <p:nvPicPr>
          <p:cNvPr id="835" name="Google Shape;835;p67" descr="Closeup of an orange."/>
          <p:cNvPicPr preferRelativeResize="0">
            <a:picLocks noGrp="1"/>
          </p:cNvPicPr>
          <p:nvPr>
            <p:ph type="pic" idx="9"/>
          </p:nvPr>
        </p:nvPicPr>
        <p:blipFill rotWithShape="1">
          <a:blip r:embed="rId3">
            <a:alphaModFix/>
          </a:blip>
          <a:srcRect l="59241" t="55057" r="26245" b="25592"/>
          <a:stretch/>
        </p:blipFill>
        <p:spPr>
          <a:xfrm>
            <a:off x="841025" y="268300"/>
            <a:ext cx="809400" cy="809400"/>
          </a:xfrm>
          <a:prstGeom prst="ellipse">
            <a:avLst/>
          </a:prstGeom>
        </p:spPr>
      </p:pic>
      <p:pic>
        <p:nvPicPr>
          <p:cNvPr id="836" name="Google Shape;836;p67" descr="Stone background."/>
          <p:cNvPicPr preferRelativeResize="0">
            <a:picLocks noGrp="1"/>
          </p:cNvPicPr>
          <p:nvPr>
            <p:ph type="pic" idx="9"/>
          </p:nvPr>
        </p:nvPicPr>
        <p:blipFill rotWithShape="1">
          <a:blip r:embed="rId4">
            <a:alphaModFix/>
          </a:blip>
          <a:srcRect l="16676" r="16676"/>
          <a:stretch/>
        </p:blipFill>
        <p:spPr>
          <a:xfrm>
            <a:off x="6479900" y="665925"/>
            <a:ext cx="800400" cy="800400"/>
          </a:xfrm>
          <a:prstGeom prst="pie">
            <a:avLst>
              <a:gd name="adj1" fmla="val 0"/>
              <a:gd name="adj2" fmla="val 16200000"/>
            </a:avLst>
          </a:prstGeom>
        </p:spPr>
      </p:pic>
      <p:graphicFrame>
        <p:nvGraphicFramePr>
          <p:cNvPr id="837" name="Google Shape;837;p67"/>
          <p:cNvGraphicFramePr/>
          <p:nvPr/>
        </p:nvGraphicFramePr>
        <p:xfrm>
          <a:off x="952500" y="2190750"/>
          <a:ext cx="7239000" cy="2438340"/>
        </p:xfrm>
        <a:graphic>
          <a:graphicData uri="http://schemas.openxmlformats.org/drawingml/2006/table">
            <a:tbl>
              <a:tblPr>
                <a:noFill/>
                <a:tableStyleId>{E3A37D8D-1660-40AD-AE7A-8C6227E9B572}</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2000">
                          <a:latin typeface="Urbanist ExtraBold"/>
                          <a:ea typeface="Urbanist ExtraBold"/>
                          <a:cs typeface="Urbanist ExtraBold"/>
                          <a:sym typeface="Urbanist ExtraBold"/>
                        </a:rPr>
                        <a:t>Belonging as Identity</a:t>
                      </a:r>
                      <a:endParaRPr sz="2000">
                        <a:latin typeface="Urbanist ExtraBold"/>
                        <a:ea typeface="Urbanist ExtraBold"/>
                        <a:cs typeface="Urbanist ExtraBold"/>
                        <a:sym typeface="Urbanist ExtraBold"/>
                      </a:endParaRPr>
                    </a:p>
                    <a:p>
                      <a:pPr marL="0" lvl="0" indent="0" algn="ctr" rtl="0">
                        <a:spcBef>
                          <a:spcPts val="0"/>
                        </a:spcBef>
                        <a:spcAft>
                          <a:spcPts val="0"/>
                        </a:spcAft>
                        <a:buNone/>
                      </a:pPr>
                      <a:r>
                        <a:rPr lang="en" sz="1600">
                          <a:latin typeface="Urbanist Light"/>
                          <a:ea typeface="Urbanist Light"/>
                          <a:cs typeface="Urbanist Light"/>
                          <a:sym typeface="Urbanist Light"/>
                        </a:rPr>
                        <a:t>Windows &amp; Mirrors</a:t>
                      </a:r>
                      <a:endParaRPr sz="1600">
                        <a:latin typeface="Urbanist Light"/>
                        <a:ea typeface="Urbanist Light"/>
                        <a:cs typeface="Urbanist Light"/>
                        <a:sym typeface="Urbanist Light"/>
                      </a:endParaRPr>
                    </a:p>
                    <a:p>
                      <a:pPr marL="0" lvl="0" indent="0" algn="ctr" rtl="0">
                        <a:spcBef>
                          <a:spcPts val="0"/>
                        </a:spcBef>
                        <a:spcAft>
                          <a:spcPts val="0"/>
                        </a:spcAft>
                        <a:buNone/>
                      </a:pPr>
                      <a:r>
                        <a:rPr lang="en" sz="1600">
                          <a:latin typeface="Urbanist Light"/>
                          <a:ea typeface="Urbanist Light"/>
                          <a:cs typeface="Urbanist Light"/>
                          <a:sym typeface="Urbanist Light"/>
                        </a:rPr>
                        <a:t>Place Pedagogy</a:t>
                      </a:r>
                      <a:endParaRPr sz="1600">
                        <a:latin typeface="Urbanist Light"/>
                        <a:ea typeface="Urbanist Light"/>
                        <a:cs typeface="Urbanist Light"/>
                        <a:sym typeface="Urbanist Light"/>
                      </a:endParaRPr>
                    </a:p>
                    <a:p>
                      <a:pPr marL="0" lvl="0" indent="0" algn="ctr" rtl="0">
                        <a:spcBef>
                          <a:spcPts val="0"/>
                        </a:spcBef>
                        <a:spcAft>
                          <a:spcPts val="0"/>
                        </a:spcAft>
                        <a:buNone/>
                      </a:pPr>
                      <a:r>
                        <a:rPr lang="en" sz="1600">
                          <a:latin typeface="Urbanist Light"/>
                          <a:ea typeface="Urbanist Light"/>
                          <a:cs typeface="Urbanist Light"/>
                          <a:sym typeface="Urbanist Light"/>
                        </a:rPr>
                        <a:t>Names</a:t>
                      </a:r>
                      <a:endParaRPr sz="1600">
                        <a:latin typeface="Urbanist Light"/>
                        <a:ea typeface="Urbanist Light"/>
                        <a:cs typeface="Urbanist Light"/>
                        <a:sym typeface="Urbanist Light"/>
                      </a:endParaRPr>
                    </a:p>
                  </a:txBody>
                  <a:tcPr marL="91425" marR="91425" marT="91425" marB="91425">
                    <a:solidFill>
                      <a:schemeClr val="dk2"/>
                    </a:solidFill>
                  </a:tcPr>
                </a:tc>
                <a:tc>
                  <a:txBody>
                    <a:bodyPr/>
                    <a:lstStyle/>
                    <a:p>
                      <a:pPr marL="0" lvl="0" indent="0" algn="ctr" rtl="0">
                        <a:spcBef>
                          <a:spcPts val="0"/>
                        </a:spcBef>
                        <a:spcAft>
                          <a:spcPts val="0"/>
                        </a:spcAft>
                        <a:buNone/>
                      </a:pPr>
                      <a:r>
                        <a:rPr lang="en" sz="2000">
                          <a:latin typeface="Urbanist ExtraBold"/>
                          <a:ea typeface="Urbanist ExtraBold"/>
                          <a:cs typeface="Urbanist ExtraBold"/>
                          <a:sym typeface="Urbanist ExtraBold"/>
                        </a:rPr>
                        <a:t>Belonging in Curriculum</a:t>
                      </a:r>
                      <a:endParaRPr sz="2000">
                        <a:latin typeface="Urbanist ExtraBold"/>
                        <a:ea typeface="Urbanist ExtraBold"/>
                        <a:cs typeface="Urbanist ExtraBold"/>
                        <a:sym typeface="Urbanist ExtraBold"/>
                      </a:endParaRPr>
                    </a:p>
                    <a:p>
                      <a:pPr marL="0" lvl="0" indent="0" algn="ctr" rtl="0">
                        <a:spcBef>
                          <a:spcPts val="0"/>
                        </a:spcBef>
                        <a:spcAft>
                          <a:spcPts val="0"/>
                        </a:spcAft>
                        <a:buNone/>
                      </a:pPr>
                      <a:r>
                        <a:rPr lang="en" sz="1600">
                          <a:latin typeface="Urbanist Light"/>
                          <a:ea typeface="Urbanist Light"/>
                          <a:cs typeface="Urbanist Light"/>
                          <a:sym typeface="Urbanist Light"/>
                        </a:rPr>
                        <a:t>Afrocentric + Indigenous Perspectives</a:t>
                      </a:r>
                      <a:endParaRPr sz="1600">
                        <a:latin typeface="Urbanist Light"/>
                        <a:ea typeface="Urbanist Light"/>
                        <a:cs typeface="Urbanist Light"/>
                        <a:sym typeface="Urbanist Light"/>
                      </a:endParaRPr>
                    </a:p>
                    <a:p>
                      <a:pPr marL="0" lvl="0" indent="0" algn="ctr" rtl="0">
                        <a:spcBef>
                          <a:spcPts val="0"/>
                        </a:spcBef>
                        <a:spcAft>
                          <a:spcPts val="0"/>
                        </a:spcAft>
                        <a:buNone/>
                      </a:pPr>
                      <a:r>
                        <a:rPr lang="en" sz="1600">
                          <a:latin typeface="Urbanist Light"/>
                          <a:ea typeface="Urbanist Light"/>
                          <a:cs typeface="Urbanist Light"/>
                          <a:sym typeface="Urbanist Light"/>
                        </a:rPr>
                        <a:t>Silencing</a:t>
                      </a:r>
                      <a:endParaRPr sz="1600">
                        <a:latin typeface="Urbanist Light"/>
                        <a:ea typeface="Urbanist Light"/>
                        <a:cs typeface="Urbanist Light"/>
                        <a:sym typeface="Urbanist Light"/>
                      </a:endParaRPr>
                    </a:p>
                  </a:txBody>
                  <a:tcPr marL="91425" marR="91425" marT="91425" marB="91425">
                    <a:solidFill>
                      <a:schemeClr val="accent1"/>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2000">
                          <a:latin typeface="Urbanist ExtraBold"/>
                          <a:ea typeface="Urbanist ExtraBold"/>
                          <a:cs typeface="Urbanist ExtraBold"/>
                          <a:sym typeface="Urbanist ExtraBold"/>
                        </a:rPr>
                        <a:t>Belonging for Educators</a:t>
                      </a:r>
                      <a:endParaRPr sz="2000">
                        <a:latin typeface="Urbanist ExtraBold"/>
                        <a:ea typeface="Urbanist ExtraBold"/>
                        <a:cs typeface="Urbanist ExtraBold"/>
                        <a:sym typeface="Urbanist ExtraBold"/>
                      </a:endParaRPr>
                    </a:p>
                    <a:p>
                      <a:pPr marL="0" lvl="0" indent="0" algn="ctr" rtl="0">
                        <a:spcBef>
                          <a:spcPts val="0"/>
                        </a:spcBef>
                        <a:spcAft>
                          <a:spcPts val="0"/>
                        </a:spcAft>
                        <a:buNone/>
                      </a:pPr>
                      <a:r>
                        <a:rPr lang="en" sz="1600">
                          <a:latin typeface="Urbanist Light"/>
                          <a:ea typeface="Urbanist Light"/>
                          <a:cs typeface="Urbanist Light"/>
                          <a:sym typeface="Urbanist Light"/>
                        </a:rPr>
                        <a:t>PGD</a:t>
                      </a:r>
                      <a:endParaRPr sz="1600">
                        <a:latin typeface="Urbanist Light"/>
                        <a:ea typeface="Urbanist Light"/>
                        <a:cs typeface="Urbanist Light"/>
                        <a:sym typeface="Urbanist Light"/>
                      </a:endParaRPr>
                    </a:p>
                    <a:p>
                      <a:pPr marL="0" lvl="0" indent="0" algn="ctr" rtl="0">
                        <a:spcBef>
                          <a:spcPts val="0"/>
                        </a:spcBef>
                        <a:spcAft>
                          <a:spcPts val="0"/>
                        </a:spcAft>
                        <a:buNone/>
                      </a:pPr>
                      <a:r>
                        <a:rPr lang="en" sz="1600">
                          <a:latin typeface="Urbanist Light"/>
                          <a:ea typeface="Urbanist Light"/>
                          <a:cs typeface="Urbanist Light"/>
                          <a:sym typeface="Urbanist Light"/>
                        </a:rPr>
                        <a:t>Names</a:t>
                      </a:r>
                      <a:endParaRPr sz="1600">
                        <a:latin typeface="Urbanist Light"/>
                        <a:ea typeface="Urbanist Light"/>
                        <a:cs typeface="Urbanist Light"/>
                        <a:sym typeface="Urbanist Light"/>
                      </a:endParaRPr>
                    </a:p>
                    <a:p>
                      <a:pPr marL="0" lvl="0" indent="0" algn="ctr" rtl="0">
                        <a:spcBef>
                          <a:spcPts val="0"/>
                        </a:spcBef>
                        <a:spcAft>
                          <a:spcPts val="0"/>
                        </a:spcAft>
                        <a:buNone/>
                      </a:pPr>
                      <a:endParaRPr sz="1600">
                        <a:latin typeface="Urbanist Light"/>
                        <a:ea typeface="Urbanist Light"/>
                        <a:cs typeface="Urbanist Light"/>
                        <a:sym typeface="Urbanist Light"/>
                      </a:endParaRPr>
                    </a:p>
                  </a:txBody>
                  <a:tcPr marL="91425" marR="91425" marT="91425" marB="91425">
                    <a:solidFill>
                      <a:schemeClr val="accent4"/>
                    </a:solidFill>
                  </a:tcPr>
                </a:tc>
                <a:tc>
                  <a:txBody>
                    <a:bodyPr/>
                    <a:lstStyle/>
                    <a:p>
                      <a:pPr marL="0" lvl="0" indent="0" algn="ctr" rtl="0">
                        <a:spcBef>
                          <a:spcPts val="0"/>
                        </a:spcBef>
                        <a:spcAft>
                          <a:spcPts val="0"/>
                        </a:spcAft>
                        <a:buNone/>
                      </a:pPr>
                      <a:r>
                        <a:rPr lang="en" sz="2000">
                          <a:latin typeface="Urbanist ExtraBold"/>
                          <a:ea typeface="Urbanist ExtraBold"/>
                          <a:cs typeface="Urbanist ExtraBold"/>
                          <a:sym typeface="Urbanist ExtraBold"/>
                        </a:rPr>
                        <a:t>Belonging as Wellbeing</a:t>
                      </a:r>
                      <a:endParaRPr sz="2000">
                        <a:latin typeface="Urbanist ExtraBold"/>
                        <a:ea typeface="Urbanist ExtraBold"/>
                        <a:cs typeface="Urbanist ExtraBold"/>
                        <a:sym typeface="Urbanist ExtraBold"/>
                      </a:endParaRPr>
                    </a:p>
                    <a:p>
                      <a:pPr marL="0" lvl="0" indent="0" algn="ctr" rtl="0">
                        <a:spcBef>
                          <a:spcPts val="0"/>
                        </a:spcBef>
                        <a:spcAft>
                          <a:spcPts val="0"/>
                        </a:spcAft>
                        <a:buNone/>
                      </a:pPr>
                      <a:r>
                        <a:rPr lang="en" sz="1600">
                          <a:latin typeface="Urbanist Light"/>
                          <a:ea typeface="Urbanist Light"/>
                          <a:cs typeface="Urbanist Light"/>
                          <a:sym typeface="Urbanist Light"/>
                        </a:rPr>
                        <a:t>Maslow</a:t>
                      </a:r>
                      <a:endParaRPr sz="1600">
                        <a:latin typeface="Urbanist Light"/>
                        <a:ea typeface="Urbanist Light"/>
                        <a:cs typeface="Urbanist Light"/>
                        <a:sym typeface="Urbanist Light"/>
                      </a:endParaRPr>
                    </a:p>
                    <a:p>
                      <a:pPr marL="0" lvl="0" indent="0" algn="ctr" rtl="0">
                        <a:spcBef>
                          <a:spcPts val="0"/>
                        </a:spcBef>
                        <a:spcAft>
                          <a:spcPts val="0"/>
                        </a:spcAft>
                        <a:buNone/>
                      </a:pPr>
                      <a:r>
                        <a:rPr lang="en" sz="1600">
                          <a:latin typeface="Urbanist Light"/>
                          <a:ea typeface="Urbanist Light"/>
                          <a:cs typeface="Urbanist Light"/>
                          <a:sym typeface="Urbanist Light"/>
                        </a:rPr>
                        <a:t>OECD Report (2017)</a:t>
                      </a:r>
                      <a:endParaRPr sz="1600">
                        <a:latin typeface="Urbanist Light"/>
                        <a:ea typeface="Urbanist Light"/>
                        <a:cs typeface="Urbanist Light"/>
                        <a:sym typeface="Urbanist Light"/>
                      </a:endParaRPr>
                    </a:p>
                  </a:txBody>
                  <a:tcPr marL="91425" marR="91425" marT="91425" marB="91425">
                    <a:solidFill>
                      <a:schemeClr val="lt2"/>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68"/>
          <p:cNvSpPr txBox="1">
            <a:spLocks noGrp="1"/>
          </p:cNvSpPr>
          <p:nvPr>
            <p:ph type="title"/>
          </p:nvPr>
        </p:nvSpPr>
        <p:spPr>
          <a:xfrm>
            <a:off x="371750" y="3557850"/>
            <a:ext cx="3615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KEN WILLIAMS</a:t>
            </a:r>
            <a:endParaRPr/>
          </a:p>
        </p:txBody>
      </p:sp>
      <p:sp>
        <p:nvSpPr>
          <p:cNvPr id="843" name="Google Shape;843;p68"/>
          <p:cNvSpPr txBox="1">
            <a:spLocks noGrp="1"/>
          </p:cNvSpPr>
          <p:nvPr>
            <p:ph type="body" idx="1"/>
          </p:nvPr>
        </p:nvSpPr>
        <p:spPr>
          <a:xfrm>
            <a:off x="371750" y="808500"/>
            <a:ext cx="3615000" cy="2705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None/>
            </a:pPr>
            <a:r>
              <a:rPr lang="en" sz="1800"/>
              <a:t>“The reality is, </a:t>
            </a:r>
            <a:r>
              <a:rPr lang="en" sz="1800" b="1"/>
              <a:t>diversity does not ensure belonging</a:t>
            </a:r>
            <a:r>
              <a:rPr lang="en" sz="1800"/>
              <a:t>…(we) should aspire to create a culture where every student and every staff member feels appreciated, validated, accepted, and treated fairly; a culture where every students is provided with what they need, when they need it…”</a:t>
            </a:r>
            <a:endParaRPr/>
          </a:p>
        </p:txBody>
      </p:sp>
      <p:sp>
        <p:nvSpPr>
          <p:cNvPr id="844" name="Google Shape;844;p68"/>
          <p:cNvSpPr txBox="1">
            <a:spLocks noGrp="1"/>
          </p:cNvSpPr>
          <p:nvPr>
            <p:ph type="subTitle" idx="2"/>
          </p:nvPr>
        </p:nvSpPr>
        <p:spPr>
          <a:xfrm>
            <a:off x="371750" y="3951450"/>
            <a:ext cx="3615000" cy="2610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dirty="0"/>
              <a:t>RUTHLESS EQUITY (2022)</a:t>
            </a:r>
            <a:endParaRPr dirty="0"/>
          </a:p>
        </p:txBody>
      </p:sp>
      <p:pic>
        <p:nvPicPr>
          <p:cNvPr id="845" name="Google Shape;845;p68" title="KenW.jpg"/>
          <p:cNvPicPr preferRelativeResize="0">
            <a:picLocks noGrp="1"/>
          </p:cNvPicPr>
          <p:nvPr>
            <p:ph type="pic" idx="3"/>
          </p:nvPr>
        </p:nvPicPr>
        <p:blipFill rotWithShape="1">
          <a:blip r:embed="rId3">
            <a:alphaModFix/>
          </a:blip>
          <a:srcRect l="14878" r="14878" b="29756"/>
          <a:stretch/>
        </p:blipFill>
        <p:spPr>
          <a:xfrm>
            <a:off x="4215075" y="199075"/>
            <a:ext cx="2328300" cy="2328300"/>
          </a:xfrm>
          <a:prstGeom prst="ellipse">
            <a:avLst/>
          </a:prstGeom>
        </p:spPr>
      </p:pic>
      <p:pic>
        <p:nvPicPr>
          <p:cNvPr id="846" name="Google Shape;846;p68" descr="Very close up of a poster printed in pink and orange."/>
          <p:cNvPicPr preferRelativeResize="0">
            <a:picLocks noGrp="1"/>
          </p:cNvPicPr>
          <p:nvPr>
            <p:ph type="pic" idx="4"/>
          </p:nvPr>
        </p:nvPicPr>
        <p:blipFill rotWithShape="1">
          <a:blip r:embed="rId4">
            <a:alphaModFix/>
          </a:blip>
          <a:srcRect l="12503" r="12495"/>
          <a:stretch/>
        </p:blipFill>
        <p:spPr>
          <a:xfrm>
            <a:off x="6695675" y="2657375"/>
            <a:ext cx="2328300" cy="2328300"/>
          </a:xfrm>
          <a:prstGeom prst="ellipse">
            <a:avLst/>
          </a:prstGeom>
        </p:spPr>
      </p:pic>
      <p:sp>
        <p:nvSpPr>
          <p:cNvPr id="847" name="Google Shape;847;p68"/>
          <p:cNvSpPr/>
          <p:nvPr/>
        </p:nvSpPr>
        <p:spPr>
          <a:xfrm>
            <a:off x="480776" y="485186"/>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848" name="Google Shape;848;p68"/>
          <p:cNvSpPr/>
          <p:nvPr/>
        </p:nvSpPr>
        <p:spPr>
          <a:xfrm>
            <a:off x="811149" y="485186"/>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849" name="Google Shape;849;p68"/>
          <p:cNvSpPr/>
          <p:nvPr/>
        </p:nvSpPr>
        <p:spPr>
          <a:xfrm rot="10800000">
            <a:off x="3191178" y="3161488"/>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850" name="Google Shape;850;p68"/>
          <p:cNvSpPr/>
          <p:nvPr/>
        </p:nvSpPr>
        <p:spPr>
          <a:xfrm rot="10800000">
            <a:off x="2860805" y="3161488"/>
            <a:ext cx="661800" cy="6618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2" descr="Closeup of an orange."/>
          <p:cNvPicPr preferRelativeResize="0">
            <a:picLocks noGrp="1"/>
          </p:cNvPicPr>
          <p:nvPr>
            <p:ph type="pic" idx="2"/>
          </p:nvPr>
        </p:nvPicPr>
        <p:blipFill rotWithShape="1">
          <a:blip r:embed="rId3">
            <a:alphaModFix/>
          </a:blip>
          <a:srcRect l="57766" t="49733" r="14257" b="12966"/>
          <a:stretch/>
        </p:blipFill>
        <p:spPr>
          <a:xfrm>
            <a:off x="1967105" y="172100"/>
            <a:ext cx="1427100" cy="1427100"/>
          </a:xfrm>
          <a:prstGeom prst="ellipse">
            <a:avLst/>
          </a:prstGeom>
        </p:spPr>
      </p:pic>
      <p:pic>
        <p:nvPicPr>
          <p:cNvPr id="437" name="Google Shape;437;p42" descr="Stone background."/>
          <p:cNvPicPr preferRelativeResize="0">
            <a:picLocks noGrp="1"/>
          </p:cNvPicPr>
          <p:nvPr>
            <p:ph type="pic" idx="4"/>
          </p:nvPr>
        </p:nvPicPr>
        <p:blipFill rotWithShape="1">
          <a:blip r:embed="rId4">
            <a:alphaModFix/>
          </a:blip>
          <a:srcRect l="16676" r="16676"/>
          <a:stretch/>
        </p:blipFill>
        <p:spPr>
          <a:xfrm>
            <a:off x="3858455" y="3482800"/>
            <a:ext cx="1427100" cy="1427100"/>
          </a:xfrm>
          <a:prstGeom prst="ellipse">
            <a:avLst/>
          </a:prstGeom>
        </p:spPr>
      </p:pic>
      <p:pic>
        <p:nvPicPr>
          <p:cNvPr id="438" name="Google Shape;438;p42" descr="Very close up of a poster printed in pink and orange."/>
          <p:cNvPicPr preferRelativeResize="0">
            <a:picLocks noGrp="1"/>
          </p:cNvPicPr>
          <p:nvPr>
            <p:ph type="pic" idx="3"/>
          </p:nvPr>
        </p:nvPicPr>
        <p:blipFill rotWithShape="1">
          <a:blip r:embed="rId5">
            <a:alphaModFix/>
          </a:blip>
          <a:srcRect l="12503" r="12495"/>
          <a:stretch/>
        </p:blipFill>
        <p:spPr>
          <a:xfrm>
            <a:off x="6513505" y="172100"/>
            <a:ext cx="1427100" cy="1427100"/>
          </a:xfrm>
          <a:prstGeom prst="ellipse">
            <a:avLst/>
          </a:prstGeom>
        </p:spPr>
      </p:pic>
      <p:sp>
        <p:nvSpPr>
          <p:cNvPr id="439" name="Google Shape;439;p4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Common Language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69"/>
          <p:cNvSpPr txBox="1">
            <a:spLocks noGrp="1"/>
          </p:cNvSpPr>
          <p:nvPr>
            <p:ph type="body" idx="1"/>
          </p:nvPr>
        </p:nvSpPr>
        <p:spPr>
          <a:xfrm>
            <a:off x="1189200" y="948050"/>
            <a:ext cx="6765600" cy="359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Clr>
                <a:schemeClr val="dk1"/>
              </a:buClr>
              <a:buSzPts val="1100"/>
              <a:buFont typeface="Arial"/>
              <a:buNone/>
            </a:pPr>
            <a:r>
              <a:rPr lang="en" sz="1800"/>
              <a:t>Lots of movement forward since 2020: Division priorities centered on anti-racism, reconciliation, and mental health, more awareness of privildege and challenges that folks face.</a:t>
            </a:r>
            <a:endParaRPr sz="1800"/>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Clr>
                <a:schemeClr val="dk1"/>
              </a:buClr>
              <a:buSzPts val="1100"/>
              <a:buFont typeface="Arial"/>
              <a:buNone/>
            </a:pPr>
            <a:r>
              <a:rPr lang="en" sz="1800"/>
              <a:t>A lot of movement backwards:  Ministerial Orders, Bill 25, job action and Bill 2…just to name a few!</a:t>
            </a:r>
            <a:endParaRPr sz="1800"/>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Clr>
                <a:schemeClr val="dk1"/>
              </a:buClr>
              <a:buSzPts val="1100"/>
              <a:buFont typeface="Arial"/>
              <a:buNone/>
            </a:pPr>
            <a:r>
              <a:rPr lang="en" sz="1800"/>
              <a:t>We have a responsibility to the LQS: Leading a Learning Community  </a:t>
            </a:r>
            <a:endParaRPr sz="1800"/>
          </a:p>
          <a:p>
            <a:pPr marL="457200" lvl="0" indent="-342900" algn="l" rtl="0">
              <a:spcBef>
                <a:spcPts val="0"/>
              </a:spcBef>
              <a:spcAft>
                <a:spcPts val="0"/>
              </a:spcAft>
              <a:buSzPts val="1800"/>
              <a:buChar char="●"/>
            </a:pPr>
            <a:r>
              <a:rPr lang="en" sz="1800"/>
              <a:t>creating an inclusive learning environment in which diversity is embraced, a sense of belonging is emphasized, and all students and staff are cared for, respected and safe</a:t>
            </a:r>
            <a:endParaRPr sz="1800"/>
          </a:p>
          <a:p>
            <a:pPr marL="0" lvl="0" indent="0" algn="l" rtl="0">
              <a:spcBef>
                <a:spcPts val="0"/>
              </a:spcBef>
              <a:spcAft>
                <a:spcPts val="1200"/>
              </a:spcAft>
              <a:buClr>
                <a:schemeClr val="dk1"/>
              </a:buClr>
              <a:buSzPts val="1100"/>
              <a:buFont typeface="Arial"/>
              <a:buNone/>
            </a:pPr>
            <a:endParaRPr sz="1800"/>
          </a:p>
        </p:txBody>
      </p:sp>
      <p:grpSp>
        <p:nvGrpSpPr>
          <p:cNvPr id="856" name="Google Shape;856;p69"/>
          <p:cNvGrpSpPr/>
          <p:nvPr/>
        </p:nvGrpSpPr>
        <p:grpSpPr>
          <a:xfrm rot="-5400000">
            <a:off x="696526" y="3024631"/>
            <a:ext cx="992173" cy="661800"/>
            <a:chOff x="1286926" y="647281"/>
            <a:chExt cx="992173" cy="661800"/>
          </a:xfrm>
        </p:grpSpPr>
        <p:sp>
          <p:nvSpPr>
            <p:cNvPr id="857" name="Google Shape;857;p69"/>
            <p:cNvSpPr/>
            <p:nvPr/>
          </p:nvSpPr>
          <p:spPr>
            <a:xfrm>
              <a:off x="1286926" y="647281"/>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858" name="Google Shape;858;p69"/>
            <p:cNvSpPr/>
            <p:nvPr/>
          </p:nvSpPr>
          <p:spPr>
            <a:xfrm>
              <a:off x="1617299" y="647281"/>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grpSp>
        <p:nvGrpSpPr>
          <p:cNvPr id="859" name="Google Shape;859;p69"/>
          <p:cNvGrpSpPr/>
          <p:nvPr/>
        </p:nvGrpSpPr>
        <p:grpSpPr>
          <a:xfrm rot="-5400000">
            <a:off x="7452405" y="1117072"/>
            <a:ext cx="1015145" cy="677100"/>
            <a:chOff x="6636530" y="3205597"/>
            <a:chExt cx="1015145" cy="677100"/>
          </a:xfrm>
        </p:grpSpPr>
        <p:sp>
          <p:nvSpPr>
            <p:cNvPr id="860" name="Google Shape;860;p69"/>
            <p:cNvSpPr/>
            <p:nvPr/>
          </p:nvSpPr>
          <p:spPr>
            <a:xfrm rot="10800000">
              <a:off x="6636530" y="3205597"/>
              <a:ext cx="677100" cy="6771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1"/>
                </a:solidFill>
              </a:endParaRPr>
            </a:p>
          </p:txBody>
        </p:sp>
        <p:sp>
          <p:nvSpPr>
            <p:cNvPr id="861" name="Google Shape;861;p69"/>
            <p:cNvSpPr/>
            <p:nvPr/>
          </p:nvSpPr>
          <p:spPr>
            <a:xfrm rot="10800000">
              <a:off x="6974576" y="3205597"/>
              <a:ext cx="677100" cy="6771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endParaRPr>
            </a:p>
          </p:txBody>
        </p:sp>
      </p:grpSp>
      <p:sp>
        <p:nvSpPr>
          <p:cNvPr id="862" name="Google Shape;862;p69"/>
          <p:cNvSpPr txBox="1">
            <a:spLocks noGrp="1"/>
          </p:cNvSpPr>
          <p:nvPr>
            <p:ph type="title"/>
          </p:nvPr>
        </p:nvSpPr>
        <p:spPr>
          <a:xfrm>
            <a:off x="308400" y="205650"/>
            <a:ext cx="8527200" cy="10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CURRENT REALITY</a:t>
            </a:r>
            <a:endParaRPr sz="36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70"/>
          <p:cNvSpPr txBox="1">
            <a:spLocks noGrp="1"/>
          </p:cNvSpPr>
          <p:nvPr>
            <p:ph type="body" idx="1"/>
          </p:nvPr>
        </p:nvSpPr>
        <p:spPr>
          <a:xfrm>
            <a:off x="1189200" y="1133100"/>
            <a:ext cx="6765600" cy="2877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800"/>
              <a:t>What are folks saying? </a:t>
            </a:r>
            <a:endParaRPr sz="1800"/>
          </a:p>
          <a:p>
            <a:pPr marL="457200" lvl="0" indent="-342900" algn="l" rtl="0">
              <a:spcBef>
                <a:spcPts val="1200"/>
              </a:spcBef>
              <a:spcAft>
                <a:spcPts val="0"/>
              </a:spcAft>
              <a:buSzPts val="1800"/>
              <a:buAutoNum type="arabicPeriod"/>
            </a:pPr>
            <a:r>
              <a:rPr lang="en" sz="1800"/>
              <a:t>Get rid of the checklists, the tokenism, and the burden of responsibility</a:t>
            </a:r>
            <a:endParaRPr sz="1800"/>
          </a:p>
          <a:p>
            <a:pPr marL="457200" lvl="0" indent="-342900" algn="l" rtl="0">
              <a:spcBef>
                <a:spcPts val="0"/>
              </a:spcBef>
              <a:spcAft>
                <a:spcPts val="0"/>
              </a:spcAft>
              <a:buSzPts val="1800"/>
              <a:buAutoNum type="arabicPeriod"/>
            </a:pPr>
            <a:r>
              <a:rPr lang="en" sz="1800"/>
              <a:t>One-on-one conversations: what does support look like?</a:t>
            </a:r>
            <a:endParaRPr sz="1800"/>
          </a:p>
          <a:p>
            <a:pPr marL="457200" lvl="0" indent="-342900" algn="l" rtl="0">
              <a:spcBef>
                <a:spcPts val="0"/>
              </a:spcBef>
              <a:spcAft>
                <a:spcPts val="0"/>
              </a:spcAft>
              <a:buSzPts val="1800"/>
              <a:buAutoNum type="arabicPeriod"/>
            </a:pPr>
            <a:r>
              <a:rPr lang="en" sz="1800"/>
              <a:t>Don’t be afraid to have the uncomfortable conversation</a:t>
            </a:r>
            <a:endParaRPr sz="1800"/>
          </a:p>
          <a:p>
            <a:pPr marL="457200" lvl="0" indent="-342900" algn="l" rtl="0">
              <a:spcBef>
                <a:spcPts val="0"/>
              </a:spcBef>
              <a:spcAft>
                <a:spcPts val="0"/>
              </a:spcAft>
              <a:buSzPts val="1800"/>
              <a:buAutoNum type="arabicPeriod"/>
            </a:pPr>
            <a:r>
              <a:rPr lang="en" sz="1800"/>
              <a:t>Awareness and intentionality</a:t>
            </a:r>
            <a:endParaRPr sz="1800"/>
          </a:p>
          <a:p>
            <a:pPr marL="457200" lvl="0" indent="-342900" algn="l" rtl="0">
              <a:spcBef>
                <a:spcPts val="0"/>
              </a:spcBef>
              <a:spcAft>
                <a:spcPts val="0"/>
              </a:spcAft>
              <a:buSzPts val="1800"/>
              <a:buAutoNum type="arabicPeriod"/>
            </a:pPr>
            <a:r>
              <a:rPr lang="en" sz="1800"/>
              <a:t>Don’t look at us as people of colour, but as just people</a:t>
            </a:r>
            <a:endParaRPr sz="1800"/>
          </a:p>
          <a:p>
            <a:pPr marL="457200" lvl="0" indent="-342900" algn="l" rtl="0">
              <a:spcBef>
                <a:spcPts val="0"/>
              </a:spcBef>
              <a:spcAft>
                <a:spcPts val="0"/>
              </a:spcAft>
              <a:buSzPts val="1800"/>
              <a:buAutoNum type="arabicPeriod"/>
            </a:pPr>
            <a:r>
              <a:rPr lang="en" sz="1800"/>
              <a:t>Believe us</a:t>
            </a:r>
            <a:endParaRPr sz="1800"/>
          </a:p>
        </p:txBody>
      </p:sp>
      <p:grpSp>
        <p:nvGrpSpPr>
          <p:cNvPr id="868" name="Google Shape;868;p70"/>
          <p:cNvGrpSpPr/>
          <p:nvPr/>
        </p:nvGrpSpPr>
        <p:grpSpPr>
          <a:xfrm rot="-5400000">
            <a:off x="696526" y="3024631"/>
            <a:ext cx="992173" cy="661800"/>
            <a:chOff x="1286926" y="647281"/>
            <a:chExt cx="992173" cy="661800"/>
          </a:xfrm>
        </p:grpSpPr>
        <p:sp>
          <p:nvSpPr>
            <p:cNvPr id="869" name="Google Shape;869;p70"/>
            <p:cNvSpPr/>
            <p:nvPr/>
          </p:nvSpPr>
          <p:spPr>
            <a:xfrm>
              <a:off x="1286926" y="647281"/>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870" name="Google Shape;870;p70"/>
            <p:cNvSpPr/>
            <p:nvPr/>
          </p:nvSpPr>
          <p:spPr>
            <a:xfrm>
              <a:off x="1617299" y="647281"/>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grpSp>
        <p:nvGrpSpPr>
          <p:cNvPr id="871" name="Google Shape;871;p70"/>
          <p:cNvGrpSpPr/>
          <p:nvPr/>
        </p:nvGrpSpPr>
        <p:grpSpPr>
          <a:xfrm rot="-5400000">
            <a:off x="7305180" y="1071047"/>
            <a:ext cx="1015145" cy="677100"/>
            <a:chOff x="6636530" y="3205597"/>
            <a:chExt cx="1015145" cy="677100"/>
          </a:xfrm>
        </p:grpSpPr>
        <p:sp>
          <p:nvSpPr>
            <p:cNvPr id="872" name="Google Shape;872;p70"/>
            <p:cNvSpPr/>
            <p:nvPr/>
          </p:nvSpPr>
          <p:spPr>
            <a:xfrm rot="10800000">
              <a:off x="6636530" y="3205597"/>
              <a:ext cx="677100" cy="6771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1"/>
                </a:solidFill>
              </a:endParaRPr>
            </a:p>
          </p:txBody>
        </p:sp>
        <p:sp>
          <p:nvSpPr>
            <p:cNvPr id="873" name="Google Shape;873;p70"/>
            <p:cNvSpPr/>
            <p:nvPr/>
          </p:nvSpPr>
          <p:spPr>
            <a:xfrm rot="10800000">
              <a:off x="6974576" y="3205597"/>
              <a:ext cx="677100" cy="6771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endParaRPr>
            </a:p>
          </p:txBody>
        </p:sp>
      </p:grpSp>
      <p:sp>
        <p:nvSpPr>
          <p:cNvPr id="874" name="Google Shape;874;p70"/>
          <p:cNvSpPr txBox="1">
            <a:spLocks noGrp="1"/>
          </p:cNvSpPr>
          <p:nvPr>
            <p:ph type="title"/>
          </p:nvPr>
        </p:nvSpPr>
        <p:spPr>
          <a:xfrm>
            <a:off x="308400" y="205650"/>
            <a:ext cx="8527200" cy="10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WORD ON THE STREET</a:t>
            </a:r>
            <a:endParaRPr sz="3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71"/>
          <p:cNvSpPr txBox="1">
            <a:spLocks noGrp="1"/>
          </p:cNvSpPr>
          <p:nvPr>
            <p:ph type="title"/>
          </p:nvPr>
        </p:nvSpPr>
        <p:spPr>
          <a:xfrm>
            <a:off x="311700" y="1375975"/>
            <a:ext cx="8520600" cy="70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dirty="0"/>
              <a:t>Research Based Practices:</a:t>
            </a:r>
            <a:endParaRPr sz="4400" dirty="0"/>
          </a:p>
        </p:txBody>
      </p:sp>
      <p:sp>
        <p:nvSpPr>
          <p:cNvPr id="880" name="Google Shape;880;p71"/>
          <p:cNvSpPr/>
          <p:nvPr/>
        </p:nvSpPr>
        <p:spPr>
          <a:xfrm>
            <a:off x="748200" y="2208225"/>
            <a:ext cx="7647600" cy="159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sp>
        <p:nvSpPr>
          <p:cNvPr id="881" name="Google Shape;881;p71"/>
          <p:cNvSpPr txBox="1">
            <a:spLocks noGrp="1"/>
          </p:cNvSpPr>
          <p:nvPr>
            <p:ph type="subTitle" idx="5"/>
          </p:nvPr>
        </p:nvSpPr>
        <p:spPr>
          <a:xfrm>
            <a:off x="427525" y="2776650"/>
            <a:ext cx="2599200" cy="26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Clr>
                <a:schemeClr val="dk1"/>
              </a:buClr>
              <a:buSzPts val="1100"/>
              <a:buFont typeface="Arial"/>
              <a:buNone/>
            </a:pPr>
            <a:r>
              <a:rPr lang="en"/>
              <a:t>Trust</a:t>
            </a:r>
            <a:endParaRPr/>
          </a:p>
        </p:txBody>
      </p:sp>
      <p:sp>
        <p:nvSpPr>
          <p:cNvPr id="882" name="Google Shape;882;p71"/>
          <p:cNvSpPr txBox="1">
            <a:spLocks noGrp="1"/>
          </p:cNvSpPr>
          <p:nvPr>
            <p:ph type="subTitle" idx="7"/>
          </p:nvPr>
        </p:nvSpPr>
        <p:spPr>
          <a:xfrm>
            <a:off x="3272150" y="2776650"/>
            <a:ext cx="2599200" cy="26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Clr>
                <a:schemeClr val="dk1"/>
              </a:buClr>
              <a:buSzPts val="1100"/>
              <a:buFont typeface="Arial"/>
              <a:buNone/>
            </a:pPr>
            <a:r>
              <a:rPr lang="en"/>
              <a:t>Trickle Down Wellness</a:t>
            </a:r>
            <a:endParaRPr/>
          </a:p>
        </p:txBody>
      </p:sp>
      <p:sp>
        <p:nvSpPr>
          <p:cNvPr id="883" name="Google Shape;883;p71"/>
          <p:cNvSpPr txBox="1">
            <a:spLocks noGrp="1"/>
          </p:cNvSpPr>
          <p:nvPr>
            <p:ph type="body" idx="3"/>
          </p:nvPr>
        </p:nvSpPr>
        <p:spPr>
          <a:xfrm>
            <a:off x="3272400" y="3205025"/>
            <a:ext cx="2599200" cy="10077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Clr>
                <a:schemeClr val="dk1"/>
              </a:buClr>
              <a:buSzPts val="1100"/>
              <a:buNone/>
            </a:pPr>
            <a:r>
              <a:rPr lang="en" sz="1200"/>
              <a:t>When teachers are well, students are well. So one could surmise that the same is true for school leaders.</a:t>
            </a:r>
            <a:endParaRPr sz="1200"/>
          </a:p>
        </p:txBody>
      </p:sp>
      <p:sp>
        <p:nvSpPr>
          <p:cNvPr id="884" name="Google Shape;884;p71"/>
          <p:cNvSpPr txBox="1">
            <a:spLocks noGrp="1"/>
          </p:cNvSpPr>
          <p:nvPr>
            <p:ph type="subTitle" idx="8"/>
          </p:nvPr>
        </p:nvSpPr>
        <p:spPr>
          <a:xfrm>
            <a:off x="6117025" y="2776650"/>
            <a:ext cx="2599200" cy="26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t>Be Curious</a:t>
            </a:r>
            <a:endParaRPr/>
          </a:p>
        </p:txBody>
      </p:sp>
      <p:sp>
        <p:nvSpPr>
          <p:cNvPr id="885" name="Google Shape;885;p71"/>
          <p:cNvSpPr txBox="1">
            <a:spLocks noGrp="1"/>
          </p:cNvSpPr>
          <p:nvPr>
            <p:ph type="body" idx="1"/>
          </p:nvPr>
        </p:nvSpPr>
        <p:spPr>
          <a:xfrm>
            <a:off x="6117275" y="3205025"/>
            <a:ext cx="2599200" cy="10077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Clr>
                <a:schemeClr val="dk1"/>
              </a:buClr>
              <a:buSzPts val="1100"/>
              <a:buNone/>
            </a:pPr>
            <a:r>
              <a:rPr lang="en" sz="1200"/>
              <a:t>Rule 101 of coaching: ask questions, then be ready to listen. Walk alongside. People want to be and do their best.</a:t>
            </a:r>
            <a:endParaRPr sz="1200"/>
          </a:p>
        </p:txBody>
      </p:sp>
      <p:sp>
        <p:nvSpPr>
          <p:cNvPr id="886" name="Google Shape;886;p71"/>
          <p:cNvSpPr txBox="1">
            <a:spLocks noGrp="1"/>
          </p:cNvSpPr>
          <p:nvPr>
            <p:ph type="body" idx="2"/>
          </p:nvPr>
        </p:nvSpPr>
        <p:spPr>
          <a:xfrm>
            <a:off x="427525" y="3205025"/>
            <a:ext cx="2599200" cy="10077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Clr>
                <a:schemeClr val="dk1"/>
              </a:buClr>
              <a:buSzPts val="1100"/>
              <a:buFont typeface="Arial"/>
              <a:buNone/>
            </a:pPr>
            <a:r>
              <a:rPr lang="en" sz="1200"/>
              <a:t>Benevolence</a:t>
            </a:r>
            <a:br>
              <a:rPr lang="en" sz="1200"/>
            </a:br>
            <a:r>
              <a:rPr lang="en" sz="1200"/>
              <a:t>Honesty</a:t>
            </a:r>
            <a:br>
              <a:rPr lang="en" sz="1200"/>
            </a:br>
            <a:r>
              <a:rPr lang="en" sz="1200"/>
              <a:t>Openness</a:t>
            </a:r>
            <a:br>
              <a:rPr lang="en" sz="1200"/>
            </a:br>
            <a:r>
              <a:rPr lang="en" sz="1200"/>
              <a:t>Competency</a:t>
            </a:r>
            <a:br>
              <a:rPr lang="en" sz="1200"/>
            </a:br>
            <a:r>
              <a:rPr lang="en" sz="1200"/>
              <a:t>Reliability</a:t>
            </a:r>
            <a:endParaRPr sz="1200"/>
          </a:p>
        </p:txBody>
      </p:sp>
      <p:pic>
        <p:nvPicPr>
          <p:cNvPr id="887" name="Google Shape;887;p71" descr="Closeup of an orange."/>
          <p:cNvPicPr preferRelativeResize="0">
            <a:picLocks noGrp="1"/>
          </p:cNvPicPr>
          <p:nvPr>
            <p:ph type="pic" idx="9"/>
          </p:nvPr>
        </p:nvPicPr>
        <p:blipFill rotWithShape="1">
          <a:blip r:embed="rId3">
            <a:alphaModFix/>
          </a:blip>
          <a:srcRect l="59241" t="55057" r="26245" b="25592"/>
          <a:stretch/>
        </p:blipFill>
        <p:spPr>
          <a:xfrm>
            <a:off x="841025" y="268300"/>
            <a:ext cx="809400" cy="809400"/>
          </a:xfrm>
          <a:prstGeom prst="ellipse">
            <a:avLst/>
          </a:prstGeom>
        </p:spPr>
      </p:pic>
      <p:pic>
        <p:nvPicPr>
          <p:cNvPr id="888" name="Google Shape;888;p71" descr="Stone background."/>
          <p:cNvPicPr preferRelativeResize="0">
            <a:picLocks noGrp="1"/>
          </p:cNvPicPr>
          <p:nvPr>
            <p:ph type="pic" idx="9"/>
          </p:nvPr>
        </p:nvPicPr>
        <p:blipFill rotWithShape="1">
          <a:blip r:embed="rId4">
            <a:alphaModFix/>
          </a:blip>
          <a:srcRect l="16676" r="16676"/>
          <a:stretch/>
        </p:blipFill>
        <p:spPr>
          <a:xfrm>
            <a:off x="6479900" y="665925"/>
            <a:ext cx="800400" cy="800400"/>
          </a:xfrm>
          <a:prstGeom prst="pie">
            <a:avLst>
              <a:gd name="adj1" fmla="val 0"/>
              <a:gd name="adj2" fmla="val 16200000"/>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72"/>
          <p:cNvSpPr txBox="1">
            <a:spLocks noGrp="1"/>
          </p:cNvSpPr>
          <p:nvPr>
            <p:ph type="title"/>
          </p:nvPr>
        </p:nvSpPr>
        <p:spPr>
          <a:xfrm>
            <a:off x="311700" y="1375975"/>
            <a:ext cx="8520600" cy="70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dirty="0"/>
              <a:t>Research Based Practices:</a:t>
            </a:r>
            <a:endParaRPr sz="4400" dirty="0"/>
          </a:p>
        </p:txBody>
      </p:sp>
      <p:sp>
        <p:nvSpPr>
          <p:cNvPr id="894" name="Google Shape;894;p72"/>
          <p:cNvSpPr/>
          <p:nvPr/>
        </p:nvSpPr>
        <p:spPr>
          <a:xfrm>
            <a:off x="748200" y="2208225"/>
            <a:ext cx="7647600" cy="159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sp>
        <p:nvSpPr>
          <p:cNvPr id="895" name="Google Shape;895;p72"/>
          <p:cNvSpPr txBox="1">
            <a:spLocks noGrp="1"/>
          </p:cNvSpPr>
          <p:nvPr>
            <p:ph type="subTitle" idx="5"/>
          </p:nvPr>
        </p:nvSpPr>
        <p:spPr>
          <a:xfrm>
            <a:off x="427525" y="2776650"/>
            <a:ext cx="2599200" cy="26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t>Culture over Checklists</a:t>
            </a:r>
            <a:endParaRPr/>
          </a:p>
        </p:txBody>
      </p:sp>
      <p:sp>
        <p:nvSpPr>
          <p:cNvPr id="896" name="Google Shape;896;p72"/>
          <p:cNvSpPr txBox="1">
            <a:spLocks noGrp="1"/>
          </p:cNvSpPr>
          <p:nvPr>
            <p:ph type="subTitle" idx="7"/>
          </p:nvPr>
        </p:nvSpPr>
        <p:spPr>
          <a:xfrm>
            <a:off x="3272150" y="2776650"/>
            <a:ext cx="2599200" cy="26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Clr>
                <a:schemeClr val="dk1"/>
              </a:buClr>
              <a:buSzPts val="1100"/>
              <a:buFont typeface="Arial"/>
              <a:buNone/>
            </a:pPr>
            <a:r>
              <a:rPr lang="en"/>
              <a:t>Sponsorship</a:t>
            </a:r>
            <a:endParaRPr/>
          </a:p>
        </p:txBody>
      </p:sp>
      <p:sp>
        <p:nvSpPr>
          <p:cNvPr id="897" name="Google Shape;897;p72"/>
          <p:cNvSpPr txBox="1">
            <a:spLocks noGrp="1"/>
          </p:cNvSpPr>
          <p:nvPr>
            <p:ph type="body" idx="3"/>
          </p:nvPr>
        </p:nvSpPr>
        <p:spPr>
          <a:xfrm>
            <a:off x="3272400" y="3205025"/>
            <a:ext cx="2599200" cy="10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None/>
            </a:pPr>
            <a:r>
              <a:rPr lang="en" sz="1200"/>
              <a:t>Opening doors by putting your reputation on the line.</a:t>
            </a:r>
            <a:endParaRPr sz="1200"/>
          </a:p>
          <a:p>
            <a:pPr marL="0" lvl="0" indent="0" algn="ctr" rtl="0">
              <a:spcBef>
                <a:spcPts val="1200"/>
              </a:spcBef>
              <a:spcAft>
                <a:spcPts val="1200"/>
              </a:spcAft>
              <a:buClr>
                <a:schemeClr val="dk1"/>
              </a:buClr>
              <a:buSzPts val="1100"/>
              <a:buNone/>
            </a:pPr>
            <a:r>
              <a:rPr lang="en" sz="1200"/>
              <a:t>The effect of the “mini-me” bias.</a:t>
            </a:r>
            <a:endParaRPr sz="1200"/>
          </a:p>
        </p:txBody>
      </p:sp>
      <p:sp>
        <p:nvSpPr>
          <p:cNvPr id="898" name="Google Shape;898;p72"/>
          <p:cNvSpPr txBox="1">
            <a:spLocks noGrp="1"/>
          </p:cNvSpPr>
          <p:nvPr>
            <p:ph type="subTitle" idx="8"/>
          </p:nvPr>
        </p:nvSpPr>
        <p:spPr>
          <a:xfrm>
            <a:off x="6117025" y="2776650"/>
            <a:ext cx="2599200" cy="26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Clr>
                <a:schemeClr val="dk1"/>
              </a:buClr>
              <a:buSzPts val="1100"/>
              <a:buFont typeface="Arial"/>
              <a:buNone/>
            </a:pPr>
            <a:r>
              <a:rPr lang="en"/>
              <a:t>High Quality </a:t>
            </a:r>
            <a:br>
              <a:rPr lang="en"/>
            </a:br>
            <a:r>
              <a:rPr lang="en"/>
              <a:t>Meat Trays</a:t>
            </a:r>
            <a:endParaRPr/>
          </a:p>
        </p:txBody>
      </p:sp>
      <p:sp>
        <p:nvSpPr>
          <p:cNvPr id="899" name="Google Shape;899;p72"/>
          <p:cNvSpPr txBox="1">
            <a:spLocks noGrp="1"/>
          </p:cNvSpPr>
          <p:nvPr>
            <p:ph type="body" idx="1"/>
          </p:nvPr>
        </p:nvSpPr>
        <p:spPr>
          <a:xfrm>
            <a:off x="6117275" y="3205024"/>
            <a:ext cx="2599200" cy="134634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None/>
            </a:pPr>
            <a:r>
              <a:rPr lang="en" sz="1200" dirty="0"/>
              <a:t>Food doesn’t fix bad things, but food helps create relationships and helps with dysregulation.. Know your team (and what chocolate they like).</a:t>
            </a:r>
            <a:endParaRPr sz="1200" dirty="0"/>
          </a:p>
          <a:p>
            <a:pPr marL="0" lvl="0" indent="0" algn="ctr" rtl="0">
              <a:spcBef>
                <a:spcPts val="1200"/>
              </a:spcBef>
              <a:spcAft>
                <a:spcPts val="1200"/>
              </a:spcAft>
              <a:buClr>
                <a:schemeClr val="dk1"/>
              </a:buClr>
              <a:buSzPts val="1100"/>
              <a:buNone/>
            </a:pPr>
            <a:r>
              <a:rPr lang="en" sz="1200" dirty="0"/>
              <a:t>Food is a part of all cultures.</a:t>
            </a:r>
            <a:endParaRPr sz="1200" dirty="0"/>
          </a:p>
        </p:txBody>
      </p:sp>
      <p:sp>
        <p:nvSpPr>
          <p:cNvPr id="900" name="Google Shape;900;p72"/>
          <p:cNvSpPr txBox="1">
            <a:spLocks noGrp="1"/>
          </p:cNvSpPr>
          <p:nvPr>
            <p:ph type="body" idx="2"/>
          </p:nvPr>
        </p:nvSpPr>
        <p:spPr>
          <a:xfrm>
            <a:off x="427525" y="3205025"/>
            <a:ext cx="2599200" cy="10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t>Building culture is hard. </a:t>
            </a:r>
            <a:br>
              <a:rPr lang="en" sz="1200"/>
            </a:br>
            <a:r>
              <a:rPr lang="en" sz="1200"/>
              <a:t>Checklists are easy.</a:t>
            </a:r>
            <a:endParaRPr sz="1200"/>
          </a:p>
          <a:p>
            <a:pPr marL="0" lvl="0" indent="0" algn="ctr" rtl="0">
              <a:spcBef>
                <a:spcPts val="1200"/>
              </a:spcBef>
              <a:spcAft>
                <a:spcPts val="1200"/>
              </a:spcAft>
              <a:buNone/>
            </a:pPr>
            <a:r>
              <a:rPr lang="en" sz="1200"/>
              <a:t>Culture starts with the adults.</a:t>
            </a:r>
            <a:endParaRPr sz="1200"/>
          </a:p>
        </p:txBody>
      </p:sp>
      <p:pic>
        <p:nvPicPr>
          <p:cNvPr id="901" name="Google Shape;901;p72" descr="Closeup of an orange."/>
          <p:cNvPicPr preferRelativeResize="0">
            <a:picLocks noGrp="1"/>
          </p:cNvPicPr>
          <p:nvPr>
            <p:ph type="pic" idx="9"/>
          </p:nvPr>
        </p:nvPicPr>
        <p:blipFill rotWithShape="1">
          <a:blip r:embed="rId3">
            <a:alphaModFix/>
          </a:blip>
          <a:srcRect l="59241" t="55057" r="26245" b="25592"/>
          <a:stretch/>
        </p:blipFill>
        <p:spPr>
          <a:xfrm>
            <a:off x="841025" y="268300"/>
            <a:ext cx="809400" cy="809400"/>
          </a:xfrm>
          <a:prstGeom prst="ellipse">
            <a:avLst/>
          </a:prstGeom>
        </p:spPr>
      </p:pic>
      <p:pic>
        <p:nvPicPr>
          <p:cNvPr id="902" name="Google Shape;902;p72" descr="Stone background."/>
          <p:cNvPicPr preferRelativeResize="0">
            <a:picLocks noGrp="1"/>
          </p:cNvPicPr>
          <p:nvPr>
            <p:ph type="pic" idx="9"/>
          </p:nvPr>
        </p:nvPicPr>
        <p:blipFill rotWithShape="1">
          <a:blip r:embed="rId4">
            <a:alphaModFix/>
          </a:blip>
          <a:srcRect l="16676" r="16676"/>
          <a:stretch/>
        </p:blipFill>
        <p:spPr>
          <a:xfrm>
            <a:off x="6479900" y="665925"/>
            <a:ext cx="800400" cy="800400"/>
          </a:xfrm>
          <a:prstGeom prst="pie">
            <a:avLst>
              <a:gd name="adj1" fmla="val 0"/>
              <a:gd name="adj2" fmla="val 16200000"/>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73"/>
          <p:cNvSpPr txBox="1">
            <a:spLocks noGrp="1"/>
          </p:cNvSpPr>
          <p:nvPr>
            <p:ph type="title"/>
          </p:nvPr>
        </p:nvSpPr>
        <p:spPr>
          <a:xfrm>
            <a:off x="311700" y="173700"/>
            <a:ext cx="8527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Story #1</a:t>
            </a:r>
            <a:endParaRPr/>
          </a:p>
        </p:txBody>
      </p:sp>
      <p:pic>
        <p:nvPicPr>
          <p:cNvPr id="908" name="Google Shape;908;p73" title="9DE8DE87-BE18-494D-8D52-562EA6A49811.JPEG"/>
          <p:cNvPicPr preferRelativeResize="0">
            <a:picLocks noGrp="1"/>
          </p:cNvPicPr>
          <p:nvPr>
            <p:ph type="pic" idx="2"/>
          </p:nvPr>
        </p:nvPicPr>
        <p:blipFill rotWithShape="1">
          <a:blip r:embed="rId3">
            <a:alphaModFix/>
          </a:blip>
          <a:srcRect l="18103" r="18109"/>
          <a:stretch/>
        </p:blipFill>
        <p:spPr>
          <a:xfrm>
            <a:off x="5435925" y="757300"/>
            <a:ext cx="2410800" cy="3776700"/>
          </a:xfrm>
          <a:prstGeom prst="roundRect">
            <a:avLst>
              <a:gd name="adj" fmla="val 16667"/>
            </a:avLst>
          </a:prstGeom>
        </p:spPr>
      </p:pic>
      <p:grpSp>
        <p:nvGrpSpPr>
          <p:cNvPr id="909" name="Google Shape;909;p73"/>
          <p:cNvGrpSpPr/>
          <p:nvPr/>
        </p:nvGrpSpPr>
        <p:grpSpPr>
          <a:xfrm>
            <a:off x="6927767" y="4028709"/>
            <a:ext cx="992173" cy="661800"/>
            <a:chOff x="4325342" y="3617259"/>
            <a:chExt cx="992173" cy="661800"/>
          </a:xfrm>
        </p:grpSpPr>
        <p:sp>
          <p:nvSpPr>
            <p:cNvPr id="910" name="Google Shape;910;p73"/>
            <p:cNvSpPr/>
            <p:nvPr/>
          </p:nvSpPr>
          <p:spPr>
            <a:xfrm rot="10800000">
              <a:off x="4655715" y="3617259"/>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911" name="Google Shape;911;p73"/>
            <p:cNvSpPr/>
            <p:nvPr/>
          </p:nvSpPr>
          <p:spPr>
            <a:xfrm rot="10800000">
              <a:off x="4325342" y="3617259"/>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grpSp>
      <p:pic>
        <p:nvPicPr>
          <p:cNvPr id="912" name="Google Shape;912;p73" title="C104B3E4-3D3D-463D-9225-3437B619B5BC.JPEG"/>
          <p:cNvPicPr preferRelativeResize="0">
            <a:picLocks noGrp="1"/>
          </p:cNvPicPr>
          <p:nvPr>
            <p:ph type="pic" idx="2"/>
          </p:nvPr>
        </p:nvPicPr>
        <p:blipFill rotWithShape="1">
          <a:blip r:embed="rId4">
            <a:alphaModFix/>
          </a:blip>
          <a:srcRect l="18103" r="18109"/>
          <a:stretch/>
        </p:blipFill>
        <p:spPr>
          <a:xfrm>
            <a:off x="2490100" y="757300"/>
            <a:ext cx="2410800" cy="3776700"/>
          </a:xfrm>
          <a:prstGeom prst="roundRect">
            <a:avLst>
              <a:gd name="adj" fmla="val 16667"/>
            </a:avLst>
          </a:prstGeom>
        </p:spPr>
      </p:pic>
      <p:grpSp>
        <p:nvGrpSpPr>
          <p:cNvPr id="913" name="Google Shape;913;p73"/>
          <p:cNvGrpSpPr/>
          <p:nvPr/>
        </p:nvGrpSpPr>
        <p:grpSpPr>
          <a:xfrm>
            <a:off x="2371090" y="626313"/>
            <a:ext cx="992173" cy="661800"/>
            <a:chOff x="423415" y="1168763"/>
            <a:chExt cx="992173" cy="661800"/>
          </a:xfrm>
        </p:grpSpPr>
        <p:sp>
          <p:nvSpPr>
            <p:cNvPr id="914" name="Google Shape;914;p73"/>
            <p:cNvSpPr/>
            <p:nvPr/>
          </p:nvSpPr>
          <p:spPr>
            <a:xfrm>
              <a:off x="423415" y="1168763"/>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915" name="Google Shape;915;p73"/>
            <p:cNvSpPr/>
            <p:nvPr/>
          </p:nvSpPr>
          <p:spPr>
            <a:xfrm>
              <a:off x="753788" y="1168763"/>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74"/>
          <p:cNvSpPr txBox="1">
            <a:spLocks noGrp="1"/>
          </p:cNvSpPr>
          <p:nvPr>
            <p:ph type="title"/>
          </p:nvPr>
        </p:nvSpPr>
        <p:spPr>
          <a:xfrm>
            <a:off x="308400" y="169250"/>
            <a:ext cx="8527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Story #2</a:t>
            </a:r>
            <a:endParaRPr/>
          </a:p>
        </p:txBody>
      </p:sp>
      <p:pic>
        <p:nvPicPr>
          <p:cNvPr id="921" name="Google Shape;921;p74" title="StatsFunny.jpg"/>
          <p:cNvPicPr preferRelativeResize="0">
            <a:picLocks noGrp="1"/>
          </p:cNvPicPr>
          <p:nvPr>
            <p:ph type="pic" idx="2"/>
          </p:nvPr>
        </p:nvPicPr>
        <p:blipFill rotWithShape="1">
          <a:blip r:embed="rId3">
            <a:alphaModFix/>
          </a:blip>
          <a:srcRect l="12496" r="12496"/>
          <a:stretch/>
        </p:blipFill>
        <p:spPr>
          <a:xfrm>
            <a:off x="8551156" y="1925148"/>
            <a:ext cx="1281800" cy="997850"/>
          </a:xfrm>
          <a:prstGeom prst="roundRect">
            <a:avLst>
              <a:gd name="adj" fmla="val 16667"/>
            </a:avLst>
          </a:prstGeom>
        </p:spPr>
      </p:pic>
      <p:grpSp>
        <p:nvGrpSpPr>
          <p:cNvPr id="922" name="Google Shape;922;p74"/>
          <p:cNvGrpSpPr/>
          <p:nvPr/>
        </p:nvGrpSpPr>
        <p:grpSpPr>
          <a:xfrm>
            <a:off x="6786567" y="3833434"/>
            <a:ext cx="992173" cy="661800"/>
            <a:chOff x="5326892" y="4160484"/>
            <a:chExt cx="992173" cy="661800"/>
          </a:xfrm>
        </p:grpSpPr>
        <p:sp>
          <p:nvSpPr>
            <p:cNvPr id="923" name="Google Shape;923;p74"/>
            <p:cNvSpPr/>
            <p:nvPr/>
          </p:nvSpPr>
          <p:spPr>
            <a:xfrm rot="10800000">
              <a:off x="5657265" y="4160484"/>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924" name="Google Shape;924;p74"/>
            <p:cNvSpPr/>
            <p:nvPr/>
          </p:nvSpPr>
          <p:spPr>
            <a:xfrm rot="10800000">
              <a:off x="5326892" y="4160484"/>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grpSp>
      <p:pic>
        <p:nvPicPr>
          <p:cNvPr id="925" name="Google Shape;925;p74" title="st,small,507x507-pad,600x600,f8f8f8.jpg"/>
          <p:cNvPicPr preferRelativeResize="0">
            <a:picLocks noGrp="1"/>
          </p:cNvPicPr>
          <p:nvPr>
            <p:ph type="pic" idx="2"/>
          </p:nvPr>
        </p:nvPicPr>
        <p:blipFill rotWithShape="1">
          <a:blip r:embed="rId4">
            <a:alphaModFix/>
          </a:blip>
          <a:srcRect b="10"/>
          <a:stretch/>
        </p:blipFill>
        <p:spPr>
          <a:xfrm>
            <a:off x="1393100" y="1359725"/>
            <a:ext cx="2867100" cy="2866800"/>
          </a:xfrm>
          <a:prstGeom prst="roundRect">
            <a:avLst>
              <a:gd name="adj" fmla="val 16667"/>
            </a:avLst>
          </a:prstGeom>
        </p:spPr>
      </p:pic>
      <p:grpSp>
        <p:nvGrpSpPr>
          <p:cNvPr id="926" name="Google Shape;926;p74"/>
          <p:cNvGrpSpPr/>
          <p:nvPr/>
        </p:nvGrpSpPr>
        <p:grpSpPr>
          <a:xfrm>
            <a:off x="1479790" y="1130138"/>
            <a:ext cx="992173" cy="661800"/>
            <a:chOff x="423415" y="1168763"/>
            <a:chExt cx="992173" cy="661800"/>
          </a:xfrm>
        </p:grpSpPr>
        <p:sp>
          <p:nvSpPr>
            <p:cNvPr id="927" name="Google Shape;927;p74"/>
            <p:cNvSpPr/>
            <p:nvPr/>
          </p:nvSpPr>
          <p:spPr>
            <a:xfrm>
              <a:off x="423415" y="1168763"/>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928" name="Google Shape;928;p74"/>
            <p:cNvSpPr/>
            <p:nvPr/>
          </p:nvSpPr>
          <p:spPr>
            <a:xfrm>
              <a:off x="753788" y="1168763"/>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pic>
        <p:nvPicPr>
          <p:cNvPr id="2050" name="Picture 2">
            <a:extLst>
              <a:ext uri="{FF2B5EF4-FFF2-40B4-BE49-F238E27FC236}">
                <a16:creationId xmlns:a16="http://schemas.microsoft.com/office/drawing/2014/main" id="{186A56C5-34DC-B992-C200-08FEECA7D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463" y="1482545"/>
            <a:ext cx="3398836" cy="2549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75"/>
          <p:cNvSpPr txBox="1">
            <a:spLocks noGrp="1"/>
          </p:cNvSpPr>
          <p:nvPr>
            <p:ph type="title"/>
          </p:nvPr>
        </p:nvSpPr>
        <p:spPr>
          <a:xfrm>
            <a:off x="311700" y="173700"/>
            <a:ext cx="8527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Story #3</a:t>
            </a:r>
            <a:endParaRPr/>
          </a:p>
        </p:txBody>
      </p:sp>
      <p:pic>
        <p:nvPicPr>
          <p:cNvPr id="934" name="Google Shape;934;p75" title="#4.JPEG"/>
          <p:cNvPicPr preferRelativeResize="0">
            <a:picLocks noGrp="1"/>
          </p:cNvPicPr>
          <p:nvPr>
            <p:ph type="pic" idx="2"/>
          </p:nvPr>
        </p:nvPicPr>
        <p:blipFill rotWithShape="1">
          <a:blip r:embed="rId3">
            <a:alphaModFix/>
          </a:blip>
          <a:srcRect l="24802" r="24797"/>
          <a:stretch/>
        </p:blipFill>
        <p:spPr>
          <a:xfrm>
            <a:off x="753800" y="1089225"/>
            <a:ext cx="2410800" cy="3776700"/>
          </a:xfrm>
          <a:prstGeom prst="roundRect">
            <a:avLst>
              <a:gd name="adj" fmla="val 16667"/>
            </a:avLst>
          </a:prstGeom>
        </p:spPr>
      </p:pic>
      <p:grpSp>
        <p:nvGrpSpPr>
          <p:cNvPr id="935" name="Google Shape;935;p75"/>
          <p:cNvGrpSpPr/>
          <p:nvPr/>
        </p:nvGrpSpPr>
        <p:grpSpPr>
          <a:xfrm>
            <a:off x="453390" y="958913"/>
            <a:ext cx="992173" cy="661800"/>
            <a:chOff x="423415" y="1168763"/>
            <a:chExt cx="992173" cy="661800"/>
          </a:xfrm>
        </p:grpSpPr>
        <p:sp>
          <p:nvSpPr>
            <p:cNvPr id="936" name="Google Shape;936;p75"/>
            <p:cNvSpPr/>
            <p:nvPr/>
          </p:nvSpPr>
          <p:spPr>
            <a:xfrm>
              <a:off x="423415" y="1168763"/>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937" name="Google Shape;937;p75"/>
            <p:cNvSpPr/>
            <p:nvPr/>
          </p:nvSpPr>
          <p:spPr>
            <a:xfrm>
              <a:off x="753788" y="1168763"/>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grpSp>
      <p:pic>
        <p:nvPicPr>
          <p:cNvPr id="938" name="Google Shape;938;p75" title="IMG_1199.JPEG"/>
          <p:cNvPicPr preferRelativeResize="0">
            <a:picLocks noGrp="1"/>
          </p:cNvPicPr>
          <p:nvPr>
            <p:ph type="pic" idx="2"/>
          </p:nvPr>
        </p:nvPicPr>
        <p:blipFill rotWithShape="1">
          <a:blip r:embed="rId4">
            <a:alphaModFix/>
          </a:blip>
          <a:srcRect l="18084" r="18084"/>
          <a:stretch/>
        </p:blipFill>
        <p:spPr>
          <a:xfrm>
            <a:off x="3493875" y="1089225"/>
            <a:ext cx="2410800" cy="3776700"/>
          </a:xfrm>
          <a:prstGeom prst="roundRect">
            <a:avLst>
              <a:gd name="adj" fmla="val 16667"/>
            </a:avLst>
          </a:prstGeom>
        </p:spPr>
      </p:pic>
      <p:pic>
        <p:nvPicPr>
          <p:cNvPr id="939" name="Google Shape;939;p75" title="IMG_1422.JPEG"/>
          <p:cNvPicPr preferRelativeResize="0">
            <a:picLocks noGrp="1"/>
          </p:cNvPicPr>
          <p:nvPr>
            <p:ph type="pic" idx="2"/>
          </p:nvPr>
        </p:nvPicPr>
        <p:blipFill rotWithShape="1">
          <a:blip r:embed="rId5">
            <a:alphaModFix/>
          </a:blip>
          <a:srcRect l="7447" r="7439"/>
          <a:stretch/>
        </p:blipFill>
        <p:spPr>
          <a:xfrm>
            <a:off x="6233950" y="1089225"/>
            <a:ext cx="2410800" cy="3776700"/>
          </a:xfrm>
          <a:prstGeom prst="roundRect">
            <a:avLst>
              <a:gd name="adj" fmla="val 16667"/>
            </a:avLst>
          </a:prstGeom>
        </p:spPr>
      </p:pic>
      <p:grpSp>
        <p:nvGrpSpPr>
          <p:cNvPr id="940" name="Google Shape;940;p75"/>
          <p:cNvGrpSpPr/>
          <p:nvPr/>
        </p:nvGrpSpPr>
        <p:grpSpPr>
          <a:xfrm>
            <a:off x="7952967" y="4204134"/>
            <a:ext cx="992173" cy="661800"/>
            <a:chOff x="4325342" y="3617259"/>
            <a:chExt cx="992173" cy="661800"/>
          </a:xfrm>
        </p:grpSpPr>
        <p:sp>
          <p:nvSpPr>
            <p:cNvPr id="941" name="Google Shape;941;p75"/>
            <p:cNvSpPr/>
            <p:nvPr/>
          </p:nvSpPr>
          <p:spPr>
            <a:xfrm rot="10800000">
              <a:off x="4655715" y="3617259"/>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942" name="Google Shape;942;p75"/>
            <p:cNvSpPr/>
            <p:nvPr/>
          </p:nvSpPr>
          <p:spPr>
            <a:xfrm rot="10800000">
              <a:off x="4325342" y="3617259"/>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76"/>
          <p:cNvSpPr txBox="1">
            <a:spLocks noGrp="1"/>
          </p:cNvSpPr>
          <p:nvPr>
            <p:ph type="title" idx="4294967295"/>
          </p:nvPr>
        </p:nvSpPr>
        <p:spPr>
          <a:xfrm>
            <a:off x="308400" y="2031588"/>
            <a:ext cx="8527200" cy="108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200"/>
              <a:t>GENEROSITY</a:t>
            </a:r>
            <a:endParaRPr sz="6200"/>
          </a:p>
        </p:txBody>
      </p:sp>
      <p:grpSp>
        <p:nvGrpSpPr>
          <p:cNvPr id="948" name="Google Shape;948;p76"/>
          <p:cNvGrpSpPr/>
          <p:nvPr/>
        </p:nvGrpSpPr>
        <p:grpSpPr>
          <a:xfrm>
            <a:off x="6039971" y="4148526"/>
            <a:ext cx="894078" cy="891795"/>
            <a:chOff x="3858442" y="165239"/>
            <a:chExt cx="1427100" cy="1427100"/>
          </a:xfrm>
        </p:grpSpPr>
        <p:sp>
          <p:nvSpPr>
            <p:cNvPr id="949" name="Google Shape;949;p76"/>
            <p:cNvSpPr/>
            <p:nvPr/>
          </p:nvSpPr>
          <p:spPr>
            <a:xfrm>
              <a:off x="3858442" y="165239"/>
              <a:ext cx="1427100" cy="1427100"/>
            </a:xfrm>
            <a:prstGeom prst="ellipse">
              <a:avLst/>
            </a:prstGeom>
            <a:solidFill>
              <a:schemeClr val="accent1"/>
            </a:solidFill>
            <a:ln>
              <a:noFill/>
            </a:ln>
          </p:spPr>
          <p:txBody>
            <a:bodyPr spcFirstLastPara="1" wrap="square" lIns="52375" tIns="52375" rIns="52375" bIns="52375" anchor="ctr" anchorCtr="0">
              <a:noAutofit/>
            </a:bodyPr>
            <a:lstStyle/>
            <a:p>
              <a:pPr marL="0" lvl="0" indent="0" algn="ctr" rtl="0">
                <a:spcBef>
                  <a:spcPts val="0"/>
                </a:spcBef>
                <a:spcAft>
                  <a:spcPts val="0"/>
                </a:spcAft>
                <a:buNone/>
              </a:pPr>
              <a:endParaRPr sz="802">
                <a:solidFill>
                  <a:schemeClr val="dk1"/>
                </a:solidFill>
              </a:endParaRPr>
            </a:p>
          </p:txBody>
        </p:sp>
        <p:sp>
          <p:nvSpPr>
            <p:cNvPr id="950" name="Google Shape;950;p76"/>
            <p:cNvSpPr/>
            <p:nvPr/>
          </p:nvSpPr>
          <p:spPr>
            <a:xfrm>
              <a:off x="4078528" y="337375"/>
              <a:ext cx="986700" cy="541200"/>
            </a:xfrm>
            <a:prstGeom prst="triangle">
              <a:avLst>
                <a:gd name="adj" fmla="val 50000"/>
              </a:avLst>
            </a:prstGeom>
            <a:solidFill>
              <a:schemeClr val="dk1"/>
            </a:solidFill>
            <a:ln>
              <a:noFill/>
            </a:ln>
          </p:spPr>
          <p:txBody>
            <a:bodyPr spcFirstLastPara="1" wrap="square" lIns="52375" tIns="52375" rIns="52375" bIns="52375" anchor="ctr" anchorCtr="0">
              <a:noAutofit/>
            </a:bodyPr>
            <a:lstStyle/>
            <a:p>
              <a:pPr marL="0" lvl="0" indent="0" algn="ctr" rtl="0">
                <a:spcBef>
                  <a:spcPts val="0"/>
                </a:spcBef>
                <a:spcAft>
                  <a:spcPts val="0"/>
                </a:spcAft>
                <a:buNone/>
              </a:pPr>
              <a:endParaRPr sz="802">
                <a:solidFill>
                  <a:schemeClr val="dk1"/>
                </a:solidFill>
              </a:endParaRPr>
            </a:p>
          </p:txBody>
        </p:sp>
        <p:sp>
          <p:nvSpPr>
            <p:cNvPr id="951" name="Google Shape;951;p76"/>
            <p:cNvSpPr/>
            <p:nvPr/>
          </p:nvSpPr>
          <p:spPr>
            <a:xfrm rot="10800000">
              <a:off x="4078773" y="878737"/>
              <a:ext cx="986700" cy="541200"/>
            </a:xfrm>
            <a:prstGeom prst="triangle">
              <a:avLst>
                <a:gd name="adj" fmla="val 50000"/>
              </a:avLst>
            </a:prstGeom>
            <a:solidFill>
              <a:schemeClr val="accent6"/>
            </a:solidFill>
            <a:ln>
              <a:noFill/>
            </a:ln>
          </p:spPr>
          <p:txBody>
            <a:bodyPr spcFirstLastPara="1" wrap="square" lIns="52375" tIns="52375" rIns="52375" bIns="52375" anchor="ctr" anchorCtr="0">
              <a:noAutofit/>
            </a:bodyPr>
            <a:lstStyle/>
            <a:p>
              <a:pPr marL="0" lvl="0" indent="0" algn="ctr" rtl="0">
                <a:spcBef>
                  <a:spcPts val="0"/>
                </a:spcBef>
                <a:spcAft>
                  <a:spcPts val="0"/>
                </a:spcAft>
                <a:buNone/>
              </a:pPr>
              <a:endParaRPr sz="802">
                <a:solidFill>
                  <a:schemeClr val="dk1"/>
                </a:solidFill>
              </a:endParaRPr>
            </a:p>
          </p:txBody>
        </p:sp>
      </p:grpSp>
      <p:grpSp>
        <p:nvGrpSpPr>
          <p:cNvPr id="952" name="Google Shape;952;p76"/>
          <p:cNvGrpSpPr/>
          <p:nvPr/>
        </p:nvGrpSpPr>
        <p:grpSpPr>
          <a:xfrm>
            <a:off x="7196799" y="4366148"/>
            <a:ext cx="779350" cy="777358"/>
            <a:chOff x="5304493" y="3926575"/>
            <a:chExt cx="1048500" cy="1048500"/>
          </a:xfrm>
        </p:grpSpPr>
        <p:sp>
          <p:nvSpPr>
            <p:cNvPr id="953" name="Google Shape;953;p76"/>
            <p:cNvSpPr/>
            <p:nvPr/>
          </p:nvSpPr>
          <p:spPr>
            <a:xfrm rot="5400000">
              <a:off x="5564743" y="4170483"/>
              <a:ext cx="528000" cy="1048500"/>
            </a:xfrm>
            <a:prstGeom prst="rect">
              <a:avLst/>
            </a:prstGeom>
            <a:solidFill>
              <a:schemeClr val="accent3"/>
            </a:solidFill>
            <a:ln>
              <a:noFill/>
            </a:ln>
          </p:spPr>
          <p:txBody>
            <a:bodyPr spcFirstLastPara="1" wrap="square" lIns="50875" tIns="50875" rIns="50875" bIns="50875" anchor="ctr" anchorCtr="0">
              <a:noAutofit/>
            </a:bodyPr>
            <a:lstStyle/>
            <a:p>
              <a:pPr marL="0" lvl="0" indent="0" algn="ctr" rtl="0">
                <a:spcBef>
                  <a:spcPts val="0"/>
                </a:spcBef>
                <a:spcAft>
                  <a:spcPts val="0"/>
                </a:spcAft>
                <a:buNone/>
              </a:pPr>
              <a:endParaRPr sz="779">
                <a:solidFill>
                  <a:schemeClr val="dk1"/>
                </a:solidFill>
              </a:endParaRPr>
            </a:p>
          </p:txBody>
        </p:sp>
        <p:sp>
          <p:nvSpPr>
            <p:cNvPr id="954" name="Google Shape;954;p76"/>
            <p:cNvSpPr/>
            <p:nvPr/>
          </p:nvSpPr>
          <p:spPr>
            <a:xfrm rot="5400000">
              <a:off x="5304493" y="3926575"/>
              <a:ext cx="1048500" cy="1048500"/>
            </a:xfrm>
            <a:prstGeom prst="pie">
              <a:avLst>
                <a:gd name="adj1" fmla="val 5371730"/>
                <a:gd name="adj2" fmla="val 16200000"/>
              </a:avLst>
            </a:prstGeom>
            <a:solidFill>
              <a:schemeClr val="accent3"/>
            </a:solidFill>
            <a:ln>
              <a:noFill/>
            </a:ln>
          </p:spPr>
          <p:txBody>
            <a:bodyPr spcFirstLastPara="1" wrap="square" lIns="50875" tIns="50875" rIns="50875" bIns="50875" anchor="ctr" anchorCtr="0">
              <a:noAutofit/>
            </a:bodyPr>
            <a:lstStyle/>
            <a:p>
              <a:pPr marL="0" lvl="0" indent="0" algn="ctr" rtl="0">
                <a:spcBef>
                  <a:spcPts val="0"/>
                </a:spcBef>
                <a:spcAft>
                  <a:spcPts val="0"/>
                </a:spcAft>
                <a:buNone/>
              </a:pPr>
              <a:endParaRPr sz="779">
                <a:solidFill>
                  <a:schemeClr val="dk1"/>
                </a:solidFill>
              </a:endParaRPr>
            </a:p>
          </p:txBody>
        </p:sp>
        <p:sp>
          <p:nvSpPr>
            <p:cNvPr id="955" name="Google Shape;955;p76"/>
            <p:cNvSpPr/>
            <p:nvPr/>
          </p:nvSpPr>
          <p:spPr>
            <a:xfrm rot="5400000">
              <a:off x="5598925" y="4413681"/>
              <a:ext cx="467100" cy="622800"/>
            </a:xfrm>
            <a:prstGeom prst="rect">
              <a:avLst/>
            </a:prstGeom>
            <a:solidFill>
              <a:schemeClr val="dk1"/>
            </a:solidFill>
            <a:ln>
              <a:noFill/>
            </a:ln>
          </p:spPr>
          <p:txBody>
            <a:bodyPr spcFirstLastPara="1" wrap="square" lIns="50875" tIns="50875" rIns="50875" bIns="50875" anchor="ctr" anchorCtr="0">
              <a:noAutofit/>
            </a:bodyPr>
            <a:lstStyle/>
            <a:p>
              <a:pPr marL="0" lvl="0" indent="0" algn="ctr" rtl="0">
                <a:spcBef>
                  <a:spcPts val="0"/>
                </a:spcBef>
                <a:spcAft>
                  <a:spcPts val="0"/>
                </a:spcAft>
                <a:buNone/>
              </a:pPr>
              <a:endParaRPr sz="779">
                <a:solidFill>
                  <a:schemeClr val="dk1"/>
                </a:solidFill>
              </a:endParaRPr>
            </a:p>
          </p:txBody>
        </p:sp>
        <p:sp>
          <p:nvSpPr>
            <p:cNvPr id="956" name="Google Shape;956;p76"/>
            <p:cNvSpPr/>
            <p:nvPr/>
          </p:nvSpPr>
          <p:spPr>
            <a:xfrm>
              <a:off x="5521200" y="4182625"/>
              <a:ext cx="622500" cy="621000"/>
            </a:xfrm>
            <a:prstGeom prst="blockArc">
              <a:avLst>
                <a:gd name="adj1" fmla="val 10800000"/>
                <a:gd name="adj2" fmla="val 0"/>
                <a:gd name="adj3" fmla="val 25000"/>
              </a:avLst>
            </a:prstGeom>
            <a:solidFill>
              <a:schemeClr val="dk1"/>
            </a:solidFill>
            <a:ln>
              <a:noFill/>
            </a:ln>
          </p:spPr>
          <p:txBody>
            <a:bodyPr spcFirstLastPara="1" wrap="square" lIns="50875" tIns="50875" rIns="50875" bIns="50875" anchor="ctr" anchorCtr="0">
              <a:noAutofit/>
            </a:bodyPr>
            <a:lstStyle/>
            <a:p>
              <a:pPr marL="0" lvl="0" indent="0" algn="ctr" rtl="0">
                <a:spcBef>
                  <a:spcPts val="0"/>
                </a:spcBef>
                <a:spcAft>
                  <a:spcPts val="0"/>
                </a:spcAft>
                <a:buNone/>
              </a:pPr>
              <a:endParaRPr sz="779">
                <a:latin typeface="Urbanist"/>
                <a:ea typeface="Urbanist"/>
                <a:cs typeface="Urbanist"/>
                <a:sym typeface="Urbanist"/>
              </a:endParaRPr>
            </a:p>
          </p:txBody>
        </p:sp>
        <p:sp>
          <p:nvSpPr>
            <p:cNvPr id="957" name="Google Shape;957;p76"/>
            <p:cNvSpPr/>
            <p:nvPr/>
          </p:nvSpPr>
          <p:spPr>
            <a:xfrm>
              <a:off x="5665375" y="4319000"/>
              <a:ext cx="328200" cy="328200"/>
            </a:xfrm>
            <a:prstGeom prst="ellipse">
              <a:avLst/>
            </a:prstGeom>
            <a:solidFill>
              <a:schemeClr val="dk1"/>
            </a:solidFill>
            <a:ln>
              <a:noFill/>
            </a:ln>
          </p:spPr>
          <p:txBody>
            <a:bodyPr spcFirstLastPara="1" wrap="square" lIns="50875" tIns="50875" rIns="50875" bIns="50875" anchor="ctr" anchorCtr="0">
              <a:noAutofit/>
            </a:bodyPr>
            <a:lstStyle/>
            <a:p>
              <a:pPr marL="0" lvl="0" indent="0" algn="ctr" rtl="0">
                <a:spcBef>
                  <a:spcPts val="0"/>
                </a:spcBef>
                <a:spcAft>
                  <a:spcPts val="0"/>
                </a:spcAft>
                <a:buNone/>
              </a:pPr>
              <a:endParaRPr sz="779">
                <a:latin typeface="Urbanist"/>
                <a:ea typeface="Urbanist"/>
                <a:cs typeface="Urbanist"/>
                <a:sym typeface="Urbanist"/>
              </a:endParaRPr>
            </a:p>
          </p:txBody>
        </p:sp>
      </p:grpSp>
      <p:pic>
        <p:nvPicPr>
          <p:cNvPr id="958" name="Google Shape;958;p76" descr="Very close up of a poster printed in pink and orange."/>
          <p:cNvPicPr preferRelativeResize="0">
            <a:picLocks noGrp="1"/>
          </p:cNvPicPr>
          <p:nvPr>
            <p:ph type="pic" idx="3"/>
          </p:nvPr>
        </p:nvPicPr>
        <p:blipFill rotWithShape="1">
          <a:blip r:embed="rId3">
            <a:alphaModFix/>
          </a:blip>
          <a:srcRect l="12503" r="12495"/>
          <a:stretch/>
        </p:blipFill>
        <p:spPr>
          <a:xfrm>
            <a:off x="8075547" y="3761601"/>
            <a:ext cx="939300" cy="936900"/>
          </a:xfrm>
          <a:prstGeom prst="ellipse">
            <a:avLst/>
          </a:prstGeom>
          <a:noFill/>
        </p:spPr>
      </p:pic>
      <p:sp>
        <p:nvSpPr>
          <p:cNvPr id="959" name="Google Shape;959;p76"/>
          <p:cNvSpPr/>
          <p:nvPr/>
        </p:nvSpPr>
        <p:spPr>
          <a:xfrm>
            <a:off x="5276232" y="4504177"/>
            <a:ext cx="501000" cy="5013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grpSp>
        <p:nvGrpSpPr>
          <p:cNvPr id="964" name="Google Shape;964;p77"/>
          <p:cNvGrpSpPr/>
          <p:nvPr/>
        </p:nvGrpSpPr>
        <p:grpSpPr>
          <a:xfrm>
            <a:off x="-837878" y="-514256"/>
            <a:ext cx="3396047" cy="3366810"/>
            <a:chOff x="-837878" y="-514256"/>
            <a:chExt cx="3396047" cy="3366810"/>
          </a:xfrm>
        </p:grpSpPr>
        <p:grpSp>
          <p:nvGrpSpPr>
            <p:cNvPr id="965" name="Google Shape;965;p77"/>
            <p:cNvGrpSpPr/>
            <p:nvPr/>
          </p:nvGrpSpPr>
          <p:grpSpPr>
            <a:xfrm>
              <a:off x="-837878" y="-514256"/>
              <a:ext cx="3396047" cy="3366810"/>
              <a:chOff x="5923027" y="1926500"/>
              <a:chExt cx="2598551" cy="2576181"/>
            </a:xfrm>
          </p:grpSpPr>
          <p:sp>
            <p:nvSpPr>
              <p:cNvPr id="966" name="Google Shape;966;p77"/>
              <p:cNvSpPr/>
              <p:nvPr/>
            </p:nvSpPr>
            <p:spPr>
              <a:xfrm>
                <a:off x="6623800" y="2628610"/>
                <a:ext cx="1192800" cy="1202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7" name="Google Shape;967;p77"/>
              <p:cNvSpPr/>
              <p:nvPr/>
            </p:nvSpPr>
            <p:spPr>
              <a:xfrm rot="10800000">
                <a:off x="5923027"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68" name="Google Shape;968;p77"/>
              <p:cNvSpPr/>
              <p:nvPr/>
            </p:nvSpPr>
            <p:spPr>
              <a:xfrm rot="5400000">
                <a:off x="5923035"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69" name="Google Shape;969;p77"/>
              <p:cNvSpPr/>
              <p:nvPr/>
            </p:nvSpPr>
            <p:spPr>
              <a:xfrm>
                <a:off x="7211178"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70" name="Google Shape;970;p77"/>
              <p:cNvSpPr/>
              <p:nvPr/>
            </p:nvSpPr>
            <p:spPr>
              <a:xfrm rot="-5400000">
                <a:off x="7211171"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971" name="Google Shape;971;p77"/>
            <p:cNvSpPr/>
            <p:nvPr/>
          </p:nvSpPr>
          <p:spPr>
            <a:xfrm>
              <a:off x="684606" y="990802"/>
              <a:ext cx="356400" cy="3567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972" name="Google Shape;972;p77"/>
          <p:cNvSpPr txBox="1">
            <a:spLocks noGrp="1"/>
          </p:cNvSpPr>
          <p:nvPr>
            <p:ph type="title"/>
          </p:nvPr>
        </p:nvSpPr>
        <p:spPr>
          <a:xfrm>
            <a:off x="3539700" y="1653925"/>
            <a:ext cx="5292600" cy="91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Commit to Try</a:t>
            </a:r>
            <a:endParaRPr/>
          </a:p>
        </p:txBody>
      </p:sp>
      <p:sp>
        <p:nvSpPr>
          <p:cNvPr id="973" name="Google Shape;973;p77"/>
          <p:cNvSpPr txBox="1">
            <a:spLocks noGrp="1"/>
          </p:cNvSpPr>
          <p:nvPr>
            <p:ph type="body" idx="1"/>
          </p:nvPr>
        </p:nvSpPr>
        <p:spPr>
          <a:xfrm>
            <a:off x="3539700" y="2707875"/>
            <a:ext cx="5292600" cy="16134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Clr>
                <a:schemeClr val="dk1"/>
              </a:buClr>
              <a:buSzPts val="1100"/>
              <a:buNone/>
            </a:pPr>
            <a:r>
              <a:rPr lang="en"/>
              <a:t>What’s one thing you heard or learned or read that you will commit to try? What will you commit to practice?</a:t>
            </a:r>
            <a:endParaRPr/>
          </a:p>
        </p:txBody>
      </p:sp>
      <p:pic>
        <p:nvPicPr>
          <p:cNvPr id="974" name="Google Shape;974;p77" descr="Smiling person clapping in open office setting."/>
          <p:cNvPicPr preferRelativeResize="0">
            <a:picLocks noGrp="1"/>
          </p:cNvPicPr>
          <p:nvPr>
            <p:ph type="pic" idx="3"/>
          </p:nvPr>
        </p:nvPicPr>
        <p:blipFill rotWithShape="1">
          <a:blip r:embed="rId3">
            <a:alphaModFix/>
          </a:blip>
          <a:srcRect l="24211" t="4556" r="29469" b="25995"/>
          <a:stretch/>
        </p:blipFill>
        <p:spPr>
          <a:xfrm>
            <a:off x="684600" y="1256050"/>
            <a:ext cx="2855100" cy="2855100"/>
          </a:xfrm>
          <a:prstGeom prst="ellipse">
            <a:avLst/>
          </a:prstGeom>
        </p:spPr>
      </p:pic>
      <p:grpSp>
        <p:nvGrpSpPr>
          <p:cNvPr id="975" name="Google Shape;975;p77"/>
          <p:cNvGrpSpPr/>
          <p:nvPr/>
        </p:nvGrpSpPr>
        <p:grpSpPr>
          <a:xfrm>
            <a:off x="638523" y="3484252"/>
            <a:ext cx="932700" cy="932700"/>
            <a:chOff x="638523" y="3484252"/>
            <a:chExt cx="932700" cy="932700"/>
          </a:xfrm>
        </p:grpSpPr>
        <p:sp>
          <p:nvSpPr>
            <p:cNvPr id="976" name="Google Shape;976;p77"/>
            <p:cNvSpPr/>
            <p:nvPr/>
          </p:nvSpPr>
          <p:spPr>
            <a:xfrm>
              <a:off x="638523" y="3484252"/>
              <a:ext cx="932700" cy="93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77" name="Google Shape;977;p77"/>
            <p:cNvSpPr/>
            <p:nvPr/>
          </p:nvSpPr>
          <p:spPr>
            <a:xfrm>
              <a:off x="786346" y="3596768"/>
              <a:ext cx="645000" cy="3537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78" name="Google Shape;978;p77"/>
            <p:cNvSpPr/>
            <p:nvPr/>
          </p:nvSpPr>
          <p:spPr>
            <a:xfrm rot="10800000">
              <a:off x="786465" y="3950685"/>
              <a:ext cx="645000" cy="353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pic>
        <p:nvPicPr>
          <p:cNvPr id="979" name="Google Shape;979;p77" descr="Marble background."/>
          <p:cNvPicPr preferRelativeResize="0">
            <a:picLocks noGrp="1"/>
          </p:cNvPicPr>
          <p:nvPr>
            <p:ph type="pic" idx="2"/>
          </p:nvPr>
        </p:nvPicPr>
        <p:blipFill rotWithShape="1">
          <a:blip r:embed="rId4">
            <a:alphaModFix/>
          </a:blip>
          <a:srcRect l="16648" r="16654"/>
          <a:stretch/>
        </p:blipFill>
        <p:spPr>
          <a:xfrm>
            <a:off x="223775" y="3174025"/>
            <a:ext cx="645000" cy="645000"/>
          </a:xfrm>
          <a:prstGeom prst="ellipse">
            <a:avLst/>
          </a:prstGeom>
        </p:spPr>
      </p:pic>
      <p:sp>
        <p:nvSpPr>
          <p:cNvPr id="980" name="Google Shape;980;p77"/>
          <p:cNvSpPr/>
          <p:nvPr/>
        </p:nvSpPr>
        <p:spPr>
          <a:xfrm>
            <a:off x="2023382" y="576427"/>
            <a:ext cx="501000" cy="5013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981" name="Google Shape;981;p77"/>
          <p:cNvGrpSpPr/>
          <p:nvPr/>
        </p:nvGrpSpPr>
        <p:grpSpPr>
          <a:xfrm>
            <a:off x="2558185" y="402661"/>
            <a:ext cx="1532996" cy="1532996"/>
            <a:chOff x="207002" y="3411140"/>
            <a:chExt cx="1509300" cy="1509300"/>
          </a:xfrm>
        </p:grpSpPr>
        <p:sp>
          <p:nvSpPr>
            <p:cNvPr id="982" name="Google Shape;982;p77"/>
            <p:cNvSpPr/>
            <p:nvPr/>
          </p:nvSpPr>
          <p:spPr>
            <a:xfrm rot="10800000">
              <a:off x="207002" y="3411140"/>
              <a:ext cx="1509300" cy="150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983" name="Google Shape;983;p77"/>
            <p:cNvGrpSpPr/>
            <p:nvPr/>
          </p:nvGrpSpPr>
          <p:grpSpPr>
            <a:xfrm>
              <a:off x="446984" y="3657790"/>
              <a:ext cx="1042347" cy="1042090"/>
              <a:chOff x="5493517" y="2781872"/>
              <a:chExt cx="887935" cy="887716"/>
            </a:xfrm>
          </p:grpSpPr>
          <p:sp>
            <p:nvSpPr>
              <p:cNvPr id="984" name="Google Shape;984;p77"/>
              <p:cNvSpPr/>
              <p:nvPr/>
            </p:nvSpPr>
            <p:spPr>
              <a:xfrm>
                <a:off x="5493752" y="2781882"/>
                <a:ext cx="887700" cy="887700"/>
              </a:xfrm>
              <a:prstGeom prst="pie">
                <a:avLst>
                  <a:gd name="adj1" fmla="val 10800229"/>
                  <a:gd name="adj2" fmla="val 1620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85" name="Google Shape;985;p77"/>
              <p:cNvSpPr/>
              <p:nvPr/>
            </p:nvSpPr>
            <p:spPr>
              <a:xfrm rot="10800000">
                <a:off x="5493530" y="2781882"/>
                <a:ext cx="887700" cy="887700"/>
              </a:xfrm>
              <a:prstGeom prst="pie">
                <a:avLst>
                  <a:gd name="adj1" fmla="val 10800229"/>
                  <a:gd name="adj2" fmla="val 1621725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86" name="Google Shape;986;p77"/>
              <p:cNvSpPr/>
              <p:nvPr/>
            </p:nvSpPr>
            <p:spPr>
              <a:xfrm rot="5400000">
                <a:off x="5493744" y="2781888"/>
                <a:ext cx="887700" cy="8877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87" name="Google Shape;987;p77"/>
              <p:cNvSpPr/>
              <p:nvPr/>
            </p:nvSpPr>
            <p:spPr>
              <a:xfrm rot="-5400000">
                <a:off x="5493517" y="2781872"/>
                <a:ext cx="887700" cy="8877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992" name="Google Shape;992;p78"/>
          <p:cNvGrpSpPr/>
          <p:nvPr/>
        </p:nvGrpSpPr>
        <p:grpSpPr>
          <a:xfrm>
            <a:off x="2590972" y="-268956"/>
            <a:ext cx="3396047" cy="3366810"/>
            <a:chOff x="-837878" y="-514256"/>
            <a:chExt cx="3396047" cy="3366810"/>
          </a:xfrm>
        </p:grpSpPr>
        <p:grpSp>
          <p:nvGrpSpPr>
            <p:cNvPr id="993" name="Google Shape;993;p78"/>
            <p:cNvGrpSpPr/>
            <p:nvPr/>
          </p:nvGrpSpPr>
          <p:grpSpPr>
            <a:xfrm>
              <a:off x="-837878" y="-514256"/>
              <a:ext cx="3396047" cy="3366810"/>
              <a:chOff x="5923027" y="1926500"/>
              <a:chExt cx="2598551" cy="2576181"/>
            </a:xfrm>
          </p:grpSpPr>
          <p:sp>
            <p:nvSpPr>
              <p:cNvPr id="994" name="Google Shape;994;p78"/>
              <p:cNvSpPr/>
              <p:nvPr/>
            </p:nvSpPr>
            <p:spPr>
              <a:xfrm>
                <a:off x="6623800" y="2628610"/>
                <a:ext cx="1192800" cy="1202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95" name="Google Shape;995;p78"/>
              <p:cNvSpPr/>
              <p:nvPr/>
            </p:nvSpPr>
            <p:spPr>
              <a:xfrm rot="10800000">
                <a:off x="5923027"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96" name="Google Shape;996;p78"/>
              <p:cNvSpPr/>
              <p:nvPr/>
            </p:nvSpPr>
            <p:spPr>
              <a:xfrm rot="5400000">
                <a:off x="5923035"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97" name="Google Shape;997;p78"/>
              <p:cNvSpPr/>
              <p:nvPr/>
            </p:nvSpPr>
            <p:spPr>
              <a:xfrm>
                <a:off x="7211178"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98" name="Google Shape;998;p78"/>
              <p:cNvSpPr/>
              <p:nvPr/>
            </p:nvSpPr>
            <p:spPr>
              <a:xfrm rot="-5400000">
                <a:off x="7211171"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999" name="Google Shape;999;p78"/>
            <p:cNvSpPr/>
            <p:nvPr/>
          </p:nvSpPr>
          <p:spPr>
            <a:xfrm>
              <a:off x="684606" y="990802"/>
              <a:ext cx="356400" cy="3567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000" name="Google Shape;1000;p78"/>
          <p:cNvSpPr txBox="1">
            <a:spLocks noGrp="1"/>
          </p:cNvSpPr>
          <p:nvPr>
            <p:ph type="title"/>
          </p:nvPr>
        </p:nvSpPr>
        <p:spPr>
          <a:xfrm>
            <a:off x="1581600" y="1839600"/>
            <a:ext cx="3514500" cy="91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gezellig.</a:t>
            </a:r>
            <a:endParaRPr sz="4000"/>
          </a:p>
        </p:txBody>
      </p:sp>
      <p:pic>
        <p:nvPicPr>
          <p:cNvPr id="1001" name="Google Shape;1001;p78" title="IMG_3190.jpg"/>
          <p:cNvPicPr preferRelativeResize="0">
            <a:picLocks noGrp="1"/>
          </p:cNvPicPr>
          <p:nvPr>
            <p:ph type="pic" idx="3"/>
          </p:nvPr>
        </p:nvPicPr>
        <p:blipFill rotWithShape="1">
          <a:blip r:embed="rId3">
            <a:alphaModFix/>
          </a:blip>
          <a:srcRect t="12503" b="12495"/>
          <a:stretch/>
        </p:blipFill>
        <p:spPr>
          <a:xfrm>
            <a:off x="4113450" y="1501350"/>
            <a:ext cx="3206100" cy="3206100"/>
          </a:xfrm>
          <a:prstGeom prst="ellipse">
            <a:avLst/>
          </a:prstGeom>
        </p:spPr>
      </p:pic>
      <p:grpSp>
        <p:nvGrpSpPr>
          <p:cNvPr id="1002" name="Google Shape;1002;p78"/>
          <p:cNvGrpSpPr/>
          <p:nvPr/>
        </p:nvGrpSpPr>
        <p:grpSpPr>
          <a:xfrm>
            <a:off x="4067373" y="3729552"/>
            <a:ext cx="932700" cy="932700"/>
            <a:chOff x="638523" y="3484252"/>
            <a:chExt cx="932700" cy="932700"/>
          </a:xfrm>
        </p:grpSpPr>
        <p:sp>
          <p:nvSpPr>
            <p:cNvPr id="1003" name="Google Shape;1003;p78"/>
            <p:cNvSpPr/>
            <p:nvPr/>
          </p:nvSpPr>
          <p:spPr>
            <a:xfrm>
              <a:off x="638523" y="3484252"/>
              <a:ext cx="932700" cy="93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04" name="Google Shape;1004;p78"/>
            <p:cNvSpPr/>
            <p:nvPr/>
          </p:nvSpPr>
          <p:spPr>
            <a:xfrm>
              <a:off x="786346" y="3596768"/>
              <a:ext cx="645000" cy="3537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05" name="Google Shape;1005;p78"/>
            <p:cNvSpPr/>
            <p:nvPr/>
          </p:nvSpPr>
          <p:spPr>
            <a:xfrm rot="10800000">
              <a:off x="786465" y="3950685"/>
              <a:ext cx="645000" cy="353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006" name="Google Shape;1006;p78"/>
          <p:cNvSpPr/>
          <p:nvPr/>
        </p:nvSpPr>
        <p:spPr>
          <a:xfrm>
            <a:off x="7511582" y="953752"/>
            <a:ext cx="501000" cy="5013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1007" name="Google Shape;1007;p78"/>
          <p:cNvGrpSpPr/>
          <p:nvPr/>
        </p:nvGrpSpPr>
        <p:grpSpPr>
          <a:xfrm>
            <a:off x="7788038" y="2884809"/>
            <a:ext cx="1560687" cy="1556401"/>
            <a:chOff x="2051556" y="3495622"/>
            <a:chExt cx="1427371" cy="1427105"/>
          </a:xfrm>
        </p:grpSpPr>
        <p:sp>
          <p:nvSpPr>
            <p:cNvPr id="1008" name="Google Shape;1008;p78"/>
            <p:cNvSpPr/>
            <p:nvPr/>
          </p:nvSpPr>
          <p:spPr>
            <a:xfrm rot="10800000">
              <a:off x="2051556" y="3495622"/>
              <a:ext cx="1427100" cy="14271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09" name="Google Shape;1009;p78"/>
            <p:cNvSpPr/>
            <p:nvPr/>
          </p:nvSpPr>
          <p:spPr>
            <a:xfrm>
              <a:off x="2051827" y="3495627"/>
              <a:ext cx="1427100" cy="14271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010" name="Google Shape;1010;p78"/>
          <p:cNvGrpSpPr/>
          <p:nvPr/>
        </p:nvGrpSpPr>
        <p:grpSpPr>
          <a:xfrm>
            <a:off x="6320017" y="821714"/>
            <a:ext cx="1427100" cy="1427100"/>
            <a:chOff x="3858442" y="165239"/>
            <a:chExt cx="1427100" cy="1427100"/>
          </a:xfrm>
        </p:grpSpPr>
        <p:sp>
          <p:nvSpPr>
            <p:cNvPr id="1011" name="Google Shape;1011;p78"/>
            <p:cNvSpPr/>
            <p:nvPr/>
          </p:nvSpPr>
          <p:spPr>
            <a:xfrm>
              <a:off x="3858442" y="165239"/>
              <a:ext cx="1427100" cy="1427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2" name="Google Shape;1012;p78"/>
            <p:cNvSpPr/>
            <p:nvPr/>
          </p:nvSpPr>
          <p:spPr>
            <a:xfrm>
              <a:off x="4078528" y="337375"/>
              <a:ext cx="986700" cy="541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3" name="Google Shape;1013;p78"/>
            <p:cNvSpPr/>
            <p:nvPr/>
          </p:nvSpPr>
          <p:spPr>
            <a:xfrm rot="10800000">
              <a:off x="4078773" y="878737"/>
              <a:ext cx="986700" cy="5412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pic>
        <p:nvPicPr>
          <p:cNvPr id="1014" name="Google Shape;1014;p78" descr="Marble background."/>
          <p:cNvPicPr preferRelativeResize="0">
            <a:picLocks noGrp="1"/>
          </p:cNvPicPr>
          <p:nvPr>
            <p:ph type="pic" idx="2"/>
          </p:nvPr>
        </p:nvPicPr>
        <p:blipFill rotWithShape="1">
          <a:blip r:embed="rId4">
            <a:alphaModFix/>
          </a:blip>
          <a:srcRect l="16648" r="16654"/>
          <a:stretch/>
        </p:blipFill>
        <p:spPr>
          <a:xfrm>
            <a:off x="6749050" y="3729550"/>
            <a:ext cx="645000" cy="645000"/>
          </a:xfrm>
          <a:prstGeom prst="ellipse">
            <a:avLst/>
          </a:prstGeom>
        </p:spPr>
      </p:pic>
      <p:pic>
        <p:nvPicPr>
          <p:cNvPr id="1015" name="Google Shape;1015;p78" descr="Very close up of a poster printed in pink and orange."/>
          <p:cNvPicPr preferRelativeResize="0">
            <a:picLocks noGrp="1"/>
          </p:cNvPicPr>
          <p:nvPr>
            <p:ph type="pic" idx="2"/>
          </p:nvPr>
        </p:nvPicPr>
        <p:blipFill rotWithShape="1">
          <a:blip r:embed="rId5">
            <a:alphaModFix/>
          </a:blip>
          <a:srcRect l="12503" r="12495"/>
          <a:stretch/>
        </p:blipFill>
        <p:spPr>
          <a:xfrm>
            <a:off x="7010576" y="2151450"/>
            <a:ext cx="501000" cy="501000"/>
          </a:xfrm>
          <a:prstGeom prst="ellipse">
            <a:avLst/>
          </a:prstGeom>
          <a:noFill/>
          <a:ln>
            <a:noFill/>
          </a:ln>
        </p:spPr>
      </p:pic>
      <p:grpSp>
        <p:nvGrpSpPr>
          <p:cNvPr id="1016" name="Google Shape;1016;p78"/>
          <p:cNvGrpSpPr/>
          <p:nvPr/>
        </p:nvGrpSpPr>
        <p:grpSpPr>
          <a:xfrm>
            <a:off x="-763658" y="1236752"/>
            <a:ext cx="1981761" cy="1335000"/>
            <a:chOff x="6835192" y="1825802"/>
            <a:chExt cx="1981761" cy="1335000"/>
          </a:xfrm>
        </p:grpSpPr>
        <p:sp>
          <p:nvSpPr>
            <p:cNvPr id="1017" name="Google Shape;1017;p78"/>
            <p:cNvSpPr/>
            <p:nvPr/>
          </p:nvSpPr>
          <p:spPr>
            <a:xfrm rot="10800000">
              <a:off x="7481053" y="1825802"/>
              <a:ext cx="1335900" cy="13350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8" name="Google Shape;1018;p78"/>
            <p:cNvSpPr/>
            <p:nvPr/>
          </p:nvSpPr>
          <p:spPr>
            <a:xfrm rot="10800000">
              <a:off x="6835192" y="1825802"/>
              <a:ext cx="1335900" cy="13350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grpSp>
        <p:nvGrpSpPr>
          <p:cNvPr id="444" name="Google Shape;444;p43"/>
          <p:cNvGrpSpPr/>
          <p:nvPr/>
        </p:nvGrpSpPr>
        <p:grpSpPr>
          <a:xfrm>
            <a:off x="-837878" y="-514256"/>
            <a:ext cx="3396047" cy="3366810"/>
            <a:chOff x="-837878" y="-514256"/>
            <a:chExt cx="3396047" cy="3366810"/>
          </a:xfrm>
        </p:grpSpPr>
        <p:grpSp>
          <p:nvGrpSpPr>
            <p:cNvPr id="445" name="Google Shape;445;p43"/>
            <p:cNvGrpSpPr/>
            <p:nvPr/>
          </p:nvGrpSpPr>
          <p:grpSpPr>
            <a:xfrm>
              <a:off x="-837878" y="-514256"/>
              <a:ext cx="3396047" cy="3366810"/>
              <a:chOff x="5923027" y="1926500"/>
              <a:chExt cx="2598551" cy="2576181"/>
            </a:xfrm>
          </p:grpSpPr>
          <p:sp>
            <p:nvSpPr>
              <p:cNvPr id="446" name="Google Shape;446;p43"/>
              <p:cNvSpPr/>
              <p:nvPr/>
            </p:nvSpPr>
            <p:spPr>
              <a:xfrm>
                <a:off x="6623800" y="2628610"/>
                <a:ext cx="1192800" cy="1202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7" name="Google Shape;447;p43"/>
              <p:cNvSpPr/>
              <p:nvPr/>
            </p:nvSpPr>
            <p:spPr>
              <a:xfrm rot="10800000">
                <a:off x="5923027"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48" name="Google Shape;448;p43"/>
              <p:cNvSpPr/>
              <p:nvPr/>
            </p:nvSpPr>
            <p:spPr>
              <a:xfrm rot="5400000">
                <a:off x="5923035"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49" name="Google Shape;449;p43"/>
              <p:cNvSpPr/>
              <p:nvPr/>
            </p:nvSpPr>
            <p:spPr>
              <a:xfrm>
                <a:off x="7211178"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50" name="Google Shape;450;p43"/>
              <p:cNvSpPr/>
              <p:nvPr/>
            </p:nvSpPr>
            <p:spPr>
              <a:xfrm rot="-5400000">
                <a:off x="7211171"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451" name="Google Shape;451;p43"/>
            <p:cNvSpPr/>
            <p:nvPr/>
          </p:nvSpPr>
          <p:spPr>
            <a:xfrm>
              <a:off x="684606" y="990802"/>
              <a:ext cx="356400" cy="3567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52" name="Google Shape;452;p43"/>
          <p:cNvSpPr txBox="1">
            <a:spLocks noGrp="1"/>
          </p:cNvSpPr>
          <p:nvPr>
            <p:ph type="title"/>
          </p:nvPr>
        </p:nvSpPr>
        <p:spPr>
          <a:xfrm>
            <a:off x="3539700" y="1653925"/>
            <a:ext cx="5292600" cy="91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Nouns + Verbs</a:t>
            </a:r>
            <a:endParaRPr/>
          </a:p>
        </p:txBody>
      </p:sp>
      <p:sp>
        <p:nvSpPr>
          <p:cNvPr id="453" name="Google Shape;453;p43"/>
          <p:cNvSpPr txBox="1">
            <a:spLocks noGrp="1"/>
          </p:cNvSpPr>
          <p:nvPr>
            <p:ph type="body" idx="1"/>
          </p:nvPr>
        </p:nvSpPr>
        <p:spPr>
          <a:xfrm>
            <a:off x="3539700" y="2707875"/>
            <a:ext cx="5292600" cy="181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None/>
            </a:pPr>
            <a:r>
              <a:rPr lang="en"/>
              <a:t>Belonging. How I feel when I am safe, cared for, included.</a:t>
            </a:r>
            <a:endParaRPr/>
          </a:p>
          <a:p>
            <a:pPr marL="0" lvl="0" indent="0" algn="ctr" rtl="0">
              <a:spcBef>
                <a:spcPts val="1200"/>
              </a:spcBef>
              <a:spcAft>
                <a:spcPts val="0"/>
              </a:spcAft>
              <a:buClr>
                <a:schemeClr val="dk1"/>
              </a:buClr>
              <a:buSzPts val="1100"/>
              <a:buNone/>
            </a:pPr>
            <a:r>
              <a:rPr lang="en"/>
              <a:t>To Belong. The action.</a:t>
            </a:r>
            <a:endParaRPr/>
          </a:p>
          <a:p>
            <a:pPr marL="0" lvl="0" indent="0" algn="ctr" rtl="0">
              <a:spcBef>
                <a:spcPts val="1200"/>
              </a:spcBef>
              <a:spcAft>
                <a:spcPts val="1200"/>
              </a:spcAft>
              <a:buClr>
                <a:schemeClr val="dk1"/>
              </a:buClr>
              <a:buSzPts val="1100"/>
              <a:buNone/>
            </a:pPr>
            <a:r>
              <a:rPr lang="en"/>
              <a:t>In this session, I want to move towards the verb. The action. The practices and actions we take to bring the councept of belonging to life.</a:t>
            </a:r>
            <a:endParaRPr/>
          </a:p>
        </p:txBody>
      </p:sp>
      <p:pic>
        <p:nvPicPr>
          <p:cNvPr id="454" name="Google Shape;454;p43" descr="Smiling person clapping in open office setting."/>
          <p:cNvPicPr preferRelativeResize="0">
            <a:picLocks noGrp="1"/>
          </p:cNvPicPr>
          <p:nvPr>
            <p:ph type="pic" idx="3"/>
          </p:nvPr>
        </p:nvPicPr>
        <p:blipFill rotWithShape="1">
          <a:blip r:embed="rId3">
            <a:alphaModFix/>
          </a:blip>
          <a:srcRect l="24211" t="4556" r="29469" b="25995"/>
          <a:stretch/>
        </p:blipFill>
        <p:spPr>
          <a:xfrm>
            <a:off x="684600" y="1256050"/>
            <a:ext cx="2855100" cy="2855100"/>
          </a:xfrm>
          <a:prstGeom prst="ellipse">
            <a:avLst/>
          </a:prstGeom>
        </p:spPr>
      </p:pic>
      <p:grpSp>
        <p:nvGrpSpPr>
          <p:cNvPr id="455" name="Google Shape;455;p43"/>
          <p:cNvGrpSpPr/>
          <p:nvPr/>
        </p:nvGrpSpPr>
        <p:grpSpPr>
          <a:xfrm>
            <a:off x="638523" y="3484252"/>
            <a:ext cx="932700" cy="932700"/>
            <a:chOff x="638523" y="3484252"/>
            <a:chExt cx="932700" cy="932700"/>
          </a:xfrm>
        </p:grpSpPr>
        <p:sp>
          <p:nvSpPr>
            <p:cNvPr id="456" name="Google Shape;456;p43"/>
            <p:cNvSpPr/>
            <p:nvPr/>
          </p:nvSpPr>
          <p:spPr>
            <a:xfrm>
              <a:off x="638523" y="3484252"/>
              <a:ext cx="932700" cy="93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57" name="Google Shape;457;p43"/>
            <p:cNvSpPr/>
            <p:nvPr/>
          </p:nvSpPr>
          <p:spPr>
            <a:xfrm>
              <a:off x="786346" y="3596768"/>
              <a:ext cx="645000" cy="3537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58" name="Google Shape;458;p43"/>
            <p:cNvSpPr/>
            <p:nvPr/>
          </p:nvSpPr>
          <p:spPr>
            <a:xfrm rot="10800000">
              <a:off x="786465" y="3950685"/>
              <a:ext cx="645000" cy="353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pic>
        <p:nvPicPr>
          <p:cNvPr id="459" name="Google Shape;459;p43" descr="Marble background."/>
          <p:cNvPicPr preferRelativeResize="0">
            <a:picLocks noGrp="1"/>
          </p:cNvPicPr>
          <p:nvPr>
            <p:ph type="pic" idx="2"/>
          </p:nvPr>
        </p:nvPicPr>
        <p:blipFill rotWithShape="1">
          <a:blip r:embed="rId4">
            <a:alphaModFix/>
          </a:blip>
          <a:srcRect l="16648" r="16654"/>
          <a:stretch/>
        </p:blipFill>
        <p:spPr>
          <a:xfrm>
            <a:off x="223775" y="3174025"/>
            <a:ext cx="645000" cy="645000"/>
          </a:xfrm>
          <a:prstGeom prst="ellipse">
            <a:avLst/>
          </a:prstGeom>
        </p:spPr>
      </p:pic>
      <p:sp>
        <p:nvSpPr>
          <p:cNvPr id="460" name="Google Shape;460;p43"/>
          <p:cNvSpPr/>
          <p:nvPr/>
        </p:nvSpPr>
        <p:spPr>
          <a:xfrm>
            <a:off x="2023382" y="576427"/>
            <a:ext cx="501000" cy="5013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461" name="Google Shape;461;p43"/>
          <p:cNvGrpSpPr/>
          <p:nvPr/>
        </p:nvGrpSpPr>
        <p:grpSpPr>
          <a:xfrm>
            <a:off x="2558185" y="402661"/>
            <a:ext cx="1532996" cy="1532996"/>
            <a:chOff x="207002" y="3411140"/>
            <a:chExt cx="1509300" cy="1509300"/>
          </a:xfrm>
        </p:grpSpPr>
        <p:sp>
          <p:nvSpPr>
            <p:cNvPr id="462" name="Google Shape;462;p43"/>
            <p:cNvSpPr/>
            <p:nvPr/>
          </p:nvSpPr>
          <p:spPr>
            <a:xfrm rot="10800000">
              <a:off x="207002" y="3411140"/>
              <a:ext cx="1509300" cy="150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463" name="Google Shape;463;p43"/>
            <p:cNvGrpSpPr/>
            <p:nvPr/>
          </p:nvGrpSpPr>
          <p:grpSpPr>
            <a:xfrm>
              <a:off x="446984" y="3657790"/>
              <a:ext cx="1042347" cy="1042090"/>
              <a:chOff x="5493517" y="2781872"/>
              <a:chExt cx="887935" cy="887716"/>
            </a:xfrm>
          </p:grpSpPr>
          <p:sp>
            <p:nvSpPr>
              <p:cNvPr id="464" name="Google Shape;464;p43"/>
              <p:cNvSpPr/>
              <p:nvPr/>
            </p:nvSpPr>
            <p:spPr>
              <a:xfrm>
                <a:off x="5493752" y="2781882"/>
                <a:ext cx="887700" cy="887700"/>
              </a:xfrm>
              <a:prstGeom prst="pie">
                <a:avLst>
                  <a:gd name="adj1" fmla="val 10800229"/>
                  <a:gd name="adj2" fmla="val 1620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65" name="Google Shape;465;p43"/>
              <p:cNvSpPr/>
              <p:nvPr/>
            </p:nvSpPr>
            <p:spPr>
              <a:xfrm rot="10800000">
                <a:off x="5493530" y="2781882"/>
                <a:ext cx="887700" cy="887700"/>
              </a:xfrm>
              <a:prstGeom prst="pie">
                <a:avLst>
                  <a:gd name="adj1" fmla="val 10800229"/>
                  <a:gd name="adj2" fmla="val 1621725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66" name="Google Shape;466;p43"/>
              <p:cNvSpPr/>
              <p:nvPr/>
            </p:nvSpPr>
            <p:spPr>
              <a:xfrm rot="5400000">
                <a:off x="5493744" y="2781888"/>
                <a:ext cx="887700" cy="8877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67" name="Google Shape;467;p43"/>
              <p:cNvSpPr/>
              <p:nvPr/>
            </p:nvSpPr>
            <p:spPr>
              <a:xfrm rot="-5400000">
                <a:off x="5493517" y="2781872"/>
                <a:ext cx="887700" cy="8877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79"/>
          <p:cNvSpPr txBox="1">
            <a:spLocks noGrp="1"/>
          </p:cNvSpPr>
          <p:nvPr>
            <p:ph type="title"/>
          </p:nvPr>
        </p:nvSpPr>
        <p:spPr>
          <a:xfrm>
            <a:off x="1910550" y="1729950"/>
            <a:ext cx="5470200" cy="157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900"/>
              <a:t>THANK YOU!</a:t>
            </a:r>
            <a:endParaRPr sz="4900"/>
          </a:p>
          <a:p>
            <a:pPr marL="0" lvl="0" indent="0" algn="ctr" rtl="0">
              <a:spcBef>
                <a:spcPts val="0"/>
              </a:spcBef>
              <a:spcAft>
                <a:spcPts val="0"/>
              </a:spcAft>
              <a:buNone/>
            </a:pPr>
            <a:r>
              <a:rPr lang="en" sz="4000">
                <a:latin typeface="Urbanist SemiBold"/>
                <a:ea typeface="Urbanist SemiBold"/>
                <a:cs typeface="Urbanist SemiBold"/>
                <a:sym typeface="Urbanist SemiBold"/>
              </a:rPr>
              <a:t>cori.fraser@epsb.ca</a:t>
            </a:r>
            <a:endParaRPr sz="4000">
              <a:latin typeface="Urbanist SemiBold"/>
              <a:ea typeface="Urbanist SemiBold"/>
              <a:cs typeface="Urbanist SemiBold"/>
              <a:sym typeface="Urbanist SemiBold"/>
            </a:endParaRPr>
          </a:p>
        </p:txBody>
      </p:sp>
      <p:pic>
        <p:nvPicPr>
          <p:cNvPr id="1024" name="Google Shape;1024;p79" title="QR.jpg">
            <a:hlinkClick r:id="rId3"/>
          </p:cNvPr>
          <p:cNvPicPr preferRelativeResize="0"/>
          <p:nvPr/>
        </p:nvPicPr>
        <p:blipFill>
          <a:blip r:embed="rId4">
            <a:alphaModFix/>
          </a:blip>
          <a:stretch>
            <a:fillRect/>
          </a:stretch>
        </p:blipFill>
        <p:spPr>
          <a:xfrm>
            <a:off x="3923975" y="3591250"/>
            <a:ext cx="1296050" cy="1296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471"/>
        <p:cNvGrpSpPr/>
        <p:nvPr/>
      </p:nvGrpSpPr>
      <p:grpSpPr>
        <a:xfrm>
          <a:off x="0" y="0"/>
          <a:ext cx="0" cy="0"/>
          <a:chOff x="0" y="0"/>
          <a:chExt cx="0" cy="0"/>
        </a:xfrm>
      </p:grpSpPr>
      <p:sp>
        <p:nvSpPr>
          <p:cNvPr id="472" name="Google Shape;472;p44"/>
          <p:cNvSpPr txBox="1">
            <a:spLocks noGrp="1"/>
          </p:cNvSpPr>
          <p:nvPr>
            <p:ph type="body" idx="1"/>
          </p:nvPr>
        </p:nvSpPr>
        <p:spPr>
          <a:xfrm>
            <a:off x="1189200" y="768575"/>
            <a:ext cx="6765600" cy="31404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Clr>
                <a:schemeClr val="dk1"/>
              </a:buClr>
              <a:buSzPts val="1100"/>
              <a:buFont typeface="Arial"/>
              <a:buNone/>
            </a:pPr>
            <a:r>
              <a:rPr lang="en" sz="1800"/>
              <a:t>“Research shows that when our sense of belonging is threatened even momentarily, we’re more likely to feel worse about ourselves, perform below our potential, behave impulsively, see others as hostile, and lash out defensively when provoked. On the other hand, even fleeting experiences of belonging, such as glimpsing pictures of people who care about us, can have far reaching benefits. They raise our sense of wellbeing and self-worth, improve our performance, lessen our defensiveness and hostility, increase our tolerance of outsiders, and make us more compassionate. We become more humane.”</a:t>
            </a:r>
            <a:endParaRPr sz="1800"/>
          </a:p>
        </p:txBody>
      </p:sp>
      <p:sp>
        <p:nvSpPr>
          <p:cNvPr id="473" name="Google Shape;473;p44"/>
          <p:cNvSpPr txBox="1">
            <a:spLocks noGrp="1"/>
          </p:cNvSpPr>
          <p:nvPr>
            <p:ph type="title"/>
          </p:nvPr>
        </p:nvSpPr>
        <p:spPr>
          <a:xfrm>
            <a:off x="1189200" y="3778450"/>
            <a:ext cx="3615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GEOFFREY L. COHEN</a:t>
            </a:r>
            <a:endParaRPr/>
          </a:p>
        </p:txBody>
      </p:sp>
      <p:sp>
        <p:nvSpPr>
          <p:cNvPr id="474" name="Google Shape;474;p44"/>
          <p:cNvSpPr txBox="1">
            <a:spLocks noGrp="1"/>
          </p:cNvSpPr>
          <p:nvPr>
            <p:ph type="subTitle" idx="2"/>
          </p:nvPr>
        </p:nvSpPr>
        <p:spPr>
          <a:xfrm>
            <a:off x="1189200" y="4172050"/>
            <a:ext cx="6980400" cy="2610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BELONGING: THE SCIENCE OF CREATING CONNECTION AND BRIDGING DIVIDES (2022)</a:t>
            </a:r>
            <a:endParaRPr/>
          </a:p>
        </p:txBody>
      </p:sp>
      <p:sp>
        <p:nvSpPr>
          <p:cNvPr id="475" name="Google Shape;475;p44"/>
          <p:cNvSpPr/>
          <p:nvPr/>
        </p:nvSpPr>
        <p:spPr>
          <a:xfrm>
            <a:off x="1295501" y="578706"/>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476" name="Google Shape;476;p44"/>
          <p:cNvSpPr/>
          <p:nvPr/>
        </p:nvSpPr>
        <p:spPr>
          <a:xfrm>
            <a:off x="1625874" y="578706"/>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477" name="Google Shape;477;p44"/>
          <p:cNvSpPr/>
          <p:nvPr/>
        </p:nvSpPr>
        <p:spPr>
          <a:xfrm rot="10800000">
            <a:off x="6825130" y="3426197"/>
            <a:ext cx="677100" cy="6771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1"/>
              </a:solidFill>
            </a:endParaRPr>
          </a:p>
        </p:txBody>
      </p:sp>
      <p:sp>
        <p:nvSpPr>
          <p:cNvPr id="478" name="Google Shape;478;p44"/>
          <p:cNvSpPr/>
          <p:nvPr/>
        </p:nvSpPr>
        <p:spPr>
          <a:xfrm rot="10800000">
            <a:off x="7163176" y="3426197"/>
            <a:ext cx="677100" cy="6771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45" title="powell.jpg"/>
          <p:cNvPicPr preferRelativeResize="0">
            <a:picLocks noGrp="1"/>
          </p:cNvPicPr>
          <p:nvPr>
            <p:ph type="pic" idx="3"/>
          </p:nvPr>
        </p:nvPicPr>
        <p:blipFill rotWithShape="1">
          <a:blip r:embed="rId3">
            <a:alphaModFix/>
          </a:blip>
          <a:srcRect l="9416" r="9416"/>
          <a:stretch/>
        </p:blipFill>
        <p:spPr>
          <a:xfrm>
            <a:off x="6454875" y="524488"/>
            <a:ext cx="2410800" cy="3776700"/>
          </a:xfrm>
          <a:prstGeom prst="roundRect">
            <a:avLst>
              <a:gd name="adj" fmla="val 16667"/>
            </a:avLst>
          </a:prstGeom>
        </p:spPr>
      </p:pic>
      <p:pic>
        <p:nvPicPr>
          <p:cNvPr id="484" name="Google Shape;484;p45" descr="Businesspeople having a discussion in an open office."/>
          <p:cNvPicPr preferRelativeResize="0">
            <a:picLocks noGrp="1"/>
          </p:cNvPicPr>
          <p:nvPr>
            <p:ph type="pic" idx="2"/>
          </p:nvPr>
        </p:nvPicPr>
        <p:blipFill rotWithShape="1">
          <a:blip r:embed="rId4">
            <a:alphaModFix amt="30000"/>
          </a:blip>
          <a:srcRect t="22523" b="22529"/>
          <a:stretch/>
        </p:blipFill>
        <p:spPr>
          <a:xfrm>
            <a:off x="356925" y="1169400"/>
            <a:ext cx="5805900" cy="2127900"/>
          </a:xfrm>
          <a:prstGeom prst="roundRect">
            <a:avLst>
              <a:gd name="adj" fmla="val 16667"/>
            </a:avLst>
          </a:prstGeom>
        </p:spPr>
      </p:pic>
      <p:grpSp>
        <p:nvGrpSpPr>
          <p:cNvPr id="485" name="Google Shape;485;p45"/>
          <p:cNvGrpSpPr/>
          <p:nvPr/>
        </p:nvGrpSpPr>
        <p:grpSpPr>
          <a:xfrm>
            <a:off x="284492" y="3193527"/>
            <a:ext cx="644869" cy="644869"/>
            <a:chOff x="638523" y="3484252"/>
            <a:chExt cx="932700" cy="932700"/>
          </a:xfrm>
        </p:grpSpPr>
        <p:sp>
          <p:nvSpPr>
            <p:cNvPr id="486" name="Google Shape;486;p45"/>
            <p:cNvSpPr/>
            <p:nvPr/>
          </p:nvSpPr>
          <p:spPr>
            <a:xfrm>
              <a:off x="638523" y="3484252"/>
              <a:ext cx="932700" cy="93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87" name="Google Shape;487;p45"/>
            <p:cNvSpPr/>
            <p:nvPr/>
          </p:nvSpPr>
          <p:spPr>
            <a:xfrm>
              <a:off x="786346" y="3596768"/>
              <a:ext cx="645000" cy="3537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88" name="Google Shape;488;p45"/>
            <p:cNvSpPr/>
            <p:nvPr/>
          </p:nvSpPr>
          <p:spPr>
            <a:xfrm rot="10800000">
              <a:off x="786465" y="3950685"/>
              <a:ext cx="645000" cy="353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489" name="Google Shape;489;p45"/>
          <p:cNvSpPr txBox="1"/>
          <p:nvPr/>
        </p:nvSpPr>
        <p:spPr>
          <a:xfrm>
            <a:off x="648525" y="1354650"/>
            <a:ext cx="5222700" cy="175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600">
                <a:solidFill>
                  <a:schemeClr val="dk1"/>
                </a:solidFill>
                <a:latin typeface="Urbanist Medium"/>
                <a:ea typeface="Urbanist Medium"/>
                <a:cs typeface="Urbanist Medium"/>
                <a:sym typeface="Urbanist Medium"/>
              </a:rPr>
              <a:t>“Belonging means more than just being seen. Belonging entails having a meaningful voice and the opportunity to participate in the social and cultural structures. Belonging means having the right to contribute and make demands on society and political institutions.”</a:t>
            </a:r>
            <a:br>
              <a:rPr lang="en" sz="1600">
                <a:solidFill>
                  <a:schemeClr val="dk1"/>
                </a:solidFill>
                <a:latin typeface="Urbanist Medium"/>
                <a:ea typeface="Urbanist Medium"/>
                <a:cs typeface="Urbanist Medium"/>
                <a:sym typeface="Urbanist Medium"/>
              </a:rPr>
            </a:br>
            <a:r>
              <a:rPr lang="en" sz="1600">
                <a:solidFill>
                  <a:schemeClr val="dk1"/>
                </a:solidFill>
                <a:latin typeface="Urbanist Medium"/>
                <a:ea typeface="Urbanist Medium"/>
                <a:cs typeface="Urbanist Medium"/>
                <a:sym typeface="Urbanist Medium"/>
              </a:rPr>
              <a:t>-john a. powell </a:t>
            </a:r>
            <a:endParaRPr sz="1600">
              <a:solidFill>
                <a:schemeClr val="dk1"/>
              </a:solidFill>
              <a:latin typeface="Urbanist Medium"/>
              <a:ea typeface="Urbanist Medium"/>
              <a:cs typeface="Urbanist Medium"/>
              <a:sym typeface="Urbanist Medium"/>
            </a:endParaRPr>
          </a:p>
        </p:txBody>
      </p:sp>
      <p:grpSp>
        <p:nvGrpSpPr>
          <p:cNvPr id="490" name="Google Shape;490;p45"/>
          <p:cNvGrpSpPr/>
          <p:nvPr/>
        </p:nvGrpSpPr>
        <p:grpSpPr>
          <a:xfrm>
            <a:off x="8414997" y="161905"/>
            <a:ext cx="644889" cy="644889"/>
            <a:chOff x="6658859" y="157834"/>
            <a:chExt cx="2410800" cy="2410800"/>
          </a:xfrm>
        </p:grpSpPr>
        <p:sp>
          <p:nvSpPr>
            <p:cNvPr id="491" name="Google Shape;491;p45"/>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92" name="Google Shape;492;p45"/>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93" name="Google Shape;493;p45"/>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94" name="Google Shape;494;p45"/>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pic>
        <p:nvPicPr>
          <p:cNvPr id="495" name="Google Shape;495;p45" descr="Very close up of a poster printed in pink and orange."/>
          <p:cNvPicPr preferRelativeResize="0">
            <a:picLocks noGrp="1"/>
          </p:cNvPicPr>
          <p:nvPr>
            <p:ph type="pic" idx="2"/>
          </p:nvPr>
        </p:nvPicPr>
        <p:blipFill rotWithShape="1">
          <a:blip r:embed="rId5">
            <a:alphaModFix/>
          </a:blip>
          <a:srcRect l="12503" r="12495"/>
          <a:stretch/>
        </p:blipFill>
        <p:spPr>
          <a:xfrm>
            <a:off x="5871230" y="2292100"/>
            <a:ext cx="713700" cy="7137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6"/>
          <p:cNvSpPr txBox="1">
            <a:spLocks noGrp="1"/>
          </p:cNvSpPr>
          <p:nvPr>
            <p:ph type="body" idx="1"/>
          </p:nvPr>
        </p:nvSpPr>
        <p:spPr>
          <a:xfrm>
            <a:off x="3434025" y="335025"/>
            <a:ext cx="2808000" cy="1054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None/>
            </a:pPr>
            <a:br>
              <a:rPr lang="en"/>
            </a:br>
            <a:endParaRPr/>
          </a:p>
        </p:txBody>
      </p:sp>
      <p:pic>
        <p:nvPicPr>
          <p:cNvPr id="501" name="Google Shape;501;p46" descr="Person talking with a colleague at work."/>
          <p:cNvPicPr preferRelativeResize="0">
            <a:picLocks noGrp="1"/>
          </p:cNvPicPr>
          <p:nvPr>
            <p:ph type="pic" idx="3"/>
          </p:nvPr>
        </p:nvPicPr>
        <p:blipFill rotWithShape="1">
          <a:blip r:embed="rId3">
            <a:alphaModFix amt="28000"/>
          </a:blip>
          <a:srcRect l="28714" r="28710"/>
          <a:stretch/>
        </p:blipFill>
        <p:spPr>
          <a:xfrm>
            <a:off x="5995150" y="430925"/>
            <a:ext cx="2410800" cy="3776700"/>
          </a:xfrm>
          <a:prstGeom prst="roundRect">
            <a:avLst>
              <a:gd name="adj" fmla="val 16667"/>
            </a:avLst>
          </a:prstGeom>
        </p:spPr>
      </p:pic>
      <p:grpSp>
        <p:nvGrpSpPr>
          <p:cNvPr id="502" name="Google Shape;502;p46"/>
          <p:cNvGrpSpPr/>
          <p:nvPr/>
        </p:nvGrpSpPr>
        <p:grpSpPr>
          <a:xfrm>
            <a:off x="7870547" y="335018"/>
            <a:ext cx="644889" cy="644889"/>
            <a:chOff x="6658859" y="157834"/>
            <a:chExt cx="2410800" cy="2410800"/>
          </a:xfrm>
        </p:grpSpPr>
        <p:sp>
          <p:nvSpPr>
            <p:cNvPr id="503" name="Google Shape;503;p46"/>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04" name="Google Shape;504;p46"/>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05" name="Google Shape;505;p46"/>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06" name="Google Shape;506;p46"/>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507" name="Google Shape;507;p46"/>
          <p:cNvGrpSpPr/>
          <p:nvPr/>
        </p:nvGrpSpPr>
        <p:grpSpPr>
          <a:xfrm>
            <a:off x="6151792" y="3406552"/>
            <a:ext cx="644869" cy="644869"/>
            <a:chOff x="638523" y="3484252"/>
            <a:chExt cx="932700" cy="932700"/>
          </a:xfrm>
        </p:grpSpPr>
        <p:sp>
          <p:nvSpPr>
            <p:cNvPr id="508" name="Google Shape;508;p46"/>
            <p:cNvSpPr/>
            <p:nvPr/>
          </p:nvSpPr>
          <p:spPr>
            <a:xfrm>
              <a:off x="638523" y="3484252"/>
              <a:ext cx="932700" cy="93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09" name="Google Shape;509;p46"/>
            <p:cNvSpPr/>
            <p:nvPr/>
          </p:nvSpPr>
          <p:spPr>
            <a:xfrm>
              <a:off x="786346" y="3596768"/>
              <a:ext cx="645000" cy="3537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10" name="Google Shape;510;p46"/>
            <p:cNvSpPr/>
            <p:nvPr/>
          </p:nvSpPr>
          <p:spPr>
            <a:xfrm rot="10800000">
              <a:off x="786465" y="3950685"/>
              <a:ext cx="645000" cy="353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511" name="Google Shape;511;p46"/>
          <p:cNvSpPr txBox="1"/>
          <p:nvPr/>
        </p:nvSpPr>
        <p:spPr>
          <a:xfrm>
            <a:off x="6317125" y="1050450"/>
            <a:ext cx="1973100" cy="30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Urbanist"/>
                <a:ea typeface="Urbanist"/>
                <a:cs typeface="Urbanist"/>
                <a:sym typeface="Urbanist"/>
              </a:rPr>
              <a:t>Dr. Brene Brown:</a:t>
            </a:r>
            <a:endParaRPr sz="1800" b="1">
              <a:solidFill>
                <a:schemeClr val="dk1"/>
              </a:solidFill>
              <a:latin typeface="Urbanist"/>
              <a:ea typeface="Urbanist"/>
              <a:cs typeface="Urbanist"/>
              <a:sym typeface="Urbanist"/>
            </a:endParaRPr>
          </a:p>
          <a:p>
            <a:pPr marL="0" lvl="0" indent="0" algn="l" rtl="0">
              <a:spcBef>
                <a:spcPts val="0"/>
              </a:spcBef>
              <a:spcAft>
                <a:spcPts val="0"/>
              </a:spcAft>
              <a:buNone/>
            </a:pPr>
            <a:r>
              <a:rPr lang="en" sz="1800">
                <a:solidFill>
                  <a:schemeClr val="dk1"/>
                </a:solidFill>
                <a:latin typeface="Urbanist"/>
                <a:ea typeface="Urbanist"/>
                <a:cs typeface="Urbanist"/>
                <a:sym typeface="Urbanist"/>
              </a:rPr>
              <a:t>“The opposite of belonging is fitting in…true belonging never asks us to change who we are”</a:t>
            </a:r>
            <a:endParaRPr sz="1800">
              <a:solidFill>
                <a:schemeClr val="dk1"/>
              </a:solidFill>
              <a:latin typeface="Urbanist"/>
              <a:ea typeface="Urbanist"/>
              <a:cs typeface="Urbanist"/>
              <a:sym typeface="Urbanist"/>
            </a:endParaRPr>
          </a:p>
        </p:txBody>
      </p:sp>
      <p:pic>
        <p:nvPicPr>
          <p:cNvPr id="512" name="Google Shape;512;p46" title="IMG_0695.JPEG"/>
          <p:cNvPicPr preferRelativeResize="0">
            <a:picLocks noGrp="1"/>
          </p:cNvPicPr>
          <p:nvPr>
            <p:ph type="pic" idx="3"/>
          </p:nvPr>
        </p:nvPicPr>
        <p:blipFill rotWithShape="1">
          <a:blip r:embed="rId4">
            <a:alphaModFix/>
          </a:blip>
          <a:srcRect t="25171" b="9533"/>
          <a:stretch/>
        </p:blipFill>
        <p:spPr>
          <a:xfrm>
            <a:off x="964675" y="430925"/>
            <a:ext cx="4338000" cy="3776700"/>
          </a:xfrm>
          <a:prstGeom prst="roundRect">
            <a:avLst>
              <a:gd name="adj" fmla="val 16667"/>
            </a:avLst>
          </a:prstGeom>
        </p:spPr>
      </p:pic>
      <p:pic>
        <p:nvPicPr>
          <p:cNvPr id="513" name="Google Shape;513;p46" descr="Closeup of an orange."/>
          <p:cNvPicPr preferRelativeResize="0">
            <a:picLocks noGrp="1"/>
          </p:cNvPicPr>
          <p:nvPr>
            <p:ph type="pic" idx="3"/>
          </p:nvPr>
        </p:nvPicPr>
        <p:blipFill rotWithShape="1">
          <a:blip r:embed="rId5">
            <a:alphaModFix/>
          </a:blip>
          <a:srcRect l="59241" t="55057" r="26245" b="25592"/>
          <a:stretch/>
        </p:blipFill>
        <p:spPr>
          <a:xfrm>
            <a:off x="3547350" y="3735825"/>
            <a:ext cx="809400" cy="809400"/>
          </a:xfrm>
          <a:prstGeom prst="ellipse">
            <a:avLst/>
          </a:prstGeom>
        </p:spPr>
      </p:pic>
      <p:pic>
        <p:nvPicPr>
          <p:cNvPr id="514" name="Google Shape;514;p46" descr="Very close up of a poster printed in pink and orange."/>
          <p:cNvPicPr preferRelativeResize="0">
            <a:picLocks noGrp="1"/>
          </p:cNvPicPr>
          <p:nvPr>
            <p:ph type="pic" idx="3"/>
          </p:nvPr>
        </p:nvPicPr>
        <p:blipFill rotWithShape="1">
          <a:blip r:embed="rId6">
            <a:alphaModFix/>
          </a:blip>
          <a:srcRect l="12503" r="12495"/>
          <a:stretch/>
        </p:blipFill>
        <p:spPr>
          <a:xfrm>
            <a:off x="4191775" y="2866325"/>
            <a:ext cx="1584300" cy="1584300"/>
          </a:xfrm>
          <a:prstGeom prst="ellipse">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grpSp>
        <p:nvGrpSpPr>
          <p:cNvPr id="519" name="Google Shape;519;p47"/>
          <p:cNvGrpSpPr/>
          <p:nvPr/>
        </p:nvGrpSpPr>
        <p:grpSpPr>
          <a:xfrm>
            <a:off x="7147222" y="318705"/>
            <a:ext cx="644889" cy="644889"/>
            <a:chOff x="6658859" y="157834"/>
            <a:chExt cx="2410800" cy="2410800"/>
          </a:xfrm>
        </p:grpSpPr>
        <p:sp>
          <p:nvSpPr>
            <p:cNvPr id="520" name="Google Shape;520;p47"/>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21" name="Google Shape;521;p47"/>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22" name="Google Shape;522;p47"/>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23" name="Google Shape;523;p47"/>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pic>
        <p:nvPicPr>
          <p:cNvPr id="524" name="Google Shape;524;p47" title="IMG_4118.JPEG"/>
          <p:cNvPicPr preferRelativeResize="0"/>
          <p:nvPr/>
        </p:nvPicPr>
        <p:blipFill>
          <a:blip r:embed="rId3">
            <a:alphaModFix/>
          </a:blip>
          <a:stretch>
            <a:fillRect/>
          </a:stretch>
        </p:blipFill>
        <p:spPr>
          <a:xfrm>
            <a:off x="2180586" y="180338"/>
            <a:ext cx="4782837" cy="4782837"/>
          </a:xfrm>
          <a:prstGeom prst="rect">
            <a:avLst/>
          </a:prstGeom>
          <a:noFill/>
          <a:ln>
            <a:noFill/>
          </a:ln>
        </p:spPr>
      </p:pic>
      <p:grpSp>
        <p:nvGrpSpPr>
          <p:cNvPr id="525" name="Google Shape;525;p47"/>
          <p:cNvGrpSpPr/>
          <p:nvPr/>
        </p:nvGrpSpPr>
        <p:grpSpPr>
          <a:xfrm>
            <a:off x="6700792" y="1156527"/>
            <a:ext cx="644869" cy="644869"/>
            <a:chOff x="638523" y="3484252"/>
            <a:chExt cx="932700" cy="932700"/>
          </a:xfrm>
        </p:grpSpPr>
        <p:sp>
          <p:nvSpPr>
            <p:cNvPr id="526" name="Google Shape;526;p47"/>
            <p:cNvSpPr/>
            <p:nvPr/>
          </p:nvSpPr>
          <p:spPr>
            <a:xfrm>
              <a:off x="638523" y="3484252"/>
              <a:ext cx="932700" cy="93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27" name="Google Shape;527;p47"/>
            <p:cNvSpPr/>
            <p:nvPr/>
          </p:nvSpPr>
          <p:spPr>
            <a:xfrm>
              <a:off x="786346" y="3596768"/>
              <a:ext cx="645000" cy="3537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28" name="Google Shape;528;p47"/>
            <p:cNvSpPr/>
            <p:nvPr/>
          </p:nvSpPr>
          <p:spPr>
            <a:xfrm rot="10800000">
              <a:off x="786465" y="3950685"/>
              <a:ext cx="645000" cy="353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529" name="Google Shape;529;p47"/>
          <p:cNvGrpSpPr/>
          <p:nvPr/>
        </p:nvGrpSpPr>
        <p:grpSpPr>
          <a:xfrm rot="5400000">
            <a:off x="1300019" y="3035742"/>
            <a:ext cx="1070325" cy="1070325"/>
            <a:chOff x="327194" y="1704829"/>
            <a:chExt cx="1427100" cy="1427100"/>
          </a:xfrm>
        </p:grpSpPr>
        <p:sp>
          <p:nvSpPr>
            <p:cNvPr id="530" name="Google Shape;530;p47"/>
            <p:cNvSpPr/>
            <p:nvPr/>
          </p:nvSpPr>
          <p:spPr>
            <a:xfrm>
              <a:off x="327194" y="1704829"/>
              <a:ext cx="1427100" cy="1427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31" name="Google Shape;531;p47"/>
            <p:cNvSpPr/>
            <p:nvPr/>
          </p:nvSpPr>
          <p:spPr>
            <a:xfrm>
              <a:off x="547394" y="1876966"/>
              <a:ext cx="986700" cy="541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32" name="Google Shape;532;p47"/>
            <p:cNvSpPr/>
            <p:nvPr/>
          </p:nvSpPr>
          <p:spPr>
            <a:xfrm rot="10800000">
              <a:off x="547394" y="2418485"/>
              <a:ext cx="986700" cy="5412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533" name="Google Shape;533;p47"/>
          <p:cNvGrpSpPr/>
          <p:nvPr/>
        </p:nvGrpSpPr>
        <p:grpSpPr>
          <a:xfrm>
            <a:off x="681049" y="1557146"/>
            <a:ext cx="1849862" cy="1849710"/>
            <a:chOff x="4467749" y="2331802"/>
            <a:chExt cx="3699724" cy="3667875"/>
          </a:xfrm>
        </p:grpSpPr>
        <p:grpSp>
          <p:nvGrpSpPr>
            <p:cNvPr id="534" name="Google Shape;534;p47"/>
            <p:cNvGrpSpPr/>
            <p:nvPr/>
          </p:nvGrpSpPr>
          <p:grpSpPr>
            <a:xfrm>
              <a:off x="4467749" y="2331802"/>
              <a:ext cx="3699724" cy="3667875"/>
              <a:chOff x="4467749" y="2331802"/>
              <a:chExt cx="3699724" cy="3667875"/>
            </a:xfrm>
          </p:grpSpPr>
          <p:sp>
            <p:nvSpPr>
              <p:cNvPr id="535" name="Google Shape;535;p47"/>
              <p:cNvSpPr/>
              <p:nvPr/>
            </p:nvSpPr>
            <p:spPr>
              <a:xfrm>
                <a:off x="5465523" y="3331479"/>
                <a:ext cx="1698300" cy="1711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36" name="Google Shape;536;p47"/>
              <p:cNvSpPr/>
              <p:nvPr/>
            </p:nvSpPr>
            <p:spPr>
              <a:xfrm rot="10800000">
                <a:off x="4467749"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37" name="Google Shape;537;p47"/>
              <p:cNvSpPr/>
              <p:nvPr/>
            </p:nvSpPr>
            <p:spPr>
              <a:xfrm rot="5400000">
                <a:off x="4467762"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38" name="Google Shape;538;p47"/>
              <p:cNvSpPr/>
              <p:nvPr/>
            </p:nvSpPr>
            <p:spPr>
              <a:xfrm>
                <a:off x="6301773"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39" name="Google Shape;539;p47"/>
              <p:cNvSpPr/>
              <p:nvPr/>
            </p:nvSpPr>
            <p:spPr>
              <a:xfrm rot="-5400000">
                <a:off x="6301763"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540" name="Google Shape;540;p47"/>
            <p:cNvSpPr/>
            <p:nvPr/>
          </p:nvSpPr>
          <p:spPr>
            <a:xfrm>
              <a:off x="6153961" y="4001955"/>
              <a:ext cx="327300" cy="3276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8"/>
          <p:cNvSpPr txBox="1">
            <a:spLocks noGrp="1"/>
          </p:cNvSpPr>
          <p:nvPr>
            <p:ph type="title"/>
          </p:nvPr>
        </p:nvSpPr>
        <p:spPr>
          <a:xfrm>
            <a:off x="371750" y="3557850"/>
            <a:ext cx="3615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KEN WILLIAMS</a:t>
            </a:r>
            <a:endParaRPr/>
          </a:p>
        </p:txBody>
      </p:sp>
      <p:sp>
        <p:nvSpPr>
          <p:cNvPr id="546" name="Google Shape;546;p48"/>
          <p:cNvSpPr txBox="1">
            <a:spLocks noGrp="1"/>
          </p:cNvSpPr>
          <p:nvPr>
            <p:ph type="body" idx="1"/>
          </p:nvPr>
        </p:nvSpPr>
        <p:spPr>
          <a:xfrm>
            <a:off x="371750" y="808500"/>
            <a:ext cx="3615000" cy="2705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None/>
            </a:pPr>
            <a:r>
              <a:rPr lang="en" sz="1800"/>
              <a:t>“The reality is, diversity does not ensure belonging…(we) should aspire to create a culture where every student and every staff member feels appreciated, validated, accepted, and treated fairly; a culture where every students is provided with what they need, when they need it…”</a:t>
            </a:r>
            <a:endParaRPr/>
          </a:p>
        </p:txBody>
      </p:sp>
      <p:sp>
        <p:nvSpPr>
          <p:cNvPr id="547" name="Google Shape;547;p48"/>
          <p:cNvSpPr txBox="1">
            <a:spLocks noGrp="1"/>
          </p:cNvSpPr>
          <p:nvPr>
            <p:ph type="subTitle" idx="2"/>
          </p:nvPr>
        </p:nvSpPr>
        <p:spPr>
          <a:xfrm>
            <a:off x="371750" y="3951450"/>
            <a:ext cx="3615000" cy="2610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dirty="0"/>
              <a:t>RUTHLESS EQUITY (2022)</a:t>
            </a:r>
            <a:endParaRPr dirty="0"/>
          </a:p>
        </p:txBody>
      </p:sp>
      <p:pic>
        <p:nvPicPr>
          <p:cNvPr id="548" name="Google Shape;548;p48" title="KenW.jpg"/>
          <p:cNvPicPr preferRelativeResize="0">
            <a:picLocks noGrp="1"/>
          </p:cNvPicPr>
          <p:nvPr>
            <p:ph type="pic" idx="3"/>
          </p:nvPr>
        </p:nvPicPr>
        <p:blipFill rotWithShape="1">
          <a:blip r:embed="rId3">
            <a:alphaModFix/>
          </a:blip>
          <a:srcRect l="14878" r="14878" b="29756"/>
          <a:stretch/>
        </p:blipFill>
        <p:spPr>
          <a:xfrm>
            <a:off x="4215075" y="199075"/>
            <a:ext cx="2328300" cy="2328300"/>
          </a:xfrm>
          <a:prstGeom prst="ellipse">
            <a:avLst/>
          </a:prstGeom>
        </p:spPr>
      </p:pic>
      <p:pic>
        <p:nvPicPr>
          <p:cNvPr id="549" name="Google Shape;549;p48" descr="Very close up of a poster printed in pink and orange."/>
          <p:cNvPicPr preferRelativeResize="0">
            <a:picLocks noGrp="1"/>
          </p:cNvPicPr>
          <p:nvPr>
            <p:ph type="pic" idx="4"/>
          </p:nvPr>
        </p:nvPicPr>
        <p:blipFill rotWithShape="1">
          <a:blip r:embed="rId4">
            <a:alphaModFix/>
          </a:blip>
          <a:srcRect l="12503" r="12495"/>
          <a:stretch/>
        </p:blipFill>
        <p:spPr>
          <a:xfrm>
            <a:off x="6695675" y="2657375"/>
            <a:ext cx="2328300" cy="2328300"/>
          </a:xfrm>
          <a:prstGeom prst="ellipse">
            <a:avLst/>
          </a:prstGeom>
        </p:spPr>
      </p:pic>
      <p:sp>
        <p:nvSpPr>
          <p:cNvPr id="550" name="Google Shape;550;p48"/>
          <p:cNvSpPr/>
          <p:nvPr/>
        </p:nvSpPr>
        <p:spPr>
          <a:xfrm>
            <a:off x="480776" y="485186"/>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51" name="Google Shape;551;p48"/>
          <p:cNvSpPr/>
          <p:nvPr/>
        </p:nvSpPr>
        <p:spPr>
          <a:xfrm>
            <a:off x="811149" y="485186"/>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552" name="Google Shape;552;p48"/>
          <p:cNvSpPr/>
          <p:nvPr/>
        </p:nvSpPr>
        <p:spPr>
          <a:xfrm rot="10800000">
            <a:off x="3191178" y="3161488"/>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53" name="Google Shape;553;p48"/>
          <p:cNvSpPr/>
          <p:nvPr/>
        </p:nvSpPr>
        <p:spPr>
          <a:xfrm rot="10800000">
            <a:off x="2860805" y="3161488"/>
            <a:ext cx="661800" cy="6618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Tree>
  </p:cSld>
  <p:clrMapOvr>
    <a:masterClrMapping/>
  </p:clrMapOvr>
</p:sld>
</file>

<file path=ppt/theme/theme1.xml><?xml version="1.0" encoding="utf-8"?>
<a:theme xmlns:a="http://schemas.openxmlformats.org/drawingml/2006/main" name="Milestone Celebration">
  <a:themeElements>
    <a:clrScheme name="Simple Light">
      <a:dk1>
        <a:srgbClr val="000000"/>
      </a:dk1>
      <a:lt1>
        <a:srgbClr val="EEEEEE"/>
      </a:lt1>
      <a:dk2>
        <a:srgbClr val="FFA7A8"/>
      </a:dk2>
      <a:lt2>
        <a:srgbClr val="006EBA"/>
      </a:lt2>
      <a:accent1>
        <a:srgbClr val="F63400"/>
      </a:accent1>
      <a:accent2>
        <a:srgbClr val="FA9302"/>
      </a:accent2>
      <a:accent3>
        <a:srgbClr val="8E7CC4"/>
      </a:accent3>
      <a:accent4>
        <a:srgbClr val="3C613D"/>
      </a:accent4>
      <a:accent5>
        <a:srgbClr val="4285F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1219</Words>
  <Application>Microsoft Office PowerPoint</Application>
  <PresentationFormat>On-screen Show (16:9)</PresentationFormat>
  <Paragraphs>110</Paragraphs>
  <Slides>40</Slides>
  <Notes>40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Urbanist SemiBold</vt:lpstr>
      <vt:lpstr>Urbanist Medium</vt:lpstr>
      <vt:lpstr>Urbanist Light</vt:lpstr>
      <vt:lpstr>Urbanist</vt:lpstr>
      <vt:lpstr>Arial</vt:lpstr>
      <vt:lpstr>Urbanist ExtraBold</vt:lpstr>
      <vt:lpstr>Urbanist Black</vt:lpstr>
      <vt:lpstr>Milestone Celebration</vt:lpstr>
      <vt:lpstr>PowerPoint Presentation</vt:lpstr>
      <vt:lpstr>Deepening a Culture of   Belonging</vt:lpstr>
      <vt:lpstr>Common Language</vt:lpstr>
      <vt:lpstr>Nouns + Verbs</vt:lpstr>
      <vt:lpstr>GEOFFREY L. COHEN</vt:lpstr>
      <vt:lpstr>PowerPoint Presentation</vt:lpstr>
      <vt:lpstr>PowerPoint Presentation</vt:lpstr>
      <vt:lpstr>PowerPoint Presentation</vt:lpstr>
      <vt:lpstr>KEN WILLIAMS</vt:lpstr>
      <vt:lpstr>Three Stories</vt:lpstr>
      <vt:lpstr>Story #1</vt:lpstr>
      <vt:lpstr>Story #2</vt:lpstr>
      <vt:lpstr>Story #3</vt:lpstr>
      <vt:lpstr>Who am I? Who are We?</vt:lpstr>
      <vt:lpstr>MY WHY</vt:lpstr>
      <vt:lpstr>PowerPoint Presentation</vt:lpstr>
      <vt:lpstr>PowerPoint Presentation</vt:lpstr>
      <vt:lpstr>PAUSE + REFLECT</vt:lpstr>
      <vt:lpstr>POSITIONALITY</vt:lpstr>
      <vt:lpstr>POSITIONALITY</vt:lpstr>
      <vt:lpstr>Cree Teachings vs Maslow</vt:lpstr>
      <vt:lpstr>Cree Teachings vs Maslow</vt:lpstr>
      <vt:lpstr>Cree Teachings vs Maslow</vt:lpstr>
      <vt:lpstr>PowerPoint Presentation</vt:lpstr>
      <vt:lpstr>PowerPoint Presentation</vt:lpstr>
      <vt:lpstr>Practical Application</vt:lpstr>
      <vt:lpstr>PowerPoint Presentation</vt:lpstr>
      <vt:lpstr>Building a Culture of Belonging</vt:lpstr>
      <vt:lpstr>KEN WILLIAMS</vt:lpstr>
      <vt:lpstr>CURRENT REALITY</vt:lpstr>
      <vt:lpstr>WORD ON THE STREET</vt:lpstr>
      <vt:lpstr>Research Based Practices:</vt:lpstr>
      <vt:lpstr>Research Based Practices:</vt:lpstr>
      <vt:lpstr>Story #1</vt:lpstr>
      <vt:lpstr>Story #2</vt:lpstr>
      <vt:lpstr>Story #3</vt:lpstr>
      <vt:lpstr>GENEROSITY</vt:lpstr>
      <vt:lpstr>Commit to Try</vt:lpstr>
      <vt:lpstr>gezellig.</vt:lpstr>
      <vt:lpstr>THANK YOU! cori.fraser@epsb.ca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Tyrone Fraser</cp:lastModifiedBy>
  <cp:revision>3</cp:revision>
  <dcterms:modified xsi:type="dcterms:W3CDTF">2026-04-19T23:23:37Z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875de9d-c4b4-4ed8-a167-e1d1a3cb4c2e_Enabled">
    <vt:lpwstr>true</vt:lpwstr>
  </property>
  <property fmtid="{D5CDD505-2E9C-101B-9397-08002B2CF9AE}" pid="3" name="MSIP_Label_0875de9d-c4b4-4ed8-a167-e1d1a3cb4c2e_SetDate">
    <vt:lpwstr>2026-04-19T18:52:40Z</vt:lpwstr>
  </property>
  <property fmtid="{D5CDD505-2E9C-101B-9397-08002B2CF9AE}" pid="4" name="MSIP_Label_0875de9d-c4b4-4ed8-a167-e1d1a3cb4c2e_Method">
    <vt:lpwstr>Standard</vt:lpwstr>
  </property>
  <property fmtid="{D5CDD505-2E9C-101B-9397-08002B2CF9AE}" pid="5" name="MSIP_Label_0875de9d-c4b4-4ed8-a167-e1d1a3cb4c2e_Name">
    <vt:lpwstr>defa4170-0d19-0005-0004-bc88714345d2</vt:lpwstr>
  </property>
  <property fmtid="{D5CDD505-2E9C-101B-9397-08002B2CF9AE}" pid="6" name="MSIP_Label_0875de9d-c4b4-4ed8-a167-e1d1a3cb4c2e_SiteId">
    <vt:lpwstr>9b7b0d77-8038-4dfe-a4b7-aa1248e7aeb2</vt:lpwstr>
  </property>
  <property fmtid="{D5CDD505-2E9C-101B-9397-08002B2CF9AE}" pid="7" name="MSIP_Label_0875de9d-c4b4-4ed8-a167-e1d1a3cb4c2e_ActionId">
    <vt:lpwstr>0b0090ee-a3e0-4633-8f79-84f20cee4d0c</vt:lpwstr>
  </property>
  <property fmtid="{D5CDD505-2E9C-101B-9397-08002B2CF9AE}" pid="8" name="MSIP_Label_0875de9d-c4b4-4ed8-a167-e1d1a3cb4c2e_ContentBits">
    <vt:lpwstr>0</vt:lpwstr>
  </property>
  <property fmtid="{D5CDD505-2E9C-101B-9397-08002B2CF9AE}" pid="9" name="MSIP_Label_0875de9d-c4b4-4ed8-a167-e1d1a3cb4c2e_Tag">
    <vt:lpwstr>10, 3, 0, 1</vt:lpwstr>
  </property>
</Properties>
</file>