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36"/>
  </p:notesMasterIdLst>
  <p:sldIdLst>
    <p:sldId id="256" r:id="rId2"/>
    <p:sldId id="306" r:id="rId3"/>
    <p:sldId id="257" r:id="rId4"/>
    <p:sldId id="305" r:id="rId5"/>
    <p:sldId id="307" r:id="rId6"/>
    <p:sldId id="258" r:id="rId7"/>
    <p:sldId id="260" r:id="rId8"/>
    <p:sldId id="308" r:id="rId9"/>
    <p:sldId id="300" r:id="rId10"/>
    <p:sldId id="278" r:id="rId11"/>
    <p:sldId id="264" r:id="rId12"/>
    <p:sldId id="268" r:id="rId13"/>
    <p:sldId id="271" r:id="rId14"/>
    <p:sldId id="275" r:id="rId15"/>
    <p:sldId id="276" r:id="rId16"/>
    <p:sldId id="274" r:id="rId17"/>
    <p:sldId id="280" r:id="rId18"/>
    <p:sldId id="281" r:id="rId19"/>
    <p:sldId id="282" r:id="rId20"/>
    <p:sldId id="283" r:id="rId21"/>
    <p:sldId id="288" r:id="rId22"/>
    <p:sldId id="289" r:id="rId23"/>
    <p:sldId id="290" r:id="rId24"/>
    <p:sldId id="302" r:id="rId25"/>
    <p:sldId id="303" r:id="rId26"/>
    <p:sldId id="304" r:id="rId27"/>
    <p:sldId id="293" r:id="rId28"/>
    <p:sldId id="298" r:id="rId29"/>
    <p:sldId id="309" r:id="rId30"/>
    <p:sldId id="310" r:id="rId31"/>
    <p:sldId id="311" r:id="rId32"/>
    <p:sldId id="297" r:id="rId33"/>
    <p:sldId id="312" r:id="rId34"/>
    <p:sldId id="299" r:id="rId35"/>
  </p:sldIdLst>
  <p:sldSz cx="9144000" cy="5143500" type="screen16x9"/>
  <p:notesSz cx="6858000" cy="9144000"/>
  <p:embeddedFontLst>
    <p:embeddedFont>
      <p:font typeface="Montserrat" pitchFamily="2" charset="0"/>
      <p:regular r:id="rId37"/>
      <p:bold r:id="rId38"/>
      <p:italic r:id="rId39"/>
      <p:boldItalic r:id="rId40"/>
    </p:embeddedFont>
    <p:embeddedFont>
      <p:font typeface="Open Sans"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ADAEE-1667-48AC-976C-43AF808C1F52}" v="20" dt="2025-07-10T13:53:34.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88" autoAdjust="0"/>
  </p:normalViewPr>
  <p:slideViewPr>
    <p:cSldViewPr snapToGrid="0">
      <p:cViewPr varScale="1">
        <p:scale>
          <a:sx n="101" d="100"/>
          <a:sy n="101" d="100"/>
        </p:scale>
        <p:origin x="922"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ed Lisonbee" userId="S::jared.lisonbee@schools.utah.gov::a66d4943-2288-4710-99a5-6c1c112ab43a" providerId="AD" clId="Web-{AD6F8D57-703B-35B6-F0D4-4D160A7264CA}"/>
    <pc:docChg chg="modSld">
      <pc:chgData name="Jared Lisonbee" userId="S::jared.lisonbee@schools.utah.gov::a66d4943-2288-4710-99a5-6c1c112ab43a" providerId="AD" clId="Web-{AD6F8D57-703B-35B6-F0D4-4D160A7264CA}" dt="2025-07-07T16:18:11.826" v="2" actId="20577"/>
      <pc:docMkLst>
        <pc:docMk/>
      </pc:docMkLst>
      <pc:sldChg chg="addSp delSp modSp">
        <pc:chgData name="Jared Lisonbee" userId="S::jared.lisonbee@schools.utah.gov::a66d4943-2288-4710-99a5-6c1c112ab43a" providerId="AD" clId="Web-{AD6F8D57-703B-35B6-F0D4-4D160A7264CA}" dt="2025-07-07T16:18:11.826" v="2" actId="20577"/>
        <pc:sldMkLst>
          <pc:docMk/>
          <pc:sldMk cId="0" sldId="297"/>
        </pc:sldMkLst>
        <pc:spChg chg="mod">
          <ac:chgData name="Jared Lisonbee" userId="S::jared.lisonbee@schools.utah.gov::a66d4943-2288-4710-99a5-6c1c112ab43a" providerId="AD" clId="Web-{AD6F8D57-703B-35B6-F0D4-4D160A7264CA}" dt="2025-07-07T16:18:11.826" v="2" actId="20577"/>
          <ac:spMkLst>
            <pc:docMk/>
            <pc:sldMk cId="0" sldId="297"/>
            <ac:spMk id="413" creationId="{00000000-0000-0000-0000-000000000000}"/>
          </ac:spMkLst>
        </pc:spChg>
      </pc:sldChg>
    </pc:docChg>
  </pc:docChgLst>
  <pc:docChgLst>
    <pc:chgData name="Cristina Barrera" userId="3ce4cbc5-7c8b-4b4a-9ac9-827c26b1b66d" providerId="ADAL" clId="{3B8B6259-BC1B-430E-84FF-F2619E5711EC}"/>
    <pc:docChg chg="undo redo custSel addSld delSld modSld sldOrd">
      <pc:chgData name="Cristina Barrera" userId="3ce4cbc5-7c8b-4b4a-9ac9-827c26b1b66d" providerId="ADAL" clId="{3B8B6259-BC1B-430E-84FF-F2619E5711EC}" dt="2025-07-07T23:04:59.397" v="713" actId="1076"/>
      <pc:docMkLst>
        <pc:docMk/>
      </pc:docMkLst>
      <pc:sldChg chg="modSp mod modNotesTx">
        <pc:chgData name="Cristina Barrera" userId="3ce4cbc5-7c8b-4b4a-9ac9-827c26b1b66d" providerId="ADAL" clId="{3B8B6259-BC1B-430E-84FF-F2619E5711EC}" dt="2025-07-07T21:25:24.327" v="58" actId="20577"/>
        <pc:sldMkLst>
          <pc:docMk/>
          <pc:sldMk cId="0" sldId="256"/>
        </pc:sldMkLst>
        <pc:spChg chg="mod">
          <ac:chgData name="Cristina Barrera" userId="3ce4cbc5-7c8b-4b4a-9ac9-827c26b1b66d" providerId="ADAL" clId="{3B8B6259-BC1B-430E-84FF-F2619E5711EC}" dt="2025-07-07T21:25:24.327" v="58" actId="20577"/>
          <ac:spMkLst>
            <pc:docMk/>
            <pc:sldMk cId="0" sldId="256"/>
            <ac:spMk id="121" creationId="{00000000-0000-0000-0000-000000000000}"/>
          </ac:spMkLst>
        </pc:spChg>
      </pc:sldChg>
      <pc:sldChg chg="modSp mod">
        <pc:chgData name="Cristina Barrera" userId="3ce4cbc5-7c8b-4b4a-9ac9-827c26b1b66d" providerId="ADAL" clId="{3B8B6259-BC1B-430E-84FF-F2619E5711EC}" dt="2025-07-07T17:03:17.531" v="35" actId="1076"/>
        <pc:sldMkLst>
          <pc:docMk/>
          <pc:sldMk cId="0" sldId="257"/>
        </pc:sldMkLst>
        <pc:spChg chg="mod">
          <ac:chgData name="Cristina Barrera" userId="3ce4cbc5-7c8b-4b4a-9ac9-827c26b1b66d" providerId="ADAL" clId="{3B8B6259-BC1B-430E-84FF-F2619E5711EC}" dt="2025-07-07T17:03:17.531" v="35" actId="1076"/>
          <ac:spMkLst>
            <pc:docMk/>
            <pc:sldMk cId="0" sldId="257"/>
            <ac:spMk id="132" creationId="{00000000-0000-0000-0000-000000000000}"/>
          </ac:spMkLst>
        </pc:spChg>
        <pc:picChg chg="mod">
          <ac:chgData name="Cristina Barrera" userId="3ce4cbc5-7c8b-4b4a-9ac9-827c26b1b66d" providerId="ADAL" clId="{3B8B6259-BC1B-430E-84FF-F2619E5711EC}" dt="2025-07-07T17:02:37.878" v="30" actId="14100"/>
          <ac:picMkLst>
            <pc:docMk/>
            <pc:sldMk cId="0" sldId="257"/>
            <ac:picMk id="128" creationId="{00000000-0000-0000-0000-000000000000}"/>
          </ac:picMkLst>
        </pc:picChg>
        <pc:picChg chg="mod">
          <ac:chgData name="Cristina Barrera" userId="3ce4cbc5-7c8b-4b4a-9ac9-827c26b1b66d" providerId="ADAL" clId="{3B8B6259-BC1B-430E-84FF-F2619E5711EC}" dt="2025-07-07T17:03:05.329" v="34" actId="1076"/>
          <ac:picMkLst>
            <pc:docMk/>
            <pc:sldMk cId="0" sldId="257"/>
            <ac:picMk id="129" creationId="{00000000-0000-0000-0000-000000000000}"/>
          </ac:picMkLst>
        </pc:picChg>
      </pc:sldChg>
      <pc:sldChg chg="modSp mod">
        <pc:chgData name="Cristina Barrera" userId="3ce4cbc5-7c8b-4b4a-9ac9-827c26b1b66d" providerId="ADAL" clId="{3B8B6259-BC1B-430E-84FF-F2619E5711EC}" dt="2025-07-07T16:31:00.131" v="17" actId="27636"/>
        <pc:sldMkLst>
          <pc:docMk/>
          <pc:sldMk cId="0" sldId="258"/>
        </pc:sldMkLst>
        <pc:spChg chg="mod">
          <ac:chgData name="Cristina Barrera" userId="3ce4cbc5-7c8b-4b4a-9ac9-827c26b1b66d" providerId="ADAL" clId="{3B8B6259-BC1B-430E-84FF-F2619E5711EC}" dt="2025-07-07T16:31:00.131" v="17" actId="27636"/>
          <ac:spMkLst>
            <pc:docMk/>
            <pc:sldMk cId="0" sldId="258"/>
            <ac:spMk id="137" creationId="{00000000-0000-0000-0000-000000000000}"/>
          </ac:spMkLst>
        </pc:spChg>
      </pc:sldChg>
      <pc:sldChg chg="del">
        <pc:chgData name="Cristina Barrera" userId="3ce4cbc5-7c8b-4b4a-9ac9-827c26b1b66d" providerId="ADAL" clId="{3B8B6259-BC1B-430E-84FF-F2619E5711EC}" dt="2025-07-07T21:21:05.642" v="40" actId="2696"/>
        <pc:sldMkLst>
          <pc:docMk/>
          <pc:sldMk cId="0" sldId="261"/>
        </pc:sldMkLst>
      </pc:sldChg>
      <pc:sldChg chg="del">
        <pc:chgData name="Cristina Barrera" userId="3ce4cbc5-7c8b-4b4a-9ac9-827c26b1b66d" providerId="ADAL" clId="{3B8B6259-BC1B-430E-84FF-F2619E5711EC}" dt="2025-07-07T21:21:11.282" v="41" actId="2696"/>
        <pc:sldMkLst>
          <pc:docMk/>
          <pc:sldMk cId="0" sldId="262"/>
        </pc:sldMkLst>
      </pc:sldChg>
      <pc:sldChg chg="del">
        <pc:chgData name="Cristina Barrera" userId="3ce4cbc5-7c8b-4b4a-9ac9-827c26b1b66d" providerId="ADAL" clId="{3B8B6259-BC1B-430E-84FF-F2619E5711EC}" dt="2025-07-07T21:21:16.017" v="42" actId="2696"/>
        <pc:sldMkLst>
          <pc:docMk/>
          <pc:sldMk cId="0" sldId="263"/>
        </pc:sldMkLst>
      </pc:sldChg>
      <pc:sldChg chg="del">
        <pc:chgData name="Cristina Barrera" userId="3ce4cbc5-7c8b-4b4a-9ac9-827c26b1b66d" providerId="ADAL" clId="{3B8B6259-BC1B-430E-84FF-F2619E5711EC}" dt="2025-07-07T21:21:30.862" v="43" actId="2696"/>
        <pc:sldMkLst>
          <pc:docMk/>
          <pc:sldMk cId="0" sldId="265"/>
        </pc:sldMkLst>
      </pc:sldChg>
      <pc:sldChg chg="del">
        <pc:chgData name="Cristina Barrera" userId="3ce4cbc5-7c8b-4b4a-9ac9-827c26b1b66d" providerId="ADAL" clId="{3B8B6259-BC1B-430E-84FF-F2619E5711EC}" dt="2025-07-07T21:21:34.267" v="44" actId="2696"/>
        <pc:sldMkLst>
          <pc:docMk/>
          <pc:sldMk cId="0" sldId="266"/>
        </pc:sldMkLst>
      </pc:sldChg>
      <pc:sldChg chg="del">
        <pc:chgData name="Cristina Barrera" userId="3ce4cbc5-7c8b-4b4a-9ac9-827c26b1b66d" providerId="ADAL" clId="{3B8B6259-BC1B-430E-84FF-F2619E5711EC}" dt="2025-07-07T21:21:52.585" v="45" actId="2696"/>
        <pc:sldMkLst>
          <pc:docMk/>
          <pc:sldMk cId="0" sldId="267"/>
        </pc:sldMkLst>
      </pc:sldChg>
      <pc:sldChg chg="modNotesTx">
        <pc:chgData name="Cristina Barrera" userId="3ce4cbc5-7c8b-4b4a-9ac9-827c26b1b66d" providerId="ADAL" clId="{3B8B6259-BC1B-430E-84FF-F2619E5711EC}" dt="2025-07-07T21:22:17.130" v="54" actId="20577"/>
        <pc:sldMkLst>
          <pc:docMk/>
          <pc:sldMk cId="0" sldId="268"/>
        </pc:sldMkLst>
      </pc:sldChg>
      <pc:sldChg chg="modSp mod">
        <pc:chgData name="Cristina Barrera" userId="3ce4cbc5-7c8b-4b4a-9ac9-827c26b1b66d" providerId="ADAL" clId="{3B8B6259-BC1B-430E-84FF-F2619E5711EC}" dt="2025-07-07T16:31:00.142" v="18" actId="27636"/>
        <pc:sldMkLst>
          <pc:docMk/>
          <pc:sldMk cId="0" sldId="269"/>
        </pc:sldMkLst>
      </pc:sldChg>
      <pc:sldChg chg="modSp mod">
        <pc:chgData name="Cristina Barrera" userId="3ce4cbc5-7c8b-4b4a-9ac9-827c26b1b66d" providerId="ADAL" clId="{3B8B6259-BC1B-430E-84FF-F2619E5711EC}" dt="2025-07-07T16:31:00.150" v="20" actId="27636"/>
        <pc:sldMkLst>
          <pc:docMk/>
          <pc:sldMk cId="0" sldId="270"/>
        </pc:sldMkLst>
      </pc:sldChg>
      <pc:sldChg chg="modSp mod">
        <pc:chgData name="Cristina Barrera" userId="3ce4cbc5-7c8b-4b4a-9ac9-827c26b1b66d" providerId="ADAL" clId="{3B8B6259-BC1B-430E-84FF-F2619E5711EC}" dt="2025-07-07T16:31:00.157" v="21" actId="27636"/>
        <pc:sldMkLst>
          <pc:docMk/>
          <pc:sldMk cId="0" sldId="271"/>
        </pc:sldMkLst>
        <pc:spChg chg="mod">
          <ac:chgData name="Cristina Barrera" userId="3ce4cbc5-7c8b-4b4a-9ac9-827c26b1b66d" providerId="ADAL" clId="{3B8B6259-BC1B-430E-84FF-F2619E5711EC}" dt="2025-07-07T16:31:00.157" v="21" actId="27636"/>
          <ac:spMkLst>
            <pc:docMk/>
            <pc:sldMk cId="0" sldId="271"/>
            <ac:spMk id="229" creationId="{00000000-0000-0000-0000-000000000000}"/>
          </ac:spMkLst>
        </pc:spChg>
      </pc:sldChg>
      <pc:sldChg chg="del">
        <pc:chgData name="Cristina Barrera" userId="3ce4cbc5-7c8b-4b4a-9ac9-827c26b1b66d" providerId="ADAL" clId="{3B8B6259-BC1B-430E-84FF-F2619E5711EC}" dt="2025-07-07T21:26:39.429" v="59" actId="2696"/>
        <pc:sldMkLst>
          <pc:docMk/>
          <pc:sldMk cId="0" sldId="272"/>
        </pc:sldMkLst>
      </pc:sldChg>
      <pc:sldChg chg="modSp mod">
        <pc:chgData name="Cristina Barrera" userId="3ce4cbc5-7c8b-4b4a-9ac9-827c26b1b66d" providerId="ADAL" clId="{3B8B6259-BC1B-430E-84FF-F2619E5711EC}" dt="2025-07-07T16:31:00.167" v="22" actId="27636"/>
        <pc:sldMkLst>
          <pc:docMk/>
          <pc:sldMk cId="0" sldId="274"/>
        </pc:sldMkLst>
        <pc:spChg chg="mod">
          <ac:chgData name="Cristina Barrera" userId="3ce4cbc5-7c8b-4b4a-9ac9-827c26b1b66d" providerId="ADAL" clId="{3B8B6259-BC1B-430E-84FF-F2619E5711EC}" dt="2025-07-07T16:31:00.167" v="22" actId="27636"/>
          <ac:spMkLst>
            <pc:docMk/>
            <pc:sldMk cId="0" sldId="274"/>
            <ac:spMk id="247" creationId="{00000000-0000-0000-0000-000000000000}"/>
          </ac:spMkLst>
        </pc:spChg>
      </pc:sldChg>
      <pc:sldChg chg="modSp mod">
        <pc:chgData name="Cristina Barrera" userId="3ce4cbc5-7c8b-4b4a-9ac9-827c26b1b66d" providerId="ADAL" clId="{3B8B6259-BC1B-430E-84FF-F2619E5711EC}" dt="2025-07-07T16:31:00.172" v="23" actId="27636"/>
        <pc:sldMkLst>
          <pc:docMk/>
          <pc:sldMk cId="0" sldId="275"/>
        </pc:sldMkLst>
        <pc:spChg chg="mod">
          <ac:chgData name="Cristina Barrera" userId="3ce4cbc5-7c8b-4b4a-9ac9-827c26b1b66d" providerId="ADAL" clId="{3B8B6259-BC1B-430E-84FF-F2619E5711EC}" dt="2025-07-07T16:31:00.172" v="23" actId="27636"/>
          <ac:spMkLst>
            <pc:docMk/>
            <pc:sldMk cId="0" sldId="275"/>
            <ac:spMk id="253" creationId="{00000000-0000-0000-0000-000000000000}"/>
          </ac:spMkLst>
        </pc:spChg>
      </pc:sldChg>
      <pc:sldChg chg="modSp mod">
        <pc:chgData name="Cristina Barrera" userId="3ce4cbc5-7c8b-4b4a-9ac9-827c26b1b66d" providerId="ADAL" clId="{3B8B6259-BC1B-430E-84FF-F2619E5711EC}" dt="2025-07-07T16:31:00.181" v="24" actId="27636"/>
        <pc:sldMkLst>
          <pc:docMk/>
          <pc:sldMk cId="0" sldId="276"/>
        </pc:sldMkLst>
        <pc:spChg chg="mod">
          <ac:chgData name="Cristina Barrera" userId="3ce4cbc5-7c8b-4b4a-9ac9-827c26b1b66d" providerId="ADAL" clId="{3B8B6259-BC1B-430E-84FF-F2619E5711EC}" dt="2025-07-07T16:31:00.181" v="24" actId="27636"/>
          <ac:spMkLst>
            <pc:docMk/>
            <pc:sldMk cId="0" sldId="276"/>
            <ac:spMk id="259" creationId="{00000000-0000-0000-0000-000000000000}"/>
          </ac:spMkLst>
        </pc:spChg>
      </pc:sldChg>
      <pc:sldChg chg="modSp mod">
        <pc:chgData name="Cristina Barrera" userId="3ce4cbc5-7c8b-4b4a-9ac9-827c26b1b66d" providerId="ADAL" clId="{3B8B6259-BC1B-430E-84FF-F2619E5711EC}" dt="2025-07-07T16:31:00.186" v="25" actId="27636"/>
        <pc:sldMkLst>
          <pc:docMk/>
          <pc:sldMk cId="0" sldId="277"/>
        </pc:sldMkLst>
      </pc:sldChg>
      <pc:sldChg chg="modSp mod">
        <pc:chgData name="Cristina Barrera" userId="3ce4cbc5-7c8b-4b4a-9ac9-827c26b1b66d" providerId="ADAL" clId="{3B8B6259-BC1B-430E-84FF-F2619E5711EC}" dt="2025-07-07T16:31:00.197" v="26" actId="27636"/>
        <pc:sldMkLst>
          <pc:docMk/>
          <pc:sldMk cId="0" sldId="278"/>
        </pc:sldMkLst>
        <pc:spChg chg="mod">
          <ac:chgData name="Cristina Barrera" userId="3ce4cbc5-7c8b-4b4a-9ac9-827c26b1b66d" providerId="ADAL" clId="{3B8B6259-BC1B-430E-84FF-F2619E5711EC}" dt="2025-07-07T16:31:00.197" v="26" actId="27636"/>
          <ac:spMkLst>
            <pc:docMk/>
            <pc:sldMk cId="0" sldId="278"/>
            <ac:spMk id="271" creationId="{00000000-0000-0000-0000-000000000000}"/>
          </ac:spMkLst>
        </pc:spChg>
      </pc:sldChg>
      <pc:sldChg chg="modSp mod">
        <pc:chgData name="Cristina Barrera" userId="3ce4cbc5-7c8b-4b4a-9ac9-827c26b1b66d" providerId="ADAL" clId="{3B8B6259-BC1B-430E-84FF-F2619E5711EC}" dt="2025-07-07T16:31:00.204" v="27" actId="27636"/>
        <pc:sldMkLst>
          <pc:docMk/>
          <pc:sldMk cId="0" sldId="283"/>
        </pc:sldMkLst>
        <pc:spChg chg="mod">
          <ac:chgData name="Cristina Barrera" userId="3ce4cbc5-7c8b-4b4a-9ac9-827c26b1b66d" providerId="ADAL" clId="{3B8B6259-BC1B-430E-84FF-F2619E5711EC}" dt="2025-07-07T16:31:00.204" v="27" actId="27636"/>
          <ac:spMkLst>
            <pc:docMk/>
            <pc:sldMk cId="0" sldId="283"/>
            <ac:spMk id="313" creationId="{00000000-0000-0000-0000-000000000000}"/>
          </ac:spMkLst>
        </pc:spChg>
      </pc:sldChg>
      <pc:sldChg chg="modSp mod">
        <pc:chgData name="Cristina Barrera" userId="3ce4cbc5-7c8b-4b4a-9ac9-827c26b1b66d" providerId="ADAL" clId="{3B8B6259-BC1B-430E-84FF-F2619E5711EC}" dt="2025-07-07T22:30:50.389" v="418" actId="20577"/>
        <pc:sldMkLst>
          <pc:docMk/>
          <pc:sldMk cId="0" sldId="288"/>
        </pc:sldMkLst>
        <pc:spChg chg="mod">
          <ac:chgData name="Cristina Barrera" userId="3ce4cbc5-7c8b-4b4a-9ac9-827c26b1b66d" providerId="ADAL" clId="{3B8B6259-BC1B-430E-84FF-F2619E5711EC}" dt="2025-07-07T22:30:50.389" v="418" actId="20577"/>
          <ac:spMkLst>
            <pc:docMk/>
            <pc:sldMk cId="0" sldId="288"/>
            <ac:spMk id="346" creationId="{00000000-0000-0000-0000-000000000000}"/>
          </ac:spMkLst>
        </pc:spChg>
      </pc:sldChg>
      <pc:sldChg chg="modSp mod modNotesTx">
        <pc:chgData name="Cristina Barrera" userId="3ce4cbc5-7c8b-4b4a-9ac9-827c26b1b66d" providerId="ADAL" clId="{3B8B6259-BC1B-430E-84FF-F2619E5711EC}" dt="2025-07-07T23:04:59.397" v="713" actId="1076"/>
        <pc:sldMkLst>
          <pc:docMk/>
          <pc:sldMk cId="0" sldId="289"/>
        </pc:sldMkLst>
        <pc:spChg chg="mod">
          <ac:chgData name="Cristina Barrera" userId="3ce4cbc5-7c8b-4b4a-9ac9-827c26b1b66d" providerId="ADAL" clId="{3B8B6259-BC1B-430E-84FF-F2619E5711EC}" dt="2025-07-07T22:30:40.512" v="397" actId="20577"/>
          <ac:spMkLst>
            <pc:docMk/>
            <pc:sldMk cId="0" sldId="289"/>
            <ac:spMk id="353" creationId="{00000000-0000-0000-0000-000000000000}"/>
          </ac:spMkLst>
        </pc:spChg>
        <pc:spChg chg="mod">
          <ac:chgData name="Cristina Barrera" userId="3ce4cbc5-7c8b-4b4a-9ac9-827c26b1b66d" providerId="ADAL" clId="{3B8B6259-BC1B-430E-84FF-F2619E5711EC}" dt="2025-07-07T23:04:59.397" v="713" actId="1076"/>
          <ac:spMkLst>
            <pc:docMk/>
            <pc:sldMk cId="0" sldId="289"/>
            <ac:spMk id="354" creationId="{00000000-0000-0000-0000-000000000000}"/>
          </ac:spMkLst>
        </pc:spChg>
      </pc:sldChg>
      <pc:sldChg chg="modSp mod">
        <pc:chgData name="Cristina Barrera" userId="3ce4cbc5-7c8b-4b4a-9ac9-827c26b1b66d" providerId="ADAL" clId="{3B8B6259-BC1B-430E-84FF-F2619E5711EC}" dt="2025-07-07T22:47:15.380" v="504" actId="20577"/>
        <pc:sldMkLst>
          <pc:docMk/>
          <pc:sldMk cId="0" sldId="290"/>
        </pc:sldMkLst>
        <pc:spChg chg="mod">
          <ac:chgData name="Cristina Barrera" userId="3ce4cbc5-7c8b-4b4a-9ac9-827c26b1b66d" providerId="ADAL" clId="{3B8B6259-BC1B-430E-84FF-F2619E5711EC}" dt="2025-07-07T22:47:15.380" v="504" actId="20577"/>
          <ac:spMkLst>
            <pc:docMk/>
            <pc:sldMk cId="0" sldId="290"/>
            <ac:spMk id="360" creationId="{00000000-0000-0000-0000-000000000000}"/>
          </ac:spMkLst>
        </pc:spChg>
        <pc:spChg chg="mod">
          <ac:chgData name="Cristina Barrera" userId="3ce4cbc5-7c8b-4b4a-9ac9-827c26b1b66d" providerId="ADAL" clId="{3B8B6259-BC1B-430E-84FF-F2619E5711EC}" dt="2025-07-07T22:28:39.778" v="376" actId="20577"/>
          <ac:spMkLst>
            <pc:docMk/>
            <pc:sldMk cId="0" sldId="290"/>
            <ac:spMk id="361" creationId="{00000000-0000-0000-0000-000000000000}"/>
          </ac:spMkLst>
        </pc:spChg>
      </pc:sldChg>
      <pc:sldChg chg="del">
        <pc:chgData name="Cristina Barrera" userId="3ce4cbc5-7c8b-4b4a-9ac9-827c26b1b66d" providerId="ADAL" clId="{3B8B6259-BC1B-430E-84FF-F2619E5711EC}" dt="2025-07-07T22:28:54.131" v="377" actId="2696"/>
        <pc:sldMkLst>
          <pc:docMk/>
          <pc:sldMk cId="0" sldId="291"/>
        </pc:sldMkLst>
      </pc:sldChg>
      <pc:sldChg chg="del">
        <pc:chgData name="Cristina Barrera" userId="3ce4cbc5-7c8b-4b4a-9ac9-827c26b1b66d" providerId="ADAL" clId="{3B8B6259-BC1B-430E-84FF-F2619E5711EC}" dt="2025-07-07T22:31:29.166" v="420" actId="2696"/>
        <pc:sldMkLst>
          <pc:docMk/>
          <pc:sldMk cId="0" sldId="292"/>
        </pc:sldMkLst>
      </pc:sldChg>
      <pc:sldChg chg="modSp mod">
        <pc:chgData name="Cristina Barrera" userId="3ce4cbc5-7c8b-4b4a-9ac9-827c26b1b66d" providerId="ADAL" clId="{3B8B6259-BC1B-430E-84FF-F2619E5711EC}" dt="2025-07-07T22:47:53.833" v="508"/>
        <pc:sldMkLst>
          <pc:docMk/>
          <pc:sldMk cId="0" sldId="293"/>
        </pc:sldMkLst>
        <pc:spChg chg="mod">
          <ac:chgData name="Cristina Barrera" userId="3ce4cbc5-7c8b-4b4a-9ac9-827c26b1b66d" providerId="ADAL" clId="{3B8B6259-BC1B-430E-84FF-F2619E5711EC}" dt="2025-07-07T22:47:53.833" v="508"/>
          <ac:spMkLst>
            <pc:docMk/>
            <pc:sldMk cId="0" sldId="293"/>
            <ac:spMk id="381" creationId="{00000000-0000-0000-0000-000000000000}"/>
          </ac:spMkLst>
        </pc:spChg>
      </pc:sldChg>
      <pc:sldChg chg="modSp mod">
        <pc:chgData name="Cristina Barrera" userId="3ce4cbc5-7c8b-4b4a-9ac9-827c26b1b66d" providerId="ADAL" clId="{3B8B6259-BC1B-430E-84FF-F2619E5711EC}" dt="2025-07-07T22:10:10.624" v="143" actId="27636"/>
        <pc:sldMkLst>
          <pc:docMk/>
          <pc:sldMk cId="0" sldId="294"/>
        </pc:sldMkLst>
      </pc:sldChg>
      <pc:sldChg chg="modSp add mod ord">
        <pc:chgData name="Cristina Barrera" userId="3ce4cbc5-7c8b-4b4a-9ac9-827c26b1b66d" providerId="ADAL" clId="{3B8B6259-BC1B-430E-84FF-F2619E5711EC}" dt="2025-07-07T21:20:37.583" v="39"/>
        <pc:sldMkLst>
          <pc:docMk/>
          <pc:sldMk cId="2119187904" sldId="300"/>
        </pc:sldMkLst>
        <pc:spChg chg="mod">
          <ac:chgData name="Cristina Barrera" userId="3ce4cbc5-7c8b-4b4a-9ac9-827c26b1b66d" providerId="ADAL" clId="{3B8B6259-BC1B-430E-84FF-F2619E5711EC}" dt="2025-07-07T21:19:49.788" v="37" actId="34807"/>
          <ac:spMkLst>
            <pc:docMk/>
            <pc:sldMk cId="2119187904" sldId="300"/>
            <ac:spMk id="2" creationId="{A616D9C4-5089-B2C8-7553-5CAA343FE05F}"/>
          </ac:spMkLst>
        </pc:spChg>
        <pc:spChg chg="mod">
          <ac:chgData name="Cristina Barrera" userId="3ce4cbc5-7c8b-4b4a-9ac9-827c26b1b66d" providerId="ADAL" clId="{3B8B6259-BC1B-430E-84FF-F2619E5711EC}" dt="2025-07-07T21:19:49.788" v="37" actId="34807"/>
          <ac:spMkLst>
            <pc:docMk/>
            <pc:sldMk cId="2119187904" sldId="300"/>
            <ac:spMk id="4" creationId="{0CFA8350-2706-DDC8-CB39-506D9DAFA26B}"/>
          </ac:spMkLst>
        </pc:spChg>
        <pc:spChg chg="mod ord">
          <ac:chgData name="Cristina Barrera" userId="3ce4cbc5-7c8b-4b4a-9ac9-827c26b1b66d" providerId="ADAL" clId="{3B8B6259-BC1B-430E-84FF-F2619E5711EC}" dt="2025-07-07T21:19:49.788" v="37" actId="34807"/>
          <ac:spMkLst>
            <pc:docMk/>
            <pc:sldMk cId="2119187904" sldId="300"/>
            <ac:spMk id="6" creationId="{2F609C8F-F21C-492C-BEA2-3ED056A8B7CA}"/>
          </ac:spMkLst>
        </pc:spChg>
      </pc:sldChg>
      <pc:sldChg chg="add del">
        <pc:chgData name="Cristina Barrera" userId="3ce4cbc5-7c8b-4b4a-9ac9-827c26b1b66d" providerId="ADAL" clId="{3B8B6259-BC1B-430E-84FF-F2619E5711EC}" dt="2025-07-07T22:31:22.254" v="419" actId="2696"/>
        <pc:sldMkLst>
          <pc:docMk/>
          <pc:sldMk cId="3769863095" sldId="301"/>
        </pc:sldMkLst>
      </pc:sldChg>
      <pc:sldChg chg="modSp add mod">
        <pc:chgData name="Cristina Barrera" userId="3ce4cbc5-7c8b-4b4a-9ac9-827c26b1b66d" providerId="ADAL" clId="{3B8B6259-BC1B-430E-84FF-F2619E5711EC}" dt="2025-07-07T22:47:32.120" v="505"/>
        <pc:sldMkLst>
          <pc:docMk/>
          <pc:sldMk cId="4051115873" sldId="302"/>
        </pc:sldMkLst>
        <pc:spChg chg="mod">
          <ac:chgData name="Cristina Barrera" userId="3ce4cbc5-7c8b-4b4a-9ac9-827c26b1b66d" providerId="ADAL" clId="{3B8B6259-BC1B-430E-84FF-F2619E5711EC}" dt="2025-07-07T22:47:32.120" v="505"/>
          <ac:spMkLst>
            <pc:docMk/>
            <pc:sldMk cId="4051115873" sldId="302"/>
            <ac:spMk id="360" creationId="{9F680D3F-3D68-98E0-85D4-3B948610AD4B}"/>
          </ac:spMkLst>
        </pc:spChg>
        <pc:spChg chg="mod">
          <ac:chgData name="Cristina Barrera" userId="3ce4cbc5-7c8b-4b4a-9ac9-827c26b1b66d" providerId="ADAL" clId="{3B8B6259-BC1B-430E-84FF-F2619E5711EC}" dt="2025-07-07T22:28:25.521" v="375" actId="20577"/>
          <ac:spMkLst>
            <pc:docMk/>
            <pc:sldMk cId="4051115873" sldId="302"/>
            <ac:spMk id="361" creationId="{DD203702-1289-3A3C-EEB2-922DF7F00712}"/>
          </ac:spMkLst>
        </pc:spChg>
      </pc:sldChg>
      <pc:sldChg chg="modSp add mod modNotesTx">
        <pc:chgData name="Cristina Barrera" userId="3ce4cbc5-7c8b-4b4a-9ac9-827c26b1b66d" providerId="ADAL" clId="{3B8B6259-BC1B-430E-84FF-F2619E5711EC}" dt="2025-07-07T22:48:27.111" v="509" actId="1076"/>
        <pc:sldMkLst>
          <pc:docMk/>
          <pc:sldMk cId="114655029" sldId="303"/>
        </pc:sldMkLst>
        <pc:spChg chg="mod">
          <ac:chgData name="Cristina Barrera" userId="3ce4cbc5-7c8b-4b4a-9ac9-827c26b1b66d" providerId="ADAL" clId="{3B8B6259-BC1B-430E-84FF-F2619E5711EC}" dt="2025-07-07T22:48:27.111" v="509" actId="1076"/>
          <ac:spMkLst>
            <pc:docMk/>
            <pc:sldMk cId="114655029" sldId="303"/>
            <ac:spMk id="354" creationId="{7EE9716B-2B36-E729-EF31-2F3A7EA58F81}"/>
          </ac:spMkLst>
        </pc:spChg>
      </pc:sldChg>
      <pc:sldChg chg="addSp delSp modSp add mod">
        <pc:chgData name="Cristina Barrera" userId="3ce4cbc5-7c8b-4b4a-9ac9-827c26b1b66d" providerId="ADAL" clId="{3B8B6259-BC1B-430E-84FF-F2619E5711EC}" dt="2025-07-07T23:04:20.386" v="711" actId="20577"/>
        <pc:sldMkLst>
          <pc:docMk/>
          <pc:sldMk cId="4017919595" sldId="304"/>
        </pc:sldMkLst>
        <pc:spChg chg="mod">
          <ac:chgData name="Cristina Barrera" userId="3ce4cbc5-7c8b-4b4a-9ac9-827c26b1b66d" providerId="ADAL" clId="{3B8B6259-BC1B-430E-84FF-F2619E5711EC}" dt="2025-07-07T22:47:37.321" v="506"/>
          <ac:spMkLst>
            <pc:docMk/>
            <pc:sldMk cId="4017919595" sldId="304"/>
            <ac:spMk id="360" creationId="{F3CC1489-6DC1-D452-3DBF-5CDE1925CB78}"/>
          </ac:spMkLst>
        </pc:spChg>
        <pc:spChg chg="add del mod">
          <ac:chgData name="Cristina Barrera" userId="3ce4cbc5-7c8b-4b4a-9ac9-827c26b1b66d" providerId="ADAL" clId="{3B8B6259-BC1B-430E-84FF-F2619E5711EC}" dt="2025-07-07T22:46:48.167" v="478" actId="1076"/>
          <ac:spMkLst>
            <pc:docMk/>
            <pc:sldMk cId="4017919595" sldId="304"/>
            <ac:spMk id="361" creationId="{1ABE342F-B54B-F62A-B227-3A170C551908}"/>
          </ac:spMkLst>
        </pc:spChg>
        <pc:graphicFrameChg chg="add mod modGraphic">
          <ac:chgData name="Cristina Barrera" userId="3ce4cbc5-7c8b-4b4a-9ac9-827c26b1b66d" providerId="ADAL" clId="{3B8B6259-BC1B-430E-84FF-F2619E5711EC}" dt="2025-07-07T23:04:20.386" v="711" actId="20577"/>
          <ac:graphicFrameMkLst>
            <pc:docMk/>
            <pc:sldMk cId="4017919595" sldId="304"/>
            <ac:graphicFrameMk id="2" creationId="{4A88FDBF-167F-256F-A246-4B57897FC224}"/>
          </ac:graphicFrameMkLst>
        </pc:graphicFrameChg>
      </pc:sldChg>
      <pc:sldChg chg="modSp add del mod">
        <pc:chgData name="Cristina Barrera" userId="3ce4cbc5-7c8b-4b4a-9ac9-827c26b1b66d" providerId="ADAL" clId="{3B8B6259-BC1B-430E-84FF-F2619E5711EC}" dt="2025-07-07T23:04:37.968" v="712" actId="2696"/>
        <pc:sldMkLst>
          <pc:docMk/>
          <pc:sldMk cId="939075745" sldId="305"/>
        </pc:sldMkLst>
      </pc:sldChg>
      <pc:sldMasterChg chg="delSldLayout">
        <pc:chgData name="Cristina Barrera" userId="3ce4cbc5-7c8b-4b4a-9ac9-827c26b1b66d" providerId="ADAL" clId="{3B8B6259-BC1B-430E-84FF-F2619E5711EC}" dt="2025-07-07T21:21:16.017" v="42" actId="2696"/>
        <pc:sldMasterMkLst>
          <pc:docMk/>
          <pc:sldMasterMk cId="0" sldId="2147483665"/>
        </pc:sldMasterMkLst>
        <pc:sldLayoutChg chg="del">
          <pc:chgData name="Cristina Barrera" userId="3ce4cbc5-7c8b-4b4a-9ac9-827c26b1b66d" providerId="ADAL" clId="{3B8B6259-BC1B-430E-84FF-F2619E5711EC}" dt="2025-07-07T21:21:16.017" v="42" actId="2696"/>
          <pc:sldLayoutMkLst>
            <pc:docMk/>
            <pc:sldMasterMk cId="0" sldId="2147483665"/>
            <pc:sldLayoutMk cId="0" sldId="2147483655"/>
          </pc:sldLayoutMkLst>
        </pc:sldLayoutChg>
      </pc:sldMasterChg>
    </pc:docChg>
  </pc:docChgLst>
  <pc:docChgLst>
    <pc:chgData name="Cristina Barrera" userId="3ce4cbc5-7c8b-4b4a-9ac9-827c26b1b66d" providerId="ADAL" clId="{630ADAEE-1667-48AC-976C-43AF808C1F52}"/>
    <pc:docChg chg="undo custSel addSld delSld modSld sldOrd">
      <pc:chgData name="Cristina Barrera" userId="3ce4cbc5-7c8b-4b4a-9ac9-827c26b1b66d" providerId="ADAL" clId="{630ADAEE-1667-48AC-976C-43AF808C1F52}" dt="2025-07-10T17:51:43.925" v="866" actId="1076"/>
      <pc:docMkLst>
        <pc:docMk/>
      </pc:docMkLst>
      <pc:sldChg chg="ord">
        <pc:chgData name="Cristina Barrera" userId="3ce4cbc5-7c8b-4b4a-9ac9-827c26b1b66d" providerId="ADAL" clId="{630ADAEE-1667-48AC-976C-43AF808C1F52}" dt="2025-07-09T20:11:49" v="145"/>
        <pc:sldMkLst>
          <pc:docMk/>
          <pc:sldMk cId="0" sldId="257"/>
        </pc:sldMkLst>
      </pc:sldChg>
      <pc:sldChg chg="addSp delSp modSp mod modNotesTx">
        <pc:chgData name="Cristina Barrera" userId="3ce4cbc5-7c8b-4b4a-9ac9-827c26b1b66d" providerId="ADAL" clId="{630ADAEE-1667-48AC-976C-43AF808C1F52}" dt="2025-07-10T13:13:00.364" v="513" actId="478"/>
        <pc:sldMkLst>
          <pc:docMk/>
          <pc:sldMk cId="0" sldId="258"/>
        </pc:sldMkLst>
        <pc:spChg chg="add del mod">
          <ac:chgData name="Cristina Barrera" userId="3ce4cbc5-7c8b-4b4a-9ac9-827c26b1b66d" providerId="ADAL" clId="{630ADAEE-1667-48AC-976C-43AF808C1F52}" dt="2025-07-10T13:13:00.364" v="513" actId="478"/>
          <ac:spMkLst>
            <pc:docMk/>
            <pc:sldMk cId="0" sldId="258"/>
            <ac:spMk id="2" creationId="{90D09ADD-5EB0-E560-B117-33B5894B2ADB}"/>
          </ac:spMkLst>
        </pc:spChg>
        <pc:spChg chg="mod">
          <ac:chgData name="Cristina Barrera" userId="3ce4cbc5-7c8b-4b4a-9ac9-827c26b1b66d" providerId="ADAL" clId="{630ADAEE-1667-48AC-976C-43AF808C1F52}" dt="2025-07-09T20:05:02.335" v="107" actId="255"/>
          <ac:spMkLst>
            <pc:docMk/>
            <pc:sldMk cId="0" sldId="258"/>
            <ac:spMk id="136" creationId="{00000000-0000-0000-0000-000000000000}"/>
          </ac:spMkLst>
        </pc:spChg>
        <pc:spChg chg="mod">
          <ac:chgData name="Cristina Barrera" userId="3ce4cbc5-7c8b-4b4a-9ac9-827c26b1b66d" providerId="ADAL" clId="{630ADAEE-1667-48AC-976C-43AF808C1F52}" dt="2025-07-09T20:05:28.128" v="108"/>
          <ac:spMkLst>
            <pc:docMk/>
            <pc:sldMk cId="0" sldId="258"/>
            <ac:spMk id="137" creationId="{00000000-0000-0000-0000-000000000000}"/>
          </ac:spMkLst>
        </pc:spChg>
        <pc:picChg chg="mod">
          <ac:chgData name="Cristina Barrera" userId="3ce4cbc5-7c8b-4b4a-9ac9-827c26b1b66d" providerId="ADAL" clId="{630ADAEE-1667-48AC-976C-43AF808C1F52}" dt="2025-07-10T13:06:27.890" v="388" actId="14100"/>
          <ac:picMkLst>
            <pc:docMk/>
            <pc:sldMk cId="0" sldId="258"/>
            <ac:picMk id="138" creationId="{00000000-0000-0000-0000-000000000000}"/>
          </ac:picMkLst>
        </pc:picChg>
      </pc:sldChg>
      <pc:sldChg chg="del">
        <pc:chgData name="Cristina Barrera" userId="3ce4cbc5-7c8b-4b4a-9ac9-827c26b1b66d" providerId="ADAL" clId="{630ADAEE-1667-48AC-976C-43AF808C1F52}" dt="2025-07-09T19:59:25.138" v="86" actId="2696"/>
        <pc:sldMkLst>
          <pc:docMk/>
          <pc:sldMk cId="0" sldId="259"/>
        </pc:sldMkLst>
      </pc:sldChg>
      <pc:sldChg chg="modSp mod">
        <pc:chgData name="Cristina Barrera" userId="3ce4cbc5-7c8b-4b4a-9ac9-827c26b1b66d" providerId="ADAL" clId="{630ADAEE-1667-48AC-976C-43AF808C1F52}" dt="2025-07-10T13:10:03.150" v="504" actId="20577"/>
        <pc:sldMkLst>
          <pc:docMk/>
          <pc:sldMk cId="0" sldId="260"/>
        </pc:sldMkLst>
        <pc:spChg chg="mod">
          <ac:chgData name="Cristina Barrera" userId="3ce4cbc5-7c8b-4b4a-9ac9-827c26b1b66d" providerId="ADAL" clId="{630ADAEE-1667-48AC-976C-43AF808C1F52}" dt="2025-07-09T20:04:12.623" v="104" actId="1076"/>
          <ac:spMkLst>
            <pc:docMk/>
            <pc:sldMk cId="0" sldId="260"/>
            <ac:spMk id="151" creationId="{00000000-0000-0000-0000-000000000000}"/>
          </ac:spMkLst>
        </pc:spChg>
        <pc:spChg chg="mod">
          <ac:chgData name="Cristina Barrera" userId="3ce4cbc5-7c8b-4b4a-9ac9-827c26b1b66d" providerId="ADAL" clId="{630ADAEE-1667-48AC-976C-43AF808C1F52}" dt="2025-07-10T13:10:03.150" v="504" actId="20577"/>
          <ac:spMkLst>
            <pc:docMk/>
            <pc:sldMk cId="0" sldId="260"/>
            <ac:spMk id="153" creationId="{00000000-0000-0000-0000-000000000000}"/>
          </ac:spMkLst>
        </pc:spChg>
      </pc:sldChg>
      <pc:sldChg chg="modSp mod">
        <pc:chgData name="Cristina Barrera" userId="3ce4cbc5-7c8b-4b4a-9ac9-827c26b1b66d" providerId="ADAL" clId="{630ADAEE-1667-48AC-976C-43AF808C1F52}" dt="2025-07-10T13:17:59.907" v="542" actId="20577"/>
        <pc:sldMkLst>
          <pc:docMk/>
          <pc:sldMk cId="0" sldId="264"/>
        </pc:sldMkLst>
        <pc:spChg chg="mod">
          <ac:chgData name="Cristina Barrera" userId="3ce4cbc5-7c8b-4b4a-9ac9-827c26b1b66d" providerId="ADAL" clId="{630ADAEE-1667-48AC-976C-43AF808C1F52}" dt="2025-07-10T13:17:59.907" v="542" actId="20577"/>
          <ac:spMkLst>
            <pc:docMk/>
            <pc:sldMk cId="0" sldId="264"/>
            <ac:spMk id="178" creationId="{00000000-0000-0000-0000-000000000000}"/>
          </ac:spMkLst>
        </pc:spChg>
      </pc:sldChg>
      <pc:sldChg chg="del">
        <pc:chgData name="Cristina Barrera" userId="3ce4cbc5-7c8b-4b4a-9ac9-827c26b1b66d" providerId="ADAL" clId="{630ADAEE-1667-48AC-976C-43AF808C1F52}" dt="2025-07-10T13:19:04.510" v="543" actId="2696"/>
        <pc:sldMkLst>
          <pc:docMk/>
          <pc:sldMk cId="0" sldId="269"/>
        </pc:sldMkLst>
      </pc:sldChg>
      <pc:sldChg chg="del">
        <pc:chgData name="Cristina Barrera" userId="3ce4cbc5-7c8b-4b4a-9ac9-827c26b1b66d" providerId="ADAL" clId="{630ADAEE-1667-48AC-976C-43AF808C1F52}" dt="2025-07-10T13:19:08.926" v="544" actId="2696"/>
        <pc:sldMkLst>
          <pc:docMk/>
          <pc:sldMk cId="0" sldId="270"/>
        </pc:sldMkLst>
      </pc:sldChg>
      <pc:sldChg chg="addSp delSp modSp mod">
        <pc:chgData name="Cristina Barrera" userId="3ce4cbc5-7c8b-4b4a-9ac9-827c26b1b66d" providerId="ADAL" clId="{630ADAEE-1667-48AC-976C-43AF808C1F52}" dt="2025-07-10T13:22:01.147" v="568" actId="1076"/>
        <pc:sldMkLst>
          <pc:docMk/>
          <pc:sldMk cId="0" sldId="271"/>
        </pc:sldMkLst>
        <pc:spChg chg="add del mod">
          <ac:chgData name="Cristina Barrera" userId="3ce4cbc5-7c8b-4b4a-9ac9-827c26b1b66d" providerId="ADAL" clId="{630ADAEE-1667-48AC-976C-43AF808C1F52}" dt="2025-07-10T13:21:42.893" v="564" actId="21"/>
          <ac:spMkLst>
            <pc:docMk/>
            <pc:sldMk cId="0" sldId="271"/>
            <ac:spMk id="3" creationId="{2C5D1AAF-A7E3-C609-B538-508AAAE26324}"/>
          </ac:spMkLst>
        </pc:spChg>
        <pc:spChg chg="mod">
          <ac:chgData name="Cristina Barrera" userId="3ce4cbc5-7c8b-4b4a-9ac9-827c26b1b66d" providerId="ADAL" clId="{630ADAEE-1667-48AC-976C-43AF808C1F52}" dt="2025-07-10T13:21:53.643" v="567" actId="27636"/>
          <ac:spMkLst>
            <pc:docMk/>
            <pc:sldMk cId="0" sldId="271"/>
            <ac:spMk id="228" creationId="{00000000-0000-0000-0000-000000000000}"/>
          </ac:spMkLst>
        </pc:spChg>
        <pc:spChg chg="mod">
          <ac:chgData name="Cristina Barrera" userId="3ce4cbc5-7c8b-4b4a-9ac9-827c26b1b66d" providerId="ADAL" clId="{630ADAEE-1667-48AC-976C-43AF808C1F52}" dt="2025-07-10T13:22:01.147" v="568" actId="1076"/>
          <ac:spMkLst>
            <pc:docMk/>
            <pc:sldMk cId="0" sldId="271"/>
            <ac:spMk id="229" creationId="{00000000-0000-0000-0000-000000000000}"/>
          </ac:spMkLst>
        </pc:spChg>
        <pc:picChg chg="del">
          <ac:chgData name="Cristina Barrera" userId="3ce4cbc5-7c8b-4b4a-9ac9-827c26b1b66d" providerId="ADAL" clId="{630ADAEE-1667-48AC-976C-43AF808C1F52}" dt="2025-07-10T13:21:10.924" v="558" actId="21"/>
          <ac:picMkLst>
            <pc:docMk/>
            <pc:sldMk cId="0" sldId="271"/>
            <ac:picMk id="230" creationId="{00000000-0000-0000-0000-000000000000}"/>
          </ac:picMkLst>
        </pc:picChg>
      </pc:sldChg>
      <pc:sldChg chg="del">
        <pc:chgData name="Cristina Barrera" userId="3ce4cbc5-7c8b-4b4a-9ac9-827c26b1b66d" providerId="ADAL" clId="{630ADAEE-1667-48AC-976C-43AF808C1F52}" dt="2025-07-10T13:19:14.239" v="545" actId="2696"/>
        <pc:sldMkLst>
          <pc:docMk/>
          <pc:sldMk cId="0" sldId="273"/>
        </pc:sldMkLst>
      </pc:sldChg>
      <pc:sldChg chg="addSp delSp modSp mod">
        <pc:chgData name="Cristina Barrera" userId="3ce4cbc5-7c8b-4b4a-9ac9-827c26b1b66d" providerId="ADAL" clId="{630ADAEE-1667-48AC-976C-43AF808C1F52}" dt="2025-07-10T13:26:38.848" v="624" actId="1076"/>
        <pc:sldMkLst>
          <pc:docMk/>
          <pc:sldMk cId="0" sldId="274"/>
        </pc:sldMkLst>
        <pc:spChg chg="add del mod">
          <ac:chgData name="Cristina Barrera" userId="3ce4cbc5-7c8b-4b4a-9ac9-827c26b1b66d" providerId="ADAL" clId="{630ADAEE-1667-48AC-976C-43AF808C1F52}" dt="2025-07-10T13:24:12.599" v="584" actId="21"/>
          <ac:spMkLst>
            <pc:docMk/>
            <pc:sldMk cId="0" sldId="274"/>
            <ac:spMk id="3" creationId="{8BC24A85-79D7-3E84-6537-2B1522FF105B}"/>
          </ac:spMkLst>
        </pc:spChg>
        <pc:spChg chg="mod">
          <ac:chgData name="Cristina Barrera" userId="3ce4cbc5-7c8b-4b4a-9ac9-827c26b1b66d" providerId="ADAL" clId="{630ADAEE-1667-48AC-976C-43AF808C1F52}" dt="2025-07-10T13:23:43.397" v="579" actId="113"/>
          <ac:spMkLst>
            <pc:docMk/>
            <pc:sldMk cId="0" sldId="274"/>
            <ac:spMk id="246" creationId="{00000000-0000-0000-0000-000000000000}"/>
          </ac:spMkLst>
        </pc:spChg>
        <pc:spChg chg="mod">
          <ac:chgData name="Cristina Barrera" userId="3ce4cbc5-7c8b-4b4a-9ac9-827c26b1b66d" providerId="ADAL" clId="{630ADAEE-1667-48AC-976C-43AF808C1F52}" dt="2025-07-10T13:25:00.262" v="621" actId="20577"/>
          <ac:spMkLst>
            <pc:docMk/>
            <pc:sldMk cId="0" sldId="274"/>
            <ac:spMk id="247" creationId="{00000000-0000-0000-0000-000000000000}"/>
          </ac:spMkLst>
        </pc:spChg>
        <pc:picChg chg="add mod">
          <ac:chgData name="Cristina Barrera" userId="3ce4cbc5-7c8b-4b4a-9ac9-827c26b1b66d" providerId="ADAL" clId="{630ADAEE-1667-48AC-976C-43AF808C1F52}" dt="2025-07-10T13:26:38.848" v="624" actId="1076"/>
          <ac:picMkLst>
            <pc:docMk/>
            <pc:sldMk cId="0" sldId="274"/>
            <ac:picMk id="5" creationId="{4C98B913-2732-FC50-0B1D-011F66084ABB}"/>
          </ac:picMkLst>
        </pc:picChg>
        <pc:picChg chg="del">
          <ac:chgData name="Cristina Barrera" userId="3ce4cbc5-7c8b-4b4a-9ac9-827c26b1b66d" providerId="ADAL" clId="{630ADAEE-1667-48AC-976C-43AF808C1F52}" dt="2025-07-10T13:24:07.547" v="583" actId="478"/>
          <ac:picMkLst>
            <pc:docMk/>
            <pc:sldMk cId="0" sldId="274"/>
            <ac:picMk id="248" creationId="{00000000-0000-0000-0000-000000000000}"/>
          </ac:picMkLst>
        </pc:picChg>
      </pc:sldChg>
      <pc:sldChg chg="addSp delSp modSp mod ord">
        <pc:chgData name="Cristina Barrera" userId="3ce4cbc5-7c8b-4b4a-9ac9-827c26b1b66d" providerId="ADAL" clId="{630ADAEE-1667-48AC-976C-43AF808C1F52}" dt="2025-07-10T13:19:30.805" v="547"/>
        <pc:sldMkLst>
          <pc:docMk/>
          <pc:sldMk cId="0" sldId="275"/>
        </pc:sldMkLst>
        <pc:spChg chg="add del mod">
          <ac:chgData name="Cristina Barrera" userId="3ce4cbc5-7c8b-4b4a-9ac9-827c26b1b66d" providerId="ADAL" clId="{630ADAEE-1667-48AC-976C-43AF808C1F52}" dt="2025-07-09T20:30:06.229" v="211" actId="21"/>
          <ac:spMkLst>
            <pc:docMk/>
            <pc:sldMk cId="0" sldId="275"/>
            <ac:spMk id="3" creationId="{17867705-ACF3-C802-7E41-0867FC697F80}"/>
          </ac:spMkLst>
        </pc:spChg>
        <pc:spChg chg="mod">
          <ac:chgData name="Cristina Barrera" userId="3ce4cbc5-7c8b-4b4a-9ac9-827c26b1b66d" providerId="ADAL" clId="{630ADAEE-1667-48AC-976C-43AF808C1F52}" dt="2025-07-09T20:31:15.171" v="220" actId="1076"/>
          <ac:spMkLst>
            <pc:docMk/>
            <pc:sldMk cId="0" sldId="275"/>
            <ac:spMk id="252" creationId="{00000000-0000-0000-0000-000000000000}"/>
          </ac:spMkLst>
        </pc:spChg>
        <pc:spChg chg="mod">
          <ac:chgData name="Cristina Barrera" userId="3ce4cbc5-7c8b-4b4a-9ac9-827c26b1b66d" providerId="ADAL" clId="{630ADAEE-1667-48AC-976C-43AF808C1F52}" dt="2025-07-09T20:31:20.685" v="221" actId="1076"/>
          <ac:spMkLst>
            <pc:docMk/>
            <pc:sldMk cId="0" sldId="275"/>
            <ac:spMk id="253" creationId="{00000000-0000-0000-0000-000000000000}"/>
          </ac:spMkLst>
        </pc:spChg>
        <pc:picChg chg="del">
          <ac:chgData name="Cristina Barrera" userId="3ce4cbc5-7c8b-4b4a-9ac9-827c26b1b66d" providerId="ADAL" clId="{630ADAEE-1667-48AC-976C-43AF808C1F52}" dt="2025-07-09T20:29:54.662" v="210" actId="478"/>
          <ac:picMkLst>
            <pc:docMk/>
            <pc:sldMk cId="0" sldId="275"/>
            <ac:picMk id="254" creationId="{00000000-0000-0000-0000-000000000000}"/>
          </ac:picMkLst>
        </pc:picChg>
      </pc:sldChg>
      <pc:sldChg chg="addSp delSp modSp mod ord">
        <pc:chgData name="Cristina Barrera" userId="3ce4cbc5-7c8b-4b4a-9ac9-827c26b1b66d" providerId="ADAL" clId="{630ADAEE-1667-48AC-976C-43AF808C1F52}" dt="2025-07-10T13:23:18.233" v="577" actId="14100"/>
        <pc:sldMkLst>
          <pc:docMk/>
          <pc:sldMk cId="0" sldId="276"/>
        </pc:sldMkLst>
        <pc:spChg chg="add del mod">
          <ac:chgData name="Cristina Barrera" userId="3ce4cbc5-7c8b-4b4a-9ac9-827c26b1b66d" providerId="ADAL" clId="{630ADAEE-1667-48AC-976C-43AF808C1F52}" dt="2025-07-10T13:21:33.163" v="562" actId="21"/>
          <ac:spMkLst>
            <pc:docMk/>
            <pc:sldMk cId="0" sldId="276"/>
            <ac:spMk id="4" creationId="{BBEFD748-4241-FAC4-CC02-665824A40E73}"/>
          </ac:spMkLst>
        </pc:spChg>
        <pc:spChg chg="mod">
          <ac:chgData name="Cristina Barrera" userId="3ce4cbc5-7c8b-4b4a-9ac9-827c26b1b66d" providerId="ADAL" clId="{630ADAEE-1667-48AC-976C-43AF808C1F52}" dt="2025-07-10T13:23:07.380" v="576" actId="14100"/>
          <ac:spMkLst>
            <pc:docMk/>
            <pc:sldMk cId="0" sldId="276"/>
            <ac:spMk id="258" creationId="{00000000-0000-0000-0000-000000000000}"/>
          </ac:spMkLst>
        </pc:spChg>
        <pc:spChg chg="mod">
          <ac:chgData name="Cristina Barrera" userId="3ce4cbc5-7c8b-4b4a-9ac9-827c26b1b66d" providerId="ADAL" clId="{630ADAEE-1667-48AC-976C-43AF808C1F52}" dt="2025-07-10T13:23:18.233" v="577" actId="14100"/>
          <ac:spMkLst>
            <pc:docMk/>
            <pc:sldMk cId="0" sldId="276"/>
            <ac:spMk id="259" creationId="{00000000-0000-0000-0000-000000000000}"/>
          </ac:spMkLst>
        </pc:spChg>
        <pc:picChg chg="add mod">
          <ac:chgData name="Cristina Barrera" userId="3ce4cbc5-7c8b-4b4a-9ac9-827c26b1b66d" providerId="ADAL" clId="{630ADAEE-1667-48AC-976C-43AF808C1F52}" dt="2025-07-10T13:22:41.681" v="573" actId="14100"/>
          <ac:picMkLst>
            <pc:docMk/>
            <pc:sldMk cId="0" sldId="276"/>
            <ac:picMk id="2" creationId="{A05A028B-A704-D726-680D-CC49BC03084F}"/>
          </ac:picMkLst>
        </pc:picChg>
        <pc:picChg chg="del">
          <ac:chgData name="Cristina Barrera" userId="3ce4cbc5-7c8b-4b4a-9ac9-827c26b1b66d" providerId="ADAL" clId="{630ADAEE-1667-48AC-976C-43AF808C1F52}" dt="2025-07-10T13:21:23.026" v="560" actId="21"/>
          <ac:picMkLst>
            <pc:docMk/>
            <pc:sldMk cId="0" sldId="276"/>
            <ac:picMk id="260" creationId="{00000000-0000-0000-0000-000000000000}"/>
          </ac:picMkLst>
        </pc:picChg>
      </pc:sldChg>
      <pc:sldChg chg="modSp del mod">
        <pc:chgData name="Cristina Barrera" userId="3ce4cbc5-7c8b-4b4a-9ac9-827c26b1b66d" providerId="ADAL" clId="{630ADAEE-1667-48AC-976C-43AF808C1F52}" dt="2025-07-10T13:20:03.678" v="550" actId="2696"/>
        <pc:sldMkLst>
          <pc:docMk/>
          <pc:sldMk cId="0" sldId="277"/>
        </pc:sldMkLst>
        <pc:spChg chg="mod">
          <ac:chgData name="Cristina Barrera" userId="3ce4cbc5-7c8b-4b4a-9ac9-827c26b1b66d" providerId="ADAL" clId="{630ADAEE-1667-48AC-976C-43AF808C1F52}" dt="2025-07-09T19:42:13.899" v="3" actId="27636"/>
          <ac:spMkLst>
            <pc:docMk/>
            <pc:sldMk cId="0" sldId="277"/>
            <ac:spMk id="265" creationId="{00000000-0000-0000-0000-000000000000}"/>
          </ac:spMkLst>
        </pc:spChg>
      </pc:sldChg>
      <pc:sldChg chg="addSp delSp modSp mod ord">
        <pc:chgData name="Cristina Barrera" userId="3ce4cbc5-7c8b-4b4a-9ac9-827c26b1b66d" providerId="ADAL" clId="{630ADAEE-1667-48AC-976C-43AF808C1F52}" dt="2025-07-10T13:16:46.941" v="536" actId="1076"/>
        <pc:sldMkLst>
          <pc:docMk/>
          <pc:sldMk cId="0" sldId="278"/>
        </pc:sldMkLst>
        <pc:spChg chg="add del mod">
          <ac:chgData name="Cristina Barrera" userId="3ce4cbc5-7c8b-4b4a-9ac9-827c26b1b66d" providerId="ADAL" clId="{630ADAEE-1667-48AC-976C-43AF808C1F52}" dt="2025-07-10T13:14:12.932" v="521" actId="21"/>
          <ac:spMkLst>
            <pc:docMk/>
            <pc:sldMk cId="0" sldId="278"/>
            <ac:spMk id="3" creationId="{6B16585A-A0A7-1507-98F2-2E2C64EE6FC2}"/>
          </ac:spMkLst>
        </pc:spChg>
        <pc:spChg chg="mod">
          <ac:chgData name="Cristina Barrera" userId="3ce4cbc5-7c8b-4b4a-9ac9-827c26b1b66d" providerId="ADAL" clId="{630ADAEE-1667-48AC-976C-43AF808C1F52}" dt="2025-07-10T13:16:46.941" v="536" actId="1076"/>
          <ac:spMkLst>
            <pc:docMk/>
            <pc:sldMk cId="0" sldId="278"/>
            <ac:spMk id="270" creationId="{00000000-0000-0000-0000-000000000000}"/>
          </ac:spMkLst>
        </pc:spChg>
        <pc:spChg chg="mod">
          <ac:chgData name="Cristina Barrera" userId="3ce4cbc5-7c8b-4b4a-9ac9-827c26b1b66d" providerId="ADAL" clId="{630ADAEE-1667-48AC-976C-43AF808C1F52}" dt="2025-07-10T13:14:21.400" v="522" actId="14100"/>
          <ac:spMkLst>
            <pc:docMk/>
            <pc:sldMk cId="0" sldId="278"/>
            <ac:spMk id="271" creationId="{00000000-0000-0000-0000-000000000000}"/>
          </ac:spMkLst>
        </pc:spChg>
        <pc:picChg chg="add mod">
          <ac:chgData name="Cristina Barrera" userId="3ce4cbc5-7c8b-4b4a-9ac9-827c26b1b66d" providerId="ADAL" clId="{630ADAEE-1667-48AC-976C-43AF808C1F52}" dt="2025-07-10T13:16:32.573" v="533" actId="1076"/>
          <ac:picMkLst>
            <pc:docMk/>
            <pc:sldMk cId="0" sldId="278"/>
            <ac:picMk id="5" creationId="{2DD4B9B4-9BF5-FDEE-4C9C-4A51D7D579DA}"/>
          </ac:picMkLst>
        </pc:picChg>
        <pc:picChg chg="del">
          <ac:chgData name="Cristina Barrera" userId="3ce4cbc5-7c8b-4b4a-9ac9-827c26b1b66d" providerId="ADAL" clId="{630ADAEE-1667-48AC-976C-43AF808C1F52}" dt="2025-07-10T13:14:05.151" v="520" actId="478"/>
          <ac:picMkLst>
            <pc:docMk/>
            <pc:sldMk cId="0" sldId="278"/>
            <ac:picMk id="272" creationId="{00000000-0000-0000-0000-000000000000}"/>
          </ac:picMkLst>
        </pc:picChg>
      </pc:sldChg>
      <pc:sldChg chg="del">
        <pc:chgData name="Cristina Barrera" userId="3ce4cbc5-7c8b-4b4a-9ac9-827c26b1b66d" providerId="ADAL" clId="{630ADAEE-1667-48AC-976C-43AF808C1F52}" dt="2025-07-10T13:20:12.528" v="551" actId="2696"/>
        <pc:sldMkLst>
          <pc:docMk/>
          <pc:sldMk cId="0" sldId="279"/>
        </pc:sldMkLst>
      </pc:sldChg>
      <pc:sldChg chg="mod modShow">
        <pc:chgData name="Cristina Barrera" userId="3ce4cbc5-7c8b-4b4a-9ac9-827c26b1b66d" providerId="ADAL" clId="{630ADAEE-1667-48AC-976C-43AF808C1F52}" dt="2025-07-10T17:50:27.270" v="863" actId="729"/>
        <pc:sldMkLst>
          <pc:docMk/>
          <pc:sldMk cId="0" sldId="280"/>
        </pc:sldMkLst>
      </pc:sldChg>
      <pc:sldChg chg="modSp mod modShow">
        <pc:chgData name="Cristina Barrera" userId="3ce4cbc5-7c8b-4b4a-9ac9-827c26b1b66d" providerId="ADAL" clId="{630ADAEE-1667-48AC-976C-43AF808C1F52}" dt="2025-07-10T17:51:43.925" v="866" actId="1076"/>
        <pc:sldMkLst>
          <pc:docMk/>
          <pc:sldMk cId="0" sldId="281"/>
        </pc:sldMkLst>
        <pc:spChg chg="mod">
          <ac:chgData name="Cristina Barrera" userId="3ce4cbc5-7c8b-4b4a-9ac9-827c26b1b66d" providerId="ADAL" clId="{630ADAEE-1667-48AC-976C-43AF808C1F52}" dt="2025-07-10T17:51:43.925" v="866" actId="1076"/>
          <ac:spMkLst>
            <pc:docMk/>
            <pc:sldMk cId="0" sldId="281"/>
            <ac:spMk id="299" creationId="{00000000-0000-0000-0000-000000000000}"/>
          </ac:spMkLst>
        </pc:spChg>
      </pc:sldChg>
      <pc:sldChg chg="mod modShow">
        <pc:chgData name="Cristina Barrera" userId="3ce4cbc5-7c8b-4b4a-9ac9-827c26b1b66d" providerId="ADAL" clId="{630ADAEE-1667-48AC-976C-43AF808C1F52}" dt="2025-07-10T17:50:35.998" v="864" actId="729"/>
        <pc:sldMkLst>
          <pc:docMk/>
          <pc:sldMk cId="0" sldId="282"/>
        </pc:sldMkLst>
      </pc:sldChg>
      <pc:sldChg chg="mod modShow">
        <pc:chgData name="Cristina Barrera" userId="3ce4cbc5-7c8b-4b4a-9ac9-827c26b1b66d" providerId="ADAL" clId="{630ADAEE-1667-48AC-976C-43AF808C1F52}" dt="2025-07-10T17:50:35.998" v="864" actId="729"/>
        <pc:sldMkLst>
          <pc:docMk/>
          <pc:sldMk cId="0" sldId="283"/>
        </pc:sldMkLst>
      </pc:sldChg>
      <pc:sldChg chg="del">
        <pc:chgData name="Cristina Barrera" userId="3ce4cbc5-7c8b-4b4a-9ac9-827c26b1b66d" providerId="ADAL" clId="{630ADAEE-1667-48AC-976C-43AF808C1F52}" dt="2025-07-10T13:27:44.574" v="630" actId="2696"/>
        <pc:sldMkLst>
          <pc:docMk/>
          <pc:sldMk cId="0" sldId="284"/>
        </pc:sldMkLst>
      </pc:sldChg>
      <pc:sldChg chg="del">
        <pc:chgData name="Cristina Barrera" userId="3ce4cbc5-7c8b-4b4a-9ac9-827c26b1b66d" providerId="ADAL" clId="{630ADAEE-1667-48AC-976C-43AF808C1F52}" dt="2025-07-10T13:27:48.183" v="631" actId="2696"/>
        <pc:sldMkLst>
          <pc:docMk/>
          <pc:sldMk cId="0" sldId="285"/>
        </pc:sldMkLst>
      </pc:sldChg>
      <pc:sldChg chg="del">
        <pc:chgData name="Cristina Barrera" userId="3ce4cbc5-7c8b-4b4a-9ac9-827c26b1b66d" providerId="ADAL" clId="{630ADAEE-1667-48AC-976C-43AF808C1F52}" dt="2025-07-10T13:27:51.734" v="632" actId="2696"/>
        <pc:sldMkLst>
          <pc:docMk/>
          <pc:sldMk cId="0" sldId="286"/>
        </pc:sldMkLst>
      </pc:sldChg>
      <pc:sldChg chg="del">
        <pc:chgData name="Cristina Barrera" userId="3ce4cbc5-7c8b-4b4a-9ac9-827c26b1b66d" providerId="ADAL" clId="{630ADAEE-1667-48AC-976C-43AF808C1F52}" dt="2025-07-10T13:27:55.202" v="633" actId="2696"/>
        <pc:sldMkLst>
          <pc:docMk/>
          <pc:sldMk cId="0" sldId="287"/>
        </pc:sldMkLst>
      </pc:sldChg>
      <pc:sldChg chg="addSp modSp mod modNotesTx">
        <pc:chgData name="Cristina Barrera" userId="3ce4cbc5-7c8b-4b4a-9ac9-827c26b1b66d" providerId="ADAL" clId="{630ADAEE-1667-48AC-976C-43AF808C1F52}" dt="2025-07-10T13:59:56.506" v="862" actId="20577"/>
        <pc:sldMkLst>
          <pc:docMk/>
          <pc:sldMk cId="0" sldId="288"/>
        </pc:sldMkLst>
        <pc:spChg chg="mod">
          <ac:chgData name="Cristina Barrera" userId="3ce4cbc5-7c8b-4b4a-9ac9-827c26b1b66d" providerId="ADAL" clId="{630ADAEE-1667-48AC-976C-43AF808C1F52}" dt="2025-07-10T13:27:17.950" v="628" actId="14100"/>
          <ac:spMkLst>
            <pc:docMk/>
            <pc:sldMk cId="0" sldId="288"/>
            <ac:spMk id="346" creationId="{00000000-0000-0000-0000-000000000000}"/>
          </ac:spMkLst>
        </pc:spChg>
        <pc:picChg chg="add mod">
          <ac:chgData name="Cristina Barrera" userId="3ce4cbc5-7c8b-4b4a-9ac9-827c26b1b66d" providerId="ADAL" clId="{630ADAEE-1667-48AC-976C-43AF808C1F52}" dt="2025-07-10T13:27:26.436" v="629" actId="1076"/>
          <ac:picMkLst>
            <pc:docMk/>
            <pc:sldMk cId="0" sldId="288"/>
            <ac:picMk id="3" creationId="{2D6CB12A-38A4-87DC-A53E-DF73A208016C}"/>
          </ac:picMkLst>
        </pc:picChg>
      </pc:sldChg>
      <pc:sldChg chg="del">
        <pc:chgData name="Cristina Barrera" userId="3ce4cbc5-7c8b-4b4a-9ac9-827c26b1b66d" providerId="ADAL" clId="{630ADAEE-1667-48AC-976C-43AF808C1F52}" dt="2025-07-10T13:28:14.188" v="634" actId="2696"/>
        <pc:sldMkLst>
          <pc:docMk/>
          <pc:sldMk cId="0" sldId="294"/>
        </pc:sldMkLst>
      </pc:sldChg>
      <pc:sldChg chg="del">
        <pc:chgData name="Cristina Barrera" userId="3ce4cbc5-7c8b-4b4a-9ac9-827c26b1b66d" providerId="ADAL" clId="{630ADAEE-1667-48AC-976C-43AF808C1F52}" dt="2025-07-10T13:28:22.181" v="635" actId="2696"/>
        <pc:sldMkLst>
          <pc:docMk/>
          <pc:sldMk cId="0" sldId="295"/>
        </pc:sldMkLst>
      </pc:sldChg>
      <pc:sldChg chg="del">
        <pc:chgData name="Cristina Barrera" userId="3ce4cbc5-7c8b-4b4a-9ac9-827c26b1b66d" providerId="ADAL" clId="{630ADAEE-1667-48AC-976C-43AF808C1F52}" dt="2025-07-10T13:28:25.677" v="636" actId="2696"/>
        <pc:sldMkLst>
          <pc:docMk/>
          <pc:sldMk cId="0" sldId="296"/>
        </pc:sldMkLst>
      </pc:sldChg>
      <pc:sldChg chg="addSp delSp modSp mod modShow modNotesTx">
        <pc:chgData name="Cristina Barrera" userId="3ce4cbc5-7c8b-4b4a-9ac9-827c26b1b66d" providerId="ADAL" clId="{630ADAEE-1667-48AC-976C-43AF808C1F52}" dt="2025-07-10T13:59:22.909" v="853" actId="20577"/>
        <pc:sldMkLst>
          <pc:docMk/>
          <pc:sldMk cId="0" sldId="297"/>
        </pc:sldMkLst>
        <pc:spChg chg="del">
          <ac:chgData name="Cristina Barrera" userId="3ce4cbc5-7c8b-4b4a-9ac9-827c26b1b66d" providerId="ADAL" clId="{630ADAEE-1667-48AC-976C-43AF808C1F52}" dt="2025-07-10T13:44:08.820" v="731" actId="21"/>
          <ac:spMkLst>
            <pc:docMk/>
            <pc:sldMk cId="0" sldId="297"/>
            <ac:spMk id="3" creationId="{A0CE52A0-5829-3F48-F254-9A8295ABB46D}"/>
          </ac:spMkLst>
        </pc:spChg>
        <pc:spChg chg="add del">
          <ac:chgData name="Cristina Barrera" userId="3ce4cbc5-7c8b-4b4a-9ac9-827c26b1b66d" providerId="ADAL" clId="{630ADAEE-1667-48AC-976C-43AF808C1F52}" dt="2025-07-10T13:33:01.906" v="657" actId="21"/>
          <ac:spMkLst>
            <pc:docMk/>
            <pc:sldMk cId="0" sldId="297"/>
            <ac:spMk id="4" creationId="{DDF52D12-7B3D-6E4D-C983-F728CDC3690C}"/>
          </ac:spMkLst>
        </pc:spChg>
        <pc:spChg chg="add del mod">
          <ac:chgData name="Cristina Barrera" userId="3ce4cbc5-7c8b-4b4a-9ac9-827c26b1b66d" providerId="ADAL" clId="{630ADAEE-1667-48AC-976C-43AF808C1F52}" dt="2025-07-10T13:44:15.871" v="733" actId="21"/>
          <ac:spMkLst>
            <pc:docMk/>
            <pc:sldMk cId="0" sldId="297"/>
            <ac:spMk id="5" creationId="{A0CE52A0-5829-3F48-F254-9A8295ABB46D}"/>
          </ac:spMkLst>
        </pc:spChg>
        <pc:spChg chg="mod">
          <ac:chgData name="Cristina Barrera" userId="3ce4cbc5-7c8b-4b4a-9ac9-827c26b1b66d" providerId="ADAL" clId="{630ADAEE-1667-48AC-976C-43AF808C1F52}" dt="2025-07-10T13:46:05.787" v="757" actId="1076"/>
          <ac:spMkLst>
            <pc:docMk/>
            <pc:sldMk cId="0" sldId="297"/>
            <ac:spMk id="413" creationId="{00000000-0000-0000-0000-000000000000}"/>
          </ac:spMkLst>
        </pc:spChg>
        <pc:spChg chg="mod">
          <ac:chgData name="Cristina Barrera" userId="3ce4cbc5-7c8b-4b4a-9ac9-827c26b1b66d" providerId="ADAL" clId="{630ADAEE-1667-48AC-976C-43AF808C1F52}" dt="2025-07-10T13:45:39.543" v="754" actId="20577"/>
          <ac:spMkLst>
            <pc:docMk/>
            <pc:sldMk cId="0" sldId="297"/>
            <ac:spMk id="415" creationId="{00000000-0000-0000-0000-000000000000}"/>
          </ac:spMkLst>
        </pc:spChg>
        <pc:picChg chg="add mod">
          <ac:chgData name="Cristina Barrera" userId="3ce4cbc5-7c8b-4b4a-9ac9-827c26b1b66d" providerId="ADAL" clId="{630ADAEE-1667-48AC-976C-43AF808C1F52}" dt="2025-07-10T13:45:15.259" v="736" actId="1076"/>
          <ac:picMkLst>
            <pc:docMk/>
            <pc:sldMk cId="0" sldId="297"/>
            <ac:picMk id="7" creationId="{5F487215-68C2-1923-15E1-1E82D3B4DAB6}"/>
          </ac:picMkLst>
        </pc:picChg>
      </pc:sldChg>
      <pc:sldChg chg="addSp delSp modSp mod ord">
        <pc:chgData name="Cristina Barrera" userId="3ce4cbc5-7c8b-4b4a-9ac9-827c26b1b66d" providerId="ADAL" clId="{630ADAEE-1667-48AC-976C-43AF808C1F52}" dt="2025-07-10T13:52:17.640" v="789" actId="20577"/>
        <pc:sldMkLst>
          <pc:docMk/>
          <pc:sldMk cId="0" sldId="298"/>
        </pc:sldMkLst>
        <pc:spChg chg="add">
          <ac:chgData name="Cristina Barrera" userId="3ce4cbc5-7c8b-4b4a-9ac9-827c26b1b66d" providerId="ADAL" clId="{630ADAEE-1667-48AC-976C-43AF808C1F52}" dt="2025-07-10T13:32:39.704" v="655" actId="22"/>
          <ac:spMkLst>
            <pc:docMk/>
            <pc:sldMk cId="0" sldId="298"/>
            <ac:spMk id="3" creationId="{003D55E7-1C01-FC62-3B43-0EB30A3F18F0}"/>
          </ac:spMkLst>
        </pc:spChg>
        <pc:spChg chg="mod">
          <ac:chgData name="Cristina Barrera" userId="3ce4cbc5-7c8b-4b4a-9ac9-827c26b1b66d" providerId="ADAL" clId="{630ADAEE-1667-48AC-976C-43AF808C1F52}" dt="2025-07-10T13:52:17.640" v="789" actId="20577"/>
          <ac:spMkLst>
            <pc:docMk/>
            <pc:sldMk cId="0" sldId="298"/>
            <ac:spMk id="420" creationId="{00000000-0000-0000-0000-000000000000}"/>
          </ac:spMkLst>
        </pc:spChg>
        <pc:spChg chg="del mod">
          <ac:chgData name="Cristina Barrera" userId="3ce4cbc5-7c8b-4b4a-9ac9-827c26b1b66d" providerId="ADAL" clId="{630ADAEE-1667-48AC-976C-43AF808C1F52}" dt="2025-07-10T13:47:19.161" v="764" actId="478"/>
          <ac:spMkLst>
            <pc:docMk/>
            <pc:sldMk cId="0" sldId="298"/>
            <ac:spMk id="422" creationId="{00000000-0000-0000-0000-000000000000}"/>
          </ac:spMkLst>
        </pc:spChg>
        <pc:picChg chg="add mod">
          <ac:chgData name="Cristina Barrera" userId="3ce4cbc5-7c8b-4b4a-9ac9-827c26b1b66d" providerId="ADAL" clId="{630ADAEE-1667-48AC-976C-43AF808C1F52}" dt="2025-07-10T13:52:06.839" v="775" actId="1076"/>
          <ac:picMkLst>
            <pc:docMk/>
            <pc:sldMk cId="0" sldId="298"/>
            <ac:picMk id="5" creationId="{C33D9A17-FA41-5061-21BD-C291A054E79C}"/>
          </ac:picMkLst>
        </pc:picChg>
      </pc:sldChg>
      <pc:sldChg chg="delSp modSp mod">
        <pc:chgData name="Cristina Barrera" userId="3ce4cbc5-7c8b-4b4a-9ac9-827c26b1b66d" providerId="ADAL" clId="{630ADAEE-1667-48AC-976C-43AF808C1F52}" dt="2025-07-10T13:13:16.152" v="514" actId="1076"/>
        <pc:sldMkLst>
          <pc:docMk/>
          <pc:sldMk cId="2119187904" sldId="300"/>
        </pc:sldMkLst>
        <pc:spChg chg="mod">
          <ac:chgData name="Cristina Barrera" userId="3ce4cbc5-7c8b-4b4a-9ac9-827c26b1b66d" providerId="ADAL" clId="{630ADAEE-1667-48AC-976C-43AF808C1F52}" dt="2025-07-10T13:13:16.152" v="514" actId="1076"/>
          <ac:spMkLst>
            <pc:docMk/>
            <pc:sldMk cId="2119187904" sldId="300"/>
            <ac:spMk id="2" creationId="{A616D9C4-5089-B2C8-7553-5CAA343FE05F}"/>
          </ac:spMkLst>
        </pc:spChg>
        <pc:spChg chg="mod">
          <ac:chgData name="Cristina Barrera" userId="3ce4cbc5-7c8b-4b4a-9ac9-827c26b1b66d" providerId="ADAL" clId="{630ADAEE-1667-48AC-976C-43AF808C1F52}" dt="2025-07-09T20:10:03.378" v="131" actId="14100"/>
          <ac:spMkLst>
            <pc:docMk/>
            <pc:sldMk cId="2119187904" sldId="300"/>
            <ac:spMk id="6" creationId="{2F609C8F-F21C-492C-BEA2-3ED056A8B7CA}"/>
          </ac:spMkLst>
        </pc:spChg>
        <pc:picChg chg="del mod">
          <ac:chgData name="Cristina Barrera" userId="3ce4cbc5-7c8b-4b4a-9ac9-827c26b1b66d" providerId="ADAL" clId="{630ADAEE-1667-48AC-976C-43AF808C1F52}" dt="2025-07-09T20:07:36.156" v="128" actId="478"/>
          <ac:picMkLst>
            <pc:docMk/>
            <pc:sldMk cId="2119187904" sldId="300"/>
            <ac:picMk id="5" creationId="{9FA97338-59BB-4C0A-9EE7-5E5AEE6C0395}"/>
          </ac:picMkLst>
        </pc:picChg>
      </pc:sldChg>
      <pc:sldChg chg="modSp mod modNotesTx">
        <pc:chgData name="Cristina Barrera" userId="3ce4cbc5-7c8b-4b4a-9ac9-827c26b1b66d" providerId="ADAL" clId="{630ADAEE-1667-48AC-976C-43AF808C1F52}" dt="2025-07-10T13:07:54.613" v="413" actId="20577"/>
        <pc:sldMkLst>
          <pc:docMk/>
          <pc:sldMk cId="672688850" sldId="305"/>
        </pc:sldMkLst>
        <pc:spChg chg="mod">
          <ac:chgData name="Cristina Barrera" userId="3ce4cbc5-7c8b-4b4a-9ac9-827c26b1b66d" providerId="ADAL" clId="{630ADAEE-1667-48AC-976C-43AF808C1F52}" dt="2025-07-09T19:43:24.834" v="6" actId="948"/>
          <ac:spMkLst>
            <pc:docMk/>
            <pc:sldMk cId="672688850" sldId="305"/>
            <ac:spMk id="5" creationId="{34C0B3A3-1CA6-1219-6009-1867C0F8B48A}"/>
          </ac:spMkLst>
        </pc:spChg>
        <pc:picChg chg="mod">
          <ac:chgData name="Cristina Barrera" userId="3ce4cbc5-7c8b-4b4a-9ac9-827c26b1b66d" providerId="ADAL" clId="{630ADAEE-1667-48AC-976C-43AF808C1F52}" dt="2025-07-09T19:43:52.997" v="9" actId="1076"/>
          <ac:picMkLst>
            <pc:docMk/>
            <pc:sldMk cId="672688850" sldId="305"/>
            <ac:picMk id="6" creationId="{1224E78E-C5EF-AEDA-4039-0E7DAA1E6C0D}"/>
          </ac:picMkLst>
        </pc:picChg>
      </pc:sldChg>
      <pc:sldChg chg="modSp add del mod">
        <pc:chgData name="Cristina Barrera" userId="3ce4cbc5-7c8b-4b4a-9ac9-827c26b1b66d" providerId="ADAL" clId="{630ADAEE-1667-48AC-976C-43AF808C1F52}" dt="2025-07-09T19:59:31.318" v="87" actId="2696"/>
        <pc:sldMkLst>
          <pc:docMk/>
          <pc:sldMk cId="4992168" sldId="306"/>
        </pc:sldMkLst>
        <pc:spChg chg="mod">
          <ac:chgData name="Cristina Barrera" userId="3ce4cbc5-7c8b-4b4a-9ac9-827c26b1b66d" providerId="ADAL" clId="{630ADAEE-1667-48AC-976C-43AF808C1F52}" dt="2025-07-09T19:56:16.227" v="51" actId="34807"/>
          <ac:spMkLst>
            <pc:docMk/>
            <pc:sldMk cId="4992168" sldId="306"/>
            <ac:spMk id="2" creationId="{A2140ACD-61E8-C6E7-7B39-598E95B9678E}"/>
          </ac:spMkLst>
        </pc:spChg>
        <pc:spChg chg="mod">
          <ac:chgData name="Cristina Barrera" userId="3ce4cbc5-7c8b-4b4a-9ac9-827c26b1b66d" providerId="ADAL" clId="{630ADAEE-1667-48AC-976C-43AF808C1F52}" dt="2025-07-09T19:56:16.227" v="51" actId="34807"/>
          <ac:spMkLst>
            <pc:docMk/>
            <pc:sldMk cId="4992168" sldId="306"/>
            <ac:spMk id="4" creationId="{7FF8D10C-B6FF-79C6-8E71-7C966AC6F78D}"/>
          </ac:spMkLst>
        </pc:spChg>
        <pc:spChg chg="mod ord">
          <ac:chgData name="Cristina Barrera" userId="3ce4cbc5-7c8b-4b4a-9ac9-827c26b1b66d" providerId="ADAL" clId="{630ADAEE-1667-48AC-976C-43AF808C1F52}" dt="2025-07-09T19:56:16.227" v="51" actId="34807"/>
          <ac:spMkLst>
            <pc:docMk/>
            <pc:sldMk cId="4992168" sldId="306"/>
            <ac:spMk id="6" creationId="{F4BC61BE-3B56-4369-8399-180FF9C42178}"/>
          </ac:spMkLst>
        </pc:spChg>
        <pc:picChg chg="mod">
          <ac:chgData name="Cristina Barrera" userId="3ce4cbc5-7c8b-4b4a-9ac9-827c26b1b66d" providerId="ADAL" clId="{630ADAEE-1667-48AC-976C-43AF808C1F52}" dt="2025-07-09T19:56:16.227" v="51" actId="34807"/>
          <ac:picMkLst>
            <pc:docMk/>
            <pc:sldMk cId="4992168" sldId="306"/>
            <ac:picMk id="5" creationId="{EADE3A0E-41F9-430E-8645-E8A00EEF8263}"/>
          </ac:picMkLst>
        </pc:picChg>
      </pc:sldChg>
      <pc:sldChg chg="addSp delSp modSp new mod modClrScheme chgLayout modNotesTx">
        <pc:chgData name="Cristina Barrera" userId="3ce4cbc5-7c8b-4b4a-9ac9-827c26b1b66d" providerId="ADAL" clId="{630ADAEE-1667-48AC-976C-43AF808C1F52}" dt="2025-07-10T13:07:43.593" v="397" actId="20577"/>
        <pc:sldMkLst>
          <pc:docMk/>
          <pc:sldMk cId="3976286591" sldId="306"/>
        </pc:sldMkLst>
        <pc:spChg chg="del mod ord">
          <ac:chgData name="Cristina Barrera" userId="3ce4cbc5-7c8b-4b4a-9ac9-827c26b1b66d" providerId="ADAL" clId="{630ADAEE-1667-48AC-976C-43AF808C1F52}" dt="2025-07-09T20:11:16.654" v="136" actId="700"/>
          <ac:spMkLst>
            <pc:docMk/>
            <pc:sldMk cId="3976286591" sldId="306"/>
            <ac:spMk id="2" creationId="{B0BBFA3D-7A75-3526-FDD3-7C69017ABA17}"/>
          </ac:spMkLst>
        </pc:spChg>
        <pc:spChg chg="del mod ord">
          <ac:chgData name="Cristina Barrera" userId="3ce4cbc5-7c8b-4b4a-9ac9-827c26b1b66d" providerId="ADAL" clId="{630ADAEE-1667-48AC-976C-43AF808C1F52}" dt="2025-07-09T20:11:16.654" v="136" actId="700"/>
          <ac:spMkLst>
            <pc:docMk/>
            <pc:sldMk cId="3976286591" sldId="306"/>
            <ac:spMk id="3" creationId="{FFD9B46B-C979-A506-FBF7-B496B0566CBE}"/>
          </ac:spMkLst>
        </pc:spChg>
        <pc:spChg chg="mod ord">
          <ac:chgData name="Cristina Barrera" userId="3ce4cbc5-7c8b-4b4a-9ac9-827c26b1b66d" providerId="ADAL" clId="{630ADAEE-1667-48AC-976C-43AF808C1F52}" dt="2025-07-09T20:11:16.654" v="136" actId="700"/>
          <ac:spMkLst>
            <pc:docMk/>
            <pc:sldMk cId="3976286591" sldId="306"/>
            <ac:spMk id="4" creationId="{1B3E5470-09B1-BB3B-3759-8DBB8BC9CC67}"/>
          </ac:spMkLst>
        </pc:spChg>
        <pc:spChg chg="add mod ord">
          <ac:chgData name="Cristina Barrera" userId="3ce4cbc5-7c8b-4b4a-9ac9-827c26b1b66d" providerId="ADAL" clId="{630ADAEE-1667-48AC-976C-43AF808C1F52}" dt="2025-07-10T12:56:46.090" v="311" actId="14100"/>
          <ac:spMkLst>
            <pc:docMk/>
            <pc:sldMk cId="3976286591" sldId="306"/>
            <ac:spMk id="5" creationId="{5B358FA9-16FE-1E0B-5D3E-108F11999AD4}"/>
          </ac:spMkLst>
        </pc:spChg>
        <pc:spChg chg="add mod ord">
          <ac:chgData name="Cristina Barrera" userId="3ce4cbc5-7c8b-4b4a-9ac9-827c26b1b66d" providerId="ADAL" clId="{630ADAEE-1667-48AC-976C-43AF808C1F52}" dt="2025-07-09T20:11:16.654" v="136" actId="700"/>
          <ac:spMkLst>
            <pc:docMk/>
            <pc:sldMk cId="3976286591" sldId="306"/>
            <ac:spMk id="6" creationId="{9783DAC2-0C50-B8B1-38BC-27EAB5FFEDD4}"/>
          </ac:spMkLst>
        </pc:spChg>
        <pc:picChg chg="add mod">
          <ac:chgData name="Cristina Barrera" userId="3ce4cbc5-7c8b-4b4a-9ac9-827c26b1b66d" providerId="ADAL" clId="{630ADAEE-1667-48AC-976C-43AF808C1F52}" dt="2025-07-10T13:02:44.953" v="385" actId="14100"/>
          <ac:picMkLst>
            <pc:docMk/>
            <pc:sldMk cId="3976286591" sldId="306"/>
            <ac:picMk id="8" creationId="{CE5CE330-125F-EFF2-667B-2B09E383E815}"/>
          </ac:picMkLst>
        </pc:picChg>
      </pc:sldChg>
      <pc:sldChg chg="addSp modSp add mod modNotesTx">
        <pc:chgData name="Cristina Barrera" userId="3ce4cbc5-7c8b-4b4a-9ac9-827c26b1b66d" providerId="ADAL" clId="{630ADAEE-1667-48AC-976C-43AF808C1F52}" dt="2025-07-10T13:08:06.363" v="422" actId="20577"/>
        <pc:sldMkLst>
          <pc:docMk/>
          <pc:sldMk cId="855494248" sldId="307"/>
        </pc:sldMkLst>
        <pc:spChg chg="mod">
          <ac:chgData name="Cristina Barrera" userId="3ce4cbc5-7c8b-4b4a-9ac9-827c26b1b66d" providerId="ADAL" clId="{630ADAEE-1667-48AC-976C-43AF808C1F52}" dt="2025-07-09T20:16:35.704" v="185" actId="2711"/>
          <ac:spMkLst>
            <pc:docMk/>
            <pc:sldMk cId="855494248" sldId="307"/>
            <ac:spMk id="5" creationId="{848081DB-11C4-78EC-556B-0956F31EECD7}"/>
          </ac:spMkLst>
        </pc:spChg>
        <pc:picChg chg="add mod">
          <ac:chgData name="Cristina Barrera" userId="3ce4cbc5-7c8b-4b4a-9ac9-827c26b1b66d" providerId="ADAL" clId="{630ADAEE-1667-48AC-976C-43AF808C1F52}" dt="2025-07-10T13:02:18.033" v="384" actId="1076"/>
          <ac:picMkLst>
            <pc:docMk/>
            <pc:sldMk cId="855494248" sldId="307"/>
            <ac:picMk id="3" creationId="{174F3299-AD68-63FC-5843-DC0493492617}"/>
          </ac:picMkLst>
        </pc:picChg>
      </pc:sldChg>
      <pc:sldChg chg="addSp delSp modSp add mod">
        <pc:chgData name="Cristina Barrera" userId="3ce4cbc5-7c8b-4b4a-9ac9-827c26b1b66d" providerId="ADAL" clId="{630ADAEE-1667-48AC-976C-43AF808C1F52}" dt="2025-07-10T13:12:51.389" v="512" actId="478"/>
        <pc:sldMkLst>
          <pc:docMk/>
          <pc:sldMk cId="2340827470" sldId="308"/>
        </pc:sldMkLst>
        <pc:spChg chg="mod">
          <ac:chgData name="Cristina Barrera" userId="3ce4cbc5-7c8b-4b4a-9ac9-827c26b1b66d" providerId="ADAL" clId="{630ADAEE-1667-48AC-976C-43AF808C1F52}" dt="2025-07-10T13:12:19.929" v="510" actId="20577"/>
          <ac:spMkLst>
            <pc:docMk/>
            <pc:sldMk cId="2340827470" sldId="308"/>
            <ac:spMk id="5" creationId="{CE335654-96D2-FFD1-CC0E-5C3880BBC115}"/>
          </ac:spMkLst>
        </pc:spChg>
        <pc:spChg chg="add del mod">
          <ac:chgData name="Cristina Barrera" userId="3ce4cbc5-7c8b-4b4a-9ac9-827c26b1b66d" providerId="ADAL" clId="{630ADAEE-1667-48AC-976C-43AF808C1F52}" dt="2025-07-10T13:12:51.389" v="512" actId="478"/>
          <ac:spMkLst>
            <pc:docMk/>
            <pc:sldMk cId="2340827470" sldId="308"/>
            <ac:spMk id="7" creationId="{AF53E8ED-E269-CD49-13B1-D27853D6B211}"/>
          </ac:spMkLst>
        </pc:spChg>
        <pc:picChg chg="add mod">
          <ac:chgData name="Cristina Barrera" userId="3ce4cbc5-7c8b-4b4a-9ac9-827c26b1b66d" providerId="ADAL" clId="{630ADAEE-1667-48AC-976C-43AF808C1F52}" dt="2025-07-10T13:12:28.246" v="511" actId="1076"/>
          <ac:picMkLst>
            <pc:docMk/>
            <pc:sldMk cId="2340827470" sldId="308"/>
            <ac:picMk id="3" creationId="{A451AEC7-4507-3314-66B2-5AC7B42BD8B9}"/>
          </ac:picMkLst>
        </pc:picChg>
      </pc:sldChg>
      <pc:sldChg chg="modSp add mod">
        <pc:chgData name="Cristina Barrera" userId="3ce4cbc5-7c8b-4b4a-9ac9-827c26b1b66d" providerId="ADAL" clId="{630ADAEE-1667-48AC-976C-43AF808C1F52}" dt="2025-07-10T13:28:55.186" v="645" actId="20577"/>
        <pc:sldMkLst>
          <pc:docMk/>
          <pc:sldMk cId="133124028" sldId="309"/>
        </pc:sldMkLst>
        <pc:spChg chg="mod">
          <ac:chgData name="Cristina Barrera" userId="3ce4cbc5-7c8b-4b4a-9ac9-827c26b1b66d" providerId="ADAL" clId="{630ADAEE-1667-48AC-976C-43AF808C1F52}" dt="2025-07-10T13:28:55.186" v="645" actId="20577"/>
          <ac:spMkLst>
            <pc:docMk/>
            <pc:sldMk cId="133124028" sldId="309"/>
            <ac:spMk id="136" creationId="{2AE378A9-E614-6DAE-4F79-792766E83EBA}"/>
          </ac:spMkLst>
        </pc:spChg>
      </pc:sldChg>
      <pc:sldChg chg="modSp add mod">
        <pc:chgData name="Cristina Barrera" userId="3ce4cbc5-7c8b-4b4a-9ac9-827c26b1b66d" providerId="ADAL" clId="{630ADAEE-1667-48AC-976C-43AF808C1F52}" dt="2025-07-10T13:29:23.329" v="654" actId="20577"/>
        <pc:sldMkLst>
          <pc:docMk/>
          <pc:sldMk cId="3477108288" sldId="310"/>
        </pc:sldMkLst>
        <pc:spChg chg="mod">
          <ac:chgData name="Cristina Barrera" userId="3ce4cbc5-7c8b-4b4a-9ac9-827c26b1b66d" providerId="ADAL" clId="{630ADAEE-1667-48AC-976C-43AF808C1F52}" dt="2025-07-10T13:29:23.329" v="654" actId="20577"/>
          <ac:spMkLst>
            <pc:docMk/>
            <pc:sldMk cId="3477108288" sldId="310"/>
            <ac:spMk id="151" creationId="{B6FD5278-5BDA-E168-1837-90722368CF0B}"/>
          </ac:spMkLst>
        </pc:spChg>
      </pc:sldChg>
      <pc:sldChg chg="addSp delSp modSp add mod ord setBg modNotesTx">
        <pc:chgData name="Cristina Barrera" userId="3ce4cbc5-7c8b-4b4a-9ac9-827c26b1b66d" providerId="ADAL" clId="{630ADAEE-1667-48AC-976C-43AF808C1F52}" dt="2025-07-10T13:59:18.821" v="845" actId="20577"/>
        <pc:sldMkLst>
          <pc:docMk/>
          <pc:sldMk cId="0" sldId="311"/>
        </pc:sldMkLst>
        <pc:spChg chg="mod">
          <ac:chgData name="Cristina Barrera" userId="3ce4cbc5-7c8b-4b4a-9ac9-827c26b1b66d" providerId="ADAL" clId="{630ADAEE-1667-48AC-976C-43AF808C1F52}" dt="2025-07-10T13:53:06.558" v="795" actId="14100"/>
          <ac:spMkLst>
            <pc:docMk/>
            <pc:sldMk cId="0" sldId="311"/>
            <ac:spMk id="695" creationId="{00000000-0000-0000-0000-000000000000}"/>
          </ac:spMkLst>
        </pc:spChg>
        <pc:spChg chg="mod">
          <ac:chgData name="Cristina Barrera" userId="3ce4cbc5-7c8b-4b4a-9ac9-827c26b1b66d" providerId="ADAL" clId="{630ADAEE-1667-48AC-976C-43AF808C1F52}" dt="2025-07-10T13:39:53.937" v="725" actId="113"/>
          <ac:spMkLst>
            <pc:docMk/>
            <pc:sldMk cId="0" sldId="311"/>
            <ac:spMk id="696" creationId="{00000000-0000-0000-0000-000000000000}"/>
          </ac:spMkLst>
        </pc:spChg>
        <pc:picChg chg="add mod">
          <ac:chgData name="Cristina Barrera" userId="3ce4cbc5-7c8b-4b4a-9ac9-827c26b1b66d" providerId="ADAL" clId="{630ADAEE-1667-48AC-976C-43AF808C1F52}" dt="2025-07-10T13:39:30.286" v="723" actId="1076"/>
          <ac:picMkLst>
            <pc:docMk/>
            <pc:sldMk cId="0" sldId="311"/>
            <ac:picMk id="3" creationId="{842D6AC6-927B-9FC8-46C0-921F8DA4DE50}"/>
          </ac:picMkLst>
        </pc:picChg>
        <pc:picChg chg="del">
          <ac:chgData name="Cristina Barrera" userId="3ce4cbc5-7c8b-4b4a-9ac9-827c26b1b66d" providerId="ADAL" clId="{630ADAEE-1667-48AC-976C-43AF808C1F52}" dt="2025-07-10T13:36:59.529" v="707" actId="21"/>
          <ac:picMkLst>
            <pc:docMk/>
            <pc:sldMk cId="0" sldId="311"/>
            <ac:picMk id="697" creationId="{00000000-0000-0000-0000-000000000000}"/>
          </ac:picMkLst>
        </pc:picChg>
      </pc:sldChg>
      <pc:sldChg chg="addSp delSp modSp add mod setBg modNotesTx">
        <pc:chgData name="Cristina Barrera" userId="3ce4cbc5-7c8b-4b4a-9ac9-827c26b1b66d" providerId="ADAL" clId="{630ADAEE-1667-48AC-976C-43AF808C1F52}" dt="2025-07-10T13:59:28.913" v="861" actId="20577"/>
        <pc:sldMkLst>
          <pc:docMk/>
          <pc:sldMk cId="0" sldId="312"/>
        </pc:sldMkLst>
        <pc:spChg chg="add del">
          <ac:chgData name="Cristina Barrera" userId="3ce4cbc5-7c8b-4b4a-9ac9-827c26b1b66d" providerId="ADAL" clId="{630ADAEE-1667-48AC-976C-43AF808C1F52}" dt="2025-07-10T13:56:41.331" v="830" actId="22"/>
          <ac:spMkLst>
            <pc:docMk/>
            <pc:sldMk cId="0" sldId="312"/>
            <ac:spMk id="3" creationId="{EC2B86D6-72DA-901D-3AEB-38CFA28DB8B4}"/>
          </ac:spMkLst>
        </pc:spChg>
        <pc:spChg chg="mod">
          <ac:chgData name="Cristina Barrera" userId="3ce4cbc5-7c8b-4b4a-9ac9-827c26b1b66d" providerId="ADAL" clId="{630ADAEE-1667-48AC-976C-43AF808C1F52}" dt="2025-07-10T13:58:09.159" v="835" actId="122"/>
          <ac:spMkLst>
            <pc:docMk/>
            <pc:sldMk cId="0" sldId="312"/>
            <ac:spMk id="702" creationId="{00000000-0000-0000-0000-000000000000}"/>
          </ac:spMkLst>
        </pc:spChg>
        <pc:spChg chg="mod">
          <ac:chgData name="Cristina Barrera" userId="3ce4cbc5-7c8b-4b4a-9ac9-827c26b1b66d" providerId="ADAL" clId="{630ADAEE-1667-48AC-976C-43AF808C1F52}" dt="2025-07-10T13:56:34.834" v="828" actId="14"/>
          <ac:spMkLst>
            <pc:docMk/>
            <pc:sldMk cId="0" sldId="312"/>
            <ac:spMk id="703" creationId="{00000000-0000-0000-0000-000000000000}"/>
          </ac:spMkLst>
        </pc:spChg>
        <pc:picChg chg="add mod">
          <ac:chgData name="Cristina Barrera" userId="3ce4cbc5-7c8b-4b4a-9ac9-827c26b1b66d" providerId="ADAL" clId="{630ADAEE-1667-48AC-976C-43AF808C1F52}" dt="2025-07-10T13:57:40.967" v="833" actId="1076"/>
          <ac:picMkLst>
            <pc:docMk/>
            <pc:sldMk cId="0" sldId="312"/>
            <ac:picMk id="5" creationId="{7D4E01E7-47A0-813D-3778-BDFB714F54BB}"/>
          </ac:picMkLst>
        </pc:picChg>
        <pc:picChg chg="mod">
          <ac:chgData name="Cristina Barrera" userId="3ce4cbc5-7c8b-4b4a-9ac9-827c26b1b66d" providerId="ADAL" clId="{630ADAEE-1667-48AC-976C-43AF808C1F52}" dt="2025-07-10T13:57:54.810" v="834" actId="14100"/>
          <ac:picMkLst>
            <pc:docMk/>
            <pc:sldMk cId="0" sldId="312"/>
            <ac:picMk id="704" creationId="{00000000-0000-0000-0000-000000000000}"/>
          </ac:picMkLst>
        </pc:picChg>
      </pc:sldChg>
      <pc:sldMasterChg chg="delSldLayout">
        <pc:chgData name="Cristina Barrera" userId="3ce4cbc5-7c8b-4b4a-9ac9-827c26b1b66d" providerId="ADAL" clId="{630ADAEE-1667-48AC-976C-43AF808C1F52}" dt="2025-07-10T13:28:14.188" v="634" actId="2696"/>
        <pc:sldMasterMkLst>
          <pc:docMk/>
          <pc:sldMasterMk cId="0" sldId="2147483665"/>
        </pc:sldMasterMkLst>
        <pc:sldLayoutChg chg="del">
          <pc:chgData name="Cristina Barrera" userId="3ce4cbc5-7c8b-4b4a-9ac9-827c26b1b66d" providerId="ADAL" clId="{630ADAEE-1667-48AC-976C-43AF808C1F52}" dt="2025-07-10T13:28:14.188" v="634" actId="2696"/>
          <pc:sldLayoutMkLst>
            <pc:docMk/>
            <pc:sldMasterMk cId="0" sldId="2147483665"/>
            <pc:sldLayoutMk cId="0" sldId="2147483651"/>
          </pc:sldLayoutMkLst>
        </pc:sldLayoutChg>
        <pc:sldLayoutChg chg="del">
          <pc:chgData name="Cristina Barrera" userId="3ce4cbc5-7c8b-4b4a-9ac9-827c26b1b66d" providerId="ADAL" clId="{630ADAEE-1667-48AC-976C-43AF808C1F52}" dt="2025-07-10T13:19:08.926" v="544" actId="2696"/>
          <pc:sldLayoutMkLst>
            <pc:docMk/>
            <pc:sldMasterMk cId="0" sldId="2147483665"/>
            <pc:sldLayoutMk cId="0" sldId="2147483659"/>
          </pc:sldLayoutMkLst>
        </pc:sldLayoutChg>
        <pc:sldLayoutChg chg="del">
          <pc:chgData name="Cristina Barrera" userId="3ce4cbc5-7c8b-4b4a-9ac9-827c26b1b66d" providerId="ADAL" clId="{630ADAEE-1667-48AC-976C-43AF808C1F52}" dt="2025-07-10T13:19:04.510" v="543" actId="2696"/>
          <pc:sldLayoutMkLst>
            <pc:docMk/>
            <pc:sldMasterMk cId="0" sldId="2147483665"/>
            <pc:sldLayoutMk cId="0" sldId="2147483660"/>
          </pc:sldLayoutMkLst>
        </pc:sldLayoutChg>
        <pc:sldLayoutChg chg="del">
          <pc:chgData name="Cristina Barrera" userId="3ce4cbc5-7c8b-4b4a-9ac9-827c26b1b66d" providerId="ADAL" clId="{630ADAEE-1667-48AC-976C-43AF808C1F52}" dt="2025-07-10T13:20:03.678" v="550" actId="2696"/>
          <pc:sldLayoutMkLst>
            <pc:docMk/>
            <pc:sldMasterMk cId="0" sldId="2147483665"/>
            <pc:sldLayoutMk cId="0" sldId="2147483661"/>
          </pc:sldLayoutMkLst>
        </pc:sldLayoutChg>
      </pc:sldMasterChg>
    </pc:docChg>
  </pc:docChgLst>
  <pc:docChgLst>
    <pc:chgData name="Katrina Herd" userId="S::katrina.herd@schools.utah.gov::b7e7784b-f64f-49bd-a359-9e3b96c09248" providerId="AD" clId="Web-{C91DDBF0-7BCA-9C67-C449-E2D5579041C1}"/>
    <pc:docChg chg="addSld modSld">
      <pc:chgData name="Katrina Herd" userId="S::katrina.herd@schools.utah.gov::b7e7784b-f64f-49bd-a359-9e3b96c09248" providerId="AD" clId="Web-{C91DDBF0-7BCA-9C67-C449-E2D5579041C1}" dt="2025-07-09T17:34:18.109" v="12" actId="1076"/>
      <pc:docMkLst>
        <pc:docMk/>
      </pc:docMkLst>
      <pc:sldChg chg="addSp delSp modSp new">
        <pc:chgData name="Katrina Herd" userId="S::katrina.herd@schools.utah.gov::b7e7784b-f64f-49bd-a359-9e3b96c09248" providerId="AD" clId="Web-{C91DDBF0-7BCA-9C67-C449-E2D5579041C1}" dt="2025-07-09T17:34:18.109" v="12" actId="1076"/>
        <pc:sldMkLst>
          <pc:docMk/>
          <pc:sldMk cId="672688850" sldId="305"/>
        </pc:sldMkLst>
        <pc:spChg chg="del">
          <ac:chgData name="Katrina Herd" userId="S::katrina.herd@schools.utah.gov::b7e7784b-f64f-49bd-a359-9e3b96c09248" providerId="AD" clId="Web-{C91DDBF0-7BCA-9C67-C449-E2D5579041C1}" dt="2025-07-09T17:32:34.667" v="1"/>
          <ac:spMkLst>
            <pc:docMk/>
            <pc:sldMk cId="672688850" sldId="305"/>
            <ac:spMk id="2" creationId="{5ED9616F-A6E2-49B7-F7A4-FF3BBC3C4AD9}"/>
          </ac:spMkLst>
        </pc:spChg>
        <pc:spChg chg="del">
          <ac:chgData name="Katrina Herd" userId="S::katrina.herd@schools.utah.gov::b7e7784b-f64f-49bd-a359-9e3b96c09248" providerId="AD" clId="Web-{C91DDBF0-7BCA-9C67-C449-E2D5579041C1}" dt="2025-07-09T17:32:38.339" v="2"/>
          <ac:spMkLst>
            <pc:docMk/>
            <pc:sldMk cId="672688850" sldId="305"/>
            <ac:spMk id="3" creationId="{4477B0CB-C08D-6E11-F542-4399F8B80CC3}"/>
          </ac:spMkLst>
        </pc:spChg>
        <pc:spChg chg="add mod">
          <ac:chgData name="Katrina Herd" userId="S::katrina.herd@schools.utah.gov::b7e7784b-f64f-49bd-a359-9e3b96c09248" providerId="AD" clId="Web-{C91DDBF0-7BCA-9C67-C449-E2D5579041C1}" dt="2025-07-09T17:33:51.717" v="9" actId="1076"/>
          <ac:spMkLst>
            <pc:docMk/>
            <pc:sldMk cId="672688850" sldId="305"/>
            <ac:spMk id="5" creationId="{34C0B3A3-1CA6-1219-6009-1867C0F8B48A}"/>
          </ac:spMkLst>
        </pc:spChg>
        <pc:picChg chg="add mod">
          <ac:chgData name="Katrina Herd" userId="S::katrina.herd@schools.utah.gov::b7e7784b-f64f-49bd-a359-9e3b96c09248" providerId="AD" clId="Web-{C91DDBF0-7BCA-9C67-C449-E2D5579041C1}" dt="2025-07-09T17:34:18.109" v="12" actId="1076"/>
          <ac:picMkLst>
            <pc:docMk/>
            <pc:sldMk cId="672688850" sldId="305"/>
            <ac:picMk id="6" creationId="{1224E78E-C5EF-AEDA-4039-0E7DAA1E6C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rsa2025.sched.com/venue/Room+%23142"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ursa2024.sched.com/type/2+Hour+In-Depth+exploration+workshop"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chools.utah.gov/curr/preschool/_preschool_/Utah%20Core%20State%20Standards%20for%20Early%20Learning%20for%20Ages%203%20to%205%20ADA%20Compliant%202024.pdf" TargetMode="External"/><Relationship Id="rId7" Type="http://schemas.openxmlformats.org/officeDocument/2006/relationships/hyperlink" Target="https://www.schools.utah.gov/curr/preschool/_preschool_/Utah%20State%20Standards%20English%20Language%20Arts%20Standards%20P-12.pdf"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schools.utah.gov/curr/preschool/_preschool_/ELA%20Core%20Guide%20-%20Preschool%20Age%204.pdf" TargetMode="External"/><Relationship Id="rId5" Type="http://schemas.openxmlformats.org/officeDocument/2006/relationships/hyperlink" Target="https://www.schools.utah.gov/curr/preschool/_preschool_/preschool_assets/ELA%20Core%20Guide%20-%20Preschool%20Age%203-Final%204.5.24.pdf" TargetMode="External"/><Relationship Id="rId4" Type="http://schemas.openxmlformats.org/officeDocument/2006/relationships/hyperlink" Target="https://www.schools.utah.gov/curr/preschool/_preschool_/Utah%20Core%20State%20Early%20Learning%20for%20Ages%203%20to%205%20in%20Spanish.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cristina.barrera@schools.utah.gov"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mailto:jared.lisonbee@schools.utah.gov" TargetMode="External"/><Relationship Id="rId4" Type="http://schemas.openxmlformats.org/officeDocument/2006/relationships/hyperlink" Target="mailto:katrina.herd@schools.utah.gov"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naeyc.org/resources/position-statements/dap/contents" TargetMode="External"/><Relationship Id="rId13" Type="http://schemas.openxmlformats.org/officeDocument/2006/relationships/hyperlink" Target="https://ideadata.org/toolkits/resources/" TargetMode="External"/><Relationship Id="rId3" Type="http://schemas.openxmlformats.org/officeDocument/2006/relationships/hyperlink" Target="https://www.lifescied.org/doi/10.1187/cbe.21-05-0130" TargetMode="External"/><Relationship Id="rId7" Type="http://schemas.openxmlformats.org/officeDocument/2006/relationships/hyperlink" Target="https://www.naeyc.org/resources/position-statements/equity/definitions" TargetMode="External"/><Relationship Id="rId12" Type="http://schemas.openxmlformats.org/officeDocument/2006/relationships/hyperlink" Target="https://livingroomconversations.org/wp-content/uploads/2021/03/The-Opportunity-Gap.pdf"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teachforamerica.org/one-day/top-issues/why-we-say-opportunity-gap-instead-of-achievement-gap" TargetMode="External"/><Relationship Id="rId11" Type="http://schemas.openxmlformats.org/officeDocument/2006/relationships/hyperlink" Target="https://www.schools.utah.gov/curr/preschool/_preschool_/Utah%20Core%20State%20Standards%20for%20Early%20Learning%20for%20Ages%203%20to%205%20ADA%20Compliant%202024.pdf" TargetMode="External"/><Relationship Id="rId5" Type="http://schemas.openxmlformats.org/officeDocument/2006/relationships/hyperlink" Target="https://ideadata.org/toolkits/" TargetMode="External"/><Relationship Id="rId10" Type="http://schemas.openxmlformats.org/officeDocument/2006/relationships/hyperlink" Target="https://www.naeyc.org/sites/default/files/wysiwyg/user-73607/background_info.dap.5.8.pdf" TargetMode="External"/><Relationship Id="rId4" Type="http://schemas.openxmlformats.org/officeDocument/2006/relationships/hyperlink" Target="https://www.closethegapfoundation.org/glossary/opportunity-gap" TargetMode="External"/><Relationship Id="rId9" Type="http://schemas.openxmlformats.org/officeDocument/2006/relationships/hyperlink" Target="https://www.naeyc.org/resources/developmentally-appropriate-practice/K-3-resourc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hools.utah.gov/curr/preschool/_preschool_/Utah%20Core%20State%20Standards%20for%20Early%20Learning%20for%20Ages%203%20to%205%20ADA%20Compliant%202024.pdf" TargetMode="External"/><Relationship Id="rId7" Type="http://schemas.openxmlformats.org/officeDocument/2006/relationships/hyperlink" Target="https://www.schools.utah.gov/curr/preschool/_preschool_/Utah%20State%20Standards%20English%20Language%20Arts%20Standards%20P-12.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chools.utah.gov/curr/preschool/_preschool_/ELA%20Core%20Guide%20-%20Preschool%20Age%204.pdf" TargetMode="External"/><Relationship Id="rId5" Type="http://schemas.openxmlformats.org/officeDocument/2006/relationships/hyperlink" Target="https://www.schools.utah.gov/curr/preschool/_preschool_/preschool_assets/ELA%20Core%20Guide%20-%20Preschool%20Age%203-Final%204.5.24.pdf" TargetMode="External"/><Relationship Id="rId4" Type="http://schemas.openxmlformats.org/officeDocument/2006/relationships/hyperlink" Target="https://www.schools.utah.gov/curr/preschool/_preschool_/Utah%20Core%20State%20Early%20Learning%20for%20Ages%203%20to%205%20in%20Spanish.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p>
          <a:p>
            <a:pPr marL="0" lvl="0" indent="0" algn="l" rtl="0">
              <a:spcBef>
                <a:spcPts val="0"/>
              </a:spcBef>
              <a:spcAft>
                <a:spcPts val="0"/>
              </a:spcAft>
              <a:buNone/>
            </a:pPr>
            <a:endParaRPr lang="en"/>
          </a:p>
          <a:p>
            <a:pPr algn="l" fontAlgn="base">
              <a:spcBef>
                <a:spcPts val="1500"/>
              </a:spcBef>
              <a:spcAft>
                <a:spcPts val="1500"/>
              </a:spcAft>
              <a:buNone/>
            </a:pPr>
            <a:r>
              <a:rPr lang="en-US" b="0" i="0">
                <a:solidFill>
                  <a:srgbClr val="141414"/>
                </a:solidFill>
                <a:effectLst/>
                <a:latin typeface="inherit"/>
              </a:rPr>
              <a:t>Thursday, July 10, 2025, 11:10 am - 12:10pmMDT, </a:t>
            </a:r>
            <a:r>
              <a:rPr lang="en-US" b="0" i="0" u="none" strike="noStrike">
                <a:solidFill>
                  <a:srgbClr val="525252"/>
                </a:solidFill>
                <a:effectLst/>
                <a:latin typeface="inherit"/>
                <a:hlinkClick r:id="rId3"/>
              </a:rPr>
              <a:t>Room #142</a:t>
            </a:r>
            <a:endParaRPr lang="en-US" b="0" i="0">
              <a:solidFill>
                <a:srgbClr val="141414"/>
              </a:solidFill>
              <a:effectLst/>
              <a:latin typeface="inherit"/>
            </a:endParaRPr>
          </a:p>
          <a:p>
            <a:pPr algn="l" fontAlgn="base">
              <a:spcAft>
                <a:spcPts val="750"/>
              </a:spcAft>
            </a:pPr>
            <a:r>
              <a:rPr lang="en-US" b="0" i="0">
                <a:solidFill>
                  <a:srgbClr val="141414"/>
                </a:solidFill>
                <a:effectLst/>
                <a:latin typeface="inherit"/>
              </a:rPr>
              <a:t>This presentation, "Building Foundations: Strategies for Successful Early Learning Instruction," addresses the critical issue of opportunity gaps in early learning and offers strategies to </a:t>
            </a:r>
            <a:r>
              <a:rPr lang="en-US" b="1" i="0">
                <a:solidFill>
                  <a:srgbClr val="141414"/>
                </a:solidFill>
                <a:effectLst/>
                <a:latin typeface="inherit"/>
              </a:rPr>
              <a:t>improve educational outcomes for all students</a:t>
            </a:r>
            <a:r>
              <a:rPr lang="en-US" b="0" i="0">
                <a:solidFill>
                  <a:srgbClr val="141414"/>
                </a:solidFill>
                <a:effectLst/>
                <a:latin typeface="inherit"/>
              </a:rPr>
              <a:t>. It emphasizes the importance of shifting from a deficit mindset to one that recognizes and addresses the root causes of these gaps.</a:t>
            </a:r>
            <a:br>
              <a:rPr lang="en-US" b="0" i="0">
                <a:solidFill>
                  <a:srgbClr val="141414"/>
                </a:solidFill>
                <a:effectLst/>
                <a:latin typeface="inherit"/>
              </a:rPr>
            </a:br>
            <a:br>
              <a:rPr lang="en-US" b="0" i="0">
                <a:solidFill>
                  <a:srgbClr val="141414"/>
                </a:solidFill>
                <a:effectLst/>
                <a:latin typeface="inherit"/>
              </a:rPr>
            </a:br>
            <a:r>
              <a:rPr lang="en-US" b="0" i="0">
                <a:solidFill>
                  <a:srgbClr val="141414"/>
                </a:solidFill>
                <a:effectLst/>
                <a:latin typeface="inherit"/>
              </a:rPr>
              <a:t>The presentation highlights the role of </a:t>
            </a:r>
            <a:r>
              <a:rPr lang="en-US" b="1" i="0">
                <a:solidFill>
                  <a:srgbClr val="141414"/>
                </a:solidFill>
                <a:effectLst/>
                <a:latin typeface="inherit"/>
              </a:rPr>
              <a:t>high-quality practices and individualized instruction</a:t>
            </a:r>
            <a:r>
              <a:rPr lang="en-US" b="0" i="0">
                <a:solidFill>
                  <a:srgbClr val="141414"/>
                </a:solidFill>
                <a:effectLst/>
                <a:latin typeface="inherit"/>
              </a:rPr>
              <a:t> in creating supportive and inclusive learning environments. It also highlights the importance of understanding cultural context, </a:t>
            </a:r>
            <a:r>
              <a:rPr lang="en-US" b="1" i="0">
                <a:solidFill>
                  <a:srgbClr val="141414"/>
                </a:solidFill>
                <a:effectLst/>
                <a:latin typeface="inherit"/>
              </a:rPr>
              <a:t>aligning curriculum</a:t>
            </a:r>
            <a:r>
              <a:rPr lang="en-US" b="0" i="0">
                <a:solidFill>
                  <a:srgbClr val="141414"/>
                </a:solidFill>
                <a:effectLst/>
                <a:latin typeface="inherit"/>
              </a:rPr>
              <a:t> with the </a:t>
            </a:r>
            <a:r>
              <a:rPr lang="en-US" b="0" i="1">
                <a:solidFill>
                  <a:srgbClr val="141414"/>
                </a:solidFill>
                <a:effectLst/>
                <a:latin typeface="inherit"/>
              </a:rPr>
              <a:t>Utah Core State Standards for Early Learning</a:t>
            </a:r>
            <a:r>
              <a:rPr lang="en-US" b="0" i="0">
                <a:solidFill>
                  <a:srgbClr val="141414"/>
                </a:solidFill>
                <a:effectLst/>
                <a:latin typeface="inherit"/>
              </a:rPr>
              <a:t>, and utilizing data-driven instruction to personalize learning and enhance teacher effectiveness.</a:t>
            </a:r>
            <a:br>
              <a:rPr lang="en-US" b="0" i="0">
                <a:solidFill>
                  <a:srgbClr val="141414"/>
                </a:solidFill>
                <a:effectLst/>
                <a:latin typeface="inherit"/>
              </a:rPr>
            </a:br>
            <a:br>
              <a:rPr lang="en-US" b="0" i="0">
                <a:solidFill>
                  <a:srgbClr val="141414"/>
                </a:solidFill>
                <a:effectLst/>
                <a:latin typeface="inherit"/>
              </a:rPr>
            </a:br>
            <a:r>
              <a:rPr lang="en-US" b="0" i="0">
                <a:solidFill>
                  <a:srgbClr val="141414"/>
                </a:solidFill>
                <a:effectLst/>
                <a:latin typeface="inherit"/>
              </a:rPr>
              <a:t>By providing educators with </a:t>
            </a:r>
            <a:r>
              <a:rPr lang="en-US" b="1" i="0">
                <a:solidFill>
                  <a:srgbClr val="141414"/>
                </a:solidFill>
                <a:effectLst/>
                <a:latin typeface="inherit"/>
              </a:rPr>
              <a:t>actionable strategies</a:t>
            </a:r>
            <a:r>
              <a:rPr lang="en-US" b="0" i="0">
                <a:solidFill>
                  <a:srgbClr val="141414"/>
                </a:solidFill>
                <a:effectLst/>
                <a:latin typeface="inherit"/>
              </a:rPr>
              <a:t> and promoting a deeper understanding of the factors contributing to opportunity gaps, this presentation equips them to create successful learning experiences for all children, ultimately closing the opportunity gap and fostering a brighter future for Utah's youngest learners.</a:t>
            </a:r>
          </a:p>
          <a:p>
            <a:pPr marL="0" lvl="0" indent="0" algn="l" rtl="0">
              <a:spcBef>
                <a:spcPts val="0"/>
              </a:spcBef>
              <a:spcAft>
                <a:spcPts val="0"/>
              </a:spcAft>
              <a:buNone/>
            </a:pPr>
            <a:endParaRPr/>
          </a:p>
          <a:p>
            <a:pPr marL="0" lvl="0" indent="0" algn="l" rtl="0">
              <a:spcBef>
                <a:spcPts val="0"/>
              </a:spcBef>
              <a:spcAft>
                <a:spcPts val="0"/>
              </a:spcAft>
              <a:buNone/>
            </a:pPr>
            <a:r>
              <a:rPr lang="en" sz="1050">
                <a:solidFill>
                  <a:srgbClr val="0960AB"/>
                </a:solidFill>
                <a:highlight>
                  <a:srgbClr val="F355A9"/>
                </a:highlight>
                <a:uFill>
                  <a:noFill/>
                </a:uFill>
                <a:hlinkClick r:id="rId4">
                  <a:extLst>
                    <a:ext uri="{A12FA001-AC4F-418D-AE19-62706E023703}">
                      <ahyp:hlinkClr xmlns:ahyp="http://schemas.microsoft.com/office/drawing/2018/hyperlinkcolor" val="tx"/>
                    </a:ext>
                  </a:extLst>
                </a:hlinkClick>
              </a:rPr>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58a6a88bf1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58a6a88bf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400"/>
              </a:spcBef>
              <a:spcAft>
                <a:spcPts val="0"/>
              </a:spcAft>
              <a:buNone/>
            </a:pPr>
            <a:r>
              <a:rPr lang="en">
                <a:solidFill>
                  <a:schemeClr val="dk1"/>
                </a:solidFill>
              </a:rPr>
              <a:t>Cristina</a:t>
            </a:r>
            <a:endParaRPr>
              <a:solidFill>
                <a:schemeClr val="dk1"/>
              </a:solidFill>
            </a:endParaRPr>
          </a:p>
          <a:p>
            <a:pPr marL="457200" lvl="0" indent="-317500" algn="l" rtl="0">
              <a:lnSpc>
                <a:spcPct val="90000"/>
              </a:lnSpc>
              <a:spcBef>
                <a:spcPts val="400"/>
              </a:spcBef>
              <a:spcAft>
                <a:spcPts val="0"/>
              </a:spcAft>
              <a:buClr>
                <a:schemeClr val="dk1"/>
              </a:buClr>
              <a:buSzPts val="1400"/>
              <a:buChar char="●"/>
            </a:pPr>
            <a:r>
              <a:rPr lang="en">
                <a:solidFill>
                  <a:schemeClr val="dk1"/>
                </a:solidFill>
              </a:rPr>
              <a:t>Brighter future…</a:t>
            </a:r>
            <a:endParaRPr>
              <a:solidFill>
                <a:schemeClr val="dk1"/>
              </a:solidFill>
            </a:endParaRPr>
          </a:p>
          <a:p>
            <a:pPr marL="914400" lvl="1" indent="-317500" algn="l" rtl="0">
              <a:lnSpc>
                <a:spcPct val="90000"/>
              </a:lnSpc>
              <a:spcBef>
                <a:spcPts val="0"/>
              </a:spcBef>
              <a:spcAft>
                <a:spcPts val="0"/>
              </a:spcAft>
              <a:buClr>
                <a:schemeClr val="dk1"/>
              </a:buClr>
              <a:buSzPts val="1400"/>
              <a:buChar char="○"/>
            </a:pPr>
            <a:r>
              <a:rPr lang="en">
                <a:solidFill>
                  <a:schemeClr val="dk1"/>
                </a:solidFill>
              </a:rPr>
              <a:t>This creates an enhanced quality of life, higher earning potential, and improvements within their communities.</a:t>
            </a: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Confident communities…</a:t>
            </a:r>
            <a:endParaRPr>
              <a:solidFill>
                <a:schemeClr val="dk1"/>
              </a:solidFill>
            </a:endParaRPr>
          </a:p>
          <a:p>
            <a:pPr marL="914400" lvl="1" indent="-317500" algn="l" rtl="0">
              <a:lnSpc>
                <a:spcPct val="90000"/>
              </a:lnSpc>
              <a:spcBef>
                <a:spcPts val="0"/>
              </a:spcBef>
              <a:spcAft>
                <a:spcPts val="0"/>
              </a:spcAft>
              <a:buClr>
                <a:schemeClr val="dk1"/>
              </a:buClr>
              <a:buSzPts val="1400"/>
              <a:buChar char="○"/>
            </a:pPr>
            <a:r>
              <a:rPr lang="en">
                <a:solidFill>
                  <a:schemeClr val="dk1"/>
                </a:solidFill>
              </a:rPr>
              <a:t>This gap doesn’t exist because an individual isn’t good or valuable enough and addressing this head-on would help communities and individuals believe in their own potential.</a:t>
            </a:r>
            <a:endParaRPr>
              <a:solidFill>
                <a:schemeClr val="dk1"/>
              </a:solidFill>
            </a:endParaRPr>
          </a:p>
          <a:p>
            <a:pPr marL="457200" lvl="0" indent="-317500" algn="l" rtl="0">
              <a:lnSpc>
                <a:spcPct val="90000"/>
              </a:lnSpc>
              <a:spcBef>
                <a:spcPts val="0"/>
              </a:spcBef>
              <a:spcAft>
                <a:spcPts val="0"/>
              </a:spcAft>
              <a:buClr>
                <a:schemeClr val="dk1"/>
              </a:buClr>
              <a:buSzPts val="1400"/>
              <a:buChar char="●"/>
            </a:pPr>
            <a:r>
              <a:rPr lang="en">
                <a:solidFill>
                  <a:schemeClr val="dk1"/>
                </a:solidFill>
              </a:rPr>
              <a:t>Close add’l</a:t>
            </a:r>
            <a:endParaRPr>
              <a:solidFill>
                <a:schemeClr val="dk1"/>
              </a:solidFill>
            </a:endParaRPr>
          </a:p>
          <a:p>
            <a:pPr marL="914400" lvl="1" indent="-317500" algn="l" rtl="0">
              <a:lnSpc>
                <a:spcPct val="90000"/>
              </a:lnSpc>
              <a:spcBef>
                <a:spcPts val="0"/>
              </a:spcBef>
              <a:spcAft>
                <a:spcPts val="0"/>
              </a:spcAft>
              <a:buClr>
                <a:schemeClr val="dk1"/>
              </a:buClr>
              <a:buSzPts val="1400"/>
              <a:buChar char="○"/>
            </a:pPr>
            <a:r>
              <a:rPr lang="en">
                <a:solidFill>
                  <a:schemeClr val="dk1"/>
                </a:solidFill>
              </a:rPr>
              <a:t>If addressed effectively, closing the opportunity gap would inevitably help bridge the others.</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d9d4f70f1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d9d4f70f1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Transition:  Reducing opportunity gaps by being the ones who “open the door” for at-risk students. Recognizing advantages and disadvantages across groups and working to open the doors for </a:t>
            </a:r>
            <a:r>
              <a:rPr lang="en" i="1">
                <a:solidFill>
                  <a:schemeClr val="dk1"/>
                </a:solidFill>
              </a:rPr>
              <a:t>all</a:t>
            </a:r>
            <a:r>
              <a:rPr lang="en">
                <a:solidFill>
                  <a:schemeClr val="dk1"/>
                </a:solidFill>
              </a:rPr>
              <a:t> students.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Implementing DAP, creating positive changes by being inclusive and understanding. DAP can lead to success </a:t>
            </a:r>
            <a:r>
              <a:rPr lang="en" i="1">
                <a:solidFill>
                  <a:schemeClr val="dk1"/>
                </a:solidFill>
              </a:rPr>
              <a:t>beyond</a:t>
            </a:r>
            <a:r>
              <a:rPr lang="en">
                <a:solidFill>
                  <a:schemeClr val="dk1"/>
                </a:solidFill>
              </a:rPr>
              <a:t> education.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Teachers need to know DAP to explain and advocate for joyful learning through play, </a:t>
            </a:r>
            <a:r>
              <a:rPr lang="en" i="1">
                <a:solidFill>
                  <a:schemeClr val="dk1"/>
                </a:solidFill>
              </a:rPr>
              <a:t>AND</a:t>
            </a:r>
            <a:r>
              <a:rPr lang="en">
                <a:solidFill>
                  <a:schemeClr val="dk1"/>
                </a:solidFill>
              </a:rPr>
              <a:t> support children’s learning</a:t>
            </a:r>
            <a:endParaRPr>
              <a:solidFill>
                <a:schemeClr val="dk1"/>
              </a:solidFill>
            </a:endParaRPr>
          </a:p>
          <a:p>
            <a:pPr marL="0" lvl="0" indent="0" algn="l" rtl="0">
              <a:lnSpc>
                <a:spcPct val="115000"/>
              </a:lnSpc>
              <a:spcBef>
                <a:spcPts val="0"/>
              </a:spcBef>
              <a:spcAft>
                <a:spcPts val="0"/>
              </a:spcAft>
              <a:buNone/>
            </a:pPr>
            <a:r>
              <a:rPr lang="en">
                <a:solidFill>
                  <a:schemeClr val="dk1"/>
                </a:solidFill>
              </a:rPr>
              <a:t>Advocate for high-quality practices with administrators and other stakeholders.</a:t>
            </a:r>
            <a:endParaRPr>
              <a:solidFill>
                <a:schemeClr val="dk1"/>
              </a:solidFill>
            </a:endParaRPr>
          </a:p>
          <a:p>
            <a:pPr marL="0" lvl="0" indent="0" algn="l" rtl="0">
              <a:lnSpc>
                <a:spcPct val="115000"/>
              </a:lnSpc>
              <a:spcBef>
                <a:spcPts val="0"/>
              </a:spcBef>
              <a:spcAft>
                <a:spcPts val="0"/>
              </a:spcAft>
              <a:buNone/>
            </a:pPr>
            <a:r>
              <a:rPr lang="en">
                <a:solidFill>
                  <a:schemeClr val="dk1"/>
                </a:solidFill>
              </a:rPr>
              <a:t>Key components of DAP are culture and equity. DAP cannot exist without them.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2e4764cc86_0_282: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2e4764cc86_0_15: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2e4764cc86_0_312: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2e4764cc86_0_50: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9d4f70f1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d9d4f70f1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a:p>
            <a:pPr marL="0" lvl="0" indent="0" algn="l" rtl="0">
              <a:spcBef>
                <a:spcPts val="0"/>
              </a:spcBef>
              <a:spcAft>
                <a:spcPts val="0"/>
              </a:spcAft>
              <a:buNone/>
            </a:pPr>
            <a:r>
              <a:rPr lang="en"/>
              <a:t>Ask any parent, What are your hopes and dreams for your child?</a:t>
            </a:r>
            <a:endParaRPr/>
          </a:p>
          <a:p>
            <a:pPr marL="0" lvl="0" indent="0" algn="l" rtl="0">
              <a:spcBef>
                <a:spcPts val="0"/>
              </a:spcBef>
              <a:spcAft>
                <a:spcPts val="0"/>
              </a:spcAft>
              <a:buNone/>
            </a:pPr>
            <a:r>
              <a:rPr lang="en"/>
              <a:t>Probably they won’t say “Show 80% growth in their reading scores from kindergarten to first grade.”</a:t>
            </a:r>
            <a:endParaRPr/>
          </a:p>
          <a:p>
            <a:pPr marL="0" lvl="0" indent="0" algn="l" rtl="0">
              <a:spcBef>
                <a:spcPts val="0"/>
              </a:spcBef>
              <a:spcAft>
                <a:spcPts val="0"/>
              </a:spcAft>
              <a:buNone/>
            </a:pPr>
            <a:r>
              <a:rPr lang="en"/>
              <a:t>But they will say…</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Achievement gap shows up by Age 3</a:t>
            </a:r>
            <a:endParaRPr/>
          </a:p>
          <a:p>
            <a:pPr marL="457200" lvl="0" indent="-317500" algn="l" rtl="0">
              <a:spcBef>
                <a:spcPts val="0"/>
              </a:spcBef>
              <a:spcAft>
                <a:spcPts val="0"/>
              </a:spcAft>
              <a:buSzPts val="1400"/>
              <a:buChar char="●"/>
            </a:pPr>
            <a:r>
              <a:rPr lang="en"/>
              <a:t>Without addressing the achievement gap, the achievement gap grows over time</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76ffd266a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76ffd266a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Katrina’s boat story</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782756bb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782756bb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do we DO with this? </a:t>
            </a:r>
            <a:endParaRPr/>
          </a:p>
          <a:p>
            <a:pPr marL="0" lvl="0" indent="0" algn="l" rtl="0">
              <a:spcBef>
                <a:spcPts val="0"/>
              </a:spcBef>
              <a:spcAft>
                <a:spcPts val="0"/>
              </a:spcAft>
              <a:buNone/>
            </a:pPr>
            <a:r>
              <a:rPr lang="en">
                <a:solidFill>
                  <a:schemeClr val="dk1"/>
                </a:solidFill>
              </a:rPr>
              <a:t>All students have funds of knowledge. It is our job as educators to (1) Discover their currency; (2) Understand where and how it fits in our classrooms, (3) Draw clear connections, (4) Give students time and opportunity to use their currency and increase their funds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783501464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783501464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ACES increase when risk factors are present. Protective Factors literally protect against risk factors, reducing the likelihood of ACES being perpetuated.</a:t>
            </a:r>
            <a:endParaRPr/>
          </a:p>
          <a:p>
            <a:pPr marL="0" lvl="0" indent="0" algn="l" rtl="0">
              <a:spcBef>
                <a:spcPts val="0"/>
              </a:spcBef>
              <a:spcAft>
                <a:spcPts val="0"/>
              </a:spcAft>
              <a:buNone/>
            </a:pPr>
            <a:r>
              <a:rPr lang="en"/>
              <a:t>Educators ARE a PF </a:t>
            </a:r>
            <a:endParaRPr/>
          </a:p>
          <a:p>
            <a:pPr marL="0" lvl="0" indent="0" algn="l" rtl="0">
              <a:spcBef>
                <a:spcPts val="0"/>
              </a:spcBef>
              <a:spcAft>
                <a:spcPts val="0"/>
              </a:spcAft>
              <a:buNone/>
            </a:pPr>
            <a:endParaRPr/>
          </a:p>
          <a:p>
            <a:pPr marL="0" lvl="0" indent="0" algn="l" rtl="0">
              <a:spcBef>
                <a:spcPts val="0"/>
              </a:spcBef>
              <a:spcAft>
                <a:spcPts val="0"/>
              </a:spcAft>
              <a:buNone/>
            </a:pPr>
            <a:r>
              <a:rPr lang="en"/>
              <a:t>Knowing all this, holding space for risk factors AND funds of knowledge, what do we do next?  Our first job is to acknowledge where these things show up in the data.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Cristina</a:t>
            </a:r>
          </a:p>
        </p:txBody>
      </p:sp>
    </p:spTree>
    <p:extLst>
      <p:ext uri="{BB962C8B-B14F-4D97-AF65-F5344CB8AC3E}">
        <p14:creationId xmlns:p14="http://schemas.microsoft.com/office/powerpoint/2010/main" val="166900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78263b265c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78263b265c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8263b265c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8263b265c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US">
                <a:solidFill>
                  <a:schemeClr val="tx1"/>
                </a:solidFill>
              </a:rPr>
              <a:t>https://utah.pbslearningmedia.org/resource/cg8.sci.lpsailboat/curious-george-sail-a-boat-lesson-plan/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78263b265c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78263b265c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DB9C729F-7BF0-31CC-ECA6-40BB1925491E}"/>
            </a:ext>
          </a:extLst>
        </p:cNvPr>
        <p:cNvGrpSpPr/>
        <p:nvPr/>
      </p:nvGrpSpPr>
      <p:grpSpPr>
        <a:xfrm>
          <a:off x="0" y="0"/>
          <a:ext cx="0" cy="0"/>
          <a:chOff x="0" y="0"/>
          <a:chExt cx="0" cy="0"/>
        </a:xfrm>
      </p:grpSpPr>
      <p:sp>
        <p:nvSpPr>
          <p:cNvPr id="357" name="Google Shape;357;g278263b265c_1_33:notes">
            <a:extLst>
              <a:ext uri="{FF2B5EF4-FFF2-40B4-BE49-F238E27FC236}">
                <a16:creationId xmlns:a16="http://schemas.microsoft.com/office/drawing/2014/main" id="{39F8301A-0B38-064C-8065-A6DC17FC4B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78263b265c_1_33:notes">
            <a:extLst>
              <a:ext uri="{FF2B5EF4-FFF2-40B4-BE49-F238E27FC236}">
                <a16:creationId xmlns:a16="http://schemas.microsoft.com/office/drawing/2014/main" id="{85B5FBBA-DC07-6A0B-A6BE-8C18F52078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512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03DEEAF-4F84-43BD-5325-79614E4279A5}"/>
            </a:ext>
          </a:extLst>
        </p:cNvPr>
        <p:cNvGrpSpPr/>
        <p:nvPr/>
      </p:nvGrpSpPr>
      <p:grpSpPr>
        <a:xfrm>
          <a:off x="0" y="0"/>
          <a:ext cx="0" cy="0"/>
          <a:chOff x="0" y="0"/>
          <a:chExt cx="0" cy="0"/>
        </a:xfrm>
      </p:grpSpPr>
      <p:sp>
        <p:nvSpPr>
          <p:cNvPr id="350" name="Google Shape;350;g278263b265c_1_11:notes">
            <a:extLst>
              <a:ext uri="{FF2B5EF4-FFF2-40B4-BE49-F238E27FC236}">
                <a16:creationId xmlns:a16="http://schemas.microsoft.com/office/drawing/2014/main" id="{7FF79B12-F17D-8B3B-004F-60675EAC8B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8263b265c_1_11:notes">
            <a:extLst>
              <a:ext uri="{FF2B5EF4-FFF2-40B4-BE49-F238E27FC236}">
                <a16:creationId xmlns:a16="http://schemas.microsoft.com/office/drawing/2014/main" id="{5CDF12CD-E1F9-F3EB-5418-024C04D8A7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US">
                <a:solidFill>
                  <a:schemeClr val="tx1"/>
                </a:solidFill>
              </a:rPr>
              <a:t>https://utah.pbslearningmedia.org/resource/transportation-lesson-plan/uncovering-america/ </a:t>
            </a:r>
          </a:p>
        </p:txBody>
      </p:sp>
    </p:spTree>
    <p:extLst>
      <p:ext uri="{BB962C8B-B14F-4D97-AF65-F5344CB8AC3E}">
        <p14:creationId xmlns:p14="http://schemas.microsoft.com/office/powerpoint/2010/main" val="2978409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DE5DAB15-16E5-6A47-E2C2-621854BFFAB2}"/>
            </a:ext>
          </a:extLst>
        </p:cNvPr>
        <p:cNvGrpSpPr/>
        <p:nvPr/>
      </p:nvGrpSpPr>
      <p:grpSpPr>
        <a:xfrm>
          <a:off x="0" y="0"/>
          <a:ext cx="0" cy="0"/>
          <a:chOff x="0" y="0"/>
          <a:chExt cx="0" cy="0"/>
        </a:xfrm>
      </p:grpSpPr>
      <p:sp>
        <p:nvSpPr>
          <p:cNvPr id="357" name="Google Shape;357;g278263b265c_1_33:notes">
            <a:extLst>
              <a:ext uri="{FF2B5EF4-FFF2-40B4-BE49-F238E27FC236}">
                <a16:creationId xmlns:a16="http://schemas.microsoft.com/office/drawing/2014/main" id="{285D8972-9D08-6CC6-A578-2ADF9791F7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78263b265c_1_33:notes">
            <a:extLst>
              <a:ext uri="{FF2B5EF4-FFF2-40B4-BE49-F238E27FC236}">
                <a16:creationId xmlns:a16="http://schemas.microsoft.com/office/drawing/2014/main" id="{39D200E3-68CD-227E-0FF7-21B312A501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682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78263b265c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78263b265c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Katrina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58a6a88bf1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58a6a88bf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3AC8548B-E296-DBF3-058F-69BE3CB6BF09}"/>
            </a:ext>
          </a:extLst>
        </p:cNvPr>
        <p:cNvGrpSpPr/>
        <p:nvPr/>
      </p:nvGrpSpPr>
      <p:grpSpPr>
        <a:xfrm>
          <a:off x="0" y="0"/>
          <a:ext cx="0" cy="0"/>
          <a:chOff x="0" y="0"/>
          <a:chExt cx="0" cy="0"/>
        </a:xfrm>
      </p:grpSpPr>
      <p:sp>
        <p:nvSpPr>
          <p:cNvPr id="134" name="Google Shape;134;g32e4764cc86_0_219:notes">
            <a:extLst>
              <a:ext uri="{FF2B5EF4-FFF2-40B4-BE49-F238E27FC236}">
                <a16:creationId xmlns:a16="http://schemas.microsoft.com/office/drawing/2014/main" id="{4BFAE2AD-B6DB-6A1D-ED3A-FE8BCE62C40B}"/>
              </a:ext>
            </a:extLst>
          </p:cNvPr>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Cristina</a:t>
            </a:r>
            <a:endParaRPr dirty="0"/>
          </a:p>
        </p:txBody>
      </p:sp>
    </p:spTree>
    <p:extLst>
      <p:ext uri="{BB962C8B-B14F-4D97-AF65-F5344CB8AC3E}">
        <p14:creationId xmlns:p14="http://schemas.microsoft.com/office/powerpoint/2010/main" val="249265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id="{8F5BED78-7A26-4970-CA25-7A2F3FBBFA41}"/>
            </a:ext>
          </a:extLst>
        </p:cNvPr>
        <p:cNvGrpSpPr/>
        <p:nvPr/>
      </p:nvGrpSpPr>
      <p:grpSpPr>
        <a:xfrm>
          <a:off x="0" y="0"/>
          <a:ext cx="0" cy="0"/>
          <a:chOff x="0" y="0"/>
          <a:chExt cx="0" cy="0"/>
        </a:xfrm>
      </p:grpSpPr>
      <p:sp>
        <p:nvSpPr>
          <p:cNvPr id="148" name="Google Shape;148;ge322da40a2_1_0:notes">
            <a:extLst>
              <a:ext uri="{FF2B5EF4-FFF2-40B4-BE49-F238E27FC236}">
                <a16:creationId xmlns:a16="http://schemas.microsoft.com/office/drawing/2014/main" id="{29895B87-E9E9-E1B3-AC99-7BE245C054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322da40a2_1_0:notes">
            <a:extLst>
              <a:ext uri="{FF2B5EF4-FFF2-40B4-BE49-F238E27FC236}">
                <a16:creationId xmlns:a16="http://schemas.microsoft.com/office/drawing/2014/main" id="{2E3B7738-75C4-6770-2ED4-FB125BCEAE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350" u="sng">
                <a:solidFill>
                  <a:srgbClr val="065D89"/>
                </a:solidFill>
                <a:highlight>
                  <a:srgbClr val="FFFFFF"/>
                </a:highlight>
                <a:hlinkClick r:id="rId3">
                  <a:extLst>
                    <a:ext uri="{A12FA001-AC4F-418D-AE19-62706E023703}">
                      <ahyp:hlinkClr xmlns:ahyp="http://schemas.microsoft.com/office/drawing/2018/hyperlinkcolor" val="tx"/>
                    </a:ext>
                  </a:extLst>
                </a:hlinkClick>
              </a:rPr>
              <a:t>Utah Core State Standards for Early Learning for Ages 3 to 5</a:t>
            </a:r>
            <a:endParaRPr sz="1350" u="sng">
              <a:solidFill>
                <a:srgbClr val="065D89"/>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350" u="sng">
                <a:solidFill>
                  <a:srgbClr val="065D89"/>
                </a:solidFill>
                <a:highlight>
                  <a:srgbClr val="FFFFFF"/>
                </a:highlight>
                <a:hlinkClick r:id="rId4">
                  <a:extLst>
                    <a:ext uri="{A12FA001-AC4F-418D-AE19-62706E023703}">
                      <ahyp:hlinkClr xmlns:ahyp="http://schemas.microsoft.com/office/drawing/2018/hyperlinkcolor" val="tx"/>
                    </a:ext>
                  </a:extLst>
                </a:hlinkClick>
              </a:rPr>
              <a:t>Estándares estatales básicos de Utah para el aprendizaje temprano para edades de 3 a 5 años (Spanish)</a:t>
            </a:r>
            <a:endParaRPr sz="1350" u="sng">
              <a:solidFill>
                <a:srgbClr val="065D89"/>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350" u="sng">
                <a:solidFill>
                  <a:srgbClr val="065D89"/>
                </a:solidFill>
                <a:highlight>
                  <a:srgbClr val="FFFFFF"/>
                </a:highlight>
                <a:hlinkClick r:id="rId5">
                  <a:extLst>
                    <a:ext uri="{A12FA001-AC4F-418D-AE19-62706E023703}">
                      <ahyp:hlinkClr xmlns:ahyp="http://schemas.microsoft.com/office/drawing/2018/hyperlinkcolor" val="tx"/>
                    </a:ext>
                  </a:extLst>
                </a:hlinkClick>
              </a:rPr>
              <a:t>English Language Arts (ELA) Standards Core Guide Preschool Age-3 (2023)</a:t>
            </a:r>
            <a:endParaRPr sz="1350" u="sng">
              <a:solidFill>
                <a:srgbClr val="065D89"/>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350" u="sng">
                <a:solidFill>
                  <a:srgbClr val="065D89"/>
                </a:solidFill>
                <a:highlight>
                  <a:srgbClr val="FFFFFF"/>
                </a:highlight>
                <a:hlinkClick r:id="rId6">
                  <a:extLst>
                    <a:ext uri="{A12FA001-AC4F-418D-AE19-62706E023703}">
                      <ahyp:hlinkClr xmlns:ahyp="http://schemas.microsoft.com/office/drawing/2018/hyperlinkcolor" val="tx"/>
                    </a:ext>
                  </a:extLst>
                </a:hlinkClick>
              </a:rPr>
              <a:t>English Language Arts (ELA) Standards Core Guide Preschool Age-4 (2023)</a:t>
            </a:r>
            <a:endParaRPr sz="1350" u="sng">
              <a:solidFill>
                <a:srgbClr val="065D89"/>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350" u="sng">
                <a:solidFill>
                  <a:srgbClr val="065D89"/>
                </a:solidFill>
                <a:highlight>
                  <a:srgbClr val="FFFFFF"/>
                </a:highlight>
                <a:hlinkClick r:id="rId7">
                  <a:extLst>
                    <a:ext uri="{A12FA001-AC4F-418D-AE19-62706E023703}">
                      <ahyp:hlinkClr xmlns:ahyp="http://schemas.microsoft.com/office/drawing/2018/hyperlinkcolor" val="tx"/>
                    </a:ext>
                  </a:extLst>
                </a:hlinkClick>
              </a:rPr>
              <a:t>Utah State Standards P-12 English Language Arts (2023)</a:t>
            </a:r>
            <a:endParaRPr sz="1350" u="sng">
              <a:solidFill>
                <a:srgbClr val="065D89"/>
              </a:solidFill>
              <a:highlight>
                <a:srgbClr val="FFFFFF"/>
              </a:highlight>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9296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58a6a88bf1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a:p>
            <a:pPr marL="457200" lvl="0" indent="-317500" algn="l" rtl="0">
              <a:spcBef>
                <a:spcPts val="0"/>
              </a:spcBef>
              <a:spcAft>
                <a:spcPts val="0"/>
              </a:spcAft>
              <a:buSzPts val="1400"/>
              <a:buChar char="●"/>
            </a:pPr>
            <a:r>
              <a:rPr lang="en"/>
              <a:t>We all share background and experience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cristina.barrera@schools.utah.gov</a:t>
            </a:r>
            <a:endParaRPr/>
          </a:p>
          <a:p>
            <a:pPr marL="0" lvl="0" indent="0" algn="l" rtl="0">
              <a:spcBef>
                <a:spcPts val="0"/>
              </a:spcBef>
              <a:spcAft>
                <a:spcPts val="0"/>
              </a:spcAft>
              <a:buNone/>
            </a:pPr>
            <a:r>
              <a:rPr lang="en" u="sng">
                <a:solidFill>
                  <a:schemeClr val="hlink"/>
                </a:solidFill>
                <a:hlinkClick r:id="rId4"/>
              </a:rPr>
              <a:t>katrina.herd@schools.utah.gov</a:t>
            </a:r>
            <a:endParaRPr/>
          </a:p>
          <a:p>
            <a:pPr marL="0" lvl="0" indent="0" algn="l" rtl="0">
              <a:spcBef>
                <a:spcPts val="0"/>
              </a:spcBef>
              <a:spcAft>
                <a:spcPts val="0"/>
              </a:spcAft>
              <a:buNone/>
            </a:pPr>
            <a:r>
              <a:rPr lang="en" u="sng">
                <a:solidFill>
                  <a:schemeClr val="hlink"/>
                </a:solidFill>
                <a:hlinkClick r:id="rId5"/>
              </a:rPr>
              <a:t>jared.lisonbee@schools.utah.gov</a:t>
            </a:r>
            <a:endParaRPr/>
          </a:p>
          <a:p>
            <a:pPr marL="0" lvl="0" indent="0" algn="l" rtl="0">
              <a:spcBef>
                <a:spcPts val="0"/>
              </a:spcBef>
              <a:spcAft>
                <a:spcPts val="0"/>
              </a:spcAft>
              <a:buNone/>
            </a:pPr>
            <a:endParaRPr/>
          </a:p>
        </p:txBody>
      </p:sp>
      <p:sp>
        <p:nvSpPr>
          <p:cNvPr id="124" name="Google Shape;124;g258a6a88bf1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6bf17dc4b1_0_2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Cristina</a:t>
            </a:r>
            <a:endParaRPr dirty="0"/>
          </a:p>
        </p:txBody>
      </p:sp>
      <p:sp>
        <p:nvSpPr>
          <p:cNvPr id="693" name="Google Shape;693;g36bf17dc4b1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78263b265c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78263b265c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Cristina</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6bf17dc4b1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Cristina</a:t>
            </a:r>
            <a:endParaRPr dirty="0"/>
          </a:p>
        </p:txBody>
      </p:sp>
      <p:sp>
        <p:nvSpPr>
          <p:cNvPr id="700" name="Google Shape;700;g36bf17dc4b1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58a6a88bf1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58a6a88bf1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800"/>
              </a:spcBef>
              <a:spcAft>
                <a:spcPts val="0"/>
              </a:spcAft>
              <a:buClr>
                <a:schemeClr val="dk1"/>
              </a:buClr>
              <a:buSzPts val="1200"/>
              <a:buAutoNum type="arabicPeriod"/>
            </a:pPr>
            <a:r>
              <a:rPr lang="en" sz="1200" u="sng">
                <a:solidFill>
                  <a:srgbClr val="435DA5"/>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Reframing Educational Outcomes: Moving beyond Achievement Gaps | CBE—Life Sciences Education</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AutoNum type="arabicPeriod"/>
            </a:pPr>
            <a:r>
              <a:rPr lang="en" sz="1200" u="sng">
                <a:solidFill>
                  <a:srgbClr val="435DA5"/>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Opportunity Gap</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AutoNum type="arabicPeriod"/>
            </a:pPr>
            <a:r>
              <a:rPr lang="en" sz="1200" u="sng">
                <a:solidFill>
                  <a:srgbClr val="435DA5"/>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Success Gaps Toolkit: Addressing Equity, Inclusion and Opportunity</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AutoNum type="arabicPeriod"/>
            </a:pPr>
            <a:r>
              <a:rPr lang="en" sz="1200" u="sng">
                <a:solidFill>
                  <a:srgbClr val="435DA5"/>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Why We Say “Opportunity Gap” Instead of “Achievement Gap”</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AutoNum type="arabicPeriod"/>
            </a:pPr>
            <a:r>
              <a:rPr lang="en" sz="1200" u="sng">
                <a:solidFill>
                  <a:srgbClr val="435DA5"/>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Definitions of Key Terms | NAEYC</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AutoNum type="arabicPeriod"/>
            </a:pPr>
            <a:r>
              <a:rPr lang="en" sz="1200" u="sng">
                <a:solidFill>
                  <a:srgbClr val="435DA5"/>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Developmentally Appropriate Practice (DAP) Position Statement | NAEYC</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AutoNum type="arabicPeriod"/>
            </a:pPr>
            <a:r>
              <a:rPr lang="en" sz="1200" u="sng">
                <a:solidFill>
                  <a:srgbClr val="435DA5"/>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DAP: K-3 Resources | NAEYC</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AutoNum type="arabicPeriod"/>
            </a:pPr>
            <a:r>
              <a:rPr lang="en" sz="1200" u="sng">
                <a:solidFill>
                  <a:srgbClr val="435DA5"/>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Background for Advocates and Educators Supporting DAP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AutoNum type="arabicPeriod"/>
            </a:pPr>
            <a:r>
              <a:rPr lang="en" sz="1200" u="sng">
                <a:solidFill>
                  <a:schemeClr val="hlink"/>
                </a:solidFill>
                <a:latin typeface="Open Sans"/>
                <a:ea typeface="Open Sans"/>
                <a:cs typeface="Open Sans"/>
                <a:sym typeface="Open Sans"/>
                <a:hlinkClick r:id="rId11"/>
              </a:rPr>
              <a:t>Utah Core Standards Early Learning (Ages 3-5)</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457200" lvl="0" indent="-304800" algn="l" rtl="0">
              <a:spcBef>
                <a:spcPts val="0"/>
              </a:spcBef>
              <a:spcAft>
                <a:spcPts val="0"/>
              </a:spcAft>
              <a:buClr>
                <a:schemeClr val="dk1"/>
              </a:buClr>
              <a:buSzPts val="1200"/>
              <a:buFont typeface="Open Sans"/>
              <a:buAutoNum type="arabicPeriod"/>
            </a:pPr>
            <a:r>
              <a:rPr lang="en" sz="1200" u="sng">
                <a:solidFill>
                  <a:srgbClr val="435DA5"/>
                </a:solidFill>
                <a:latin typeface="Open Sans"/>
                <a:ea typeface="Open Sans"/>
                <a:cs typeface="Open Sans"/>
                <a:sym typeface="Open Sans"/>
                <a:hlinkClick r:id="rId12">
                  <a:extLst>
                    <a:ext uri="{A12FA001-AC4F-418D-AE19-62706E023703}">
                      <ahyp:hlinkClr xmlns:ahyp="http://schemas.microsoft.com/office/drawing/2018/hyperlinkcolor" val="tx"/>
                    </a:ext>
                  </a:extLst>
                </a:hlinkClick>
              </a:rPr>
              <a:t>The Opportunity Gap Conversation</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0" lvl="0" indent="0" algn="l" rtl="0">
              <a:spcBef>
                <a:spcPts val="800"/>
              </a:spcBef>
              <a:spcAft>
                <a:spcPts val="0"/>
              </a:spcAft>
              <a:buNone/>
            </a:pPr>
            <a:r>
              <a:rPr lang="en" sz="1200" u="sng">
                <a:solidFill>
                  <a:schemeClr val="hlink"/>
                </a:solidFill>
                <a:latin typeface="Open Sans"/>
                <a:ea typeface="Open Sans"/>
                <a:cs typeface="Open Sans"/>
                <a:sym typeface="Open Sans"/>
                <a:hlinkClick r:id="rId13"/>
              </a:rPr>
              <a:t>https://ideadata.org/toolkits/resources/</a:t>
            </a:r>
            <a:r>
              <a:rPr lang="en"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Katrina</a:t>
            </a:r>
          </a:p>
        </p:txBody>
      </p:sp>
    </p:spTree>
    <p:extLst>
      <p:ext uri="{BB962C8B-B14F-4D97-AF65-F5344CB8AC3E}">
        <p14:creationId xmlns:p14="http://schemas.microsoft.com/office/powerpoint/2010/main" val="355249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Cristina</a:t>
            </a:r>
          </a:p>
        </p:txBody>
      </p:sp>
    </p:spTree>
    <p:extLst>
      <p:ext uri="{BB962C8B-B14F-4D97-AF65-F5344CB8AC3E}">
        <p14:creationId xmlns:p14="http://schemas.microsoft.com/office/powerpoint/2010/main" val="3858944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2e4764cc86_0_219: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Cristina</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322da40a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322da40a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Cristina</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350" u="sng">
                <a:solidFill>
                  <a:srgbClr val="065D89"/>
                </a:solidFill>
                <a:highlight>
                  <a:srgbClr val="FFFFFF"/>
                </a:highlight>
                <a:hlinkClick r:id="rId3">
                  <a:extLst>
                    <a:ext uri="{A12FA001-AC4F-418D-AE19-62706E023703}">
                      <ahyp:hlinkClr xmlns:ahyp="http://schemas.microsoft.com/office/drawing/2018/hyperlinkcolor" val="tx"/>
                    </a:ext>
                  </a:extLst>
                </a:hlinkClick>
              </a:rPr>
              <a:t>Utah Core State Standards for Early Learning for Ages 3 to 5</a:t>
            </a:r>
            <a:endParaRPr sz="1350" u="sng">
              <a:solidFill>
                <a:srgbClr val="065D89"/>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350" u="sng">
                <a:solidFill>
                  <a:srgbClr val="065D89"/>
                </a:solidFill>
                <a:highlight>
                  <a:srgbClr val="FFFFFF"/>
                </a:highlight>
                <a:hlinkClick r:id="rId4">
                  <a:extLst>
                    <a:ext uri="{A12FA001-AC4F-418D-AE19-62706E023703}">
                      <ahyp:hlinkClr xmlns:ahyp="http://schemas.microsoft.com/office/drawing/2018/hyperlinkcolor" val="tx"/>
                    </a:ext>
                  </a:extLst>
                </a:hlinkClick>
              </a:rPr>
              <a:t>Estándares estatales básicos de Utah para el aprendizaje temprano para edades de 3 a 5 años (Spanish)</a:t>
            </a:r>
            <a:endParaRPr sz="1350" u="sng">
              <a:solidFill>
                <a:srgbClr val="065D89"/>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350" u="sng">
                <a:solidFill>
                  <a:srgbClr val="065D89"/>
                </a:solidFill>
                <a:highlight>
                  <a:srgbClr val="FFFFFF"/>
                </a:highlight>
                <a:hlinkClick r:id="rId5">
                  <a:extLst>
                    <a:ext uri="{A12FA001-AC4F-418D-AE19-62706E023703}">
                      <ahyp:hlinkClr xmlns:ahyp="http://schemas.microsoft.com/office/drawing/2018/hyperlinkcolor" val="tx"/>
                    </a:ext>
                  </a:extLst>
                </a:hlinkClick>
              </a:rPr>
              <a:t>English Language Arts (ELA) Standards Core Guide Preschool Age-3 (2023)</a:t>
            </a:r>
            <a:endParaRPr sz="1350" u="sng">
              <a:solidFill>
                <a:srgbClr val="065D89"/>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350" u="sng">
                <a:solidFill>
                  <a:srgbClr val="065D89"/>
                </a:solidFill>
                <a:highlight>
                  <a:srgbClr val="FFFFFF"/>
                </a:highlight>
                <a:hlinkClick r:id="rId6">
                  <a:extLst>
                    <a:ext uri="{A12FA001-AC4F-418D-AE19-62706E023703}">
                      <ahyp:hlinkClr xmlns:ahyp="http://schemas.microsoft.com/office/drawing/2018/hyperlinkcolor" val="tx"/>
                    </a:ext>
                  </a:extLst>
                </a:hlinkClick>
              </a:rPr>
              <a:t>English Language Arts (ELA) Standards Core Guide Preschool Age-4 (2023)</a:t>
            </a:r>
            <a:endParaRPr sz="1350" u="sng">
              <a:solidFill>
                <a:srgbClr val="065D89"/>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350" u="sng">
                <a:solidFill>
                  <a:srgbClr val="065D89"/>
                </a:solidFill>
                <a:highlight>
                  <a:srgbClr val="FFFFFF"/>
                </a:highlight>
                <a:hlinkClick r:id="rId7">
                  <a:extLst>
                    <a:ext uri="{A12FA001-AC4F-418D-AE19-62706E023703}">
                      <ahyp:hlinkClr xmlns:ahyp="http://schemas.microsoft.com/office/drawing/2018/hyperlinkcolor" val="tx"/>
                    </a:ext>
                  </a:extLst>
                </a:hlinkClick>
              </a:rPr>
              <a:t>Utah State Standards P-12 English Language Arts (2023)</a:t>
            </a:r>
            <a:endParaRPr sz="1350" u="sng">
              <a:solidFill>
                <a:srgbClr val="065D89"/>
              </a:solidFill>
              <a:highlight>
                <a:srgbClr val="FFFFFF"/>
              </a:highlight>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indent="0">
              <a:buNone/>
            </a:pPr>
            <a:r>
              <a:rPr lang="en-US"/>
              <a:t>This slide summarizes the critical concepts of achievement, opportunity, and success gaps, highlighting the importance of addressing these issues in education. It emphasizes the need for equitable resources, as children from disadvantaged backgrounds often enter school with significant gaps in readiness. Closing these gaps not only benefits individuals but also strengthens communities as a whole.</a:t>
            </a:r>
          </a:p>
        </p:txBody>
      </p:sp>
    </p:spTree>
    <p:extLst>
      <p:ext uri="{BB962C8B-B14F-4D97-AF65-F5344CB8AC3E}">
        <p14:creationId xmlns:p14="http://schemas.microsoft.com/office/powerpoint/2010/main" val="144231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2e4764cc86_0_448: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100"/>
              <a:buFont typeface="Open Sans"/>
              <a:buNone/>
              <a:defRPr sz="4100">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 name="Google Shape;13;p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atin typeface="Open Sans"/>
                <a:ea typeface="Open Sans"/>
                <a:cs typeface="Open Sans"/>
                <a:sym typeface="Open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 name="Google Shape;14;p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 name="Google Shape;15;p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 name="Google Shape;16;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enerated Slide 1_1_1_G">
  <p:cSld name="TITLE_AND_BODY_2_1_1_1_1_1_1_1_1">
    <p:spTree>
      <p:nvGrpSpPr>
        <p:cNvPr id="1" name="Shape 101"/>
        <p:cNvGrpSpPr/>
        <p:nvPr/>
      </p:nvGrpSpPr>
      <p:grpSpPr>
        <a:xfrm>
          <a:off x="0" y="0"/>
          <a:ext cx="0" cy="0"/>
          <a:chOff x="0" y="0"/>
          <a:chExt cx="0" cy="0"/>
        </a:xfrm>
      </p:grpSpPr>
      <p:sp>
        <p:nvSpPr>
          <p:cNvPr id="102" name="Google Shape;102;p16"/>
          <p:cNvSpPr>
            <a:spLocks noGrp="1"/>
          </p:cNvSpPr>
          <p:nvPr>
            <p:ph type="pic" idx="2"/>
          </p:nvPr>
        </p:nvSpPr>
        <p:spPr>
          <a:xfrm>
            <a:off x="4233672" y="228600"/>
            <a:ext cx="4690800" cy="4690800"/>
          </a:xfrm>
          <a:prstGeom prst="rect">
            <a:avLst/>
          </a:prstGeom>
          <a:noFill/>
          <a:ln>
            <a:noFill/>
          </a:ln>
        </p:spPr>
      </p:sp>
      <p:sp>
        <p:nvSpPr>
          <p:cNvPr id="103" name="Google Shape;103;p16"/>
          <p:cNvSpPr txBox="1">
            <a:spLocks noGrp="1"/>
          </p:cNvSpPr>
          <p:nvPr>
            <p:ph type="title"/>
          </p:nvPr>
        </p:nvSpPr>
        <p:spPr>
          <a:xfrm>
            <a:off x="228600" y="228600"/>
            <a:ext cx="3557100" cy="841200"/>
          </a:xfrm>
          <a:prstGeom prst="rect">
            <a:avLst/>
          </a:prstGeom>
        </p:spPr>
        <p:txBody>
          <a:bodyPr spcFirstLastPara="1" wrap="square" lIns="0" tIns="0" rIns="0" bIns="0"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 name="Google Shape;104;p16"/>
          <p:cNvSpPr txBox="1">
            <a:spLocks noGrp="1"/>
          </p:cNvSpPr>
          <p:nvPr>
            <p:ph type="body" idx="1"/>
          </p:nvPr>
        </p:nvSpPr>
        <p:spPr>
          <a:xfrm>
            <a:off x="228600" y="1600200"/>
            <a:ext cx="3557100" cy="3319200"/>
          </a:xfrm>
          <a:prstGeom prst="rect">
            <a:avLst/>
          </a:prstGeom>
        </p:spPr>
        <p:txBody>
          <a:bodyPr spcFirstLastPara="1" wrap="square" lIns="0" tIns="0" rIns="0" bIns="0"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enerated Slide 1_1_1_E">
  <p:cSld name="TITLE_AND_BODY_2_1_1_1_1_1_1">
    <p:spTree>
      <p:nvGrpSpPr>
        <p:cNvPr id="1" name="Shape 105"/>
        <p:cNvGrpSpPr/>
        <p:nvPr/>
      </p:nvGrpSpPr>
      <p:grpSpPr>
        <a:xfrm>
          <a:off x="0" y="0"/>
          <a:ext cx="0" cy="0"/>
          <a:chOff x="0" y="0"/>
          <a:chExt cx="0" cy="0"/>
        </a:xfrm>
      </p:grpSpPr>
      <p:sp>
        <p:nvSpPr>
          <p:cNvPr id="106" name="Google Shape;106;p17"/>
          <p:cNvSpPr>
            <a:spLocks noGrp="1"/>
          </p:cNvSpPr>
          <p:nvPr>
            <p:ph type="pic" idx="2"/>
          </p:nvPr>
        </p:nvSpPr>
        <p:spPr>
          <a:xfrm>
            <a:off x="466195" y="587552"/>
            <a:ext cx="3968400" cy="3968400"/>
          </a:xfrm>
          <a:prstGeom prst="roundRect">
            <a:avLst>
              <a:gd name="adj" fmla="val 9998"/>
            </a:avLst>
          </a:prstGeom>
          <a:noFill/>
          <a:ln>
            <a:noFill/>
          </a:ln>
        </p:spPr>
      </p:sp>
      <p:sp>
        <p:nvSpPr>
          <p:cNvPr id="107" name="Google Shape;107;p17"/>
          <p:cNvSpPr txBox="1">
            <a:spLocks noGrp="1"/>
          </p:cNvSpPr>
          <p:nvPr>
            <p:ph type="title"/>
          </p:nvPr>
        </p:nvSpPr>
        <p:spPr>
          <a:xfrm>
            <a:off x="4896292" y="280875"/>
            <a:ext cx="3925200" cy="1092300"/>
          </a:xfrm>
          <a:prstGeom prst="rect">
            <a:avLst/>
          </a:prstGeom>
        </p:spPr>
        <p:txBody>
          <a:bodyPr spcFirstLastPara="1" wrap="square" lIns="0" tIns="0" rIns="0" bIns="0" anchor="b"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17"/>
          <p:cNvSpPr txBox="1">
            <a:spLocks noGrp="1"/>
          </p:cNvSpPr>
          <p:nvPr>
            <p:ph type="body" idx="1"/>
          </p:nvPr>
        </p:nvSpPr>
        <p:spPr>
          <a:xfrm>
            <a:off x="4773075" y="1820475"/>
            <a:ext cx="4079700" cy="2788500"/>
          </a:xfrm>
          <a:prstGeom prst="rect">
            <a:avLst/>
          </a:prstGeom>
        </p:spPr>
        <p:txBody>
          <a:bodyPr spcFirstLastPara="1" wrap="square" lIns="0" tIns="0" rIns="0" bIns="0"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cxnSp>
        <p:nvCxnSpPr>
          <p:cNvPr id="109" name="Google Shape;109;p17"/>
          <p:cNvCxnSpPr/>
          <p:nvPr/>
        </p:nvCxnSpPr>
        <p:spPr>
          <a:xfrm>
            <a:off x="4894857" y="1615440"/>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E46962"/>
          </p15:clr>
        </p15:guide>
        <p15:guide id="2" pos="3083">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enerated Slide 1_1_1_B">
  <p:cSld name="TITLE_AND_BODY_2_1_1_1">
    <p:spTree>
      <p:nvGrpSpPr>
        <p:cNvPr id="1" name="Shape 110"/>
        <p:cNvGrpSpPr/>
        <p:nvPr/>
      </p:nvGrpSpPr>
      <p:grpSpPr>
        <a:xfrm>
          <a:off x="0" y="0"/>
          <a:ext cx="0" cy="0"/>
          <a:chOff x="0" y="0"/>
          <a:chExt cx="0" cy="0"/>
        </a:xfrm>
      </p:grpSpPr>
      <p:sp>
        <p:nvSpPr>
          <p:cNvPr id="111" name="Google Shape;111;p18"/>
          <p:cNvSpPr>
            <a:spLocks noGrp="1"/>
          </p:cNvSpPr>
          <p:nvPr>
            <p:ph type="pic" idx="2"/>
          </p:nvPr>
        </p:nvSpPr>
        <p:spPr>
          <a:xfrm>
            <a:off x="4517136" y="475488"/>
            <a:ext cx="4188000" cy="4188000"/>
          </a:xfrm>
          <a:prstGeom prst="roundRect">
            <a:avLst>
              <a:gd name="adj" fmla="val 8475"/>
            </a:avLst>
          </a:prstGeom>
          <a:noFill/>
          <a:ln>
            <a:noFill/>
          </a:ln>
        </p:spPr>
      </p:sp>
      <p:sp>
        <p:nvSpPr>
          <p:cNvPr id="112" name="Google Shape;112;p18"/>
          <p:cNvSpPr txBox="1">
            <a:spLocks noGrp="1"/>
          </p:cNvSpPr>
          <p:nvPr>
            <p:ph type="title"/>
          </p:nvPr>
        </p:nvSpPr>
        <p:spPr>
          <a:xfrm>
            <a:off x="548650" y="576075"/>
            <a:ext cx="3556800" cy="868800"/>
          </a:xfrm>
          <a:prstGeom prst="rect">
            <a:avLst/>
          </a:prstGeom>
        </p:spPr>
        <p:txBody>
          <a:bodyPr spcFirstLastPara="1" wrap="square" lIns="0" tIns="0" rIns="0" bIns="0"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18"/>
          <p:cNvSpPr txBox="1">
            <a:spLocks noGrp="1"/>
          </p:cNvSpPr>
          <p:nvPr>
            <p:ph type="body" idx="1"/>
          </p:nvPr>
        </p:nvSpPr>
        <p:spPr>
          <a:xfrm>
            <a:off x="438912" y="1655064"/>
            <a:ext cx="3666600" cy="2871300"/>
          </a:xfrm>
          <a:prstGeom prst="rect">
            <a:avLst/>
          </a:prstGeom>
        </p:spPr>
        <p:txBody>
          <a:bodyPr spcFirstLastPara="1" wrap="square" lIns="0" tIns="0" rIns="0" bIns="0" anchor="ctr"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cxnSp>
        <p:nvCxnSpPr>
          <p:cNvPr id="114" name="Google Shape;114;p18"/>
          <p:cNvCxnSpPr/>
          <p:nvPr/>
        </p:nvCxnSpPr>
        <p:spPr>
          <a:xfrm>
            <a:off x="530352" y="402336"/>
            <a:ext cx="1059900" cy="0"/>
          </a:xfrm>
          <a:prstGeom prst="straightConnector1">
            <a:avLst/>
          </a:prstGeom>
          <a:noFill/>
          <a:ln w="9525" cap="flat" cmpd="sng">
            <a:solidFill>
              <a:srgbClr val="595959"/>
            </a:solidFill>
            <a:prstDash val="solid"/>
            <a:round/>
            <a:headEnd type="none" w="sm" len="sm"/>
            <a:tailEnd type="none" w="sm" len="sm"/>
          </a:ln>
        </p:spPr>
      </p:cxnSp>
      <p:cxnSp>
        <p:nvCxnSpPr>
          <p:cNvPr id="115" name="Google Shape;115;p18"/>
          <p:cNvCxnSpPr/>
          <p:nvPr/>
        </p:nvCxnSpPr>
        <p:spPr>
          <a:xfrm>
            <a:off x="530352" y="4745736"/>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000"/>
              <a:buFont typeface="Open Sans"/>
              <a:buNone/>
              <a:defRPr sz="3000">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atin typeface="Open Sans"/>
                <a:ea typeface="Open Sans"/>
                <a:cs typeface="Open Sans"/>
                <a:sym typeface="Open Sans"/>
              </a:defRPr>
            </a:lvl1pPr>
            <a:lvl2pPr marL="914400" lvl="1" indent="-342900" algn="l">
              <a:lnSpc>
                <a:spcPct val="90000"/>
              </a:lnSpc>
              <a:spcBef>
                <a:spcPts val="400"/>
              </a:spcBef>
              <a:spcAft>
                <a:spcPts val="0"/>
              </a:spcAft>
              <a:buClr>
                <a:schemeClr val="dk1"/>
              </a:buClr>
              <a:buSzPts val="1800"/>
              <a:buChar char="•"/>
              <a:defRPr sz="1800">
                <a:latin typeface="Open Sans"/>
                <a:ea typeface="Open Sans"/>
                <a:cs typeface="Open Sans"/>
                <a:sym typeface="Open Sans"/>
              </a:defRPr>
            </a:lvl2pPr>
            <a:lvl3pPr marL="1371600" lvl="2" indent="-342900" algn="l">
              <a:lnSpc>
                <a:spcPct val="90000"/>
              </a:lnSpc>
              <a:spcBef>
                <a:spcPts val="400"/>
              </a:spcBef>
              <a:spcAft>
                <a:spcPts val="0"/>
              </a:spcAft>
              <a:buClr>
                <a:schemeClr val="dk1"/>
              </a:buClr>
              <a:buSzPts val="1800"/>
              <a:buChar char="•"/>
              <a:defRPr sz="1800">
                <a:latin typeface="Open Sans"/>
                <a:ea typeface="Open Sans"/>
                <a:cs typeface="Open Sans"/>
                <a:sym typeface="Open Sans"/>
              </a:defRPr>
            </a:lvl3pPr>
            <a:lvl4pPr marL="1828800" lvl="3" indent="-342900" algn="l">
              <a:lnSpc>
                <a:spcPct val="90000"/>
              </a:lnSpc>
              <a:spcBef>
                <a:spcPts val="400"/>
              </a:spcBef>
              <a:spcAft>
                <a:spcPts val="0"/>
              </a:spcAft>
              <a:buClr>
                <a:schemeClr val="dk1"/>
              </a:buClr>
              <a:buSzPts val="1800"/>
              <a:buChar char="•"/>
              <a:defRPr sz="1800">
                <a:latin typeface="Open Sans"/>
                <a:ea typeface="Open Sans"/>
                <a:cs typeface="Open Sans"/>
                <a:sym typeface="Open Sans"/>
              </a:defRPr>
            </a:lvl4pPr>
            <a:lvl5pPr marL="2286000" lvl="4" indent="-342900" algn="l">
              <a:lnSpc>
                <a:spcPct val="90000"/>
              </a:lnSpc>
              <a:spcBef>
                <a:spcPts val="400"/>
              </a:spcBef>
              <a:spcAft>
                <a:spcPts val="0"/>
              </a:spcAft>
              <a:buClr>
                <a:schemeClr val="dk1"/>
              </a:buClr>
              <a:buSzPts val="1800"/>
              <a:buChar char="•"/>
              <a:defRPr sz="1800">
                <a:latin typeface="Open Sans"/>
                <a:ea typeface="Open Sans"/>
                <a:cs typeface="Open Sans"/>
                <a:sym typeface="Open Sa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 name="Google Shape;20;p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 name="Google Shape;21;p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 name="Google Shape;22;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3600"/>
              <a:buFont typeface="Open Sans"/>
              <a:buNone/>
              <a:defRPr sz="3600">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 name="Google Shape;25;p4"/>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latin typeface="Open Sans"/>
                <a:ea typeface="Open Sans"/>
                <a:cs typeface="Open Sans"/>
                <a:sym typeface="Open Sans"/>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6" name="Google Shape;26;p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 name="Google Shape;27;p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 name="Google Shape;28;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Open Sans"/>
              <a:buNone/>
              <a:defRPr>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 name="Google Shape;38;p6"/>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atin typeface="Open Sans"/>
                <a:ea typeface="Open Sans"/>
                <a:cs typeface="Open Sans"/>
                <a:sym typeface="Open Sans"/>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9" name="Google Shape;39;p6"/>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dk1"/>
              </a:buClr>
              <a:buSzPts val="2100"/>
              <a:buChar char="•"/>
              <a:defRPr>
                <a:latin typeface="Open Sans"/>
                <a:ea typeface="Open Sans"/>
                <a:cs typeface="Open Sans"/>
                <a:sym typeface="Open Sans"/>
              </a:defRPr>
            </a:lvl1pPr>
            <a:lvl2pPr marL="914400" lvl="1" indent="-342900" algn="l">
              <a:lnSpc>
                <a:spcPct val="90000"/>
              </a:lnSpc>
              <a:spcBef>
                <a:spcPts val="400"/>
              </a:spcBef>
              <a:spcAft>
                <a:spcPts val="0"/>
              </a:spcAft>
              <a:buClr>
                <a:schemeClr val="dk1"/>
              </a:buClr>
              <a:buSzPts val="1800"/>
              <a:buChar char="•"/>
              <a:defRPr>
                <a:latin typeface="Open Sans"/>
                <a:ea typeface="Open Sans"/>
                <a:cs typeface="Open Sans"/>
                <a:sym typeface="Open Sans"/>
              </a:defRPr>
            </a:lvl2pPr>
            <a:lvl3pPr marL="1371600" lvl="2" indent="-323850" algn="l">
              <a:lnSpc>
                <a:spcPct val="90000"/>
              </a:lnSpc>
              <a:spcBef>
                <a:spcPts val="400"/>
              </a:spcBef>
              <a:spcAft>
                <a:spcPts val="0"/>
              </a:spcAft>
              <a:buClr>
                <a:schemeClr val="dk1"/>
              </a:buClr>
              <a:buSzPts val="1500"/>
              <a:buChar char="•"/>
              <a:defRPr>
                <a:latin typeface="Open Sans"/>
                <a:ea typeface="Open Sans"/>
                <a:cs typeface="Open Sans"/>
                <a:sym typeface="Open Sans"/>
              </a:defRPr>
            </a:lvl3pPr>
            <a:lvl4pPr marL="1828800" lvl="3" indent="-317500" algn="l">
              <a:lnSpc>
                <a:spcPct val="90000"/>
              </a:lnSpc>
              <a:spcBef>
                <a:spcPts val="400"/>
              </a:spcBef>
              <a:spcAft>
                <a:spcPts val="0"/>
              </a:spcAft>
              <a:buClr>
                <a:schemeClr val="dk1"/>
              </a:buClr>
              <a:buSzPts val="1400"/>
              <a:buChar char="•"/>
              <a:defRPr>
                <a:latin typeface="Open Sans"/>
                <a:ea typeface="Open Sans"/>
                <a:cs typeface="Open Sans"/>
                <a:sym typeface="Open Sans"/>
              </a:defRPr>
            </a:lvl4pPr>
            <a:lvl5pPr marL="2286000" lvl="4" indent="-317500" algn="l">
              <a:lnSpc>
                <a:spcPct val="90000"/>
              </a:lnSpc>
              <a:spcBef>
                <a:spcPts val="400"/>
              </a:spcBef>
              <a:spcAft>
                <a:spcPts val="0"/>
              </a:spcAft>
              <a:buClr>
                <a:schemeClr val="dk1"/>
              </a:buClr>
              <a:buSzPts val="1400"/>
              <a:buChar char="•"/>
              <a:defRPr>
                <a:latin typeface="Open Sans"/>
                <a:ea typeface="Open Sans"/>
                <a:cs typeface="Open Sans"/>
                <a:sym typeface="Open Sa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 name="Google Shape;40;p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atin typeface="Open Sans"/>
                <a:ea typeface="Open Sans"/>
                <a:cs typeface="Open Sans"/>
                <a:sym typeface="Open Sans"/>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1" name="Google Shape;41;p6"/>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atin typeface="Open Sans"/>
                <a:ea typeface="Open Sans"/>
                <a:cs typeface="Open Sans"/>
                <a:sym typeface="Open Sans"/>
              </a:defRPr>
            </a:lvl1pPr>
            <a:lvl2pPr marL="914400" lvl="1" indent="-342900" algn="l">
              <a:lnSpc>
                <a:spcPct val="90000"/>
              </a:lnSpc>
              <a:spcBef>
                <a:spcPts val="400"/>
              </a:spcBef>
              <a:spcAft>
                <a:spcPts val="0"/>
              </a:spcAft>
              <a:buClr>
                <a:schemeClr val="dk1"/>
              </a:buClr>
              <a:buSzPts val="1800"/>
              <a:buChar char="•"/>
              <a:defRPr sz="1800">
                <a:latin typeface="Open Sans"/>
                <a:ea typeface="Open Sans"/>
                <a:cs typeface="Open Sans"/>
                <a:sym typeface="Open Sans"/>
              </a:defRPr>
            </a:lvl2pPr>
            <a:lvl3pPr marL="1371600" lvl="2" indent="-342900" algn="l">
              <a:lnSpc>
                <a:spcPct val="90000"/>
              </a:lnSpc>
              <a:spcBef>
                <a:spcPts val="400"/>
              </a:spcBef>
              <a:spcAft>
                <a:spcPts val="0"/>
              </a:spcAft>
              <a:buClr>
                <a:schemeClr val="dk1"/>
              </a:buClr>
              <a:buSzPts val="1800"/>
              <a:buChar char="•"/>
              <a:defRPr sz="1800">
                <a:latin typeface="Open Sans"/>
                <a:ea typeface="Open Sans"/>
                <a:cs typeface="Open Sans"/>
                <a:sym typeface="Open Sans"/>
              </a:defRPr>
            </a:lvl3pPr>
            <a:lvl4pPr marL="1828800" lvl="3" indent="-342900" algn="l">
              <a:lnSpc>
                <a:spcPct val="90000"/>
              </a:lnSpc>
              <a:spcBef>
                <a:spcPts val="400"/>
              </a:spcBef>
              <a:spcAft>
                <a:spcPts val="0"/>
              </a:spcAft>
              <a:buClr>
                <a:schemeClr val="dk1"/>
              </a:buClr>
              <a:buSzPts val="1800"/>
              <a:buChar char="•"/>
              <a:defRPr sz="1800">
                <a:latin typeface="Open Sans"/>
                <a:ea typeface="Open Sans"/>
                <a:cs typeface="Open Sans"/>
                <a:sym typeface="Open Sans"/>
              </a:defRPr>
            </a:lvl4pPr>
            <a:lvl5pPr marL="2286000" lvl="4" indent="-342900" algn="l">
              <a:lnSpc>
                <a:spcPct val="90000"/>
              </a:lnSpc>
              <a:spcBef>
                <a:spcPts val="400"/>
              </a:spcBef>
              <a:spcAft>
                <a:spcPts val="0"/>
              </a:spcAft>
              <a:buClr>
                <a:schemeClr val="dk1"/>
              </a:buClr>
              <a:buSzPts val="1800"/>
              <a:buChar char="•"/>
              <a:defRPr sz="1800">
                <a:latin typeface="Open Sans"/>
                <a:ea typeface="Open Sans"/>
                <a:cs typeface="Open Sans"/>
                <a:sym typeface="Open Sa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Google Shape;43;p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Open Sans"/>
              <a:buNone/>
              <a:defRPr>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Google Shape;47;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 name="Google Shape;52;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 name="Google Shape;53;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Open Sans"/>
              <a:buNone/>
              <a:defRPr sz="2400">
                <a:latin typeface="Open Sans"/>
                <a:ea typeface="Open Sans"/>
                <a:cs typeface="Open Sans"/>
                <a:sym typeface="Open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3" name="Google Shape;63;p10"/>
          <p:cNvSpPr>
            <a:spLocks noGrp="1"/>
          </p:cNvSpPr>
          <p:nvPr>
            <p:ph type="pic" idx="2"/>
          </p:nvPr>
        </p:nvSpPr>
        <p:spPr>
          <a:xfrm>
            <a:off x="3887391" y="740569"/>
            <a:ext cx="4629300" cy="3655200"/>
          </a:xfrm>
          <a:prstGeom prst="rect">
            <a:avLst/>
          </a:prstGeom>
          <a:noFill/>
          <a:ln>
            <a:noFill/>
          </a:ln>
        </p:spPr>
      </p:sp>
      <p:sp>
        <p:nvSpPr>
          <p:cNvPr id="64" name="Google Shape;64;p1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atin typeface="Open Sans"/>
                <a:ea typeface="Open Sans"/>
                <a:cs typeface="Open Sans"/>
                <a:sym typeface="Open Sans"/>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5" name="Google Shape;65;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enerated Slide 1_1_1_F">
  <p:cSld name="TITLE_AND_BODY_2_1_1_1_1_1_1_1">
    <p:spTree>
      <p:nvGrpSpPr>
        <p:cNvPr id="1" name="Shape 68"/>
        <p:cNvGrpSpPr/>
        <p:nvPr/>
      </p:nvGrpSpPr>
      <p:grpSpPr>
        <a:xfrm>
          <a:off x="0" y="0"/>
          <a:ext cx="0" cy="0"/>
          <a:chOff x="0" y="0"/>
          <a:chExt cx="0" cy="0"/>
        </a:xfrm>
      </p:grpSpPr>
      <p:sp>
        <p:nvSpPr>
          <p:cNvPr id="69" name="Google Shape;69;p11"/>
          <p:cNvSpPr/>
          <p:nvPr/>
        </p:nvSpPr>
        <p:spPr>
          <a:xfrm>
            <a:off x="228600" y="228600"/>
            <a:ext cx="8686800" cy="4686300"/>
          </a:xfrm>
          <a:prstGeom prst="roundRect">
            <a:avLst>
              <a:gd name="adj" fmla="val 6123"/>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a:spLocks noGrp="1"/>
          </p:cNvSpPr>
          <p:nvPr>
            <p:ph type="pic" idx="2"/>
          </p:nvPr>
        </p:nvSpPr>
        <p:spPr>
          <a:xfrm>
            <a:off x="4626864" y="585216"/>
            <a:ext cx="3968400" cy="3968400"/>
          </a:xfrm>
          <a:prstGeom prst="rect">
            <a:avLst/>
          </a:prstGeom>
          <a:noFill/>
          <a:ln>
            <a:noFill/>
          </a:ln>
        </p:spPr>
      </p:sp>
      <p:sp>
        <p:nvSpPr>
          <p:cNvPr id="71" name="Google Shape;71;p11"/>
          <p:cNvSpPr txBox="1">
            <a:spLocks noGrp="1"/>
          </p:cNvSpPr>
          <p:nvPr>
            <p:ph type="title"/>
          </p:nvPr>
        </p:nvSpPr>
        <p:spPr>
          <a:xfrm>
            <a:off x="557784" y="585216"/>
            <a:ext cx="3712500" cy="932700"/>
          </a:xfrm>
          <a:prstGeom prst="rect">
            <a:avLst/>
          </a:prstGeom>
        </p:spPr>
        <p:txBody>
          <a:bodyPr spcFirstLastPara="1" wrap="square" lIns="0" tIns="0" rIns="0" bIns="0"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1"/>
          <p:cNvSpPr txBox="1">
            <a:spLocks noGrp="1"/>
          </p:cNvSpPr>
          <p:nvPr>
            <p:ph type="body" idx="1"/>
          </p:nvPr>
        </p:nvSpPr>
        <p:spPr>
          <a:xfrm>
            <a:off x="508525" y="1883625"/>
            <a:ext cx="3761700" cy="2670000"/>
          </a:xfrm>
          <a:prstGeom prst="rect">
            <a:avLst/>
          </a:prstGeom>
        </p:spPr>
        <p:txBody>
          <a:bodyPr spcFirstLastPara="1" wrap="square" lIns="0" tIns="0" rIns="0" bIns="0" anchor="t"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351">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enerated Slide 1_1_1_H">
  <p:cSld name="TITLE_AND_BODY_2_1_1_1_1_1_1_1_1_1">
    <p:spTree>
      <p:nvGrpSpPr>
        <p:cNvPr id="1" name="Shape 73"/>
        <p:cNvGrpSpPr/>
        <p:nvPr/>
      </p:nvGrpSpPr>
      <p:grpSpPr>
        <a:xfrm>
          <a:off x="0" y="0"/>
          <a:ext cx="0" cy="0"/>
          <a:chOff x="0" y="0"/>
          <a:chExt cx="0" cy="0"/>
        </a:xfrm>
      </p:grpSpPr>
      <p:sp>
        <p:nvSpPr>
          <p:cNvPr id="74" name="Google Shape;74;p12"/>
          <p:cNvSpPr>
            <a:spLocks noGrp="1"/>
          </p:cNvSpPr>
          <p:nvPr>
            <p:ph type="pic" idx="2"/>
          </p:nvPr>
        </p:nvSpPr>
        <p:spPr>
          <a:xfrm>
            <a:off x="548640" y="1554480"/>
            <a:ext cx="2807100" cy="2807100"/>
          </a:xfrm>
          <a:prstGeom prst="roundRect">
            <a:avLst>
              <a:gd name="adj" fmla="val 8343"/>
            </a:avLst>
          </a:prstGeom>
          <a:noFill/>
          <a:ln>
            <a:noFill/>
          </a:ln>
        </p:spPr>
      </p:sp>
      <p:sp>
        <p:nvSpPr>
          <p:cNvPr id="75" name="Google Shape;75;p12"/>
          <p:cNvSpPr txBox="1">
            <a:spLocks noGrp="1"/>
          </p:cNvSpPr>
          <p:nvPr>
            <p:ph type="title"/>
          </p:nvPr>
        </p:nvSpPr>
        <p:spPr>
          <a:xfrm>
            <a:off x="548675" y="603500"/>
            <a:ext cx="7923900" cy="667500"/>
          </a:xfrm>
          <a:prstGeom prst="rect">
            <a:avLst/>
          </a:prstGeom>
        </p:spPr>
        <p:txBody>
          <a:bodyPr spcFirstLastPara="1" wrap="square" lIns="0" tIns="0" rIns="0" bIns="0"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2"/>
          <p:cNvSpPr txBox="1">
            <a:spLocks noGrp="1"/>
          </p:cNvSpPr>
          <p:nvPr>
            <p:ph type="body" idx="1"/>
          </p:nvPr>
        </p:nvSpPr>
        <p:spPr>
          <a:xfrm>
            <a:off x="3895344" y="1408176"/>
            <a:ext cx="4782300" cy="3090600"/>
          </a:xfrm>
          <a:prstGeom prst="rect">
            <a:avLst/>
          </a:prstGeom>
        </p:spPr>
        <p:txBody>
          <a:bodyPr spcFirstLastPara="1" wrap="square" lIns="0" tIns="0" rIns="0" bIns="0" anchor="ctr" anchorCtr="0">
            <a:norm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cxnSp>
        <p:nvCxnSpPr>
          <p:cNvPr id="77" name="Google Shape;77;p12"/>
          <p:cNvCxnSpPr/>
          <p:nvPr/>
        </p:nvCxnSpPr>
        <p:spPr>
          <a:xfrm>
            <a:off x="544200" y="451125"/>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6" r:id="rId7"/>
    <p:sldLayoutId id="2147483657" r:id="rId8"/>
    <p:sldLayoutId id="2147483658" r:id="rId9"/>
    <p:sldLayoutId id="2147483662" r:id="rId10"/>
    <p:sldLayoutId id="2147483663" r:id="rId11"/>
    <p:sldLayoutId id="2147483664"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insideconveyancing.co.uk/news/greater-use-location-data-unlock-innovation-property-sector/"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cdc.gov/aces/abou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npr.org/sections/health-shots/2015/03/02/387007941/take-the-ace-quiz-and-learn-what-it-does-and-doesnt-mea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utah.pbslearningmedia.org/resource/cg8.sci.lpsailboat/curious-george-sail-a-boat-lesson-pla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utah.pbslearningmedia.org/resource/transportation-lesson-plan/uncovering-americ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memecreator.org/meme/mous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schools.utah.gov/curr/preschool/_preschool_/Utah%20Core%20State%20Standards%20for%20Early%20Learning%20for%20Ages%203%20to%205%20ADA%20Compliant%202024.pdf"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hyperlink" Target="https://colegiomanuelrodriguez.cl/mr/exelearning/8IngU3/learning_objectives.html" TargetMode="Externa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www.schools.utah.gov/curr/preschool/_preschool_/Utah%20Core%20State%20Standards%20for%20Early%20Learning%20for%20Ages%203%20to%205%20ADA%20Compliant%202024.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lists.uen.org/mailman/listinfo/utpreschoo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hyperlink" Target="https://www.naeyc.org/resources/position-statements/dap/contents" TargetMode="External"/><Relationship Id="rId3" Type="http://schemas.openxmlformats.org/officeDocument/2006/relationships/hyperlink" Target="https://www.lifescied.org/doi/10.1187/cbe.21-05-0130" TargetMode="External"/><Relationship Id="rId7" Type="http://schemas.openxmlformats.org/officeDocument/2006/relationships/hyperlink" Target="https://www.naeyc.org/resources/position-statements/equity/definitions" TargetMode="External"/><Relationship Id="rId12" Type="http://schemas.openxmlformats.org/officeDocument/2006/relationships/hyperlink" Target="https://livingroomconversations.org/wp-content/uploads/2021/03/The-Opportunity-Gap.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teachforamerica.org/one-day/top-issues/why-we-say-opportunity-gap-instead-of-achievement-gap" TargetMode="External"/><Relationship Id="rId11" Type="http://schemas.openxmlformats.org/officeDocument/2006/relationships/hyperlink" Target="https://www.schools.utah.gov/file/2f5c23cd-43cc-4ab1-b5d7-ef1f918362e9" TargetMode="External"/><Relationship Id="rId5" Type="http://schemas.openxmlformats.org/officeDocument/2006/relationships/hyperlink" Target="https://ideadata.org/toolkits/" TargetMode="External"/><Relationship Id="rId10" Type="http://schemas.openxmlformats.org/officeDocument/2006/relationships/hyperlink" Target="https://www.naeyc.org/sites/default/files/wysiwyg/user-73607/background_info.dap.5.8.pdf" TargetMode="External"/><Relationship Id="rId4" Type="http://schemas.openxmlformats.org/officeDocument/2006/relationships/hyperlink" Target="https://www.closethegapfoundation.org/glossary/opportunity-gap" TargetMode="External"/><Relationship Id="rId9" Type="http://schemas.openxmlformats.org/officeDocument/2006/relationships/hyperlink" Target="https://www.naeyc.org/resources/developmentally-appropriate-practice/K-3-resource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inyurl.com/URSA2025PK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goodfreephotos.com/united-states/utah/salt-lake-city/lanscape-of-the-great-salt-lake-utah.jpg.php"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chools.utah.gov/curr/preschool/_preschool_/Utah%20Core%20State%20Standards%20for%20Early%20Learning%20for%20Ages%203%20to%205%20ADA%20Compliant%202024.pdf"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hyperlink" Target="https://colegiomanuelrodriguez.cl/mr/exelearning/8IngU3/learning_objectives.html"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hyperlink" Target="https://www.schools.utah.gov/curr/preschool/_preschool_/Utah%20Core%20State%20Standards%20for%20Early%20Learning%20for%20Ages%203%20to%205%20ADA%20Compliant%202024.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devotionsbyjan.com/2014/11/20/mind-the-gap/" TargetMode="External"/><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presentation/d/1wg9g3wVc-5uHq5i99GwaxGwW_eXyGjE0Q1AaAgaikpQ/edit?usp=shari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ctrTitle"/>
          </p:nvPr>
        </p:nvSpPr>
        <p:spPr>
          <a:xfrm>
            <a:off x="458825" y="841775"/>
            <a:ext cx="7542300" cy="1731600"/>
          </a:xfrm>
          <a:prstGeom prst="rect">
            <a:avLst/>
          </a:prstGeom>
        </p:spPr>
        <p:txBody>
          <a:bodyPr spcFirstLastPara="1" wrap="square" lIns="68575" tIns="34275" rIns="68575" bIns="34275" anchor="b" anchorCtr="0">
            <a:spAutoFit/>
          </a:bodyPr>
          <a:lstStyle/>
          <a:p>
            <a:pPr marL="0" lvl="0" indent="0" algn="l" rtl="0">
              <a:spcBef>
                <a:spcPts val="0"/>
              </a:spcBef>
              <a:spcAft>
                <a:spcPts val="0"/>
              </a:spcAft>
              <a:buNone/>
            </a:pPr>
            <a:r>
              <a:rPr lang="en" sz="4000" b="1" dirty="0">
                <a:latin typeface="Montserrat"/>
                <a:ea typeface="Montserrat"/>
                <a:cs typeface="Montserrat"/>
                <a:sym typeface="Montserrat"/>
              </a:rPr>
              <a:t>Building Foundations: Strategies for Successful Early Learning Instruction</a:t>
            </a:r>
            <a:endParaRPr sz="4000" b="1" dirty="0">
              <a:latin typeface="Montserrat"/>
              <a:ea typeface="Montserrat"/>
              <a:cs typeface="Montserrat"/>
              <a:sym typeface="Montserrat"/>
            </a:endParaRPr>
          </a:p>
        </p:txBody>
      </p:sp>
      <p:sp>
        <p:nvSpPr>
          <p:cNvPr id="121" name="Google Shape;121;p19"/>
          <p:cNvSpPr txBox="1">
            <a:spLocks noGrp="1"/>
          </p:cNvSpPr>
          <p:nvPr>
            <p:ph type="subTitle" idx="1"/>
          </p:nvPr>
        </p:nvSpPr>
        <p:spPr>
          <a:xfrm>
            <a:off x="458825" y="2746775"/>
            <a:ext cx="8685300" cy="1501800"/>
          </a:xfrm>
          <a:prstGeom prst="rect">
            <a:avLst/>
          </a:prstGeom>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1100"/>
              <a:buFont typeface="Arial"/>
              <a:buNone/>
            </a:pPr>
            <a:r>
              <a:rPr lang="en" sz="2400" i="1" dirty="0"/>
              <a:t>Utah Rural Schools Association (URSA)</a:t>
            </a:r>
            <a:endParaRPr sz="2400" i="1" dirty="0"/>
          </a:p>
          <a:p>
            <a:pPr marL="0" lvl="0" indent="0" algn="l" rtl="0">
              <a:spcBef>
                <a:spcPts val="0"/>
              </a:spcBef>
              <a:spcAft>
                <a:spcPts val="0"/>
              </a:spcAft>
              <a:buClr>
                <a:schemeClr val="dk1"/>
              </a:buClr>
              <a:buSzPts val="1100"/>
              <a:buFont typeface="Arial"/>
              <a:buNone/>
            </a:pPr>
            <a:r>
              <a:rPr lang="en" sz="2400" i="1" dirty="0"/>
              <a:t>2025 Summer Conference</a:t>
            </a:r>
            <a:endParaRPr sz="2400" i="1" dirty="0"/>
          </a:p>
          <a:p>
            <a:pPr marL="0" lvl="0" indent="0" algn="l" rtl="0">
              <a:spcBef>
                <a:spcPts val="0"/>
              </a:spcBef>
              <a:spcAft>
                <a:spcPts val="0"/>
              </a:spcAft>
              <a:buClr>
                <a:schemeClr val="dk1"/>
              </a:buClr>
              <a:buSzPts val="1100"/>
              <a:buFont typeface="Arial"/>
              <a:buNone/>
            </a:pPr>
            <a:endParaRPr sz="2400" i="1" dirty="0"/>
          </a:p>
          <a:p>
            <a:pPr marL="0" lvl="0" indent="0" algn="l" rtl="0">
              <a:spcBef>
                <a:spcPts val="800"/>
              </a:spcBef>
              <a:spcAft>
                <a:spcPts val="0"/>
              </a:spcAft>
              <a:buClr>
                <a:schemeClr val="dk1"/>
              </a:buClr>
              <a:buSzPts val="1100"/>
              <a:buFont typeface="Arial"/>
              <a:buNone/>
            </a:pPr>
            <a:r>
              <a:rPr lang="en" sz="2400" b="1" dirty="0"/>
              <a:t>July 10, 2025</a:t>
            </a:r>
            <a:endParaRPr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txBox="1">
            <a:spLocks noGrp="1"/>
          </p:cNvSpPr>
          <p:nvPr>
            <p:ph type="title"/>
          </p:nvPr>
        </p:nvSpPr>
        <p:spPr>
          <a:xfrm>
            <a:off x="548649" y="576075"/>
            <a:ext cx="5346629" cy="868800"/>
          </a:xfrm>
          <a:prstGeom prst="rect">
            <a:avLst/>
          </a:prstGeom>
        </p:spPr>
        <p:txBody>
          <a:bodyPr spcFirstLastPara="1" wrap="square" lIns="0" tIns="0" rIns="0" bIns="0" anchor="ctr" anchorCtr="0">
            <a:normAutofit fontScale="90000"/>
          </a:bodyPr>
          <a:lstStyle/>
          <a:p>
            <a:pPr marL="0" lvl="0" indent="0" algn="l" rtl="0">
              <a:spcBef>
                <a:spcPts val="0"/>
              </a:spcBef>
              <a:spcAft>
                <a:spcPts val="0"/>
              </a:spcAft>
              <a:buNone/>
            </a:pPr>
            <a:r>
              <a:rPr lang="en" b="1" dirty="0">
                <a:latin typeface="Montserrat" pitchFamily="2" charset="0"/>
              </a:rPr>
              <a:t>The Data on Success Gaps</a:t>
            </a:r>
            <a:endParaRPr b="1" dirty="0">
              <a:latin typeface="Montserrat" pitchFamily="2" charset="0"/>
            </a:endParaRPr>
          </a:p>
        </p:txBody>
      </p:sp>
      <p:sp>
        <p:nvSpPr>
          <p:cNvPr id="271" name="Google Shape;271;p41"/>
          <p:cNvSpPr txBox="1">
            <a:spLocks noGrp="1"/>
          </p:cNvSpPr>
          <p:nvPr>
            <p:ph type="body" idx="1"/>
          </p:nvPr>
        </p:nvSpPr>
        <p:spPr>
          <a:xfrm>
            <a:off x="438911" y="1655064"/>
            <a:ext cx="8169829" cy="2871300"/>
          </a:xfrm>
          <a:prstGeom prst="rect">
            <a:avLst/>
          </a:prstGeom>
        </p:spPr>
        <p:txBody>
          <a:bodyPr spcFirstLastPara="1" wrap="square" lIns="0" tIns="0" rIns="0" bIns="0" anchor="ctr" anchorCtr="0">
            <a:noAutofit/>
          </a:bodyPr>
          <a:lstStyle/>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Data-driven instruction improves student outcomes.</a:t>
            </a:r>
            <a:endParaRPr sz="2400" dirty="0">
              <a:latin typeface="Open Sans" pitchFamily="2" charset="0"/>
              <a:ea typeface="Open Sans" pitchFamily="2" charset="0"/>
              <a:cs typeface="Open Sans" pitchFamily="2" charset="0"/>
            </a:endParaRPr>
          </a:p>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Data helps determine student needs and progress.</a:t>
            </a:r>
            <a:endParaRPr sz="2400" dirty="0">
              <a:latin typeface="Open Sans" pitchFamily="2" charset="0"/>
              <a:ea typeface="Open Sans" pitchFamily="2" charset="0"/>
              <a:cs typeface="Open Sans" pitchFamily="2" charset="0"/>
            </a:endParaRPr>
          </a:p>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Data-driven instruction personalizes learning for each student.</a:t>
            </a:r>
            <a:endParaRPr sz="2400" dirty="0">
              <a:latin typeface="Open Sans" pitchFamily="2" charset="0"/>
              <a:ea typeface="Open Sans" pitchFamily="2" charset="0"/>
              <a:cs typeface="Open Sans" pitchFamily="2" charset="0"/>
            </a:endParaRPr>
          </a:p>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Research-based strategies and practices improve teaching methods.</a:t>
            </a:r>
            <a:endParaRPr sz="2400" dirty="0">
              <a:latin typeface="Open Sans" pitchFamily="2" charset="0"/>
              <a:ea typeface="Open Sans" pitchFamily="2" charset="0"/>
              <a:cs typeface="Open Sans" pitchFamily="2" charset="0"/>
            </a:endParaRPr>
          </a:p>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Ongoing professional development based on research and data improves teacher effectiveness.</a:t>
            </a:r>
            <a:endParaRPr sz="2400" dirty="0">
              <a:latin typeface="Open Sans" pitchFamily="2" charset="0"/>
              <a:ea typeface="Open Sans" pitchFamily="2" charset="0"/>
              <a:cs typeface="Open Sans" pitchFamily="2" charset="0"/>
            </a:endParaRPr>
          </a:p>
        </p:txBody>
      </p:sp>
      <p:pic>
        <p:nvPicPr>
          <p:cNvPr id="5" name="Picture 4" descr="A person holding a tablet with a graph">
            <a:extLst>
              <a:ext uri="{FF2B5EF4-FFF2-40B4-BE49-F238E27FC236}">
                <a16:creationId xmlns:a16="http://schemas.microsoft.com/office/drawing/2014/main" id="{2DD4B9B4-9BF5-FDEE-4C9C-4A51D7D579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85158" y="215236"/>
            <a:ext cx="2010193" cy="122963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628650" y="515894"/>
            <a:ext cx="7886700" cy="512400"/>
          </a:xfrm>
          <a:prstGeom prst="rect">
            <a:avLst/>
          </a:prstGeom>
        </p:spPr>
        <p:txBody>
          <a:bodyPr spcFirstLastPara="1" wrap="square" lIns="68575" tIns="34275" rIns="68575" bIns="34275" anchor="ctr" anchorCtr="0">
            <a:spAutoFit/>
          </a:bodyPr>
          <a:lstStyle/>
          <a:p>
            <a:pPr marL="0" lvl="0" indent="0" algn="l" rtl="0">
              <a:spcBef>
                <a:spcPts val="0"/>
              </a:spcBef>
              <a:spcAft>
                <a:spcPts val="0"/>
              </a:spcAft>
              <a:buNone/>
            </a:pPr>
            <a:r>
              <a:rPr lang="en" sz="3200" b="1">
                <a:latin typeface="Montserrat"/>
                <a:ea typeface="Montserrat"/>
                <a:cs typeface="Montserrat"/>
                <a:sym typeface="Montserrat"/>
              </a:rPr>
              <a:t>Why is closing the gaps important?</a:t>
            </a:r>
            <a:endParaRPr sz="3200" b="1">
              <a:latin typeface="Montserrat"/>
              <a:ea typeface="Montserrat"/>
              <a:cs typeface="Montserrat"/>
              <a:sym typeface="Montserrat"/>
            </a:endParaRPr>
          </a:p>
        </p:txBody>
      </p:sp>
      <p:sp>
        <p:nvSpPr>
          <p:cNvPr id="178" name="Google Shape;178;p27"/>
          <p:cNvSpPr txBox="1">
            <a:spLocks noGrp="1"/>
          </p:cNvSpPr>
          <p:nvPr>
            <p:ph type="body" idx="1"/>
          </p:nvPr>
        </p:nvSpPr>
        <p:spPr>
          <a:xfrm>
            <a:off x="628650" y="1204969"/>
            <a:ext cx="7886700" cy="3895908"/>
          </a:xfrm>
          <a:prstGeom prst="rect">
            <a:avLst/>
          </a:prstGeom>
        </p:spPr>
        <p:txBody>
          <a:bodyPr spcFirstLastPara="1" wrap="square" lIns="68575" tIns="34275" rIns="68575" bIns="34275" anchor="t" anchorCtr="0">
            <a:spAutoFit/>
          </a:bodyPr>
          <a:lstStyle/>
          <a:p>
            <a:pPr marL="457200" lvl="0" indent="-381000" algn="l" rtl="0">
              <a:lnSpc>
                <a:spcPct val="80000"/>
              </a:lnSpc>
              <a:spcBef>
                <a:spcPts val="800"/>
              </a:spcBef>
              <a:spcAft>
                <a:spcPts val="0"/>
              </a:spcAft>
              <a:buClr>
                <a:schemeClr val="accent1"/>
              </a:buClr>
              <a:buSzPts val="2400"/>
              <a:buChar char="•"/>
            </a:pPr>
            <a:r>
              <a:rPr lang="en" sz="2400" b="1" dirty="0">
                <a:solidFill>
                  <a:schemeClr val="accent1"/>
                </a:solidFill>
              </a:rPr>
              <a:t>Build brighter future.</a:t>
            </a:r>
            <a:endParaRPr sz="2400" b="1" dirty="0">
              <a:solidFill>
                <a:schemeClr val="accent1"/>
              </a:solidFill>
            </a:endParaRPr>
          </a:p>
          <a:p>
            <a:pPr marL="914400" lvl="1" indent="-381000" algn="l" rtl="0">
              <a:lnSpc>
                <a:spcPct val="80000"/>
              </a:lnSpc>
              <a:spcBef>
                <a:spcPts val="1000"/>
              </a:spcBef>
              <a:spcAft>
                <a:spcPts val="0"/>
              </a:spcAft>
              <a:buSzPts val="2400"/>
              <a:buChar char="•"/>
            </a:pPr>
            <a:r>
              <a:rPr lang="en" sz="2400" dirty="0"/>
              <a:t>Offer better opportunities, grow to achieve career aspirations, choices to create best life. </a:t>
            </a:r>
            <a:endParaRPr sz="2400" dirty="0"/>
          </a:p>
          <a:p>
            <a:pPr marL="457200" lvl="0" indent="-381000" algn="l" rtl="0">
              <a:lnSpc>
                <a:spcPct val="80000"/>
              </a:lnSpc>
              <a:spcBef>
                <a:spcPts val="1000"/>
              </a:spcBef>
              <a:spcAft>
                <a:spcPts val="0"/>
              </a:spcAft>
              <a:buClr>
                <a:schemeClr val="accent1"/>
              </a:buClr>
              <a:buSzPts val="2400"/>
              <a:buChar char="•"/>
            </a:pPr>
            <a:r>
              <a:rPr lang="en" sz="2400" b="1" dirty="0">
                <a:solidFill>
                  <a:schemeClr val="accent1"/>
                </a:solidFill>
              </a:rPr>
              <a:t>Foster confident communities.</a:t>
            </a:r>
            <a:endParaRPr sz="2400" b="1" dirty="0">
              <a:solidFill>
                <a:schemeClr val="accent1"/>
              </a:solidFill>
            </a:endParaRPr>
          </a:p>
          <a:p>
            <a:pPr marL="914400" lvl="1" indent="-381000" algn="l" rtl="0">
              <a:lnSpc>
                <a:spcPct val="80000"/>
              </a:lnSpc>
              <a:spcBef>
                <a:spcPts val="1000"/>
              </a:spcBef>
              <a:spcAft>
                <a:spcPts val="0"/>
              </a:spcAft>
              <a:buSzPts val="2400"/>
              <a:buChar char="•"/>
            </a:pPr>
            <a:r>
              <a:rPr lang="en" sz="2400" dirty="0"/>
              <a:t>Closing gaps reduces stigmas/beliefs negatively affecting communities. </a:t>
            </a:r>
            <a:endParaRPr sz="2400" dirty="0"/>
          </a:p>
          <a:p>
            <a:pPr marL="457200" lvl="0" indent="-381000" algn="l" rtl="0">
              <a:lnSpc>
                <a:spcPct val="80000"/>
              </a:lnSpc>
              <a:spcBef>
                <a:spcPts val="1000"/>
              </a:spcBef>
              <a:spcAft>
                <a:spcPts val="0"/>
              </a:spcAft>
              <a:buClr>
                <a:schemeClr val="accent1"/>
              </a:buClr>
              <a:buSzPts val="2400"/>
              <a:buChar char="•"/>
            </a:pPr>
            <a:r>
              <a:rPr lang="en" sz="2400" b="1" dirty="0">
                <a:solidFill>
                  <a:schemeClr val="accent1"/>
                </a:solidFill>
              </a:rPr>
              <a:t>Close additional gaps.</a:t>
            </a:r>
            <a:endParaRPr sz="2400" b="1" dirty="0">
              <a:solidFill>
                <a:schemeClr val="accent1"/>
              </a:solidFill>
            </a:endParaRPr>
          </a:p>
          <a:p>
            <a:pPr marL="914400" lvl="1" indent="-381000" algn="l" rtl="0">
              <a:lnSpc>
                <a:spcPct val="80000"/>
              </a:lnSpc>
              <a:spcBef>
                <a:spcPts val="1000"/>
              </a:spcBef>
              <a:spcAft>
                <a:spcPts val="1000"/>
              </a:spcAft>
              <a:buSzPts val="2400"/>
              <a:buChar char="•"/>
            </a:pPr>
            <a:r>
              <a:rPr lang="en" sz="2400" dirty="0"/>
              <a:t>Opportunity gaps run parallel to other inequities. Can be the source, like a network gap. </a:t>
            </a:r>
            <a:endParaRPr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700088" y="1282303"/>
            <a:ext cx="7886700" cy="2139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sz="4000" b="1"/>
              <a:t>High-Quality Practices</a:t>
            </a:r>
            <a:endParaRPr sz="4000" b="1"/>
          </a:p>
        </p:txBody>
      </p:sp>
      <p:sp>
        <p:nvSpPr>
          <p:cNvPr id="208" name="Google Shape;208;p31"/>
          <p:cNvSpPr txBox="1">
            <a:spLocks noGrp="1"/>
          </p:cNvSpPr>
          <p:nvPr>
            <p:ph type="body" idx="1"/>
          </p:nvPr>
        </p:nvSpPr>
        <p:spPr>
          <a:xfrm>
            <a:off x="623888" y="3442097"/>
            <a:ext cx="7886700" cy="1125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209" name="Google Shape;209;p31" title="Open Door Images | Free Photos, PNG Stickers, Wallpapers ..."/>
          <p:cNvPicPr preferRelativeResize="0"/>
          <p:nvPr/>
        </p:nvPicPr>
        <p:blipFill>
          <a:blip r:embed="rId3">
            <a:alphaModFix/>
          </a:blip>
          <a:stretch>
            <a:fillRect/>
          </a:stretch>
        </p:blipFill>
        <p:spPr>
          <a:xfrm>
            <a:off x="6662875" y="966300"/>
            <a:ext cx="2186874" cy="3280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txBox="1">
            <a:spLocks noGrp="1"/>
          </p:cNvSpPr>
          <p:nvPr>
            <p:ph type="title"/>
          </p:nvPr>
        </p:nvSpPr>
        <p:spPr>
          <a:xfrm>
            <a:off x="557783" y="585216"/>
            <a:ext cx="8259113" cy="9327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b="1" dirty="0">
                <a:latin typeface="Montserrat" pitchFamily="2" charset="0"/>
                <a:ea typeface="Open Sans" pitchFamily="2" charset="0"/>
                <a:cs typeface="Open Sans" pitchFamily="2" charset="0"/>
              </a:rPr>
              <a:t>Developmentally Appropriate Practices</a:t>
            </a:r>
            <a:endParaRPr b="1" dirty="0">
              <a:latin typeface="Montserrat" pitchFamily="2" charset="0"/>
              <a:ea typeface="Open Sans" pitchFamily="2" charset="0"/>
              <a:cs typeface="Open Sans" pitchFamily="2" charset="0"/>
            </a:endParaRPr>
          </a:p>
        </p:txBody>
      </p:sp>
      <p:sp>
        <p:nvSpPr>
          <p:cNvPr id="229" name="Google Shape;229;p34"/>
          <p:cNvSpPr txBox="1">
            <a:spLocks noGrp="1"/>
          </p:cNvSpPr>
          <p:nvPr>
            <p:ph type="body" idx="1"/>
          </p:nvPr>
        </p:nvSpPr>
        <p:spPr>
          <a:xfrm>
            <a:off x="417813" y="1593693"/>
            <a:ext cx="8308373" cy="2670000"/>
          </a:xfrm>
          <a:prstGeom prst="rect">
            <a:avLst/>
          </a:prstGeom>
        </p:spPr>
        <p:txBody>
          <a:bodyPr spcFirstLastPara="1" wrap="square" lIns="0" tIns="0" rIns="0" bIns="0" anchor="t" anchorCtr="0">
            <a:noAutofit/>
          </a:bodyPr>
          <a:lstStyle/>
          <a:p>
            <a:pPr marL="457200" lvl="0" indent="-341947"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Acknowledge family expertise and value their input</a:t>
            </a:r>
            <a:endParaRPr sz="2400" dirty="0">
              <a:latin typeface="Open Sans" pitchFamily="2" charset="0"/>
              <a:ea typeface="Open Sans" pitchFamily="2" charset="0"/>
              <a:cs typeface="Open Sans" pitchFamily="2" charset="0"/>
            </a:endParaRPr>
          </a:p>
          <a:p>
            <a:pPr marL="457200" lvl="0" indent="-341947"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Build strong relationships with families and communities</a:t>
            </a:r>
            <a:endParaRPr sz="2400" dirty="0">
              <a:latin typeface="Open Sans" pitchFamily="2" charset="0"/>
              <a:ea typeface="Open Sans" pitchFamily="2" charset="0"/>
              <a:cs typeface="Open Sans" pitchFamily="2" charset="0"/>
            </a:endParaRPr>
          </a:p>
          <a:p>
            <a:pPr marL="457200" lvl="0" indent="-341947"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Be sensitive to family choices and goals for their child</a:t>
            </a:r>
            <a:endParaRPr sz="2400" dirty="0">
              <a:latin typeface="Open Sans" pitchFamily="2" charset="0"/>
              <a:ea typeface="Open Sans" pitchFamily="2" charset="0"/>
              <a:cs typeface="Open Sans" pitchFamily="2" charset="0"/>
            </a:endParaRPr>
          </a:p>
          <a:p>
            <a:pPr marL="457200" lvl="0" indent="-341947"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Consider social and cultural context of child, educator, and program</a:t>
            </a:r>
            <a:endParaRPr sz="2400" dirty="0">
              <a:latin typeface="Open Sans" pitchFamily="2" charset="0"/>
              <a:ea typeface="Open Sans" pitchFamily="2" charset="0"/>
              <a:cs typeface="Open Sans" pitchFamily="2" charset="0"/>
            </a:endParaRPr>
          </a:p>
          <a:p>
            <a:pPr marL="457200" lvl="0" indent="-341947"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Plan for DAP by considering commonality, individuality, and context</a:t>
            </a:r>
            <a:endParaRPr sz="2400" dirty="0">
              <a:latin typeface="Open Sans" pitchFamily="2" charset="0"/>
              <a:ea typeface="Open Sans" pitchFamily="2" charset="0"/>
              <a:cs typeface="Open Sans"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557783" y="427561"/>
            <a:ext cx="7167320" cy="93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600" b="1" dirty="0">
                <a:latin typeface="Montserrat" pitchFamily="2" charset="0"/>
              </a:rPr>
              <a:t>Effective Teaching Strategies</a:t>
            </a:r>
            <a:endParaRPr sz="3600" b="1" dirty="0">
              <a:latin typeface="Montserrat" pitchFamily="2" charset="0"/>
            </a:endParaRPr>
          </a:p>
        </p:txBody>
      </p:sp>
      <p:sp>
        <p:nvSpPr>
          <p:cNvPr id="253" name="Google Shape;253;p38"/>
          <p:cNvSpPr txBox="1">
            <a:spLocks noGrp="1"/>
          </p:cNvSpPr>
          <p:nvPr>
            <p:ph type="body" idx="1"/>
          </p:nvPr>
        </p:nvSpPr>
        <p:spPr>
          <a:xfrm>
            <a:off x="557783" y="1360261"/>
            <a:ext cx="8241337" cy="2670000"/>
          </a:xfrm>
          <a:prstGeom prst="rect">
            <a:avLst/>
          </a:prstGeom>
        </p:spPr>
        <p:txBody>
          <a:bodyPr spcFirstLastPara="1" wrap="square" lIns="0" tIns="0" rIns="0" bIns="0" anchor="t" anchorCtr="0">
            <a:noAutofit/>
          </a:bodyPr>
          <a:lstStyle/>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Implement differentiated instruction to meet diverse learning needs.</a:t>
            </a:r>
            <a:endParaRPr sz="2400" dirty="0">
              <a:latin typeface="Open Sans" pitchFamily="2" charset="0"/>
              <a:ea typeface="Open Sans" pitchFamily="2" charset="0"/>
              <a:cs typeface="Open Sans" pitchFamily="2" charset="0"/>
            </a:endParaRPr>
          </a:p>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Scaffold learning by providing support and gradually releasing responsibility.</a:t>
            </a:r>
            <a:endParaRPr sz="2400" dirty="0">
              <a:latin typeface="Open Sans" pitchFamily="2" charset="0"/>
              <a:ea typeface="Open Sans" pitchFamily="2" charset="0"/>
              <a:cs typeface="Open Sans" pitchFamily="2" charset="0"/>
            </a:endParaRPr>
          </a:p>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Foster a play-based learning environment.</a:t>
            </a:r>
            <a:endParaRPr sz="2400" dirty="0">
              <a:latin typeface="Open Sans" pitchFamily="2" charset="0"/>
              <a:ea typeface="Open Sans" pitchFamily="2" charset="0"/>
              <a:cs typeface="Open Sans" pitchFamily="2" charset="0"/>
            </a:endParaRPr>
          </a:p>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Encourage active learning to promote hands-on experiences.</a:t>
            </a:r>
            <a:endParaRPr sz="2400" dirty="0">
              <a:latin typeface="Open Sans" pitchFamily="2" charset="0"/>
              <a:ea typeface="Open Sans" pitchFamily="2" charset="0"/>
              <a:cs typeface="Open Sans" pitchFamily="2" charset="0"/>
            </a:endParaRPr>
          </a:p>
          <a:p>
            <a:pPr marL="457200" lvl="0" indent="-331946"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Utilize technology tools to enhance learning.</a:t>
            </a:r>
            <a:endParaRPr sz="2400" dirty="0">
              <a:latin typeface="Open Sans" pitchFamily="2" charset="0"/>
              <a:ea typeface="Open Sans" pitchFamily="2" charset="0"/>
              <a:cs typeface="Open Sans"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9"/>
          <p:cNvSpPr txBox="1">
            <a:spLocks noGrp="1"/>
          </p:cNvSpPr>
          <p:nvPr>
            <p:ph type="title"/>
          </p:nvPr>
        </p:nvSpPr>
        <p:spPr>
          <a:xfrm>
            <a:off x="2578102" y="280875"/>
            <a:ext cx="6243390" cy="618657"/>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 b="1" dirty="0">
                <a:latin typeface="Montserrat" pitchFamily="2" charset="0"/>
              </a:rPr>
              <a:t>Individualized Instruction</a:t>
            </a:r>
            <a:endParaRPr b="1" dirty="0">
              <a:latin typeface="Montserrat" pitchFamily="2" charset="0"/>
            </a:endParaRPr>
          </a:p>
        </p:txBody>
      </p:sp>
      <p:sp>
        <p:nvSpPr>
          <p:cNvPr id="259" name="Google Shape;259;p39"/>
          <p:cNvSpPr txBox="1">
            <a:spLocks noGrp="1"/>
          </p:cNvSpPr>
          <p:nvPr>
            <p:ph type="body" idx="1"/>
          </p:nvPr>
        </p:nvSpPr>
        <p:spPr>
          <a:xfrm>
            <a:off x="2609385" y="1107688"/>
            <a:ext cx="6243390" cy="3501287"/>
          </a:xfrm>
          <a:prstGeom prst="rect">
            <a:avLst/>
          </a:prstGeom>
        </p:spPr>
        <p:txBody>
          <a:bodyPr spcFirstLastPara="1" wrap="square" lIns="0" tIns="0" rIns="0" bIns="0" anchor="t" anchorCtr="0">
            <a:noAutofit/>
          </a:bodyPr>
          <a:lstStyle/>
          <a:p>
            <a:pPr marL="457200" lvl="0" indent="-351948"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High-quality practices acknowledge differences in learning.</a:t>
            </a:r>
            <a:endParaRPr sz="2400" dirty="0">
              <a:latin typeface="Open Sans" pitchFamily="2" charset="0"/>
              <a:ea typeface="Open Sans" pitchFamily="2" charset="0"/>
              <a:cs typeface="Open Sans" pitchFamily="2" charset="0"/>
            </a:endParaRPr>
          </a:p>
          <a:p>
            <a:pPr marL="457200" lvl="0" indent="-351948"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Individualized instruction is key to meeting all students' needs.</a:t>
            </a:r>
            <a:endParaRPr sz="2400" dirty="0">
              <a:latin typeface="Open Sans" pitchFamily="2" charset="0"/>
              <a:ea typeface="Open Sans" pitchFamily="2" charset="0"/>
              <a:cs typeface="Open Sans" pitchFamily="2" charset="0"/>
            </a:endParaRPr>
          </a:p>
          <a:p>
            <a:pPr marL="457200" lvl="0" indent="-351948"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Move away from one-size-fits all learning models.</a:t>
            </a:r>
            <a:endParaRPr sz="2400" dirty="0">
              <a:latin typeface="Open Sans" pitchFamily="2" charset="0"/>
              <a:ea typeface="Open Sans" pitchFamily="2" charset="0"/>
              <a:cs typeface="Open Sans" pitchFamily="2" charset="0"/>
            </a:endParaRPr>
          </a:p>
          <a:p>
            <a:pPr marL="457200" lvl="0" indent="-351948"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Understand what contributes to learning differences.</a:t>
            </a:r>
            <a:endParaRPr sz="2400" dirty="0">
              <a:latin typeface="Open Sans" pitchFamily="2" charset="0"/>
              <a:ea typeface="Open Sans" pitchFamily="2" charset="0"/>
              <a:cs typeface="Open Sans" pitchFamily="2" charset="0"/>
            </a:endParaRPr>
          </a:p>
          <a:p>
            <a:pPr marL="457200" lvl="0" indent="-351948" algn="l" rtl="0">
              <a:spcBef>
                <a:spcPts val="800"/>
              </a:spcBef>
              <a:spcAft>
                <a:spcPts val="0"/>
              </a:spcAft>
              <a:buSzPct val="100000"/>
              <a:buChar char="•"/>
            </a:pPr>
            <a:r>
              <a:rPr lang="en" sz="2400" dirty="0">
                <a:latin typeface="Open Sans" pitchFamily="2" charset="0"/>
                <a:ea typeface="Open Sans" pitchFamily="2" charset="0"/>
                <a:cs typeface="Open Sans" pitchFamily="2" charset="0"/>
              </a:rPr>
              <a:t>Adjust teaching to meet all students' learning needs.</a:t>
            </a:r>
            <a:endParaRPr sz="2400" dirty="0">
              <a:latin typeface="Open Sans" pitchFamily="2" charset="0"/>
              <a:ea typeface="Open Sans" pitchFamily="2" charset="0"/>
              <a:cs typeface="Open Sans" pitchFamily="2" charset="0"/>
            </a:endParaRPr>
          </a:p>
        </p:txBody>
      </p:sp>
      <p:pic>
        <p:nvPicPr>
          <p:cNvPr id="2" name="Picture 1">
            <a:extLst>
              <a:ext uri="{FF2B5EF4-FFF2-40B4-BE49-F238E27FC236}">
                <a16:creationId xmlns:a16="http://schemas.microsoft.com/office/drawing/2014/main" id="{A05A028B-A704-D726-680D-CC49BC03084F}"/>
              </a:ext>
            </a:extLst>
          </p:cNvPr>
          <p:cNvPicPr>
            <a:picLocks noChangeAspect="1"/>
          </p:cNvPicPr>
          <p:nvPr/>
        </p:nvPicPr>
        <p:blipFill>
          <a:blip r:embed="rId3"/>
          <a:stretch>
            <a:fillRect/>
          </a:stretch>
        </p:blipFill>
        <p:spPr>
          <a:xfrm>
            <a:off x="402086" y="587330"/>
            <a:ext cx="1984420" cy="19844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548675" y="603500"/>
            <a:ext cx="7923900" cy="6675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b="1" dirty="0">
                <a:latin typeface="Montserrat" pitchFamily="2" charset="0"/>
              </a:rPr>
              <a:t>Utah Early Learning Standards</a:t>
            </a:r>
            <a:endParaRPr b="1" dirty="0">
              <a:latin typeface="Montserrat" pitchFamily="2" charset="0"/>
            </a:endParaRPr>
          </a:p>
        </p:txBody>
      </p:sp>
      <p:sp>
        <p:nvSpPr>
          <p:cNvPr id="247" name="Google Shape;247;p37"/>
          <p:cNvSpPr txBox="1">
            <a:spLocks noGrp="1"/>
          </p:cNvSpPr>
          <p:nvPr>
            <p:ph type="body" idx="1"/>
          </p:nvPr>
        </p:nvSpPr>
        <p:spPr>
          <a:xfrm>
            <a:off x="548675" y="1408176"/>
            <a:ext cx="8128969" cy="3090600"/>
          </a:xfrm>
          <a:prstGeom prst="rect">
            <a:avLst/>
          </a:prstGeom>
        </p:spPr>
        <p:txBody>
          <a:bodyPr spcFirstLastPara="1" wrap="square" lIns="0" tIns="0" rIns="0" bIns="0" anchor="ctr" anchorCtr="0">
            <a:noAutofit/>
          </a:bodyPr>
          <a:lstStyle/>
          <a:p>
            <a:pPr marL="457200" lvl="0" indent="-361950" algn="l" rtl="0">
              <a:spcBef>
                <a:spcPts val="800"/>
              </a:spcBef>
              <a:spcAft>
                <a:spcPts val="0"/>
              </a:spcAft>
              <a:buSzPts val="2100"/>
              <a:buChar char="•"/>
            </a:pPr>
            <a:r>
              <a:rPr lang="en" sz="2400" dirty="0">
                <a:latin typeface="Open Sans" pitchFamily="2" charset="0"/>
                <a:ea typeface="Open Sans" pitchFamily="2" charset="0"/>
                <a:cs typeface="Open Sans" pitchFamily="2" charset="0"/>
              </a:rPr>
              <a:t>Foundation for ensuring learning in the classroom.</a:t>
            </a:r>
            <a:endParaRPr sz="2400" dirty="0">
              <a:latin typeface="Open Sans" pitchFamily="2" charset="0"/>
              <a:ea typeface="Open Sans" pitchFamily="2" charset="0"/>
              <a:cs typeface="Open Sans" pitchFamily="2" charset="0"/>
            </a:endParaRPr>
          </a:p>
          <a:p>
            <a:pPr marL="457200" lvl="0" indent="-361950" algn="l" rtl="0">
              <a:spcBef>
                <a:spcPts val="800"/>
              </a:spcBef>
              <a:spcAft>
                <a:spcPts val="0"/>
              </a:spcAft>
              <a:buSzPts val="2100"/>
              <a:buChar char="•"/>
            </a:pPr>
            <a:r>
              <a:rPr lang="en" sz="2400" dirty="0">
                <a:latin typeface="Open Sans" pitchFamily="2" charset="0"/>
                <a:ea typeface="Open Sans" pitchFamily="2" charset="0"/>
                <a:cs typeface="Open Sans" pitchFamily="2" charset="0"/>
              </a:rPr>
              <a:t>They drive high-quality instruction for all students and outline essential knowledge, concepts, and skills.</a:t>
            </a:r>
            <a:endParaRPr sz="2400" dirty="0">
              <a:latin typeface="Open Sans" pitchFamily="2" charset="0"/>
              <a:ea typeface="Open Sans" pitchFamily="2" charset="0"/>
              <a:cs typeface="Open Sans" pitchFamily="2" charset="0"/>
            </a:endParaRPr>
          </a:p>
          <a:p>
            <a:pPr marL="457200" lvl="0" indent="-361950" algn="l" rtl="0">
              <a:spcBef>
                <a:spcPts val="800"/>
              </a:spcBef>
              <a:spcAft>
                <a:spcPts val="0"/>
              </a:spcAft>
              <a:buSzPts val="2100"/>
              <a:buChar char="•"/>
            </a:pPr>
            <a:r>
              <a:rPr lang="en" sz="2400" dirty="0">
                <a:latin typeface="Open Sans" pitchFamily="2" charset="0"/>
                <a:ea typeface="Open Sans" pitchFamily="2" charset="0"/>
                <a:cs typeface="Open Sans" pitchFamily="2" charset="0"/>
              </a:rPr>
              <a:t>The standards are aligned to scientifically based content standards.</a:t>
            </a:r>
            <a:endParaRPr sz="2400" dirty="0">
              <a:latin typeface="Open Sans" pitchFamily="2" charset="0"/>
              <a:ea typeface="Open Sans" pitchFamily="2" charset="0"/>
              <a:cs typeface="Open Sans" pitchFamily="2" charset="0"/>
            </a:endParaRPr>
          </a:p>
          <a:p>
            <a:pPr marL="457200" lvl="0" indent="-361950" algn="l" rtl="0">
              <a:spcBef>
                <a:spcPts val="800"/>
              </a:spcBef>
              <a:spcAft>
                <a:spcPts val="0"/>
              </a:spcAft>
              <a:buSzPts val="2100"/>
              <a:buChar char="•"/>
            </a:pPr>
            <a:r>
              <a:rPr lang="en" sz="2400" dirty="0">
                <a:latin typeface="Open Sans" pitchFamily="2" charset="0"/>
                <a:ea typeface="Open Sans" pitchFamily="2" charset="0"/>
                <a:cs typeface="Open Sans" pitchFamily="2" charset="0"/>
              </a:rPr>
              <a:t>USBE updates standards regularly with field experts.</a:t>
            </a:r>
            <a:endParaRPr sz="2400" dirty="0">
              <a:latin typeface="Open Sans" pitchFamily="2" charset="0"/>
              <a:ea typeface="Open Sans" pitchFamily="2" charset="0"/>
              <a:cs typeface="Open Sans" pitchFamily="2" charset="0"/>
            </a:endParaRPr>
          </a:p>
          <a:p>
            <a:pPr marL="457200" lvl="0" indent="-361950" algn="l" rtl="0">
              <a:spcBef>
                <a:spcPts val="800"/>
              </a:spcBef>
              <a:spcAft>
                <a:spcPts val="0"/>
              </a:spcAft>
              <a:buSzPts val="2100"/>
              <a:buChar char="•"/>
            </a:pPr>
            <a:r>
              <a:rPr lang="en" sz="2400" dirty="0">
                <a:latin typeface="Open Sans" pitchFamily="2" charset="0"/>
                <a:ea typeface="Open Sans" pitchFamily="2" charset="0"/>
                <a:cs typeface="Open Sans" pitchFamily="2" charset="0"/>
              </a:rPr>
              <a:t>Parents, teachers, and local school boards control curriculum choices.</a:t>
            </a:r>
            <a:endParaRPr sz="2400" dirty="0">
              <a:latin typeface="Open Sans" pitchFamily="2" charset="0"/>
              <a:ea typeface="Open Sans" pitchFamily="2" charset="0"/>
              <a:cs typeface="Open Sans" pitchFamily="2" charset="0"/>
            </a:endParaRPr>
          </a:p>
        </p:txBody>
      </p:sp>
      <p:pic>
        <p:nvPicPr>
          <p:cNvPr id="5" name="Picture 4">
            <a:extLst>
              <a:ext uri="{FF2B5EF4-FFF2-40B4-BE49-F238E27FC236}">
                <a16:creationId xmlns:a16="http://schemas.microsoft.com/office/drawing/2014/main" id="{4C98B913-2732-FC50-0B1D-011F66084ABB}"/>
              </a:ext>
            </a:extLst>
          </p:cNvPr>
          <p:cNvPicPr>
            <a:picLocks noChangeAspect="1"/>
          </p:cNvPicPr>
          <p:nvPr/>
        </p:nvPicPr>
        <p:blipFill>
          <a:blip r:embed="rId3"/>
          <a:stretch>
            <a:fillRect/>
          </a:stretch>
        </p:blipFill>
        <p:spPr>
          <a:xfrm>
            <a:off x="7630294" y="131887"/>
            <a:ext cx="1047350" cy="127628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txBox="1">
            <a:spLocks noGrp="1"/>
          </p:cNvSpPr>
          <p:nvPr>
            <p:ph type="title"/>
          </p:nvPr>
        </p:nvSpPr>
        <p:spPr>
          <a:xfrm>
            <a:off x="971113" y="2580929"/>
            <a:ext cx="7886700" cy="2139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endParaRPr>
              <a:solidFill>
                <a:schemeClr val="accent1"/>
              </a:solidFill>
            </a:endParaRPr>
          </a:p>
          <a:p>
            <a:pPr marL="0" lvl="0" indent="0" algn="l" rtl="0">
              <a:spcBef>
                <a:spcPts val="0"/>
              </a:spcBef>
              <a:spcAft>
                <a:spcPts val="0"/>
              </a:spcAft>
              <a:buNone/>
            </a:pPr>
            <a:r>
              <a:rPr lang="en" sz="4000" b="1"/>
              <a:t>Educational Outcomes</a:t>
            </a:r>
            <a:endParaRPr sz="4000" b="1"/>
          </a:p>
        </p:txBody>
      </p:sp>
      <p:pic>
        <p:nvPicPr>
          <p:cNvPr id="284" name="Google Shape;284;p43" title="IMG_0907.HEIC"/>
          <p:cNvPicPr preferRelativeResize="0"/>
          <p:nvPr/>
        </p:nvPicPr>
        <p:blipFill rotWithShape="1">
          <a:blip r:embed="rId3">
            <a:alphaModFix/>
          </a:blip>
          <a:srcRect l="17865" t="18480" r="3672" b="26401"/>
          <a:stretch/>
        </p:blipFill>
        <p:spPr>
          <a:xfrm>
            <a:off x="971137" y="327800"/>
            <a:ext cx="7201725" cy="3793951"/>
          </a:xfrm>
          <a:prstGeom prst="rect">
            <a:avLst/>
          </a:prstGeom>
          <a:noFill/>
          <a:ln>
            <a:noFill/>
          </a:ln>
        </p:spPr>
      </p:pic>
      <p:sp>
        <p:nvSpPr>
          <p:cNvPr id="285" name="Google Shape;285;p43"/>
          <p:cNvSpPr/>
          <p:nvPr/>
        </p:nvSpPr>
        <p:spPr>
          <a:xfrm>
            <a:off x="3827925" y="1587175"/>
            <a:ext cx="246000" cy="254700"/>
          </a:xfrm>
          <a:prstGeom prst="smileyFace">
            <a:avLst>
              <a:gd name="adj" fmla="val 4653"/>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6" name="Google Shape;286;p43"/>
          <p:cNvSpPr/>
          <p:nvPr/>
        </p:nvSpPr>
        <p:spPr>
          <a:xfrm>
            <a:off x="3760025" y="958700"/>
            <a:ext cx="246000" cy="254700"/>
          </a:xfrm>
          <a:prstGeom prst="smileyFace">
            <a:avLst>
              <a:gd name="adj" fmla="val 4653"/>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7" name="Google Shape;287;p43"/>
          <p:cNvSpPr/>
          <p:nvPr/>
        </p:nvSpPr>
        <p:spPr>
          <a:xfrm>
            <a:off x="2333350" y="1628850"/>
            <a:ext cx="246000" cy="254700"/>
          </a:xfrm>
          <a:prstGeom prst="smileyFace">
            <a:avLst>
              <a:gd name="adj" fmla="val 4653"/>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Funds of Knowledge</a:t>
            </a:r>
            <a:endParaRPr/>
          </a:p>
        </p:txBody>
      </p:sp>
      <p:sp>
        <p:nvSpPr>
          <p:cNvPr id="293" name="Google Shape;293;p4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18</a:t>
            </a:fld>
            <a:endParaRPr/>
          </a:p>
        </p:txBody>
      </p:sp>
      <p:pic>
        <p:nvPicPr>
          <p:cNvPr id="294" name="Google Shape;294;p44" title="NOAA Shearwater Boat off Santa Cruz Island in Channel Islands ..."/>
          <p:cNvPicPr preferRelativeResize="0"/>
          <p:nvPr/>
        </p:nvPicPr>
        <p:blipFill rotWithShape="1">
          <a:blip r:embed="rId3">
            <a:alphaModFix/>
          </a:blip>
          <a:srcRect l="9075" t="8166" r="14913" b="23090"/>
          <a:stretch/>
        </p:blipFill>
        <p:spPr>
          <a:xfrm>
            <a:off x="735300" y="2800350"/>
            <a:ext cx="2308024" cy="1375124"/>
          </a:xfrm>
          <a:prstGeom prst="rect">
            <a:avLst/>
          </a:prstGeom>
          <a:noFill/>
          <a:ln>
            <a:noFill/>
          </a:ln>
        </p:spPr>
      </p:pic>
      <p:pic>
        <p:nvPicPr>
          <p:cNvPr id="295" name="Google Shape;295;p44" title="File:'Tambar' a Faroese rowing boat, 20 ft.JPG - Wikimedia Commons"/>
          <p:cNvPicPr preferRelativeResize="0"/>
          <p:nvPr/>
        </p:nvPicPr>
        <p:blipFill>
          <a:blip r:embed="rId4">
            <a:alphaModFix/>
          </a:blip>
          <a:stretch>
            <a:fillRect/>
          </a:stretch>
        </p:blipFill>
        <p:spPr>
          <a:xfrm>
            <a:off x="3169975" y="2797238"/>
            <a:ext cx="2057400" cy="1381338"/>
          </a:xfrm>
          <a:prstGeom prst="rect">
            <a:avLst/>
          </a:prstGeom>
          <a:noFill/>
          <a:ln>
            <a:noFill/>
          </a:ln>
        </p:spPr>
      </p:pic>
      <p:pic>
        <p:nvPicPr>
          <p:cNvPr id="296" name="Google Shape;296;p44" title="MARFORPAC, Indonesian Marine Corps conduct recon small boat ..."/>
          <p:cNvPicPr preferRelativeResize="0"/>
          <p:nvPr/>
        </p:nvPicPr>
        <p:blipFill>
          <a:blip r:embed="rId5">
            <a:alphaModFix/>
          </a:blip>
          <a:stretch>
            <a:fillRect/>
          </a:stretch>
        </p:blipFill>
        <p:spPr>
          <a:xfrm>
            <a:off x="1063375" y="1196613"/>
            <a:ext cx="3844343" cy="1375125"/>
          </a:xfrm>
          <a:prstGeom prst="rect">
            <a:avLst/>
          </a:prstGeom>
          <a:noFill/>
          <a:ln>
            <a:noFill/>
          </a:ln>
        </p:spPr>
      </p:pic>
      <p:pic>
        <p:nvPicPr>
          <p:cNvPr id="297" name="Google Shape;297;p44" title="Free Images : sea, vehicle, publicdomain, cruiseships, watercraft ..."/>
          <p:cNvPicPr preferRelativeResize="0"/>
          <p:nvPr/>
        </p:nvPicPr>
        <p:blipFill>
          <a:blip r:embed="rId6">
            <a:alphaModFix/>
          </a:blip>
          <a:stretch>
            <a:fillRect/>
          </a:stretch>
        </p:blipFill>
        <p:spPr>
          <a:xfrm>
            <a:off x="5354026" y="1529800"/>
            <a:ext cx="3295626" cy="2083901"/>
          </a:xfrm>
          <a:prstGeom prst="rect">
            <a:avLst/>
          </a:prstGeom>
          <a:noFill/>
          <a:ln>
            <a:noFill/>
          </a:ln>
        </p:spPr>
      </p:pic>
      <p:grpSp>
        <p:nvGrpSpPr>
          <p:cNvPr id="298" name="Google Shape;298;p44"/>
          <p:cNvGrpSpPr/>
          <p:nvPr/>
        </p:nvGrpSpPr>
        <p:grpSpPr>
          <a:xfrm>
            <a:off x="735300" y="1006988"/>
            <a:ext cx="7905805" cy="3580500"/>
            <a:chOff x="734795" y="1006988"/>
            <a:chExt cx="8400600" cy="3580500"/>
          </a:xfrm>
        </p:grpSpPr>
        <p:sp>
          <p:nvSpPr>
            <p:cNvPr id="299" name="Google Shape;299;p44"/>
            <p:cNvSpPr/>
            <p:nvPr/>
          </p:nvSpPr>
          <p:spPr>
            <a:xfrm>
              <a:off x="734795" y="1006988"/>
              <a:ext cx="8400600" cy="3580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0" name="Google Shape;300;p44"/>
            <p:cNvSpPr txBox="1"/>
            <p:nvPr/>
          </p:nvSpPr>
          <p:spPr>
            <a:xfrm>
              <a:off x="2128875" y="1746900"/>
              <a:ext cx="5629800" cy="164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chemeClr val="lt2"/>
                  </a:solidFill>
                  <a:latin typeface="Open Sans"/>
                  <a:ea typeface="Open Sans"/>
                  <a:cs typeface="Open Sans"/>
                  <a:sym typeface="Open Sans"/>
                </a:rPr>
                <a:t>Write a nonfiction story about a boat.</a:t>
              </a:r>
              <a:endParaRPr sz="4800" dirty="0">
                <a:solidFill>
                  <a:schemeClr val="lt2"/>
                </a:solidFill>
                <a:latin typeface="Open Sans"/>
                <a:ea typeface="Open Sans"/>
                <a:cs typeface="Open Sans"/>
                <a:sym typeface="Open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19</a:t>
            </a:fld>
            <a:endParaRPr/>
          </a:p>
        </p:txBody>
      </p:sp>
      <p:pic>
        <p:nvPicPr>
          <p:cNvPr id="306" name="Google Shape;306;p45"/>
          <p:cNvPicPr preferRelativeResize="0"/>
          <p:nvPr/>
        </p:nvPicPr>
        <p:blipFill>
          <a:blip r:embed="rId3">
            <a:alphaModFix/>
          </a:blip>
          <a:stretch>
            <a:fillRect/>
          </a:stretch>
        </p:blipFill>
        <p:spPr>
          <a:xfrm>
            <a:off x="607275" y="283600"/>
            <a:ext cx="7615325" cy="2811700"/>
          </a:xfrm>
          <a:prstGeom prst="rect">
            <a:avLst/>
          </a:prstGeom>
          <a:noFill/>
          <a:ln>
            <a:noFill/>
          </a:ln>
        </p:spPr>
      </p:pic>
      <p:sp>
        <p:nvSpPr>
          <p:cNvPr id="307" name="Google Shape;307;p45"/>
          <p:cNvSpPr txBox="1"/>
          <p:nvPr/>
        </p:nvSpPr>
        <p:spPr>
          <a:xfrm>
            <a:off x="607275" y="3136050"/>
            <a:ext cx="7615200" cy="17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libri"/>
                <a:ea typeface="Calibri"/>
                <a:cs typeface="Calibri"/>
                <a:sym typeface="Calibri"/>
              </a:rPr>
              <a:t>One person six piece gold. So my father only 22 piece gold. So my father gave him one person six piece my family is 7 people. 4-10-1979 We start get in the boat. The boat is only 21 feet long 6 feet sits. We are boat is 436 people. I’m in the boat 6 day I eat 3 time (over) 5 time because my boat stay in the beach 7 day the boat of Thailand. </a:t>
            </a:r>
            <a:endParaRPr sz="2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58FA9-16FE-1E0B-5D3E-108F11999AD4}"/>
              </a:ext>
            </a:extLst>
          </p:cNvPr>
          <p:cNvSpPr>
            <a:spLocks noGrp="1"/>
          </p:cNvSpPr>
          <p:nvPr>
            <p:ph type="title"/>
          </p:nvPr>
        </p:nvSpPr>
        <p:spPr>
          <a:xfrm>
            <a:off x="623888" y="1282303"/>
            <a:ext cx="6683429" cy="2159794"/>
          </a:xfrm>
        </p:spPr>
        <p:txBody>
          <a:bodyPr/>
          <a:lstStyle/>
          <a:p>
            <a:r>
              <a:rPr lang="en-US" b="1" dirty="0">
                <a:latin typeface="Montserrat" pitchFamily="2" charset="0"/>
              </a:rPr>
              <a:t>Welcome and Introductions</a:t>
            </a:r>
          </a:p>
        </p:txBody>
      </p:sp>
      <p:sp>
        <p:nvSpPr>
          <p:cNvPr id="6" name="Text Placeholder 5">
            <a:extLst>
              <a:ext uri="{FF2B5EF4-FFF2-40B4-BE49-F238E27FC236}">
                <a16:creationId xmlns:a16="http://schemas.microsoft.com/office/drawing/2014/main" id="{9783DAC2-0C50-B8B1-38BC-27EAB5FFED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3E5470-09B1-BB3B-3759-8DBB8BC9CC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8" name="Picture 7" descr="Qr code on a table with school supplies">
            <a:extLst>
              <a:ext uri="{FF2B5EF4-FFF2-40B4-BE49-F238E27FC236}">
                <a16:creationId xmlns:a16="http://schemas.microsoft.com/office/drawing/2014/main" id="{CE5CE330-125F-EFF2-667B-2B09E383E81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572001" y="102336"/>
            <a:ext cx="4457700" cy="4457700"/>
          </a:xfrm>
          <a:prstGeom prst="rect">
            <a:avLst/>
          </a:prstGeom>
        </p:spPr>
      </p:pic>
    </p:spTree>
    <p:extLst>
      <p:ext uri="{BB962C8B-B14F-4D97-AF65-F5344CB8AC3E}">
        <p14:creationId xmlns:p14="http://schemas.microsoft.com/office/powerpoint/2010/main" val="3976286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6"/>
          <p:cNvSpPr txBox="1">
            <a:spLocks noGrp="1"/>
          </p:cNvSpPr>
          <p:nvPr>
            <p:ph type="title"/>
          </p:nvPr>
        </p:nvSpPr>
        <p:spPr>
          <a:xfrm>
            <a:off x="628650" y="3283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ACES, Risk &amp; Protective Factors</a:t>
            </a:r>
            <a:endParaRPr/>
          </a:p>
        </p:txBody>
      </p:sp>
      <p:sp>
        <p:nvSpPr>
          <p:cNvPr id="313" name="Google Shape;313;p46"/>
          <p:cNvSpPr txBox="1">
            <a:spLocks noGrp="1"/>
          </p:cNvSpPr>
          <p:nvPr>
            <p:ph type="body" idx="1"/>
          </p:nvPr>
        </p:nvSpPr>
        <p:spPr>
          <a:xfrm>
            <a:off x="201888" y="1080575"/>
            <a:ext cx="3577800" cy="534000"/>
          </a:xfrm>
          <a:prstGeom prst="rect">
            <a:avLst/>
          </a:prstGeom>
        </p:spPr>
        <p:txBody>
          <a:bodyPr spcFirstLastPara="1" wrap="square" lIns="68575" tIns="34275" rIns="68575" bIns="34275" anchor="t" anchorCtr="0">
            <a:normAutofit fontScale="92500" lnSpcReduction="20000"/>
          </a:bodyPr>
          <a:lstStyle/>
          <a:p>
            <a:pPr marL="0" lvl="0" indent="0" algn="ctr" rtl="0">
              <a:spcBef>
                <a:spcPts val="800"/>
              </a:spcBef>
              <a:spcAft>
                <a:spcPts val="0"/>
              </a:spcAft>
              <a:buNone/>
            </a:pPr>
            <a:r>
              <a:rPr lang="en"/>
              <a:t>Adverse Childhood Experiences </a:t>
            </a:r>
            <a:r>
              <a:rPr lang="en" u="sng">
                <a:solidFill>
                  <a:schemeClr val="hlink"/>
                </a:solidFill>
                <a:hlinkClick r:id="rId3"/>
              </a:rPr>
              <a:t>(cdc.gov/aces/about)</a:t>
            </a:r>
            <a:endParaRPr/>
          </a:p>
        </p:txBody>
      </p:sp>
      <p:sp>
        <p:nvSpPr>
          <p:cNvPr id="314" name="Google Shape;314;p4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20</a:t>
            </a:fld>
            <a:endParaRPr/>
          </a:p>
        </p:txBody>
      </p:sp>
      <p:sp>
        <p:nvSpPr>
          <p:cNvPr id="315" name="Google Shape;315;p46"/>
          <p:cNvSpPr txBox="1"/>
          <p:nvPr/>
        </p:nvSpPr>
        <p:spPr>
          <a:xfrm>
            <a:off x="3590275" y="1080575"/>
            <a:ext cx="5300700" cy="360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rgbClr val="1C1D1F"/>
                </a:solidFill>
                <a:highlight>
                  <a:srgbClr val="FFFFFF"/>
                </a:highlight>
                <a:latin typeface="Open Sans"/>
                <a:ea typeface="Open Sans"/>
                <a:cs typeface="Open Sans"/>
                <a:sym typeface="Open Sans"/>
              </a:rPr>
              <a:t>Community Protective Factors</a:t>
            </a:r>
            <a:endParaRPr sz="1800" u="sng">
              <a:solidFill>
                <a:srgbClr val="1C1D1F"/>
              </a:solidFill>
              <a:highlight>
                <a:srgbClr val="FFFFFF"/>
              </a:highlight>
              <a:latin typeface="Open Sans"/>
              <a:ea typeface="Open Sans"/>
              <a:cs typeface="Open Sans"/>
              <a:sym typeface="Open Sans"/>
            </a:endParaRPr>
          </a:p>
          <a:p>
            <a:pPr marL="457200" lvl="0" indent="-336550" algn="l" rtl="0">
              <a:spcBef>
                <a:spcPts val="0"/>
              </a:spcBef>
              <a:spcAft>
                <a:spcPts val="0"/>
              </a:spcAft>
              <a:buClr>
                <a:srgbClr val="1C1D1F"/>
              </a:buClr>
              <a:buSzPts val="1700"/>
              <a:buFont typeface="Open Sans"/>
              <a:buChar char="●"/>
            </a:pPr>
            <a:r>
              <a:rPr lang="en" sz="1700">
                <a:solidFill>
                  <a:srgbClr val="1C1D1F"/>
                </a:solidFill>
                <a:highlight>
                  <a:srgbClr val="FFFFFF"/>
                </a:highlight>
                <a:latin typeface="Open Sans"/>
                <a:ea typeface="Open Sans"/>
                <a:cs typeface="Open Sans"/>
                <a:sym typeface="Open Sans"/>
              </a:rPr>
              <a:t>Children who have caring adults outside the family who serve as mentors or role models.</a:t>
            </a:r>
            <a:endParaRPr sz="1700">
              <a:solidFill>
                <a:srgbClr val="1C1D1F"/>
              </a:solidFill>
              <a:highlight>
                <a:srgbClr val="FFFFFF"/>
              </a:highlight>
              <a:latin typeface="Open Sans"/>
              <a:ea typeface="Open Sans"/>
              <a:cs typeface="Open Sans"/>
              <a:sym typeface="Open Sans"/>
            </a:endParaRPr>
          </a:p>
          <a:p>
            <a:pPr marL="457200" lvl="0" indent="-336550" algn="l" rtl="0">
              <a:spcBef>
                <a:spcPts val="0"/>
              </a:spcBef>
              <a:spcAft>
                <a:spcPts val="0"/>
              </a:spcAft>
              <a:buClr>
                <a:srgbClr val="1C1D1F"/>
              </a:buClr>
              <a:buSzPts val="1700"/>
              <a:buFont typeface="Open Sans"/>
              <a:buChar char="●"/>
            </a:pPr>
            <a:r>
              <a:rPr lang="en" sz="1700">
                <a:solidFill>
                  <a:srgbClr val="1C1D1F"/>
                </a:solidFill>
                <a:highlight>
                  <a:srgbClr val="FFFFFF"/>
                </a:highlight>
                <a:latin typeface="Open Sans"/>
                <a:ea typeface="Open Sans"/>
                <a:cs typeface="Open Sans"/>
                <a:sym typeface="Open Sans"/>
              </a:rPr>
              <a:t>Children who have positive friendships and peer networks.</a:t>
            </a:r>
            <a:endParaRPr sz="1700">
              <a:solidFill>
                <a:srgbClr val="1C1D1F"/>
              </a:solidFill>
              <a:highlight>
                <a:srgbClr val="FFFFFF"/>
              </a:highlight>
              <a:latin typeface="Open Sans"/>
              <a:ea typeface="Open Sans"/>
              <a:cs typeface="Open Sans"/>
              <a:sym typeface="Open Sans"/>
            </a:endParaRPr>
          </a:p>
          <a:p>
            <a:pPr marL="457200" lvl="0" indent="-336550" algn="l" rtl="0">
              <a:spcBef>
                <a:spcPts val="0"/>
              </a:spcBef>
              <a:spcAft>
                <a:spcPts val="0"/>
              </a:spcAft>
              <a:buClr>
                <a:srgbClr val="1C1D1F"/>
              </a:buClr>
              <a:buSzPts val="1700"/>
              <a:buFont typeface="Open Sans"/>
              <a:buChar char="●"/>
            </a:pPr>
            <a:r>
              <a:rPr lang="en" sz="1700">
                <a:solidFill>
                  <a:srgbClr val="1C1D1F"/>
                </a:solidFill>
                <a:highlight>
                  <a:srgbClr val="FFFFFF"/>
                </a:highlight>
                <a:latin typeface="Open Sans"/>
                <a:ea typeface="Open Sans"/>
                <a:cs typeface="Open Sans"/>
                <a:sym typeface="Open Sans"/>
              </a:rPr>
              <a:t>Communities where families have access to high-quality preschool.</a:t>
            </a:r>
            <a:endParaRPr sz="1700">
              <a:solidFill>
                <a:srgbClr val="1C1D1F"/>
              </a:solidFill>
              <a:highlight>
                <a:srgbClr val="FFFFFF"/>
              </a:highlight>
              <a:latin typeface="Open Sans"/>
              <a:ea typeface="Open Sans"/>
              <a:cs typeface="Open Sans"/>
              <a:sym typeface="Open Sans"/>
            </a:endParaRPr>
          </a:p>
          <a:p>
            <a:pPr marL="457200" lvl="0" indent="-336550" algn="l" rtl="0">
              <a:spcBef>
                <a:spcPts val="0"/>
              </a:spcBef>
              <a:spcAft>
                <a:spcPts val="0"/>
              </a:spcAft>
              <a:buClr>
                <a:srgbClr val="1C1D1F"/>
              </a:buClr>
              <a:buSzPts val="1700"/>
              <a:buFont typeface="Open Sans"/>
              <a:buChar char="●"/>
            </a:pPr>
            <a:r>
              <a:rPr lang="en" sz="1700">
                <a:solidFill>
                  <a:srgbClr val="1C1D1F"/>
                </a:solidFill>
                <a:highlight>
                  <a:srgbClr val="FFFFFF"/>
                </a:highlight>
                <a:latin typeface="Open Sans"/>
                <a:ea typeface="Open Sans"/>
                <a:cs typeface="Open Sans"/>
                <a:sym typeface="Open Sans"/>
              </a:rPr>
              <a:t>Communities where families have access to safe, engaging after school programs and activities.</a:t>
            </a:r>
            <a:endParaRPr sz="1700">
              <a:solidFill>
                <a:srgbClr val="1C1D1F"/>
              </a:solidFill>
              <a:highlight>
                <a:srgbClr val="FFFFFF"/>
              </a:highlight>
              <a:latin typeface="Open Sans"/>
              <a:ea typeface="Open Sans"/>
              <a:cs typeface="Open Sans"/>
              <a:sym typeface="Open Sans"/>
            </a:endParaRPr>
          </a:p>
          <a:p>
            <a:pPr marL="457200" lvl="0" indent="-336550" algn="l" rtl="0">
              <a:spcBef>
                <a:spcPts val="0"/>
              </a:spcBef>
              <a:spcAft>
                <a:spcPts val="0"/>
              </a:spcAft>
              <a:buClr>
                <a:srgbClr val="1C1D1F"/>
              </a:buClr>
              <a:buSzPts val="1700"/>
              <a:buFont typeface="Open Sans"/>
              <a:buChar char="●"/>
            </a:pPr>
            <a:r>
              <a:rPr lang="en" sz="1700">
                <a:solidFill>
                  <a:srgbClr val="1C1D1F"/>
                </a:solidFill>
                <a:highlight>
                  <a:srgbClr val="FFFFFF"/>
                </a:highlight>
                <a:latin typeface="Open Sans"/>
                <a:ea typeface="Open Sans"/>
                <a:cs typeface="Open Sans"/>
                <a:sym typeface="Open Sans"/>
              </a:rPr>
              <a:t>Communities where residents feel connected to each other and are involved in the community.</a:t>
            </a:r>
            <a:endParaRPr sz="1700">
              <a:solidFill>
                <a:srgbClr val="1C1D1F"/>
              </a:solidFill>
              <a:highlight>
                <a:srgbClr val="FFFFFF"/>
              </a:highlight>
              <a:latin typeface="Open Sans"/>
              <a:ea typeface="Open Sans"/>
              <a:cs typeface="Open Sans"/>
              <a:sym typeface="Open Sans"/>
            </a:endParaRPr>
          </a:p>
        </p:txBody>
      </p:sp>
      <p:sp>
        <p:nvSpPr>
          <p:cNvPr id="316" name="Google Shape;316;p46"/>
          <p:cNvSpPr txBox="1"/>
          <p:nvPr/>
        </p:nvSpPr>
        <p:spPr>
          <a:xfrm>
            <a:off x="628650" y="1614575"/>
            <a:ext cx="27243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u="sng">
                <a:solidFill>
                  <a:schemeClr val="hlink"/>
                </a:solidFill>
                <a:latin typeface="Calibri"/>
                <a:ea typeface="Calibri"/>
                <a:cs typeface="Calibri"/>
                <a:sym typeface="Calibri"/>
                <a:hlinkClick r:id="rId4"/>
              </a:rPr>
              <a:t>ACES Quiz (npr.org)</a:t>
            </a:r>
            <a:endParaRPr sz="2100">
              <a:solidFill>
                <a:schemeClr val="dk1"/>
              </a:solidFill>
              <a:latin typeface="Calibri"/>
              <a:ea typeface="Calibri"/>
              <a:cs typeface="Calibri"/>
              <a:sym typeface="Calibri"/>
            </a:endParaRPr>
          </a:p>
        </p:txBody>
      </p:sp>
      <p:pic>
        <p:nvPicPr>
          <p:cNvPr id="317" name="Google Shape;317;p46"/>
          <p:cNvPicPr preferRelativeResize="0"/>
          <p:nvPr/>
        </p:nvPicPr>
        <p:blipFill>
          <a:blip r:embed="rId5">
            <a:alphaModFix/>
          </a:blip>
          <a:stretch>
            <a:fillRect/>
          </a:stretch>
        </p:blipFill>
        <p:spPr>
          <a:xfrm>
            <a:off x="659025" y="2122475"/>
            <a:ext cx="2663526" cy="26635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title"/>
          </p:nvPr>
        </p:nvSpPr>
        <p:spPr>
          <a:xfrm>
            <a:off x="623888" y="1282303"/>
            <a:ext cx="4899683" cy="2139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b="1" dirty="0">
                <a:latin typeface="Montserrat"/>
                <a:ea typeface="Montserrat"/>
                <a:cs typeface="Montserrat"/>
                <a:sym typeface="Montserrat"/>
              </a:rPr>
              <a:t>Aligning Instruction with Standards</a:t>
            </a:r>
            <a:endParaRPr b="1" dirty="0">
              <a:latin typeface="Montserrat"/>
              <a:ea typeface="Montserrat"/>
              <a:cs typeface="Montserrat"/>
              <a:sym typeface="Montserrat"/>
            </a:endParaRPr>
          </a:p>
        </p:txBody>
      </p:sp>
      <p:sp>
        <p:nvSpPr>
          <p:cNvPr id="347" name="Google Shape;347;p51"/>
          <p:cNvSpPr txBox="1">
            <a:spLocks noGrp="1"/>
          </p:cNvSpPr>
          <p:nvPr>
            <p:ph type="body" idx="1"/>
          </p:nvPr>
        </p:nvSpPr>
        <p:spPr>
          <a:xfrm>
            <a:off x="623888" y="3442097"/>
            <a:ext cx="7886700" cy="1125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
        <p:nvSpPr>
          <p:cNvPr id="348" name="Google Shape;348;p5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21</a:t>
            </a:fld>
            <a:endParaRPr/>
          </a:p>
        </p:txBody>
      </p:sp>
      <p:pic>
        <p:nvPicPr>
          <p:cNvPr id="3" name="Picture 2">
            <a:extLst>
              <a:ext uri="{FF2B5EF4-FFF2-40B4-BE49-F238E27FC236}">
                <a16:creationId xmlns:a16="http://schemas.microsoft.com/office/drawing/2014/main" id="{2D6CB12A-38A4-87DC-A53E-DF73A208016C}"/>
              </a:ext>
            </a:extLst>
          </p:cNvPr>
          <p:cNvPicPr>
            <a:picLocks noChangeAspect="1"/>
          </p:cNvPicPr>
          <p:nvPr/>
        </p:nvPicPr>
        <p:blipFill>
          <a:blip r:embed="rId3"/>
          <a:stretch>
            <a:fillRect/>
          </a:stretch>
        </p:blipFill>
        <p:spPr>
          <a:xfrm>
            <a:off x="4873659" y="421504"/>
            <a:ext cx="3168581" cy="38611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b="1">
                <a:latin typeface="Montserrat"/>
                <a:ea typeface="Montserrat"/>
                <a:cs typeface="Montserrat"/>
                <a:sym typeface="Montserrat"/>
              </a:rPr>
              <a:t>Instructional Design</a:t>
            </a:r>
            <a:endParaRPr sz="3600" b="1">
              <a:latin typeface="Montserrat"/>
              <a:ea typeface="Montserrat"/>
              <a:cs typeface="Montserrat"/>
              <a:sym typeface="Montserrat"/>
            </a:endParaRPr>
          </a:p>
        </p:txBody>
      </p:sp>
      <p:sp>
        <p:nvSpPr>
          <p:cNvPr id="354" name="Google Shape;354;p52"/>
          <p:cNvSpPr txBox="1">
            <a:spLocks noGrp="1"/>
          </p:cNvSpPr>
          <p:nvPr>
            <p:ph type="body" idx="1"/>
          </p:nvPr>
        </p:nvSpPr>
        <p:spPr>
          <a:xfrm>
            <a:off x="628650" y="1268044"/>
            <a:ext cx="7886700" cy="3194177"/>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US" sz="2800" i="1">
                <a:hlinkClick r:id="rId3"/>
              </a:rPr>
              <a:t>Lesson plan- Curious George: Sail a Boat</a:t>
            </a:r>
            <a:endParaRPr sz="2800"/>
          </a:p>
          <a:p>
            <a:pPr marL="0" lvl="0" indent="0" algn="l" rtl="0">
              <a:spcBef>
                <a:spcPts val="800"/>
              </a:spcBef>
              <a:spcAft>
                <a:spcPts val="0"/>
              </a:spcAft>
              <a:buNone/>
            </a:pPr>
            <a:r>
              <a:rPr lang="en" sz="2400" b="1"/>
              <a:t>Grades: PreK-K</a:t>
            </a:r>
            <a:endParaRPr sz="2400" b="1"/>
          </a:p>
          <a:p>
            <a:pPr marL="457200" lvl="0" indent="-381000" algn="l" rtl="0">
              <a:spcBef>
                <a:spcPts val="800"/>
              </a:spcBef>
              <a:spcAft>
                <a:spcPts val="0"/>
              </a:spcAft>
              <a:buSzPts val="2400"/>
              <a:buChar char="•"/>
            </a:pPr>
            <a:r>
              <a:rPr lang="en-US" sz="2400"/>
              <a:t>Children explore wind power and recycling by building toy boats from reused materials, inspired by a Curious George video. </a:t>
            </a:r>
          </a:p>
          <a:p>
            <a:pPr marL="457200" lvl="0" indent="-381000" algn="l" rtl="0">
              <a:spcBef>
                <a:spcPts val="800"/>
              </a:spcBef>
              <a:spcAft>
                <a:spcPts val="0"/>
              </a:spcAft>
              <a:buSzPts val="2400"/>
              <a:buChar char="•"/>
            </a:pPr>
            <a:r>
              <a:rPr lang="en-US" sz="2400"/>
              <a:t>They plan, predict, and experiment as they test their boats and brainstorm other ways to recycle in the classroom.</a:t>
            </a:r>
            <a:endParaRPr/>
          </a:p>
        </p:txBody>
      </p:sp>
      <p:sp>
        <p:nvSpPr>
          <p:cNvPr id="355" name="Google Shape;355;p5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3"/>
          <p:cNvSpPr txBox="1">
            <a:spLocks noGrp="1"/>
          </p:cNvSpPr>
          <p:nvPr>
            <p:ph type="title"/>
          </p:nvPr>
        </p:nvSpPr>
        <p:spPr>
          <a:xfrm>
            <a:off x="228525" y="224315"/>
            <a:ext cx="7886700" cy="696058"/>
          </a:xfrm>
          <a:prstGeom prst="rect">
            <a:avLst/>
          </a:prstGeom>
        </p:spPr>
        <p:txBody>
          <a:bodyPr spcFirstLastPara="1" wrap="square" lIns="68575" tIns="34275" rIns="68575" bIns="34275" anchor="ctr" anchorCtr="0">
            <a:spAutoFit/>
          </a:bodyPr>
          <a:lstStyle/>
          <a:p>
            <a:pPr marL="0" lvl="0" indent="0" algn="l" rtl="0">
              <a:spcBef>
                <a:spcPts val="0"/>
              </a:spcBef>
              <a:spcAft>
                <a:spcPts val="1000"/>
              </a:spcAft>
              <a:buClr>
                <a:schemeClr val="dk1"/>
              </a:buClr>
              <a:buSzPts val="1100"/>
              <a:buFont typeface="Arial"/>
              <a:buNone/>
            </a:pPr>
            <a:r>
              <a:rPr lang="en" sz="3600" b="1">
                <a:latin typeface="Montserrat"/>
                <a:ea typeface="Montserrat"/>
                <a:cs typeface="Montserrat"/>
                <a:sym typeface="Montserrat"/>
              </a:rPr>
              <a:t>Standards Alignment</a:t>
            </a:r>
            <a:endParaRPr sz="3600"/>
          </a:p>
        </p:txBody>
      </p:sp>
      <p:sp>
        <p:nvSpPr>
          <p:cNvPr id="361" name="Google Shape;361;p53"/>
          <p:cNvSpPr txBox="1">
            <a:spLocks noGrp="1"/>
          </p:cNvSpPr>
          <p:nvPr>
            <p:ph type="body" idx="1"/>
          </p:nvPr>
        </p:nvSpPr>
        <p:spPr>
          <a:xfrm>
            <a:off x="228525" y="947725"/>
            <a:ext cx="8915700" cy="3503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b="1"/>
              <a:t>Science: </a:t>
            </a:r>
            <a:r>
              <a:rPr lang="en-US" sz="2400"/>
              <a:t>The Science standards are founded on what science is, how science is learned, and the multiple dimensions of scientific work.</a:t>
            </a:r>
          </a:p>
          <a:p>
            <a:pPr marL="342900"/>
            <a:r>
              <a:rPr lang="en" sz="2400" i="1"/>
              <a:t>Strand 3: Living Things</a:t>
            </a:r>
          </a:p>
          <a:p>
            <a:pPr marL="800100" lvl="1"/>
            <a:r>
              <a:rPr lang="en-US" sz="2400"/>
              <a:t>Living things (humans, animals, and plants) depend on their surroundings to get what they need, including food, water, and shelter, to survive. Behavior patterns between parents and offspring can help humans and animals to survive.</a:t>
            </a:r>
          </a:p>
        </p:txBody>
      </p:sp>
      <p:sp>
        <p:nvSpPr>
          <p:cNvPr id="362" name="Google Shape;362;p5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a:extLst>
            <a:ext uri="{FF2B5EF4-FFF2-40B4-BE49-F238E27FC236}">
              <a16:creationId xmlns:a16="http://schemas.microsoft.com/office/drawing/2014/main" id="{CED88646-46E4-06DB-F165-3621BA7D4627}"/>
            </a:ext>
          </a:extLst>
        </p:cNvPr>
        <p:cNvGrpSpPr/>
        <p:nvPr/>
      </p:nvGrpSpPr>
      <p:grpSpPr>
        <a:xfrm>
          <a:off x="0" y="0"/>
          <a:ext cx="0" cy="0"/>
          <a:chOff x="0" y="0"/>
          <a:chExt cx="0" cy="0"/>
        </a:xfrm>
      </p:grpSpPr>
      <p:sp>
        <p:nvSpPr>
          <p:cNvPr id="360" name="Google Shape;360;p53">
            <a:extLst>
              <a:ext uri="{FF2B5EF4-FFF2-40B4-BE49-F238E27FC236}">
                <a16:creationId xmlns:a16="http://schemas.microsoft.com/office/drawing/2014/main" id="{9F680D3F-3D68-98E0-85D4-3B948610AD4B}"/>
              </a:ext>
            </a:extLst>
          </p:cNvPr>
          <p:cNvSpPr txBox="1">
            <a:spLocks noGrp="1"/>
          </p:cNvSpPr>
          <p:nvPr>
            <p:ph type="title"/>
          </p:nvPr>
        </p:nvSpPr>
        <p:spPr>
          <a:xfrm>
            <a:off x="228525" y="224315"/>
            <a:ext cx="7886700" cy="696058"/>
          </a:xfrm>
          <a:prstGeom prst="rect">
            <a:avLst/>
          </a:prstGeom>
        </p:spPr>
        <p:txBody>
          <a:bodyPr spcFirstLastPara="1" wrap="square" lIns="68575" tIns="34275" rIns="68575" bIns="34275" anchor="ctr" anchorCtr="0">
            <a:spAutoFit/>
          </a:bodyPr>
          <a:lstStyle/>
          <a:p>
            <a:pPr marL="0" lvl="0" indent="0" algn="l" rtl="0">
              <a:spcBef>
                <a:spcPts val="0"/>
              </a:spcBef>
              <a:spcAft>
                <a:spcPts val="1000"/>
              </a:spcAft>
              <a:buClr>
                <a:schemeClr val="dk1"/>
              </a:buClr>
              <a:buSzPts val="1100"/>
              <a:buFont typeface="Arial"/>
              <a:buNone/>
            </a:pPr>
            <a:r>
              <a:rPr lang="en" sz="3600" b="1">
                <a:latin typeface="Montserrat"/>
                <a:ea typeface="Montserrat"/>
                <a:cs typeface="Montserrat"/>
                <a:sym typeface="Montserrat"/>
              </a:rPr>
              <a:t>Standards Alignment</a:t>
            </a:r>
            <a:endParaRPr sz="3600"/>
          </a:p>
        </p:txBody>
      </p:sp>
      <p:sp>
        <p:nvSpPr>
          <p:cNvPr id="361" name="Google Shape;361;p53">
            <a:extLst>
              <a:ext uri="{FF2B5EF4-FFF2-40B4-BE49-F238E27FC236}">
                <a16:creationId xmlns:a16="http://schemas.microsoft.com/office/drawing/2014/main" id="{DD203702-1289-3A3C-EEB2-922DF7F00712}"/>
              </a:ext>
            </a:extLst>
          </p:cNvPr>
          <p:cNvSpPr txBox="1">
            <a:spLocks noGrp="1"/>
          </p:cNvSpPr>
          <p:nvPr>
            <p:ph type="body" idx="1"/>
          </p:nvPr>
        </p:nvSpPr>
        <p:spPr>
          <a:xfrm>
            <a:off x="228525" y="947725"/>
            <a:ext cx="8915700" cy="3503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b="1"/>
              <a:t>Science: </a:t>
            </a:r>
            <a:r>
              <a:rPr lang="en-US" sz="2400"/>
              <a:t>The Science standards are founded on what science is, how science is learned, and the multiple dimensions of scientific work.</a:t>
            </a:r>
          </a:p>
          <a:p>
            <a:pPr marL="342900"/>
            <a:r>
              <a:rPr lang="en" sz="2400" i="1"/>
              <a:t>Strand 3: Living Things</a:t>
            </a:r>
          </a:p>
          <a:p>
            <a:pPr marL="1257300" lvl="2"/>
            <a:r>
              <a:rPr lang="en-US" sz="2400" b="1"/>
              <a:t>Standard </a:t>
            </a:r>
            <a:r>
              <a:rPr lang="en" sz="2400" b="1"/>
              <a:t>3-4 yr.3.2</a:t>
            </a:r>
          </a:p>
          <a:p>
            <a:pPr marL="1714500" lvl="3"/>
            <a:r>
              <a:rPr lang="en-US" sz="2400"/>
              <a:t>Obtain and communicate information about the pattern between living things and the places where they live. Emphasize that living things need water, air, and resources, and they live in places that have the things they need to survive.</a:t>
            </a:r>
            <a:endParaRPr sz="2400"/>
          </a:p>
        </p:txBody>
      </p:sp>
      <p:sp>
        <p:nvSpPr>
          <p:cNvPr id="362" name="Google Shape;362;p53">
            <a:extLst>
              <a:ext uri="{FF2B5EF4-FFF2-40B4-BE49-F238E27FC236}">
                <a16:creationId xmlns:a16="http://schemas.microsoft.com/office/drawing/2014/main" id="{2FAA0045-F280-24A0-922E-28FC5E2AD043}"/>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24</a:t>
            </a:fld>
            <a:endParaRPr/>
          </a:p>
        </p:txBody>
      </p:sp>
    </p:spTree>
    <p:extLst>
      <p:ext uri="{BB962C8B-B14F-4D97-AF65-F5344CB8AC3E}">
        <p14:creationId xmlns:p14="http://schemas.microsoft.com/office/powerpoint/2010/main" val="4051115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1D492D7E-A410-F39B-A2C0-EAB827B1F207}"/>
            </a:ext>
          </a:extLst>
        </p:cNvPr>
        <p:cNvGrpSpPr/>
        <p:nvPr/>
      </p:nvGrpSpPr>
      <p:grpSpPr>
        <a:xfrm>
          <a:off x="0" y="0"/>
          <a:ext cx="0" cy="0"/>
          <a:chOff x="0" y="0"/>
          <a:chExt cx="0" cy="0"/>
        </a:xfrm>
      </p:grpSpPr>
      <p:sp>
        <p:nvSpPr>
          <p:cNvPr id="353" name="Google Shape;353;p52">
            <a:extLst>
              <a:ext uri="{FF2B5EF4-FFF2-40B4-BE49-F238E27FC236}">
                <a16:creationId xmlns:a16="http://schemas.microsoft.com/office/drawing/2014/main" id="{C0095F23-A577-0170-2CC2-F02263F90D34}"/>
              </a:ext>
            </a:extLst>
          </p:cNvPr>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b="1">
                <a:latin typeface="Montserrat"/>
                <a:ea typeface="Montserrat"/>
                <a:cs typeface="Montserrat"/>
                <a:sym typeface="Montserrat"/>
              </a:rPr>
              <a:t>Instructional Design</a:t>
            </a:r>
            <a:endParaRPr sz="3600" b="1">
              <a:latin typeface="Montserrat"/>
              <a:ea typeface="Montserrat"/>
              <a:cs typeface="Montserrat"/>
              <a:sym typeface="Montserrat"/>
            </a:endParaRPr>
          </a:p>
        </p:txBody>
      </p:sp>
      <p:sp>
        <p:nvSpPr>
          <p:cNvPr id="354" name="Google Shape;354;p52">
            <a:extLst>
              <a:ext uri="{FF2B5EF4-FFF2-40B4-BE49-F238E27FC236}">
                <a16:creationId xmlns:a16="http://schemas.microsoft.com/office/drawing/2014/main" id="{7EE9716B-2B36-E729-EF31-2F3A7EA58F81}"/>
              </a:ext>
            </a:extLst>
          </p:cNvPr>
          <p:cNvSpPr txBox="1">
            <a:spLocks noGrp="1"/>
          </p:cNvSpPr>
          <p:nvPr>
            <p:ph type="body" idx="1"/>
          </p:nvPr>
        </p:nvSpPr>
        <p:spPr>
          <a:xfrm>
            <a:off x="628650" y="1240488"/>
            <a:ext cx="7886700" cy="3629168"/>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US" sz="2800" i="1">
                <a:hlinkClick r:id="rId3"/>
              </a:rPr>
              <a:t>Transportation: Uncovering America</a:t>
            </a:r>
            <a:endParaRPr sz="2800"/>
          </a:p>
          <a:p>
            <a:pPr marL="0" lvl="0" indent="0" algn="l" rtl="0">
              <a:spcBef>
                <a:spcPts val="800"/>
              </a:spcBef>
              <a:spcAft>
                <a:spcPts val="0"/>
              </a:spcAft>
              <a:buNone/>
            </a:pPr>
            <a:r>
              <a:rPr lang="en" sz="2400" b="1"/>
              <a:t>Grades: PreK-K, K-2, 3-5</a:t>
            </a:r>
            <a:endParaRPr sz="2400" b="1"/>
          </a:p>
          <a:p>
            <a:pPr marL="457200" lvl="0" indent="-381000" algn="l" rtl="0">
              <a:spcBef>
                <a:spcPts val="800"/>
              </a:spcBef>
              <a:spcAft>
                <a:spcPts val="0"/>
              </a:spcAft>
              <a:buSzPts val="2400"/>
              <a:buChar char="•"/>
            </a:pPr>
            <a:r>
              <a:rPr lang="en-US" sz="2400"/>
              <a:t>In this image set and suggested activities, students learn about how transportation has changed and developed over time, and they will practice thinking critically about modes of transportation.</a:t>
            </a:r>
          </a:p>
          <a:p>
            <a:pPr marL="457200" lvl="0" indent="-381000" algn="l" rtl="0">
              <a:spcBef>
                <a:spcPts val="800"/>
              </a:spcBef>
              <a:spcAft>
                <a:spcPts val="0"/>
              </a:spcAft>
              <a:buSzPts val="2400"/>
              <a:buChar char="•"/>
            </a:pPr>
            <a:r>
              <a:rPr lang="en-US" sz="2400"/>
              <a:t>How does transportation affect our daily lives?</a:t>
            </a:r>
          </a:p>
          <a:p>
            <a:pPr marL="457200" lvl="0" indent="-381000" algn="l" rtl="0">
              <a:spcBef>
                <a:spcPts val="800"/>
              </a:spcBef>
              <a:spcAft>
                <a:spcPts val="0"/>
              </a:spcAft>
              <a:buSzPts val="2400"/>
              <a:buChar char="•"/>
            </a:pPr>
            <a:r>
              <a:rPr lang="en-US" sz="2400"/>
              <a:t>What can we learn about transportation and travel from works of art?</a:t>
            </a:r>
            <a:endParaRPr/>
          </a:p>
        </p:txBody>
      </p:sp>
      <p:sp>
        <p:nvSpPr>
          <p:cNvPr id="355" name="Google Shape;355;p52">
            <a:extLst>
              <a:ext uri="{FF2B5EF4-FFF2-40B4-BE49-F238E27FC236}">
                <a16:creationId xmlns:a16="http://schemas.microsoft.com/office/drawing/2014/main" id="{49339371-02E5-9175-40EF-48AD3A113ECE}"/>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25</a:t>
            </a:fld>
            <a:endParaRPr/>
          </a:p>
        </p:txBody>
      </p:sp>
    </p:spTree>
    <p:extLst>
      <p:ext uri="{BB962C8B-B14F-4D97-AF65-F5344CB8AC3E}">
        <p14:creationId xmlns:p14="http://schemas.microsoft.com/office/powerpoint/2010/main" val="114655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a:extLst>
            <a:ext uri="{FF2B5EF4-FFF2-40B4-BE49-F238E27FC236}">
              <a16:creationId xmlns:a16="http://schemas.microsoft.com/office/drawing/2014/main" id="{645B7268-8D32-823D-836E-CA85033C886F}"/>
            </a:ext>
          </a:extLst>
        </p:cNvPr>
        <p:cNvGrpSpPr/>
        <p:nvPr/>
      </p:nvGrpSpPr>
      <p:grpSpPr>
        <a:xfrm>
          <a:off x="0" y="0"/>
          <a:ext cx="0" cy="0"/>
          <a:chOff x="0" y="0"/>
          <a:chExt cx="0" cy="0"/>
        </a:xfrm>
      </p:grpSpPr>
      <p:sp>
        <p:nvSpPr>
          <p:cNvPr id="360" name="Google Shape;360;p53">
            <a:extLst>
              <a:ext uri="{FF2B5EF4-FFF2-40B4-BE49-F238E27FC236}">
                <a16:creationId xmlns:a16="http://schemas.microsoft.com/office/drawing/2014/main" id="{F3CC1489-6DC1-D452-3DBF-5CDE1925CB78}"/>
              </a:ext>
            </a:extLst>
          </p:cNvPr>
          <p:cNvSpPr txBox="1">
            <a:spLocks noGrp="1"/>
          </p:cNvSpPr>
          <p:nvPr>
            <p:ph type="title"/>
          </p:nvPr>
        </p:nvSpPr>
        <p:spPr>
          <a:xfrm>
            <a:off x="228525" y="224315"/>
            <a:ext cx="7886700" cy="696058"/>
          </a:xfrm>
          <a:prstGeom prst="rect">
            <a:avLst/>
          </a:prstGeom>
        </p:spPr>
        <p:txBody>
          <a:bodyPr spcFirstLastPara="1" wrap="square" lIns="68575" tIns="34275" rIns="68575" bIns="34275" anchor="ctr" anchorCtr="0">
            <a:spAutoFit/>
          </a:bodyPr>
          <a:lstStyle/>
          <a:p>
            <a:pPr marL="0" lvl="0" indent="0" algn="l" rtl="0">
              <a:spcBef>
                <a:spcPts val="0"/>
              </a:spcBef>
              <a:spcAft>
                <a:spcPts val="1000"/>
              </a:spcAft>
              <a:buClr>
                <a:schemeClr val="dk1"/>
              </a:buClr>
              <a:buSzPts val="1100"/>
              <a:buFont typeface="Arial"/>
              <a:buNone/>
            </a:pPr>
            <a:r>
              <a:rPr lang="en" sz="3600" b="1">
                <a:latin typeface="Montserrat"/>
                <a:ea typeface="Montserrat"/>
                <a:cs typeface="Montserrat"/>
                <a:sym typeface="Montserrat"/>
              </a:rPr>
              <a:t>Standards Alignment</a:t>
            </a:r>
            <a:endParaRPr sz="3600"/>
          </a:p>
        </p:txBody>
      </p:sp>
      <p:sp>
        <p:nvSpPr>
          <p:cNvPr id="361" name="Google Shape;361;p53">
            <a:extLst>
              <a:ext uri="{FF2B5EF4-FFF2-40B4-BE49-F238E27FC236}">
                <a16:creationId xmlns:a16="http://schemas.microsoft.com/office/drawing/2014/main" id="{1ABE342F-B54B-F62A-B227-3A170C551908}"/>
              </a:ext>
            </a:extLst>
          </p:cNvPr>
          <p:cNvSpPr txBox="1">
            <a:spLocks noGrp="1"/>
          </p:cNvSpPr>
          <p:nvPr>
            <p:ph type="body" idx="1"/>
          </p:nvPr>
        </p:nvSpPr>
        <p:spPr>
          <a:xfrm>
            <a:off x="228525" y="856294"/>
            <a:ext cx="8286825" cy="2739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US" sz="2400"/>
              <a:t>Lesson Plan Alignment Chart</a:t>
            </a:r>
          </a:p>
        </p:txBody>
      </p:sp>
      <p:sp>
        <p:nvSpPr>
          <p:cNvPr id="362" name="Google Shape;362;p53">
            <a:extLst>
              <a:ext uri="{FF2B5EF4-FFF2-40B4-BE49-F238E27FC236}">
                <a16:creationId xmlns:a16="http://schemas.microsoft.com/office/drawing/2014/main" id="{AEDB53AA-1F7D-8A0F-A408-AEE67555A90E}"/>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26</a:t>
            </a:fld>
            <a:endParaRPr/>
          </a:p>
        </p:txBody>
      </p:sp>
      <p:graphicFrame>
        <p:nvGraphicFramePr>
          <p:cNvPr id="2" name="Table 1">
            <a:extLst>
              <a:ext uri="{FF2B5EF4-FFF2-40B4-BE49-F238E27FC236}">
                <a16:creationId xmlns:a16="http://schemas.microsoft.com/office/drawing/2014/main" id="{4A88FDBF-167F-256F-A246-4B57897FC224}"/>
              </a:ext>
            </a:extLst>
          </p:cNvPr>
          <p:cNvGraphicFramePr>
            <a:graphicFrameLocks noGrp="1"/>
          </p:cNvGraphicFramePr>
          <p:nvPr>
            <p:extLst>
              <p:ext uri="{D42A27DB-BD31-4B8C-83A1-F6EECF244321}">
                <p14:modId xmlns:p14="http://schemas.microsoft.com/office/powerpoint/2010/main" val="50665775"/>
              </p:ext>
            </p:extLst>
          </p:nvPr>
        </p:nvGraphicFramePr>
        <p:xfrm>
          <a:off x="1678594" y="1350431"/>
          <a:ext cx="5386686" cy="3350031"/>
        </p:xfrm>
        <a:graphic>
          <a:graphicData uri="http://schemas.openxmlformats.org/drawingml/2006/table">
            <a:tbl>
              <a:tblPr firstRow="1" firstCol="1" bandRow="1">
                <a:tableStyleId>{5C22544A-7EE6-4342-B048-85BDC9FD1C3A}</a:tableStyleId>
              </a:tblPr>
              <a:tblGrid>
                <a:gridCol w="2693343">
                  <a:extLst>
                    <a:ext uri="{9D8B030D-6E8A-4147-A177-3AD203B41FA5}">
                      <a16:colId xmlns:a16="http://schemas.microsoft.com/office/drawing/2014/main" val="968508829"/>
                    </a:ext>
                  </a:extLst>
                </a:gridCol>
                <a:gridCol w="2693343">
                  <a:extLst>
                    <a:ext uri="{9D8B030D-6E8A-4147-A177-3AD203B41FA5}">
                      <a16:colId xmlns:a16="http://schemas.microsoft.com/office/drawing/2014/main" val="1321730894"/>
                    </a:ext>
                  </a:extLst>
                </a:gridCol>
              </a:tblGrid>
              <a:tr h="362479">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Lesson Activities</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Corresponding Utah Early Learning Standards</a:t>
                      </a:r>
                    </a:p>
                  </a:txBody>
                  <a:tcPr marL="67334" marR="67334" marT="0" marB="0"/>
                </a:tc>
                <a:extLst>
                  <a:ext uri="{0D108BD9-81ED-4DB2-BD59-A6C34878D82A}">
                    <a16:rowId xmlns:a16="http://schemas.microsoft.com/office/drawing/2014/main" val="3211610320"/>
                  </a:ext>
                </a:extLst>
              </a:tr>
              <a:tr h="362479">
                <a:tc>
                  <a:txBody>
                    <a:bodyPr/>
                    <a:lstStyle/>
                    <a:p>
                      <a:pPr marL="0" marR="0">
                        <a:lnSpc>
                          <a:spcPct val="115000"/>
                        </a:lnSpc>
                        <a:spcAft>
                          <a:spcPts val="1000"/>
                        </a:spcAft>
                        <a:buNone/>
                      </a:pPr>
                      <a:r>
                        <a:rPr lang="en-US" sz="1100" b="0">
                          <a:effectLst/>
                          <a:latin typeface="Open Sans" pitchFamily="2" charset="0"/>
                          <a:ea typeface="Open Sans" pitchFamily="2" charset="0"/>
                          <a:cs typeface="Open Sans" pitchFamily="2" charset="0"/>
                        </a:rPr>
                        <a:t>Watch a video about transportation and community helpers.</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English Language Arts (ELA)</a:t>
                      </a:r>
                    </a:p>
                  </a:txBody>
                  <a:tcPr marL="67334" marR="67334" marT="0" marB="0"/>
                </a:tc>
                <a:extLst>
                  <a:ext uri="{0D108BD9-81ED-4DB2-BD59-A6C34878D82A}">
                    <a16:rowId xmlns:a16="http://schemas.microsoft.com/office/drawing/2014/main" val="1301765443"/>
                  </a:ext>
                </a:extLst>
              </a:tr>
              <a:tr h="362479">
                <a:tc>
                  <a:txBody>
                    <a:bodyPr/>
                    <a:lstStyle/>
                    <a:p>
                      <a:pPr marL="0" marR="0">
                        <a:lnSpc>
                          <a:spcPct val="115000"/>
                        </a:lnSpc>
                        <a:spcAft>
                          <a:spcPts val="1000"/>
                        </a:spcAft>
                        <a:buNone/>
                      </a:pPr>
                      <a:r>
                        <a:rPr lang="en-US" sz="1100" b="0">
                          <a:effectLst/>
                          <a:latin typeface="Open Sans" pitchFamily="2" charset="0"/>
                          <a:ea typeface="Open Sans" pitchFamily="2" charset="0"/>
                          <a:cs typeface="Open Sans" pitchFamily="2" charset="0"/>
                        </a:rPr>
                        <a:t>Discuss different modes of transportation.</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Social Studies (SS)</a:t>
                      </a:r>
                    </a:p>
                  </a:txBody>
                  <a:tcPr marL="67334" marR="67334" marT="0" marB="0"/>
                </a:tc>
                <a:extLst>
                  <a:ext uri="{0D108BD9-81ED-4DB2-BD59-A6C34878D82A}">
                    <a16:rowId xmlns:a16="http://schemas.microsoft.com/office/drawing/2014/main" val="428351482"/>
                  </a:ext>
                </a:extLst>
              </a:tr>
              <a:tr h="362479">
                <a:tc>
                  <a:txBody>
                    <a:bodyPr/>
                    <a:lstStyle/>
                    <a:p>
                      <a:pPr marL="0" marR="0">
                        <a:lnSpc>
                          <a:spcPct val="115000"/>
                        </a:lnSpc>
                        <a:spcAft>
                          <a:spcPts val="1000"/>
                        </a:spcAft>
                        <a:buNone/>
                      </a:pPr>
                      <a:r>
                        <a:rPr lang="en-US" sz="1100" b="0">
                          <a:effectLst/>
                          <a:latin typeface="Open Sans" pitchFamily="2" charset="0"/>
                          <a:ea typeface="Open Sans" pitchFamily="2" charset="0"/>
                          <a:cs typeface="Open Sans" pitchFamily="2" charset="0"/>
                        </a:rPr>
                        <a:t>Draw or build models of vehicles.</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Fine Arts (FA)</a:t>
                      </a:r>
                    </a:p>
                  </a:txBody>
                  <a:tcPr marL="67334" marR="67334" marT="0" marB="0"/>
                </a:tc>
                <a:extLst>
                  <a:ext uri="{0D108BD9-81ED-4DB2-BD59-A6C34878D82A}">
                    <a16:rowId xmlns:a16="http://schemas.microsoft.com/office/drawing/2014/main" val="1853065828"/>
                  </a:ext>
                </a:extLst>
              </a:tr>
              <a:tr h="362479">
                <a:tc>
                  <a:txBody>
                    <a:bodyPr/>
                    <a:lstStyle/>
                    <a:p>
                      <a:pPr marL="0" marR="0">
                        <a:lnSpc>
                          <a:spcPct val="115000"/>
                        </a:lnSpc>
                        <a:spcAft>
                          <a:spcPts val="1000"/>
                        </a:spcAft>
                        <a:buNone/>
                      </a:pPr>
                      <a:r>
                        <a:rPr lang="en-US" sz="1100" b="0">
                          <a:effectLst/>
                          <a:latin typeface="Open Sans" pitchFamily="2" charset="0"/>
                          <a:ea typeface="Open Sans" pitchFamily="2" charset="0"/>
                          <a:cs typeface="Open Sans" pitchFamily="2" charset="0"/>
                        </a:rPr>
                        <a:t>Explore how transportation connects people and places.</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Social Studies (SS)</a:t>
                      </a:r>
                    </a:p>
                  </a:txBody>
                  <a:tcPr marL="67334" marR="67334" marT="0" marB="0"/>
                </a:tc>
                <a:extLst>
                  <a:ext uri="{0D108BD9-81ED-4DB2-BD59-A6C34878D82A}">
                    <a16:rowId xmlns:a16="http://schemas.microsoft.com/office/drawing/2014/main" val="609029621"/>
                  </a:ext>
                </a:extLst>
              </a:tr>
              <a:tr h="362479">
                <a:tc>
                  <a:txBody>
                    <a:bodyPr/>
                    <a:lstStyle/>
                    <a:p>
                      <a:pPr marL="0" marR="0">
                        <a:lnSpc>
                          <a:spcPct val="115000"/>
                        </a:lnSpc>
                        <a:spcAft>
                          <a:spcPts val="1000"/>
                        </a:spcAft>
                        <a:buNone/>
                      </a:pPr>
                      <a:r>
                        <a:rPr lang="en-US" sz="1100" b="0">
                          <a:effectLst/>
                          <a:latin typeface="Open Sans" pitchFamily="2" charset="0"/>
                          <a:ea typeface="Open Sans" pitchFamily="2" charset="0"/>
                          <a:cs typeface="Open Sans" pitchFamily="2" charset="0"/>
                        </a:rPr>
                        <a:t>Engage in observation and creative expression.</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Lifelong Learning Practices (LLP)– Approaches to Learning</a:t>
                      </a:r>
                    </a:p>
                  </a:txBody>
                  <a:tcPr marL="67334" marR="67334" marT="0" marB="0"/>
                </a:tc>
                <a:extLst>
                  <a:ext uri="{0D108BD9-81ED-4DB2-BD59-A6C34878D82A}">
                    <a16:rowId xmlns:a16="http://schemas.microsoft.com/office/drawing/2014/main" val="905123191"/>
                  </a:ext>
                </a:extLst>
              </a:tr>
              <a:tr h="362479">
                <a:tc>
                  <a:txBody>
                    <a:bodyPr/>
                    <a:lstStyle/>
                    <a:p>
                      <a:pPr marL="0" marR="0">
                        <a:lnSpc>
                          <a:spcPct val="115000"/>
                        </a:lnSpc>
                        <a:spcAft>
                          <a:spcPts val="1000"/>
                        </a:spcAft>
                        <a:buNone/>
                      </a:pPr>
                      <a:r>
                        <a:rPr lang="en-US" sz="1100" b="0">
                          <a:effectLst/>
                          <a:latin typeface="Open Sans" pitchFamily="2" charset="0"/>
                          <a:ea typeface="Open Sans" pitchFamily="2" charset="0"/>
                          <a:cs typeface="Open Sans" pitchFamily="2" charset="0"/>
                        </a:rPr>
                        <a:t>Use tools and materials to design and build vehicles.</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Science (S)</a:t>
                      </a:r>
                    </a:p>
                  </a:txBody>
                  <a:tcPr marL="67334" marR="67334" marT="0" marB="0"/>
                </a:tc>
                <a:extLst>
                  <a:ext uri="{0D108BD9-81ED-4DB2-BD59-A6C34878D82A}">
                    <a16:rowId xmlns:a16="http://schemas.microsoft.com/office/drawing/2014/main" val="3922339048"/>
                  </a:ext>
                </a:extLst>
              </a:tr>
              <a:tr h="362479">
                <a:tc>
                  <a:txBody>
                    <a:bodyPr/>
                    <a:lstStyle/>
                    <a:p>
                      <a:pPr marL="0" marR="0">
                        <a:lnSpc>
                          <a:spcPct val="115000"/>
                        </a:lnSpc>
                        <a:spcAft>
                          <a:spcPts val="1000"/>
                        </a:spcAft>
                        <a:buNone/>
                      </a:pPr>
                      <a:r>
                        <a:rPr lang="en-US" sz="1100" b="0">
                          <a:effectLst/>
                          <a:latin typeface="Open Sans" pitchFamily="2" charset="0"/>
                          <a:ea typeface="Open Sans" pitchFamily="2" charset="0"/>
                          <a:cs typeface="Open Sans" pitchFamily="2" charset="0"/>
                        </a:rPr>
                        <a:t>Observe and describe how vehicles work.</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Science (S)</a:t>
                      </a:r>
                    </a:p>
                  </a:txBody>
                  <a:tcPr marL="67334" marR="67334" marT="0" marB="0"/>
                </a:tc>
                <a:extLst>
                  <a:ext uri="{0D108BD9-81ED-4DB2-BD59-A6C34878D82A}">
                    <a16:rowId xmlns:a16="http://schemas.microsoft.com/office/drawing/2014/main" val="527745943"/>
                  </a:ext>
                </a:extLst>
              </a:tr>
              <a:tr h="362479">
                <a:tc>
                  <a:txBody>
                    <a:bodyPr/>
                    <a:lstStyle/>
                    <a:p>
                      <a:pPr marL="0" marR="0">
                        <a:lnSpc>
                          <a:spcPct val="115000"/>
                        </a:lnSpc>
                        <a:spcAft>
                          <a:spcPts val="1000"/>
                        </a:spcAft>
                        <a:buNone/>
                      </a:pPr>
                      <a:r>
                        <a:rPr lang="en-US" sz="1100" b="0">
                          <a:effectLst/>
                          <a:latin typeface="Open Sans" pitchFamily="2" charset="0"/>
                          <a:ea typeface="Open Sans" pitchFamily="2" charset="0"/>
                          <a:cs typeface="Open Sans" pitchFamily="2" charset="0"/>
                        </a:rPr>
                        <a:t>Express understanding through drawing or writing.</a:t>
                      </a:r>
                    </a:p>
                  </a:txBody>
                  <a:tcPr marL="67334" marR="67334" marT="0" marB="0"/>
                </a:tc>
                <a:tc>
                  <a:txBody>
                    <a:bodyPr/>
                    <a:lstStyle/>
                    <a:p>
                      <a:pPr marL="0" marR="0">
                        <a:lnSpc>
                          <a:spcPct val="115000"/>
                        </a:lnSpc>
                        <a:spcAft>
                          <a:spcPts val="1000"/>
                        </a:spcAft>
                        <a:buNone/>
                      </a:pPr>
                      <a:r>
                        <a:rPr lang="en-US" sz="1100">
                          <a:effectLst/>
                          <a:latin typeface="Open Sans" pitchFamily="2" charset="0"/>
                          <a:ea typeface="Open Sans" pitchFamily="2" charset="0"/>
                          <a:cs typeface="Open Sans" pitchFamily="2" charset="0"/>
                        </a:rPr>
                        <a:t>English Language Arts (ELA)</a:t>
                      </a:r>
                    </a:p>
                  </a:txBody>
                  <a:tcPr marL="67334" marR="67334" marT="0" marB="0"/>
                </a:tc>
                <a:extLst>
                  <a:ext uri="{0D108BD9-81ED-4DB2-BD59-A6C34878D82A}">
                    <a16:rowId xmlns:a16="http://schemas.microsoft.com/office/drawing/2014/main" val="165472599"/>
                  </a:ext>
                </a:extLst>
              </a:tr>
            </a:tbl>
          </a:graphicData>
        </a:graphic>
      </p:graphicFrame>
    </p:spTree>
    <p:extLst>
      <p:ext uri="{BB962C8B-B14F-4D97-AF65-F5344CB8AC3E}">
        <p14:creationId xmlns:p14="http://schemas.microsoft.com/office/powerpoint/2010/main" val="4017919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Clr>
                <a:schemeClr val="dk1"/>
              </a:buClr>
              <a:buSzPts val="1100"/>
              <a:buFont typeface="Arial"/>
              <a:buNone/>
            </a:pPr>
            <a:r>
              <a:rPr lang="en" sz="3200" b="1">
                <a:latin typeface="Montserrat"/>
                <a:ea typeface="Montserrat"/>
                <a:cs typeface="Montserrat"/>
                <a:sym typeface="Montserrat"/>
              </a:rPr>
              <a:t>Standards Alignment</a:t>
            </a:r>
            <a:endParaRPr/>
          </a:p>
        </p:txBody>
      </p:sp>
      <p:sp>
        <p:nvSpPr>
          <p:cNvPr id="382" name="Google Shape;382;p56"/>
          <p:cNvSpPr txBox="1">
            <a:spLocks noGrp="1"/>
          </p:cNvSpPr>
          <p:nvPr>
            <p:ph type="body" idx="1"/>
          </p:nvPr>
        </p:nvSpPr>
        <p:spPr>
          <a:xfrm>
            <a:off x="628650" y="1369219"/>
            <a:ext cx="7886700" cy="3012300"/>
          </a:xfrm>
          <a:prstGeom prst="rect">
            <a:avLst/>
          </a:prstGeom>
        </p:spPr>
        <p:txBody>
          <a:bodyPr spcFirstLastPara="1" wrap="square" lIns="68575" tIns="34275" rIns="68575" bIns="34275" anchor="t" anchorCtr="0">
            <a:spAutoFit/>
          </a:bodyPr>
          <a:lstStyle/>
          <a:p>
            <a:pPr marL="0" lvl="0" indent="0" algn="l" rtl="0">
              <a:spcBef>
                <a:spcPts val="800"/>
              </a:spcBef>
              <a:spcAft>
                <a:spcPts val="0"/>
              </a:spcAft>
              <a:buNone/>
            </a:pPr>
            <a:r>
              <a:rPr lang="en" sz="2400"/>
              <a:t>Vertical alignment with Kindergarten?</a:t>
            </a:r>
            <a:endParaRPr sz="2400"/>
          </a:p>
          <a:p>
            <a:pPr marL="0" lvl="0" indent="0" algn="l" rtl="0">
              <a:spcBef>
                <a:spcPts val="800"/>
              </a:spcBef>
              <a:spcAft>
                <a:spcPts val="0"/>
              </a:spcAft>
              <a:buNone/>
            </a:pPr>
            <a:endParaRPr sz="2400"/>
          </a:p>
          <a:p>
            <a:pPr marL="0" lvl="0" indent="0" algn="l" rtl="0">
              <a:spcBef>
                <a:spcPts val="800"/>
              </a:spcBef>
              <a:spcAft>
                <a:spcPts val="0"/>
              </a:spcAft>
              <a:buNone/>
            </a:pPr>
            <a:r>
              <a:rPr lang="en" sz="2400"/>
              <a:t>First grade?</a:t>
            </a:r>
            <a:endParaRPr sz="2400"/>
          </a:p>
          <a:p>
            <a:pPr marL="0" lvl="0" indent="0" algn="l" rtl="0">
              <a:spcBef>
                <a:spcPts val="800"/>
              </a:spcBef>
              <a:spcAft>
                <a:spcPts val="0"/>
              </a:spcAft>
              <a:buNone/>
            </a:pPr>
            <a:endParaRPr sz="2400"/>
          </a:p>
          <a:p>
            <a:pPr marL="0" lvl="0" indent="0" algn="l" rtl="0">
              <a:spcBef>
                <a:spcPts val="800"/>
              </a:spcBef>
              <a:spcAft>
                <a:spcPts val="0"/>
              </a:spcAft>
              <a:buNone/>
            </a:pPr>
            <a:r>
              <a:rPr lang="en" sz="2400"/>
              <a:t>Second grade?</a:t>
            </a:r>
            <a:endParaRPr sz="2400"/>
          </a:p>
          <a:p>
            <a:pPr marL="0" lvl="0" indent="0" algn="l" rtl="0">
              <a:spcBef>
                <a:spcPts val="800"/>
              </a:spcBef>
              <a:spcAft>
                <a:spcPts val="0"/>
              </a:spcAft>
              <a:buNone/>
            </a:pPr>
            <a:endParaRPr sz="2400"/>
          </a:p>
          <a:p>
            <a:pPr marL="0" lvl="0" indent="0" algn="l" rtl="0">
              <a:spcBef>
                <a:spcPts val="800"/>
              </a:spcBef>
              <a:spcAft>
                <a:spcPts val="0"/>
              </a:spcAft>
              <a:buClr>
                <a:schemeClr val="dk1"/>
              </a:buClr>
              <a:buSzPts val="1100"/>
              <a:buFont typeface="Arial"/>
              <a:buNone/>
            </a:pPr>
            <a:r>
              <a:rPr lang="en" sz="2400"/>
              <a:t>Third through fifth grade?</a:t>
            </a:r>
            <a:endParaRPr/>
          </a:p>
        </p:txBody>
      </p:sp>
      <p:sp>
        <p:nvSpPr>
          <p:cNvPr id="383" name="Google Shape;383;p5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1"/>
          <p:cNvSpPr txBox="1">
            <a:spLocks noGrp="1"/>
          </p:cNvSpPr>
          <p:nvPr>
            <p:ph type="title"/>
          </p:nvPr>
        </p:nvSpPr>
        <p:spPr>
          <a:xfrm>
            <a:off x="628650" y="334675"/>
            <a:ext cx="7886700" cy="567900"/>
          </a:xfrm>
          <a:prstGeom prst="rect">
            <a:avLst/>
          </a:prstGeom>
        </p:spPr>
        <p:txBody>
          <a:bodyPr spcFirstLastPara="1" wrap="square" lIns="68575" tIns="34275" rIns="68575" bIns="34275" anchor="ctr" anchorCtr="0">
            <a:spAutoFit/>
          </a:bodyPr>
          <a:lstStyle/>
          <a:p>
            <a:pPr marL="0" lvl="0" indent="0" algn="l" rtl="0">
              <a:spcBef>
                <a:spcPts val="0"/>
              </a:spcBef>
              <a:spcAft>
                <a:spcPts val="0"/>
              </a:spcAft>
              <a:buNone/>
            </a:pPr>
            <a:r>
              <a:rPr lang="en" sz="3600" b="1" dirty="0">
                <a:latin typeface="Montserrat"/>
                <a:ea typeface="Montserrat"/>
                <a:cs typeface="Montserrat"/>
                <a:sym typeface="Montserrat"/>
              </a:rPr>
              <a:t>Final Thoughts?</a:t>
            </a:r>
            <a:endParaRPr sz="3600" b="1" dirty="0">
              <a:solidFill>
                <a:schemeClr val="dk1"/>
              </a:solidFill>
              <a:latin typeface="Montserrat"/>
              <a:ea typeface="Montserrat"/>
              <a:cs typeface="Montserrat"/>
              <a:sym typeface="Montserrat"/>
            </a:endParaRPr>
          </a:p>
        </p:txBody>
      </p:sp>
      <p:sp>
        <p:nvSpPr>
          <p:cNvPr id="421" name="Google Shape;421;p61"/>
          <p:cNvSpPr txBox="1"/>
          <p:nvPr/>
        </p:nvSpPr>
        <p:spPr>
          <a:xfrm>
            <a:off x="-27600" y="-65525"/>
            <a:ext cx="919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003D55E7-1C01-FC62-3B43-0EB30A3F18F0}"/>
              </a:ext>
            </a:extLst>
          </p:cNvPr>
          <p:cNvSpPr txBox="1"/>
          <p:nvPr/>
        </p:nvSpPr>
        <p:spPr>
          <a:xfrm>
            <a:off x="2271132" y="2232473"/>
            <a:ext cx="4601736" cy="307777"/>
          </a:xfrm>
          <a:prstGeom prst="rect">
            <a:avLst/>
          </a:prstGeom>
          <a:noFill/>
        </p:spPr>
        <p:txBody>
          <a:bodyPr wrap="square">
            <a:spAutoFit/>
          </a:bodyPr>
          <a:lstStyle/>
          <a:p>
            <a:r>
              <a:rPr lang="en-US" b="0" dirty="0">
                <a:effectLst/>
              </a:rPr>
              <a:t> </a:t>
            </a:r>
            <a:endParaRPr lang="en-US" dirty="0"/>
          </a:p>
        </p:txBody>
      </p:sp>
      <p:pic>
        <p:nvPicPr>
          <p:cNvPr id="5" name="Picture 4" descr="A child with ponytails in pink jacket">
            <a:extLst>
              <a:ext uri="{FF2B5EF4-FFF2-40B4-BE49-F238E27FC236}">
                <a16:creationId xmlns:a16="http://schemas.microsoft.com/office/drawing/2014/main" id="{C33D9A17-FA41-5061-21BD-C291A054E79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890837" y="998825"/>
            <a:ext cx="3362325" cy="3810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
          <a:extLst>
            <a:ext uri="{FF2B5EF4-FFF2-40B4-BE49-F238E27FC236}">
              <a16:creationId xmlns:a16="http://schemas.microsoft.com/office/drawing/2014/main" id="{B22FDBD7-F00D-03C3-E377-273E52F29E5B}"/>
            </a:ext>
          </a:extLst>
        </p:cNvPr>
        <p:cNvGrpSpPr/>
        <p:nvPr/>
      </p:nvGrpSpPr>
      <p:grpSpPr>
        <a:xfrm>
          <a:off x="0" y="0"/>
          <a:ext cx="0" cy="0"/>
          <a:chOff x="0" y="0"/>
          <a:chExt cx="0" cy="0"/>
        </a:xfrm>
      </p:grpSpPr>
      <p:sp>
        <p:nvSpPr>
          <p:cNvPr id="136" name="Google Shape;136;p21">
            <a:extLst>
              <a:ext uri="{FF2B5EF4-FFF2-40B4-BE49-F238E27FC236}">
                <a16:creationId xmlns:a16="http://schemas.microsoft.com/office/drawing/2014/main" id="{2AE378A9-E614-6DAE-4F79-792766E83EBA}"/>
              </a:ext>
            </a:extLst>
          </p:cNvPr>
          <p:cNvSpPr txBox="1">
            <a:spLocks noGrp="1"/>
          </p:cNvSpPr>
          <p:nvPr>
            <p:ph type="title"/>
          </p:nvPr>
        </p:nvSpPr>
        <p:spPr>
          <a:xfrm>
            <a:off x="228600" y="228600"/>
            <a:ext cx="8915400" cy="841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sz="3600" b="1" dirty="0">
                <a:latin typeface="Montserrat" pitchFamily="2" charset="0"/>
                <a:ea typeface="Open Sans" pitchFamily="2" charset="0"/>
                <a:cs typeface="Open Sans" pitchFamily="2" charset="0"/>
              </a:rPr>
              <a:t>Review: Learning Intentions</a:t>
            </a:r>
            <a:endParaRPr sz="3600" b="1" dirty="0">
              <a:latin typeface="Montserrat" pitchFamily="2" charset="0"/>
              <a:ea typeface="Open Sans" pitchFamily="2" charset="0"/>
              <a:cs typeface="Open Sans" pitchFamily="2" charset="0"/>
            </a:endParaRPr>
          </a:p>
        </p:txBody>
      </p:sp>
      <p:sp>
        <p:nvSpPr>
          <p:cNvPr id="137" name="Google Shape;137;p21">
            <a:extLst>
              <a:ext uri="{FF2B5EF4-FFF2-40B4-BE49-F238E27FC236}">
                <a16:creationId xmlns:a16="http://schemas.microsoft.com/office/drawing/2014/main" id="{92452335-DF2D-BECC-059B-7483AAAD3DE4}"/>
              </a:ext>
            </a:extLst>
          </p:cNvPr>
          <p:cNvSpPr txBox="1">
            <a:spLocks noGrp="1"/>
          </p:cNvSpPr>
          <p:nvPr>
            <p:ph type="body" idx="1"/>
          </p:nvPr>
        </p:nvSpPr>
        <p:spPr>
          <a:xfrm>
            <a:off x="228600" y="1228700"/>
            <a:ext cx="4343400" cy="3319200"/>
          </a:xfrm>
          <a:prstGeom prst="rect">
            <a:avLst/>
          </a:prstGeom>
        </p:spPr>
        <p:txBody>
          <a:bodyPr spcFirstLastPara="1" wrap="square" lIns="0" tIns="0" rIns="0" bIns="0" anchor="t" anchorCtr="0">
            <a:noAutofit/>
          </a:bodyPr>
          <a:lstStyle/>
          <a:p>
            <a:pPr marL="457200" indent="-342900">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Understand the </a:t>
            </a:r>
            <a:r>
              <a:rPr kumimoji="0" lang="en" sz="2400" b="0" i="1" u="none" strike="noStrike" kern="0" cap="none" spc="0" normalizeH="0" baseline="0" noProof="0" dirty="0">
                <a:ln>
                  <a:noFill/>
                </a:ln>
                <a:solidFill>
                  <a:srgbClr val="000000"/>
                </a:solidFill>
                <a:effectLst/>
                <a:uLnTx/>
                <a:uFillTx/>
                <a:latin typeface="Open Sans"/>
                <a:ea typeface="Open Sans"/>
                <a:cs typeface="Open Sans"/>
                <a:sym typeface="Open Sans"/>
                <a:hlinkClick r:id="rId3"/>
              </a:rPr>
              <a:t>Utah Core State Standards for Early Learning for Ages 3-5</a:t>
            </a:r>
            <a:r>
              <a:rPr lang="en-US" sz="2400" b="0" i="0" u="none" strike="noStrike" cap="none" dirty="0">
                <a:solidFill>
                  <a:schemeClr val="dk1"/>
                </a:solidFill>
                <a:latin typeface="Open Sans" pitchFamily="2" charset="0"/>
                <a:ea typeface="Open Sans" pitchFamily="2" charset="0"/>
                <a:cs typeface="Open Sans" pitchFamily="2" charset="0"/>
              </a:rPr>
              <a:t>.</a:t>
            </a:r>
          </a:p>
          <a:p>
            <a:pPr marL="457200" indent="-342900">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Implement Developmentally Appropriate Practices (DAP).</a:t>
            </a:r>
          </a:p>
          <a:p>
            <a:pPr marL="457200" indent="-342900">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Recognize the importance of individualized instruction.</a:t>
            </a:r>
          </a:p>
        </p:txBody>
      </p:sp>
      <p:pic>
        <p:nvPicPr>
          <p:cNvPr id="138" name="Google Shape;138;p21">
            <a:extLst>
              <a:ext uri="{FF2B5EF4-FFF2-40B4-BE49-F238E27FC236}">
                <a16:creationId xmlns:a16="http://schemas.microsoft.com/office/drawing/2014/main" id="{F9FC0435-E1DE-5D66-B911-54B6664AFEF9}"/>
              </a:ext>
            </a:extLst>
          </p:cNvPr>
          <p:cNvPicPr preferRelativeResize="0">
            <a:picLocks noGrp="1"/>
          </p:cNvPicPr>
          <p:nvPr>
            <p:ph type="pic" idx="2"/>
          </p:nvPr>
        </p:nvPicPr>
        <p:blipFill>
          <a:blip r:embed="rId4">
            <a:extLst>
              <a:ext uri="{837473B0-CC2E-450A-ABE3-18F120FF3D39}">
                <a1611:picAttrSrcUrl xmlns:a1611="http://schemas.microsoft.com/office/drawing/2016/11/main" r:id="rId5"/>
              </a:ext>
            </a:extLst>
          </a:blip>
          <a:srcRect/>
          <a:stretch/>
        </p:blipFill>
        <p:spPr>
          <a:xfrm>
            <a:off x="4690946" y="1228700"/>
            <a:ext cx="3986556" cy="3319200"/>
          </a:xfrm>
          <a:prstGeom prst="rect">
            <a:avLst/>
          </a:prstGeom>
        </p:spPr>
      </p:pic>
    </p:spTree>
    <p:extLst>
      <p:ext uri="{BB962C8B-B14F-4D97-AF65-F5344CB8AC3E}">
        <p14:creationId xmlns:p14="http://schemas.microsoft.com/office/powerpoint/2010/main" val="133124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594429" y="447025"/>
            <a:ext cx="7718100" cy="5403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2970"/>
              <a:buFont typeface="Calibri"/>
              <a:buNone/>
            </a:pPr>
            <a:r>
              <a:rPr lang="en" sz="3400" b="1">
                <a:solidFill>
                  <a:schemeClr val="accent4"/>
                </a:solidFill>
                <a:latin typeface="Montserrat"/>
                <a:ea typeface="Montserrat"/>
                <a:cs typeface="Montserrat"/>
                <a:sym typeface="Montserrat"/>
              </a:rPr>
              <a:t>USBE Preschool Education Team</a:t>
            </a:r>
            <a:endParaRPr sz="3400" b="1">
              <a:solidFill>
                <a:schemeClr val="accent4"/>
              </a:solidFill>
              <a:latin typeface="Montserrat"/>
              <a:ea typeface="Montserrat"/>
              <a:cs typeface="Montserrat"/>
              <a:sym typeface="Montserrat"/>
            </a:endParaRPr>
          </a:p>
        </p:txBody>
      </p:sp>
      <p:pic>
        <p:nvPicPr>
          <p:cNvPr id="127" name="Google Shape;127;p20"/>
          <p:cNvPicPr preferRelativeResize="0"/>
          <p:nvPr/>
        </p:nvPicPr>
        <p:blipFill rotWithShape="1">
          <a:blip r:embed="rId3">
            <a:alphaModFix/>
          </a:blip>
          <a:srcRect l="14715" r="14708"/>
          <a:stretch/>
        </p:blipFill>
        <p:spPr>
          <a:xfrm>
            <a:off x="893675" y="2231850"/>
            <a:ext cx="1638298" cy="2321352"/>
          </a:xfrm>
          <a:prstGeom prst="rect">
            <a:avLst/>
          </a:prstGeom>
          <a:noFill/>
          <a:ln>
            <a:noFill/>
          </a:ln>
        </p:spPr>
      </p:pic>
      <p:pic>
        <p:nvPicPr>
          <p:cNvPr id="128" name="Google Shape;128;p20"/>
          <p:cNvPicPr preferRelativeResize="0"/>
          <p:nvPr/>
        </p:nvPicPr>
        <p:blipFill>
          <a:blip r:embed="rId4"/>
          <a:srcRect/>
          <a:stretch/>
        </p:blipFill>
        <p:spPr>
          <a:xfrm>
            <a:off x="3679581" y="2231850"/>
            <a:ext cx="1638298" cy="2321350"/>
          </a:xfrm>
          <a:prstGeom prst="rect">
            <a:avLst/>
          </a:prstGeom>
          <a:noFill/>
          <a:ln>
            <a:noFill/>
          </a:ln>
        </p:spPr>
      </p:pic>
      <p:pic>
        <p:nvPicPr>
          <p:cNvPr id="129" name="Google Shape;129;p20"/>
          <p:cNvPicPr preferRelativeResize="0"/>
          <p:nvPr/>
        </p:nvPicPr>
        <p:blipFill>
          <a:blip r:embed="rId5"/>
          <a:srcRect/>
          <a:stretch/>
        </p:blipFill>
        <p:spPr>
          <a:xfrm>
            <a:off x="6465487" y="2231851"/>
            <a:ext cx="1638299" cy="2321349"/>
          </a:xfrm>
          <a:prstGeom prst="rect">
            <a:avLst/>
          </a:prstGeom>
          <a:noFill/>
          <a:ln>
            <a:noFill/>
          </a:ln>
        </p:spPr>
      </p:pic>
      <p:sp>
        <p:nvSpPr>
          <p:cNvPr id="130" name="Google Shape;130;p20"/>
          <p:cNvSpPr txBox="1"/>
          <p:nvPr/>
        </p:nvSpPr>
        <p:spPr>
          <a:xfrm>
            <a:off x="594425" y="1070425"/>
            <a:ext cx="2236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Open Sans"/>
                <a:ea typeface="Open Sans"/>
                <a:cs typeface="Open Sans"/>
                <a:sym typeface="Open Sans"/>
              </a:rPr>
              <a:t>Cristina Barrera, M.Ed.</a:t>
            </a:r>
            <a:endParaRPr sz="2400">
              <a:solidFill>
                <a:schemeClr val="dk1"/>
              </a:solidFill>
              <a:latin typeface="Open Sans"/>
              <a:ea typeface="Open Sans"/>
              <a:cs typeface="Open Sans"/>
              <a:sym typeface="Open Sans"/>
            </a:endParaRPr>
          </a:p>
        </p:txBody>
      </p:sp>
      <p:sp>
        <p:nvSpPr>
          <p:cNvPr id="131" name="Google Shape;131;p20"/>
          <p:cNvSpPr txBox="1"/>
          <p:nvPr/>
        </p:nvSpPr>
        <p:spPr>
          <a:xfrm>
            <a:off x="3167525" y="1070425"/>
            <a:ext cx="2571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Open Sans"/>
                <a:ea typeface="Open Sans"/>
                <a:cs typeface="Open Sans"/>
                <a:sym typeface="Open Sans"/>
              </a:rPr>
              <a:t>Katrina </a:t>
            </a:r>
            <a:endParaRPr sz="2400">
              <a:solidFill>
                <a:schemeClr val="dk1"/>
              </a:solidFill>
              <a:latin typeface="Open Sans"/>
              <a:ea typeface="Open Sans"/>
              <a:cs typeface="Open Sans"/>
              <a:sym typeface="Open Sans"/>
            </a:endParaRPr>
          </a:p>
          <a:p>
            <a:pPr marL="0" lvl="0" indent="0" algn="ctr" rtl="0">
              <a:spcBef>
                <a:spcPts val="0"/>
              </a:spcBef>
              <a:spcAft>
                <a:spcPts val="0"/>
              </a:spcAft>
              <a:buNone/>
            </a:pPr>
            <a:r>
              <a:rPr lang="en" sz="2400">
                <a:solidFill>
                  <a:schemeClr val="dk1"/>
                </a:solidFill>
                <a:latin typeface="Open Sans"/>
                <a:ea typeface="Open Sans"/>
                <a:cs typeface="Open Sans"/>
                <a:sym typeface="Open Sans"/>
              </a:rPr>
              <a:t>Herd, Ed.D.</a:t>
            </a:r>
            <a:endParaRPr sz="2400">
              <a:solidFill>
                <a:schemeClr val="dk1"/>
              </a:solidFill>
              <a:latin typeface="Open Sans"/>
              <a:ea typeface="Open Sans"/>
              <a:cs typeface="Open Sans"/>
              <a:sym typeface="Open Sans"/>
            </a:endParaRPr>
          </a:p>
        </p:txBody>
      </p:sp>
      <p:sp>
        <p:nvSpPr>
          <p:cNvPr id="132" name="Google Shape;132;p20"/>
          <p:cNvSpPr txBox="1"/>
          <p:nvPr/>
        </p:nvSpPr>
        <p:spPr>
          <a:xfrm>
            <a:off x="6075725" y="1070425"/>
            <a:ext cx="2444400" cy="7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Open Sans"/>
                <a:ea typeface="Open Sans"/>
                <a:cs typeface="Open Sans"/>
                <a:sym typeface="Open Sans"/>
              </a:rPr>
              <a:t>Jared</a:t>
            </a:r>
            <a:endParaRPr sz="2400">
              <a:solidFill>
                <a:schemeClr val="dk1"/>
              </a:solidFill>
              <a:latin typeface="Open Sans"/>
              <a:ea typeface="Open Sans"/>
              <a:cs typeface="Open Sans"/>
              <a:sym typeface="Open Sans"/>
            </a:endParaRPr>
          </a:p>
          <a:p>
            <a:pPr marL="0" lvl="0" indent="0" algn="ctr" rtl="0">
              <a:spcBef>
                <a:spcPts val="0"/>
              </a:spcBef>
              <a:spcAft>
                <a:spcPts val="0"/>
              </a:spcAft>
              <a:buNone/>
            </a:pPr>
            <a:r>
              <a:rPr lang="en" sz="2400">
                <a:solidFill>
                  <a:schemeClr val="dk1"/>
                </a:solidFill>
                <a:latin typeface="Open Sans"/>
                <a:ea typeface="Open Sans"/>
                <a:cs typeface="Open Sans"/>
                <a:sym typeface="Open Sans"/>
              </a:rPr>
              <a:t>Lisonbee, Ph.D.</a:t>
            </a:r>
            <a:endParaRPr sz="240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id="{8A8204CE-6014-292C-E1D3-59DF6B5B70BA}"/>
            </a:ext>
          </a:extLst>
        </p:cNvPr>
        <p:cNvGrpSpPr/>
        <p:nvPr/>
      </p:nvGrpSpPr>
      <p:grpSpPr>
        <a:xfrm>
          <a:off x="0" y="0"/>
          <a:ext cx="0" cy="0"/>
          <a:chOff x="0" y="0"/>
          <a:chExt cx="0" cy="0"/>
        </a:xfrm>
      </p:grpSpPr>
      <p:sp>
        <p:nvSpPr>
          <p:cNvPr id="151" name="Google Shape;151;p23">
            <a:extLst>
              <a:ext uri="{FF2B5EF4-FFF2-40B4-BE49-F238E27FC236}">
                <a16:creationId xmlns:a16="http://schemas.microsoft.com/office/drawing/2014/main" id="{B6FD5278-5BDA-E168-1837-90722368CF0B}"/>
              </a:ext>
            </a:extLst>
          </p:cNvPr>
          <p:cNvSpPr txBox="1">
            <a:spLocks noGrp="1"/>
          </p:cNvSpPr>
          <p:nvPr>
            <p:ph type="title"/>
          </p:nvPr>
        </p:nvSpPr>
        <p:spPr>
          <a:xfrm>
            <a:off x="220717" y="461343"/>
            <a:ext cx="7886700" cy="567900"/>
          </a:xfrm>
          <a:prstGeom prst="rect">
            <a:avLst/>
          </a:prstGeom>
        </p:spPr>
        <p:txBody>
          <a:bodyPr spcFirstLastPara="1" wrap="square" lIns="68575" tIns="34275" rIns="68575" bIns="34275" anchor="ctr" anchorCtr="0">
            <a:spAutoFit/>
          </a:bodyPr>
          <a:lstStyle/>
          <a:p>
            <a:pPr marL="0" lvl="0" indent="0" algn="l" rtl="0">
              <a:spcBef>
                <a:spcPts val="0"/>
              </a:spcBef>
              <a:spcAft>
                <a:spcPts val="0"/>
              </a:spcAft>
              <a:buNone/>
            </a:pPr>
            <a:r>
              <a:rPr lang="en" sz="3600" b="1" dirty="0">
                <a:latin typeface="Montserrat"/>
                <a:ea typeface="Montserrat"/>
                <a:cs typeface="Montserrat"/>
                <a:sym typeface="Montserrat"/>
              </a:rPr>
              <a:t>Review: Success Criteria</a:t>
            </a:r>
            <a:endParaRPr sz="3600" b="1" dirty="0">
              <a:latin typeface="Montserrat"/>
              <a:ea typeface="Montserrat"/>
              <a:cs typeface="Montserrat"/>
              <a:sym typeface="Montserrat"/>
            </a:endParaRPr>
          </a:p>
        </p:txBody>
      </p:sp>
      <p:sp>
        <p:nvSpPr>
          <p:cNvPr id="152" name="Google Shape;152;p23">
            <a:extLst>
              <a:ext uri="{FF2B5EF4-FFF2-40B4-BE49-F238E27FC236}">
                <a16:creationId xmlns:a16="http://schemas.microsoft.com/office/drawing/2014/main" id="{78C61FCE-29A4-EA23-1DB6-F5A96E7A27C4}"/>
              </a:ext>
            </a:extLst>
          </p:cNvPr>
          <p:cNvSpPr txBox="1"/>
          <p:nvPr/>
        </p:nvSpPr>
        <p:spPr>
          <a:xfrm>
            <a:off x="3290850" y="2185575"/>
            <a:ext cx="256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p>
        </p:txBody>
      </p:sp>
      <p:sp>
        <p:nvSpPr>
          <p:cNvPr id="153" name="Google Shape;153;p23">
            <a:extLst>
              <a:ext uri="{FF2B5EF4-FFF2-40B4-BE49-F238E27FC236}">
                <a16:creationId xmlns:a16="http://schemas.microsoft.com/office/drawing/2014/main" id="{BE24FAF3-5880-A6DB-2F49-186931633332}"/>
              </a:ext>
            </a:extLst>
          </p:cNvPr>
          <p:cNvSpPr txBox="1">
            <a:spLocks noGrp="1"/>
          </p:cNvSpPr>
          <p:nvPr>
            <p:ph type="body" idx="1"/>
          </p:nvPr>
        </p:nvSpPr>
        <p:spPr>
          <a:xfrm>
            <a:off x="220717" y="1225387"/>
            <a:ext cx="8923283" cy="3700983"/>
          </a:xfrm>
          <a:prstGeom prst="rect">
            <a:avLst/>
          </a:prstGeom>
        </p:spPr>
        <p:txBody>
          <a:bodyPr spcFirstLastPara="1" wrap="square" lIns="68575" tIns="34275" rIns="68575" bIns="34275" anchor="t" anchorCtr="0">
            <a:spAutoFit/>
          </a:bodyPr>
          <a:lstStyle/>
          <a:p>
            <a:pPr marL="457200" lvl="0" indent="-381000" algn="l" rtl="0">
              <a:lnSpc>
                <a:spcPct val="90000"/>
              </a:lnSpc>
              <a:spcBef>
                <a:spcPts val="0"/>
              </a:spcBef>
              <a:spcAft>
                <a:spcPts val="600"/>
              </a:spcAft>
              <a:buClr>
                <a:srgbClr val="000000"/>
              </a:buClr>
              <a:buSzPts val="2400"/>
              <a:buFont typeface="Open Sans"/>
              <a:buChar char="•"/>
            </a:pPr>
            <a:r>
              <a:rPr lang="en-US" sz="2400" dirty="0">
                <a:solidFill>
                  <a:srgbClr val="000000"/>
                </a:solidFill>
              </a:rPr>
              <a:t>Participants will be able to:</a:t>
            </a:r>
          </a:p>
          <a:p>
            <a:pPr lvl="1" indent="-381000">
              <a:spcBef>
                <a:spcPts val="0"/>
              </a:spcBef>
              <a:spcAft>
                <a:spcPts val="600"/>
              </a:spcAft>
              <a:buClr>
                <a:srgbClr val="000000"/>
              </a:buClr>
              <a:buSzPts val="2400"/>
              <a:buFont typeface="Open Sans"/>
              <a:buChar char="•"/>
            </a:pPr>
            <a:r>
              <a:rPr lang="en-US" sz="2400" dirty="0">
                <a:solidFill>
                  <a:srgbClr val="000000"/>
                </a:solidFill>
              </a:rPr>
              <a:t>Articulate the key components of the </a:t>
            </a:r>
            <a:r>
              <a:rPr lang="en" sz="2400" i="1" dirty="0">
                <a:hlinkClick r:id="rId3"/>
              </a:rPr>
              <a:t>Utah Core State Standards for Early Learning for Ages 3-5</a:t>
            </a:r>
            <a:r>
              <a:rPr lang="en" sz="2400" i="1" dirty="0"/>
              <a:t>.</a:t>
            </a:r>
          </a:p>
          <a:p>
            <a:pPr lvl="1" indent="-381000">
              <a:spcBef>
                <a:spcPts val="0"/>
              </a:spcBef>
              <a:spcAft>
                <a:spcPts val="600"/>
              </a:spcAft>
              <a:buClr>
                <a:srgbClr val="000000"/>
              </a:buClr>
              <a:buSzPts val="2400"/>
              <a:buFont typeface="Open Sans"/>
              <a:buChar char="•"/>
            </a:pPr>
            <a:r>
              <a:rPr lang="en" sz="2400" dirty="0">
                <a:solidFill>
                  <a:srgbClr val="000000"/>
                </a:solidFill>
              </a:rPr>
              <a:t>D</a:t>
            </a:r>
            <a:r>
              <a:rPr lang="en-US" sz="2400" dirty="0" err="1">
                <a:solidFill>
                  <a:srgbClr val="000000"/>
                </a:solidFill>
              </a:rPr>
              <a:t>emonstrate</a:t>
            </a:r>
            <a:r>
              <a:rPr lang="en-US" sz="2400" dirty="0">
                <a:solidFill>
                  <a:srgbClr val="000000"/>
                </a:solidFill>
              </a:rPr>
              <a:t> the ability to implement DAP in their classrooms, fostering belonging, respecting individuality, and creating a safe environment for interaction and learning.</a:t>
            </a:r>
          </a:p>
          <a:p>
            <a:pPr lvl="1" indent="-381000">
              <a:spcBef>
                <a:spcPts val="0"/>
              </a:spcBef>
              <a:spcAft>
                <a:spcPts val="600"/>
              </a:spcAft>
              <a:buClr>
                <a:srgbClr val="000000"/>
              </a:buClr>
              <a:buSzPts val="2400"/>
              <a:buFont typeface="Open Sans"/>
              <a:buChar char="•"/>
            </a:pPr>
            <a:r>
              <a:rPr lang="en-US" sz="2400" dirty="0">
                <a:solidFill>
                  <a:srgbClr val="000000"/>
                </a:solidFill>
              </a:rPr>
              <a:t>R</a:t>
            </a:r>
            <a:r>
              <a:rPr lang="en-US" sz="2400" dirty="0"/>
              <a:t>ecognize the importance of individualized instruction and be able to adjust their teaching methods to meet the diverse needs of all students.</a:t>
            </a:r>
            <a:endParaRPr sz="2400" dirty="0">
              <a:solidFill>
                <a:srgbClr val="000000"/>
              </a:solidFill>
            </a:endParaRPr>
          </a:p>
        </p:txBody>
      </p:sp>
    </p:spTree>
    <p:extLst>
      <p:ext uri="{BB962C8B-B14F-4D97-AF65-F5344CB8AC3E}">
        <p14:creationId xmlns:p14="http://schemas.microsoft.com/office/powerpoint/2010/main" val="3477108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36bf17dc4b1_0_274"/>
          <p:cNvSpPr txBox="1">
            <a:spLocks noGrp="1"/>
          </p:cNvSpPr>
          <p:nvPr>
            <p:ph type="title"/>
          </p:nvPr>
        </p:nvSpPr>
        <p:spPr>
          <a:xfrm>
            <a:off x="446149" y="778466"/>
            <a:ext cx="3553321" cy="994200"/>
          </a:xfrm>
          <a:prstGeom prst="rect">
            <a:avLst/>
          </a:prstGeom>
          <a:noFill/>
          <a:ln>
            <a:noFill/>
          </a:ln>
        </p:spPr>
        <p:txBody>
          <a:bodyPr spcFirstLastPara="1" wrap="square" lIns="68575" tIns="34275" rIns="68575" bIns="34275" anchor="ctr" anchorCtr="0">
            <a:noAutofit/>
          </a:bodyPr>
          <a:lstStyle/>
          <a:p>
            <a:pPr>
              <a:buSzPts val="3300"/>
            </a:pPr>
            <a:r>
              <a:rPr lang="en-US" sz="4000" b="1" dirty="0"/>
              <a:t>Want to stay connected?</a:t>
            </a:r>
            <a:endParaRPr sz="4000" dirty="0">
              <a:solidFill>
                <a:schemeClr val="lt1"/>
              </a:solidFill>
            </a:endParaRPr>
          </a:p>
        </p:txBody>
      </p:sp>
      <p:sp>
        <p:nvSpPr>
          <p:cNvPr id="696" name="Google Shape;696;g36bf17dc4b1_0_274"/>
          <p:cNvSpPr txBox="1">
            <a:spLocks noGrp="1"/>
          </p:cNvSpPr>
          <p:nvPr>
            <p:ph type="body" idx="1"/>
          </p:nvPr>
        </p:nvSpPr>
        <p:spPr>
          <a:xfrm>
            <a:off x="446150" y="2141950"/>
            <a:ext cx="8697850" cy="2806379"/>
          </a:xfrm>
          <a:prstGeom prst="rect">
            <a:avLst/>
          </a:prstGeom>
          <a:noFill/>
          <a:ln>
            <a:noFill/>
          </a:ln>
        </p:spPr>
        <p:txBody>
          <a:bodyPr spcFirstLastPara="1" wrap="square" lIns="68575" tIns="34275" rIns="68575" bIns="34275" anchor="t" anchorCtr="0">
            <a:spAutoFit/>
          </a:bodyPr>
          <a:lstStyle/>
          <a:p>
            <a:pPr marL="457200" lvl="0" indent="-381000" algn="l" rtl="0">
              <a:spcBef>
                <a:spcPts val="800"/>
              </a:spcBef>
              <a:spcAft>
                <a:spcPts val="0"/>
              </a:spcAft>
              <a:buSzPts val="2400"/>
              <a:buFont typeface="Open Sans"/>
              <a:buChar char="•"/>
            </a:pPr>
            <a:r>
              <a:rPr lang="en-US" sz="2400" b="1" i="1" u="sng" dirty="0">
                <a:solidFill>
                  <a:schemeClr val="hlink"/>
                </a:solidFill>
                <a:latin typeface="Open Sans"/>
                <a:ea typeface="Open Sans"/>
                <a:cs typeface="Open Sans"/>
                <a:sym typeface="Open Sans"/>
                <a:hlinkClick r:id="rId3"/>
              </a:rPr>
              <a:t>USBE Preschool Newsletter Sign Up</a:t>
            </a:r>
            <a:r>
              <a:rPr lang="en" sz="2400" b="1" i="1" dirty="0">
                <a:latin typeface="Open Sans"/>
                <a:ea typeface="Open Sans"/>
                <a:cs typeface="Open Sans"/>
                <a:sym typeface="Open Sans"/>
              </a:rPr>
              <a:t> </a:t>
            </a:r>
            <a:endParaRPr sz="2400" b="1" i="1" dirty="0">
              <a:latin typeface="Open Sans"/>
              <a:ea typeface="Open Sans"/>
              <a:cs typeface="Open Sans"/>
              <a:sym typeface="Open Sans"/>
            </a:endParaRPr>
          </a:p>
          <a:p>
            <a:pPr marL="914400" lvl="1" indent="-381000" algn="l" rtl="0">
              <a:spcBef>
                <a:spcPts val="400"/>
              </a:spcBef>
              <a:spcAft>
                <a:spcPts val="0"/>
              </a:spcAft>
              <a:buSzPts val="2400"/>
              <a:buFont typeface="Open Sans"/>
              <a:buChar char="•"/>
            </a:pPr>
            <a:r>
              <a:rPr lang="en" sz="2400" dirty="0"/>
              <a:t>I</a:t>
            </a:r>
            <a:r>
              <a:rPr lang="en" sz="2400" dirty="0">
                <a:latin typeface="Open Sans"/>
                <a:ea typeface="Open Sans"/>
                <a:cs typeface="Open Sans"/>
                <a:sym typeface="Open Sans"/>
              </a:rPr>
              <a:t>n collaboration with Utah Education Network (UEN), we created an email subscriber list for all early childhood professionals across the state. </a:t>
            </a:r>
            <a:endParaRPr sz="2400" dirty="0">
              <a:latin typeface="Open Sans"/>
              <a:ea typeface="Open Sans"/>
              <a:cs typeface="Open Sans"/>
              <a:sym typeface="Open Sans"/>
            </a:endParaRPr>
          </a:p>
          <a:p>
            <a:pPr marL="914400" lvl="1" indent="-381000" algn="l" rtl="0">
              <a:spcBef>
                <a:spcPts val="1000"/>
              </a:spcBef>
              <a:spcAft>
                <a:spcPts val="1000"/>
              </a:spcAft>
              <a:buSzPts val="2400"/>
              <a:buFont typeface="Open Sans"/>
              <a:buChar char="•"/>
            </a:pPr>
            <a:r>
              <a:rPr lang="en" sz="2400" dirty="0">
                <a:latin typeface="Open Sans"/>
                <a:ea typeface="Open Sans"/>
                <a:cs typeface="Open Sans"/>
                <a:sym typeface="Open Sans"/>
              </a:rPr>
              <a:t>Subscribe to stay up to date on early care &amp; education happenings and professional learning opportunities.</a:t>
            </a:r>
            <a:endParaRPr sz="2400" b="1" dirty="0">
              <a:solidFill>
                <a:srgbClr val="424242"/>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842D6AC6-927B-9FC8-46C0-921F8DA4DE50}"/>
              </a:ext>
            </a:extLst>
          </p:cNvPr>
          <p:cNvPicPr>
            <a:picLocks noChangeAspect="1"/>
          </p:cNvPicPr>
          <p:nvPr/>
        </p:nvPicPr>
        <p:blipFill>
          <a:blip r:embed="rId4"/>
          <a:stretch>
            <a:fillRect/>
          </a:stretch>
        </p:blipFill>
        <p:spPr>
          <a:xfrm>
            <a:off x="4572000" y="260500"/>
            <a:ext cx="3553321" cy="18814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32</a:t>
            </a:fld>
            <a:endParaRPr/>
          </a:p>
        </p:txBody>
      </p:sp>
      <p:sp>
        <p:nvSpPr>
          <p:cNvPr id="413" name="Google Shape;413;p60"/>
          <p:cNvSpPr txBox="1">
            <a:spLocks noGrp="1"/>
          </p:cNvSpPr>
          <p:nvPr>
            <p:ph type="title"/>
          </p:nvPr>
        </p:nvSpPr>
        <p:spPr>
          <a:xfrm>
            <a:off x="471037" y="423755"/>
            <a:ext cx="2949300" cy="12003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3000" b="1" dirty="0">
                <a:latin typeface="Montserrat"/>
                <a:ea typeface="Montserrat"/>
                <a:cs typeface="Montserrat"/>
                <a:sym typeface="Montserrat"/>
              </a:rPr>
              <a:t>2025 Utah Preschool Conference</a:t>
            </a:r>
            <a:endParaRPr sz="3000" b="1" dirty="0">
              <a:latin typeface="Montserrat"/>
              <a:ea typeface="Montserrat"/>
              <a:cs typeface="Montserrat"/>
              <a:sym typeface="Montserrat"/>
            </a:endParaRPr>
          </a:p>
        </p:txBody>
      </p:sp>
      <p:sp>
        <p:nvSpPr>
          <p:cNvPr id="415" name="Google Shape;415;p60"/>
          <p:cNvSpPr txBox="1">
            <a:spLocks noGrp="1"/>
          </p:cNvSpPr>
          <p:nvPr>
            <p:ph type="body" idx="1"/>
          </p:nvPr>
        </p:nvSpPr>
        <p:spPr>
          <a:xfrm>
            <a:off x="312234" y="1543050"/>
            <a:ext cx="3266907" cy="3095689"/>
          </a:xfrm>
          <a:prstGeom prst="rect">
            <a:avLst/>
          </a:prstGeom>
        </p:spPr>
        <p:txBody>
          <a:bodyPr spcFirstLastPara="1" wrap="square" lIns="68575" tIns="34275" rIns="68575" bIns="34275" anchor="t" anchorCtr="0">
            <a:spAutoFit/>
          </a:bodyPr>
          <a:lstStyle/>
          <a:p>
            <a:pPr marL="0" lvl="0" indent="0" algn="ctr" rtl="0">
              <a:lnSpc>
                <a:spcPct val="100000"/>
              </a:lnSpc>
              <a:spcBef>
                <a:spcPts val="1000"/>
              </a:spcBef>
              <a:spcAft>
                <a:spcPts val="0"/>
              </a:spcAft>
              <a:buClr>
                <a:schemeClr val="dk1"/>
              </a:buClr>
              <a:buSzPts val="1100"/>
              <a:buFont typeface="Arial"/>
              <a:buNone/>
            </a:pPr>
            <a:r>
              <a:rPr lang="en-US" sz="1800" i="1" dirty="0">
                <a:solidFill>
                  <a:srgbClr val="111111"/>
                </a:solidFill>
                <a:latin typeface="Open Sans"/>
                <a:ea typeface="Open Sans"/>
                <a:cs typeface="Open Sans"/>
                <a:sym typeface="Open Sans"/>
              </a:rPr>
              <a:t>Bridging the Gap:</a:t>
            </a:r>
          </a:p>
          <a:p>
            <a:pPr marL="0" lvl="0" indent="0" algn="ctr" rtl="0">
              <a:lnSpc>
                <a:spcPct val="100000"/>
              </a:lnSpc>
              <a:spcBef>
                <a:spcPts val="0"/>
              </a:spcBef>
              <a:spcAft>
                <a:spcPts val="0"/>
              </a:spcAft>
              <a:buNone/>
            </a:pPr>
            <a:r>
              <a:rPr lang="en-US" sz="1800" i="1" dirty="0">
                <a:solidFill>
                  <a:srgbClr val="111111"/>
                </a:solidFill>
                <a:latin typeface="Open Sans"/>
                <a:ea typeface="Open Sans"/>
                <a:cs typeface="Open Sans"/>
                <a:sym typeface="Open Sans"/>
              </a:rPr>
              <a:t>Building Stronger Connections for Early Learning Success</a:t>
            </a:r>
            <a:endParaRPr lang="en-US" sz="1800" dirty="0">
              <a:solidFill>
                <a:srgbClr val="111111"/>
              </a:solidFill>
              <a:latin typeface="Open Sans"/>
              <a:ea typeface="Open Sans"/>
              <a:cs typeface="Open Sans"/>
              <a:sym typeface="Open Sans"/>
            </a:endParaRPr>
          </a:p>
          <a:p>
            <a:pPr marL="0" lvl="0" indent="0" algn="ctr" rtl="0">
              <a:lnSpc>
                <a:spcPct val="100000"/>
              </a:lnSpc>
              <a:spcBef>
                <a:spcPts val="1000"/>
              </a:spcBef>
              <a:spcAft>
                <a:spcPts val="0"/>
              </a:spcAft>
              <a:buNone/>
            </a:pPr>
            <a:r>
              <a:rPr lang="en-US" sz="1800" dirty="0">
                <a:solidFill>
                  <a:srgbClr val="111111"/>
                </a:solidFill>
                <a:latin typeface="Open Sans"/>
                <a:ea typeface="Open Sans"/>
                <a:cs typeface="Open Sans"/>
                <a:sym typeface="Open Sans"/>
              </a:rPr>
              <a:t>This year’s free and </a:t>
            </a:r>
            <a:r>
              <a:rPr lang="en-US" sz="1800" b="1" dirty="0">
                <a:solidFill>
                  <a:srgbClr val="111111"/>
                </a:solidFill>
                <a:latin typeface="Open Sans"/>
                <a:ea typeface="Open Sans"/>
                <a:cs typeface="Open Sans"/>
                <a:sym typeface="Open Sans"/>
              </a:rPr>
              <a:t>virtual event</a:t>
            </a:r>
            <a:r>
              <a:rPr lang="en-US" sz="1800" dirty="0">
                <a:solidFill>
                  <a:srgbClr val="111111"/>
                </a:solidFill>
                <a:latin typeface="Open Sans"/>
                <a:ea typeface="Open Sans"/>
                <a:cs typeface="Open Sans"/>
                <a:sym typeface="Open Sans"/>
              </a:rPr>
              <a:t> invites early learning educators and professionals to come together for two days of powerful conversation, inspiration, and collaboration.</a:t>
            </a:r>
            <a:endParaRPr lang="en-US" sz="2000" dirty="0">
              <a:latin typeface="Open Sans"/>
              <a:ea typeface="Open Sans"/>
              <a:cs typeface="Open Sans"/>
              <a:sym typeface="Open Sans"/>
            </a:endParaRPr>
          </a:p>
        </p:txBody>
      </p:sp>
      <p:pic>
        <p:nvPicPr>
          <p:cNvPr id="7" name="Picture 6">
            <a:extLst>
              <a:ext uri="{FF2B5EF4-FFF2-40B4-BE49-F238E27FC236}">
                <a16:creationId xmlns:a16="http://schemas.microsoft.com/office/drawing/2014/main" id="{5F487215-68C2-1923-15E1-1E82D3B4DAB6}"/>
              </a:ext>
            </a:extLst>
          </p:cNvPr>
          <p:cNvPicPr>
            <a:picLocks noChangeAspect="1"/>
          </p:cNvPicPr>
          <p:nvPr/>
        </p:nvPicPr>
        <p:blipFill>
          <a:blip r:embed="rId3"/>
          <a:stretch>
            <a:fillRect/>
          </a:stretch>
        </p:blipFill>
        <p:spPr>
          <a:xfrm>
            <a:off x="3876579" y="1023905"/>
            <a:ext cx="4638771" cy="309568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36bf17dc4b1_0_282"/>
          <p:cNvSpPr txBox="1">
            <a:spLocks noGrp="1"/>
          </p:cNvSpPr>
          <p:nvPr>
            <p:ph type="title"/>
          </p:nvPr>
        </p:nvSpPr>
        <p:spPr>
          <a:xfrm>
            <a:off x="628650" y="375025"/>
            <a:ext cx="7886700" cy="994200"/>
          </a:xfrm>
          <a:prstGeom prst="rect">
            <a:avLst/>
          </a:prstGeom>
          <a:noFill/>
          <a:ln>
            <a:noFill/>
          </a:ln>
        </p:spPr>
        <p:txBody>
          <a:bodyPr spcFirstLastPara="1" wrap="square" lIns="68575" tIns="34275" rIns="68575" bIns="34275" anchor="ctr" anchorCtr="0">
            <a:normAutofit fontScale="90000"/>
          </a:bodyPr>
          <a:lstStyle/>
          <a:p>
            <a:pPr algn="ctr">
              <a:buSzPts val="3300"/>
            </a:pPr>
            <a:r>
              <a:rPr lang="en-US" sz="3600" b="1" i="1" u="sng" dirty="0">
                <a:solidFill>
                  <a:schemeClr val="hlink"/>
                </a:solidFill>
              </a:rPr>
              <a:t>Joyful Journeys: Utah’s Preschool Community</a:t>
            </a:r>
            <a:endParaRPr sz="3600" dirty="0">
              <a:solidFill>
                <a:schemeClr val="lt1"/>
              </a:solidFill>
            </a:endParaRPr>
          </a:p>
        </p:txBody>
      </p:sp>
      <p:sp>
        <p:nvSpPr>
          <p:cNvPr id="703" name="Google Shape;703;g36bf17dc4b1_0_282"/>
          <p:cNvSpPr txBox="1">
            <a:spLocks noGrp="1"/>
          </p:cNvSpPr>
          <p:nvPr>
            <p:ph type="body" idx="1"/>
          </p:nvPr>
        </p:nvSpPr>
        <p:spPr>
          <a:xfrm>
            <a:off x="628650" y="1369225"/>
            <a:ext cx="3943500" cy="1987693"/>
          </a:xfrm>
          <a:prstGeom prst="rect">
            <a:avLst/>
          </a:prstGeom>
          <a:noFill/>
          <a:ln>
            <a:noFill/>
          </a:ln>
        </p:spPr>
        <p:txBody>
          <a:bodyPr spcFirstLastPara="1" wrap="square" lIns="68575" tIns="34275" rIns="68575" bIns="34275" anchor="t" anchorCtr="0">
            <a:spAutoFit/>
          </a:bodyPr>
          <a:lstStyle/>
          <a:p>
            <a:pPr marL="76200" indent="0" algn="ctr">
              <a:spcBef>
                <a:spcPts val="1000"/>
              </a:spcBef>
              <a:spcAft>
                <a:spcPts val="1000"/>
              </a:spcAft>
              <a:buSzPts val="2400"/>
              <a:buNone/>
            </a:pPr>
            <a:r>
              <a:rPr lang="en" sz="2400" dirty="0">
                <a:latin typeface="Open Sans"/>
                <a:ea typeface="Open Sans"/>
                <a:cs typeface="Open Sans"/>
                <a:sym typeface="Open Sans"/>
              </a:rPr>
              <a:t>This USBE private Facebook group is the go-to place for early childhood education professionals! </a:t>
            </a:r>
            <a:endParaRPr dirty="0">
              <a:latin typeface="Open Sans"/>
              <a:ea typeface="Open Sans"/>
              <a:cs typeface="Open Sans"/>
              <a:sym typeface="Open Sans"/>
            </a:endParaRPr>
          </a:p>
        </p:txBody>
      </p:sp>
      <p:pic>
        <p:nvPicPr>
          <p:cNvPr id="704" name="Google Shape;704;g36bf17dc4b1_0_282"/>
          <p:cNvPicPr preferRelativeResize="0">
            <a:picLocks noGrp="1"/>
          </p:cNvPicPr>
          <p:nvPr>
            <p:ph type="pic" idx="2"/>
          </p:nvPr>
        </p:nvPicPr>
        <p:blipFill rotWithShape="1">
          <a:blip r:embed="rId3">
            <a:alphaModFix/>
          </a:blip>
          <a:srcRect t="10517" b="10525"/>
          <a:stretch/>
        </p:blipFill>
        <p:spPr>
          <a:xfrm>
            <a:off x="4363844" y="1270847"/>
            <a:ext cx="4402154" cy="3497628"/>
          </a:xfrm>
          <a:prstGeom prst="rect">
            <a:avLst/>
          </a:prstGeom>
          <a:noFill/>
          <a:ln>
            <a:noFill/>
          </a:ln>
        </p:spPr>
      </p:pic>
      <p:pic>
        <p:nvPicPr>
          <p:cNvPr id="5" name="Picture 4">
            <a:extLst>
              <a:ext uri="{FF2B5EF4-FFF2-40B4-BE49-F238E27FC236}">
                <a16:creationId xmlns:a16="http://schemas.microsoft.com/office/drawing/2014/main" id="{7D4E01E7-47A0-813D-3778-BDFB714F54BB}"/>
              </a:ext>
            </a:extLst>
          </p:cNvPr>
          <p:cNvPicPr>
            <a:picLocks noChangeAspect="1"/>
          </p:cNvPicPr>
          <p:nvPr/>
        </p:nvPicPr>
        <p:blipFill>
          <a:blip r:embed="rId4"/>
          <a:stretch>
            <a:fillRect/>
          </a:stretch>
        </p:blipFill>
        <p:spPr>
          <a:xfrm>
            <a:off x="1128439" y="3356918"/>
            <a:ext cx="2943922" cy="14280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2"/>
          <p:cNvSpPr txBox="1">
            <a:spLocks noGrp="1"/>
          </p:cNvSpPr>
          <p:nvPr>
            <p:ph type="title"/>
          </p:nvPr>
        </p:nvSpPr>
        <p:spPr>
          <a:xfrm>
            <a:off x="460500" y="254044"/>
            <a:ext cx="7886700" cy="567900"/>
          </a:xfrm>
          <a:prstGeom prst="rect">
            <a:avLst/>
          </a:prstGeom>
        </p:spPr>
        <p:txBody>
          <a:bodyPr spcFirstLastPara="1" wrap="square" lIns="68575" tIns="34275" rIns="68575" bIns="34275" anchor="ctr" anchorCtr="0">
            <a:spAutoFit/>
          </a:bodyPr>
          <a:lstStyle/>
          <a:p>
            <a:pPr marL="0" lvl="0" indent="0" algn="l" rtl="0">
              <a:spcBef>
                <a:spcPts val="0"/>
              </a:spcBef>
              <a:spcAft>
                <a:spcPts val="0"/>
              </a:spcAft>
              <a:buNone/>
            </a:pPr>
            <a:r>
              <a:rPr lang="en" sz="3600" b="1"/>
              <a:t>References</a:t>
            </a:r>
            <a:endParaRPr sz="3600" b="1"/>
          </a:p>
        </p:txBody>
      </p:sp>
      <p:sp>
        <p:nvSpPr>
          <p:cNvPr id="428" name="Google Shape;428;p62"/>
          <p:cNvSpPr txBox="1">
            <a:spLocks noGrp="1"/>
          </p:cNvSpPr>
          <p:nvPr>
            <p:ph type="body" idx="1"/>
          </p:nvPr>
        </p:nvSpPr>
        <p:spPr>
          <a:xfrm>
            <a:off x="460500" y="1008925"/>
            <a:ext cx="8683500" cy="4134600"/>
          </a:xfrm>
          <a:prstGeom prst="rect">
            <a:avLst/>
          </a:prstGeom>
        </p:spPr>
        <p:txBody>
          <a:bodyPr spcFirstLastPara="1" wrap="square" lIns="68575" tIns="34275" rIns="68575" bIns="34275" anchor="t" anchorCtr="0">
            <a:noAutofit/>
          </a:bodyPr>
          <a:lstStyle/>
          <a:p>
            <a:pPr marL="457200" lvl="0" indent="-381000" algn="l" rtl="0">
              <a:lnSpc>
                <a:spcPct val="100000"/>
              </a:lnSpc>
              <a:spcBef>
                <a:spcPts val="800"/>
              </a:spcBef>
              <a:spcAft>
                <a:spcPts val="0"/>
              </a:spcAft>
              <a:buSzPts val="2400"/>
              <a:buAutoNum type="arabicPeriod"/>
            </a:pPr>
            <a:r>
              <a:rPr lang="en" sz="2400" u="sng">
                <a:solidFill>
                  <a:schemeClr val="hlink"/>
                </a:solidFill>
                <a:hlinkClick r:id="rId3"/>
              </a:rPr>
              <a:t>Reframing Educational Outcomes, CBE</a:t>
            </a:r>
            <a:r>
              <a:rPr lang="en" sz="2400"/>
              <a:t> </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4"/>
              </a:rPr>
              <a:t>Opportunity Gap</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5"/>
              </a:rPr>
              <a:t>Success Gaps Toolkit</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6"/>
              </a:rPr>
              <a:t>Why We Say “Opportunity Gap”</a:t>
            </a:r>
            <a:r>
              <a:rPr lang="en" sz="2400"/>
              <a:t>...</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7"/>
              </a:rPr>
              <a:t>Definitions of Key Terms, NAEYC</a:t>
            </a:r>
            <a:r>
              <a:rPr lang="en" sz="2400"/>
              <a:t> </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8"/>
              </a:rPr>
              <a:t>DAP Position Statement, NAEYC</a:t>
            </a:r>
            <a:r>
              <a:rPr lang="en" sz="2400"/>
              <a:t> </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9"/>
              </a:rPr>
              <a:t>DAP: K-3 Resources | NAEYC</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10"/>
              </a:rPr>
              <a:t>Background for Advocates/Educators Supporting DAP </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11"/>
              </a:rPr>
              <a:t>Utah Core Standards for Early Learning (Ages 3-5)</a:t>
            </a:r>
            <a:endParaRPr sz="2400"/>
          </a:p>
          <a:p>
            <a:pPr marL="457200" lvl="0" indent="-381000" algn="l" rtl="0">
              <a:lnSpc>
                <a:spcPct val="100000"/>
              </a:lnSpc>
              <a:spcBef>
                <a:spcPts val="0"/>
              </a:spcBef>
              <a:spcAft>
                <a:spcPts val="0"/>
              </a:spcAft>
              <a:buSzPts val="2400"/>
              <a:buAutoNum type="arabicPeriod"/>
            </a:pPr>
            <a:r>
              <a:rPr lang="en" sz="2400" u="sng">
                <a:solidFill>
                  <a:schemeClr val="hlink"/>
                </a:solidFill>
                <a:hlinkClick r:id="rId12"/>
              </a:rPr>
              <a:t>The Opportunity Gap Conversation</a:t>
            </a:r>
            <a:r>
              <a:rPr lang="en" sz="2400"/>
              <a:t>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6CDE00-D9E6-0C01-24DD-7C5B7A5D75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a:t>
            </a:fld>
            <a:endParaRPr lang="en"/>
          </a:p>
        </p:txBody>
      </p:sp>
      <p:sp>
        <p:nvSpPr>
          <p:cNvPr id="5" name="TextBox 4">
            <a:extLst>
              <a:ext uri="{FF2B5EF4-FFF2-40B4-BE49-F238E27FC236}">
                <a16:creationId xmlns:a16="http://schemas.microsoft.com/office/drawing/2014/main" id="{34C0B3A3-1CA6-1219-6009-1867C0F8B48A}"/>
              </a:ext>
            </a:extLst>
          </p:cNvPr>
          <p:cNvSpPr txBox="1"/>
          <p:nvPr/>
        </p:nvSpPr>
        <p:spPr>
          <a:xfrm>
            <a:off x="-1680" y="2712944"/>
            <a:ext cx="9147360"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3000" b="1" u="sng" dirty="0">
                <a:solidFill>
                  <a:srgbClr val="435DA5"/>
                </a:solidFill>
                <a:latin typeface="Open Sans"/>
                <a:ea typeface="Open Sans"/>
                <a:cs typeface="Open Sans"/>
                <a:hlinkClick r:id="rId3"/>
              </a:rPr>
              <a:t>URSA 2025 Resources Shared Library from USBE's Preschool Education Specialists (Scrible.com)</a:t>
            </a:r>
            <a:endParaRPr lang="en-US" dirty="0">
              <a:ea typeface="Open Sans"/>
            </a:endParaRPr>
          </a:p>
          <a:p>
            <a:pPr algn="ctr"/>
            <a:r>
              <a:rPr lang="en-US" sz="2400" dirty="0">
                <a:latin typeface="Open Sans"/>
                <a:ea typeface="Open Sans"/>
                <a:cs typeface="Open Sans"/>
                <a:hlinkClick r:id="rId3"/>
              </a:rPr>
              <a:t>https://tinyurl.com/URSA2025PKResources</a:t>
            </a:r>
            <a:r>
              <a:rPr lang="en-US" sz="2400" dirty="0">
                <a:latin typeface="Open Sans"/>
                <a:ea typeface="Open Sans"/>
                <a:cs typeface="Open Sans"/>
              </a:rPr>
              <a:t> </a:t>
            </a:r>
            <a:endParaRPr lang="en-US" sz="2400" dirty="0"/>
          </a:p>
        </p:txBody>
      </p:sp>
      <p:pic>
        <p:nvPicPr>
          <p:cNvPr id="6" name="Picture 5" descr="A qr code with black squares&#10;&#10;AI-generated content may be incorrect.">
            <a:extLst>
              <a:ext uri="{FF2B5EF4-FFF2-40B4-BE49-F238E27FC236}">
                <a16:creationId xmlns:a16="http://schemas.microsoft.com/office/drawing/2014/main" id="{1224E78E-C5EF-AEDA-4039-0E7DAA1E6C0D}"/>
              </a:ext>
            </a:extLst>
          </p:cNvPr>
          <p:cNvPicPr>
            <a:picLocks noChangeAspect="1"/>
          </p:cNvPicPr>
          <p:nvPr/>
        </p:nvPicPr>
        <p:blipFill>
          <a:blip r:embed="rId4"/>
          <a:stretch>
            <a:fillRect/>
          </a:stretch>
        </p:blipFill>
        <p:spPr>
          <a:xfrm>
            <a:off x="3541287" y="506952"/>
            <a:ext cx="2061426" cy="2075277"/>
          </a:xfrm>
          <a:prstGeom prst="rect">
            <a:avLst/>
          </a:prstGeom>
        </p:spPr>
      </p:pic>
    </p:spTree>
    <p:extLst>
      <p:ext uri="{BB962C8B-B14F-4D97-AF65-F5344CB8AC3E}">
        <p14:creationId xmlns:p14="http://schemas.microsoft.com/office/powerpoint/2010/main" val="67268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4C96-57FA-B587-EA8D-CC06F80601C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48081DB-11C4-78EC-556B-0956F31EECD7}"/>
              </a:ext>
            </a:extLst>
          </p:cNvPr>
          <p:cNvSpPr>
            <a:spLocks noGrp="1"/>
          </p:cNvSpPr>
          <p:nvPr>
            <p:ph type="title"/>
          </p:nvPr>
        </p:nvSpPr>
        <p:spPr/>
        <p:txBody>
          <a:bodyPr/>
          <a:lstStyle/>
          <a:p>
            <a:r>
              <a:rPr lang="en-US" b="1" dirty="0">
                <a:latin typeface="Montserrat" pitchFamily="2" charset="0"/>
              </a:rPr>
              <a:t>Overview</a:t>
            </a:r>
          </a:p>
        </p:txBody>
      </p:sp>
      <p:sp>
        <p:nvSpPr>
          <p:cNvPr id="6" name="Text Placeholder 5">
            <a:extLst>
              <a:ext uri="{FF2B5EF4-FFF2-40B4-BE49-F238E27FC236}">
                <a16:creationId xmlns:a16="http://schemas.microsoft.com/office/drawing/2014/main" id="{9F1868CA-D21C-932E-B65C-FE4F3D8CDB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AC5507-7AD0-9D6A-FD85-8638B2D8C3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3" name="Picture 2" descr="Aerial view of the Great Salt Lake from the sky">
            <a:extLst>
              <a:ext uri="{FF2B5EF4-FFF2-40B4-BE49-F238E27FC236}">
                <a16:creationId xmlns:a16="http://schemas.microsoft.com/office/drawing/2014/main" id="{174F3299-AD68-63FC-5843-DC049349261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320224" y="889063"/>
            <a:ext cx="5199888" cy="2926080"/>
          </a:xfrm>
          <a:prstGeom prst="rect">
            <a:avLst/>
          </a:prstGeom>
        </p:spPr>
      </p:pic>
    </p:spTree>
    <p:extLst>
      <p:ext uri="{BB962C8B-B14F-4D97-AF65-F5344CB8AC3E}">
        <p14:creationId xmlns:p14="http://schemas.microsoft.com/office/powerpoint/2010/main" val="85549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228600" y="228600"/>
            <a:ext cx="8915400" cy="841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US" sz="3600" b="1" dirty="0">
                <a:latin typeface="Montserrat" pitchFamily="2" charset="0"/>
                <a:ea typeface="Open Sans" pitchFamily="2" charset="0"/>
                <a:cs typeface="Open Sans" pitchFamily="2" charset="0"/>
              </a:rPr>
              <a:t>Learning Intentions</a:t>
            </a:r>
            <a:endParaRPr sz="3600" b="1" dirty="0">
              <a:latin typeface="Montserrat" pitchFamily="2" charset="0"/>
              <a:ea typeface="Open Sans" pitchFamily="2" charset="0"/>
              <a:cs typeface="Open Sans" pitchFamily="2" charset="0"/>
            </a:endParaRPr>
          </a:p>
        </p:txBody>
      </p:sp>
      <p:sp>
        <p:nvSpPr>
          <p:cNvPr id="137" name="Google Shape;137;p21"/>
          <p:cNvSpPr txBox="1">
            <a:spLocks noGrp="1"/>
          </p:cNvSpPr>
          <p:nvPr>
            <p:ph type="body" idx="1"/>
          </p:nvPr>
        </p:nvSpPr>
        <p:spPr>
          <a:xfrm>
            <a:off x="228600" y="1228700"/>
            <a:ext cx="4343400" cy="3319200"/>
          </a:xfrm>
          <a:prstGeom prst="rect">
            <a:avLst/>
          </a:prstGeom>
        </p:spPr>
        <p:txBody>
          <a:bodyPr spcFirstLastPara="1" wrap="square" lIns="0" tIns="0" rIns="0" bIns="0" anchor="t" anchorCtr="0">
            <a:noAutofit/>
          </a:bodyPr>
          <a:lstStyle/>
          <a:p>
            <a:pPr marL="457200" indent="-342900">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Understand the </a:t>
            </a:r>
            <a:r>
              <a:rPr kumimoji="0" lang="en" sz="2400" b="0" i="1" u="none" strike="noStrike" kern="0" cap="none" spc="0" normalizeH="0" baseline="0" noProof="0" dirty="0">
                <a:ln>
                  <a:noFill/>
                </a:ln>
                <a:solidFill>
                  <a:srgbClr val="000000"/>
                </a:solidFill>
                <a:effectLst/>
                <a:uLnTx/>
                <a:uFillTx/>
                <a:latin typeface="Open Sans"/>
                <a:ea typeface="Open Sans"/>
                <a:cs typeface="Open Sans"/>
                <a:sym typeface="Open Sans"/>
                <a:hlinkClick r:id="rId3"/>
              </a:rPr>
              <a:t>Utah Core State Standards for Early Learning for Ages 3-5</a:t>
            </a:r>
            <a:r>
              <a:rPr lang="en-US" sz="2400" b="0" i="0" u="none" strike="noStrike" cap="none" dirty="0">
                <a:solidFill>
                  <a:schemeClr val="dk1"/>
                </a:solidFill>
                <a:latin typeface="Open Sans" pitchFamily="2" charset="0"/>
                <a:ea typeface="Open Sans" pitchFamily="2" charset="0"/>
                <a:cs typeface="Open Sans" pitchFamily="2" charset="0"/>
              </a:rPr>
              <a:t>.</a:t>
            </a:r>
          </a:p>
          <a:p>
            <a:pPr marL="457200" indent="-342900">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Implement Developmentally Appropriate Practices (DAP).</a:t>
            </a:r>
          </a:p>
          <a:p>
            <a:pPr marL="457200" indent="-342900">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Recognize the importance of individualized instruction.</a:t>
            </a:r>
          </a:p>
        </p:txBody>
      </p:sp>
      <p:pic>
        <p:nvPicPr>
          <p:cNvPr id="138" name="Google Shape;138;p21"/>
          <p:cNvPicPr preferRelativeResize="0">
            <a:picLocks noGrp="1"/>
          </p:cNvPicPr>
          <p:nvPr>
            <p:ph type="pic" idx="2"/>
          </p:nvPr>
        </p:nvPicPr>
        <p:blipFill>
          <a:blip r:embed="rId4">
            <a:extLst>
              <a:ext uri="{837473B0-CC2E-450A-ABE3-18F120FF3D39}">
                <a1611:picAttrSrcUrl xmlns:a1611="http://schemas.microsoft.com/office/drawing/2016/11/main" r:id="rId5"/>
              </a:ext>
            </a:extLst>
          </a:blip>
          <a:srcRect/>
          <a:stretch/>
        </p:blipFill>
        <p:spPr>
          <a:xfrm>
            <a:off x="4690946" y="1228700"/>
            <a:ext cx="3986556" cy="3319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220717" y="461343"/>
            <a:ext cx="7886700" cy="567900"/>
          </a:xfrm>
          <a:prstGeom prst="rect">
            <a:avLst/>
          </a:prstGeom>
        </p:spPr>
        <p:txBody>
          <a:bodyPr spcFirstLastPara="1" wrap="square" lIns="68575" tIns="34275" rIns="68575" bIns="34275" anchor="ctr" anchorCtr="0">
            <a:spAutoFit/>
          </a:bodyPr>
          <a:lstStyle/>
          <a:p>
            <a:pPr marL="0" lvl="0" indent="0" algn="l" rtl="0">
              <a:spcBef>
                <a:spcPts val="0"/>
              </a:spcBef>
              <a:spcAft>
                <a:spcPts val="0"/>
              </a:spcAft>
              <a:buNone/>
            </a:pPr>
            <a:r>
              <a:rPr lang="en" sz="3600" b="1" dirty="0">
                <a:latin typeface="Montserrat"/>
                <a:ea typeface="Montserrat"/>
                <a:cs typeface="Montserrat"/>
                <a:sym typeface="Montserrat"/>
              </a:rPr>
              <a:t>Success Criteria</a:t>
            </a:r>
            <a:endParaRPr sz="3600" b="1" dirty="0">
              <a:latin typeface="Montserrat"/>
              <a:ea typeface="Montserrat"/>
              <a:cs typeface="Montserrat"/>
              <a:sym typeface="Montserrat"/>
            </a:endParaRPr>
          </a:p>
        </p:txBody>
      </p:sp>
      <p:sp>
        <p:nvSpPr>
          <p:cNvPr id="152" name="Google Shape;152;p23"/>
          <p:cNvSpPr txBox="1"/>
          <p:nvPr/>
        </p:nvSpPr>
        <p:spPr>
          <a:xfrm>
            <a:off x="3290850" y="2185575"/>
            <a:ext cx="256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p>
        </p:txBody>
      </p:sp>
      <p:sp>
        <p:nvSpPr>
          <p:cNvPr id="153" name="Google Shape;153;p23"/>
          <p:cNvSpPr txBox="1">
            <a:spLocks noGrp="1"/>
          </p:cNvSpPr>
          <p:nvPr>
            <p:ph type="body" idx="1"/>
          </p:nvPr>
        </p:nvSpPr>
        <p:spPr>
          <a:xfrm>
            <a:off x="220717" y="1225387"/>
            <a:ext cx="8923283" cy="3700983"/>
          </a:xfrm>
          <a:prstGeom prst="rect">
            <a:avLst/>
          </a:prstGeom>
        </p:spPr>
        <p:txBody>
          <a:bodyPr spcFirstLastPara="1" wrap="square" lIns="68575" tIns="34275" rIns="68575" bIns="34275" anchor="t" anchorCtr="0">
            <a:spAutoFit/>
          </a:bodyPr>
          <a:lstStyle/>
          <a:p>
            <a:pPr marL="457200" lvl="0" indent="-381000" algn="l" rtl="0">
              <a:lnSpc>
                <a:spcPct val="90000"/>
              </a:lnSpc>
              <a:spcBef>
                <a:spcPts val="0"/>
              </a:spcBef>
              <a:spcAft>
                <a:spcPts val="600"/>
              </a:spcAft>
              <a:buClr>
                <a:srgbClr val="000000"/>
              </a:buClr>
              <a:buSzPts val="2400"/>
              <a:buFont typeface="Open Sans"/>
              <a:buChar char="•"/>
            </a:pPr>
            <a:r>
              <a:rPr lang="en-US" sz="2400" dirty="0">
                <a:solidFill>
                  <a:srgbClr val="000000"/>
                </a:solidFill>
              </a:rPr>
              <a:t>Participants will be able to:</a:t>
            </a:r>
          </a:p>
          <a:p>
            <a:pPr lvl="1" indent="-381000">
              <a:spcBef>
                <a:spcPts val="0"/>
              </a:spcBef>
              <a:spcAft>
                <a:spcPts val="600"/>
              </a:spcAft>
              <a:buClr>
                <a:srgbClr val="000000"/>
              </a:buClr>
              <a:buSzPts val="2400"/>
              <a:buFont typeface="Open Sans"/>
              <a:buChar char="•"/>
            </a:pPr>
            <a:r>
              <a:rPr lang="en-US" sz="2400" dirty="0">
                <a:solidFill>
                  <a:srgbClr val="000000"/>
                </a:solidFill>
              </a:rPr>
              <a:t>Articulate the key components of the </a:t>
            </a:r>
            <a:r>
              <a:rPr lang="en" sz="2400" i="1" dirty="0">
                <a:hlinkClick r:id="rId3"/>
              </a:rPr>
              <a:t>Utah Core State Standards for Early Learning for Ages 3-5</a:t>
            </a:r>
            <a:r>
              <a:rPr lang="en" sz="2400" i="1" dirty="0"/>
              <a:t>.</a:t>
            </a:r>
          </a:p>
          <a:p>
            <a:pPr lvl="1" indent="-381000">
              <a:spcBef>
                <a:spcPts val="0"/>
              </a:spcBef>
              <a:spcAft>
                <a:spcPts val="600"/>
              </a:spcAft>
              <a:buClr>
                <a:srgbClr val="000000"/>
              </a:buClr>
              <a:buSzPts val="2400"/>
              <a:buFont typeface="Open Sans"/>
              <a:buChar char="•"/>
            </a:pPr>
            <a:r>
              <a:rPr lang="en" sz="2400" dirty="0">
                <a:solidFill>
                  <a:srgbClr val="000000"/>
                </a:solidFill>
              </a:rPr>
              <a:t>D</a:t>
            </a:r>
            <a:r>
              <a:rPr lang="en-US" sz="2400" dirty="0" err="1">
                <a:solidFill>
                  <a:srgbClr val="000000"/>
                </a:solidFill>
              </a:rPr>
              <a:t>emonstrate</a:t>
            </a:r>
            <a:r>
              <a:rPr lang="en-US" sz="2400" dirty="0">
                <a:solidFill>
                  <a:srgbClr val="000000"/>
                </a:solidFill>
              </a:rPr>
              <a:t> the ability to implement DAP in their classrooms, fostering belonging, respecting individuality, and creating a safe environment for interaction and learning.</a:t>
            </a:r>
          </a:p>
          <a:p>
            <a:pPr lvl="1" indent="-381000">
              <a:spcBef>
                <a:spcPts val="0"/>
              </a:spcBef>
              <a:spcAft>
                <a:spcPts val="600"/>
              </a:spcAft>
              <a:buClr>
                <a:srgbClr val="000000"/>
              </a:buClr>
              <a:buSzPts val="2400"/>
              <a:buFont typeface="Open Sans"/>
              <a:buChar char="•"/>
            </a:pPr>
            <a:r>
              <a:rPr lang="en-US" sz="2400" dirty="0">
                <a:solidFill>
                  <a:srgbClr val="000000"/>
                </a:solidFill>
              </a:rPr>
              <a:t>R</a:t>
            </a:r>
            <a:r>
              <a:rPr lang="en-US" sz="2400" dirty="0"/>
              <a:t>ecognize the importance of individualized instruction and be able to adjust their teaching methods to meet the diverse needs of all students.</a:t>
            </a:r>
            <a:endParaRPr sz="2400"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B5BDD-3A40-E8D8-53FA-8A6EFC1C52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335654-96D2-FFD1-CC0E-5C3880BBC115}"/>
              </a:ext>
            </a:extLst>
          </p:cNvPr>
          <p:cNvSpPr>
            <a:spLocks noGrp="1"/>
          </p:cNvSpPr>
          <p:nvPr>
            <p:ph type="title"/>
          </p:nvPr>
        </p:nvSpPr>
        <p:spPr/>
        <p:txBody>
          <a:bodyPr/>
          <a:lstStyle/>
          <a:p>
            <a:r>
              <a:rPr lang="en-US" b="1" i="0" dirty="0">
                <a:solidFill>
                  <a:srgbClr val="242424"/>
                </a:solidFill>
                <a:effectLst/>
                <a:latin typeface="Montserrat" pitchFamily="2" charset="0"/>
              </a:rPr>
              <a:t>Mind the Gap: </a:t>
            </a:r>
            <a:br>
              <a:rPr lang="en-US" b="1" i="0" dirty="0">
                <a:solidFill>
                  <a:srgbClr val="242424"/>
                </a:solidFill>
                <a:effectLst/>
                <a:latin typeface="Montserrat" pitchFamily="2" charset="0"/>
              </a:rPr>
            </a:br>
            <a:r>
              <a:rPr lang="en-US" b="1" i="0" dirty="0">
                <a:solidFill>
                  <a:srgbClr val="242424"/>
                </a:solidFill>
                <a:effectLst/>
                <a:latin typeface="Montserrat" pitchFamily="2" charset="0"/>
              </a:rPr>
              <a:t>Why Closing It Matters</a:t>
            </a:r>
            <a:endParaRPr lang="en-US" b="1" dirty="0">
              <a:latin typeface="Montserrat" pitchFamily="2" charset="0"/>
            </a:endParaRPr>
          </a:p>
        </p:txBody>
      </p:sp>
      <p:sp>
        <p:nvSpPr>
          <p:cNvPr id="6" name="Text Placeholder 5">
            <a:extLst>
              <a:ext uri="{FF2B5EF4-FFF2-40B4-BE49-F238E27FC236}">
                <a16:creationId xmlns:a16="http://schemas.microsoft.com/office/drawing/2014/main" id="{984E90E9-E299-CB8F-A358-CA4C584141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2A7A75-B2E6-8876-77B1-53139AC9F7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3" name="Picture 2" descr="A close-up of a person and person's feet&#10;&#10;AI-generated content may be incorrect.">
            <a:extLst>
              <a:ext uri="{FF2B5EF4-FFF2-40B4-BE49-F238E27FC236}">
                <a16:creationId xmlns:a16="http://schemas.microsoft.com/office/drawing/2014/main" id="{A451AEC7-4507-3314-66B2-5AC7B42BD8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57838" y="298846"/>
            <a:ext cx="2952750" cy="1966913"/>
          </a:xfrm>
          <a:prstGeom prst="rect">
            <a:avLst/>
          </a:prstGeom>
        </p:spPr>
      </p:pic>
    </p:spTree>
    <p:extLst>
      <p:ext uri="{BB962C8B-B14F-4D97-AF65-F5344CB8AC3E}">
        <p14:creationId xmlns:p14="http://schemas.microsoft.com/office/powerpoint/2010/main" val="234082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D9C4-5089-B2C8-7553-5CAA343FE05F}"/>
              </a:ext>
            </a:extLst>
          </p:cNvPr>
          <p:cNvSpPr>
            <a:spLocks noGrp="1"/>
          </p:cNvSpPr>
          <p:nvPr>
            <p:ph type="title"/>
          </p:nvPr>
        </p:nvSpPr>
        <p:spPr>
          <a:xfrm>
            <a:off x="252248" y="240375"/>
            <a:ext cx="8702566" cy="994200"/>
          </a:xfrm>
        </p:spPr>
        <p:txBody>
          <a:bodyPr wrap="square" anchor="ctr">
            <a:noAutofit/>
          </a:bodyPr>
          <a:lstStyle/>
          <a:p>
            <a:r>
              <a:rPr lang="en-US" sz="3200" b="1" dirty="0">
                <a:latin typeface="Montserrat" pitchFamily="2" charset="0"/>
                <a:hlinkClick r:id="rId3"/>
              </a:rPr>
              <a:t>2024 URSA: Understanding Opportunity and Success Gaps</a:t>
            </a:r>
            <a:endParaRPr lang="en-US" sz="3200" b="1" dirty="0">
              <a:latin typeface="Montserrat" pitchFamily="2" charset="0"/>
            </a:endParaRPr>
          </a:p>
        </p:txBody>
      </p:sp>
      <p:sp>
        <p:nvSpPr>
          <p:cNvPr id="6" name="TextBox 5">
            <a:extLst>
              <a:ext uri="{FF2B5EF4-FFF2-40B4-BE49-F238E27FC236}">
                <a16:creationId xmlns:a16="http://schemas.microsoft.com/office/drawing/2014/main" id="{2F609C8F-F21C-492C-BEA2-3ED056A8B7CA}"/>
              </a:ext>
            </a:extLst>
          </p:cNvPr>
          <p:cNvSpPr txBox="1"/>
          <p:nvPr/>
        </p:nvSpPr>
        <p:spPr>
          <a:xfrm>
            <a:off x="63062" y="1369219"/>
            <a:ext cx="9080938" cy="3263400"/>
          </a:xfrm>
          <a:prstGeom prst="rect">
            <a:avLst/>
          </a:prstGeom>
          <a:noFill/>
          <a:ln>
            <a:noFill/>
          </a:ln>
        </p:spPr>
        <p:txBody>
          <a:bodyPr spcFirstLastPara="1" wrap="square" lIns="68575" tIns="34275" rIns="68575" bIns="34275" rtlCol="0" anchor="t" anchorCtr="0">
            <a:noAutofit/>
          </a:bodyPr>
          <a:lstStyle/>
          <a:p>
            <a:pPr marL="457200" indent="-342900">
              <a:lnSpc>
                <a:spcPct val="90000"/>
              </a:lnSpc>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Achievement gaps reflect disparities in academic outcomes.</a:t>
            </a:r>
          </a:p>
          <a:p>
            <a:pPr marL="457200" indent="-342900">
              <a:lnSpc>
                <a:spcPct val="90000"/>
              </a:lnSpc>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Opportunity gaps indicate unequal access to resources and opportunities.</a:t>
            </a:r>
          </a:p>
          <a:p>
            <a:pPr marL="457200" indent="-342900">
              <a:lnSpc>
                <a:spcPct val="90000"/>
              </a:lnSpc>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Success gaps lead to negative long-term educational outcomes.</a:t>
            </a:r>
          </a:p>
          <a:p>
            <a:pPr marL="457200" indent="-342900">
              <a:lnSpc>
                <a:spcPct val="90000"/>
              </a:lnSpc>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Closing these gaps fosters better community development and individual growth.</a:t>
            </a:r>
          </a:p>
          <a:p>
            <a:pPr marL="457200" indent="-342900">
              <a:lnSpc>
                <a:spcPct val="90000"/>
              </a:lnSpc>
              <a:spcBef>
                <a:spcPts val="800"/>
              </a:spcBef>
              <a:buClr>
                <a:schemeClr val="dk1"/>
              </a:buClr>
              <a:buSzPts val="1800"/>
              <a:buFont typeface="Arial"/>
              <a:buChar char="•"/>
            </a:pPr>
            <a:r>
              <a:rPr lang="en-US" sz="2400" b="0" i="0" u="none" strike="noStrike" cap="none" dirty="0">
                <a:solidFill>
                  <a:schemeClr val="dk1"/>
                </a:solidFill>
                <a:latin typeface="Open Sans" pitchFamily="2" charset="0"/>
                <a:ea typeface="Open Sans" pitchFamily="2" charset="0"/>
                <a:cs typeface="Open Sans" pitchFamily="2" charset="0"/>
              </a:rPr>
              <a:t>Children from low-income families often start school at a disadvantage.</a:t>
            </a:r>
          </a:p>
        </p:txBody>
      </p:sp>
      <p:sp>
        <p:nvSpPr>
          <p:cNvPr id="4" name="Slide Number Placeholder 3">
            <a:extLst>
              <a:ext uri="{FF2B5EF4-FFF2-40B4-BE49-F238E27FC236}">
                <a16:creationId xmlns:a16="http://schemas.microsoft.com/office/drawing/2014/main" id="{0CFA8350-2706-DDC8-CB39-506D9DAFA26B}"/>
              </a:ext>
            </a:extLst>
          </p:cNvPr>
          <p:cNvSpPr>
            <a:spLocks noGrp="1"/>
          </p:cNvSpPr>
          <p:nvPr>
            <p:ph type="sldNum" idx="12"/>
          </p:nvPr>
        </p:nvSpPr>
        <p:spPr>
          <a:xfrm>
            <a:off x="6457950" y="4767263"/>
            <a:ext cx="2057400" cy="273900"/>
          </a:xfrm>
        </p:spPr>
        <p:txBody>
          <a:bodyPr spcFirstLastPara="1" wrap="square" lIns="68575" tIns="34275" rIns="68575" bIns="34275" anchor="ctr" anchorCtr="0">
            <a:normAutofit/>
          </a:bodyPr>
          <a:lstStyle/>
          <a:p>
            <a:pPr>
              <a:lnSpc>
                <a:spcPct val="90000"/>
              </a:lnSpc>
              <a:spcAft>
                <a:spcPts val="600"/>
              </a:spcAft>
            </a:pPr>
            <a:fld id="{00000000-1234-1234-1234-123412341234}" type="slidenum">
              <a:rPr lang="en" smtClean="0"/>
              <a:pPr>
                <a:lnSpc>
                  <a:spcPct val="90000"/>
                </a:lnSpc>
                <a:spcAft>
                  <a:spcPts val="600"/>
                </a:spcAft>
              </a:pPr>
              <a:t>9</a:t>
            </a:fld>
            <a:endParaRPr lang="en"/>
          </a:p>
        </p:txBody>
      </p:sp>
    </p:spTree>
    <p:extLst>
      <p:ext uri="{BB962C8B-B14F-4D97-AF65-F5344CB8AC3E}">
        <p14:creationId xmlns:p14="http://schemas.microsoft.com/office/powerpoint/2010/main" val="2119187904"/>
      </p:ext>
    </p:extLst>
  </p:cSld>
  <p:clrMapOvr>
    <a:masterClrMapping/>
  </p:clrMapOvr>
</p:sld>
</file>

<file path=ppt/theme/theme1.xml><?xml version="1.0" encoding="utf-8"?>
<a:theme xmlns:a="http://schemas.openxmlformats.org/drawingml/2006/main" name="Office Theme">
  <a:themeElements>
    <a:clrScheme name="USBE Approved">
      <a:dk1>
        <a:srgbClr val="000000"/>
      </a:dk1>
      <a:lt1>
        <a:srgbClr val="FFFFFF"/>
      </a:lt1>
      <a:dk2>
        <a:srgbClr val="53585F"/>
      </a:dk2>
      <a:lt2>
        <a:srgbClr val="DCDEE0"/>
      </a:lt2>
      <a:accent1>
        <a:srgbClr val="D37D20"/>
      </a:accent1>
      <a:accent2>
        <a:srgbClr val="6C385C"/>
      </a:accent2>
      <a:accent3>
        <a:srgbClr val="DB4478"/>
      </a:accent3>
      <a:accent4>
        <a:srgbClr val="3A7BB6"/>
      </a:accent4>
      <a:accent5>
        <a:srgbClr val="DFE0E0"/>
      </a:accent5>
      <a:accent6>
        <a:srgbClr val="347F7F"/>
      </a:accent6>
      <a:hlink>
        <a:srgbClr val="435DA5"/>
      </a:hlink>
      <a:folHlink>
        <a:srgbClr val="9595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A8120B2-E537-4057-A99F-0DD13985B94B}">
  <we:reference id="b0430364-2ab6-47cd-907e-f8b72239b204" version="4.6.79.0" store="EXCatalog" storeType="EXCatalog"/>
  <we:alternateReferences>
    <we:reference id="WA200000729" version="4.6.79.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42</TotalTime>
  <Words>2363</Words>
  <Application>Microsoft Office PowerPoint</Application>
  <PresentationFormat>On-screen Show (16:9)</PresentationFormat>
  <Paragraphs>258</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vt:lpstr>
      <vt:lpstr>Open Sans</vt:lpstr>
      <vt:lpstr>Montserrat</vt:lpstr>
      <vt:lpstr>inherit</vt:lpstr>
      <vt:lpstr>Arial</vt:lpstr>
      <vt:lpstr>Office Theme</vt:lpstr>
      <vt:lpstr>Building Foundations: Strategies for Successful Early Learning Instruction</vt:lpstr>
      <vt:lpstr>Welcome and Introductions</vt:lpstr>
      <vt:lpstr>USBE Preschool Education Team</vt:lpstr>
      <vt:lpstr>PowerPoint Presentation</vt:lpstr>
      <vt:lpstr>Overview</vt:lpstr>
      <vt:lpstr>Learning Intentions</vt:lpstr>
      <vt:lpstr>Success Criteria</vt:lpstr>
      <vt:lpstr>Mind the Gap:  Why Closing It Matters</vt:lpstr>
      <vt:lpstr>2024 URSA: Understanding Opportunity and Success Gaps</vt:lpstr>
      <vt:lpstr>The Data on Success Gaps</vt:lpstr>
      <vt:lpstr>Why is closing the gaps important?</vt:lpstr>
      <vt:lpstr>High-Quality Practices</vt:lpstr>
      <vt:lpstr>Developmentally Appropriate Practices</vt:lpstr>
      <vt:lpstr>Effective Teaching Strategies</vt:lpstr>
      <vt:lpstr>Individualized Instruction</vt:lpstr>
      <vt:lpstr>Utah Early Learning Standards</vt:lpstr>
      <vt:lpstr> Educational Outcomes</vt:lpstr>
      <vt:lpstr>Funds of Knowledge</vt:lpstr>
      <vt:lpstr>PowerPoint Presentation</vt:lpstr>
      <vt:lpstr>ACES, Risk &amp; Protective Factors</vt:lpstr>
      <vt:lpstr>Aligning Instruction with Standards</vt:lpstr>
      <vt:lpstr>Instructional Design</vt:lpstr>
      <vt:lpstr>Standards Alignment</vt:lpstr>
      <vt:lpstr>Standards Alignment</vt:lpstr>
      <vt:lpstr>Instructional Design</vt:lpstr>
      <vt:lpstr>Standards Alignment</vt:lpstr>
      <vt:lpstr>Standards Alignment</vt:lpstr>
      <vt:lpstr>Final Thoughts?</vt:lpstr>
      <vt:lpstr>Review: Learning Intentions</vt:lpstr>
      <vt:lpstr>Review: Success Criteria</vt:lpstr>
      <vt:lpstr>Want to stay connected?</vt:lpstr>
      <vt:lpstr>2025 Utah Preschool Conference</vt:lpstr>
      <vt:lpstr>Joyful Journeys: Utah’s Preschool Community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Cristina Barrera</cp:lastModifiedBy>
  <cp:revision>1</cp:revision>
  <dcterms:modified xsi:type="dcterms:W3CDTF">2025-07-10T17:51:45Z</dcterms:modified>
</cp:coreProperties>
</file>