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E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44"/>
  </p:notesMasterIdLst>
  <p:sldIdLst>
    <p:sldId id="256" r:id="rId5"/>
    <p:sldId id="289" r:id="rId6"/>
    <p:sldId id="290" r:id="rId7"/>
    <p:sldId id="288" r:id="rId8"/>
    <p:sldId id="259" r:id="rId9"/>
    <p:sldId id="260" r:id="rId10"/>
    <p:sldId id="261" r:id="rId11"/>
    <p:sldId id="262" r:id="rId12"/>
    <p:sldId id="263" r:id="rId13"/>
    <p:sldId id="264" r:id="rId14"/>
    <p:sldId id="265" r:id="rId15"/>
    <p:sldId id="266" r:id="rId16"/>
    <p:sldId id="294"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95" r:id="rId38"/>
    <p:sldId id="257" r:id="rId39"/>
    <p:sldId id="287" r:id="rId40"/>
    <p:sldId id="291" r:id="rId41"/>
    <p:sldId id="292" r:id="rId42"/>
    <p:sldId id="293" r:id="rId43"/>
  </p:sldIdLst>
  <p:sldSz cx="9144000" cy="5143500" type="screen16x9"/>
  <p:notesSz cx="6858000" cy="9144000"/>
  <p:embeddedFontLst>
    <p:embeddedFont>
      <p:font typeface="Dela Gothic One" panose="020B0604020202020204" charset="-128"/>
      <p:regular r:id="rId45"/>
    </p:embeddedFont>
    <p:embeddedFont>
      <p:font typeface="Cavolini" panose="03000502040302020204" pitchFamily="66" charset="0"/>
      <p:regular r:id="rId46"/>
      <p:bold r:id="rId47"/>
      <p:italic r:id="rId48"/>
      <p:boldItalic r:id="rId49"/>
    </p:embeddedFont>
    <p:embeddedFont>
      <p:font typeface="Didact Gothic" panose="00000500000000000000" pitchFamily="2" charset="0"/>
      <p:regular r:id="rId50"/>
    </p:embeddedFont>
    <p:embeddedFont>
      <p:font typeface="Open Sans" pitchFamily="2" charset="0"/>
      <p:regular r:id="rId51"/>
      <p:bold r:id="rId52"/>
      <p:italic r:id="rId53"/>
      <p:boldItalic r:id="rId54"/>
    </p:embeddedFont>
    <p:embeddedFont>
      <p:font typeface="Open Sans Medium" panose="020B0604020202020204" charset="0"/>
      <p:regular r:id="rId55"/>
      <p:bold r:id="rId56"/>
      <p:italic r:id="rId57"/>
      <p:boldItalic r:id="rId58"/>
    </p:embeddedFont>
    <p:embeddedFont>
      <p:font typeface="Open Sans SemiBold"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386A7-F5B7-F1F7-5F1E-4B99BB15039C}" name="Katrina Herd" initials="KH" userId="S::Katrina.Herd@schools.utah.gov::b7e7784b-f64f-49bd-a359-9e3b96c092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2413"/>
    <a:srgbClr val="C768C6"/>
    <a:srgbClr val="8CC85B"/>
    <a:srgbClr val="EEAB5B"/>
    <a:srgbClr val="FBBF5D"/>
    <a:srgbClr val="FFDC58"/>
    <a:srgbClr val="94479C"/>
    <a:srgbClr val="FD84A1"/>
    <a:srgbClr val="65D0F7"/>
    <a:srgbClr val="F45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BF5BD-2BC0-4CB8-804C-9FD0C110CD0B}" v="194" dt="2025-07-09T18:39:36.595"/>
  </p1510:revLst>
</p1510:revInfo>
</file>

<file path=ppt/tableStyles.xml><?xml version="1.0" encoding="utf-8"?>
<a:tblStyleLst xmlns:a="http://schemas.openxmlformats.org/drawingml/2006/main" def="{F9EE4A89-EC57-469F-B01E-CB606B0C031F}">
  <a:tblStyle styleId="{F9EE4A89-EC57-469F-B01E-CB606B0C03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04" autoAdjust="0"/>
  </p:normalViewPr>
  <p:slideViewPr>
    <p:cSldViewPr snapToGrid="0">
      <p:cViewPr>
        <p:scale>
          <a:sx n="105" d="100"/>
          <a:sy n="105" d="100"/>
        </p:scale>
        <p:origin x="62" y="3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Herd" userId="b7e7784b-f64f-49bd-a359-9e3b96c09248" providerId="ADAL" clId="{F88BF5BD-2BC0-4CB8-804C-9FD0C110CD0B}"/>
    <pc:docChg chg="undo custSel addSld delSld modSld sldOrd">
      <pc:chgData name="Katrina Herd" userId="b7e7784b-f64f-49bd-a359-9e3b96c09248" providerId="ADAL" clId="{F88BF5BD-2BC0-4CB8-804C-9FD0C110CD0B}" dt="2025-07-10T19:32:31.288" v="2397" actId="2696"/>
      <pc:docMkLst>
        <pc:docMk/>
      </pc:docMkLst>
      <pc:sldChg chg="modSp mod">
        <pc:chgData name="Katrina Herd" userId="b7e7784b-f64f-49bd-a359-9e3b96c09248" providerId="ADAL" clId="{F88BF5BD-2BC0-4CB8-804C-9FD0C110CD0B}" dt="2025-07-08T00:07:13.588" v="1080" actId="14100"/>
        <pc:sldMkLst>
          <pc:docMk/>
          <pc:sldMk cId="0" sldId="257"/>
        </pc:sldMkLst>
        <pc:spChg chg="mod">
          <ac:chgData name="Katrina Herd" userId="b7e7784b-f64f-49bd-a359-9e3b96c09248" providerId="ADAL" clId="{F88BF5BD-2BC0-4CB8-804C-9FD0C110CD0B}" dt="2025-07-08T00:07:13.588" v="1080" actId="14100"/>
          <ac:spMkLst>
            <pc:docMk/>
            <pc:sldMk cId="0" sldId="257"/>
            <ac:spMk id="199" creationId="{00000000-0000-0000-0000-000000000000}"/>
          </ac:spMkLst>
        </pc:spChg>
      </pc:sldChg>
      <pc:sldChg chg="modNotesTx">
        <pc:chgData name="Katrina Herd" userId="b7e7784b-f64f-49bd-a359-9e3b96c09248" providerId="ADAL" clId="{F88BF5BD-2BC0-4CB8-804C-9FD0C110CD0B}" dt="2025-07-10T19:28:28.853" v="2395" actId="6549"/>
        <pc:sldMkLst>
          <pc:docMk/>
          <pc:sldMk cId="0" sldId="259"/>
        </pc:sldMkLst>
      </pc:sldChg>
      <pc:sldChg chg="addSp modSp mod">
        <pc:chgData name="Katrina Herd" userId="b7e7784b-f64f-49bd-a359-9e3b96c09248" providerId="ADAL" clId="{F88BF5BD-2BC0-4CB8-804C-9FD0C110CD0B}" dt="2025-07-09T18:47:07.426" v="2390" actId="1076"/>
        <pc:sldMkLst>
          <pc:docMk/>
          <pc:sldMk cId="0" sldId="260"/>
        </pc:sldMkLst>
        <pc:spChg chg="mod">
          <ac:chgData name="Katrina Herd" userId="b7e7784b-f64f-49bd-a359-9e3b96c09248" providerId="ADAL" clId="{F88BF5BD-2BC0-4CB8-804C-9FD0C110CD0B}" dt="2025-07-09T18:46:27.094" v="2385" actId="14100"/>
          <ac:spMkLst>
            <pc:docMk/>
            <pc:sldMk cId="0" sldId="260"/>
            <ac:spMk id="569" creationId="{00000000-0000-0000-0000-000000000000}"/>
          </ac:spMkLst>
        </pc:spChg>
        <pc:spChg chg="mod">
          <ac:chgData name="Katrina Herd" userId="b7e7784b-f64f-49bd-a359-9e3b96c09248" providerId="ADAL" clId="{F88BF5BD-2BC0-4CB8-804C-9FD0C110CD0B}" dt="2025-07-09T18:46:51.006" v="2387" actId="1076"/>
          <ac:spMkLst>
            <pc:docMk/>
            <pc:sldMk cId="0" sldId="260"/>
            <ac:spMk id="612" creationId="{00000000-0000-0000-0000-000000000000}"/>
          </ac:spMkLst>
        </pc:spChg>
        <pc:grpChg chg="mod">
          <ac:chgData name="Katrina Herd" userId="b7e7784b-f64f-49bd-a359-9e3b96c09248" providerId="ADAL" clId="{F88BF5BD-2BC0-4CB8-804C-9FD0C110CD0B}" dt="2025-07-09T18:46:37.433" v="2386" actId="1076"/>
          <ac:grpSpMkLst>
            <pc:docMk/>
            <pc:sldMk cId="0" sldId="260"/>
            <ac:grpSpMk id="238" creationId="{00000000-0000-0000-0000-000000000000}"/>
          </ac:grpSpMkLst>
        </pc:grpChg>
        <pc:picChg chg="add mod">
          <ac:chgData name="Katrina Herd" userId="b7e7784b-f64f-49bd-a359-9e3b96c09248" providerId="ADAL" clId="{F88BF5BD-2BC0-4CB8-804C-9FD0C110CD0B}" dt="2025-07-09T18:46:56.482" v="2388" actId="1076"/>
          <ac:picMkLst>
            <pc:docMk/>
            <pc:sldMk cId="0" sldId="260"/>
            <ac:picMk id="3" creationId="{C5641CFA-97B6-7C08-338C-A7DEE31635F5}"/>
          </ac:picMkLst>
        </pc:picChg>
        <pc:picChg chg="add mod">
          <ac:chgData name="Katrina Herd" userId="b7e7784b-f64f-49bd-a359-9e3b96c09248" providerId="ADAL" clId="{F88BF5BD-2BC0-4CB8-804C-9FD0C110CD0B}" dt="2025-07-09T18:47:07.426" v="2390" actId="1076"/>
          <ac:picMkLst>
            <pc:docMk/>
            <pc:sldMk cId="0" sldId="260"/>
            <ac:picMk id="5" creationId="{A9BEDD85-573A-919C-33E7-88B7FD718A03}"/>
          </ac:picMkLst>
        </pc:picChg>
        <pc:picChg chg="add mod">
          <ac:chgData name="Katrina Herd" userId="b7e7784b-f64f-49bd-a359-9e3b96c09248" providerId="ADAL" clId="{F88BF5BD-2BC0-4CB8-804C-9FD0C110CD0B}" dt="2025-07-09T18:47:01.181" v="2389" actId="1076"/>
          <ac:picMkLst>
            <pc:docMk/>
            <pc:sldMk cId="0" sldId="260"/>
            <ac:picMk id="7" creationId="{BAA4B8EB-ADFA-AE4F-52BA-CC4B88ADE0AF}"/>
          </ac:picMkLst>
        </pc:picChg>
      </pc:sldChg>
      <pc:sldChg chg="addSp delSp modSp mod">
        <pc:chgData name="Katrina Herd" userId="b7e7784b-f64f-49bd-a359-9e3b96c09248" providerId="ADAL" clId="{F88BF5BD-2BC0-4CB8-804C-9FD0C110CD0B}" dt="2025-07-09T18:39:04.489" v="2338" actId="14100"/>
        <pc:sldMkLst>
          <pc:docMk/>
          <pc:sldMk cId="0" sldId="262"/>
        </pc:sldMkLst>
        <pc:spChg chg="mod">
          <ac:chgData name="Katrina Herd" userId="b7e7784b-f64f-49bd-a359-9e3b96c09248" providerId="ADAL" clId="{F88BF5BD-2BC0-4CB8-804C-9FD0C110CD0B}" dt="2025-07-09T18:39:04.489" v="2338" actId="14100"/>
          <ac:spMkLst>
            <pc:docMk/>
            <pc:sldMk cId="0" sldId="262"/>
            <ac:spMk id="653" creationId="{00000000-0000-0000-0000-000000000000}"/>
          </ac:spMkLst>
        </pc:spChg>
        <pc:picChg chg="add mod">
          <ac:chgData name="Katrina Herd" userId="b7e7784b-f64f-49bd-a359-9e3b96c09248" providerId="ADAL" clId="{F88BF5BD-2BC0-4CB8-804C-9FD0C110CD0B}" dt="2025-07-09T18:38:58.188" v="2337" actId="14100"/>
          <ac:picMkLst>
            <pc:docMk/>
            <pc:sldMk cId="0" sldId="262"/>
            <ac:picMk id="3" creationId="{2E1B285B-8C3B-A10D-E0D8-5ADA3B8BFEE2}"/>
          </ac:picMkLst>
        </pc:picChg>
        <pc:picChg chg="del">
          <ac:chgData name="Katrina Herd" userId="b7e7784b-f64f-49bd-a359-9e3b96c09248" providerId="ADAL" clId="{F88BF5BD-2BC0-4CB8-804C-9FD0C110CD0B}" dt="2025-07-09T18:38:32.737" v="2331" actId="478"/>
          <ac:picMkLst>
            <pc:docMk/>
            <pc:sldMk cId="0" sldId="262"/>
            <ac:picMk id="652" creationId="{00000000-0000-0000-0000-000000000000}"/>
          </ac:picMkLst>
        </pc:picChg>
      </pc:sldChg>
      <pc:sldChg chg="addSp delSp modSp mod">
        <pc:chgData name="Katrina Herd" userId="b7e7784b-f64f-49bd-a359-9e3b96c09248" providerId="ADAL" clId="{F88BF5BD-2BC0-4CB8-804C-9FD0C110CD0B}" dt="2025-07-07T23:22:02.290" v="680" actId="255"/>
        <pc:sldMkLst>
          <pc:docMk/>
          <pc:sldMk cId="0" sldId="266"/>
        </pc:sldMkLst>
        <pc:spChg chg="add mod">
          <ac:chgData name="Katrina Herd" userId="b7e7784b-f64f-49bd-a359-9e3b96c09248" providerId="ADAL" clId="{F88BF5BD-2BC0-4CB8-804C-9FD0C110CD0B}" dt="2025-07-07T23:21:21.748" v="676" actId="1076"/>
          <ac:spMkLst>
            <pc:docMk/>
            <pc:sldMk cId="0" sldId="266"/>
            <ac:spMk id="4" creationId="{1298C8A6-3732-8F34-3BFC-C02A4C3BF5DC}"/>
          </ac:spMkLst>
        </pc:spChg>
        <pc:spChg chg="add mod">
          <ac:chgData name="Katrina Herd" userId="b7e7784b-f64f-49bd-a359-9e3b96c09248" providerId="ADAL" clId="{F88BF5BD-2BC0-4CB8-804C-9FD0C110CD0B}" dt="2025-07-07T23:21:31.297" v="679" actId="14100"/>
          <ac:spMkLst>
            <pc:docMk/>
            <pc:sldMk cId="0" sldId="266"/>
            <ac:spMk id="5" creationId="{97AFA9AF-4DC1-7534-1798-2E5BD98AC4AB}"/>
          </ac:spMkLst>
        </pc:spChg>
        <pc:spChg chg="mod">
          <ac:chgData name="Katrina Herd" userId="b7e7784b-f64f-49bd-a359-9e3b96c09248" providerId="ADAL" clId="{F88BF5BD-2BC0-4CB8-804C-9FD0C110CD0B}" dt="2025-07-07T23:22:02.290" v="680" actId="255"/>
          <ac:spMkLst>
            <pc:docMk/>
            <pc:sldMk cId="0" sldId="266"/>
            <ac:spMk id="920" creationId="{00000000-0000-0000-0000-000000000000}"/>
          </ac:spMkLst>
        </pc:spChg>
        <pc:spChg chg="mod">
          <ac:chgData name="Katrina Herd" userId="b7e7784b-f64f-49bd-a359-9e3b96c09248" providerId="ADAL" clId="{F88BF5BD-2BC0-4CB8-804C-9FD0C110CD0B}" dt="2025-07-07T23:19:01.791" v="670" actId="1076"/>
          <ac:spMkLst>
            <pc:docMk/>
            <pc:sldMk cId="0" sldId="266"/>
            <ac:spMk id="921" creationId="{00000000-0000-0000-0000-000000000000}"/>
          </ac:spMkLst>
        </pc:spChg>
        <pc:spChg chg="mod">
          <ac:chgData name="Katrina Herd" userId="b7e7784b-f64f-49bd-a359-9e3b96c09248" providerId="ADAL" clId="{F88BF5BD-2BC0-4CB8-804C-9FD0C110CD0B}" dt="2025-07-07T23:21:09.751" v="674" actId="1076"/>
          <ac:spMkLst>
            <pc:docMk/>
            <pc:sldMk cId="0" sldId="266"/>
            <ac:spMk id="923" creationId="{00000000-0000-0000-0000-000000000000}"/>
          </ac:spMkLst>
        </pc:spChg>
        <pc:picChg chg="add mod ord">
          <ac:chgData name="Katrina Herd" userId="b7e7784b-f64f-49bd-a359-9e3b96c09248" providerId="ADAL" clId="{F88BF5BD-2BC0-4CB8-804C-9FD0C110CD0B}" dt="2025-07-07T23:21:03.123" v="673" actId="1076"/>
          <ac:picMkLst>
            <pc:docMk/>
            <pc:sldMk cId="0" sldId="266"/>
            <ac:picMk id="3" creationId="{684E66C4-C779-09A6-F80D-A0CD247ED24A}"/>
          </ac:picMkLst>
        </pc:picChg>
      </pc:sldChg>
      <pc:sldChg chg="addSp delSp modSp mod">
        <pc:chgData name="Katrina Herd" userId="b7e7784b-f64f-49bd-a359-9e3b96c09248" providerId="ADAL" clId="{F88BF5BD-2BC0-4CB8-804C-9FD0C110CD0B}" dt="2025-07-07T23:45:08.580" v="939" actId="21"/>
        <pc:sldMkLst>
          <pc:docMk/>
          <pc:sldMk cId="0" sldId="269"/>
        </pc:sldMkLst>
        <pc:spChg chg="mod">
          <ac:chgData name="Katrina Herd" userId="b7e7784b-f64f-49bd-a359-9e3b96c09248" providerId="ADAL" clId="{F88BF5BD-2BC0-4CB8-804C-9FD0C110CD0B}" dt="2025-07-07T23:42:34.844" v="889" actId="255"/>
          <ac:spMkLst>
            <pc:docMk/>
            <pc:sldMk cId="0" sldId="269"/>
            <ac:spMk id="1019" creationId="{00000000-0000-0000-0000-000000000000}"/>
          </ac:spMkLst>
        </pc:spChg>
      </pc:sldChg>
      <pc:sldChg chg="addSp delSp modSp mod modNotesTx">
        <pc:chgData name="Katrina Herd" userId="b7e7784b-f64f-49bd-a359-9e3b96c09248" providerId="ADAL" clId="{F88BF5BD-2BC0-4CB8-804C-9FD0C110CD0B}" dt="2025-07-07T23:49:42.921" v="974" actId="1076"/>
        <pc:sldMkLst>
          <pc:docMk/>
          <pc:sldMk cId="0" sldId="270"/>
        </pc:sldMkLst>
        <pc:spChg chg="add mod">
          <ac:chgData name="Katrina Herd" userId="b7e7784b-f64f-49bd-a359-9e3b96c09248" providerId="ADAL" clId="{F88BF5BD-2BC0-4CB8-804C-9FD0C110CD0B}" dt="2025-07-07T23:49:37.167" v="973" actId="1076"/>
          <ac:spMkLst>
            <pc:docMk/>
            <pc:sldMk cId="0" sldId="270"/>
            <ac:spMk id="1095" creationId="{00000000-0000-0000-0000-000000000000}"/>
          </ac:spMkLst>
        </pc:spChg>
        <pc:spChg chg="mod">
          <ac:chgData name="Katrina Herd" userId="b7e7784b-f64f-49bd-a359-9e3b96c09248" providerId="ADAL" clId="{F88BF5BD-2BC0-4CB8-804C-9FD0C110CD0B}" dt="2025-07-07T23:45:56.409" v="946" actId="2711"/>
          <ac:spMkLst>
            <pc:docMk/>
            <pc:sldMk cId="0" sldId="270"/>
            <ac:spMk id="1114" creationId="{00000000-0000-0000-0000-000000000000}"/>
          </ac:spMkLst>
        </pc:spChg>
        <pc:spChg chg="mod">
          <ac:chgData name="Katrina Herd" userId="b7e7784b-f64f-49bd-a359-9e3b96c09248" providerId="ADAL" clId="{F88BF5BD-2BC0-4CB8-804C-9FD0C110CD0B}" dt="2025-07-07T23:48:12.317" v="963" actId="14100"/>
          <ac:spMkLst>
            <pc:docMk/>
            <pc:sldMk cId="0" sldId="270"/>
            <ac:spMk id="1115" creationId="{00000000-0000-0000-0000-000000000000}"/>
          </ac:spMkLst>
        </pc:spChg>
        <pc:picChg chg="add mod">
          <ac:chgData name="Katrina Herd" userId="b7e7784b-f64f-49bd-a359-9e3b96c09248" providerId="ADAL" clId="{F88BF5BD-2BC0-4CB8-804C-9FD0C110CD0B}" dt="2025-07-07T23:49:29.412" v="972" actId="1076"/>
          <ac:picMkLst>
            <pc:docMk/>
            <pc:sldMk cId="0" sldId="270"/>
            <ac:picMk id="3" creationId="{3234BA95-E867-7363-ECD1-66A85846D4DF}"/>
          </ac:picMkLst>
        </pc:picChg>
        <pc:picChg chg="add mod">
          <ac:chgData name="Katrina Herd" userId="b7e7784b-f64f-49bd-a359-9e3b96c09248" providerId="ADAL" clId="{F88BF5BD-2BC0-4CB8-804C-9FD0C110CD0B}" dt="2025-07-07T23:49:42.921" v="974" actId="1076"/>
          <ac:picMkLst>
            <pc:docMk/>
            <pc:sldMk cId="0" sldId="270"/>
            <ac:picMk id="1158" creationId="{00000000-0000-0000-0000-000000000000}"/>
          </ac:picMkLst>
        </pc:picChg>
      </pc:sldChg>
      <pc:sldChg chg="addSp delSp modSp mod modNotesTx">
        <pc:chgData name="Katrina Herd" userId="b7e7784b-f64f-49bd-a359-9e3b96c09248" providerId="ADAL" clId="{F88BF5BD-2BC0-4CB8-804C-9FD0C110CD0B}" dt="2025-07-07T23:41:53.760" v="887"/>
        <pc:sldMkLst>
          <pc:docMk/>
          <pc:sldMk cId="0" sldId="271"/>
        </pc:sldMkLst>
        <pc:picChg chg="add mod">
          <ac:chgData name="Katrina Herd" userId="b7e7784b-f64f-49bd-a359-9e3b96c09248" providerId="ADAL" clId="{F88BF5BD-2BC0-4CB8-804C-9FD0C110CD0B}" dt="2025-07-07T22:47:09.354" v="270" actId="1076"/>
          <ac:picMkLst>
            <pc:docMk/>
            <pc:sldMk cId="0" sldId="271"/>
            <ac:picMk id="1100" creationId="{00000000-0000-0000-0000-000000000000}"/>
          </ac:picMkLst>
        </pc:picChg>
      </pc:sldChg>
      <pc:sldChg chg="addSp delSp modSp mod">
        <pc:chgData name="Katrina Herd" userId="b7e7784b-f64f-49bd-a359-9e3b96c09248" providerId="ADAL" clId="{F88BF5BD-2BC0-4CB8-804C-9FD0C110CD0B}" dt="2025-07-07T23:52:28.490" v="988" actId="1076"/>
        <pc:sldMkLst>
          <pc:docMk/>
          <pc:sldMk cId="0" sldId="274"/>
        </pc:sldMkLst>
        <pc:spChg chg="mod">
          <ac:chgData name="Katrina Herd" userId="b7e7784b-f64f-49bd-a359-9e3b96c09248" providerId="ADAL" clId="{F88BF5BD-2BC0-4CB8-804C-9FD0C110CD0B}" dt="2025-07-07T23:52:20.431" v="987" actId="1076"/>
          <ac:spMkLst>
            <pc:docMk/>
            <pc:sldMk cId="0" sldId="274"/>
            <ac:spMk id="1283" creationId="{00000000-0000-0000-0000-000000000000}"/>
          </ac:spMkLst>
        </pc:spChg>
        <pc:spChg chg="mod">
          <ac:chgData name="Katrina Herd" userId="b7e7784b-f64f-49bd-a359-9e3b96c09248" providerId="ADAL" clId="{F88BF5BD-2BC0-4CB8-804C-9FD0C110CD0B}" dt="2025-07-07T23:52:28.490" v="988" actId="1076"/>
          <ac:spMkLst>
            <pc:docMk/>
            <pc:sldMk cId="0" sldId="274"/>
            <ac:spMk id="1284" creationId="{00000000-0000-0000-0000-000000000000}"/>
          </ac:spMkLst>
        </pc:spChg>
        <pc:picChg chg="add mod">
          <ac:chgData name="Katrina Herd" userId="b7e7784b-f64f-49bd-a359-9e3b96c09248" providerId="ADAL" clId="{F88BF5BD-2BC0-4CB8-804C-9FD0C110CD0B}" dt="2025-07-07T23:52:07.643" v="985" actId="1076"/>
          <ac:picMkLst>
            <pc:docMk/>
            <pc:sldMk cId="0" sldId="274"/>
            <ac:picMk id="3" creationId="{01B7CA31-F11C-90E5-2249-E8432F5DB99E}"/>
          </ac:picMkLst>
        </pc:picChg>
      </pc:sldChg>
      <pc:sldChg chg="modSp mod modNotesTx">
        <pc:chgData name="Katrina Herd" userId="b7e7784b-f64f-49bd-a359-9e3b96c09248" providerId="ADAL" clId="{F88BF5BD-2BC0-4CB8-804C-9FD0C110CD0B}" dt="2025-07-07T23:53:12.851" v="994" actId="20577"/>
        <pc:sldMkLst>
          <pc:docMk/>
          <pc:sldMk cId="0" sldId="275"/>
        </pc:sldMkLst>
        <pc:spChg chg="mod">
          <ac:chgData name="Katrina Herd" userId="b7e7784b-f64f-49bd-a359-9e3b96c09248" providerId="ADAL" clId="{F88BF5BD-2BC0-4CB8-804C-9FD0C110CD0B}" dt="2025-07-07T23:52:47.939" v="990" actId="1076"/>
          <ac:spMkLst>
            <pc:docMk/>
            <pc:sldMk cId="0" sldId="275"/>
            <ac:spMk id="1290" creationId="{00000000-0000-0000-0000-000000000000}"/>
          </ac:spMkLst>
        </pc:spChg>
        <pc:spChg chg="mod">
          <ac:chgData name="Katrina Herd" userId="b7e7784b-f64f-49bd-a359-9e3b96c09248" providerId="ADAL" clId="{F88BF5BD-2BC0-4CB8-804C-9FD0C110CD0B}" dt="2025-07-07T23:53:00.814" v="992" actId="14100"/>
          <ac:spMkLst>
            <pc:docMk/>
            <pc:sldMk cId="0" sldId="275"/>
            <ac:spMk id="1291" creationId="{00000000-0000-0000-0000-000000000000}"/>
          </ac:spMkLst>
        </pc:spChg>
      </pc:sldChg>
      <pc:sldChg chg="modSp mod">
        <pc:chgData name="Katrina Herd" userId="b7e7784b-f64f-49bd-a359-9e3b96c09248" providerId="ADAL" clId="{F88BF5BD-2BC0-4CB8-804C-9FD0C110CD0B}" dt="2025-07-07T23:53:23.111" v="995" actId="2711"/>
        <pc:sldMkLst>
          <pc:docMk/>
          <pc:sldMk cId="0" sldId="276"/>
        </pc:sldMkLst>
        <pc:spChg chg="mod">
          <ac:chgData name="Katrina Herd" userId="b7e7784b-f64f-49bd-a359-9e3b96c09248" providerId="ADAL" clId="{F88BF5BD-2BC0-4CB8-804C-9FD0C110CD0B}" dt="2025-07-07T23:53:23.111" v="995" actId="2711"/>
          <ac:spMkLst>
            <pc:docMk/>
            <pc:sldMk cId="0" sldId="276"/>
            <ac:spMk id="1297" creationId="{00000000-0000-0000-0000-000000000000}"/>
          </ac:spMkLst>
        </pc:spChg>
      </pc:sldChg>
      <pc:sldChg chg="modSp mod">
        <pc:chgData name="Katrina Herd" userId="b7e7784b-f64f-49bd-a359-9e3b96c09248" providerId="ADAL" clId="{F88BF5BD-2BC0-4CB8-804C-9FD0C110CD0B}" dt="2025-07-07T23:54:48.838" v="998" actId="1076"/>
        <pc:sldMkLst>
          <pc:docMk/>
          <pc:sldMk cId="0" sldId="277"/>
        </pc:sldMkLst>
        <pc:spChg chg="mod">
          <ac:chgData name="Katrina Herd" userId="b7e7784b-f64f-49bd-a359-9e3b96c09248" providerId="ADAL" clId="{F88BF5BD-2BC0-4CB8-804C-9FD0C110CD0B}" dt="2025-07-07T23:54:32.941" v="996" actId="6549"/>
          <ac:spMkLst>
            <pc:docMk/>
            <pc:sldMk cId="0" sldId="277"/>
            <ac:spMk id="1448" creationId="{00000000-0000-0000-0000-000000000000}"/>
          </ac:spMkLst>
        </pc:spChg>
        <pc:spChg chg="mod">
          <ac:chgData name="Katrina Herd" userId="b7e7784b-f64f-49bd-a359-9e3b96c09248" providerId="ADAL" clId="{F88BF5BD-2BC0-4CB8-804C-9FD0C110CD0B}" dt="2025-07-07T23:54:48.838" v="998" actId="1076"/>
          <ac:spMkLst>
            <pc:docMk/>
            <pc:sldMk cId="0" sldId="277"/>
            <ac:spMk id="1449" creationId="{00000000-0000-0000-0000-000000000000}"/>
          </ac:spMkLst>
        </pc:spChg>
      </pc:sldChg>
      <pc:sldChg chg="addSp modSp mod">
        <pc:chgData name="Katrina Herd" userId="b7e7784b-f64f-49bd-a359-9e3b96c09248" providerId="ADAL" clId="{F88BF5BD-2BC0-4CB8-804C-9FD0C110CD0B}" dt="2025-07-07T23:57:53.575" v="1024" actId="1076"/>
        <pc:sldMkLst>
          <pc:docMk/>
          <pc:sldMk cId="0" sldId="279"/>
        </pc:sldMkLst>
        <pc:spChg chg="add mod">
          <ac:chgData name="Katrina Herd" userId="b7e7784b-f64f-49bd-a359-9e3b96c09248" providerId="ADAL" clId="{F88BF5BD-2BC0-4CB8-804C-9FD0C110CD0B}" dt="2025-07-07T23:57:53.575" v="1024" actId="1076"/>
          <ac:spMkLst>
            <pc:docMk/>
            <pc:sldMk cId="0" sldId="279"/>
            <ac:spMk id="2" creationId="{A5929ACA-8A18-0629-8B04-B7479A9A5ABD}"/>
          </ac:spMkLst>
        </pc:spChg>
        <pc:spChg chg="mod">
          <ac:chgData name="Katrina Herd" userId="b7e7784b-f64f-49bd-a359-9e3b96c09248" providerId="ADAL" clId="{F88BF5BD-2BC0-4CB8-804C-9FD0C110CD0B}" dt="2025-07-07T23:57:24.555" v="1019" actId="1076"/>
          <ac:spMkLst>
            <pc:docMk/>
            <pc:sldMk cId="0" sldId="279"/>
            <ac:spMk id="1465" creationId="{00000000-0000-0000-0000-000000000000}"/>
          </ac:spMkLst>
        </pc:spChg>
        <pc:spChg chg="mod">
          <ac:chgData name="Katrina Herd" userId="b7e7784b-f64f-49bd-a359-9e3b96c09248" providerId="ADAL" clId="{F88BF5BD-2BC0-4CB8-804C-9FD0C110CD0B}" dt="2025-07-07T23:57:32.217" v="1020" actId="1076"/>
          <ac:spMkLst>
            <pc:docMk/>
            <pc:sldMk cId="0" sldId="279"/>
            <ac:spMk id="1467" creationId="{00000000-0000-0000-0000-000000000000}"/>
          </ac:spMkLst>
        </pc:spChg>
        <pc:picChg chg="mod">
          <ac:chgData name="Katrina Herd" userId="b7e7784b-f64f-49bd-a359-9e3b96c09248" providerId="ADAL" clId="{F88BF5BD-2BC0-4CB8-804C-9FD0C110CD0B}" dt="2025-07-07T23:55:46.436" v="1007" actId="14100"/>
          <ac:picMkLst>
            <pc:docMk/>
            <pc:sldMk cId="0" sldId="279"/>
            <ac:picMk id="1466" creationId="{00000000-0000-0000-0000-000000000000}"/>
          </ac:picMkLst>
        </pc:picChg>
      </pc:sldChg>
      <pc:sldChg chg="modSp mod">
        <pc:chgData name="Katrina Herd" userId="b7e7784b-f64f-49bd-a359-9e3b96c09248" providerId="ADAL" clId="{F88BF5BD-2BC0-4CB8-804C-9FD0C110CD0B}" dt="2025-07-07T23:59:05.107" v="1032" actId="1076"/>
        <pc:sldMkLst>
          <pc:docMk/>
          <pc:sldMk cId="0" sldId="281"/>
        </pc:sldMkLst>
        <pc:spChg chg="mod">
          <ac:chgData name="Katrina Herd" userId="b7e7784b-f64f-49bd-a359-9e3b96c09248" providerId="ADAL" clId="{F88BF5BD-2BC0-4CB8-804C-9FD0C110CD0B}" dt="2025-07-07T23:59:05.107" v="1032" actId="1076"/>
          <ac:spMkLst>
            <pc:docMk/>
            <pc:sldMk cId="0" sldId="281"/>
            <ac:spMk id="1800" creationId="{00000000-0000-0000-0000-000000000000}"/>
          </ac:spMkLst>
        </pc:spChg>
        <pc:spChg chg="mod">
          <ac:chgData name="Katrina Herd" userId="b7e7784b-f64f-49bd-a359-9e3b96c09248" providerId="ADAL" clId="{F88BF5BD-2BC0-4CB8-804C-9FD0C110CD0B}" dt="2025-07-07T23:58:30.763" v="1031" actId="313"/>
          <ac:spMkLst>
            <pc:docMk/>
            <pc:sldMk cId="0" sldId="281"/>
            <ac:spMk id="1801" creationId="{00000000-0000-0000-0000-000000000000}"/>
          </ac:spMkLst>
        </pc:spChg>
      </pc:sldChg>
      <pc:sldChg chg="delSp modSp mod">
        <pc:chgData name="Katrina Herd" userId="b7e7784b-f64f-49bd-a359-9e3b96c09248" providerId="ADAL" clId="{F88BF5BD-2BC0-4CB8-804C-9FD0C110CD0B}" dt="2025-07-08T00:05:59.589" v="1076" actId="1076"/>
        <pc:sldMkLst>
          <pc:docMk/>
          <pc:sldMk cId="0" sldId="283"/>
        </pc:sldMkLst>
        <pc:spChg chg="mod">
          <ac:chgData name="Katrina Herd" userId="b7e7784b-f64f-49bd-a359-9e3b96c09248" providerId="ADAL" clId="{F88BF5BD-2BC0-4CB8-804C-9FD0C110CD0B}" dt="2025-07-08T00:05:59.589" v="1076" actId="1076"/>
          <ac:spMkLst>
            <pc:docMk/>
            <pc:sldMk cId="0" sldId="283"/>
            <ac:spMk id="1881" creationId="{00000000-0000-0000-0000-000000000000}"/>
          </ac:spMkLst>
        </pc:spChg>
        <pc:spChg chg="mod">
          <ac:chgData name="Katrina Herd" userId="b7e7784b-f64f-49bd-a359-9e3b96c09248" providerId="ADAL" clId="{F88BF5BD-2BC0-4CB8-804C-9FD0C110CD0B}" dt="2025-07-08T00:05:50.258" v="1075" actId="1076"/>
          <ac:spMkLst>
            <pc:docMk/>
            <pc:sldMk cId="0" sldId="283"/>
            <ac:spMk id="1882" creationId="{00000000-0000-0000-0000-000000000000}"/>
          </ac:spMkLst>
        </pc:spChg>
        <pc:grpChg chg="mod">
          <ac:chgData name="Katrina Herd" userId="b7e7784b-f64f-49bd-a359-9e3b96c09248" providerId="ADAL" clId="{F88BF5BD-2BC0-4CB8-804C-9FD0C110CD0B}" dt="2025-07-08T00:05:21.124" v="1071" actId="1076"/>
          <ac:grpSpMkLst>
            <pc:docMk/>
            <pc:sldMk cId="0" sldId="283"/>
            <ac:grpSpMk id="1868" creationId="{00000000-0000-0000-0000-000000000000}"/>
          </ac:grpSpMkLst>
        </pc:grpChg>
        <pc:grpChg chg="mod">
          <ac:chgData name="Katrina Herd" userId="b7e7784b-f64f-49bd-a359-9e3b96c09248" providerId="ADAL" clId="{F88BF5BD-2BC0-4CB8-804C-9FD0C110CD0B}" dt="2025-07-08T00:05:39.247" v="1074" actId="1076"/>
          <ac:grpSpMkLst>
            <pc:docMk/>
            <pc:sldMk cId="0" sldId="283"/>
            <ac:grpSpMk id="1884" creationId="{00000000-0000-0000-0000-000000000000}"/>
          </ac:grpSpMkLst>
        </pc:grpChg>
      </pc:sldChg>
      <pc:sldChg chg="modSp mod">
        <pc:chgData name="Katrina Herd" userId="b7e7784b-f64f-49bd-a359-9e3b96c09248" providerId="ADAL" clId="{F88BF5BD-2BC0-4CB8-804C-9FD0C110CD0B}" dt="2025-07-08T00:06:44.443" v="1078" actId="1076"/>
        <pc:sldMkLst>
          <pc:docMk/>
          <pc:sldMk cId="0" sldId="284"/>
        </pc:sldMkLst>
        <pc:spChg chg="mod">
          <ac:chgData name="Katrina Herd" userId="b7e7784b-f64f-49bd-a359-9e3b96c09248" providerId="ADAL" clId="{F88BF5BD-2BC0-4CB8-804C-9FD0C110CD0B}" dt="2025-07-08T00:06:44.443" v="1078" actId="1076"/>
          <ac:spMkLst>
            <pc:docMk/>
            <pc:sldMk cId="0" sldId="284"/>
            <ac:spMk id="1988" creationId="{00000000-0000-0000-0000-000000000000}"/>
          </ac:spMkLst>
        </pc:spChg>
        <pc:graphicFrameChg chg="mod">
          <ac:chgData name="Katrina Herd" userId="b7e7784b-f64f-49bd-a359-9e3b96c09248" providerId="ADAL" clId="{F88BF5BD-2BC0-4CB8-804C-9FD0C110CD0B}" dt="2025-07-08T00:06:33.133" v="1077" actId="1076"/>
          <ac:graphicFrameMkLst>
            <pc:docMk/>
            <pc:sldMk cId="0" sldId="284"/>
            <ac:graphicFrameMk id="1990" creationId="{00000000-0000-0000-0000-000000000000}"/>
          </ac:graphicFrameMkLst>
        </pc:graphicFrameChg>
      </pc:sldChg>
      <pc:sldChg chg="addSp delSp modSp mod">
        <pc:chgData name="Katrina Herd" userId="b7e7784b-f64f-49bd-a359-9e3b96c09248" providerId="ADAL" clId="{F88BF5BD-2BC0-4CB8-804C-9FD0C110CD0B}" dt="2025-07-07T22:40:37.987" v="245" actId="2711"/>
        <pc:sldMkLst>
          <pc:docMk/>
          <pc:sldMk cId="0" sldId="287"/>
        </pc:sldMkLst>
        <pc:spChg chg="add mod">
          <ac:chgData name="Katrina Herd" userId="b7e7784b-f64f-49bd-a359-9e3b96c09248" providerId="ADAL" clId="{F88BF5BD-2BC0-4CB8-804C-9FD0C110CD0B}" dt="2025-07-07T22:40:24.576" v="244" actId="1076"/>
          <ac:spMkLst>
            <pc:docMk/>
            <pc:sldMk cId="0" sldId="287"/>
            <ac:spMk id="8" creationId="{0FF3199B-0238-78C3-C481-282FC8512219}"/>
          </ac:spMkLst>
        </pc:spChg>
        <pc:spChg chg="mod">
          <ac:chgData name="Katrina Herd" userId="b7e7784b-f64f-49bd-a359-9e3b96c09248" providerId="ADAL" clId="{F88BF5BD-2BC0-4CB8-804C-9FD0C110CD0B}" dt="2025-07-07T22:40:37.987" v="245" actId="2711"/>
          <ac:spMkLst>
            <pc:docMk/>
            <pc:sldMk cId="0" sldId="287"/>
            <ac:spMk id="2381" creationId="{00000000-0000-0000-0000-000000000000}"/>
          </ac:spMkLst>
        </pc:spChg>
      </pc:sldChg>
      <pc:sldChg chg="modSp mod modNotesTx">
        <pc:chgData name="Katrina Herd" userId="b7e7784b-f64f-49bd-a359-9e3b96c09248" providerId="ADAL" clId="{F88BF5BD-2BC0-4CB8-804C-9FD0C110CD0B}" dt="2025-07-10T19:28:15.863" v="2393" actId="6549"/>
        <pc:sldMkLst>
          <pc:docMk/>
          <pc:sldMk cId="1877091565" sldId="288"/>
        </pc:sldMkLst>
        <pc:spChg chg="mod">
          <ac:chgData name="Katrina Herd" userId="b7e7784b-f64f-49bd-a359-9e3b96c09248" providerId="ADAL" clId="{F88BF5BD-2BC0-4CB8-804C-9FD0C110CD0B}" dt="2025-07-09T17:39:31.461" v="1145" actId="14100"/>
          <ac:spMkLst>
            <pc:docMk/>
            <pc:sldMk cId="1877091565" sldId="288"/>
            <ac:spMk id="3" creationId="{ED3DD38A-521B-A31F-DAEF-456486F2CBDE}"/>
          </ac:spMkLst>
        </pc:spChg>
        <pc:spChg chg="mod">
          <ac:chgData name="Katrina Herd" userId="b7e7784b-f64f-49bd-a359-9e3b96c09248" providerId="ADAL" clId="{F88BF5BD-2BC0-4CB8-804C-9FD0C110CD0B}" dt="2025-07-09T17:39:46.093" v="1147" actId="1076"/>
          <ac:spMkLst>
            <pc:docMk/>
            <pc:sldMk cId="1877091565" sldId="288"/>
            <ac:spMk id="9" creationId="{2A70D5FA-DE3C-F688-566F-FA1BBAB66A86}"/>
          </ac:spMkLst>
        </pc:spChg>
        <pc:spChg chg="mod">
          <ac:chgData name="Katrina Herd" userId="b7e7784b-f64f-49bd-a359-9e3b96c09248" providerId="ADAL" clId="{F88BF5BD-2BC0-4CB8-804C-9FD0C110CD0B}" dt="2025-07-09T17:39:55.385" v="1148" actId="14100"/>
          <ac:spMkLst>
            <pc:docMk/>
            <pc:sldMk cId="1877091565" sldId="288"/>
            <ac:spMk id="12" creationId="{D595AF57-A1B6-44DB-26AC-D5762B7F4F29}"/>
          </ac:spMkLst>
        </pc:spChg>
        <pc:spChg chg="mod">
          <ac:chgData name="Katrina Herd" userId="b7e7784b-f64f-49bd-a359-9e3b96c09248" providerId="ADAL" clId="{F88BF5BD-2BC0-4CB8-804C-9FD0C110CD0B}" dt="2025-07-09T17:40:04.284" v="1149" actId="14100"/>
          <ac:spMkLst>
            <pc:docMk/>
            <pc:sldMk cId="1877091565" sldId="288"/>
            <ac:spMk id="17" creationId="{209CD798-D6D4-0AB7-9CE5-85D3ADF73E72}"/>
          </ac:spMkLst>
        </pc:spChg>
        <pc:spChg chg="mod">
          <ac:chgData name="Katrina Herd" userId="b7e7784b-f64f-49bd-a359-9e3b96c09248" providerId="ADAL" clId="{F88BF5BD-2BC0-4CB8-804C-9FD0C110CD0B}" dt="2025-07-09T18:16:02.015" v="2129" actId="1076"/>
          <ac:spMkLst>
            <pc:docMk/>
            <pc:sldMk cId="1877091565" sldId="288"/>
            <ac:spMk id="209" creationId="{61055E72-6F93-EC64-053E-4E1772DB50D4}"/>
          </ac:spMkLst>
        </pc:spChg>
      </pc:sldChg>
      <pc:sldChg chg="addSp modSp new add del mod">
        <pc:chgData name="Katrina Herd" userId="b7e7784b-f64f-49bd-a359-9e3b96c09248" providerId="ADAL" clId="{F88BF5BD-2BC0-4CB8-804C-9FD0C110CD0B}" dt="2025-07-09T18:29:44.832" v="2295" actId="14100"/>
        <pc:sldMkLst>
          <pc:docMk/>
          <pc:sldMk cId="2385039567" sldId="289"/>
        </pc:sldMkLst>
        <pc:spChg chg="add mod">
          <ac:chgData name="Katrina Herd" userId="b7e7784b-f64f-49bd-a359-9e3b96c09248" providerId="ADAL" clId="{F88BF5BD-2BC0-4CB8-804C-9FD0C110CD0B}" dt="2025-07-09T17:37:10.301" v="1125" actId="1076"/>
          <ac:spMkLst>
            <pc:docMk/>
            <pc:sldMk cId="2385039567" sldId="289"/>
            <ac:spMk id="4" creationId="{4A1BCB61-4CE4-7B18-6619-238454BCCF57}"/>
          </ac:spMkLst>
        </pc:spChg>
        <pc:spChg chg="mod">
          <ac:chgData name="Katrina Herd" userId="b7e7784b-f64f-49bd-a359-9e3b96c09248" providerId="ADAL" clId="{F88BF5BD-2BC0-4CB8-804C-9FD0C110CD0B}" dt="2025-07-09T18:29:11.109" v="2288"/>
          <ac:spMkLst>
            <pc:docMk/>
            <pc:sldMk cId="2385039567" sldId="289"/>
            <ac:spMk id="6" creationId="{5684ACF8-978C-F34C-D686-0028F3D40B1C}"/>
          </ac:spMkLst>
        </pc:spChg>
        <pc:spChg chg="mod">
          <ac:chgData name="Katrina Herd" userId="b7e7784b-f64f-49bd-a359-9e3b96c09248" providerId="ADAL" clId="{F88BF5BD-2BC0-4CB8-804C-9FD0C110CD0B}" dt="2025-07-09T18:29:11.109" v="2288"/>
          <ac:spMkLst>
            <pc:docMk/>
            <pc:sldMk cId="2385039567" sldId="289"/>
            <ac:spMk id="7" creationId="{B1B229C2-176F-9558-8E83-6F0C1581848D}"/>
          </ac:spMkLst>
        </pc:spChg>
        <pc:spChg chg="mod">
          <ac:chgData name="Katrina Herd" userId="b7e7784b-f64f-49bd-a359-9e3b96c09248" providerId="ADAL" clId="{F88BF5BD-2BC0-4CB8-804C-9FD0C110CD0B}" dt="2025-07-09T18:29:11.109" v="2288"/>
          <ac:spMkLst>
            <pc:docMk/>
            <pc:sldMk cId="2385039567" sldId="289"/>
            <ac:spMk id="8" creationId="{ED23C5F6-BFFF-3851-C0BB-DF95078AD919}"/>
          </ac:spMkLst>
        </pc:spChg>
        <pc:spChg chg="mod">
          <ac:chgData name="Katrina Herd" userId="b7e7784b-f64f-49bd-a359-9e3b96c09248" providerId="ADAL" clId="{F88BF5BD-2BC0-4CB8-804C-9FD0C110CD0B}" dt="2025-07-09T18:29:11.109" v="2288"/>
          <ac:spMkLst>
            <pc:docMk/>
            <pc:sldMk cId="2385039567" sldId="289"/>
            <ac:spMk id="14" creationId="{F4F5BC36-FC8E-331E-668E-91662F78F7CB}"/>
          </ac:spMkLst>
        </pc:spChg>
        <pc:spChg chg="mod">
          <ac:chgData name="Katrina Herd" userId="b7e7784b-f64f-49bd-a359-9e3b96c09248" providerId="ADAL" clId="{F88BF5BD-2BC0-4CB8-804C-9FD0C110CD0B}" dt="2025-07-09T18:29:11.109" v="2288"/>
          <ac:spMkLst>
            <pc:docMk/>
            <pc:sldMk cId="2385039567" sldId="289"/>
            <ac:spMk id="16" creationId="{8693629B-9D06-E432-915C-04DA1324605B}"/>
          </ac:spMkLst>
        </pc:spChg>
        <pc:spChg chg="mod">
          <ac:chgData name="Katrina Herd" userId="b7e7784b-f64f-49bd-a359-9e3b96c09248" providerId="ADAL" clId="{F88BF5BD-2BC0-4CB8-804C-9FD0C110CD0B}" dt="2025-07-09T18:29:11.109" v="2288"/>
          <ac:spMkLst>
            <pc:docMk/>
            <pc:sldMk cId="2385039567" sldId="289"/>
            <ac:spMk id="22" creationId="{85364A0D-15AC-A80A-900E-516ADFD7FF70}"/>
          </ac:spMkLst>
        </pc:spChg>
        <pc:spChg chg="mod">
          <ac:chgData name="Katrina Herd" userId="b7e7784b-f64f-49bd-a359-9e3b96c09248" providerId="ADAL" clId="{F88BF5BD-2BC0-4CB8-804C-9FD0C110CD0B}" dt="2025-07-09T18:29:11.109" v="2288"/>
          <ac:spMkLst>
            <pc:docMk/>
            <pc:sldMk cId="2385039567" sldId="289"/>
            <ac:spMk id="29" creationId="{DCB17EE9-E020-D8D4-044F-FB5566C93533}"/>
          </ac:spMkLst>
        </pc:spChg>
        <pc:spChg chg="mod">
          <ac:chgData name="Katrina Herd" userId="b7e7784b-f64f-49bd-a359-9e3b96c09248" providerId="ADAL" clId="{F88BF5BD-2BC0-4CB8-804C-9FD0C110CD0B}" dt="2025-07-09T18:29:11.109" v="2288"/>
          <ac:spMkLst>
            <pc:docMk/>
            <pc:sldMk cId="2385039567" sldId="289"/>
            <ac:spMk id="32" creationId="{78F47655-1209-64DC-8920-9CD0B9A9621E}"/>
          </ac:spMkLst>
        </pc:spChg>
        <pc:spChg chg="mod">
          <ac:chgData name="Katrina Herd" userId="b7e7784b-f64f-49bd-a359-9e3b96c09248" providerId="ADAL" clId="{F88BF5BD-2BC0-4CB8-804C-9FD0C110CD0B}" dt="2025-07-09T18:29:11.109" v="2288"/>
          <ac:spMkLst>
            <pc:docMk/>
            <pc:sldMk cId="2385039567" sldId="289"/>
            <ac:spMk id="34" creationId="{29A68253-03E2-3A17-3A38-627F1FD2EBB9}"/>
          </ac:spMkLst>
        </pc:spChg>
        <pc:spChg chg="mod">
          <ac:chgData name="Katrina Herd" userId="b7e7784b-f64f-49bd-a359-9e3b96c09248" providerId="ADAL" clId="{F88BF5BD-2BC0-4CB8-804C-9FD0C110CD0B}" dt="2025-07-09T18:29:11.109" v="2288"/>
          <ac:spMkLst>
            <pc:docMk/>
            <pc:sldMk cId="2385039567" sldId="289"/>
            <ac:spMk id="37" creationId="{A4A9B0AA-4E2D-C7C4-69C0-CCE396103ADC}"/>
          </ac:spMkLst>
        </pc:spChg>
        <pc:grpChg chg="mod">
          <ac:chgData name="Katrina Herd" userId="b7e7784b-f64f-49bd-a359-9e3b96c09248" providerId="ADAL" clId="{F88BF5BD-2BC0-4CB8-804C-9FD0C110CD0B}" dt="2025-07-09T18:29:44.832" v="2295" actId="14100"/>
          <ac:grpSpMkLst>
            <pc:docMk/>
            <pc:sldMk cId="2385039567" sldId="289"/>
            <ac:grpSpMk id="5" creationId="{17857CFA-AC81-4362-86FC-D301E7262BBD}"/>
          </ac:grpSpMkLst>
        </pc:grpChg>
        <pc:picChg chg="add mod">
          <ac:chgData name="Katrina Herd" userId="b7e7784b-f64f-49bd-a359-9e3b96c09248" providerId="ADAL" clId="{F88BF5BD-2BC0-4CB8-804C-9FD0C110CD0B}" dt="2025-07-09T17:37:15.407" v="1126" actId="1076"/>
          <ac:picMkLst>
            <pc:docMk/>
            <pc:sldMk cId="2385039567" sldId="289"/>
            <ac:picMk id="3" creationId="{F4C6E379-A79E-0D32-12D1-2CE6041B5BA2}"/>
          </ac:picMkLst>
        </pc:picChg>
      </pc:sldChg>
      <pc:sldChg chg="addSp delSp modSp new mod modClrScheme chgLayout">
        <pc:chgData name="Katrina Herd" userId="b7e7784b-f64f-49bd-a359-9e3b96c09248" providerId="ADAL" clId="{F88BF5BD-2BC0-4CB8-804C-9FD0C110CD0B}" dt="2025-07-09T18:32:14.733" v="2302" actId="13926"/>
        <pc:sldMkLst>
          <pc:docMk/>
          <pc:sldMk cId="1555752094" sldId="290"/>
        </pc:sldMkLst>
        <pc:spChg chg="add del mod">
          <ac:chgData name="Katrina Herd" userId="b7e7784b-f64f-49bd-a359-9e3b96c09248" providerId="ADAL" clId="{F88BF5BD-2BC0-4CB8-804C-9FD0C110CD0B}" dt="2025-07-09T17:41:17.689" v="1177" actId="478"/>
          <ac:spMkLst>
            <pc:docMk/>
            <pc:sldMk cId="1555752094" sldId="290"/>
            <ac:spMk id="2" creationId="{3F3FBA5E-8345-2DFC-1450-7258B747581B}"/>
          </ac:spMkLst>
        </pc:spChg>
        <pc:spChg chg="add del mod ord">
          <ac:chgData name="Katrina Herd" userId="b7e7784b-f64f-49bd-a359-9e3b96c09248" providerId="ADAL" clId="{F88BF5BD-2BC0-4CB8-804C-9FD0C110CD0B}" dt="2025-07-09T17:40:47.204" v="1151" actId="700"/>
          <ac:spMkLst>
            <pc:docMk/>
            <pc:sldMk cId="1555752094" sldId="290"/>
            <ac:spMk id="3" creationId="{4966718E-7A9E-C081-B2B3-3F43E2040CD8}"/>
          </ac:spMkLst>
        </pc:spChg>
        <pc:spChg chg="add del mod ord">
          <ac:chgData name="Katrina Herd" userId="b7e7784b-f64f-49bd-a359-9e3b96c09248" providerId="ADAL" clId="{F88BF5BD-2BC0-4CB8-804C-9FD0C110CD0B}" dt="2025-07-09T17:40:47.204" v="1151" actId="700"/>
          <ac:spMkLst>
            <pc:docMk/>
            <pc:sldMk cId="1555752094" sldId="290"/>
            <ac:spMk id="4" creationId="{3BC62C2E-C653-01D3-D328-220CCF221C77}"/>
          </ac:spMkLst>
        </pc:spChg>
        <pc:spChg chg="add del mod ord">
          <ac:chgData name="Katrina Herd" userId="b7e7784b-f64f-49bd-a359-9e3b96c09248" providerId="ADAL" clId="{F88BF5BD-2BC0-4CB8-804C-9FD0C110CD0B}" dt="2025-07-09T17:40:47.204" v="1151" actId="700"/>
          <ac:spMkLst>
            <pc:docMk/>
            <pc:sldMk cId="1555752094" sldId="290"/>
            <ac:spMk id="5" creationId="{331D37A0-5128-871F-1262-64B42D1ECB09}"/>
          </ac:spMkLst>
        </pc:spChg>
        <pc:spChg chg="add del mod ord">
          <ac:chgData name="Katrina Herd" userId="b7e7784b-f64f-49bd-a359-9e3b96c09248" providerId="ADAL" clId="{F88BF5BD-2BC0-4CB8-804C-9FD0C110CD0B}" dt="2025-07-09T17:40:47.204" v="1151" actId="700"/>
          <ac:spMkLst>
            <pc:docMk/>
            <pc:sldMk cId="1555752094" sldId="290"/>
            <ac:spMk id="6" creationId="{78F1CAF0-6E76-2E75-4359-CD896FF46406}"/>
          </ac:spMkLst>
        </pc:spChg>
        <pc:spChg chg="add del mod ord">
          <ac:chgData name="Katrina Herd" userId="b7e7784b-f64f-49bd-a359-9e3b96c09248" providerId="ADAL" clId="{F88BF5BD-2BC0-4CB8-804C-9FD0C110CD0B}" dt="2025-07-09T17:40:47.204" v="1151" actId="700"/>
          <ac:spMkLst>
            <pc:docMk/>
            <pc:sldMk cId="1555752094" sldId="290"/>
            <ac:spMk id="7" creationId="{53C84961-D441-AEAB-17E4-A31FA5A6744F}"/>
          </ac:spMkLst>
        </pc:spChg>
        <pc:spChg chg="add mod ord">
          <ac:chgData name="Katrina Herd" userId="b7e7784b-f64f-49bd-a359-9e3b96c09248" providerId="ADAL" clId="{F88BF5BD-2BC0-4CB8-804C-9FD0C110CD0B}" dt="2025-07-09T18:13:33.429" v="2120" actId="20577"/>
          <ac:spMkLst>
            <pc:docMk/>
            <pc:sldMk cId="1555752094" sldId="290"/>
            <ac:spMk id="8" creationId="{C644D7EC-7DDD-A386-EA1A-99D43867D905}"/>
          </ac:spMkLst>
        </pc:spChg>
        <pc:spChg chg="add mod ord">
          <ac:chgData name="Katrina Herd" userId="b7e7784b-f64f-49bd-a359-9e3b96c09248" providerId="ADAL" clId="{F88BF5BD-2BC0-4CB8-804C-9FD0C110CD0B}" dt="2025-07-09T18:30:56.410" v="2299" actId="12"/>
          <ac:spMkLst>
            <pc:docMk/>
            <pc:sldMk cId="1555752094" sldId="290"/>
            <ac:spMk id="9" creationId="{4ED9B67F-3C78-1819-36DB-FCB8807AEEC6}"/>
          </ac:spMkLst>
        </pc:spChg>
        <pc:spChg chg="add mod ord">
          <ac:chgData name="Katrina Herd" userId="b7e7784b-f64f-49bd-a359-9e3b96c09248" providerId="ADAL" clId="{F88BF5BD-2BC0-4CB8-804C-9FD0C110CD0B}" dt="2025-07-09T18:32:14.733" v="2302" actId="13926"/>
          <ac:spMkLst>
            <pc:docMk/>
            <pc:sldMk cId="1555752094" sldId="290"/>
            <ac:spMk id="10" creationId="{6B0777BE-24D8-7813-F327-50B515109D3F}"/>
          </ac:spMkLst>
        </pc:spChg>
        <pc:spChg chg="mod">
          <ac:chgData name="Katrina Herd" userId="b7e7784b-f64f-49bd-a359-9e3b96c09248" providerId="ADAL" clId="{F88BF5BD-2BC0-4CB8-804C-9FD0C110CD0B}" dt="2025-07-09T18:21:55.108" v="2198"/>
          <ac:spMkLst>
            <pc:docMk/>
            <pc:sldMk cId="1555752094" sldId="290"/>
            <ac:spMk id="12" creationId="{49AFF9F0-6634-00E8-FE68-EB06DB179912}"/>
          </ac:spMkLst>
        </pc:spChg>
        <pc:spChg chg="mod">
          <ac:chgData name="Katrina Herd" userId="b7e7784b-f64f-49bd-a359-9e3b96c09248" providerId="ADAL" clId="{F88BF5BD-2BC0-4CB8-804C-9FD0C110CD0B}" dt="2025-07-09T18:21:55.108" v="2198"/>
          <ac:spMkLst>
            <pc:docMk/>
            <pc:sldMk cId="1555752094" sldId="290"/>
            <ac:spMk id="16" creationId="{5854AC2D-B5A0-043A-5CFF-EC1BA219B29C}"/>
          </ac:spMkLst>
        </pc:spChg>
        <pc:spChg chg="mod">
          <ac:chgData name="Katrina Herd" userId="b7e7784b-f64f-49bd-a359-9e3b96c09248" providerId="ADAL" clId="{F88BF5BD-2BC0-4CB8-804C-9FD0C110CD0B}" dt="2025-07-09T18:21:55.108" v="2198"/>
          <ac:spMkLst>
            <pc:docMk/>
            <pc:sldMk cId="1555752094" sldId="290"/>
            <ac:spMk id="17" creationId="{C7A21C20-B078-8DA6-0C1D-3933331E6D44}"/>
          </ac:spMkLst>
        </pc:spChg>
        <pc:spChg chg="mod">
          <ac:chgData name="Katrina Herd" userId="b7e7784b-f64f-49bd-a359-9e3b96c09248" providerId="ADAL" clId="{F88BF5BD-2BC0-4CB8-804C-9FD0C110CD0B}" dt="2025-07-09T18:21:55.108" v="2198"/>
          <ac:spMkLst>
            <pc:docMk/>
            <pc:sldMk cId="1555752094" sldId="290"/>
            <ac:spMk id="22" creationId="{63029817-8AFE-26C7-724E-7FBFA91FDCFB}"/>
          </ac:spMkLst>
        </pc:spChg>
        <pc:spChg chg="mod">
          <ac:chgData name="Katrina Herd" userId="b7e7784b-f64f-49bd-a359-9e3b96c09248" providerId="ADAL" clId="{F88BF5BD-2BC0-4CB8-804C-9FD0C110CD0B}" dt="2025-07-09T18:21:55.108" v="2198"/>
          <ac:spMkLst>
            <pc:docMk/>
            <pc:sldMk cId="1555752094" sldId="290"/>
            <ac:spMk id="29" creationId="{68D43B43-AC63-28C5-56F3-957C7CEF829E}"/>
          </ac:spMkLst>
        </pc:spChg>
        <pc:spChg chg="mod">
          <ac:chgData name="Katrina Herd" userId="b7e7784b-f64f-49bd-a359-9e3b96c09248" providerId="ADAL" clId="{F88BF5BD-2BC0-4CB8-804C-9FD0C110CD0B}" dt="2025-07-09T18:21:55.108" v="2198"/>
          <ac:spMkLst>
            <pc:docMk/>
            <pc:sldMk cId="1555752094" sldId="290"/>
            <ac:spMk id="30" creationId="{FDA47298-6C73-BF53-CC2B-29521EFBED3B}"/>
          </ac:spMkLst>
        </pc:spChg>
        <pc:spChg chg="mod">
          <ac:chgData name="Katrina Herd" userId="b7e7784b-f64f-49bd-a359-9e3b96c09248" providerId="ADAL" clId="{F88BF5BD-2BC0-4CB8-804C-9FD0C110CD0B}" dt="2025-07-09T18:21:55.108" v="2198"/>
          <ac:spMkLst>
            <pc:docMk/>
            <pc:sldMk cId="1555752094" sldId="290"/>
            <ac:spMk id="35" creationId="{BF2ABBF4-75AF-0F99-79E7-05DC2A6F48C1}"/>
          </ac:spMkLst>
        </pc:spChg>
        <pc:spChg chg="mod">
          <ac:chgData name="Katrina Herd" userId="b7e7784b-f64f-49bd-a359-9e3b96c09248" providerId="ADAL" clId="{F88BF5BD-2BC0-4CB8-804C-9FD0C110CD0B}" dt="2025-07-09T18:21:55.108" v="2198"/>
          <ac:spMkLst>
            <pc:docMk/>
            <pc:sldMk cId="1555752094" sldId="290"/>
            <ac:spMk id="38" creationId="{7C785797-BC2B-FEEB-9B68-5795A0E5C8C5}"/>
          </ac:spMkLst>
        </pc:spChg>
        <pc:spChg chg="mod">
          <ac:chgData name="Katrina Herd" userId="b7e7784b-f64f-49bd-a359-9e3b96c09248" providerId="ADAL" clId="{F88BF5BD-2BC0-4CB8-804C-9FD0C110CD0B}" dt="2025-07-09T18:21:55.108" v="2198"/>
          <ac:spMkLst>
            <pc:docMk/>
            <pc:sldMk cId="1555752094" sldId="290"/>
            <ac:spMk id="39" creationId="{C0460C39-81F1-8617-9D8A-A5751883D0E4}"/>
          </ac:spMkLst>
        </pc:spChg>
        <pc:spChg chg="mod">
          <ac:chgData name="Katrina Herd" userId="b7e7784b-f64f-49bd-a359-9e3b96c09248" providerId="ADAL" clId="{F88BF5BD-2BC0-4CB8-804C-9FD0C110CD0B}" dt="2025-07-09T18:21:55.108" v="2198"/>
          <ac:spMkLst>
            <pc:docMk/>
            <pc:sldMk cId="1555752094" sldId="290"/>
            <ac:spMk id="40" creationId="{E9AAA1A5-EAB0-B42E-4DF5-5896FE559978}"/>
          </ac:spMkLst>
        </pc:spChg>
        <pc:grpChg chg="mod">
          <ac:chgData name="Katrina Herd" userId="b7e7784b-f64f-49bd-a359-9e3b96c09248" providerId="ADAL" clId="{F88BF5BD-2BC0-4CB8-804C-9FD0C110CD0B}" dt="2025-07-09T18:23:20.356" v="2205" actId="1076"/>
          <ac:grpSpMkLst>
            <pc:docMk/>
            <pc:sldMk cId="1555752094" sldId="290"/>
            <ac:grpSpMk id="11" creationId="{32C4D11C-750F-AE2E-6A5B-03734CD7D38A}"/>
          </ac:grpSpMkLst>
        </pc:grpChg>
        <pc:picChg chg="add mod ord">
          <ac:chgData name="Katrina Herd" userId="b7e7784b-f64f-49bd-a359-9e3b96c09248" providerId="ADAL" clId="{F88BF5BD-2BC0-4CB8-804C-9FD0C110CD0B}" dt="2025-07-09T18:28:39.020" v="2287" actId="1076"/>
          <ac:picMkLst>
            <pc:docMk/>
            <pc:sldMk cId="1555752094" sldId="290"/>
            <ac:picMk id="45" creationId="{8421AA37-D6E8-65A5-C420-E39B5656EE21}"/>
          </ac:picMkLst>
        </pc:picChg>
      </pc:sldChg>
      <pc:sldChg chg="modSp new mod">
        <pc:chgData name="Katrina Herd" userId="b7e7784b-f64f-49bd-a359-9e3b96c09248" providerId="ADAL" clId="{F88BF5BD-2BC0-4CB8-804C-9FD0C110CD0B}" dt="2025-07-07T22:36:01.295" v="197" actId="948"/>
        <pc:sldMkLst>
          <pc:docMk/>
          <pc:sldMk cId="3364650902" sldId="291"/>
        </pc:sldMkLst>
        <pc:spChg chg="mod">
          <ac:chgData name="Katrina Herd" userId="b7e7784b-f64f-49bd-a359-9e3b96c09248" providerId="ADAL" clId="{F88BF5BD-2BC0-4CB8-804C-9FD0C110CD0B}" dt="2025-07-07T22:34:14.027" v="182"/>
          <ac:spMkLst>
            <pc:docMk/>
            <pc:sldMk cId="3364650902" sldId="291"/>
            <ac:spMk id="2" creationId="{67856A1D-DB6F-ED9F-A671-F8CDF7278CCA}"/>
          </ac:spMkLst>
        </pc:spChg>
        <pc:spChg chg="mod">
          <ac:chgData name="Katrina Herd" userId="b7e7784b-f64f-49bd-a359-9e3b96c09248" providerId="ADAL" clId="{F88BF5BD-2BC0-4CB8-804C-9FD0C110CD0B}" dt="2025-07-07T22:36:01.295" v="197" actId="948"/>
          <ac:spMkLst>
            <pc:docMk/>
            <pc:sldMk cId="3364650902" sldId="291"/>
            <ac:spMk id="3" creationId="{4E12DB18-1A23-4126-9E6D-90494A99A5D2}"/>
          </ac:spMkLst>
        </pc:spChg>
      </pc:sldChg>
      <pc:sldChg chg="modSp new mod">
        <pc:chgData name="Katrina Herd" userId="b7e7784b-f64f-49bd-a359-9e3b96c09248" providerId="ADAL" clId="{F88BF5BD-2BC0-4CB8-804C-9FD0C110CD0B}" dt="2025-07-07T22:42:39.947" v="255" actId="14100"/>
        <pc:sldMkLst>
          <pc:docMk/>
          <pc:sldMk cId="1859402809" sldId="292"/>
        </pc:sldMkLst>
        <pc:spChg chg="mod">
          <ac:chgData name="Katrina Herd" userId="b7e7784b-f64f-49bd-a359-9e3b96c09248" providerId="ADAL" clId="{F88BF5BD-2BC0-4CB8-804C-9FD0C110CD0B}" dt="2025-07-07T22:34:07.233" v="181" actId="20577"/>
          <ac:spMkLst>
            <pc:docMk/>
            <pc:sldMk cId="1859402809" sldId="292"/>
            <ac:spMk id="2" creationId="{B1910500-711B-C153-4290-B78A9958302D}"/>
          </ac:spMkLst>
        </pc:spChg>
        <pc:spChg chg="mod">
          <ac:chgData name="Katrina Herd" userId="b7e7784b-f64f-49bd-a359-9e3b96c09248" providerId="ADAL" clId="{F88BF5BD-2BC0-4CB8-804C-9FD0C110CD0B}" dt="2025-07-07T22:42:39.947" v="255" actId="14100"/>
          <ac:spMkLst>
            <pc:docMk/>
            <pc:sldMk cId="1859402809" sldId="292"/>
            <ac:spMk id="3" creationId="{68CFB164-0E95-58F0-B173-4BDC053613AD}"/>
          </ac:spMkLst>
        </pc:spChg>
      </pc:sldChg>
      <pc:sldChg chg="addSp delSp modSp new mod">
        <pc:chgData name="Katrina Herd" userId="b7e7784b-f64f-49bd-a359-9e3b96c09248" providerId="ADAL" clId="{F88BF5BD-2BC0-4CB8-804C-9FD0C110CD0B}" dt="2025-07-07T22:43:29.568" v="263" actId="255"/>
        <pc:sldMkLst>
          <pc:docMk/>
          <pc:sldMk cId="2792408081" sldId="293"/>
        </pc:sldMkLst>
        <pc:spChg chg="mod">
          <ac:chgData name="Katrina Herd" userId="b7e7784b-f64f-49bd-a359-9e3b96c09248" providerId="ADAL" clId="{F88BF5BD-2BC0-4CB8-804C-9FD0C110CD0B}" dt="2025-07-07T22:43:14.645" v="262"/>
          <ac:spMkLst>
            <pc:docMk/>
            <pc:sldMk cId="2792408081" sldId="293"/>
            <ac:spMk id="2" creationId="{AF733CF9-B81D-AD0B-598E-382181165517}"/>
          </ac:spMkLst>
        </pc:spChg>
        <pc:spChg chg="add mod">
          <ac:chgData name="Katrina Herd" userId="b7e7784b-f64f-49bd-a359-9e3b96c09248" providerId="ADAL" clId="{F88BF5BD-2BC0-4CB8-804C-9FD0C110CD0B}" dt="2025-07-07T22:43:29.568" v="263" actId="255"/>
          <ac:spMkLst>
            <pc:docMk/>
            <pc:sldMk cId="2792408081" sldId="293"/>
            <ac:spMk id="5" creationId="{C8807F37-534F-E071-CFBE-89AEA53BAC29}"/>
          </ac:spMkLst>
        </pc:spChg>
      </pc:sldChg>
      <pc:sldChg chg="addSp delSp modSp new mod modNotesTx">
        <pc:chgData name="Katrina Herd" userId="b7e7784b-f64f-49bd-a359-9e3b96c09248" providerId="ADAL" clId="{F88BF5BD-2BC0-4CB8-804C-9FD0C110CD0B}" dt="2025-07-07T23:40:45.325" v="876" actId="1076"/>
        <pc:sldMkLst>
          <pc:docMk/>
          <pc:sldMk cId="1907832616" sldId="294"/>
        </pc:sldMkLst>
        <pc:spChg chg="add mod">
          <ac:chgData name="Katrina Herd" userId="b7e7784b-f64f-49bd-a359-9e3b96c09248" providerId="ADAL" clId="{F88BF5BD-2BC0-4CB8-804C-9FD0C110CD0B}" dt="2025-07-07T23:40:21.013" v="872" actId="14100"/>
          <ac:spMkLst>
            <pc:docMk/>
            <pc:sldMk cId="1907832616" sldId="294"/>
            <ac:spMk id="3" creationId="{B640E1F9-7A9C-17D8-F3C8-CC2C96F211CC}"/>
          </ac:spMkLst>
        </pc:spChg>
        <pc:spChg chg="add mod">
          <ac:chgData name="Katrina Herd" userId="b7e7784b-f64f-49bd-a359-9e3b96c09248" providerId="ADAL" clId="{F88BF5BD-2BC0-4CB8-804C-9FD0C110CD0B}" dt="2025-07-07T23:39:59.587" v="869" actId="1076"/>
          <ac:spMkLst>
            <pc:docMk/>
            <pc:sldMk cId="1907832616" sldId="294"/>
            <ac:spMk id="4" creationId="{40A49096-DD2D-1304-0506-F717B4130489}"/>
          </ac:spMkLst>
        </pc:spChg>
        <pc:spChg chg="add mod">
          <ac:chgData name="Katrina Herd" userId="b7e7784b-f64f-49bd-a359-9e3b96c09248" providerId="ADAL" clId="{F88BF5BD-2BC0-4CB8-804C-9FD0C110CD0B}" dt="2025-07-07T23:40:03.463" v="870" actId="14100"/>
          <ac:spMkLst>
            <pc:docMk/>
            <pc:sldMk cId="1907832616" sldId="294"/>
            <ac:spMk id="6" creationId="{9082943A-153C-6301-83C1-E537CC3ECA3D}"/>
          </ac:spMkLst>
        </pc:spChg>
        <pc:spChg chg="add mod">
          <ac:chgData name="Katrina Herd" userId="b7e7784b-f64f-49bd-a359-9e3b96c09248" providerId="ADAL" clId="{F88BF5BD-2BC0-4CB8-804C-9FD0C110CD0B}" dt="2025-07-07T23:26:37.263" v="707" actId="1076"/>
          <ac:spMkLst>
            <pc:docMk/>
            <pc:sldMk cId="1907832616" sldId="294"/>
            <ac:spMk id="7" creationId="{1C8852DB-60E8-0280-FBA8-EFEE5F2BDCFB}"/>
          </ac:spMkLst>
        </pc:spChg>
        <pc:spChg chg="add mod">
          <ac:chgData name="Katrina Herd" userId="b7e7784b-f64f-49bd-a359-9e3b96c09248" providerId="ADAL" clId="{F88BF5BD-2BC0-4CB8-804C-9FD0C110CD0B}" dt="2025-07-07T23:40:45.325" v="876" actId="1076"/>
          <ac:spMkLst>
            <pc:docMk/>
            <pc:sldMk cId="1907832616" sldId="294"/>
            <ac:spMk id="8" creationId="{3F38273B-0309-9F3F-5FE0-0B43C07CBBD9}"/>
          </ac:spMkLst>
        </pc:spChg>
        <pc:spChg chg="add mod">
          <ac:chgData name="Katrina Herd" userId="b7e7784b-f64f-49bd-a359-9e3b96c09248" providerId="ADAL" clId="{F88BF5BD-2BC0-4CB8-804C-9FD0C110CD0B}" dt="2025-07-07T23:40:39.688" v="875" actId="1076"/>
          <ac:spMkLst>
            <pc:docMk/>
            <pc:sldMk cId="1907832616" sldId="294"/>
            <ac:spMk id="9" creationId="{8DCE45C1-FDF5-EB26-38B8-388B15631EAD}"/>
          </ac:spMkLst>
        </pc:spChg>
        <pc:spChg chg="add mod">
          <ac:chgData name="Katrina Herd" userId="b7e7784b-f64f-49bd-a359-9e3b96c09248" providerId="ADAL" clId="{F88BF5BD-2BC0-4CB8-804C-9FD0C110CD0B}" dt="2025-07-07T23:26:30.081" v="706" actId="1076"/>
          <ac:spMkLst>
            <pc:docMk/>
            <pc:sldMk cId="1907832616" sldId="294"/>
            <ac:spMk id="10" creationId="{4632B66A-39D7-3412-C7CB-950B744DEE3A}"/>
          </ac:spMkLst>
        </pc:spChg>
        <pc:picChg chg="add mod ord modCrop">
          <ac:chgData name="Katrina Herd" userId="b7e7784b-f64f-49bd-a359-9e3b96c09248" providerId="ADAL" clId="{F88BF5BD-2BC0-4CB8-804C-9FD0C110CD0B}" dt="2025-07-07T23:40:32.433" v="874" actId="1076"/>
          <ac:picMkLst>
            <pc:docMk/>
            <pc:sldMk cId="1907832616" sldId="294"/>
            <ac:picMk id="11" creationId="{5216AF57-4B6F-5D5C-028D-F2F64B0604D7}"/>
          </ac:picMkLst>
        </pc:picChg>
      </pc:sldChg>
      <pc:sldChg chg="addSp modSp new del mod">
        <pc:chgData name="Katrina Herd" userId="b7e7784b-f64f-49bd-a359-9e3b96c09248" providerId="ADAL" clId="{F88BF5BD-2BC0-4CB8-804C-9FD0C110CD0B}" dt="2025-07-07T23:22:15.511" v="681" actId="2696"/>
        <pc:sldMkLst>
          <pc:docMk/>
          <pc:sldMk cId="900044931" sldId="295"/>
        </pc:sldMkLst>
      </pc:sldChg>
      <pc:sldChg chg="addSp modSp add mod ord">
        <pc:chgData name="Katrina Herd" userId="b7e7784b-f64f-49bd-a359-9e3b96c09248" providerId="ADAL" clId="{F88BF5BD-2BC0-4CB8-804C-9FD0C110CD0B}" dt="2025-07-09T18:21:42.797" v="2197" actId="1076"/>
        <pc:sldMkLst>
          <pc:docMk/>
          <pc:sldMk cId="1158963373" sldId="295"/>
        </pc:sldMkLst>
        <pc:spChg chg="mod">
          <ac:chgData name="Katrina Herd" userId="b7e7784b-f64f-49bd-a359-9e3b96c09248" providerId="ADAL" clId="{F88BF5BD-2BC0-4CB8-804C-9FD0C110CD0B}" dt="2025-07-09T18:19:50.971" v="2184"/>
          <ac:spMkLst>
            <pc:docMk/>
            <pc:sldMk cId="1158963373" sldId="295"/>
            <ac:spMk id="3" creationId="{86C2E4EB-C3EE-40BE-9164-4A392ED7F0F0}"/>
          </ac:spMkLst>
        </pc:spChg>
        <pc:spChg chg="mod">
          <ac:chgData name="Katrina Herd" userId="b7e7784b-f64f-49bd-a359-9e3b96c09248" providerId="ADAL" clId="{F88BF5BD-2BC0-4CB8-804C-9FD0C110CD0B}" dt="2025-07-09T18:19:50.971" v="2184"/>
          <ac:spMkLst>
            <pc:docMk/>
            <pc:sldMk cId="1158963373" sldId="295"/>
            <ac:spMk id="5" creationId="{2B47BF08-4D93-D1D2-418B-984D07D837C7}"/>
          </ac:spMkLst>
        </pc:spChg>
        <pc:spChg chg="mod">
          <ac:chgData name="Katrina Herd" userId="b7e7784b-f64f-49bd-a359-9e3b96c09248" providerId="ADAL" clId="{F88BF5BD-2BC0-4CB8-804C-9FD0C110CD0B}" dt="2025-07-09T18:16:51.773" v="2176" actId="122"/>
          <ac:spMkLst>
            <pc:docMk/>
            <pc:sldMk cId="1158963373" sldId="295"/>
            <ac:spMk id="8" creationId="{244699E6-78E7-B6D1-1E44-7DB6B7DDD05F}"/>
          </ac:spMkLst>
        </pc:spChg>
        <pc:spChg chg="mod">
          <ac:chgData name="Katrina Herd" userId="b7e7784b-f64f-49bd-a359-9e3b96c09248" providerId="ADAL" clId="{F88BF5BD-2BC0-4CB8-804C-9FD0C110CD0B}" dt="2025-07-09T18:19:20.653" v="2183" actId="12"/>
          <ac:spMkLst>
            <pc:docMk/>
            <pc:sldMk cId="1158963373" sldId="295"/>
            <ac:spMk id="9" creationId="{87B208D3-F4CB-955B-47B8-BFA16ED12907}"/>
          </ac:spMkLst>
        </pc:spChg>
        <pc:spChg chg="mod">
          <ac:chgData name="Katrina Herd" userId="b7e7784b-f64f-49bd-a359-9e3b96c09248" providerId="ADAL" clId="{F88BF5BD-2BC0-4CB8-804C-9FD0C110CD0B}" dt="2025-07-09T18:18:58.878" v="2182" actId="12"/>
          <ac:spMkLst>
            <pc:docMk/>
            <pc:sldMk cId="1158963373" sldId="295"/>
            <ac:spMk id="10" creationId="{8C200318-2F43-97C1-8720-299C190F3814}"/>
          </ac:spMkLst>
        </pc:spChg>
        <pc:spChg chg="mod">
          <ac:chgData name="Katrina Herd" userId="b7e7784b-f64f-49bd-a359-9e3b96c09248" providerId="ADAL" clId="{F88BF5BD-2BC0-4CB8-804C-9FD0C110CD0B}" dt="2025-07-09T18:19:50.971" v="2184"/>
          <ac:spMkLst>
            <pc:docMk/>
            <pc:sldMk cId="1158963373" sldId="295"/>
            <ac:spMk id="14" creationId="{CDE052E6-CF88-FB04-C5A4-D73BA9B329E7}"/>
          </ac:spMkLst>
        </pc:spChg>
        <pc:spChg chg="mod">
          <ac:chgData name="Katrina Herd" userId="b7e7784b-f64f-49bd-a359-9e3b96c09248" providerId="ADAL" clId="{F88BF5BD-2BC0-4CB8-804C-9FD0C110CD0B}" dt="2025-07-09T18:19:50.971" v="2184"/>
          <ac:spMkLst>
            <pc:docMk/>
            <pc:sldMk cId="1158963373" sldId="295"/>
            <ac:spMk id="16" creationId="{5974451D-17C2-0F05-9157-BE6531406FC6}"/>
          </ac:spMkLst>
        </pc:spChg>
        <pc:spChg chg="mod">
          <ac:chgData name="Katrina Herd" userId="b7e7784b-f64f-49bd-a359-9e3b96c09248" providerId="ADAL" clId="{F88BF5BD-2BC0-4CB8-804C-9FD0C110CD0B}" dt="2025-07-09T18:19:50.971" v="2184"/>
          <ac:spMkLst>
            <pc:docMk/>
            <pc:sldMk cId="1158963373" sldId="295"/>
            <ac:spMk id="20" creationId="{3428CF18-7057-657D-42BF-1EBCC6BDFD88}"/>
          </ac:spMkLst>
        </pc:spChg>
        <pc:spChg chg="mod">
          <ac:chgData name="Katrina Herd" userId="b7e7784b-f64f-49bd-a359-9e3b96c09248" providerId="ADAL" clId="{F88BF5BD-2BC0-4CB8-804C-9FD0C110CD0B}" dt="2025-07-09T18:19:50.971" v="2184"/>
          <ac:spMkLst>
            <pc:docMk/>
            <pc:sldMk cId="1158963373" sldId="295"/>
            <ac:spMk id="22" creationId="{1CB617ED-1EA9-24CC-1B6F-F4DAA4502950}"/>
          </ac:spMkLst>
        </pc:spChg>
        <pc:spChg chg="mod">
          <ac:chgData name="Katrina Herd" userId="b7e7784b-f64f-49bd-a359-9e3b96c09248" providerId="ADAL" clId="{F88BF5BD-2BC0-4CB8-804C-9FD0C110CD0B}" dt="2025-07-09T18:19:50.971" v="2184"/>
          <ac:spMkLst>
            <pc:docMk/>
            <pc:sldMk cId="1158963373" sldId="295"/>
            <ac:spMk id="25" creationId="{4A77F442-755A-E3FF-2D4C-A4F3EB962E58}"/>
          </ac:spMkLst>
        </pc:spChg>
        <pc:spChg chg="mod">
          <ac:chgData name="Katrina Herd" userId="b7e7784b-f64f-49bd-a359-9e3b96c09248" providerId="ADAL" clId="{F88BF5BD-2BC0-4CB8-804C-9FD0C110CD0B}" dt="2025-07-09T18:19:50.971" v="2184"/>
          <ac:spMkLst>
            <pc:docMk/>
            <pc:sldMk cId="1158963373" sldId="295"/>
            <ac:spMk id="26" creationId="{8BF9EC8F-5C37-CA74-A7C8-88586FDE6263}"/>
          </ac:spMkLst>
        </pc:spChg>
        <pc:spChg chg="mod">
          <ac:chgData name="Katrina Herd" userId="b7e7784b-f64f-49bd-a359-9e3b96c09248" providerId="ADAL" clId="{F88BF5BD-2BC0-4CB8-804C-9FD0C110CD0B}" dt="2025-07-09T18:19:50.971" v="2184"/>
          <ac:spMkLst>
            <pc:docMk/>
            <pc:sldMk cId="1158963373" sldId="295"/>
            <ac:spMk id="33" creationId="{D92E414B-117A-643A-A881-2B2AB07DBE8D}"/>
          </ac:spMkLst>
        </pc:spChg>
        <pc:spChg chg="mod">
          <ac:chgData name="Katrina Herd" userId="b7e7784b-f64f-49bd-a359-9e3b96c09248" providerId="ADAL" clId="{F88BF5BD-2BC0-4CB8-804C-9FD0C110CD0B}" dt="2025-07-09T18:19:50.971" v="2184"/>
          <ac:spMkLst>
            <pc:docMk/>
            <pc:sldMk cId="1158963373" sldId="295"/>
            <ac:spMk id="34" creationId="{4BB66EDA-77B5-F9C1-2A71-6F649B21A088}"/>
          </ac:spMkLst>
        </pc:spChg>
        <pc:grpChg chg="mod ord">
          <ac:chgData name="Katrina Herd" userId="b7e7784b-f64f-49bd-a359-9e3b96c09248" providerId="ADAL" clId="{F88BF5BD-2BC0-4CB8-804C-9FD0C110CD0B}" dt="2025-07-09T18:21:42.797" v="2197" actId="1076"/>
          <ac:grpSpMkLst>
            <pc:docMk/>
            <pc:sldMk cId="1158963373" sldId="295"/>
            <ac:grpSpMk id="2" creationId="{2D287D27-ACB7-E49F-61C7-0E70BC7B8554}"/>
          </ac:grpSpMkLst>
        </pc:grpChg>
      </pc:sldChg>
      <pc:sldChg chg="new del">
        <pc:chgData name="Katrina Herd" userId="b7e7784b-f64f-49bd-a359-9e3b96c09248" providerId="ADAL" clId="{F88BF5BD-2BC0-4CB8-804C-9FD0C110CD0B}" dt="2025-07-10T19:32:31.288" v="2397" actId="2696"/>
        <pc:sldMkLst>
          <pc:docMk/>
          <pc:sldMk cId="4173127452" sldId="296"/>
        </pc:sldMkLst>
      </pc:sldChg>
    </pc:docChg>
  </pc:docChgLst>
  <pc:docChgLst>
    <pc:chgData name="Katrina Herd" userId="b7e7784b-f64f-49bd-a359-9e3b96c09248" providerId="ADAL" clId="{7F187B9C-E4D6-492D-9400-F7EB84321D96}"/>
    <pc:docChg chg="undo custSel addSld delSld modSld sldOrd">
      <pc:chgData name="Katrina Herd" userId="b7e7784b-f64f-49bd-a359-9e3b96c09248" providerId="ADAL" clId="{7F187B9C-E4D6-492D-9400-F7EB84321D96}" dt="2025-07-03T00:19:49.508" v="1459" actId="2696"/>
      <pc:docMkLst>
        <pc:docMk/>
      </pc:docMkLst>
      <pc:sldChg chg="ord modNotes">
        <pc:chgData name="Katrina Herd" userId="b7e7784b-f64f-49bd-a359-9e3b96c09248" providerId="ADAL" clId="{7F187B9C-E4D6-492D-9400-F7EB84321D96}" dt="2025-07-02T15:24:21.118" v="1"/>
        <pc:sldMkLst>
          <pc:docMk/>
          <pc:sldMk cId="0" sldId="257"/>
        </pc:sldMkLst>
      </pc:sldChg>
      <pc:sldChg chg="modSp del mod">
        <pc:chgData name="Katrina Herd" userId="b7e7784b-f64f-49bd-a359-9e3b96c09248" providerId="ADAL" clId="{7F187B9C-E4D6-492D-9400-F7EB84321D96}" dt="2025-07-03T00:19:49.508" v="1459" actId="2696"/>
        <pc:sldMkLst>
          <pc:docMk/>
          <pc:sldMk cId="0" sldId="258"/>
        </pc:sldMkLst>
      </pc:sldChg>
      <pc:sldChg chg="modAnim">
        <pc:chgData name="Katrina Herd" userId="b7e7784b-f64f-49bd-a359-9e3b96c09248" providerId="ADAL" clId="{7F187B9C-E4D6-492D-9400-F7EB84321D96}" dt="2025-07-02T18:02:31.149" v="145"/>
        <pc:sldMkLst>
          <pc:docMk/>
          <pc:sldMk cId="0" sldId="259"/>
        </pc:sldMkLst>
      </pc:sldChg>
      <pc:sldChg chg="delSp modSp mod">
        <pc:chgData name="Katrina Herd" userId="b7e7784b-f64f-49bd-a359-9e3b96c09248" providerId="ADAL" clId="{7F187B9C-E4D6-492D-9400-F7EB84321D96}" dt="2025-07-02T18:04:21.297" v="157" actId="20577"/>
        <pc:sldMkLst>
          <pc:docMk/>
          <pc:sldMk cId="0" sldId="260"/>
        </pc:sldMkLst>
        <pc:spChg chg="mod">
          <ac:chgData name="Katrina Herd" userId="b7e7784b-f64f-49bd-a359-9e3b96c09248" providerId="ADAL" clId="{7F187B9C-E4D6-492D-9400-F7EB84321D96}" dt="2025-07-02T18:03:01.889" v="146" actId="1076"/>
          <ac:spMkLst>
            <pc:docMk/>
            <pc:sldMk cId="0" sldId="260"/>
            <ac:spMk id="569" creationId="{00000000-0000-0000-0000-000000000000}"/>
          </ac:spMkLst>
        </pc:spChg>
        <pc:spChg chg="mod">
          <ac:chgData name="Katrina Herd" userId="b7e7784b-f64f-49bd-a359-9e3b96c09248" providerId="ADAL" clId="{7F187B9C-E4D6-492D-9400-F7EB84321D96}" dt="2025-07-02T18:04:21.297" v="157" actId="20577"/>
          <ac:spMkLst>
            <pc:docMk/>
            <pc:sldMk cId="0" sldId="260"/>
            <ac:spMk id="612" creationId="{00000000-0000-0000-0000-000000000000}"/>
          </ac:spMkLst>
        </pc:spChg>
      </pc:sldChg>
      <pc:sldChg chg="modAnim">
        <pc:chgData name="Katrina Herd" userId="b7e7784b-f64f-49bd-a359-9e3b96c09248" providerId="ADAL" clId="{7F187B9C-E4D6-492D-9400-F7EB84321D96}" dt="2025-07-02T22:45:09.764" v="408"/>
        <pc:sldMkLst>
          <pc:docMk/>
          <pc:sldMk cId="0" sldId="261"/>
        </pc:sldMkLst>
      </pc:sldChg>
      <pc:sldChg chg="modSp mod">
        <pc:chgData name="Katrina Herd" userId="b7e7784b-f64f-49bd-a359-9e3b96c09248" providerId="ADAL" clId="{7F187B9C-E4D6-492D-9400-F7EB84321D96}" dt="2025-07-02T22:44:36.665" v="404" actId="12788"/>
        <pc:sldMkLst>
          <pc:docMk/>
          <pc:sldMk cId="0" sldId="263"/>
        </pc:sldMkLst>
        <pc:spChg chg="mod">
          <ac:chgData name="Katrina Herd" userId="b7e7784b-f64f-49bd-a359-9e3b96c09248" providerId="ADAL" clId="{7F187B9C-E4D6-492D-9400-F7EB84321D96}" dt="2025-07-02T22:42:49.632" v="393" actId="12788"/>
          <ac:spMkLst>
            <pc:docMk/>
            <pc:sldMk cId="0" sldId="263"/>
            <ac:spMk id="658" creationId="{00000000-0000-0000-0000-000000000000}"/>
          </ac:spMkLst>
        </pc:spChg>
        <pc:spChg chg="mod">
          <ac:chgData name="Katrina Herd" userId="b7e7784b-f64f-49bd-a359-9e3b96c09248" providerId="ADAL" clId="{7F187B9C-E4D6-492D-9400-F7EB84321D96}" dt="2025-07-02T22:44:36.665" v="404" actId="12788"/>
          <ac:spMkLst>
            <pc:docMk/>
            <pc:sldMk cId="0" sldId="263"/>
            <ac:spMk id="659" creationId="{00000000-0000-0000-0000-000000000000}"/>
          </ac:spMkLst>
        </pc:spChg>
        <pc:spChg chg="mod">
          <ac:chgData name="Katrina Herd" userId="b7e7784b-f64f-49bd-a359-9e3b96c09248" providerId="ADAL" clId="{7F187B9C-E4D6-492D-9400-F7EB84321D96}" dt="2025-07-02T22:44:08.352" v="401" actId="14100"/>
          <ac:spMkLst>
            <pc:docMk/>
            <pc:sldMk cId="0" sldId="263"/>
            <ac:spMk id="660" creationId="{00000000-0000-0000-0000-000000000000}"/>
          </ac:spMkLst>
        </pc:spChg>
        <pc:spChg chg="mod">
          <ac:chgData name="Katrina Herd" userId="b7e7784b-f64f-49bd-a359-9e3b96c09248" providerId="ADAL" clId="{7F187B9C-E4D6-492D-9400-F7EB84321D96}" dt="2025-07-02T22:44:27.661" v="403" actId="14100"/>
          <ac:spMkLst>
            <pc:docMk/>
            <pc:sldMk cId="0" sldId="263"/>
            <ac:spMk id="686" creationId="{00000000-0000-0000-0000-000000000000}"/>
          </ac:spMkLst>
        </pc:spChg>
        <pc:grpChg chg="mod">
          <ac:chgData name="Katrina Herd" userId="b7e7784b-f64f-49bd-a359-9e3b96c09248" providerId="ADAL" clId="{7F187B9C-E4D6-492D-9400-F7EB84321D96}" dt="2025-07-02T18:06:22.715" v="160" actId="1076"/>
          <ac:grpSpMkLst>
            <pc:docMk/>
            <pc:sldMk cId="0" sldId="263"/>
            <ac:grpSpMk id="661" creationId="{00000000-0000-0000-0000-000000000000}"/>
          </ac:grpSpMkLst>
        </pc:grpChg>
      </pc:sldChg>
      <pc:sldChg chg="modSp mod">
        <pc:chgData name="Katrina Herd" userId="b7e7784b-f64f-49bd-a359-9e3b96c09248" providerId="ADAL" clId="{7F187B9C-E4D6-492D-9400-F7EB84321D96}" dt="2025-07-02T22:40:21.732" v="379" actId="255"/>
        <pc:sldMkLst>
          <pc:docMk/>
          <pc:sldMk cId="0" sldId="265"/>
        </pc:sldMkLst>
        <pc:spChg chg="mod">
          <ac:chgData name="Katrina Herd" userId="b7e7784b-f64f-49bd-a359-9e3b96c09248" providerId="ADAL" clId="{7F187B9C-E4D6-492D-9400-F7EB84321D96}" dt="2025-07-02T22:40:05.460" v="378" actId="2711"/>
          <ac:spMkLst>
            <pc:docMk/>
            <pc:sldMk cId="0" sldId="265"/>
            <ac:spMk id="839" creationId="{00000000-0000-0000-0000-000000000000}"/>
          </ac:spMkLst>
        </pc:spChg>
        <pc:spChg chg="mod">
          <ac:chgData name="Katrina Herd" userId="b7e7784b-f64f-49bd-a359-9e3b96c09248" providerId="ADAL" clId="{7F187B9C-E4D6-492D-9400-F7EB84321D96}" dt="2025-07-02T22:40:21.732" v="379" actId="255"/>
          <ac:spMkLst>
            <pc:docMk/>
            <pc:sldMk cId="0" sldId="265"/>
            <ac:spMk id="840" creationId="{00000000-0000-0000-0000-000000000000}"/>
          </ac:spMkLst>
        </pc:spChg>
        <pc:spChg chg="mod">
          <ac:chgData name="Katrina Herd" userId="b7e7784b-f64f-49bd-a359-9e3b96c09248" providerId="ADAL" clId="{7F187B9C-E4D6-492D-9400-F7EB84321D96}" dt="2025-07-02T18:16:29.075" v="170" actId="1076"/>
          <ac:spMkLst>
            <pc:docMk/>
            <pc:sldMk cId="0" sldId="265"/>
            <ac:spMk id="841" creationId="{00000000-0000-0000-0000-000000000000}"/>
          </ac:spMkLst>
        </pc:spChg>
      </pc:sldChg>
      <pc:sldChg chg="modSp mod">
        <pc:chgData name="Katrina Herd" userId="b7e7784b-f64f-49bd-a359-9e3b96c09248" providerId="ADAL" clId="{7F187B9C-E4D6-492D-9400-F7EB84321D96}" dt="2025-07-02T22:39:47.996" v="377" actId="14100"/>
        <pc:sldMkLst>
          <pc:docMk/>
          <pc:sldMk cId="0" sldId="266"/>
        </pc:sldMkLst>
        <pc:spChg chg="mod">
          <ac:chgData name="Katrina Herd" userId="b7e7784b-f64f-49bd-a359-9e3b96c09248" providerId="ADAL" clId="{7F187B9C-E4D6-492D-9400-F7EB84321D96}" dt="2025-07-02T22:39:47.996" v="377" actId="14100"/>
          <ac:spMkLst>
            <pc:docMk/>
            <pc:sldMk cId="0" sldId="266"/>
            <ac:spMk id="921" creationId="{00000000-0000-0000-0000-000000000000}"/>
          </ac:spMkLst>
        </pc:spChg>
      </pc:sldChg>
      <pc:sldChg chg="modSp mod">
        <pc:chgData name="Katrina Herd" userId="b7e7784b-f64f-49bd-a359-9e3b96c09248" providerId="ADAL" clId="{7F187B9C-E4D6-492D-9400-F7EB84321D96}" dt="2025-07-02T22:36:37.145" v="363" actId="948"/>
        <pc:sldMkLst>
          <pc:docMk/>
          <pc:sldMk cId="0" sldId="267"/>
        </pc:sldMkLst>
        <pc:spChg chg="mod">
          <ac:chgData name="Katrina Herd" userId="b7e7784b-f64f-49bd-a359-9e3b96c09248" providerId="ADAL" clId="{7F187B9C-E4D6-492D-9400-F7EB84321D96}" dt="2025-07-02T22:36:37.145" v="363" actId="948"/>
          <ac:spMkLst>
            <pc:docMk/>
            <pc:sldMk cId="0" sldId="267"/>
            <ac:spMk id="967" creationId="{00000000-0000-0000-0000-000000000000}"/>
          </ac:spMkLst>
        </pc:spChg>
        <pc:picChg chg="mod">
          <ac:chgData name="Katrina Herd" userId="b7e7784b-f64f-49bd-a359-9e3b96c09248" providerId="ADAL" clId="{7F187B9C-E4D6-492D-9400-F7EB84321D96}" dt="2025-07-02T22:36:07.909" v="362" actId="12788"/>
          <ac:picMkLst>
            <pc:docMk/>
            <pc:sldMk cId="0" sldId="267"/>
            <ac:picMk id="968" creationId="{00000000-0000-0000-0000-000000000000}"/>
          </ac:picMkLst>
        </pc:picChg>
      </pc:sldChg>
      <pc:sldChg chg="modSp mod">
        <pc:chgData name="Katrina Herd" userId="b7e7784b-f64f-49bd-a359-9e3b96c09248" providerId="ADAL" clId="{7F187B9C-E4D6-492D-9400-F7EB84321D96}" dt="2025-07-02T22:33:07.737" v="355" actId="1076"/>
        <pc:sldMkLst>
          <pc:docMk/>
          <pc:sldMk cId="0" sldId="268"/>
        </pc:sldMkLst>
        <pc:spChg chg="mod">
          <ac:chgData name="Katrina Herd" userId="b7e7784b-f64f-49bd-a359-9e3b96c09248" providerId="ADAL" clId="{7F187B9C-E4D6-492D-9400-F7EB84321D96}" dt="2025-07-02T22:32:58.321" v="354" actId="14100"/>
          <ac:spMkLst>
            <pc:docMk/>
            <pc:sldMk cId="0" sldId="268"/>
            <ac:spMk id="1012" creationId="{00000000-0000-0000-0000-000000000000}"/>
          </ac:spMkLst>
        </pc:spChg>
        <pc:picChg chg="mod">
          <ac:chgData name="Katrina Herd" userId="b7e7784b-f64f-49bd-a359-9e3b96c09248" providerId="ADAL" clId="{7F187B9C-E4D6-492D-9400-F7EB84321D96}" dt="2025-07-02T22:33:07.737" v="355" actId="1076"/>
          <ac:picMkLst>
            <pc:docMk/>
            <pc:sldMk cId="0" sldId="268"/>
            <ac:picMk id="1011" creationId="{00000000-0000-0000-0000-000000000000}"/>
          </ac:picMkLst>
        </pc:picChg>
      </pc:sldChg>
      <pc:sldChg chg="modSp mod">
        <pc:chgData name="Katrina Herd" userId="b7e7784b-f64f-49bd-a359-9e3b96c09248" providerId="ADAL" clId="{7F187B9C-E4D6-492D-9400-F7EB84321D96}" dt="2025-07-02T22:31:43.913" v="350" actId="1076"/>
        <pc:sldMkLst>
          <pc:docMk/>
          <pc:sldMk cId="0" sldId="269"/>
        </pc:sldMkLst>
      </pc:sldChg>
      <pc:sldChg chg="modSp mod">
        <pc:chgData name="Katrina Herd" userId="b7e7784b-f64f-49bd-a359-9e3b96c09248" providerId="ADAL" clId="{7F187B9C-E4D6-492D-9400-F7EB84321D96}" dt="2025-07-02T22:31:27.369" v="348" actId="1076"/>
        <pc:sldMkLst>
          <pc:docMk/>
          <pc:sldMk cId="0" sldId="270"/>
        </pc:sldMkLst>
        <pc:spChg chg="mod">
          <ac:chgData name="Katrina Herd" userId="b7e7784b-f64f-49bd-a359-9e3b96c09248" providerId="ADAL" clId="{7F187B9C-E4D6-492D-9400-F7EB84321D96}" dt="2025-07-02T22:31:27.369" v="348" actId="1076"/>
          <ac:spMkLst>
            <pc:docMk/>
            <pc:sldMk cId="0" sldId="270"/>
            <ac:spMk id="1114" creationId="{00000000-0000-0000-0000-000000000000}"/>
          </ac:spMkLst>
        </pc:spChg>
      </pc:sldChg>
      <pc:sldChg chg="modSp mod">
        <pc:chgData name="Katrina Herd" userId="b7e7784b-f64f-49bd-a359-9e3b96c09248" providerId="ADAL" clId="{7F187B9C-E4D6-492D-9400-F7EB84321D96}" dt="2025-07-02T22:30:51.688" v="347" actId="120"/>
        <pc:sldMkLst>
          <pc:docMk/>
          <pc:sldMk cId="0" sldId="271"/>
        </pc:sldMkLst>
        <pc:spChg chg="mod">
          <ac:chgData name="Katrina Herd" userId="b7e7784b-f64f-49bd-a359-9e3b96c09248" providerId="ADAL" clId="{7F187B9C-E4D6-492D-9400-F7EB84321D96}" dt="2025-07-02T22:30:51.688" v="347" actId="120"/>
          <ac:spMkLst>
            <pc:docMk/>
            <pc:sldMk cId="0" sldId="271"/>
            <ac:spMk id="1153" creationId="{00000000-0000-0000-0000-000000000000}"/>
          </ac:spMkLst>
        </pc:spChg>
      </pc:sldChg>
      <pc:sldChg chg="modSp mod">
        <pc:chgData name="Katrina Herd" userId="b7e7784b-f64f-49bd-a359-9e3b96c09248" providerId="ADAL" clId="{7F187B9C-E4D6-492D-9400-F7EB84321D96}" dt="2025-07-02T22:30:19.387" v="346" actId="167"/>
        <pc:sldMkLst>
          <pc:docMk/>
          <pc:sldMk cId="0" sldId="272"/>
        </pc:sldMkLst>
        <pc:grpChg chg="mod ord">
          <ac:chgData name="Katrina Herd" userId="b7e7784b-f64f-49bd-a359-9e3b96c09248" providerId="ADAL" clId="{7F187B9C-E4D6-492D-9400-F7EB84321D96}" dt="2025-07-02T22:30:19.387" v="346" actId="167"/>
          <ac:grpSpMkLst>
            <pc:docMk/>
            <pc:sldMk cId="0" sldId="272"/>
            <ac:grpSpMk id="1209" creationId="{00000000-0000-0000-0000-000000000000}"/>
          </ac:grpSpMkLst>
        </pc:grpChg>
      </pc:sldChg>
      <pc:sldChg chg="modSp mod">
        <pc:chgData name="Katrina Herd" userId="b7e7784b-f64f-49bd-a359-9e3b96c09248" providerId="ADAL" clId="{7F187B9C-E4D6-492D-9400-F7EB84321D96}" dt="2025-07-02T22:29:54.113" v="344" actId="115"/>
        <pc:sldMkLst>
          <pc:docMk/>
          <pc:sldMk cId="0" sldId="274"/>
        </pc:sldMkLst>
        <pc:spChg chg="mod">
          <ac:chgData name="Katrina Herd" userId="b7e7784b-f64f-49bd-a359-9e3b96c09248" providerId="ADAL" clId="{7F187B9C-E4D6-492D-9400-F7EB84321D96}" dt="2025-07-02T22:29:54.113" v="344" actId="115"/>
          <ac:spMkLst>
            <pc:docMk/>
            <pc:sldMk cId="0" sldId="274"/>
            <ac:spMk id="1283" creationId="{00000000-0000-0000-0000-000000000000}"/>
          </ac:spMkLst>
        </pc:spChg>
      </pc:sldChg>
      <pc:sldChg chg="modSp mod modAnim">
        <pc:chgData name="Katrina Herd" userId="b7e7784b-f64f-49bd-a359-9e3b96c09248" providerId="ADAL" clId="{7F187B9C-E4D6-492D-9400-F7EB84321D96}" dt="2025-07-02T22:29:35.737" v="343" actId="14100"/>
        <pc:sldMkLst>
          <pc:docMk/>
          <pc:sldMk cId="0" sldId="277"/>
        </pc:sldMkLst>
        <pc:spChg chg="mod">
          <ac:chgData name="Katrina Herd" userId="b7e7784b-f64f-49bd-a359-9e3b96c09248" providerId="ADAL" clId="{7F187B9C-E4D6-492D-9400-F7EB84321D96}" dt="2025-07-02T22:28:00.997" v="336" actId="20577"/>
          <ac:spMkLst>
            <pc:docMk/>
            <pc:sldMk cId="0" sldId="277"/>
            <ac:spMk id="1449" creationId="{00000000-0000-0000-0000-000000000000}"/>
          </ac:spMkLst>
        </pc:spChg>
        <pc:picChg chg="mod">
          <ac:chgData name="Katrina Herd" userId="b7e7784b-f64f-49bd-a359-9e3b96c09248" providerId="ADAL" clId="{7F187B9C-E4D6-492D-9400-F7EB84321D96}" dt="2025-07-02T22:29:35.737" v="343" actId="14100"/>
          <ac:picMkLst>
            <pc:docMk/>
            <pc:sldMk cId="0" sldId="277"/>
            <ac:picMk id="1451" creationId="{00000000-0000-0000-0000-000000000000}"/>
          </ac:picMkLst>
        </pc:picChg>
      </pc:sldChg>
      <pc:sldChg chg="modSp mod">
        <pc:chgData name="Katrina Herd" userId="b7e7784b-f64f-49bd-a359-9e3b96c09248" providerId="ADAL" clId="{7F187B9C-E4D6-492D-9400-F7EB84321D96}" dt="2025-07-02T22:25:56.088" v="327" actId="2711"/>
        <pc:sldMkLst>
          <pc:docMk/>
          <pc:sldMk cId="0" sldId="280"/>
        </pc:sldMkLst>
        <pc:spChg chg="mod">
          <ac:chgData name="Katrina Herd" userId="b7e7784b-f64f-49bd-a359-9e3b96c09248" providerId="ADAL" clId="{7F187B9C-E4D6-492D-9400-F7EB84321D96}" dt="2025-07-02T22:25:56.088" v="327" actId="2711"/>
          <ac:spMkLst>
            <pc:docMk/>
            <pc:sldMk cId="0" sldId="280"/>
            <ac:spMk id="1472" creationId="{00000000-0000-0000-0000-000000000000}"/>
          </ac:spMkLst>
        </pc:spChg>
      </pc:sldChg>
      <pc:sldChg chg="delSp modSp mod">
        <pc:chgData name="Katrina Herd" userId="b7e7784b-f64f-49bd-a359-9e3b96c09248" providerId="ADAL" clId="{7F187B9C-E4D6-492D-9400-F7EB84321D96}" dt="2025-07-02T22:25:28.631" v="326" actId="14100"/>
        <pc:sldMkLst>
          <pc:docMk/>
          <pc:sldMk cId="0" sldId="281"/>
        </pc:sldMkLst>
        <pc:spChg chg="mod">
          <ac:chgData name="Katrina Herd" userId="b7e7784b-f64f-49bd-a359-9e3b96c09248" providerId="ADAL" clId="{7F187B9C-E4D6-492D-9400-F7EB84321D96}" dt="2025-07-02T22:21:43.009" v="310" actId="1076"/>
          <ac:spMkLst>
            <pc:docMk/>
            <pc:sldMk cId="0" sldId="281"/>
            <ac:spMk id="1799" creationId="{00000000-0000-0000-0000-000000000000}"/>
          </ac:spMkLst>
        </pc:spChg>
        <pc:spChg chg="mod">
          <ac:chgData name="Katrina Herd" userId="b7e7784b-f64f-49bd-a359-9e3b96c09248" providerId="ADAL" clId="{7F187B9C-E4D6-492D-9400-F7EB84321D96}" dt="2025-07-02T22:25:07.621" v="323" actId="14100"/>
          <ac:spMkLst>
            <pc:docMk/>
            <pc:sldMk cId="0" sldId="281"/>
            <ac:spMk id="1800" creationId="{00000000-0000-0000-0000-000000000000}"/>
          </ac:spMkLst>
        </pc:spChg>
        <pc:spChg chg="mod">
          <ac:chgData name="Katrina Herd" userId="b7e7784b-f64f-49bd-a359-9e3b96c09248" providerId="ADAL" clId="{7F187B9C-E4D6-492D-9400-F7EB84321D96}" dt="2025-07-02T22:25:28.631" v="326" actId="14100"/>
          <ac:spMkLst>
            <pc:docMk/>
            <pc:sldMk cId="0" sldId="281"/>
            <ac:spMk id="1801" creationId="{00000000-0000-0000-0000-000000000000}"/>
          </ac:spMkLst>
        </pc:spChg>
        <pc:picChg chg="mod">
          <ac:chgData name="Katrina Herd" userId="b7e7784b-f64f-49bd-a359-9e3b96c09248" providerId="ADAL" clId="{7F187B9C-E4D6-492D-9400-F7EB84321D96}" dt="2025-07-02T22:22:38.567" v="321" actId="688"/>
          <ac:picMkLst>
            <pc:docMk/>
            <pc:sldMk cId="0" sldId="281"/>
            <ac:picMk id="1829" creationId="{00000000-0000-0000-0000-000000000000}"/>
          </ac:picMkLst>
        </pc:picChg>
      </pc:sldChg>
      <pc:sldChg chg="modSp mod">
        <pc:chgData name="Katrina Herd" userId="b7e7784b-f64f-49bd-a359-9e3b96c09248" providerId="ADAL" clId="{7F187B9C-E4D6-492D-9400-F7EB84321D96}" dt="2025-07-02T22:20:06.453" v="299" actId="2711"/>
        <pc:sldMkLst>
          <pc:docMk/>
          <pc:sldMk cId="0" sldId="282"/>
        </pc:sldMkLst>
        <pc:spChg chg="mod">
          <ac:chgData name="Katrina Herd" userId="b7e7784b-f64f-49bd-a359-9e3b96c09248" providerId="ADAL" clId="{7F187B9C-E4D6-492D-9400-F7EB84321D96}" dt="2025-07-02T22:20:06.453" v="299" actId="2711"/>
          <ac:spMkLst>
            <pc:docMk/>
            <pc:sldMk cId="0" sldId="282"/>
            <ac:spMk id="1834" creationId="{00000000-0000-0000-0000-000000000000}"/>
          </ac:spMkLst>
        </pc:spChg>
        <pc:grpChg chg="mod">
          <ac:chgData name="Katrina Herd" userId="b7e7784b-f64f-49bd-a359-9e3b96c09248" providerId="ADAL" clId="{7F187B9C-E4D6-492D-9400-F7EB84321D96}" dt="2025-07-02T22:19:41.993" v="297" actId="1076"/>
          <ac:grpSpMkLst>
            <pc:docMk/>
            <pc:sldMk cId="0" sldId="282"/>
            <ac:grpSpMk id="1836" creationId="{00000000-0000-0000-0000-000000000000}"/>
          </ac:grpSpMkLst>
        </pc:grpChg>
      </pc:sldChg>
      <pc:sldChg chg="modSp mod">
        <pc:chgData name="Katrina Herd" userId="b7e7784b-f64f-49bd-a359-9e3b96c09248" providerId="ADAL" clId="{7F187B9C-E4D6-492D-9400-F7EB84321D96}" dt="2025-07-02T22:19:04.650" v="293" actId="14100"/>
        <pc:sldMkLst>
          <pc:docMk/>
          <pc:sldMk cId="0" sldId="283"/>
        </pc:sldMkLst>
        <pc:grpChg chg="mod">
          <ac:chgData name="Katrina Herd" userId="b7e7784b-f64f-49bd-a359-9e3b96c09248" providerId="ADAL" clId="{7F187B9C-E4D6-492D-9400-F7EB84321D96}" dt="2025-07-02T22:19:04.650" v="293" actId="14100"/>
          <ac:grpSpMkLst>
            <pc:docMk/>
            <pc:sldMk cId="0" sldId="283"/>
            <ac:grpSpMk id="1868" creationId="{00000000-0000-0000-0000-000000000000}"/>
          </ac:grpSpMkLst>
        </pc:grpChg>
      </pc:sldChg>
      <pc:sldChg chg="modSp mod">
        <pc:chgData name="Katrina Herd" userId="b7e7784b-f64f-49bd-a359-9e3b96c09248" providerId="ADAL" clId="{7F187B9C-E4D6-492D-9400-F7EB84321D96}" dt="2025-07-02T22:18:49.275" v="292" actId="1076"/>
        <pc:sldMkLst>
          <pc:docMk/>
          <pc:sldMk cId="0" sldId="284"/>
        </pc:sldMkLst>
        <pc:grpChg chg="mod">
          <ac:chgData name="Katrina Herd" userId="b7e7784b-f64f-49bd-a359-9e3b96c09248" providerId="ADAL" clId="{7F187B9C-E4D6-492D-9400-F7EB84321D96}" dt="2025-07-02T22:18:49.275" v="292" actId="1076"/>
          <ac:grpSpMkLst>
            <pc:docMk/>
            <pc:sldMk cId="0" sldId="284"/>
            <ac:grpSpMk id="1991" creationId="{00000000-0000-0000-0000-000000000000}"/>
          </ac:grpSpMkLst>
        </pc:grpChg>
        <pc:picChg chg="mod modCrop">
          <ac:chgData name="Katrina Herd" userId="b7e7784b-f64f-49bd-a359-9e3b96c09248" providerId="ADAL" clId="{7F187B9C-E4D6-492D-9400-F7EB84321D96}" dt="2025-07-02T22:18:34.627" v="290" actId="1076"/>
          <ac:picMkLst>
            <pc:docMk/>
            <pc:sldMk cId="0" sldId="284"/>
            <ac:picMk id="1985" creationId="{00000000-0000-0000-0000-000000000000}"/>
          </ac:picMkLst>
        </pc:picChg>
        <pc:picChg chg="mod">
          <ac:chgData name="Katrina Herd" userId="b7e7784b-f64f-49bd-a359-9e3b96c09248" providerId="ADAL" clId="{7F187B9C-E4D6-492D-9400-F7EB84321D96}" dt="2025-07-02T22:18:40.716" v="291" actId="1076"/>
          <ac:picMkLst>
            <pc:docMk/>
            <pc:sldMk cId="0" sldId="284"/>
            <ac:picMk id="1987" creationId="{00000000-0000-0000-0000-000000000000}"/>
          </ac:picMkLst>
        </pc:picChg>
      </pc:sldChg>
      <pc:sldChg chg="addSp delSp modSp mod delAnim modAnim">
        <pc:chgData name="Katrina Herd" userId="b7e7784b-f64f-49bd-a359-9e3b96c09248" providerId="ADAL" clId="{7F187B9C-E4D6-492D-9400-F7EB84321D96}" dt="2025-07-02T22:17:39.573" v="286" actId="1076"/>
        <pc:sldMkLst>
          <pc:docMk/>
          <pc:sldMk cId="0" sldId="286"/>
        </pc:sldMkLst>
        <pc:spChg chg="mod ord">
          <ac:chgData name="Katrina Herd" userId="b7e7784b-f64f-49bd-a359-9e3b96c09248" providerId="ADAL" clId="{7F187B9C-E4D6-492D-9400-F7EB84321D96}" dt="2025-07-02T15:50:37.466" v="121" actId="255"/>
          <ac:spMkLst>
            <pc:docMk/>
            <pc:sldMk cId="0" sldId="286"/>
            <ac:spMk id="2364" creationId="{00000000-0000-0000-0000-000000000000}"/>
          </ac:spMkLst>
        </pc:spChg>
        <pc:picChg chg="add mod">
          <ac:chgData name="Katrina Herd" userId="b7e7784b-f64f-49bd-a359-9e3b96c09248" providerId="ADAL" clId="{7F187B9C-E4D6-492D-9400-F7EB84321D96}" dt="2025-07-02T22:17:21.557" v="284" actId="1076"/>
          <ac:picMkLst>
            <pc:docMk/>
            <pc:sldMk cId="0" sldId="286"/>
            <ac:picMk id="5" creationId="{AE09BE38-D83D-1AB0-4196-4D96F9927957}"/>
          </ac:picMkLst>
        </pc:picChg>
        <pc:picChg chg="add mod ord">
          <ac:chgData name="Katrina Herd" userId="b7e7784b-f64f-49bd-a359-9e3b96c09248" providerId="ADAL" clId="{7F187B9C-E4D6-492D-9400-F7EB84321D96}" dt="2025-07-02T22:11:46.319" v="266" actId="1076"/>
          <ac:picMkLst>
            <pc:docMk/>
            <pc:sldMk cId="0" sldId="286"/>
            <ac:picMk id="7" creationId="{A48C0A07-A056-B4CD-CE47-C7885782E038}"/>
          </ac:picMkLst>
        </pc:picChg>
        <pc:picChg chg="add mod ord">
          <ac:chgData name="Katrina Herd" userId="b7e7784b-f64f-49bd-a359-9e3b96c09248" providerId="ADAL" clId="{7F187B9C-E4D6-492D-9400-F7EB84321D96}" dt="2025-07-02T22:11:35.260" v="263" actId="688"/>
          <ac:picMkLst>
            <pc:docMk/>
            <pc:sldMk cId="0" sldId="286"/>
            <ac:picMk id="8" creationId="{7BCCD289-799D-BD52-2E7B-E79CACF8E17E}"/>
          </ac:picMkLst>
        </pc:picChg>
        <pc:picChg chg="add mod ord">
          <ac:chgData name="Katrina Herd" userId="b7e7784b-f64f-49bd-a359-9e3b96c09248" providerId="ADAL" clId="{7F187B9C-E4D6-492D-9400-F7EB84321D96}" dt="2025-07-02T22:11:49.294" v="267" actId="1076"/>
          <ac:picMkLst>
            <pc:docMk/>
            <pc:sldMk cId="0" sldId="286"/>
            <ac:picMk id="9" creationId="{6A254352-B660-E9BC-FCEB-254AAC8FD421}"/>
          </ac:picMkLst>
        </pc:picChg>
        <pc:picChg chg="mod modCrop">
          <ac:chgData name="Katrina Herd" userId="b7e7784b-f64f-49bd-a359-9e3b96c09248" providerId="ADAL" clId="{7F187B9C-E4D6-492D-9400-F7EB84321D96}" dt="2025-07-02T15:54:31.085" v="132" actId="1440"/>
          <ac:picMkLst>
            <pc:docMk/>
            <pc:sldMk cId="0" sldId="286"/>
            <ac:picMk id="2366" creationId="{00000000-0000-0000-0000-000000000000}"/>
          </ac:picMkLst>
        </pc:picChg>
        <pc:picChg chg="mod modCrop">
          <ac:chgData name="Katrina Herd" userId="b7e7784b-f64f-49bd-a359-9e3b96c09248" providerId="ADAL" clId="{7F187B9C-E4D6-492D-9400-F7EB84321D96}" dt="2025-07-02T15:54:33.351" v="133" actId="1440"/>
          <ac:picMkLst>
            <pc:docMk/>
            <pc:sldMk cId="0" sldId="286"/>
            <ac:picMk id="2367" creationId="{00000000-0000-0000-0000-000000000000}"/>
          </ac:picMkLst>
        </pc:picChg>
        <pc:picChg chg="mod">
          <ac:chgData name="Katrina Herd" userId="b7e7784b-f64f-49bd-a359-9e3b96c09248" providerId="ADAL" clId="{7F187B9C-E4D6-492D-9400-F7EB84321D96}" dt="2025-07-02T15:54:27.886" v="131" actId="1440"/>
          <ac:picMkLst>
            <pc:docMk/>
            <pc:sldMk cId="0" sldId="286"/>
            <ac:picMk id="2368" creationId="{00000000-0000-0000-0000-000000000000}"/>
          </ac:picMkLst>
        </pc:picChg>
        <pc:picChg chg="mod modCrop">
          <ac:chgData name="Katrina Herd" userId="b7e7784b-f64f-49bd-a359-9e3b96c09248" providerId="ADAL" clId="{7F187B9C-E4D6-492D-9400-F7EB84321D96}" dt="2025-07-02T22:17:39.573" v="286" actId="1076"/>
          <ac:picMkLst>
            <pc:docMk/>
            <pc:sldMk cId="0" sldId="286"/>
            <ac:picMk id="2369" creationId="{00000000-0000-0000-0000-000000000000}"/>
          </ac:picMkLst>
        </pc:picChg>
      </pc:sldChg>
      <pc:sldChg chg="addSp delSp modSp add mod modNotesTx">
        <pc:chgData name="Katrina Herd" userId="b7e7784b-f64f-49bd-a359-9e3b96c09248" providerId="ADAL" clId="{7F187B9C-E4D6-492D-9400-F7EB84321D96}" dt="2025-07-03T00:19:40.963" v="1458" actId="20577"/>
        <pc:sldMkLst>
          <pc:docMk/>
          <pc:sldMk cId="1877091565" sldId="288"/>
        </pc:sldMkLst>
        <pc:spChg chg="add mod">
          <ac:chgData name="Katrina Herd" userId="b7e7784b-f64f-49bd-a359-9e3b96c09248" providerId="ADAL" clId="{7F187B9C-E4D6-492D-9400-F7EB84321D96}" dt="2025-07-03T00:14:43.704" v="1326" actId="1076"/>
          <ac:spMkLst>
            <pc:docMk/>
            <pc:sldMk cId="1877091565" sldId="288"/>
            <ac:spMk id="3" creationId="{ED3DD38A-521B-A31F-DAEF-456486F2CBDE}"/>
          </ac:spMkLst>
        </pc:spChg>
        <pc:spChg chg="add mod">
          <ac:chgData name="Katrina Herd" userId="b7e7784b-f64f-49bd-a359-9e3b96c09248" providerId="ADAL" clId="{7F187B9C-E4D6-492D-9400-F7EB84321D96}" dt="2025-07-03T00:08:31.119" v="1264" actId="1076"/>
          <ac:spMkLst>
            <pc:docMk/>
            <pc:sldMk cId="1877091565" sldId="288"/>
            <ac:spMk id="7" creationId="{C9DEC67D-3072-CC4E-6CDB-7B7832584AAD}"/>
          </ac:spMkLst>
        </pc:spChg>
        <pc:spChg chg="add mod">
          <ac:chgData name="Katrina Herd" userId="b7e7784b-f64f-49bd-a359-9e3b96c09248" providerId="ADAL" clId="{7F187B9C-E4D6-492D-9400-F7EB84321D96}" dt="2025-07-03T00:16:47.325" v="1356" actId="14100"/>
          <ac:spMkLst>
            <pc:docMk/>
            <pc:sldMk cId="1877091565" sldId="288"/>
            <ac:spMk id="9" creationId="{2A70D5FA-DE3C-F688-566F-FA1BBAB66A86}"/>
          </ac:spMkLst>
        </pc:spChg>
        <pc:spChg chg="add mod">
          <ac:chgData name="Katrina Herd" userId="b7e7784b-f64f-49bd-a359-9e3b96c09248" providerId="ADAL" clId="{7F187B9C-E4D6-492D-9400-F7EB84321D96}" dt="2025-07-03T00:17:22.354" v="1358" actId="14100"/>
          <ac:spMkLst>
            <pc:docMk/>
            <pc:sldMk cId="1877091565" sldId="288"/>
            <ac:spMk id="12" creationId="{D595AF57-A1B6-44DB-26AC-D5762B7F4F29}"/>
          </ac:spMkLst>
        </pc:spChg>
        <pc:spChg chg="add mod">
          <ac:chgData name="Katrina Herd" userId="b7e7784b-f64f-49bd-a359-9e3b96c09248" providerId="ADAL" clId="{7F187B9C-E4D6-492D-9400-F7EB84321D96}" dt="2025-07-02T23:51:09.839" v="957" actId="14100"/>
          <ac:spMkLst>
            <pc:docMk/>
            <pc:sldMk cId="1877091565" sldId="288"/>
            <ac:spMk id="13" creationId="{6103BF3B-61FF-C554-0D67-1662F0CA6C2F}"/>
          </ac:spMkLst>
        </pc:spChg>
        <pc:spChg chg="add mod">
          <ac:chgData name="Katrina Herd" userId="b7e7784b-f64f-49bd-a359-9e3b96c09248" providerId="ADAL" clId="{7F187B9C-E4D6-492D-9400-F7EB84321D96}" dt="2025-07-02T23:52:40.858" v="976" actId="1076"/>
          <ac:spMkLst>
            <pc:docMk/>
            <pc:sldMk cId="1877091565" sldId="288"/>
            <ac:spMk id="15" creationId="{0A464BDF-5DEE-BE01-42D7-2C2FCCC6DB64}"/>
          </ac:spMkLst>
        </pc:spChg>
        <pc:spChg chg="add mod">
          <ac:chgData name="Katrina Herd" userId="b7e7784b-f64f-49bd-a359-9e3b96c09248" providerId="ADAL" clId="{7F187B9C-E4D6-492D-9400-F7EB84321D96}" dt="2025-07-03T00:12:05.593" v="1298" actId="1076"/>
          <ac:spMkLst>
            <pc:docMk/>
            <pc:sldMk cId="1877091565" sldId="288"/>
            <ac:spMk id="16" creationId="{04846A37-4E80-6CF1-FBC3-229FBCB9B483}"/>
          </ac:spMkLst>
        </pc:spChg>
        <pc:spChg chg="add mod">
          <ac:chgData name="Katrina Herd" userId="b7e7784b-f64f-49bd-a359-9e3b96c09248" providerId="ADAL" clId="{7F187B9C-E4D6-492D-9400-F7EB84321D96}" dt="2025-07-03T00:16:34.905" v="1355" actId="207"/>
          <ac:spMkLst>
            <pc:docMk/>
            <pc:sldMk cId="1877091565" sldId="288"/>
            <ac:spMk id="17" creationId="{209CD798-D6D4-0AB7-9CE5-85D3ADF73E72}"/>
          </ac:spMkLst>
        </pc:spChg>
        <pc:spChg chg="mod">
          <ac:chgData name="Katrina Herd" userId="b7e7784b-f64f-49bd-a359-9e3b96c09248" providerId="ADAL" clId="{7F187B9C-E4D6-492D-9400-F7EB84321D96}" dt="2025-07-03T00:10:13.687" v="1275" actId="1076"/>
          <ac:spMkLst>
            <pc:docMk/>
            <pc:sldMk cId="1877091565" sldId="288"/>
            <ac:spMk id="209" creationId="{61055E72-6F93-EC64-053E-4E1772DB50D4}"/>
          </ac:spMkLst>
        </pc:spChg>
        <pc:picChg chg="add mod ord modCrop">
          <ac:chgData name="Katrina Herd" userId="b7e7784b-f64f-49bd-a359-9e3b96c09248" providerId="ADAL" clId="{7F187B9C-E4D6-492D-9400-F7EB84321D96}" dt="2025-07-02T23:35:38.227" v="741" actId="34135"/>
          <ac:picMkLst>
            <pc:docMk/>
            <pc:sldMk cId="1877091565" sldId="288"/>
            <ac:picMk id="5" creationId="{E2553EFE-1B13-7F5C-6E31-2D098DB84A7E}"/>
          </ac:picMkLst>
        </pc:picChg>
      </pc:sldChg>
    </pc:docChg>
  </pc:docChgLst>
  <pc:docChgLst>
    <pc:chgData name="Jared Lisonbee" userId="S::jared.lisonbee@schools.utah.gov::a66d4943-2288-4710-99a5-6c1c112ab43a" providerId="AD" clId="Web-{A318883B-8314-3C79-FA0D-E93F5EB19EEE}"/>
    <pc:docChg chg="modSld">
      <pc:chgData name="Jared Lisonbee" userId="S::jared.lisonbee@schools.utah.gov::a66d4943-2288-4710-99a5-6c1c112ab43a" providerId="AD" clId="Web-{A318883B-8314-3C79-FA0D-E93F5EB19EEE}" dt="2025-07-07T16:48:20.462" v="138"/>
      <pc:docMkLst>
        <pc:docMk/>
      </pc:docMkLst>
      <pc:sldChg chg="modNotes">
        <pc:chgData name="Jared Lisonbee" userId="S::jared.lisonbee@schools.utah.gov::a66d4943-2288-4710-99a5-6c1c112ab43a" providerId="AD" clId="Web-{A318883B-8314-3C79-FA0D-E93F5EB19EEE}" dt="2025-07-07T16:31:54.770" v="7"/>
        <pc:sldMkLst>
          <pc:docMk/>
          <pc:sldMk cId="0" sldId="259"/>
        </pc:sldMkLst>
      </pc:sldChg>
      <pc:sldChg chg="modNotes">
        <pc:chgData name="Jared Lisonbee" userId="S::jared.lisonbee@schools.utah.gov::a66d4943-2288-4710-99a5-6c1c112ab43a" providerId="AD" clId="Web-{A318883B-8314-3C79-FA0D-E93F5EB19EEE}" dt="2025-07-07T16:32:05.395" v="14"/>
        <pc:sldMkLst>
          <pc:docMk/>
          <pc:sldMk cId="0" sldId="260"/>
        </pc:sldMkLst>
      </pc:sldChg>
      <pc:sldChg chg="modNotes">
        <pc:chgData name="Jared Lisonbee" userId="S::jared.lisonbee@schools.utah.gov::a66d4943-2288-4710-99a5-6c1c112ab43a" providerId="AD" clId="Web-{A318883B-8314-3C79-FA0D-E93F5EB19EEE}" dt="2025-07-07T16:32:12.083" v="20"/>
        <pc:sldMkLst>
          <pc:docMk/>
          <pc:sldMk cId="0" sldId="261"/>
        </pc:sldMkLst>
      </pc:sldChg>
      <pc:sldChg chg="modNotes">
        <pc:chgData name="Jared Lisonbee" userId="S::jared.lisonbee@schools.utah.gov::a66d4943-2288-4710-99a5-6c1c112ab43a" providerId="AD" clId="Web-{A318883B-8314-3C79-FA0D-E93F5EB19EEE}" dt="2025-07-07T16:43:00.867" v="101"/>
        <pc:sldMkLst>
          <pc:docMk/>
          <pc:sldMk cId="0" sldId="263"/>
        </pc:sldMkLst>
      </pc:sldChg>
      <pc:sldChg chg="modNotes">
        <pc:chgData name="Jared Lisonbee" userId="S::jared.lisonbee@schools.utah.gov::a66d4943-2288-4710-99a5-6c1c112ab43a" providerId="AD" clId="Web-{A318883B-8314-3C79-FA0D-E93F5EB19EEE}" dt="2025-07-07T16:36:06.490" v="22"/>
        <pc:sldMkLst>
          <pc:docMk/>
          <pc:sldMk cId="0" sldId="269"/>
        </pc:sldMkLst>
      </pc:sldChg>
      <pc:sldChg chg="modNotes">
        <pc:chgData name="Jared Lisonbee" userId="S::jared.lisonbee@schools.utah.gov::a66d4943-2288-4710-99a5-6c1c112ab43a" providerId="AD" clId="Web-{A318883B-8314-3C79-FA0D-E93F5EB19EEE}" dt="2025-07-07T16:36:13.459" v="24"/>
        <pc:sldMkLst>
          <pc:docMk/>
          <pc:sldMk cId="0" sldId="270"/>
        </pc:sldMkLst>
      </pc:sldChg>
      <pc:sldChg chg="modNotes">
        <pc:chgData name="Jared Lisonbee" userId="S::jared.lisonbee@schools.utah.gov::a66d4943-2288-4710-99a5-6c1c112ab43a" providerId="AD" clId="Web-{A318883B-8314-3C79-FA0D-E93F5EB19EEE}" dt="2025-07-07T16:36:29.287" v="26"/>
        <pc:sldMkLst>
          <pc:docMk/>
          <pc:sldMk cId="0" sldId="271"/>
        </pc:sldMkLst>
      </pc:sldChg>
      <pc:sldChg chg="modNotes">
        <pc:chgData name="Jared Lisonbee" userId="S::jared.lisonbee@schools.utah.gov::a66d4943-2288-4710-99a5-6c1c112ab43a" providerId="AD" clId="Web-{A318883B-8314-3C79-FA0D-E93F5EB19EEE}" dt="2025-07-07T16:36:40.506" v="35"/>
        <pc:sldMkLst>
          <pc:docMk/>
          <pc:sldMk cId="0" sldId="272"/>
        </pc:sldMkLst>
      </pc:sldChg>
      <pc:sldChg chg="modNotes">
        <pc:chgData name="Jared Lisonbee" userId="S::jared.lisonbee@schools.utah.gov::a66d4943-2288-4710-99a5-6c1c112ab43a" providerId="AD" clId="Web-{A318883B-8314-3C79-FA0D-E93F5EB19EEE}" dt="2025-07-07T16:36:47.896" v="37"/>
        <pc:sldMkLst>
          <pc:docMk/>
          <pc:sldMk cId="0" sldId="273"/>
        </pc:sldMkLst>
      </pc:sldChg>
      <pc:sldChg chg="modNotes">
        <pc:chgData name="Jared Lisonbee" userId="S::jared.lisonbee@schools.utah.gov::a66d4943-2288-4710-99a5-6c1c112ab43a" providerId="AD" clId="Web-{A318883B-8314-3C79-FA0D-E93F5EB19EEE}" dt="2025-07-07T16:37:57.756" v="39"/>
        <pc:sldMkLst>
          <pc:docMk/>
          <pc:sldMk cId="0" sldId="274"/>
        </pc:sldMkLst>
      </pc:sldChg>
      <pc:sldChg chg="modNotes">
        <pc:chgData name="Jared Lisonbee" userId="S::jared.lisonbee@schools.utah.gov::a66d4943-2288-4710-99a5-6c1c112ab43a" providerId="AD" clId="Web-{A318883B-8314-3C79-FA0D-E93F5EB19EEE}" dt="2025-07-07T16:38:03.662" v="44"/>
        <pc:sldMkLst>
          <pc:docMk/>
          <pc:sldMk cId="0" sldId="275"/>
        </pc:sldMkLst>
      </pc:sldChg>
      <pc:sldChg chg="modNotes">
        <pc:chgData name="Jared Lisonbee" userId="S::jared.lisonbee@schools.utah.gov::a66d4943-2288-4710-99a5-6c1c112ab43a" providerId="AD" clId="Web-{A318883B-8314-3C79-FA0D-E93F5EB19EEE}" dt="2025-07-07T16:44:56.039" v="103"/>
        <pc:sldMkLst>
          <pc:docMk/>
          <pc:sldMk cId="0" sldId="280"/>
        </pc:sldMkLst>
      </pc:sldChg>
      <pc:sldChg chg="modNotes">
        <pc:chgData name="Jared Lisonbee" userId="S::jared.lisonbee@schools.utah.gov::a66d4943-2288-4710-99a5-6c1c112ab43a" providerId="AD" clId="Web-{A318883B-8314-3C79-FA0D-E93F5EB19EEE}" dt="2025-07-07T16:45:03.477" v="111"/>
        <pc:sldMkLst>
          <pc:docMk/>
          <pc:sldMk cId="0" sldId="281"/>
        </pc:sldMkLst>
      </pc:sldChg>
      <pc:sldChg chg="modNotes">
        <pc:chgData name="Jared Lisonbee" userId="S::jared.lisonbee@schools.utah.gov::a66d4943-2288-4710-99a5-6c1c112ab43a" providerId="AD" clId="Web-{A318883B-8314-3C79-FA0D-E93F5EB19EEE}" dt="2025-07-07T16:45:09.680" v="113"/>
        <pc:sldMkLst>
          <pc:docMk/>
          <pc:sldMk cId="0" sldId="282"/>
        </pc:sldMkLst>
      </pc:sldChg>
      <pc:sldChg chg="modNotes">
        <pc:chgData name="Jared Lisonbee" userId="S::jared.lisonbee@schools.utah.gov::a66d4943-2288-4710-99a5-6c1c112ab43a" providerId="AD" clId="Web-{A318883B-8314-3C79-FA0D-E93F5EB19EEE}" dt="2025-07-07T16:38:17.350" v="46"/>
        <pc:sldMkLst>
          <pc:docMk/>
          <pc:sldMk cId="0" sldId="283"/>
        </pc:sldMkLst>
      </pc:sldChg>
      <pc:sldChg chg="modNotes">
        <pc:chgData name="Jared Lisonbee" userId="S::jared.lisonbee@schools.utah.gov::a66d4943-2288-4710-99a5-6c1c112ab43a" providerId="AD" clId="Web-{A318883B-8314-3C79-FA0D-E93F5EB19EEE}" dt="2025-07-07T16:48:20.462" v="138"/>
        <pc:sldMkLst>
          <pc:docMk/>
          <pc:sldMk cId="0" sldId="284"/>
        </pc:sldMkLst>
      </pc:sldChg>
    </pc:docChg>
  </pc:docChgLst>
  <pc:docChgLst>
    <pc:chgData name="Katrina Herd" userId="S::katrina.herd@schools.utah.gov::b7e7784b-f64f-49bd-a359-9e3b96c09248" providerId="AD" clId="Web-{71DEB3D7-ABFF-433F-E5DD-E3D9F7F14326}"/>
    <pc:docChg chg="modSld">
      <pc:chgData name="Katrina Herd" userId="S::katrina.herd@schools.utah.gov::b7e7784b-f64f-49bd-a359-9e3b96c09248" providerId="AD" clId="Web-{71DEB3D7-ABFF-433F-E5DD-E3D9F7F14326}" dt="2025-07-07T16:55:52.829" v="81"/>
      <pc:docMkLst>
        <pc:docMk/>
      </pc:docMkLst>
      <pc:sldChg chg="modNotes">
        <pc:chgData name="Katrina Herd" userId="S::katrina.herd@schools.utah.gov::b7e7784b-f64f-49bd-a359-9e3b96c09248" providerId="AD" clId="Web-{71DEB3D7-ABFF-433F-E5DD-E3D9F7F14326}" dt="2025-07-07T16:55:52.829" v="81"/>
        <pc:sldMkLst>
          <pc:docMk/>
          <pc:sldMk cId="1877091565" sldId="288"/>
        </pc:sldMkLst>
      </pc:sldChg>
    </pc:docChg>
  </pc:docChgLst>
</pc:chgInfo>
</file>

<file path=ppt/comments/modernComment_11E_0.xml><?xml version="1.0" encoding="utf-8"?>
<p188:cmLst xmlns:a="http://schemas.openxmlformats.org/drawingml/2006/main" xmlns:r="http://schemas.openxmlformats.org/officeDocument/2006/relationships" xmlns:p188="http://schemas.microsoft.com/office/powerpoint/2018/8/main">
  <p188:cm id="{AF5A251E-C1E2-4ECD-9A8E-C765EEE630AE}" authorId="{3A4386A7-F5B7-F1F7-5F1E-4B99BB15039C}" created="2025-07-02T22:04:16.198">
    <ac:deMkLst xmlns:ac="http://schemas.microsoft.com/office/drawing/2013/main/command">
      <pc:docMk xmlns:pc="http://schemas.microsoft.com/office/powerpoint/2013/main/command"/>
      <pc:sldMk xmlns:pc="http://schemas.microsoft.com/office/powerpoint/2013/main/command" cId="0" sldId="286"/>
      <ac:picMk id="8" creationId="{7BCCD289-799D-BD52-2E7B-E79CACF8E17E}"/>
    </ac:deMkLst>
    <p188:txBody>
      <a:bodyPr/>
      <a:lstStyle/>
      <a:p>
        <a:r>
          <a:rPr lang="en-US"/>
          <a:t>Riitta Supperi/Keksi/Team Finland
https://image.finland.fi/</a:t>
        </a:r>
      </a:p>
    </p188:txBody>
  </p188:cm>
  <p188:cm id="{0A75EE0E-0597-47B0-912C-F5D53ABBFB45}" authorId="{3A4386A7-F5B7-F1F7-5F1E-4B99BB15039C}" created="2025-07-02T22:06:11.306">
    <ac:deMkLst xmlns:ac="http://schemas.microsoft.com/office/drawing/2013/main/command">
      <pc:docMk xmlns:pc="http://schemas.microsoft.com/office/powerpoint/2013/main/command"/>
      <pc:sldMk xmlns:pc="http://schemas.microsoft.com/office/powerpoint/2013/main/command" cId="0" sldId="286"/>
      <ac:picMk id="9" creationId="{6A254352-B660-E9BC-FCEB-254AAC8FD421}"/>
    </ac:deMkLst>
    <p188:txBody>
      <a:bodyPr/>
      <a:lstStyle/>
      <a:p>
        <a:r>
          <a:rPr lang="en-US"/>
          <a:t>Elina Manninen
Source	Photo Agency Keksi
https://image.finland.fi/</a:t>
        </a:r>
      </a:p>
    </p188:txBody>
  </p188:cm>
  <p188:cm id="{9DDD41B3-60FB-4113-B0FF-02572DDF78BB}" authorId="{3A4386A7-F5B7-F1F7-5F1E-4B99BB15039C}" created="2025-07-02T22:06:55.561">
    <ac:deMkLst xmlns:ac="http://schemas.microsoft.com/office/drawing/2013/main/command">
      <pc:docMk xmlns:pc="http://schemas.microsoft.com/office/powerpoint/2013/main/command"/>
      <pc:sldMk xmlns:pc="http://schemas.microsoft.com/office/powerpoint/2013/main/command" cId="0" sldId="286"/>
      <ac:picMk id="7" creationId="{A48C0A07-A056-B4CD-CE47-C7885782E038}"/>
    </ac:deMkLst>
    <p188:txBody>
      <a:bodyPr/>
      <a:lstStyle/>
      <a:p>
        <a:r>
          <a:rPr lang="en-US"/>
          <a:t>https://image.finland.fi/
Elina Manninen
Source	Photo Agency Keksi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itchFamily="2" charset="0"/>
        <a:ea typeface="Open Sans" pitchFamily="2" charset="0"/>
        <a:cs typeface="Open Sans"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arzanoresources.com/professional-development/vocabulary#conIframewrapp"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gion10.org/r10website/assets/File/Six_Step_Process%20Teaching%20Academic%20Vocabulary-%20Marzano(2).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mplify.com/science-of-reading-the-podcas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npr.org/sections/ed/2018/06/01/615188051/lets-stop-talking-about-the-30-million-word-ga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hools.utah.gov/curr/pcbl/Explicit%20Instruction%20-%20ADA%20Compliant%204.19.2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0d44a36d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0d44a36d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Katrina</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solidFill>
                  <a:schemeClr val="dk1"/>
                </a:solidFill>
                <a:latin typeface="Open Sans"/>
                <a:ea typeface="Open Sans"/>
                <a:cs typeface="Open Sans"/>
                <a:sym typeface="Open Sans"/>
              </a:rPr>
              <a:t>During this session, we will focus our energy on beginning to address the challenges of teaching science of reading skills in a developmentally appropriate manner. Discover how these skills connect across different age groups and engage in meaningful conversations about their development. We will define these skills in the context of early childhood development and collaborate on strategies to seamlessly integrate Science of Reading instruction into play-based learning experiences for children.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f92cc7f47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2f92cc7f47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How do we build vocabulary?</a:t>
            </a:r>
            <a:endParaRPr/>
          </a:p>
          <a:p>
            <a:pPr marL="0" lvl="0" indent="0" algn="l" rtl="0">
              <a:spcBef>
                <a:spcPts val="0"/>
              </a:spcBef>
              <a:spcAft>
                <a:spcPts val="0"/>
              </a:spcAft>
              <a:buNone/>
            </a:pPr>
            <a:r>
              <a:rPr lang="en"/>
              <a:t>Why?</a:t>
            </a:r>
            <a:endParaRPr/>
          </a:p>
          <a:p>
            <a:pPr marL="0" lvl="0" indent="0" algn="l" rtl="0">
              <a:spcBef>
                <a:spcPts val="0"/>
              </a:spcBef>
              <a:spcAft>
                <a:spcPts val="0"/>
              </a:spcAft>
              <a:buNone/>
            </a:pPr>
            <a:r>
              <a:rPr lang="en"/>
              <a:t>How do we do it </a:t>
            </a:r>
            <a:r>
              <a:rPr lang="en" i="1"/>
              <a:t>intentionally</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https://www.marzanoresources.com/professional-development/vocabulary#conIframewrapp</a:t>
            </a:r>
            <a:endParaRPr/>
          </a:p>
          <a:p>
            <a:pPr marL="0" lvl="0" indent="0" algn="l" rtl="0">
              <a:spcBef>
                <a:spcPts val="0"/>
              </a:spcBef>
              <a:spcAft>
                <a:spcPts val="0"/>
              </a:spcAft>
              <a:buNone/>
            </a:pPr>
            <a:r>
              <a:rPr lang="en" u="sng">
                <a:solidFill>
                  <a:schemeClr val="hlink"/>
                </a:solidFill>
                <a:hlinkClick r:id="rId4"/>
              </a:rPr>
              <a:t>https://www.region10.org/r10website/assets/File/Six_Step_Process%20Teaching%20Academic%20Vocabulary-%20Marzano(2).pdf</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Lorelei’s 4</a:t>
            </a:r>
            <a:r>
              <a:rPr lang="en-US" baseline="30000" dirty="0"/>
              <a:t>th</a:t>
            </a:r>
            <a:r>
              <a:rPr lang="en-US" dirty="0"/>
              <a:t> grade spelling test. Which words does she OWN? This wasn’t planned, but could you plan this? Why and how?</a:t>
            </a:r>
          </a:p>
        </p:txBody>
      </p:sp>
    </p:spTree>
    <p:extLst>
      <p:ext uri="{BB962C8B-B14F-4D97-AF65-F5344CB8AC3E}">
        <p14:creationId xmlns:p14="http://schemas.microsoft.com/office/powerpoint/2010/main" val="11086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f92cc7f47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2f92cc7f47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You comprehend the pieces when you understand how they fit within the big picture, but you can’t comprehend the big picture without knowledge of all the pieces. For example, I know cat ears can be represented by triangles; books can be represented by rectangles; AND I know that these shapes are representations and not literal. This is the “vocabulary” of this quilt. Without the vocabulary, I can’t understand what the artist has created. Even if I look at the full image, I have to have a base understanding of the vocabulary before I can comprehend. </a:t>
            </a:r>
            <a:endParaRPr/>
          </a:p>
          <a:p>
            <a:pPr marL="0" lvl="0" indent="0" algn="l" rtl="0">
              <a:spcBef>
                <a:spcPts val="0"/>
              </a:spcBef>
              <a:spcAft>
                <a:spcPts val="0"/>
              </a:spcAft>
              <a:buNone/>
            </a:pPr>
            <a:r>
              <a:rPr lang="en"/>
              <a:t>It’s the same with words. We have to know words before we put them in context. Then, in context, we build better understanding of the words.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https://amplify.com/science-of-reading-the-podcast/</a:t>
            </a:r>
            <a:endParaRPr/>
          </a:p>
          <a:p>
            <a:pPr marL="0" lvl="0" indent="0" algn="l" rtl="0">
              <a:spcBef>
                <a:spcPts val="0"/>
              </a:spcBef>
              <a:spcAft>
                <a:spcPts val="0"/>
              </a:spcAft>
              <a:buNone/>
            </a:pPr>
            <a:r>
              <a:rPr lang="en" u="sng">
                <a:solidFill>
                  <a:schemeClr val="hlink"/>
                </a:solidFill>
                <a:hlinkClick r:id="rId4"/>
              </a:rPr>
              <a:t>https://www.npr.org/sections/ed/2018/06/01/615188051/lets-stop-talking-about-the-30-million-word-gap</a:t>
            </a:r>
            <a:endParaRPr/>
          </a:p>
          <a:p>
            <a:pPr marL="0" lvl="0" indent="0" algn="l" rtl="0">
              <a:spcBef>
                <a:spcPts val="0"/>
              </a:spcBef>
              <a:spcAft>
                <a:spcPts val="0"/>
              </a:spcAft>
              <a:buNone/>
            </a:pPr>
            <a:r>
              <a:rPr lang="en"/>
              <a:t>*attire story</a:t>
            </a:r>
            <a:endParaRPr/>
          </a:p>
          <a:p>
            <a:pPr marL="0" lvl="0" indent="0" algn="l" rtl="0">
              <a:spcBef>
                <a:spcPts val="0"/>
              </a:spcBef>
              <a:spcAft>
                <a:spcPts val="0"/>
              </a:spcAft>
              <a:buNone/>
            </a:pPr>
            <a:r>
              <a:rPr lang="en"/>
              <a:t>*there’s no smokes here!</a:t>
            </a:r>
            <a:endParaRPr/>
          </a:p>
          <a:p>
            <a:pPr marL="0" lvl="0" indent="0" algn="l" rtl="0">
              <a:spcBef>
                <a:spcPts val="0"/>
              </a:spcBef>
              <a:spcAft>
                <a:spcPts val="0"/>
              </a:spcAft>
              <a:buNone/>
            </a:pPr>
            <a:endParaRPr/>
          </a:p>
          <a:p>
            <a:pPr marL="0" lvl="0" indent="0" algn="l" rtl="0">
              <a:spcBef>
                <a:spcPts val="0"/>
              </a:spcBef>
              <a:spcAft>
                <a:spcPts val="0"/>
              </a:spcAft>
              <a:buNone/>
            </a:pPr>
            <a:r>
              <a:rPr lang="en"/>
              <a:t>The #1 influence on comprehension is vocabulary</a:t>
            </a:r>
            <a:endParaRPr/>
          </a:p>
          <a:p>
            <a:pPr marL="0" lvl="0" indent="0" algn="l" rtl="0">
              <a:spcBef>
                <a:spcPts val="0"/>
              </a:spcBef>
              <a:spcAft>
                <a:spcPts val="0"/>
              </a:spcAft>
              <a:buNone/>
            </a:pPr>
            <a:r>
              <a:rPr lang="en"/>
              <a:t>Foundational for connection sound and grapheme/symbols and context clues</a:t>
            </a:r>
            <a:endParaRPr/>
          </a:p>
          <a:p>
            <a:pPr marL="0" lvl="0" indent="0" algn="l" rtl="0">
              <a:spcBef>
                <a:spcPts val="0"/>
              </a:spcBef>
              <a:spcAft>
                <a:spcPts val="0"/>
              </a:spcAft>
              <a:buNone/>
            </a:pPr>
            <a:endParaRPr/>
          </a:p>
          <a:p>
            <a:pPr marL="0" lvl="0" indent="0" algn="l" rtl="0">
              <a:spcBef>
                <a:spcPts val="0"/>
              </a:spcBef>
              <a:spcAft>
                <a:spcPts val="0"/>
              </a:spcAft>
              <a:buNone/>
            </a:pPr>
            <a:r>
              <a:rPr lang="en"/>
              <a:t>What strategies do we build in preschool that prepare students for the K-2 skills? </a:t>
            </a:r>
            <a:endParaRPr/>
          </a:p>
          <a:p>
            <a:pPr marL="0" lvl="0" indent="0" algn="l" rtl="0">
              <a:spcBef>
                <a:spcPts val="0"/>
              </a:spcBef>
              <a:spcAft>
                <a:spcPts val="0"/>
              </a:spcAft>
              <a:buNone/>
            </a:pPr>
            <a:r>
              <a:rPr lang="en"/>
              <a:t>Do your students know how to recognize and unfamiliar word? Do they know what to DO when it happens?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5509d5bb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35509d5bb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Clr>
                <a:schemeClr val="dk1"/>
              </a:buClr>
              <a:buSzPts val="1100"/>
              <a:buFont typeface="Arial"/>
              <a:buNone/>
            </a:pPr>
            <a:r>
              <a:rPr lang="en">
                <a:solidFill>
                  <a:schemeClr val="dk1"/>
                </a:solidFill>
              </a:rPr>
              <a:t>Video: choose 1 to watch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While we watch, make notes of what skills are being taught/learned. Why are those skills important? Connect it using the standards crosswalk.</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2c199ef2b2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32c199ef2b2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Cristina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309af38c8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309af38c8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Cristina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Possible analogy to a car/parking lot here.</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Phonological awareness:  “phono”=sound (tele</a:t>
            </a:r>
            <a:r>
              <a:rPr lang="en-US" i="1" dirty="0"/>
              <a:t>phone</a:t>
            </a:r>
            <a:r>
              <a:rPr lang="en-US" dirty="0"/>
              <a:t>, </a:t>
            </a:r>
            <a:r>
              <a:rPr lang="en-US" i="1" dirty="0"/>
              <a:t>phono</a:t>
            </a:r>
            <a:r>
              <a:rPr lang="en-US" dirty="0"/>
              <a:t>graph, etc.)</a:t>
            </a:r>
          </a:p>
          <a:p>
            <a:pPr marL="0" lvl="0" indent="0" algn="l" rtl="0">
              <a:spcBef>
                <a:spcPts val="0"/>
              </a:spcBef>
              <a:spcAft>
                <a:spcPts val="0"/>
              </a:spcAft>
              <a:buNone/>
            </a:pPr>
            <a:r>
              <a:rPr lang="en-US" dirty="0"/>
              <a:t>Awareness:  Executive functioning: tuning </a:t>
            </a:r>
            <a:r>
              <a:rPr lang="en-US" i="1" dirty="0"/>
              <a:t>in</a:t>
            </a:r>
            <a:r>
              <a:rPr lang="en-US" dirty="0"/>
              <a:t> to key elements while tuning </a:t>
            </a:r>
            <a:r>
              <a:rPr lang="en-US" i="1" dirty="0"/>
              <a:t>out</a:t>
            </a:r>
            <a:r>
              <a:rPr lang="en-US" dirty="0"/>
              <a:t> input that does not matter (executive functioning).</a:t>
            </a:r>
            <a:endParaRPr lang="en" dirty="0"/>
          </a:p>
          <a:p>
            <a:pPr marL="0" lvl="0" indent="0" algn="l" rtl="0">
              <a:spcBef>
                <a:spcPts val="0"/>
              </a:spcBef>
              <a:spcAft>
                <a:spcPts val="0"/>
              </a:spcAft>
              <a:buNone/>
            </a:pPr>
            <a:endParaRPr dirty="0"/>
          </a:p>
          <a:p>
            <a:pPr marL="0" lvl="0" indent="0" algn="l" rtl="0">
              <a:spcBef>
                <a:spcPts val="0"/>
              </a:spcBef>
              <a:spcAft>
                <a:spcPts val="0"/>
              </a:spcAft>
              <a:buNone/>
            </a:pPr>
            <a:r>
              <a:rPr lang="en" dirty="0"/>
              <a:t>The bottom line here is to help children associate sounds with representations. Cow says “moo” is one step on the pathway to A says /a/. We also need to build up the child’s understanding that sounds communicate. When they make a sound, we respond. Sounds make words and words make meaning.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f92cc7f47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2f92cc7f47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Katrina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image is silly, yes. AND it’s an indicator that there’s perhaps something missing in the child’s developing connections. The question is, is it a gap of understanding or a gap needing intervention?</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This is where we need to think: what are the rungs around phoneme isolation and which rungs are loose or missing?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sound disappears, articulation is the concrete. Notice what your mouth looks like, how your tongue feels, where your lips move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parts of phonological processing do the children in your classroom engage in most often?</a:t>
            </a:r>
            <a:endParaRPr dirty="0"/>
          </a:p>
          <a:p>
            <a:pPr marL="0" lvl="0" indent="0" algn="l" rtl="0">
              <a:spcBef>
                <a:spcPts val="0"/>
              </a:spcBef>
              <a:spcAft>
                <a:spcPts val="0"/>
              </a:spcAft>
              <a:buNone/>
            </a:pPr>
            <a:r>
              <a:rPr lang="en" dirty="0"/>
              <a:t>Where can you take that skill next?</a:t>
            </a:r>
            <a:endParaRPr dirty="0"/>
          </a:p>
          <a:p>
            <a:pPr marL="0" lvl="0" indent="0" algn="l" rtl="0">
              <a:spcBef>
                <a:spcPts val="0"/>
              </a:spcBef>
              <a:spcAft>
                <a:spcPts val="0"/>
              </a:spcAft>
              <a:buNone/>
            </a:pPr>
            <a:r>
              <a:rPr lang="en" dirty="0"/>
              <a:t>(toddlers and infants repeat sounds of animals, cars, spitting, etc. Where do 3 year olds build on that repetition?)</a:t>
            </a:r>
            <a:endParaRPr dirty="0"/>
          </a:p>
          <a:p>
            <a:pPr marL="0" lvl="0" indent="0" algn="l" rtl="0">
              <a:spcBef>
                <a:spcPts val="0"/>
              </a:spcBef>
              <a:spcAft>
                <a:spcPts val="0"/>
              </a:spcAft>
              <a:buNone/>
            </a:pPr>
            <a:r>
              <a:rPr lang="en" dirty="0"/>
              <a:t>This skill is, in my mind, the easiest to play with because children love how silly you can be.</a:t>
            </a:r>
            <a:endParaRPr dirty="0"/>
          </a:p>
          <a:p>
            <a:pPr marL="0" lvl="0" indent="0" algn="l" rtl="0">
              <a:spcBef>
                <a:spcPts val="0"/>
              </a:spcBef>
              <a:spcAft>
                <a:spcPts val="0"/>
              </a:spcAft>
              <a:buNone/>
            </a:pPr>
            <a:r>
              <a:rPr lang="en" dirty="0"/>
              <a:t>Bubble gum bubble gum in a dish</a:t>
            </a:r>
            <a:endParaRPr dirty="0"/>
          </a:p>
          <a:p>
            <a:pPr marL="0" lvl="0" indent="0" algn="l" rtl="0">
              <a:spcBef>
                <a:spcPts val="0"/>
              </a:spcBef>
              <a:spcAft>
                <a:spcPts val="0"/>
              </a:spcAft>
              <a:buNone/>
            </a:pPr>
            <a:r>
              <a:rPr lang="en" dirty="0"/>
              <a:t>Banana name game</a:t>
            </a:r>
            <a:endParaRPr dirty="0"/>
          </a:p>
          <a:p>
            <a:pPr marL="0" lvl="0" indent="0" algn="l" rtl="0">
              <a:spcBef>
                <a:spcPts val="0"/>
              </a:spcBef>
              <a:spcAft>
                <a:spcPts val="0"/>
              </a:spcAft>
              <a:buNone/>
            </a:pPr>
            <a:r>
              <a:rPr lang="en" dirty="0"/>
              <a:t>Miss Mary Mack &amp; other clapping games</a:t>
            </a:r>
            <a:endParaRPr dirty="0"/>
          </a:p>
          <a:p>
            <a:pPr marL="0" lvl="0" indent="0" algn="l" rtl="0">
              <a:spcBef>
                <a:spcPts val="0"/>
              </a:spcBef>
              <a:spcAft>
                <a:spcPts val="0"/>
              </a:spcAft>
              <a:buNone/>
            </a:pPr>
            <a:r>
              <a:rPr lang="en" dirty="0"/>
              <a:t>Going on a picnic</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How do we do it </a:t>
            </a:r>
            <a:r>
              <a:rPr lang="en" i="1" dirty="0">
                <a:solidFill>
                  <a:schemeClr val="dk1"/>
                </a:solidFill>
              </a:rPr>
              <a:t>intentionally</a:t>
            </a:r>
            <a:r>
              <a:rPr lang="en" dirty="0">
                <a:solidFill>
                  <a:schemeClr val="dk1"/>
                </a:solidFill>
              </a:rPr>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2c199ef2b2_0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32c199ef2b2_0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Cristina</a:t>
            </a:r>
            <a:endParaRPr lang="en-US"/>
          </a:p>
          <a:p>
            <a:pPr marL="0" lvl="0" indent="0" algn="l" rtl="0">
              <a:spcBef>
                <a:spcPts val="0"/>
              </a:spcBef>
              <a:spcAft>
                <a:spcPts val="0"/>
              </a:spcAft>
              <a:buNone/>
            </a:pPr>
            <a:r>
              <a:rPr lang="en"/>
              <a:t>Go to the birth to three standards and find domain 4</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2e5840dcb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32e5840dc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r>
              <a:rPr lang="en" sz="1050">
                <a:solidFill>
                  <a:schemeClr val="dk1"/>
                </a:solidFill>
                <a:highlight>
                  <a:srgbClr val="F2F2F2"/>
                </a:highlight>
              </a:rPr>
              <a:t> Although some children are not yet ready for phoneme segmentation or blending, they are aware of and can manipulate larger units of speech sounds: compound words, syllables, onsets, and rimes. Teachers can strengthen this early awareness by drawing attention to rhyme and alliteration during read-</a:t>
            </a:r>
            <a:r>
              <a:rPr lang="en" sz="1050" err="1">
                <a:solidFill>
                  <a:schemeClr val="dk1"/>
                </a:solidFill>
                <a:highlight>
                  <a:srgbClr val="F2F2F2"/>
                </a:highlight>
              </a:rPr>
              <a:t>alouds</a:t>
            </a:r>
            <a:r>
              <a:rPr lang="en" sz="1050">
                <a:solidFill>
                  <a:schemeClr val="dk1"/>
                </a:solidFill>
                <a:highlight>
                  <a:srgbClr val="F2F2F2"/>
                </a:highlight>
              </a:rPr>
              <a:t> of stories and nursery rhymes.</a:t>
            </a:r>
            <a:endParaRPr sz="1050">
              <a:solidFill>
                <a:schemeClr val="dk1"/>
              </a:solidFill>
              <a:highlight>
                <a:srgbClr val="F2F2F2"/>
              </a:highlight>
            </a:endParaRPr>
          </a:p>
          <a:p>
            <a:pPr marL="0" lvl="0" indent="0" algn="l" rtl="0">
              <a:spcBef>
                <a:spcPts val="0"/>
              </a:spcBef>
              <a:spcAft>
                <a:spcPts val="0"/>
              </a:spcAft>
              <a:buNone/>
            </a:pPr>
            <a:endParaRPr sz="1050">
              <a:solidFill>
                <a:schemeClr val="dk1"/>
              </a:solidFill>
              <a:highlight>
                <a:srgbClr val="F2F2F2"/>
              </a:highlight>
            </a:endParaRPr>
          </a:p>
          <a:p>
            <a:pPr marL="0" lvl="0" indent="0" algn="l" rtl="0">
              <a:spcBef>
                <a:spcPts val="0"/>
              </a:spcBef>
              <a:spcAft>
                <a:spcPts val="0"/>
              </a:spcAft>
              <a:buNone/>
            </a:pPr>
            <a:r>
              <a:rPr lang="en" sz="1050">
                <a:solidFill>
                  <a:schemeClr val="dk1"/>
                </a:solidFill>
                <a:highlight>
                  <a:srgbClr val="F2F2F2"/>
                </a:highlight>
              </a:rPr>
              <a:t>Talk to and </a:t>
            </a:r>
            <a:r>
              <a:rPr lang="en" sz="1050" i="1">
                <a:solidFill>
                  <a:schemeClr val="dk1"/>
                </a:solidFill>
                <a:highlight>
                  <a:srgbClr val="F2F2F2"/>
                </a:highlight>
              </a:rPr>
              <a:t>with</a:t>
            </a:r>
            <a:r>
              <a:rPr lang="en" sz="1050">
                <a:solidFill>
                  <a:schemeClr val="dk1"/>
                </a:solidFill>
                <a:highlight>
                  <a:srgbClr val="F2F2F2"/>
                </a:highlight>
              </a:rPr>
              <a:t> young children A LOT!!!</a:t>
            </a:r>
            <a:endParaRPr sz="1050">
              <a:solidFill>
                <a:schemeClr val="dk1"/>
              </a:solidFill>
              <a:highlight>
                <a:srgbClr val="F2F2F2"/>
              </a:highlight>
            </a:endParaRPr>
          </a:p>
          <a:p>
            <a:pPr marL="0" lvl="0" indent="0" algn="l" rtl="0">
              <a:spcBef>
                <a:spcPts val="0"/>
              </a:spcBef>
              <a:spcAft>
                <a:spcPts val="0"/>
              </a:spcAft>
              <a:buNone/>
            </a:pPr>
            <a:r>
              <a:rPr lang="en" sz="1050">
                <a:solidFill>
                  <a:schemeClr val="dk1"/>
                </a:solidFill>
                <a:highlight>
                  <a:srgbClr val="F2F2F2"/>
                </a:highlight>
              </a:rPr>
              <a:t>Exposure to sounds begins prenatally. Talk to infants and toddlers whenever possible to build phonemic attunement.</a:t>
            </a:r>
            <a:endParaRPr sz="1050">
              <a:solidFill>
                <a:schemeClr val="dk1"/>
              </a:solidFill>
              <a:highlight>
                <a:srgbClr val="F2F2F2"/>
              </a:highlight>
            </a:endParaRPr>
          </a:p>
          <a:p>
            <a:pPr marL="0" lvl="0" indent="0" algn="l" rtl="0">
              <a:spcBef>
                <a:spcPts val="0"/>
              </a:spcBef>
              <a:spcAft>
                <a:spcPts val="0"/>
              </a:spcAft>
              <a:buNone/>
            </a:pPr>
            <a:endParaRPr sz="1050">
              <a:solidFill>
                <a:schemeClr val="dk1"/>
              </a:solidFill>
              <a:highlight>
                <a:srgbClr val="F2F2F2"/>
              </a:highlight>
            </a:endParaRPr>
          </a:p>
          <a:p>
            <a:pPr marL="0" lvl="0" indent="0" algn="l" rtl="0">
              <a:spcBef>
                <a:spcPts val="0"/>
              </a:spcBef>
              <a:spcAft>
                <a:spcPts val="0"/>
              </a:spcAft>
              <a:buNone/>
            </a:pPr>
            <a:r>
              <a:rPr lang="en" sz="1050">
                <a:solidFill>
                  <a:schemeClr val="dk1"/>
                </a:solidFill>
                <a:highlight>
                  <a:srgbClr val="F2F2F2"/>
                </a:highlight>
              </a:rPr>
              <a:t>The connections we make as educators is knowing what skill was developed before and where the current development is going next. This is why it’s important to know all your developmental stages (or where to find them) and be able to share that understanding with parents, other caregivers, and the community.</a:t>
            </a:r>
            <a:endParaRPr sz="1050">
              <a:solidFill>
                <a:schemeClr val="dk1"/>
              </a:solidFill>
              <a:highlight>
                <a:srgbClr val="F2F2F2"/>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2f92cc7f47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2f92cc7f47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r>
              <a:rPr lang="en"/>
              <a:t>For beginning readers, the more automatic phoneme awareness becomes, the better their word recognition, leaving them able to attend to other aspects of the text.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1857A05E-2E02-5F6E-7F11-8A5D5151ED4B}"/>
            </a:ext>
          </a:extLst>
        </p:cNvPr>
        <p:cNvGrpSpPr/>
        <p:nvPr/>
      </p:nvGrpSpPr>
      <p:grpSpPr>
        <a:xfrm>
          <a:off x="0" y="0"/>
          <a:ext cx="0" cy="0"/>
          <a:chOff x="0" y="0"/>
          <a:chExt cx="0" cy="0"/>
        </a:xfrm>
      </p:grpSpPr>
      <p:sp>
        <p:nvSpPr>
          <p:cNvPr id="203" name="Google Shape;203;g30b6fd3141c_0_28:notes">
            <a:extLst>
              <a:ext uri="{FF2B5EF4-FFF2-40B4-BE49-F238E27FC236}">
                <a16:creationId xmlns:a16="http://schemas.microsoft.com/office/drawing/2014/main" id="{D7DF9506-4B1C-F687-EB57-CB9B7E9E3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0b6fd3141c_0_28:notes">
            <a:extLst>
              <a:ext uri="{FF2B5EF4-FFF2-40B4-BE49-F238E27FC236}">
                <a16:creationId xmlns:a16="http://schemas.microsoft.com/office/drawing/2014/main" id="{AC7B014B-59C3-96E3-C0B5-A7947AFA58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explicit instruction can happen in a variety of settings. When does in happen in your classroom?</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We see literacy when we look at the bouquet. It’s the outcomes of all of these.</a:t>
            </a:r>
            <a:endParaRPr dirty="0"/>
          </a:p>
          <a:p>
            <a:pPr marL="0" indent="0">
              <a:buNone/>
            </a:pPr>
            <a:endParaRPr lang="en" dirty="0"/>
          </a:p>
          <a:p>
            <a:pPr marL="0" indent="0">
              <a:buNone/>
            </a:pPr>
            <a:r>
              <a:rPr lang="en" dirty="0"/>
              <a:t>As we talk today, think about the age group You work with, or the group that you are most concerned about.</a:t>
            </a:r>
          </a:p>
          <a:p>
            <a:pPr indent="0">
              <a:lnSpc>
                <a:spcPct val="90000"/>
              </a:lnSpc>
              <a:buNone/>
            </a:pPr>
            <a:endParaRPr lang="en-US" dirty="0"/>
          </a:p>
        </p:txBody>
      </p:sp>
    </p:spTree>
    <p:extLst>
      <p:ext uri="{BB962C8B-B14F-4D97-AF65-F5344CB8AC3E}">
        <p14:creationId xmlns:p14="http://schemas.microsoft.com/office/powerpoint/2010/main" val="209165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32be012a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332be012a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Katrina</a:t>
            </a:r>
          </a:p>
          <a:p>
            <a:pPr marL="0" lvl="0" indent="0" algn="l" rtl="0">
              <a:spcBef>
                <a:spcPts val="0"/>
              </a:spcBef>
              <a:spcAft>
                <a:spcPts val="0"/>
              </a:spcAft>
              <a:buNone/>
            </a:pPr>
            <a:r>
              <a:rPr lang="en" dirty="0"/>
              <a:t>This is an AI generated image. After I laughed and laughed, I realized that it actually illustrates the point of NWF and grapheme patterns really well. We can decode these words. HOW?? We can even come up with some idea of what these words could mean. HOW? How did AI select these images to go with these invented words? (LETRS Unit 4)</a:t>
            </a:r>
            <a:endParaRPr dirty="0"/>
          </a:p>
          <a:p>
            <a:pPr marL="0" lvl="0" indent="0" algn="l" rtl="0">
              <a:spcBef>
                <a:spcPts val="0"/>
              </a:spcBef>
              <a:spcAft>
                <a:spcPts val="0"/>
              </a:spcAft>
              <a:buNone/>
            </a:pPr>
            <a:r>
              <a:rPr lang="en" dirty="0"/>
              <a:t>Students who receive solid phoneme awareness instruction coupled with phonics instruction in an interactive manner become more accurate, automatic readers. This automaticity in decoding frees up their cognitive “desk space” to attend to other aspects of a text, resulting in higher levels of reading comprehension; in fact, it predicts better reading comprehension for years to come. Many unskilled readers have weak phonological and phoneme awareness skills. One extremely important characteristic includes deficits in phoneme awareness and related skills such as rapid automatic naming (RAN) and phonological working memory (PWM). Students who are weak in these areas need additional attention in small-group instruction to help them catch up.</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32dcfed68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32dcfed68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3309af38c86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3309af38c8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Don’t panic. I’m not going to try and tell you Your BABY can READ!!</a:t>
            </a:r>
            <a:endParaRPr/>
          </a:p>
          <a:p>
            <a:pPr marL="0" lvl="0" indent="0" algn="l" rtl="0">
              <a:spcBef>
                <a:spcPts val="0"/>
              </a:spcBef>
              <a:spcAft>
                <a:spcPts val="0"/>
              </a:spcAft>
              <a:buNone/>
            </a:pPr>
            <a:r>
              <a:rPr lang="en"/>
              <a:t>Print-rich environments with intentional teaching in context to connect the meaning.</a:t>
            </a:r>
            <a:endParaRPr/>
          </a:p>
          <a:p>
            <a:pPr marL="0" lvl="0" indent="0" algn="l" rtl="0">
              <a:spcBef>
                <a:spcPts val="0"/>
              </a:spcBef>
              <a:spcAft>
                <a:spcPts val="0"/>
              </a:spcAft>
              <a:buNone/>
            </a:pPr>
            <a:r>
              <a:rPr lang="en"/>
              <a:t>The objective is to establish that 1. Print is different from pictures and 2. Print carries meaning</a:t>
            </a:r>
            <a:endParaRPr/>
          </a:p>
          <a:p>
            <a:pPr marL="0" lvl="0" indent="0" algn="l" rtl="0">
              <a:spcBef>
                <a:spcPts val="0"/>
              </a:spcBef>
              <a:spcAft>
                <a:spcPts val="0"/>
              </a:spcAft>
              <a:buNone/>
            </a:pPr>
            <a:r>
              <a:rPr lang="en"/>
              <a:t>Picture is Karrie “reading” a poster while waiting with the child. Small moments like this are foundational for LNF</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2f92cc7f47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2f92cc7f47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ym typeface="Calibri"/>
              </a:rPr>
              <a:t>Katrina</a:t>
            </a:r>
            <a:endParaRPr sz="1000" dirty="0">
              <a:sym typeface="Calibri"/>
            </a:endParaRPr>
          </a:p>
          <a:p>
            <a:pPr marL="0" lvl="0" indent="0" algn="l" rtl="0">
              <a:spcBef>
                <a:spcPts val="0"/>
              </a:spcBef>
              <a:spcAft>
                <a:spcPts val="0"/>
              </a:spcAft>
              <a:buNone/>
            </a:pPr>
            <a:r>
              <a:rPr lang="en" sz="1000" dirty="0">
                <a:sym typeface="Calibri"/>
              </a:rPr>
              <a:t>Letter robots at headstart example</a:t>
            </a:r>
            <a:endParaRPr sz="1000" dirty="0">
              <a:sym typeface="Calibri"/>
            </a:endParaRPr>
          </a:p>
          <a:p>
            <a:pPr marL="0" lvl="0" indent="0" algn="l" rtl="0">
              <a:spcBef>
                <a:spcPts val="0"/>
              </a:spcBef>
              <a:spcAft>
                <a:spcPts val="0"/>
              </a:spcAft>
              <a:buNone/>
            </a:pPr>
            <a:r>
              <a:rPr lang="en" sz="1000" dirty="0">
                <a:sym typeface="Calibri"/>
              </a:rPr>
              <a:t>Start by making a strong connection with print as the mechanism that carries meaning</a:t>
            </a:r>
            <a:endParaRPr sz="1000" dirty="0">
              <a:sym typeface="Calibri"/>
            </a:endParaRPr>
          </a:p>
          <a:p>
            <a:pPr marL="0" lvl="0" indent="0" algn="l" rtl="0">
              <a:spcBef>
                <a:spcPts val="0"/>
              </a:spcBef>
              <a:spcAft>
                <a:spcPts val="0"/>
              </a:spcAft>
              <a:buNone/>
            </a:pPr>
            <a:r>
              <a:rPr lang="en" sz="1000" dirty="0">
                <a:sym typeface="Calibri"/>
              </a:rPr>
              <a:t>Sort numbers and letters</a:t>
            </a:r>
            <a:endParaRPr sz="1000" dirty="0">
              <a:sym typeface="Calibri"/>
            </a:endParaRPr>
          </a:p>
          <a:p>
            <a:pPr marL="0" lvl="0" indent="0" algn="l" rtl="0">
              <a:spcBef>
                <a:spcPts val="0"/>
              </a:spcBef>
              <a:spcAft>
                <a:spcPts val="0"/>
              </a:spcAft>
              <a:buNone/>
            </a:pPr>
            <a:r>
              <a:rPr lang="en" sz="1000" dirty="0">
                <a:sym typeface="Calibri"/>
              </a:rPr>
              <a:t>ID things that matter to the child: own name, names of peers, environmental print connected to full print of the word</a:t>
            </a:r>
            <a:endParaRPr sz="1000" dirty="0">
              <a:sym typeface="Calibri"/>
            </a:endParaRPr>
          </a:p>
          <a:p>
            <a:pPr marL="0" lvl="0" indent="0" algn="l" rtl="0">
              <a:spcBef>
                <a:spcPts val="0"/>
              </a:spcBef>
              <a:spcAft>
                <a:spcPts val="0"/>
              </a:spcAft>
              <a:buNone/>
            </a:pPr>
            <a:r>
              <a:rPr lang="en" sz="1000" dirty="0">
                <a:sym typeface="Calibri"/>
              </a:rPr>
              <a:t>A flash card doesn’t have meaning. Keep flash cards use minimal.</a:t>
            </a:r>
            <a:endParaRPr sz="1000" dirty="0">
              <a:sym typeface="Calibri"/>
            </a:endParaRPr>
          </a:p>
          <a:p>
            <a:pPr marL="0" lvl="0" indent="0" algn="l" rtl="0">
              <a:spcBef>
                <a:spcPts val="0"/>
              </a:spcBef>
              <a:spcAft>
                <a:spcPts val="0"/>
              </a:spcAft>
              <a:buClr>
                <a:schemeClr val="dk1"/>
              </a:buClr>
              <a:buSzPts val="1100"/>
              <a:buFont typeface="Arial"/>
              <a:buNone/>
            </a:pPr>
            <a:r>
              <a:rPr lang="en" sz="1000" dirty="0">
                <a:solidFill>
                  <a:srgbClr val="44546A"/>
                </a:solidFill>
                <a:sym typeface="Calibri"/>
              </a:rPr>
              <a:t>The number of letter names children know as they enter kindergarten is the second best individual predictor of reading achievement in the primary grades after phoneme segmentation. </a:t>
            </a:r>
            <a:r>
              <a:rPr lang="en" sz="1000" i="1" dirty="0">
                <a:solidFill>
                  <a:srgbClr val="44546A"/>
                </a:solidFill>
                <a:sym typeface="Calibri"/>
              </a:rPr>
              <a:t>LETRS-EC pg.134</a:t>
            </a:r>
            <a:endParaRPr sz="1000" dirty="0">
              <a:sym typeface="Calibri"/>
            </a:endParaRPr>
          </a:p>
          <a:p>
            <a:pPr marL="0" lvl="0" indent="0" algn="l" rtl="0">
              <a:spcBef>
                <a:spcPts val="0"/>
              </a:spcBef>
              <a:spcAft>
                <a:spcPts val="0"/>
              </a:spcAft>
              <a:buNone/>
            </a:pPr>
            <a:endParaRPr sz="1000" dirty="0">
              <a:sym typeface="Calibri"/>
            </a:endParaRPr>
          </a:p>
          <a:p>
            <a:pPr marL="0" lvl="0" indent="0" algn="l" rtl="0">
              <a:spcBef>
                <a:spcPts val="0"/>
              </a:spcBef>
              <a:spcAft>
                <a:spcPts val="0"/>
              </a:spcAft>
              <a:buClr>
                <a:schemeClr val="dk1"/>
              </a:buClr>
              <a:buSzPts val="1100"/>
              <a:buFont typeface="Arial"/>
              <a:buNone/>
            </a:pPr>
            <a:r>
              <a:rPr lang="en" sz="1000" dirty="0">
                <a:solidFill>
                  <a:schemeClr val="dk1"/>
                </a:solidFill>
                <a:sym typeface="Calibri"/>
              </a:rPr>
              <a:t>How do we do it </a:t>
            </a:r>
            <a:r>
              <a:rPr lang="en" sz="1000" i="1" dirty="0">
                <a:solidFill>
                  <a:schemeClr val="dk1"/>
                </a:solidFill>
                <a:sym typeface="Calibri"/>
              </a:rPr>
              <a:t>intentionally</a:t>
            </a:r>
            <a:r>
              <a:rPr lang="en" sz="1000" dirty="0">
                <a:solidFill>
                  <a:schemeClr val="dk1"/>
                </a:solidFill>
                <a:sym typeface="Calibri"/>
              </a:rPr>
              <a:t>??</a:t>
            </a:r>
            <a:endParaRPr sz="1000" dirty="0">
              <a:solidFill>
                <a:schemeClr val="dk1"/>
              </a:solidFill>
              <a:sym typeface="Calibri"/>
            </a:endParaRPr>
          </a:p>
          <a:p>
            <a:pPr marL="0" lvl="0" indent="0" algn="l" rtl="0">
              <a:spcBef>
                <a:spcPts val="0"/>
              </a:spcBef>
              <a:spcAft>
                <a:spcPts val="0"/>
              </a:spcAft>
              <a:buClr>
                <a:schemeClr val="dk1"/>
              </a:buClr>
              <a:buSzPts val="1100"/>
              <a:buFont typeface="Arial"/>
              <a:buNone/>
            </a:pPr>
            <a:endParaRPr sz="1000" dirty="0">
              <a:solidFill>
                <a:schemeClr val="dk1"/>
              </a:solidFill>
              <a:sym typeface="Calibri"/>
            </a:endParaRPr>
          </a:p>
          <a:p>
            <a:pPr marL="457200" lvl="0" indent="-292100" algn="l" rtl="0">
              <a:spcBef>
                <a:spcPts val="0"/>
              </a:spcBef>
              <a:spcAft>
                <a:spcPts val="0"/>
              </a:spcAft>
              <a:buClr>
                <a:schemeClr val="dk1"/>
              </a:buClr>
              <a:buSzPts val="1000"/>
              <a:buFont typeface="Calibri"/>
              <a:buChar char="●"/>
            </a:pPr>
            <a:r>
              <a:rPr lang="en" sz="1000" dirty="0">
                <a:solidFill>
                  <a:schemeClr val="dk1"/>
                </a:solidFill>
                <a:sym typeface="Calibri"/>
              </a:rPr>
              <a:t>Jared video from Head Start--la maestra</a:t>
            </a:r>
            <a:endParaRPr sz="1000" dirty="0">
              <a:solidFill>
                <a:schemeClr val="dk1"/>
              </a:solidFill>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f92cc7f47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2f92cc7f47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Teaching RAN in isolation is not the best way. We have to provide opportunities to connect RAN practice to real context.</a:t>
            </a:r>
            <a:endParaRPr/>
          </a:p>
          <a:p>
            <a:pPr marL="0" lvl="0" indent="0" algn="l" rtl="0">
              <a:spcBef>
                <a:spcPts val="0"/>
              </a:spcBef>
              <a:spcAft>
                <a:spcPts val="0"/>
              </a:spcAft>
              <a:buNone/>
            </a:pPr>
            <a:r>
              <a:rPr lang="en"/>
              <a:t>How do you teach RAN in context? How do you draw the connections and strengthen the foundation so children know how to do this skill moving forward?</a:t>
            </a:r>
            <a:endParaRPr/>
          </a:p>
          <a:p>
            <a:pPr marL="0" lvl="0" indent="0" algn="l" rtl="0">
              <a:spcBef>
                <a:spcPts val="0"/>
              </a:spcBef>
              <a:spcAft>
                <a:spcPts val="0"/>
              </a:spcAft>
              <a:buNone/>
            </a:pPr>
            <a:endParaRPr/>
          </a:p>
          <a:p>
            <a:pPr marL="0" lvl="0" indent="0" algn="l" rtl="0">
              <a:spcBef>
                <a:spcPts val="0"/>
              </a:spcBef>
              <a:spcAft>
                <a:spcPts val="0"/>
              </a:spcAft>
              <a:buNone/>
            </a:pPr>
            <a:r>
              <a:rPr lang="en"/>
              <a:t>Use letters to solve your problems: make a grocery list for snack tomorrow, post a reminder to put lids on markers</a:t>
            </a:r>
            <a:endParaRPr/>
          </a:p>
          <a:p>
            <a:pPr marL="0" lvl="0" indent="0" algn="l" rtl="0">
              <a:spcBef>
                <a:spcPts val="0"/>
              </a:spcBef>
              <a:spcAft>
                <a:spcPts val="0"/>
              </a:spcAft>
              <a:buNone/>
            </a:pPr>
            <a:endParaRPr/>
          </a:p>
          <a:p>
            <a:pPr marL="0" lvl="0" indent="0" algn="l" rtl="0">
              <a:spcBef>
                <a:spcPts val="0"/>
              </a:spcBef>
              <a:spcAft>
                <a:spcPts val="0"/>
              </a:spcAft>
              <a:buNone/>
            </a:pPr>
            <a:r>
              <a:rPr lang="en"/>
              <a:t>Create a print-rich environment and draw attention to words and names in the environment.</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32dcfed68af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32dcfed68af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Cristina</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3309af38c8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3309af38c8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Cristina</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Power of written communication</a:t>
            </a:r>
            <a:endParaRPr dirty="0"/>
          </a:p>
          <a:p>
            <a:pPr marL="914400" lvl="1" indent="-298450" algn="l" rtl="0">
              <a:spcBef>
                <a:spcPts val="0"/>
              </a:spcBef>
              <a:spcAft>
                <a:spcPts val="0"/>
              </a:spcAft>
              <a:buSzPts val="1100"/>
              <a:buChar char="○"/>
            </a:pPr>
            <a:r>
              <a:rPr lang="en" dirty="0">
                <a:latin typeface="Open Sans" pitchFamily="2" charset="0"/>
                <a:ea typeface="Open Sans" pitchFamily="2" charset="0"/>
                <a:cs typeface="Open Sans" pitchFamily="2" charset="0"/>
              </a:rPr>
              <a:t>Building executive functioning--solidify ideas and develop understanding of how to share the desired meaning with others</a:t>
            </a:r>
            <a:endParaRPr dirty="0">
              <a:latin typeface="Open Sans" pitchFamily="2" charset="0"/>
              <a:ea typeface="Open Sans" pitchFamily="2" charset="0"/>
              <a:cs typeface="Open Sans" pitchFamily="2" charset="0"/>
            </a:endParaRPr>
          </a:p>
          <a:p>
            <a:pPr marL="1371600" lvl="2" indent="-298450" algn="l" rtl="0">
              <a:spcBef>
                <a:spcPts val="0"/>
              </a:spcBef>
              <a:spcAft>
                <a:spcPts val="0"/>
              </a:spcAft>
              <a:buSzPts val="1100"/>
              <a:buChar char="■"/>
            </a:pPr>
            <a:r>
              <a:rPr lang="en" dirty="0">
                <a:latin typeface="Open Sans" pitchFamily="2" charset="0"/>
                <a:ea typeface="Open Sans" pitchFamily="2" charset="0"/>
                <a:cs typeface="Open Sans" pitchFamily="2" charset="0"/>
              </a:rPr>
              <a:t>(if we want to get geeky, can talk about function of learning cursive [solidify conceptual understanding of graphemes])</a:t>
            </a:r>
            <a:endParaRPr dirty="0">
              <a:latin typeface="Open Sans" pitchFamily="2" charset="0"/>
              <a:ea typeface="Open Sans" pitchFamily="2" charset="0"/>
              <a:cs typeface="Open Sans"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3545ab5355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3545ab5355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r>
              <a:rPr lang="en"/>
              <a:t>Show examples if there is time:</a:t>
            </a:r>
            <a:endParaRPr/>
          </a:p>
          <a:p>
            <a:pPr marL="0" lvl="0" indent="0" algn="l" rtl="0">
              <a:spcBef>
                <a:spcPts val="0"/>
              </a:spcBef>
              <a:spcAft>
                <a:spcPts val="0"/>
              </a:spcAft>
              <a:buNone/>
            </a:pPr>
            <a:r>
              <a:rPr lang="en"/>
              <a:t>We begin with a foundation: You CAN write and when you write you communicate</a:t>
            </a:r>
            <a:endParaRPr/>
          </a:p>
          <a:p>
            <a:pPr marL="457200" lvl="0" indent="-298450" algn="l" rtl="0">
              <a:spcBef>
                <a:spcPts val="0"/>
              </a:spcBef>
              <a:spcAft>
                <a:spcPts val="0"/>
              </a:spcAft>
              <a:buSzPts val="1100"/>
              <a:buChar char="●"/>
            </a:pPr>
            <a:r>
              <a:rPr lang="en"/>
              <a:t>“DEFERRED IMITATION WRITING VIDEO”</a:t>
            </a:r>
            <a:endParaRPr/>
          </a:p>
          <a:p>
            <a:pPr marL="457200" lvl="0" indent="-298450" algn="l" rtl="0">
              <a:spcBef>
                <a:spcPts val="0"/>
              </a:spcBef>
              <a:spcAft>
                <a:spcPts val="0"/>
              </a:spcAft>
              <a:buSzPts val="1100"/>
              <a:buChar char="●"/>
            </a:pPr>
            <a:r>
              <a:rPr lang="en"/>
              <a:t>Kindergarten </a:t>
            </a:r>
            <a:r>
              <a:rPr lang="en" err="1"/>
              <a:t>post-it</a:t>
            </a:r>
            <a:r>
              <a:rPr lang="en"/>
              <a:t> note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f92cc7f47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2f92cc7f47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Cristina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Remember those exec functions we connected to? Here’s where the rubber really meets the road.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 do we do it </a:t>
            </a:r>
            <a:r>
              <a:rPr lang="en" i="1">
                <a:solidFill>
                  <a:schemeClr val="dk1"/>
                </a:solidFill>
              </a:rPr>
              <a:t>intentionally</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Scaffold using the tools and surfaces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2f92cc7f47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2f92cc7f47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chemeClr val="dk1"/>
                </a:solidFill>
                <a:sym typeface="Calibri"/>
              </a:rPr>
              <a:t>Cristina</a:t>
            </a:r>
            <a:endParaRPr sz="1800" dirty="0">
              <a:solidFill>
                <a:schemeClr val="dk1"/>
              </a:solidFill>
              <a:sym typeface="Calibri"/>
            </a:endParaRPr>
          </a:p>
          <a:p>
            <a:pPr marL="0" indent="0">
              <a:buClr>
                <a:schemeClr val="dk1"/>
              </a:buClr>
              <a:buNone/>
            </a:pPr>
            <a:r>
              <a:rPr lang="en" sz="1800" dirty="0">
                <a:solidFill>
                  <a:schemeClr val="dk1"/>
                </a:solidFill>
                <a:sym typeface="Calibri"/>
              </a:rPr>
              <a:t>Purpose of the exercise—Informational writing about what the class had learned about dolphins</a:t>
            </a:r>
            <a:endParaRPr sz="1800" dirty="0">
              <a:solidFill>
                <a:schemeClr val="dk1"/>
              </a:solidFill>
              <a:sym typeface="Calibri"/>
            </a:endParaRPr>
          </a:p>
          <a:p>
            <a:pPr marL="0" lvl="0" indent="0" algn="l" rtl="0">
              <a:spcBef>
                <a:spcPts val="0"/>
              </a:spcBef>
              <a:spcAft>
                <a:spcPts val="0"/>
              </a:spcAft>
              <a:buClr>
                <a:schemeClr val="dk1"/>
              </a:buClr>
              <a:buSzPts val="1100"/>
              <a:buFont typeface="Arial"/>
              <a:buNone/>
            </a:pPr>
            <a:r>
              <a:rPr lang="en" sz="1800" dirty="0">
                <a:solidFill>
                  <a:schemeClr val="dk1"/>
                </a:solidFill>
                <a:sym typeface="Calibri"/>
              </a:rPr>
              <a:t>Writing is different from HANDWRITING; the skills develop differently but develop together</a:t>
            </a:r>
            <a:endParaRPr sz="1800" dirty="0">
              <a:solidFill>
                <a:schemeClr val="dk1"/>
              </a:solidFill>
              <a:sym typeface="Calibri"/>
            </a:endParaRPr>
          </a:p>
          <a:p>
            <a:pPr marL="0" lvl="0" indent="0" algn="l" rtl="0">
              <a:spcBef>
                <a:spcPts val="0"/>
              </a:spcBef>
              <a:spcAft>
                <a:spcPts val="0"/>
              </a:spcAft>
              <a:buNone/>
            </a:pPr>
            <a:r>
              <a:rPr lang="en" sz="1800" dirty="0">
                <a:solidFill>
                  <a:schemeClr val="dk1"/>
                </a:solidFill>
                <a:sym typeface="Calibri"/>
              </a:rPr>
              <a:t>Lifting the cognitive burden through purposeful practice</a:t>
            </a:r>
            <a:endParaRPr sz="1800" dirty="0">
              <a:solidFill>
                <a:schemeClr val="dk1"/>
              </a:solidFill>
              <a:sym typeface="Calibri"/>
            </a:endParaRPr>
          </a:p>
          <a:p>
            <a:pPr marL="0" lvl="0" indent="0" algn="l" rtl="0">
              <a:spcBef>
                <a:spcPts val="0"/>
              </a:spcBef>
              <a:spcAft>
                <a:spcPts val="0"/>
              </a:spcAft>
              <a:buNone/>
            </a:pPr>
            <a:endParaRPr sz="2100" dirty="0">
              <a:solidFill>
                <a:schemeClr val="dk1"/>
              </a:solidFill>
              <a:sym typeface="Calibri"/>
            </a:endParaRPr>
          </a:p>
          <a:p>
            <a:pPr marL="0" lvl="0" indent="0" algn="l" rtl="0">
              <a:spcBef>
                <a:spcPts val="0"/>
              </a:spcBef>
              <a:spcAft>
                <a:spcPts val="0"/>
              </a:spcAft>
              <a:buClr>
                <a:schemeClr val="dk1"/>
              </a:buClr>
              <a:buSzPts val="1100"/>
              <a:buFont typeface="Arial"/>
              <a:buNone/>
            </a:pPr>
            <a:endParaRPr sz="2100" dirty="0">
              <a:solidFill>
                <a:schemeClr val="dk1"/>
              </a:solidFill>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f6cd1bef9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f6cd1bef9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jumps to mind when you see this title?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science of HOW to and understand reading</a:t>
            </a:r>
            <a:endParaRPr dirty="0"/>
          </a:p>
          <a:p>
            <a:pPr marL="0" lvl="0" indent="0" algn="l" rtl="0">
              <a:spcBef>
                <a:spcPts val="0"/>
              </a:spcBef>
              <a:spcAft>
                <a:spcPts val="0"/>
              </a:spcAft>
              <a:buNone/>
            </a:pPr>
            <a:r>
              <a:rPr lang="en" dirty="0"/>
              <a:t>When you know HOW you can teach it.</a:t>
            </a:r>
            <a:endParaRPr dirty="0"/>
          </a:p>
          <a:p>
            <a:pPr marL="0" lvl="0" indent="0" algn="l" rtl="0">
              <a:spcBef>
                <a:spcPts val="0"/>
              </a:spcBef>
              <a:spcAft>
                <a:spcPts val="0"/>
              </a:spcAft>
              <a:buNone/>
            </a:pPr>
            <a:r>
              <a:rPr lang="en" dirty="0"/>
              <a:t>We are developing humans who can build palaces out of paragraphs.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Foundation of literacy development</a:t>
            </a:r>
            <a:endParaRPr dirty="0">
              <a:solidFill>
                <a:schemeClr val="dk1"/>
              </a:solidFill>
            </a:endParaRPr>
          </a:p>
          <a:p>
            <a:pPr marL="0" lvl="0" indent="0" algn="l" rtl="0">
              <a:spcBef>
                <a:spcPts val="0"/>
              </a:spcBef>
              <a:spcAft>
                <a:spcPts val="0"/>
              </a:spcAft>
              <a:buNone/>
            </a:pPr>
            <a:r>
              <a:rPr lang="en" dirty="0">
                <a:solidFill>
                  <a:schemeClr val="dk1"/>
                </a:solidFill>
              </a:rPr>
              <a:t>Background knowledge for participants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Data-driven instruction: how can you know where you’re going if you don’t know where you are?</a:t>
            </a:r>
            <a:endParaRPr dirty="0">
              <a:solidFill>
                <a:schemeClr val="dk1"/>
              </a:solidFill>
            </a:endParaRPr>
          </a:p>
          <a:p>
            <a:pPr marL="0" lvl="0" indent="0" algn="l" rtl="0">
              <a:spcBef>
                <a:spcPts val="0"/>
              </a:spcBef>
              <a:spcAft>
                <a:spcPts val="0"/>
              </a:spcAft>
              <a:buNone/>
            </a:pPr>
            <a:r>
              <a:rPr lang="en" dirty="0">
                <a:solidFill>
                  <a:schemeClr val="dk1"/>
                </a:solidFill>
              </a:rPr>
              <a:t>Drill down (back up): know the skill that came before. BUILD the skill that came before. “This kid can’t read!” Are you a teacher???</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Difference between exposure and mastery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333c9acdfe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333c9acdfe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2f6cd1bef9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2f6cd1bef9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Yes, some countries don’t do “reading instruction” until age 6 or 7. But do you think that means they completely ignore literacy up until then? Reframe what literacy instruction looks like! </a:t>
            </a:r>
            <a:endParaRPr/>
          </a:p>
          <a:p>
            <a:pPr marL="457200" lvl="0" indent="-298450" algn="l" rtl="0">
              <a:spcBef>
                <a:spcPts val="0"/>
              </a:spcBef>
              <a:spcAft>
                <a:spcPts val="0"/>
              </a:spcAft>
              <a:buSzPts val="1100"/>
              <a:buChar char="●"/>
            </a:pPr>
            <a:r>
              <a:rPr lang="en"/>
              <a:t>Science of reading is not the same as “formal” reading instruction. </a:t>
            </a:r>
            <a:endParaRPr/>
          </a:p>
          <a:p>
            <a:pPr marL="457200" lvl="0" indent="-298450" algn="l" rtl="0">
              <a:spcBef>
                <a:spcPts val="0"/>
              </a:spcBef>
              <a:spcAft>
                <a:spcPts val="0"/>
              </a:spcAft>
              <a:buSzPts val="1100"/>
              <a:buChar char="●"/>
            </a:pPr>
            <a:r>
              <a:rPr lang="en"/>
              <a:t>Vocabulary-rich discussions</a:t>
            </a:r>
            <a:endParaRPr/>
          </a:p>
          <a:p>
            <a:pPr marL="457200" lvl="0" indent="-298450" algn="l" rtl="0">
              <a:spcBef>
                <a:spcPts val="0"/>
              </a:spcBef>
              <a:spcAft>
                <a:spcPts val="0"/>
              </a:spcAft>
              <a:buSzPts val="1100"/>
              <a:buChar char="●"/>
            </a:pPr>
            <a:r>
              <a:rPr lang="en"/>
              <a:t>Providing information in conversation and encouraging children to fully participate in conversations (ask and answer questions).</a:t>
            </a:r>
            <a:endParaRPr/>
          </a:p>
          <a:p>
            <a:pPr marL="457200" lvl="0" indent="-298450" algn="l" rtl="0">
              <a:spcBef>
                <a:spcPts val="0"/>
              </a:spcBef>
              <a:spcAft>
                <a:spcPts val="0"/>
              </a:spcAft>
              <a:buSzPts val="1100"/>
              <a:buChar char="●"/>
            </a:pPr>
            <a:r>
              <a:rPr lang="en"/>
              <a:t>Encouraging curiosity and modeling how language (speaking &amp; listening, reading, and writing) helps find answers and greater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
              <a:t>We’re not pushing down, we’re understanding where the skills begin to develop and we’re supporting that foundation better.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45ab5355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45ab5355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30b6fd3141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30b6fd3141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c199ef2b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c199ef2b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p>
          <a:p>
            <a:pPr marL="0" lvl="0" indent="0" algn="l" rtl="0">
              <a:spcBef>
                <a:spcPts val="0"/>
              </a:spcBef>
              <a:spcAft>
                <a:spcPts val="0"/>
              </a:spcAft>
              <a:buNone/>
            </a:pPr>
            <a:r>
              <a:rPr lang="en"/>
              <a:t>Brainstorm: For the age group you work with, what does it look like when they are a successful communicator?</a:t>
            </a:r>
            <a:endParaRPr/>
          </a:p>
          <a:p>
            <a:pPr marL="0" lvl="0" indent="0" algn="l" rtl="0">
              <a:spcBef>
                <a:spcPts val="0"/>
              </a:spcBef>
              <a:spcAft>
                <a:spcPts val="0"/>
              </a:spcAft>
              <a:buNone/>
            </a:pPr>
            <a:endParaRPr/>
          </a:p>
          <a:p>
            <a:pPr marL="0" lvl="0" indent="0" algn="l" rtl="0">
              <a:spcBef>
                <a:spcPts val="0"/>
              </a:spcBef>
              <a:spcAft>
                <a:spcPts val="0"/>
              </a:spcAft>
              <a:buNone/>
            </a:pPr>
            <a:r>
              <a:rPr lang="en"/>
              <a:t>Make a communication development continuum with </a:t>
            </a:r>
            <a:r>
              <a:rPr lang="en" err="1"/>
              <a:t>post-it</a:t>
            </a:r>
            <a:r>
              <a:rPr lang="en"/>
              <a:t> notes color code for age group or developmental range.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f92cc7f47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f92cc7f47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r>
              <a:rPr lang="en"/>
              <a:t>Let’s get a strong footing in WHY we do this.</a:t>
            </a:r>
            <a:endParaRPr/>
          </a:p>
          <a:p>
            <a:pPr marL="0" lvl="0" indent="0" algn="l" rtl="0">
              <a:spcBef>
                <a:spcPts val="0"/>
              </a:spcBef>
              <a:spcAft>
                <a:spcPts val="0"/>
              </a:spcAft>
              <a:buNone/>
            </a:pPr>
            <a:r>
              <a:rPr lang="en"/>
              <a:t>This chart comes from LETRS-EC. I refer to LETRS-EC because it is currently the most widely-used program for </a:t>
            </a:r>
            <a:r>
              <a:rPr lang="en" err="1"/>
              <a:t>SoR</a:t>
            </a:r>
            <a:r>
              <a:rPr lang="en"/>
              <a:t> professional development. Disclaimer about endorsing specific programs </a:t>
            </a:r>
            <a:r>
              <a:rPr lang="en" err="1"/>
              <a:t>etc</a:t>
            </a:r>
            <a:r>
              <a:rPr lang="en"/>
              <a:t> etc.</a:t>
            </a:r>
            <a:endParaRPr/>
          </a:p>
          <a:p>
            <a:pPr marL="0" lvl="0" indent="0" algn="l" rtl="0">
              <a:spcBef>
                <a:spcPts val="0"/>
              </a:spcBef>
              <a:spcAft>
                <a:spcPts val="0"/>
              </a:spcAft>
              <a:buNone/>
            </a:pPr>
            <a:endParaRPr/>
          </a:p>
          <a:p>
            <a:pPr marL="0" lvl="0" indent="0" algn="l" rtl="0">
              <a:spcBef>
                <a:spcPts val="0"/>
              </a:spcBef>
              <a:spcAft>
                <a:spcPts val="0"/>
              </a:spcAft>
              <a:buNone/>
            </a:pPr>
            <a:r>
              <a:rPr lang="en"/>
              <a:t>We want children to be successful, lifelong learners. And we know that there are people in power who are interested in children developing literacy. How we draw the connection between LLL and literacy is how we explain what P-2 literacy development works and why each stage matters.</a:t>
            </a:r>
            <a:endParaRPr/>
          </a:p>
          <a:p>
            <a:pPr marL="0" lvl="0" indent="0" algn="l" rtl="0">
              <a:spcBef>
                <a:spcPts val="0"/>
              </a:spcBef>
              <a:spcAft>
                <a:spcPts val="0"/>
              </a:spcAft>
              <a:buNone/>
            </a:pPr>
            <a:endParaRPr/>
          </a:p>
          <a:p>
            <a:pPr marL="0" lvl="0" indent="0" algn="l" rtl="0">
              <a:spcBef>
                <a:spcPts val="0"/>
              </a:spcBef>
              <a:spcAft>
                <a:spcPts val="0"/>
              </a:spcAft>
              <a:buNone/>
            </a:pPr>
            <a:r>
              <a:rPr lang="en"/>
              <a:t>Of course we could spend our time exclusively on Exec. </a:t>
            </a:r>
            <a:r>
              <a:rPr lang="en" err="1"/>
              <a:t>Funct</a:t>
            </a:r>
            <a:r>
              <a:rPr lang="en"/>
              <a:t>. </a:t>
            </a:r>
            <a:endParaRPr/>
          </a:p>
          <a:p>
            <a:pPr marL="0" lvl="0" indent="0" algn="l" rtl="0">
              <a:spcBef>
                <a:spcPts val="0"/>
              </a:spcBef>
              <a:spcAft>
                <a:spcPts val="0"/>
              </a:spcAft>
              <a:buNone/>
            </a:pPr>
            <a:r>
              <a:rPr lang="en"/>
              <a:t>However, we’ll direct our attention to </a:t>
            </a:r>
            <a:r>
              <a:rPr lang="en" err="1"/>
              <a:t>lang&amp;lit</a:t>
            </a:r>
            <a:r>
              <a:rPr lang="en"/>
              <a:t> skills specifically. Your job will be to identify HOW exec functioning fits into these skills as we go through them.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fddf63c2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fddf63c2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When I say alignment, I mean that we (teachers) know not only what we teach, but we are also aware of what came before and what skill we are building towards after. We’re making sure our ladder rung is stable and strong so students can use it to reach the next rung AND we know what the next rung is they are reaching for. If a child can’t reach the next rung, we know what rung is missing or what rung came before and we can help build up those pieces so that progress can continue. </a:t>
            </a:r>
            <a:endParaRPr/>
          </a:p>
          <a:p>
            <a:pPr marL="0" lvl="0" indent="0" algn="l" rtl="0">
              <a:spcBef>
                <a:spcPts val="0"/>
              </a:spcBef>
              <a:spcAft>
                <a:spcPts val="0"/>
              </a:spcAft>
              <a:buNone/>
            </a:pPr>
            <a:endParaRPr/>
          </a:p>
          <a:p>
            <a:pPr marL="0" lvl="0" indent="0" algn="l" rtl="0">
              <a:spcBef>
                <a:spcPts val="0"/>
              </a:spcBef>
              <a:spcAft>
                <a:spcPts val="0"/>
              </a:spcAft>
              <a:buNone/>
            </a:pPr>
            <a:r>
              <a:rPr lang="en"/>
              <a:t>3 highest predictors are Vocabulary, phoneme isolation, and Letter Naming Fluency (</a:t>
            </a:r>
            <a:r>
              <a:rPr lang="en" i="1"/>
              <a:t>try not to spend too much time linking these to executive function</a:t>
            </a:r>
            <a:r>
              <a:rPr lang="en" baseline="30000"/>
              <a:t>😉</a:t>
            </a:r>
            <a:r>
              <a:rPr lang="en"/>
              <a:t>). </a:t>
            </a:r>
            <a:endParaRPr/>
          </a:p>
          <a:p>
            <a:pPr marL="0" lvl="0" indent="0" algn="l" rtl="0">
              <a:spcBef>
                <a:spcPts val="0"/>
              </a:spcBef>
              <a:spcAft>
                <a:spcPts val="0"/>
              </a:spcAft>
              <a:buNone/>
            </a:pPr>
            <a:r>
              <a:rPr lang="en"/>
              <a:t>We’re going to add writing because it can be integrated into the other 3 in ways that benefit both skills together.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f92cc7f4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f92cc7f4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r>
              <a:rPr lang="en"/>
              <a:t>Programs are written for the middle ladder rung. Only teachers can fill in the rungs in between.</a:t>
            </a:r>
            <a:endParaRPr/>
          </a:p>
          <a:p>
            <a:pPr marL="0" lvl="0" indent="0" algn="l" rtl="0">
              <a:spcBef>
                <a:spcPts val="0"/>
              </a:spcBef>
              <a:spcAft>
                <a:spcPts val="0"/>
              </a:spcAft>
              <a:buNone/>
            </a:pPr>
            <a:endParaRPr/>
          </a:p>
          <a:p>
            <a:pPr marL="0" lvl="0" indent="0" algn="l" rtl="0">
              <a:spcBef>
                <a:spcPts val="0"/>
              </a:spcBef>
              <a:spcAft>
                <a:spcPts val="0"/>
              </a:spcAft>
              <a:buNone/>
            </a:pPr>
            <a:r>
              <a:rPr lang="en"/>
              <a:t>Define “explicit instruction” it is NOT whole group instruction, not drill and kill</a:t>
            </a:r>
            <a:endParaRPr/>
          </a:p>
          <a:p>
            <a:pPr marL="0" lvl="0" indent="0" algn="l" rtl="0">
              <a:spcBef>
                <a:spcPts val="0"/>
              </a:spcBef>
              <a:spcAft>
                <a:spcPts val="0"/>
              </a:spcAft>
              <a:buNone/>
            </a:pPr>
            <a:r>
              <a:rPr lang="en" u="sng">
                <a:solidFill>
                  <a:schemeClr val="hlink"/>
                </a:solidFill>
                <a:hlinkClick r:id="rId3"/>
              </a:rPr>
              <a:t>https://www.schools.utah.gov/curr/pcbl/Explicit%20Instruction%20-%20ADA%20Compliant%204.19.24.pdf</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2c199ef2b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2c199ef2b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Katrina</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Reading fluency takes about 6 years to develop and it's dependent on oral language. (LETRS3)</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If you come across a word you have never seen or heard before, it's harder to read the word fluently and automatically.</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309af38c8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3309af38c8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Image of Lilah (age 2) and post caption from dad’s facebook page</a:t>
            </a:r>
            <a:endParaRPr/>
          </a:p>
          <a:p>
            <a:pPr marL="0" lvl="0" indent="0" algn="l" rtl="0">
              <a:spcBef>
                <a:spcPts val="0"/>
              </a:spcBef>
              <a:spcAft>
                <a:spcPts val="0"/>
              </a:spcAft>
              <a:buNone/>
            </a:pPr>
            <a:r>
              <a:rPr lang="en"/>
              <a:t>Have you ever had a kid use a very adult word and it’s surprised you? Of course! We are programmed to hear language and repeat it.</a:t>
            </a: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are WIRED for Oral language development. We are NOT wired for print. It’s the teacher’s job to build a connection between oral language and print. THAT is SoR.</a:t>
            </a:r>
            <a:endParaRPr/>
          </a:p>
          <a:p>
            <a:pPr marL="0" lvl="0" indent="0" algn="l" rtl="0">
              <a:spcBef>
                <a:spcPts val="0"/>
              </a:spcBef>
              <a:spcAft>
                <a:spcPts val="0"/>
              </a:spcAft>
              <a:buNone/>
            </a:pPr>
            <a:r>
              <a:rPr lang="en"/>
              <a:t>The point? We teach vocabulary all the time. BE INTENTIONAL.</a:t>
            </a:r>
            <a:endParaRPr/>
          </a:p>
          <a:p>
            <a:pPr marL="0" lvl="0" indent="0" algn="l" rtl="0">
              <a:spcBef>
                <a:spcPts val="0"/>
              </a:spcBef>
              <a:spcAft>
                <a:spcPts val="0"/>
              </a:spcAft>
              <a:buNone/>
            </a:pPr>
            <a:r>
              <a:rPr lang="en"/>
              <a:t>“Flood words”: We aren’t expecting mastery for all children. We’re just putting it out there so children encounter it, in context, many times.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3" name="Google Shape;13;p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Open Sans" pitchFamily="2" charset="0"/>
                <a:ea typeface="Open Sans" pitchFamily="2" charset="0"/>
                <a:cs typeface="Open Sans" pitchFamily="2"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0" name="Google Shape;70;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71" name="Google Shape;71;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6" name="Google Shape;76;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77" name="Google Shape;77;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0"/>
        <p:cNvGrpSpPr/>
        <p:nvPr/>
      </p:nvGrpSpPr>
      <p:grpSpPr>
        <a:xfrm>
          <a:off x="0" y="0"/>
          <a:ext cx="0" cy="0"/>
          <a:chOff x="0" y="0"/>
          <a:chExt cx="0" cy="0"/>
        </a:xfrm>
      </p:grpSpPr>
      <p:sp>
        <p:nvSpPr>
          <p:cNvPr id="81" name="Google Shape;81;p13"/>
          <p:cNvSpPr/>
          <p:nvPr/>
        </p:nvSpPr>
        <p:spPr>
          <a:xfrm>
            <a:off x="7050569" y="-7"/>
            <a:ext cx="2094087" cy="5152358"/>
          </a:xfrm>
          <a:custGeom>
            <a:avLst/>
            <a:gdLst/>
            <a:ahLst/>
            <a:cxnLst/>
            <a:rect l="l" t="t" r="r" b="b"/>
            <a:pathLst>
              <a:path w="882650" h="2171700" extrusionOk="0">
                <a:moveTo>
                  <a:pt x="456564" y="734695"/>
                </a:moveTo>
                <a:cubicBezTo>
                  <a:pt x="456564" y="482600"/>
                  <a:pt x="417195" y="236855"/>
                  <a:pt x="342900" y="0"/>
                </a:cubicBezTo>
                <a:lnTo>
                  <a:pt x="884555" y="0"/>
                </a:lnTo>
                <a:lnTo>
                  <a:pt x="884555" y="2176780"/>
                </a:lnTo>
                <a:lnTo>
                  <a:pt x="0" y="2176780"/>
                </a:lnTo>
                <a:cubicBezTo>
                  <a:pt x="293370" y="1736090"/>
                  <a:pt x="456564" y="1248410"/>
                  <a:pt x="456564" y="734695"/>
                </a:cubicBezTo>
                <a:close/>
              </a:path>
            </a:pathLst>
          </a:custGeom>
          <a:gradFill>
            <a:gsLst>
              <a:gs pos="0">
                <a:srgbClr val="FFC486"/>
              </a:gs>
              <a:gs pos="100000">
                <a:srgbClr val="FF866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Open Sans" pitchFamily="2" charset="0"/>
              <a:ea typeface="Open Sans" pitchFamily="2" charset="0"/>
              <a:cs typeface="Open Sans" pitchFamily="2" charset="0"/>
              <a:sym typeface="Calibri"/>
            </a:endParaRPr>
          </a:p>
        </p:txBody>
      </p:sp>
      <p:sp>
        <p:nvSpPr>
          <p:cNvPr id="82" name="Google Shape;82;p13"/>
          <p:cNvSpPr/>
          <p:nvPr/>
        </p:nvSpPr>
        <p:spPr>
          <a:xfrm>
            <a:off x="8026497" y="-7"/>
            <a:ext cx="1114838" cy="5152358"/>
          </a:xfrm>
          <a:custGeom>
            <a:avLst/>
            <a:gdLst/>
            <a:ahLst/>
            <a:cxnLst/>
            <a:rect l="l" t="t" r="r" b="b"/>
            <a:pathLst>
              <a:path w="469900" h="2171700" extrusionOk="0">
                <a:moveTo>
                  <a:pt x="254000" y="1088390"/>
                </a:moveTo>
                <a:cubicBezTo>
                  <a:pt x="254000" y="708660"/>
                  <a:pt x="165100" y="342900"/>
                  <a:pt x="0" y="0"/>
                </a:cubicBezTo>
                <a:lnTo>
                  <a:pt x="473710" y="0"/>
                </a:lnTo>
                <a:lnTo>
                  <a:pt x="473710" y="2176780"/>
                </a:lnTo>
                <a:lnTo>
                  <a:pt x="0" y="2176780"/>
                </a:lnTo>
                <a:cubicBezTo>
                  <a:pt x="164465" y="1833880"/>
                  <a:pt x="254000" y="1468120"/>
                  <a:pt x="254000" y="1088390"/>
                </a:cubicBezTo>
                <a:close/>
              </a:path>
            </a:pathLst>
          </a:custGeom>
          <a:gradFill>
            <a:gsLst>
              <a:gs pos="0">
                <a:srgbClr val="F20122">
                  <a:alpha val="51764"/>
                </a:srgbClr>
              </a:gs>
              <a:gs pos="100000">
                <a:srgbClr val="FF6A00">
                  <a:alpha val="71764"/>
                </a:srgbClr>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Open Sans" pitchFamily="2" charset="0"/>
              <a:ea typeface="Open Sans" pitchFamily="2" charset="0"/>
              <a:cs typeface="Open Sans" pitchFamily="2" charset="0"/>
              <a:sym typeface="Calibri"/>
            </a:endParaRPr>
          </a:p>
        </p:txBody>
      </p:sp>
      <p:sp>
        <p:nvSpPr>
          <p:cNvPr id="83" name="Google Shape;83;p13"/>
          <p:cNvSpPr/>
          <p:nvPr/>
        </p:nvSpPr>
        <p:spPr>
          <a:xfrm>
            <a:off x="7540039" y="-7"/>
            <a:ext cx="1596930" cy="5152358"/>
          </a:xfrm>
          <a:custGeom>
            <a:avLst/>
            <a:gdLst/>
            <a:ahLst/>
            <a:cxnLst/>
            <a:rect l="l" t="t" r="r" b="b"/>
            <a:pathLst>
              <a:path w="673100" h="2171700" extrusionOk="0">
                <a:moveTo>
                  <a:pt x="499745" y="1505585"/>
                </a:moveTo>
                <a:cubicBezTo>
                  <a:pt x="499745" y="967105"/>
                  <a:pt x="320675" y="457200"/>
                  <a:pt x="0" y="0"/>
                </a:cubicBezTo>
                <a:lnTo>
                  <a:pt x="678814" y="0"/>
                </a:lnTo>
                <a:lnTo>
                  <a:pt x="678814" y="2176780"/>
                </a:lnTo>
                <a:lnTo>
                  <a:pt x="404495" y="2176780"/>
                </a:lnTo>
                <a:cubicBezTo>
                  <a:pt x="466725" y="1959610"/>
                  <a:pt x="499745" y="1735455"/>
                  <a:pt x="499745" y="1505585"/>
                </a:cubicBezTo>
                <a:close/>
              </a:path>
            </a:pathLst>
          </a:custGeom>
          <a:gradFill>
            <a:gsLst>
              <a:gs pos="0">
                <a:srgbClr val="FF9F00">
                  <a:alpha val="56470"/>
                </a:srgbClr>
              </a:gs>
              <a:gs pos="100000">
                <a:srgbClr val="CC0000">
                  <a:alpha val="57254"/>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Open Sans" pitchFamily="2" charset="0"/>
              <a:ea typeface="Open Sans" pitchFamily="2" charset="0"/>
              <a:cs typeface="Open Sans" pitchFamily="2" charset="0"/>
              <a:sym typeface="Calibri"/>
            </a:endParaRPr>
          </a:p>
        </p:txBody>
      </p:sp>
      <p:sp>
        <p:nvSpPr>
          <p:cNvPr id="84" name="Google Shape;84;p13"/>
          <p:cNvSpPr txBox="1">
            <a:spLocks noGrp="1"/>
          </p:cNvSpPr>
          <p:nvPr>
            <p:ph type="title"/>
          </p:nvPr>
        </p:nvSpPr>
        <p:spPr>
          <a:xfrm>
            <a:off x="737850" y="517525"/>
            <a:ext cx="6034500" cy="7443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atin typeface="Open Sans" pitchFamily="2" charset="0"/>
                <a:ea typeface="Open Sans" pitchFamily="2" charset="0"/>
                <a:cs typeface="Open Sans" pitchFamily="2" charset="0"/>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85" name="Google Shape;85;p13"/>
          <p:cNvSpPr txBox="1">
            <a:spLocks noGrp="1"/>
          </p:cNvSpPr>
          <p:nvPr>
            <p:ph type="body" idx="1"/>
          </p:nvPr>
        </p:nvSpPr>
        <p:spPr>
          <a:xfrm>
            <a:off x="737850" y="1475700"/>
            <a:ext cx="6034500" cy="30432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atin typeface="Open Sans" pitchFamily="2" charset="0"/>
                <a:ea typeface="Open Sans" pitchFamily="2" charset="0"/>
                <a:cs typeface="Open Sans" pitchFamily="2" charset="0"/>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dirty="0"/>
          </a:p>
        </p:txBody>
      </p:sp>
      <p:sp>
        <p:nvSpPr>
          <p:cNvPr id="86" name="Google Shape;86;p13"/>
          <p:cNvSpPr txBox="1">
            <a:spLocks noGrp="1"/>
          </p:cNvSpPr>
          <p:nvPr>
            <p:ph type="sldNum" idx="12"/>
          </p:nvPr>
        </p:nvSpPr>
        <p:spPr>
          <a:xfrm>
            <a:off x="8480584" y="4749851"/>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490250" y="450150"/>
            <a:ext cx="6367800" cy="4090800"/>
          </a:xfrm>
          <a:prstGeom prst="rect">
            <a:avLst/>
          </a:prstGeom>
        </p:spPr>
        <p:txBody>
          <a:bodyPr spcFirstLastPara="1" wrap="square" lIns="68575" tIns="34275" rIns="68575" bIns="34275" anchor="ctr" anchorCtr="0">
            <a:normAutofit/>
          </a:bodyPr>
          <a:lstStyle>
            <a:lvl1pPr lvl="0">
              <a:spcBef>
                <a:spcPts val="0"/>
              </a:spcBef>
              <a:spcAft>
                <a:spcPts val="0"/>
              </a:spcAft>
              <a:buSzPts val="4800"/>
              <a:buNone/>
              <a:defRPr sz="4800">
                <a:latin typeface="Open Sans" pitchFamily="2" charset="0"/>
                <a:ea typeface="Open Sans" pitchFamily="2" charset="0"/>
                <a:cs typeface="Open Sans"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89" name="Google Shape;89;p1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311700" y="555600"/>
            <a:ext cx="2808000" cy="755700"/>
          </a:xfrm>
          <a:prstGeom prst="rect">
            <a:avLst/>
          </a:prstGeom>
        </p:spPr>
        <p:txBody>
          <a:bodyPr spcFirstLastPara="1" wrap="square" lIns="68575" tIns="34275" rIns="68575" bIns="34275" anchor="b" anchorCtr="0">
            <a:normAutofit/>
          </a:bodyPr>
          <a:lstStyle>
            <a:lvl1pPr lvl="0">
              <a:spcBef>
                <a:spcPts val="0"/>
              </a:spcBef>
              <a:spcAft>
                <a:spcPts val="0"/>
              </a:spcAft>
              <a:buSzPts val="2400"/>
              <a:buNone/>
              <a:defRPr sz="2400">
                <a:latin typeface="Open Sans" pitchFamily="2" charset="0"/>
                <a:ea typeface="Open Sans" pitchFamily="2" charset="0"/>
                <a:cs typeface="Open Sans"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92" name="Google Shape;92;p15"/>
          <p:cNvSpPr txBox="1">
            <a:spLocks noGrp="1"/>
          </p:cNvSpPr>
          <p:nvPr>
            <p:ph type="body" idx="1"/>
          </p:nvPr>
        </p:nvSpPr>
        <p:spPr>
          <a:xfrm>
            <a:off x="311700" y="1389600"/>
            <a:ext cx="2808000" cy="3179400"/>
          </a:xfrm>
          <a:prstGeom prst="rect">
            <a:avLst/>
          </a:prstGeom>
        </p:spPr>
        <p:txBody>
          <a:bodyPr spcFirstLastPara="1" wrap="square" lIns="68575" tIns="34275" rIns="68575" bIns="34275" anchor="t" anchorCtr="0">
            <a:normAutofit/>
          </a:bodyPr>
          <a:lstStyle>
            <a:lvl1pPr marL="457200" lvl="0" indent="-304800">
              <a:spcBef>
                <a:spcPts val="800"/>
              </a:spcBef>
              <a:spcAft>
                <a:spcPts val="0"/>
              </a:spcAft>
              <a:buSzPts val="1200"/>
              <a:buChar char="•"/>
              <a:defRPr sz="1200">
                <a:latin typeface="Open Sans" pitchFamily="2" charset="0"/>
                <a:ea typeface="Open Sans" pitchFamily="2" charset="0"/>
                <a:cs typeface="Open Sans" pitchFamily="2" charset="0"/>
              </a:defRPr>
            </a:lvl1pPr>
            <a:lvl2pPr marL="914400" lvl="1" indent="-304800">
              <a:spcBef>
                <a:spcPts val="400"/>
              </a:spcBef>
              <a:spcAft>
                <a:spcPts val="0"/>
              </a:spcAft>
              <a:buSzPts val="1200"/>
              <a:buChar char="•"/>
              <a:defRPr sz="1200"/>
            </a:lvl2pPr>
            <a:lvl3pPr marL="1371600" lvl="2" indent="-304800">
              <a:spcBef>
                <a:spcPts val="400"/>
              </a:spcBef>
              <a:spcAft>
                <a:spcPts val="0"/>
              </a:spcAft>
              <a:buSzPts val="1200"/>
              <a:buChar char="•"/>
              <a:defRPr sz="1200"/>
            </a:lvl3pPr>
            <a:lvl4pPr marL="1828800" lvl="3" indent="-304800">
              <a:spcBef>
                <a:spcPts val="400"/>
              </a:spcBef>
              <a:spcAft>
                <a:spcPts val="0"/>
              </a:spcAft>
              <a:buSzPts val="1200"/>
              <a:buChar char="•"/>
              <a:defRPr sz="1200"/>
            </a:lvl4pPr>
            <a:lvl5pPr marL="2286000" lvl="4" indent="-304800">
              <a:spcBef>
                <a:spcPts val="400"/>
              </a:spcBef>
              <a:spcAft>
                <a:spcPts val="0"/>
              </a:spcAft>
              <a:buSzPts val="1200"/>
              <a:buChar char="•"/>
              <a:defRPr sz="1200"/>
            </a:lvl5pPr>
            <a:lvl6pPr marL="2743200" lvl="5" indent="-304800">
              <a:spcBef>
                <a:spcPts val="400"/>
              </a:spcBef>
              <a:spcAft>
                <a:spcPts val="0"/>
              </a:spcAft>
              <a:buSzPts val="1200"/>
              <a:buChar char="•"/>
              <a:defRPr sz="1200"/>
            </a:lvl6pPr>
            <a:lvl7pPr marL="3200400" lvl="6" indent="-304800">
              <a:spcBef>
                <a:spcPts val="400"/>
              </a:spcBef>
              <a:spcAft>
                <a:spcPts val="0"/>
              </a:spcAft>
              <a:buSzPts val="1200"/>
              <a:buChar char="•"/>
              <a:defRPr sz="1200"/>
            </a:lvl7pPr>
            <a:lvl8pPr marL="3657600" lvl="7" indent="-304800">
              <a:spcBef>
                <a:spcPts val="400"/>
              </a:spcBef>
              <a:spcAft>
                <a:spcPts val="0"/>
              </a:spcAft>
              <a:buSzPts val="1200"/>
              <a:buChar char="•"/>
              <a:defRPr sz="1200"/>
            </a:lvl8pPr>
            <a:lvl9pPr marL="4114800" lvl="8" indent="-304800">
              <a:spcBef>
                <a:spcPts val="400"/>
              </a:spcBef>
              <a:spcAft>
                <a:spcPts val="0"/>
              </a:spcAft>
              <a:buSzPts val="1200"/>
              <a:buChar char="•"/>
              <a:defRPr sz="1200"/>
            </a:lvl9pPr>
          </a:lstStyle>
          <a:p>
            <a:endParaRPr dirty="0"/>
          </a:p>
        </p:txBody>
      </p:sp>
      <p:sp>
        <p:nvSpPr>
          <p:cNvPr id="93" name="Google Shape;93;p1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a:spcBef>
                <a:spcPts val="0"/>
              </a:spcBef>
              <a:spcAft>
                <a:spcPts val="0"/>
              </a:spcAft>
              <a:buSzPts val="3600"/>
              <a:buNone/>
              <a:defRPr sz="3600">
                <a:latin typeface="Open Sans" pitchFamily="2" charset="0"/>
                <a:ea typeface="Open Sans" pitchFamily="2" charset="0"/>
                <a:cs typeface="Open Sans"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96" name="Google Shape;96;p1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atin typeface="Open Sans" pitchFamily="2" charset="0"/>
                <a:ea typeface="Open Sans" pitchFamily="2" charset="0"/>
                <a:cs typeface="Open Sans" pitchFamily="2"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9" name="Google Shape;99;p17"/>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rmAutofit/>
          </a:bodyPr>
          <a:lstStyle>
            <a:lvl1pPr marL="457200" lvl="0" indent="-317500">
              <a:spcBef>
                <a:spcPts val="800"/>
              </a:spcBef>
              <a:spcAft>
                <a:spcPts val="0"/>
              </a:spcAft>
              <a:buSzPts val="1400"/>
              <a:buChar char="•"/>
              <a:defRPr sz="1400">
                <a:latin typeface="Open Sans" pitchFamily="2" charset="0"/>
                <a:ea typeface="Open Sans" pitchFamily="2" charset="0"/>
                <a:cs typeface="Open Sans" pitchFamily="2" charset="0"/>
              </a:defRPr>
            </a:lvl1pPr>
            <a:lvl2pPr marL="914400" lvl="1" indent="-304800">
              <a:spcBef>
                <a:spcPts val="400"/>
              </a:spcBef>
              <a:spcAft>
                <a:spcPts val="0"/>
              </a:spcAft>
              <a:buSzPts val="1200"/>
              <a:buChar char="•"/>
              <a:defRPr sz="1200"/>
            </a:lvl2pPr>
            <a:lvl3pPr marL="1371600" lvl="2" indent="-304800">
              <a:spcBef>
                <a:spcPts val="400"/>
              </a:spcBef>
              <a:spcAft>
                <a:spcPts val="0"/>
              </a:spcAft>
              <a:buSzPts val="1200"/>
              <a:buChar char="•"/>
              <a:defRPr sz="1200"/>
            </a:lvl3pPr>
            <a:lvl4pPr marL="1828800" lvl="3" indent="-304800">
              <a:spcBef>
                <a:spcPts val="400"/>
              </a:spcBef>
              <a:spcAft>
                <a:spcPts val="0"/>
              </a:spcAft>
              <a:buSzPts val="1200"/>
              <a:buChar char="•"/>
              <a:defRPr sz="1200"/>
            </a:lvl4pPr>
            <a:lvl5pPr marL="2286000" lvl="4" indent="-304800">
              <a:spcBef>
                <a:spcPts val="400"/>
              </a:spcBef>
              <a:spcAft>
                <a:spcPts val="0"/>
              </a:spcAft>
              <a:buSzPts val="1200"/>
              <a:buChar char="•"/>
              <a:defRPr sz="1200"/>
            </a:lvl5pPr>
            <a:lvl6pPr marL="2743200" lvl="5" indent="-304800">
              <a:spcBef>
                <a:spcPts val="400"/>
              </a:spcBef>
              <a:spcAft>
                <a:spcPts val="0"/>
              </a:spcAft>
              <a:buSzPts val="1200"/>
              <a:buChar char="•"/>
              <a:defRPr sz="1200"/>
            </a:lvl6pPr>
            <a:lvl7pPr marL="3200400" lvl="6" indent="-304800">
              <a:spcBef>
                <a:spcPts val="400"/>
              </a:spcBef>
              <a:spcAft>
                <a:spcPts val="0"/>
              </a:spcAft>
              <a:buSzPts val="1200"/>
              <a:buChar char="•"/>
              <a:defRPr sz="1200"/>
            </a:lvl7pPr>
            <a:lvl8pPr marL="3657600" lvl="7" indent="-304800">
              <a:spcBef>
                <a:spcPts val="400"/>
              </a:spcBef>
              <a:spcAft>
                <a:spcPts val="0"/>
              </a:spcAft>
              <a:buSzPts val="1200"/>
              <a:buChar char="•"/>
              <a:defRPr sz="1200"/>
            </a:lvl8pPr>
            <a:lvl9pPr marL="4114800" lvl="8" indent="-304800">
              <a:spcBef>
                <a:spcPts val="400"/>
              </a:spcBef>
              <a:spcAft>
                <a:spcPts val="0"/>
              </a:spcAft>
              <a:buSzPts val="1200"/>
              <a:buChar char="•"/>
              <a:defRPr sz="1200"/>
            </a:lvl9pPr>
          </a:lstStyle>
          <a:p>
            <a:endParaRPr dirty="0"/>
          </a:p>
        </p:txBody>
      </p:sp>
      <p:sp>
        <p:nvSpPr>
          <p:cNvPr id="100" name="Google Shape;100;p17"/>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rmAutofit/>
          </a:bodyPr>
          <a:lstStyle>
            <a:lvl1pPr marL="457200" lvl="0" indent="-317500">
              <a:spcBef>
                <a:spcPts val="800"/>
              </a:spcBef>
              <a:spcAft>
                <a:spcPts val="0"/>
              </a:spcAft>
              <a:buSzPts val="1400"/>
              <a:buChar char="•"/>
              <a:defRPr sz="1400">
                <a:latin typeface="Open Sans" pitchFamily="2" charset="0"/>
                <a:ea typeface="Open Sans" pitchFamily="2" charset="0"/>
                <a:cs typeface="Open Sans" pitchFamily="2" charset="0"/>
              </a:defRPr>
            </a:lvl1pPr>
            <a:lvl2pPr marL="914400" lvl="1" indent="-304800">
              <a:spcBef>
                <a:spcPts val="400"/>
              </a:spcBef>
              <a:spcAft>
                <a:spcPts val="0"/>
              </a:spcAft>
              <a:buSzPts val="1200"/>
              <a:buChar char="•"/>
              <a:defRPr sz="1200"/>
            </a:lvl2pPr>
            <a:lvl3pPr marL="1371600" lvl="2" indent="-304800">
              <a:spcBef>
                <a:spcPts val="400"/>
              </a:spcBef>
              <a:spcAft>
                <a:spcPts val="0"/>
              </a:spcAft>
              <a:buSzPts val="1200"/>
              <a:buChar char="•"/>
              <a:defRPr sz="1200"/>
            </a:lvl3pPr>
            <a:lvl4pPr marL="1828800" lvl="3" indent="-304800">
              <a:spcBef>
                <a:spcPts val="400"/>
              </a:spcBef>
              <a:spcAft>
                <a:spcPts val="0"/>
              </a:spcAft>
              <a:buSzPts val="1200"/>
              <a:buChar char="•"/>
              <a:defRPr sz="1200"/>
            </a:lvl4pPr>
            <a:lvl5pPr marL="2286000" lvl="4" indent="-304800">
              <a:spcBef>
                <a:spcPts val="400"/>
              </a:spcBef>
              <a:spcAft>
                <a:spcPts val="0"/>
              </a:spcAft>
              <a:buSzPts val="1200"/>
              <a:buChar char="•"/>
              <a:defRPr sz="1200"/>
            </a:lvl5pPr>
            <a:lvl6pPr marL="2743200" lvl="5" indent="-304800">
              <a:spcBef>
                <a:spcPts val="400"/>
              </a:spcBef>
              <a:spcAft>
                <a:spcPts val="0"/>
              </a:spcAft>
              <a:buSzPts val="1200"/>
              <a:buChar char="•"/>
              <a:defRPr sz="1200"/>
            </a:lvl6pPr>
            <a:lvl7pPr marL="3200400" lvl="6" indent="-304800">
              <a:spcBef>
                <a:spcPts val="400"/>
              </a:spcBef>
              <a:spcAft>
                <a:spcPts val="0"/>
              </a:spcAft>
              <a:buSzPts val="1200"/>
              <a:buChar char="•"/>
              <a:defRPr sz="1200"/>
            </a:lvl7pPr>
            <a:lvl8pPr marL="3657600" lvl="7" indent="-304800">
              <a:spcBef>
                <a:spcPts val="400"/>
              </a:spcBef>
              <a:spcAft>
                <a:spcPts val="0"/>
              </a:spcAft>
              <a:buSzPts val="1200"/>
              <a:buChar char="•"/>
              <a:defRPr sz="1200"/>
            </a:lvl8pPr>
            <a:lvl9pPr marL="4114800" lvl="8" indent="-304800">
              <a:spcBef>
                <a:spcPts val="400"/>
              </a:spcBef>
              <a:spcAft>
                <a:spcPts val="0"/>
              </a:spcAft>
              <a:buSzPts val="1200"/>
              <a:buChar char="•"/>
              <a:defRPr sz="1200"/>
            </a:lvl9pPr>
          </a:lstStyle>
          <a:p>
            <a:endParaRPr dirty="0"/>
          </a:p>
        </p:txBody>
      </p:sp>
      <p:sp>
        <p:nvSpPr>
          <p:cNvPr id="101" name="Google Shape;101;p1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
        <p:cNvGrpSpPr/>
        <p:nvPr/>
      </p:nvGrpSpPr>
      <p:grpSpPr>
        <a:xfrm>
          <a:off x="0" y="0"/>
          <a:ext cx="0" cy="0"/>
          <a:chOff x="0" y="0"/>
          <a:chExt cx="0" cy="0"/>
        </a:xfrm>
      </p:grpSpPr>
      <p:sp>
        <p:nvSpPr>
          <p:cNvPr id="103" name="Google Shape;103;p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 name="Google Shape;104;p18"/>
          <p:cNvSpPr txBox="1">
            <a:spLocks noGrp="1"/>
          </p:cNvSpPr>
          <p:nvPr>
            <p:ph type="title"/>
          </p:nvPr>
        </p:nvSpPr>
        <p:spPr>
          <a:xfrm>
            <a:off x="265500" y="1233175"/>
            <a:ext cx="4045200" cy="1482300"/>
          </a:xfrm>
          <a:prstGeom prst="rect">
            <a:avLst/>
          </a:prstGeom>
        </p:spPr>
        <p:txBody>
          <a:bodyPr spcFirstLastPara="1" wrap="square" lIns="68575" tIns="34275" rIns="68575" bIns="34275" anchor="b" anchorCtr="0">
            <a:normAutofit/>
          </a:bodyPr>
          <a:lstStyle>
            <a:lvl1pPr lvl="0" algn="ctr">
              <a:spcBef>
                <a:spcPts val="0"/>
              </a:spcBef>
              <a:spcAft>
                <a:spcPts val="0"/>
              </a:spcAft>
              <a:buSzPts val="4200"/>
              <a:buNone/>
              <a:defRPr sz="4200">
                <a:latin typeface="Open Sans" pitchFamily="2" charset="0"/>
                <a:ea typeface="Open Sans" pitchFamily="2" charset="0"/>
                <a:cs typeface="Open Sans"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105" name="Google Shape;105;p18"/>
          <p:cNvSpPr txBox="1">
            <a:spLocks noGrp="1"/>
          </p:cNvSpPr>
          <p:nvPr>
            <p:ph type="subTitle" idx="1"/>
          </p:nvPr>
        </p:nvSpPr>
        <p:spPr>
          <a:xfrm>
            <a:off x="265500" y="2803075"/>
            <a:ext cx="4045200" cy="12351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100"/>
              <a:buNone/>
              <a:defRPr sz="2100">
                <a:latin typeface="Open Sans" pitchFamily="2" charset="0"/>
                <a:ea typeface="Open Sans" pitchFamily="2" charset="0"/>
                <a:cs typeface="Open Sans" pitchFamily="2" charset="0"/>
              </a:defRPr>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a:endParaRPr dirty="0"/>
          </a:p>
        </p:txBody>
      </p:sp>
      <p:sp>
        <p:nvSpPr>
          <p:cNvPr id="106" name="Google Shape;106;p18"/>
          <p:cNvSpPr txBox="1">
            <a:spLocks noGrp="1"/>
          </p:cNvSpPr>
          <p:nvPr>
            <p:ph type="body" idx="2"/>
          </p:nvPr>
        </p:nvSpPr>
        <p:spPr>
          <a:xfrm>
            <a:off x="4939500" y="724075"/>
            <a:ext cx="3837000" cy="3695100"/>
          </a:xfrm>
          <a:prstGeom prst="rect">
            <a:avLst/>
          </a:prstGeom>
        </p:spPr>
        <p:txBody>
          <a:bodyPr spcFirstLastPara="1" wrap="square" lIns="68575" tIns="34275" rIns="68575" bIns="34275" anchor="ctr" anchorCtr="0">
            <a:normAutofit/>
          </a:bodyPr>
          <a:lstStyle>
            <a:lvl1pPr marL="457200" lvl="0" indent="-361950">
              <a:spcBef>
                <a:spcPts val="800"/>
              </a:spcBef>
              <a:spcAft>
                <a:spcPts val="0"/>
              </a:spcAft>
              <a:buSzPts val="2100"/>
              <a:buChar char="•"/>
              <a:defRPr>
                <a:latin typeface="Open Sans" pitchFamily="2" charset="0"/>
                <a:ea typeface="Open Sans" pitchFamily="2" charset="0"/>
                <a:cs typeface="Open Sans" pitchFamily="2" charset="0"/>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dirty="0"/>
          </a:p>
        </p:txBody>
      </p:sp>
      <p:sp>
        <p:nvSpPr>
          <p:cNvPr id="107" name="Google Shape;107;p1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9" name="Google Shape;19;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 name="Google Shape;25;p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6" name="Google Shape;26;p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7" name="Google Shape;27;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36" name="Google Shape;36;p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Open Sans" pitchFamily="2" charset="0"/>
                <a:ea typeface="Open Sans" pitchFamily="2" charset="0"/>
                <a:cs typeface="Open Sans" pitchFamily="2" charset="0"/>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dirty="0"/>
          </a:p>
        </p:txBody>
      </p:sp>
      <p:sp>
        <p:nvSpPr>
          <p:cNvPr id="37" name="Google Shape;37;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42" name="Google Shape;42;p7"/>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Open Sans" pitchFamily="2" charset="0"/>
                <a:ea typeface="Open Sans" pitchFamily="2" charset="0"/>
                <a:cs typeface="Open Sans" pitchFamily="2" charset="0"/>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dirty="0"/>
          </a:p>
        </p:txBody>
      </p:sp>
      <p:sp>
        <p:nvSpPr>
          <p:cNvPr id="43" name="Google Shape;43;p7"/>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44" name="Google Shape;44;p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Open Sans" pitchFamily="2" charset="0"/>
                <a:ea typeface="Open Sans" pitchFamily="2" charset="0"/>
                <a:cs typeface="Open Sans" pitchFamily="2" charset="0"/>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dirty="0"/>
          </a:p>
        </p:txBody>
      </p:sp>
      <p:sp>
        <p:nvSpPr>
          <p:cNvPr id="45" name="Google Shape;45;p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Open Sans" pitchFamily="2" charset="0"/>
                <a:ea typeface="Open Sans" pitchFamily="2" charset="0"/>
                <a:cs typeface="Open Sans" pitchFamily="2"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46" name="Google Shape;46;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56" name="Google Shape;56;p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atin typeface="Open Sans" pitchFamily="2" charset="0"/>
                <a:ea typeface="Open Sans" pitchFamily="2" charset="0"/>
                <a:cs typeface="Open Sans" pitchFamily="2" charset="0"/>
              </a:defRPr>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dirty="0"/>
          </a:p>
        </p:txBody>
      </p:sp>
      <p:sp>
        <p:nvSpPr>
          <p:cNvPr id="57" name="Google Shape;57;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Open Sans" pitchFamily="2" charset="0"/>
                <a:ea typeface="Open Sans" pitchFamily="2" charset="0"/>
                <a:cs typeface="Open Sans" pitchFamily="2" charset="0"/>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dirty="0"/>
          </a:p>
        </p:txBody>
      </p:sp>
      <p:sp>
        <p:nvSpPr>
          <p:cNvPr id="58" name="Google Shape;58;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atin typeface="Open Sans" pitchFamily="2" charset="0"/>
                <a:ea typeface="Open Sans" pitchFamily="2" charset="0"/>
                <a:cs typeface="Open Sans" pitchFamily="2"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3" name="Google Shape;63;p10"/>
          <p:cNvSpPr>
            <a:spLocks noGrp="1"/>
          </p:cNvSpPr>
          <p:nvPr>
            <p:ph type="pic" idx="2"/>
          </p:nvPr>
        </p:nvSpPr>
        <p:spPr>
          <a:xfrm>
            <a:off x="3887391" y="740569"/>
            <a:ext cx="4629300" cy="3655200"/>
          </a:xfrm>
          <a:prstGeom prst="rect">
            <a:avLst/>
          </a:prstGeom>
          <a:noFill/>
          <a:ln>
            <a:noFill/>
          </a:ln>
        </p:spPr>
      </p:sp>
      <p:sp>
        <p:nvSpPr>
          <p:cNvPr id="64" name="Google Shape;64;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Open Sans" pitchFamily="2" charset="0"/>
                <a:ea typeface="Open Sans" pitchFamily="2" charset="0"/>
                <a:cs typeface="Open Sans" pitchFamily="2" charset="0"/>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dirty="0"/>
          </a:p>
        </p:txBody>
      </p:sp>
      <p:sp>
        <p:nvSpPr>
          <p:cNvPr id="65" name="Google Shape;6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lang="en-US" dirty="0"/>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lang="en-US" dirty="0"/>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pitchFamily="2" charset="0"/>
                <a:ea typeface="Open Sans" pitchFamily="2" charset="0"/>
                <a:cs typeface="Open Sans" pitchFamily="2" charset="0"/>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itchFamily="2" charset="0"/>
          <a:ea typeface="Open Sans" pitchFamily="2" charset="0"/>
          <a:cs typeface="Open Sans"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itchFamily="2" charset="0"/>
          <a:ea typeface="Open Sans" pitchFamily="2" charset="0"/>
          <a:cs typeface="Open Sans"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59M-t6Js6Q8?feature=shared&amp;t=53"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hero.fandom.com/wiki/Captain_McCrea"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CVwEZEN73-o?feature=shared&amp;t=88" TargetMode="External"/><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youtu.be/9srk4iWUz-w?feature=shared" TargetMode="External"/><Relationship Id="rId4" Type="http://schemas.openxmlformats.org/officeDocument/2006/relationships/hyperlink" Target="https://youtu.be/AY35eXTKVLY?feature=shar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schools.utah.gov/curr/preschool/_preschool_/Utah%20Core%20State%20Standards%20for%20Early%20Learning%20for%20Ages%203%20to%205%20ADA%20Compliant%202024.pdf#page=5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URSA2025PKResources"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drive.google.com/file/d/1i-rpiSe-JicVKFwo-4AfhXiFRqup9fGd/view"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drive.google.com/file/d/19Hmbl3LMAQAzsdn1FbwdUhKTq04muxD2/view" TargetMode="Externa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hyperlink" Target="https://ar.inspiredpencil.com/pictures-2023/bouquet-of-summer-flower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rive.google.com/file/d/1hxcpbWSQUXn8FIvCZvIRl-iLe4RwzWVW/view"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hyperlink" Target="https://www.happychildren.fi/parents/" TargetMode="External"/><Relationship Id="rId3" Type="http://schemas.microsoft.com/office/2018/10/relationships/comments" Target="../comments/modernComment_11E_0.xml"/><Relationship Id="rId7" Type="http://schemas.openxmlformats.org/officeDocument/2006/relationships/image" Target="../media/image45.png"/><Relationship Id="rId12"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tinyurl.com/USBEpreschoolFB"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jobs.utah.gov/occ/urpd/els24.pdf#page=30"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hyperlink" Target="https://www.schools.utah.gov/curr/elasecondary/utahcorestandards/EnglishLanguageArtsStandards.pdf#page=21" TargetMode="External"/><Relationship Id="rId4" Type="http://schemas.openxmlformats.org/officeDocument/2006/relationships/hyperlink" Target="https://www.schools.utah.gov/curr/preschool/_preschool_/Utah%20Core%20State%20Standards%20for%20Early%20Learning%20for%20Ages%203%20to%205%20ADA%20Compliant%202024.pdf#page=1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velopingchild.harvard.edu/resource-guides/guide-executive-function/"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hyperlink" Target="https://docs.google.com/spreadsheets/d/1TPjoWMuQSvBmB-0gY4JxXkzPjDlVcrMMrtPMLmkeF98/edit?gid=1571244312#gid=1571244312"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schools.utah.gov/curr/pcbl/Explicit%20Instruction%20-%20ADA%20Compliant%204.19.24.pdf"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1450025" y="2749275"/>
            <a:ext cx="2985000" cy="1263600"/>
          </a:xfrm>
          <a:prstGeom prst="rect">
            <a:avLst/>
          </a:prstGeom>
        </p:spPr>
        <p:txBody>
          <a:bodyPr spcFirstLastPara="1" wrap="square" lIns="68575" tIns="34275" rIns="68575" bIns="34275" anchor="ctr" anchorCtr="0">
            <a:normAutofit fontScale="90000"/>
          </a:bodyPr>
          <a:lstStyle/>
          <a:p>
            <a:pPr marL="0" lvl="0" indent="0" algn="ctr" rtl="0">
              <a:lnSpc>
                <a:spcPct val="100000"/>
              </a:lnSpc>
              <a:spcBef>
                <a:spcPts val="0"/>
              </a:spcBef>
              <a:spcAft>
                <a:spcPts val="0"/>
              </a:spcAft>
              <a:buNone/>
            </a:pPr>
            <a:r>
              <a:rPr lang="en" sz="1822">
                <a:latin typeface="Open Sans"/>
                <a:ea typeface="Open Sans"/>
                <a:cs typeface="Open Sans"/>
                <a:sym typeface="Open Sans"/>
              </a:rPr>
              <a:t>Katrina Herd, EdD</a:t>
            </a:r>
            <a:endParaRPr sz="1822">
              <a:latin typeface="Open Sans"/>
              <a:ea typeface="Open Sans"/>
              <a:cs typeface="Open Sans"/>
              <a:sym typeface="Open Sans"/>
            </a:endParaRPr>
          </a:p>
          <a:p>
            <a:pPr marL="0" lvl="0" indent="0" algn="ctr" rtl="0">
              <a:lnSpc>
                <a:spcPct val="100000"/>
              </a:lnSpc>
              <a:spcBef>
                <a:spcPts val="0"/>
              </a:spcBef>
              <a:spcAft>
                <a:spcPts val="0"/>
              </a:spcAft>
              <a:buNone/>
            </a:pPr>
            <a:r>
              <a:rPr lang="en" sz="1822">
                <a:latin typeface="Open Sans"/>
                <a:ea typeface="Open Sans"/>
                <a:cs typeface="Open Sans"/>
                <a:sym typeface="Open Sans"/>
              </a:rPr>
              <a:t>Jared Lisonbee, PhD</a:t>
            </a:r>
            <a:endParaRPr sz="1822">
              <a:latin typeface="Open Sans"/>
              <a:ea typeface="Open Sans"/>
              <a:cs typeface="Open Sans"/>
              <a:sym typeface="Open Sans"/>
            </a:endParaRPr>
          </a:p>
          <a:p>
            <a:pPr marL="0" lvl="0" indent="0" algn="ctr" rtl="0">
              <a:lnSpc>
                <a:spcPct val="100000"/>
              </a:lnSpc>
              <a:spcBef>
                <a:spcPts val="0"/>
              </a:spcBef>
              <a:spcAft>
                <a:spcPts val="0"/>
              </a:spcAft>
              <a:buNone/>
            </a:pPr>
            <a:r>
              <a:rPr lang="en" sz="1822">
                <a:latin typeface="Open Sans"/>
                <a:ea typeface="Open Sans"/>
                <a:cs typeface="Open Sans"/>
                <a:sym typeface="Open Sans"/>
              </a:rPr>
              <a:t>Cristina Barrera, MEd</a:t>
            </a:r>
            <a:endParaRPr sz="1822">
              <a:latin typeface="Open Sans"/>
              <a:ea typeface="Open Sans"/>
              <a:cs typeface="Open Sans"/>
              <a:sym typeface="Open Sans"/>
            </a:endParaRPr>
          </a:p>
          <a:p>
            <a:pPr marL="0" lvl="0" indent="0" algn="ctr" rtl="0">
              <a:lnSpc>
                <a:spcPct val="100000"/>
              </a:lnSpc>
              <a:spcBef>
                <a:spcPts val="0"/>
              </a:spcBef>
              <a:spcAft>
                <a:spcPts val="0"/>
              </a:spcAft>
              <a:buNone/>
            </a:pPr>
            <a:r>
              <a:rPr lang="en" sz="1600">
                <a:latin typeface="Open Sans"/>
                <a:ea typeface="Open Sans"/>
                <a:cs typeface="Open Sans"/>
                <a:sym typeface="Open Sans"/>
              </a:rPr>
              <a:t>Utah State Board of Education </a:t>
            </a:r>
            <a:endParaRPr sz="1600">
              <a:latin typeface="Open Sans"/>
              <a:ea typeface="Open Sans"/>
              <a:cs typeface="Open Sans"/>
              <a:sym typeface="Open Sans"/>
            </a:endParaRPr>
          </a:p>
          <a:p>
            <a:pPr marL="0" lvl="0" indent="0" algn="ctr" rtl="0">
              <a:lnSpc>
                <a:spcPct val="100000"/>
              </a:lnSpc>
              <a:spcBef>
                <a:spcPts val="0"/>
              </a:spcBef>
              <a:spcAft>
                <a:spcPts val="0"/>
              </a:spcAft>
              <a:buNone/>
            </a:pPr>
            <a:r>
              <a:rPr lang="en" sz="1600">
                <a:latin typeface="Open Sans"/>
                <a:ea typeface="Open Sans"/>
                <a:cs typeface="Open Sans"/>
                <a:sym typeface="Open Sans"/>
              </a:rPr>
              <a:t>Preschool Education Specialists</a:t>
            </a:r>
            <a:endParaRPr sz="1600">
              <a:latin typeface="Open Sans"/>
              <a:ea typeface="Open Sans"/>
              <a:cs typeface="Open Sans"/>
              <a:sym typeface="Open Sans"/>
            </a:endParaRPr>
          </a:p>
        </p:txBody>
      </p:sp>
      <p:pic>
        <p:nvPicPr>
          <p:cNvPr id="113" name="Google Shape;113;p19"/>
          <p:cNvPicPr preferRelativeResize="0"/>
          <p:nvPr/>
        </p:nvPicPr>
        <p:blipFill>
          <a:blip r:embed="rId3">
            <a:alphaModFix/>
          </a:blip>
          <a:stretch>
            <a:fillRect/>
          </a:stretch>
        </p:blipFill>
        <p:spPr>
          <a:xfrm>
            <a:off x="5597675" y="1291950"/>
            <a:ext cx="3192226" cy="2559600"/>
          </a:xfrm>
          <a:prstGeom prst="rect">
            <a:avLst/>
          </a:prstGeom>
          <a:noFill/>
          <a:ln w="19050" cap="flat" cmpd="sng">
            <a:solidFill>
              <a:schemeClr val="dk2"/>
            </a:solidFill>
            <a:prstDash val="solid"/>
            <a:round/>
            <a:headEnd type="none" w="sm" len="sm"/>
            <a:tailEnd type="none" w="sm" len="sm"/>
          </a:ln>
        </p:spPr>
      </p:pic>
      <p:sp>
        <p:nvSpPr>
          <p:cNvPr id="114" name="Google Shape;114;p19"/>
          <p:cNvSpPr txBox="1"/>
          <p:nvPr/>
        </p:nvSpPr>
        <p:spPr>
          <a:xfrm>
            <a:off x="233325" y="904050"/>
            <a:ext cx="5364300" cy="1955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300" b="1">
                <a:solidFill>
                  <a:schemeClr val="dk1"/>
                </a:solidFill>
                <a:latin typeface="Open Sans"/>
                <a:ea typeface="Open Sans"/>
                <a:cs typeface="Open Sans"/>
                <a:sym typeface="Open Sans"/>
              </a:rPr>
              <a:t>Playful Pathways</a:t>
            </a:r>
            <a:r>
              <a:rPr lang="en" sz="3700" b="1">
                <a:solidFill>
                  <a:schemeClr val="dk1"/>
                </a:solidFill>
                <a:latin typeface="Open Sans"/>
                <a:ea typeface="Open Sans"/>
                <a:cs typeface="Open Sans"/>
                <a:sym typeface="Open Sans"/>
              </a:rPr>
              <a:t> </a:t>
            </a:r>
            <a:endParaRPr sz="3700" b="1">
              <a:solidFill>
                <a:schemeClr val="dk1"/>
              </a:solidFill>
              <a:latin typeface="Open Sans"/>
              <a:ea typeface="Open Sans"/>
              <a:cs typeface="Open Sans"/>
              <a:sym typeface="Open Sans"/>
            </a:endParaRPr>
          </a:p>
          <a:p>
            <a:pPr marL="0" lvl="0" indent="0" algn="ctr" rtl="0">
              <a:lnSpc>
                <a:spcPct val="90000"/>
              </a:lnSpc>
              <a:spcBef>
                <a:spcPts val="50"/>
              </a:spcBef>
              <a:spcAft>
                <a:spcPts val="50"/>
              </a:spcAft>
              <a:buClr>
                <a:schemeClr val="dk1"/>
              </a:buClr>
              <a:buSzPts val="1100"/>
              <a:buFont typeface="Arial"/>
              <a:buNone/>
            </a:pPr>
            <a:r>
              <a:rPr lang="en" sz="2500">
                <a:solidFill>
                  <a:schemeClr val="dk1"/>
                </a:solidFill>
                <a:latin typeface="Open Sans SemiBold"/>
                <a:ea typeface="Open Sans SemiBold"/>
                <a:cs typeface="Open Sans SemiBold"/>
                <a:sym typeface="Open Sans SemiBold"/>
              </a:rPr>
              <a:t>Teaching Science of Reading Concepts Using Developmentally Informed Interactions</a:t>
            </a:r>
            <a:endParaRPr sz="2500">
              <a:solidFill>
                <a:schemeClr val="dk1"/>
              </a:solidFill>
              <a:latin typeface="Open Sans SemiBold"/>
              <a:ea typeface="Open Sans SemiBold"/>
              <a:cs typeface="Open Sans SemiBold"/>
              <a:sym typeface="Open Sans SemiBold"/>
            </a:endParaRPr>
          </a:p>
        </p:txBody>
      </p:sp>
      <p:sp>
        <p:nvSpPr>
          <p:cNvPr id="115" name="Google Shape;115;p19"/>
          <p:cNvSpPr/>
          <p:nvPr/>
        </p:nvSpPr>
        <p:spPr>
          <a:xfrm>
            <a:off x="8916013" y="18434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 name="Google Shape;116;p19"/>
          <p:cNvSpPr/>
          <p:nvPr/>
        </p:nvSpPr>
        <p:spPr>
          <a:xfrm>
            <a:off x="8170162" y="14425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17" name="Google Shape;117;p19"/>
          <p:cNvGrpSpPr/>
          <p:nvPr/>
        </p:nvGrpSpPr>
        <p:grpSpPr>
          <a:xfrm rot="3959737">
            <a:off x="8571958" y="1361211"/>
            <a:ext cx="275188" cy="229968"/>
            <a:chOff x="1192779" y="389220"/>
            <a:chExt cx="275192" cy="229971"/>
          </a:xfrm>
        </p:grpSpPr>
        <p:sp>
          <p:nvSpPr>
            <p:cNvPr id="118" name="Google Shape;118;p19"/>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 name="Google Shape;119;p19"/>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 name="Google Shape;120;p19"/>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 name="Google Shape;121;p19"/>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2" name="Google Shape;122;p19"/>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 name="Google Shape;123;p19"/>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24" name="Google Shape;124;p19"/>
          <p:cNvGrpSpPr/>
          <p:nvPr/>
        </p:nvGrpSpPr>
        <p:grpSpPr>
          <a:xfrm>
            <a:off x="4701864" y="-80588"/>
            <a:ext cx="4503225" cy="1418211"/>
            <a:chOff x="4701864" y="-80588"/>
            <a:chExt cx="4503225" cy="1418211"/>
          </a:xfrm>
        </p:grpSpPr>
        <p:sp>
          <p:nvSpPr>
            <p:cNvPr id="125" name="Google Shape;125;p19"/>
            <p:cNvSpPr/>
            <p:nvPr/>
          </p:nvSpPr>
          <p:spPr>
            <a:xfrm>
              <a:off x="8424008" y="733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 name="Google Shape;126;p19"/>
            <p:cNvSpPr/>
            <p:nvPr/>
          </p:nvSpPr>
          <p:spPr>
            <a:xfrm>
              <a:off x="6584054" y="-3617"/>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7" name="Google Shape;127;p19"/>
            <p:cNvSpPr/>
            <p:nvPr/>
          </p:nvSpPr>
          <p:spPr>
            <a:xfrm>
              <a:off x="5130513" y="3147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8" name="Google Shape;128;p19"/>
            <p:cNvSpPr/>
            <p:nvPr/>
          </p:nvSpPr>
          <p:spPr>
            <a:xfrm>
              <a:off x="6429012" y="4260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9" name="Google Shape;129;p19"/>
            <p:cNvSpPr/>
            <p:nvPr/>
          </p:nvSpPr>
          <p:spPr>
            <a:xfrm>
              <a:off x="7214592" y="1014096"/>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30" name="Google Shape;130;p19"/>
            <p:cNvGrpSpPr/>
            <p:nvPr/>
          </p:nvGrpSpPr>
          <p:grpSpPr>
            <a:xfrm rot="3959737">
              <a:off x="4725283" y="-23102"/>
              <a:ext cx="275188" cy="229968"/>
              <a:chOff x="1192779" y="389220"/>
              <a:chExt cx="275192" cy="229971"/>
            </a:xfrm>
          </p:grpSpPr>
          <p:sp>
            <p:nvSpPr>
              <p:cNvPr id="131" name="Google Shape;131;p19"/>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 name="Google Shape;132;p19"/>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 name="Google Shape;133;p19"/>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 name="Google Shape;134;p19"/>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 name="Google Shape;135;p19"/>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 name="Google Shape;136;p19"/>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37" name="Google Shape;137;p19"/>
            <p:cNvGrpSpPr/>
            <p:nvPr/>
          </p:nvGrpSpPr>
          <p:grpSpPr>
            <a:xfrm rot="7023577">
              <a:off x="7773333" y="53847"/>
              <a:ext cx="275182" cy="229963"/>
              <a:chOff x="1192779" y="389220"/>
              <a:chExt cx="275192" cy="229971"/>
            </a:xfrm>
          </p:grpSpPr>
          <p:sp>
            <p:nvSpPr>
              <p:cNvPr id="138" name="Google Shape;138;p19"/>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 name="Google Shape;139;p19"/>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 name="Google Shape;140;p19"/>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 name="Google Shape;141;p19"/>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 name="Google Shape;142;p19"/>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 name="Google Shape;143;p19"/>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44" name="Google Shape;144;p19"/>
            <p:cNvSpPr/>
            <p:nvPr/>
          </p:nvSpPr>
          <p:spPr>
            <a:xfrm>
              <a:off x="6832162" y="887781"/>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5" name="Google Shape;145;p19"/>
            <p:cNvSpPr/>
            <p:nvPr/>
          </p:nvSpPr>
          <p:spPr>
            <a:xfrm>
              <a:off x="7292038" y="71690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6" name="Google Shape;146;p19"/>
            <p:cNvSpPr/>
            <p:nvPr/>
          </p:nvSpPr>
          <p:spPr>
            <a:xfrm>
              <a:off x="7178825" y="-7026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7" name="Google Shape;147;p19"/>
            <p:cNvSpPr/>
            <p:nvPr/>
          </p:nvSpPr>
          <p:spPr>
            <a:xfrm>
              <a:off x="5492704" y="289896"/>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 name="Google Shape;148;p19"/>
            <p:cNvSpPr/>
            <p:nvPr/>
          </p:nvSpPr>
          <p:spPr>
            <a:xfrm>
              <a:off x="8823062" y="426056"/>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 name="Google Shape;149;p19"/>
            <p:cNvSpPr/>
            <p:nvPr/>
          </p:nvSpPr>
          <p:spPr>
            <a:xfrm>
              <a:off x="5624487" y="6281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50" name="Google Shape;150;p19"/>
            <p:cNvGrpSpPr/>
            <p:nvPr/>
          </p:nvGrpSpPr>
          <p:grpSpPr>
            <a:xfrm>
              <a:off x="7535004" y="505190"/>
              <a:ext cx="1150805" cy="832433"/>
              <a:chOff x="7013704" y="2894590"/>
              <a:chExt cx="1150805" cy="832433"/>
            </a:xfrm>
          </p:grpSpPr>
          <p:sp>
            <p:nvSpPr>
              <p:cNvPr id="151" name="Google Shape;151;p19"/>
              <p:cNvSpPr/>
              <p:nvPr/>
            </p:nvSpPr>
            <p:spPr>
              <a:xfrm rot="2700000">
                <a:off x="7176145" y="3060349"/>
                <a:ext cx="575769" cy="346397"/>
              </a:xfrm>
              <a:custGeom>
                <a:avLst/>
                <a:gdLst/>
                <a:ahLst/>
                <a:cxnLst/>
                <a:rect l="l" t="t" r="r" b="b"/>
                <a:pathLst>
                  <a:path w="23031" h="13856" extrusionOk="0">
                    <a:moveTo>
                      <a:pt x="13558" y="1"/>
                    </a:moveTo>
                    <a:lnTo>
                      <a:pt x="0" y="1963"/>
                    </a:lnTo>
                    <a:lnTo>
                      <a:pt x="9906" y="13855"/>
                    </a:lnTo>
                    <a:lnTo>
                      <a:pt x="23031" y="11733"/>
                    </a:lnTo>
                    <a:lnTo>
                      <a:pt x="13558"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 name="Google Shape;152;p19"/>
              <p:cNvSpPr/>
              <p:nvPr/>
            </p:nvSpPr>
            <p:spPr>
              <a:xfrm rot="2700000">
                <a:off x="7140722" y="2969123"/>
                <a:ext cx="273372" cy="401746"/>
              </a:xfrm>
              <a:custGeom>
                <a:avLst/>
                <a:gdLst/>
                <a:ahLst/>
                <a:cxnLst/>
                <a:rect l="l" t="t" r="r" b="b"/>
                <a:pathLst>
                  <a:path w="10935" h="16070" extrusionOk="0">
                    <a:moveTo>
                      <a:pt x="1370" y="0"/>
                    </a:moveTo>
                    <a:lnTo>
                      <a:pt x="1" y="4451"/>
                    </a:lnTo>
                    <a:lnTo>
                      <a:pt x="9519" y="16069"/>
                    </a:lnTo>
                    <a:lnTo>
                      <a:pt x="10934" y="11481"/>
                    </a:lnTo>
                    <a:lnTo>
                      <a:pt x="1370" y="0"/>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 name="Google Shape;153;p19"/>
              <p:cNvSpPr/>
              <p:nvPr/>
            </p:nvSpPr>
            <p:spPr>
              <a:xfrm rot="2700000">
                <a:off x="7213083" y="3368946"/>
                <a:ext cx="363497" cy="167798"/>
              </a:xfrm>
              <a:custGeom>
                <a:avLst/>
                <a:gdLst/>
                <a:ahLst/>
                <a:cxnLst/>
                <a:rect l="l" t="t" r="r" b="b"/>
                <a:pathLst>
                  <a:path w="14540" h="6712" extrusionOk="0">
                    <a:moveTo>
                      <a:pt x="14540" y="1"/>
                    </a:moveTo>
                    <a:lnTo>
                      <a:pt x="1415" y="2123"/>
                    </a:lnTo>
                    <a:lnTo>
                      <a:pt x="0" y="6711"/>
                    </a:lnTo>
                    <a:lnTo>
                      <a:pt x="13284" y="4041"/>
                    </a:lnTo>
                    <a:lnTo>
                      <a:pt x="14540"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 name="Google Shape;154;p19"/>
              <p:cNvSpPr/>
              <p:nvPr/>
            </p:nvSpPr>
            <p:spPr>
              <a:xfrm rot="2700000">
                <a:off x="7585451" y="2943562"/>
                <a:ext cx="398321" cy="646544"/>
              </a:xfrm>
              <a:custGeom>
                <a:avLst/>
                <a:gdLst/>
                <a:ahLst/>
                <a:cxnLst/>
                <a:rect l="l" t="t" r="r" b="b"/>
                <a:pathLst>
                  <a:path w="15933" h="25862" extrusionOk="0">
                    <a:moveTo>
                      <a:pt x="5981" y="1"/>
                    </a:moveTo>
                    <a:lnTo>
                      <a:pt x="0" y="14130"/>
                    </a:lnTo>
                    <a:lnTo>
                      <a:pt x="9473" y="25862"/>
                    </a:lnTo>
                    <a:lnTo>
                      <a:pt x="15932" y="10774"/>
                    </a:lnTo>
                    <a:lnTo>
                      <a:pt x="5981"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 name="Google Shape;155;p19"/>
              <p:cNvSpPr/>
              <p:nvPr/>
            </p:nvSpPr>
            <p:spPr>
              <a:xfrm rot="2700000">
                <a:off x="7845096" y="3074999"/>
                <a:ext cx="264772" cy="264222"/>
              </a:xfrm>
              <a:custGeom>
                <a:avLst/>
                <a:gdLst/>
                <a:ahLst/>
                <a:cxnLst/>
                <a:rect l="l" t="t" r="r" b="b"/>
                <a:pathLst>
                  <a:path w="10591" h="10569" extrusionOk="0">
                    <a:moveTo>
                      <a:pt x="0" y="1"/>
                    </a:moveTo>
                    <a:lnTo>
                      <a:pt x="9769" y="10569"/>
                    </a:lnTo>
                    <a:lnTo>
                      <a:pt x="10591" y="10204"/>
                    </a:lnTo>
                    <a:lnTo>
                      <a:pt x="1278" y="389"/>
                    </a:lnTo>
                    <a:lnTo>
                      <a:pt x="0" y="1"/>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 name="Google Shape;156;p19"/>
              <p:cNvSpPr/>
              <p:nvPr/>
            </p:nvSpPr>
            <p:spPr>
              <a:xfrm rot="2700000">
                <a:off x="7626454" y="3239507"/>
                <a:ext cx="220273" cy="479920"/>
              </a:xfrm>
              <a:custGeom>
                <a:avLst/>
                <a:gdLst/>
                <a:ahLst/>
                <a:cxnLst/>
                <a:rect l="l" t="t" r="r" b="b"/>
                <a:pathLst>
                  <a:path w="8811" h="19197" extrusionOk="0">
                    <a:moveTo>
                      <a:pt x="8811" y="1"/>
                    </a:moveTo>
                    <a:lnTo>
                      <a:pt x="7715" y="69"/>
                    </a:lnTo>
                    <a:lnTo>
                      <a:pt x="1256" y="15157"/>
                    </a:lnTo>
                    <a:lnTo>
                      <a:pt x="0" y="19197"/>
                    </a:lnTo>
                    <a:lnTo>
                      <a:pt x="8811" y="1"/>
                    </a:lnTo>
                    <a:close/>
                    <a:moveTo>
                      <a:pt x="0" y="19197"/>
                    </a:moveTo>
                    <a:lnTo>
                      <a:pt x="0" y="19197"/>
                    </a:lnTo>
                    <a:lnTo>
                      <a:pt x="0" y="19197"/>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 name="Google Shape;157;p19"/>
              <p:cNvSpPr/>
              <p:nvPr/>
            </p:nvSpPr>
            <p:spPr>
              <a:xfrm rot="2700000">
                <a:off x="7184894" y="3063972"/>
                <a:ext cx="565520" cy="346397"/>
              </a:xfrm>
              <a:custGeom>
                <a:avLst/>
                <a:gdLst/>
                <a:ahLst/>
                <a:cxnLst/>
                <a:rect l="l" t="t" r="r" b="b"/>
                <a:pathLst>
                  <a:path w="22621" h="13856" extrusionOk="0">
                    <a:moveTo>
                      <a:pt x="13148" y="1"/>
                    </a:moveTo>
                    <a:lnTo>
                      <a:pt x="1" y="685"/>
                    </a:lnTo>
                    <a:lnTo>
                      <a:pt x="9496" y="13855"/>
                    </a:lnTo>
                    <a:lnTo>
                      <a:pt x="22621" y="11733"/>
                    </a:lnTo>
                    <a:lnTo>
                      <a:pt x="13148"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 name="Google Shape;158;p19"/>
              <p:cNvSpPr/>
              <p:nvPr/>
            </p:nvSpPr>
            <p:spPr>
              <a:xfrm rot="2700000">
                <a:off x="7225020" y="2989190"/>
                <a:ext cx="228273" cy="301897"/>
              </a:xfrm>
              <a:custGeom>
                <a:avLst/>
                <a:gdLst/>
                <a:ahLst/>
                <a:cxnLst/>
                <a:rect l="l" t="t" r="r" b="b"/>
                <a:pathLst>
                  <a:path w="9131" h="12076" extrusionOk="0">
                    <a:moveTo>
                      <a:pt x="434" y="1"/>
                    </a:moveTo>
                    <a:lnTo>
                      <a:pt x="0" y="69"/>
                    </a:lnTo>
                    <a:lnTo>
                      <a:pt x="9130" y="12075"/>
                    </a:lnTo>
                    <a:lnTo>
                      <a:pt x="434"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 name="Google Shape;159;p19"/>
              <p:cNvSpPr/>
              <p:nvPr/>
            </p:nvSpPr>
            <p:spPr>
              <a:xfrm rot="2700000">
                <a:off x="7046374" y="3130873"/>
                <a:ext cx="598044" cy="340122"/>
              </a:xfrm>
              <a:custGeom>
                <a:avLst/>
                <a:gdLst/>
                <a:ahLst/>
                <a:cxnLst/>
                <a:rect l="l" t="t" r="r" b="b"/>
                <a:pathLst>
                  <a:path w="23922" h="13605" extrusionOk="0">
                    <a:moveTo>
                      <a:pt x="1324" y="0"/>
                    </a:moveTo>
                    <a:lnTo>
                      <a:pt x="1" y="571"/>
                    </a:lnTo>
                    <a:lnTo>
                      <a:pt x="10226" y="13604"/>
                    </a:lnTo>
                    <a:lnTo>
                      <a:pt x="23670" y="10386"/>
                    </a:lnTo>
                    <a:lnTo>
                      <a:pt x="23922" y="9541"/>
                    </a:lnTo>
                    <a:lnTo>
                      <a:pt x="10569" y="12486"/>
                    </a:lnTo>
                    <a:lnTo>
                      <a:pt x="1051" y="890"/>
                    </a:lnTo>
                    <a:lnTo>
                      <a:pt x="1324" y="0"/>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 name="Google Shape;160;p19"/>
              <p:cNvSpPr/>
              <p:nvPr/>
            </p:nvSpPr>
            <p:spPr>
              <a:xfrm rot="2700000">
                <a:off x="7515060" y="3508436"/>
                <a:ext cx="56524" cy="97024"/>
              </a:xfrm>
              <a:custGeom>
                <a:avLst/>
                <a:gdLst/>
                <a:ahLst/>
                <a:cxnLst/>
                <a:rect l="l" t="t" r="r" b="b"/>
                <a:pathLst>
                  <a:path w="2261" h="3881" extrusionOk="0">
                    <a:moveTo>
                      <a:pt x="1735" y="0"/>
                    </a:moveTo>
                    <a:cubicBezTo>
                      <a:pt x="1735" y="1"/>
                      <a:pt x="708" y="1644"/>
                      <a:pt x="0" y="3881"/>
                    </a:cubicBezTo>
                    <a:cubicBezTo>
                      <a:pt x="2260" y="2922"/>
                      <a:pt x="1735" y="1"/>
                      <a:pt x="173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 name="Google Shape;161;p19"/>
              <p:cNvSpPr/>
              <p:nvPr/>
            </p:nvSpPr>
            <p:spPr>
              <a:xfrm rot="2700000">
                <a:off x="7674332" y="3249725"/>
                <a:ext cx="182623" cy="377196"/>
              </a:xfrm>
              <a:custGeom>
                <a:avLst/>
                <a:gdLst/>
                <a:ahLst/>
                <a:cxnLst/>
                <a:rect l="l" t="t" r="r" b="b"/>
                <a:pathLst>
                  <a:path w="7305" h="15088" extrusionOk="0">
                    <a:moveTo>
                      <a:pt x="7304" y="0"/>
                    </a:moveTo>
                    <a:cubicBezTo>
                      <a:pt x="7304" y="1"/>
                      <a:pt x="662" y="6323"/>
                      <a:pt x="0" y="14654"/>
                    </a:cubicBezTo>
                    <a:cubicBezTo>
                      <a:pt x="502" y="15065"/>
                      <a:pt x="845" y="15088"/>
                      <a:pt x="845" y="15088"/>
                    </a:cubicBezTo>
                    <a:lnTo>
                      <a:pt x="7304" y="0"/>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 name="Google Shape;162;p19"/>
              <p:cNvSpPr/>
              <p:nvPr/>
            </p:nvSpPr>
            <p:spPr>
              <a:xfrm rot="2700000">
                <a:off x="7483609" y="3187704"/>
                <a:ext cx="236823" cy="295047"/>
              </a:xfrm>
              <a:custGeom>
                <a:avLst/>
                <a:gdLst/>
                <a:ahLst/>
                <a:cxnLst/>
                <a:rect l="l" t="t" r="r" b="b"/>
                <a:pathLst>
                  <a:path w="9473" h="11802" extrusionOk="0">
                    <a:moveTo>
                      <a:pt x="0" y="1"/>
                    </a:moveTo>
                    <a:lnTo>
                      <a:pt x="9016" y="11801"/>
                    </a:lnTo>
                    <a:lnTo>
                      <a:pt x="9473" y="11733"/>
                    </a:lnTo>
                    <a:lnTo>
                      <a:pt x="0" y="1"/>
                    </a:ln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 name="Google Shape;163;p19"/>
              <p:cNvSpPr/>
              <p:nvPr/>
            </p:nvSpPr>
            <p:spPr>
              <a:xfrm rot="2700000">
                <a:off x="7721835" y="2897941"/>
                <a:ext cx="155799" cy="353247"/>
              </a:xfrm>
              <a:custGeom>
                <a:avLst/>
                <a:gdLst/>
                <a:ahLst/>
                <a:cxnLst/>
                <a:rect l="l" t="t" r="r" b="b"/>
                <a:pathLst>
                  <a:path w="6232" h="14130" extrusionOk="0">
                    <a:moveTo>
                      <a:pt x="6141" y="1"/>
                    </a:moveTo>
                    <a:cubicBezTo>
                      <a:pt x="1" y="9131"/>
                      <a:pt x="160" y="14130"/>
                      <a:pt x="160" y="14130"/>
                    </a:cubicBezTo>
                    <a:lnTo>
                      <a:pt x="6141" y="3607"/>
                    </a:lnTo>
                    <a:cubicBezTo>
                      <a:pt x="6141" y="3607"/>
                      <a:pt x="6232" y="1210"/>
                      <a:pt x="6141" y="1"/>
                    </a:cubicBez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 name="Google Shape;164;p19"/>
              <p:cNvSpPr/>
              <p:nvPr/>
            </p:nvSpPr>
            <p:spPr>
              <a:xfrm rot="2700000">
                <a:off x="7182922" y="3068734"/>
                <a:ext cx="540420" cy="330422"/>
              </a:xfrm>
              <a:custGeom>
                <a:avLst/>
                <a:gdLst/>
                <a:ahLst/>
                <a:cxnLst/>
                <a:rect l="l" t="t" r="r" b="b"/>
                <a:pathLst>
                  <a:path w="21617" h="13217" extrusionOk="0">
                    <a:moveTo>
                      <a:pt x="754" y="1"/>
                    </a:moveTo>
                    <a:lnTo>
                      <a:pt x="1" y="46"/>
                    </a:lnTo>
                    <a:lnTo>
                      <a:pt x="9496" y="13216"/>
                    </a:lnTo>
                    <a:lnTo>
                      <a:pt x="21617" y="11253"/>
                    </a:lnTo>
                    <a:cubicBezTo>
                      <a:pt x="21373" y="11200"/>
                      <a:pt x="21031" y="11176"/>
                      <a:pt x="20617" y="11176"/>
                    </a:cubicBezTo>
                    <a:cubicBezTo>
                      <a:pt x="17338" y="11176"/>
                      <a:pt x="9496" y="12669"/>
                      <a:pt x="9496" y="12669"/>
                    </a:cubicBezTo>
                    <a:lnTo>
                      <a:pt x="754"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 name="Google Shape;165;p19"/>
              <p:cNvSpPr/>
              <p:nvPr/>
            </p:nvSpPr>
            <p:spPr>
              <a:xfrm rot="2700000">
                <a:off x="7221732" y="3030444"/>
                <a:ext cx="140874" cy="178448"/>
              </a:xfrm>
              <a:custGeom>
                <a:avLst/>
                <a:gdLst/>
                <a:ahLst/>
                <a:cxnLst/>
                <a:rect l="l" t="t" r="r" b="b"/>
                <a:pathLst>
                  <a:path w="5635" h="7138" extrusionOk="0">
                    <a:moveTo>
                      <a:pt x="0" y="0"/>
                    </a:moveTo>
                    <a:lnTo>
                      <a:pt x="0" y="0"/>
                    </a:lnTo>
                    <a:cubicBezTo>
                      <a:pt x="1" y="1"/>
                      <a:pt x="4165" y="5075"/>
                      <a:pt x="5339" y="6696"/>
                    </a:cubicBezTo>
                    <a:lnTo>
                      <a:pt x="5339" y="6696"/>
                    </a:lnTo>
                    <a:cubicBezTo>
                      <a:pt x="4395" y="5270"/>
                      <a:pt x="1422" y="836"/>
                      <a:pt x="0" y="0"/>
                    </a:cubicBezTo>
                    <a:close/>
                    <a:moveTo>
                      <a:pt x="5339" y="6696"/>
                    </a:moveTo>
                    <a:cubicBezTo>
                      <a:pt x="5523" y="6974"/>
                      <a:pt x="5630" y="7137"/>
                      <a:pt x="5633" y="7137"/>
                    </a:cubicBezTo>
                    <a:cubicBezTo>
                      <a:pt x="5634" y="7137"/>
                      <a:pt x="5614" y="7103"/>
                      <a:pt x="5570" y="7030"/>
                    </a:cubicBezTo>
                    <a:cubicBezTo>
                      <a:pt x="5518" y="6948"/>
                      <a:pt x="5439" y="6834"/>
                      <a:pt x="5339" y="6696"/>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 name="Google Shape;166;p19"/>
              <p:cNvSpPr/>
              <p:nvPr/>
            </p:nvSpPr>
            <p:spPr>
              <a:xfrm rot="2700000">
                <a:off x="7732084" y="3327413"/>
                <a:ext cx="101024" cy="195198"/>
              </a:xfrm>
              <a:custGeom>
                <a:avLst/>
                <a:gdLst/>
                <a:ahLst/>
                <a:cxnLst/>
                <a:rect l="l" t="t" r="r" b="b"/>
                <a:pathLst>
                  <a:path w="4041" h="7808" extrusionOk="0">
                    <a:moveTo>
                      <a:pt x="4040" y="1"/>
                    </a:moveTo>
                    <a:cubicBezTo>
                      <a:pt x="4040" y="1"/>
                      <a:pt x="1461" y="2489"/>
                      <a:pt x="0" y="7807"/>
                    </a:cubicBezTo>
                    <a:cubicBezTo>
                      <a:pt x="1027" y="5593"/>
                      <a:pt x="2648" y="1895"/>
                      <a:pt x="4040" y="1"/>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 name="Google Shape;167;p19"/>
              <p:cNvSpPr/>
              <p:nvPr/>
            </p:nvSpPr>
            <p:spPr>
              <a:xfrm rot="2700000">
                <a:off x="7299667" y="3430340"/>
                <a:ext cx="234098" cy="39000"/>
              </a:xfrm>
              <a:custGeom>
                <a:avLst/>
                <a:gdLst/>
                <a:ahLst/>
                <a:cxnLst/>
                <a:rect l="l" t="t" r="r" b="b"/>
                <a:pathLst>
                  <a:path w="9364" h="1560" extrusionOk="0">
                    <a:moveTo>
                      <a:pt x="9364" y="0"/>
                    </a:moveTo>
                    <a:cubicBezTo>
                      <a:pt x="9363" y="0"/>
                      <a:pt x="1192" y="1028"/>
                      <a:pt x="119" y="1484"/>
                    </a:cubicBezTo>
                    <a:cubicBezTo>
                      <a:pt x="0" y="1536"/>
                      <a:pt x="16" y="1559"/>
                      <a:pt x="140" y="1559"/>
                    </a:cubicBezTo>
                    <a:cubicBezTo>
                      <a:pt x="1151" y="1559"/>
                      <a:pt x="9363" y="1"/>
                      <a:pt x="9364" y="0"/>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 name="Google Shape;168;p19"/>
              <p:cNvSpPr/>
              <p:nvPr/>
            </p:nvSpPr>
            <p:spPr>
              <a:xfrm rot="2700000">
                <a:off x="7931575" y="3085750"/>
                <a:ext cx="99874" cy="109574"/>
              </a:xfrm>
              <a:custGeom>
                <a:avLst/>
                <a:gdLst/>
                <a:ahLst/>
                <a:cxnLst/>
                <a:rect l="l" t="t" r="r" b="b"/>
                <a:pathLst>
                  <a:path w="3995" h="4383" fill="none" extrusionOk="0">
                    <a:moveTo>
                      <a:pt x="0" y="0"/>
                    </a:moveTo>
                    <a:lnTo>
                      <a:pt x="3995" y="4383"/>
                    </a:ln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 name="Google Shape;169;p19"/>
              <p:cNvSpPr/>
              <p:nvPr/>
            </p:nvSpPr>
            <p:spPr>
              <a:xfrm rot="2700000">
                <a:off x="7968048" y="3241609"/>
                <a:ext cx="18850" cy="20575"/>
              </a:xfrm>
              <a:custGeom>
                <a:avLst/>
                <a:gdLst/>
                <a:ahLst/>
                <a:cxnLst/>
                <a:rect l="l" t="t" r="r" b="b"/>
                <a:pathLst>
                  <a:path w="754" h="823" fill="none" extrusionOk="0">
                    <a:moveTo>
                      <a:pt x="1" y="1"/>
                    </a:moveTo>
                    <a:lnTo>
                      <a:pt x="754" y="823"/>
                    </a:ln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 name="Google Shape;170;p19"/>
              <p:cNvSpPr/>
              <p:nvPr/>
            </p:nvSpPr>
            <p:spPr>
              <a:xfrm rot="2700000">
                <a:off x="7534905" y="3526082"/>
                <a:ext cx="18850" cy="56499"/>
              </a:xfrm>
              <a:custGeom>
                <a:avLst/>
                <a:gdLst/>
                <a:ahLst/>
                <a:cxnLst/>
                <a:rect l="l" t="t" r="r" b="b"/>
                <a:pathLst>
                  <a:path w="754" h="2260" fill="none" extrusionOk="0">
                    <a:moveTo>
                      <a:pt x="0" y="2260"/>
                    </a:moveTo>
                    <a:cubicBezTo>
                      <a:pt x="0" y="2260"/>
                      <a:pt x="548" y="1529"/>
                      <a:pt x="753" y="0"/>
                    </a:cubicBez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 name="Google Shape;171;p19"/>
              <p:cNvSpPr/>
              <p:nvPr/>
            </p:nvSpPr>
            <p:spPr>
              <a:xfrm rot="2700000">
                <a:off x="7192137" y="3040352"/>
                <a:ext cx="89049" cy="112424"/>
              </a:xfrm>
              <a:custGeom>
                <a:avLst/>
                <a:gdLst/>
                <a:ahLst/>
                <a:cxnLst/>
                <a:rect l="l" t="t" r="r" b="b"/>
                <a:pathLst>
                  <a:path w="3562" h="4497" fill="none" extrusionOk="0">
                    <a:moveTo>
                      <a:pt x="0" y="0"/>
                    </a:moveTo>
                    <a:lnTo>
                      <a:pt x="3561" y="4497"/>
                    </a:lnTo>
                  </a:path>
                </a:pathLst>
              </a:custGeom>
              <a:noFill/>
              <a:ln w="4575" cap="rnd" cmpd="sng">
                <a:solidFill>
                  <a:srgbClr val="61D9D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 name="Google Shape;172;p19"/>
              <p:cNvSpPr/>
              <p:nvPr/>
            </p:nvSpPr>
            <p:spPr>
              <a:xfrm rot="2700000">
                <a:off x="7204948" y="3202207"/>
                <a:ext cx="35975" cy="44525"/>
              </a:xfrm>
              <a:custGeom>
                <a:avLst/>
                <a:gdLst/>
                <a:ahLst/>
                <a:cxnLst/>
                <a:rect l="l" t="t" r="r" b="b"/>
                <a:pathLst>
                  <a:path w="1439" h="1781" fill="none" extrusionOk="0">
                    <a:moveTo>
                      <a:pt x="1" y="0"/>
                    </a:moveTo>
                    <a:lnTo>
                      <a:pt x="1439" y="1780"/>
                    </a:lnTo>
                  </a:path>
                </a:pathLst>
              </a:custGeom>
              <a:noFill/>
              <a:ln w="4575" cap="rnd" cmpd="sng">
                <a:solidFill>
                  <a:srgbClr val="61D9D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73" name="Google Shape;173;p19"/>
            <p:cNvSpPr/>
            <p:nvPr/>
          </p:nvSpPr>
          <p:spPr>
            <a:xfrm>
              <a:off x="9011608" y="825898"/>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 name="Google Shape;174;p19"/>
            <p:cNvSpPr/>
            <p:nvPr/>
          </p:nvSpPr>
          <p:spPr>
            <a:xfrm>
              <a:off x="7300762" y="13521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75" name="Google Shape;175;p19"/>
            <p:cNvGrpSpPr/>
            <p:nvPr/>
          </p:nvGrpSpPr>
          <p:grpSpPr>
            <a:xfrm rot="-2902616">
              <a:off x="6813120" y="424668"/>
              <a:ext cx="169066" cy="177310"/>
              <a:chOff x="4298580" y="207227"/>
              <a:chExt cx="169073" cy="177317"/>
            </a:xfrm>
          </p:grpSpPr>
          <p:sp>
            <p:nvSpPr>
              <p:cNvPr id="176" name="Google Shape;176;p19"/>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 name="Google Shape;177;p19"/>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 name="Google Shape;178;p19"/>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 name="Google Shape;179;p19"/>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0" name="Google Shape;180;p19"/>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1" name="Google Shape;181;p19"/>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82" name="Google Shape;182;p19"/>
            <p:cNvGrpSpPr/>
            <p:nvPr/>
          </p:nvGrpSpPr>
          <p:grpSpPr>
            <a:xfrm rot="10800000">
              <a:off x="5967613" y="6894"/>
              <a:ext cx="273294" cy="323868"/>
              <a:chOff x="2962001" y="2010494"/>
              <a:chExt cx="273294" cy="323868"/>
            </a:xfrm>
          </p:grpSpPr>
          <p:sp>
            <p:nvSpPr>
              <p:cNvPr id="183" name="Google Shape;183;p19"/>
              <p:cNvSpPr/>
              <p:nvPr/>
            </p:nvSpPr>
            <p:spPr>
              <a:xfrm flipH="1">
                <a:off x="2962001" y="2059500"/>
                <a:ext cx="273294" cy="2748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 name="Google Shape;184;p19"/>
              <p:cNvSpPr/>
              <p:nvPr/>
            </p:nvSpPr>
            <p:spPr>
              <a:xfrm flipH="1">
                <a:off x="2962001" y="2010494"/>
                <a:ext cx="154367" cy="154376"/>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 name="Google Shape;185;p19"/>
              <p:cNvSpPr/>
              <p:nvPr/>
            </p:nvSpPr>
            <p:spPr>
              <a:xfrm flipH="1">
                <a:off x="2967450" y="2010494"/>
                <a:ext cx="42718" cy="40891"/>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6" name="Google Shape;186;p19"/>
              <p:cNvSpPr/>
              <p:nvPr/>
            </p:nvSpPr>
            <p:spPr>
              <a:xfrm flipH="1">
                <a:off x="3116328" y="2087663"/>
                <a:ext cx="66305" cy="90852"/>
              </a:xfrm>
              <a:custGeom>
                <a:avLst/>
                <a:gdLst/>
                <a:ahLst/>
                <a:cxnLst/>
                <a:rect l="l" t="t" r="r" b="b"/>
                <a:pathLst>
                  <a:path w="1667" h="2284" fill="none" extrusionOk="0">
                    <a:moveTo>
                      <a:pt x="1666" y="1"/>
                    </a:moveTo>
                    <a:lnTo>
                      <a:pt x="0" y="2283"/>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 name="Google Shape;187;p19"/>
              <p:cNvSpPr/>
              <p:nvPr/>
            </p:nvSpPr>
            <p:spPr>
              <a:xfrm flipH="1">
                <a:off x="3026476" y="2220201"/>
                <a:ext cx="66305" cy="89937"/>
              </a:xfrm>
              <a:custGeom>
                <a:avLst/>
                <a:gdLst/>
                <a:ahLst/>
                <a:cxnLst/>
                <a:rect l="l" t="t" r="r" b="b"/>
                <a:pathLst>
                  <a:path w="1667" h="2261" fill="none" extrusionOk="0">
                    <a:moveTo>
                      <a:pt x="1667" y="1"/>
                    </a:moveTo>
                    <a:lnTo>
                      <a:pt x="1" y="2261"/>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88" name="Google Shape;188;p19"/>
            <p:cNvGrpSpPr/>
            <p:nvPr/>
          </p:nvGrpSpPr>
          <p:grpSpPr>
            <a:xfrm rot="429121">
              <a:off x="6085996" y="640198"/>
              <a:ext cx="275187" cy="229967"/>
              <a:chOff x="1192779" y="389220"/>
              <a:chExt cx="275192" cy="229971"/>
            </a:xfrm>
          </p:grpSpPr>
          <p:sp>
            <p:nvSpPr>
              <p:cNvPr id="189" name="Google Shape;189;p19"/>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 name="Google Shape;190;p19"/>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1" name="Google Shape;191;p19"/>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 name="Google Shape;192;p19"/>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 name="Google Shape;193;p19"/>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 name="Google Shape;194;p19"/>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27"/>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800" b="1">
                <a:latin typeface="Open Sans"/>
                <a:ea typeface="Open Sans"/>
                <a:cs typeface="Open Sans"/>
                <a:sym typeface="Open Sans"/>
              </a:rPr>
              <a:t>Vocabulary Development</a:t>
            </a:r>
            <a:endParaRPr sz="3800" b="1">
              <a:latin typeface="Open Sans"/>
              <a:ea typeface="Open Sans"/>
              <a:cs typeface="Open Sans"/>
              <a:sym typeface="Open Sans"/>
            </a:endParaRPr>
          </a:p>
        </p:txBody>
      </p:sp>
      <p:grpSp>
        <p:nvGrpSpPr>
          <p:cNvPr id="692" name="Google Shape;692;p27"/>
          <p:cNvGrpSpPr/>
          <p:nvPr/>
        </p:nvGrpSpPr>
        <p:grpSpPr>
          <a:xfrm flipH="1">
            <a:off x="6487826" y="1042983"/>
            <a:ext cx="2402893" cy="3057545"/>
            <a:chOff x="1133466" y="2485804"/>
            <a:chExt cx="1480708" cy="2117707"/>
          </a:xfrm>
        </p:grpSpPr>
        <p:sp>
          <p:nvSpPr>
            <p:cNvPr id="693" name="Google Shape;693;p27"/>
            <p:cNvSpPr/>
            <p:nvPr/>
          </p:nvSpPr>
          <p:spPr>
            <a:xfrm>
              <a:off x="1133466" y="44171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0C0044">
                <a:alpha val="12549"/>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4" name="Google Shape;694;p27"/>
            <p:cNvSpPr/>
            <p:nvPr/>
          </p:nvSpPr>
          <p:spPr>
            <a:xfrm>
              <a:off x="1398048" y="30283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5" name="Google Shape;695;p27"/>
            <p:cNvSpPr/>
            <p:nvPr/>
          </p:nvSpPr>
          <p:spPr>
            <a:xfrm>
              <a:off x="1453680" y="30283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6" name="Google Shape;696;p27"/>
            <p:cNvSpPr/>
            <p:nvPr/>
          </p:nvSpPr>
          <p:spPr>
            <a:xfrm>
              <a:off x="2067553" y="29196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50315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7" name="Google Shape;697;p27"/>
            <p:cNvSpPr/>
            <p:nvPr/>
          </p:nvSpPr>
          <p:spPr>
            <a:xfrm>
              <a:off x="2067553" y="29196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8" name="Google Shape;698;p27"/>
            <p:cNvSpPr/>
            <p:nvPr/>
          </p:nvSpPr>
          <p:spPr>
            <a:xfrm>
              <a:off x="2306884" y="28173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99" name="Google Shape;699;p27"/>
            <p:cNvSpPr/>
            <p:nvPr/>
          </p:nvSpPr>
          <p:spPr>
            <a:xfrm>
              <a:off x="2206617" y="28730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0" name="Google Shape;700;p27"/>
            <p:cNvSpPr/>
            <p:nvPr/>
          </p:nvSpPr>
          <p:spPr>
            <a:xfrm>
              <a:off x="2296540" y="29079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1" name="Google Shape;701;p27"/>
            <p:cNvSpPr/>
            <p:nvPr/>
          </p:nvSpPr>
          <p:spPr>
            <a:xfrm>
              <a:off x="1492477" y="30697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2" name="Google Shape;702;p27"/>
            <p:cNvSpPr/>
            <p:nvPr/>
          </p:nvSpPr>
          <p:spPr>
            <a:xfrm>
              <a:off x="1597279" y="33990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3" name="Google Shape;703;p27"/>
            <p:cNvSpPr/>
            <p:nvPr/>
          </p:nvSpPr>
          <p:spPr>
            <a:xfrm>
              <a:off x="1949176" y="33770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4" name="Google Shape;704;p27"/>
            <p:cNvSpPr/>
            <p:nvPr/>
          </p:nvSpPr>
          <p:spPr>
            <a:xfrm>
              <a:off x="1680060" y="33556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5" name="Google Shape;705;p27"/>
            <p:cNvSpPr/>
            <p:nvPr/>
          </p:nvSpPr>
          <p:spPr>
            <a:xfrm>
              <a:off x="1715003" y="33259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6" name="Google Shape;706;p27"/>
            <p:cNvSpPr/>
            <p:nvPr/>
          </p:nvSpPr>
          <p:spPr>
            <a:xfrm>
              <a:off x="2114767" y="26952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7" name="Google Shape;707;p27"/>
            <p:cNvSpPr/>
            <p:nvPr/>
          </p:nvSpPr>
          <p:spPr>
            <a:xfrm>
              <a:off x="1568173" y="26609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8" name="Google Shape;708;p27"/>
            <p:cNvSpPr/>
            <p:nvPr/>
          </p:nvSpPr>
          <p:spPr>
            <a:xfrm>
              <a:off x="1494433" y="31040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09" name="Google Shape;709;p27"/>
            <p:cNvSpPr/>
            <p:nvPr/>
          </p:nvSpPr>
          <p:spPr>
            <a:xfrm>
              <a:off x="1709193" y="29494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0" name="Google Shape;710;p27"/>
            <p:cNvSpPr/>
            <p:nvPr/>
          </p:nvSpPr>
          <p:spPr>
            <a:xfrm>
              <a:off x="1747339" y="29394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1" name="Google Shape;711;p27"/>
            <p:cNvSpPr/>
            <p:nvPr/>
          </p:nvSpPr>
          <p:spPr>
            <a:xfrm>
              <a:off x="1750570" y="29439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2" name="Google Shape;712;p27"/>
            <p:cNvSpPr/>
            <p:nvPr/>
          </p:nvSpPr>
          <p:spPr>
            <a:xfrm>
              <a:off x="1779675" y="29476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3" name="Google Shape;713;p27"/>
            <p:cNvSpPr/>
            <p:nvPr/>
          </p:nvSpPr>
          <p:spPr>
            <a:xfrm>
              <a:off x="2149710" y="28814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4" name="Google Shape;714;p27"/>
            <p:cNvSpPr/>
            <p:nvPr/>
          </p:nvSpPr>
          <p:spPr>
            <a:xfrm>
              <a:off x="2079824" y="28859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5" name="Google Shape;715;p27"/>
            <p:cNvSpPr/>
            <p:nvPr/>
          </p:nvSpPr>
          <p:spPr>
            <a:xfrm>
              <a:off x="2079824" y="28911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6" name="Google Shape;716;p27"/>
            <p:cNvSpPr/>
            <p:nvPr/>
          </p:nvSpPr>
          <p:spPr>
            <a:xfrm>
              <a:off x="2110884" y="28929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7" name="Google Shape;717;p27"/>
            <p:cNvSpPr/>
            <p:nvPr/>
          </p:nvSpPr>
          <p:spPr>
            <a:xfrm>
              <a:off x="1985395" y="30407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8" name="Google Shape;718;p27"/>
            <p:cNvSpPr/>
            <p:nvPr/>
          </p:nvSpPr>
          <p:spPr>
            <a:xfrm>
              <a:off x="1850185" y="31059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19" name="Google Shape;719;p27"/>
            <p:cNvSpPr/>
            <p:nvPr/>
          </p:nvSpPr>
          <p:spPr>
            <a:xfrm>
              <a:off x="1568173" y="40081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0" name="Google Shape;720;p27"/>
            <p:cNvSpPr/>
            <p:nvPr/>
          </p:nvSpPr>
          <p:spPr>
            <a:xfrm>
              <a:off x="1837432" y="31378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1" name="Google Shape;721;p27"/>
            <p:cNvSpPr/>
            <p:nvPr/>
          </p:nvSpPr>
          <p:spPr>
            <a:xfrm>
              <a:off x="2134832" y="31039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2" name="Google Shape;722;p27"/>
            <p:cNvSpPr/>
            <p:nvPr/>
          </p:nvSpPr>
          <p:spPr>
            <a:xfrm>
              <a:off x="1559105" y="41312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3" name="Google Shape;723;p27"/>
            <p:cNvSpPr/>
            <p:nvPr/>
          </p:nvSpPr>
          <p:spPr>
            <a:xfrm>
              <a:off x="2006735" y="42366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4" name="Google Shape;724;p27"/>
            <p:cNvSpPr/>
            <p:nvPr/>
          </p:nvSpPr>
          <p:spPr>
            <a:xfrm>
              <a:off x="1991205" y="32554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5" name="Google Shape;725;p27"/>
            <p:cNvSpPr/>
            <p:nvPr/>
          </p:nvSpPr>
          <p:spPr>
            <a:xfrm>
              <a:off x="1542922" y="37205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6" name="Google Shape;726;p27"/>
            <p:cNvSpPr/>
            <p:nvPr/>
          </p:nvSpPr>
          <p:spPr>
            <a:xfrm>
              <a:off x="1542922" y="41390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7" name="Google Shape;727;p27"/>
            <p:cNvSpPr/>
            <p:nvPr/>
          </p:nvSpPr>
          <p:spPr>
            <a:xfrm>
              <a:off x="2013196" y="42399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8" name="Google Shape;728;p27"/>
            <p:cNvSpPr/>
            <p:nvPr/>
          </p:nvSpPr>
          <p:spPr>
            <a:xfrm>
              <a:off x="1690432" y="37205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29" name="Google Shape;729;p27"/>
            <p:cNvSpPr/>
            <p:nvPr/>
          </p:nvSpPr>
          <p:spPr>
            <a:xfrm>
              <a:off x="1651606" y="31175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0" name="Google Shape;730;p27"/>
            <p:cNvSpPr/>
            <p:nvPr/>
          </p:nvSpPr>
          <p:spPr>
            <a:xfrm>
              <a:off x="1568173" y="37158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1" name="Google Shape;731;p27"/>
            <p:cNvSpPr/>
            <p:nvPr/>
          </p:nvSpPr>
          <p:spPr>
            <a:xfrm>
              <a:off x="1410971" y="41312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2" name="Google Shape;732;p27"/>
            <p:cNvSpPr/>
            <p:nvPr/>
          </p:nvSpPr>
          <p:spPr>
            <a:xfrm>
              <a:off x="2006735" y="42444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3" name="Google Shape;733;p27"/>
            <p:cNvSpPr/>
            <p:nvPr/>
          </p:nvSpPr>
          <p:spPr>
            <a:xfrm>
              <a:off x="2176860" y="30347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4" name="Google Shape;734;p27"/>
            <p:cNvSpPr/>
            <p:nvPr/>
          </p:nvSpPr>
          <p:spPr>
            <a:xfrm>
              <a:off x="1673598" y="36836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5" name="Google Shape;735;p27"/>
            <p:cNvSpPr/>
            <p:nvPr/>
          </p:nvSpPr>
          <p:spPr>
            <a:xfrm>
              <a:off x="1807505" y="37540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6" name="Google Shape;736;p27"/>
            <p:cNvSpPr/>
            <p:nvPr/>
          </p:nvSpPr>
          <p:spPr>
            <a:xfrm>
              <a:off x="1772051" y="37301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7" name="Google Shape;737;p27"/>
            <p:cNvSpPr/>
            <p:nvPr/>
          </p:nvSpPr>
          <p:spPr>
            <a:xfrm>
              <a:off x="1751873" y="32924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8" name="Google Shape;738;p27"/>
            <p:cNvSpPr/>
            <p:nvPr/>
          </p:nvSpPr>
          <p:spPr>
            <a:xfrm>
              <a:off x="1777748" y="33099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39" name="Google Shape;739;p27"/>
            <p:cNvSpPr/>
            <p:nvPr/>
          </p:nvSpPr>
          <p:spPr>
            <a:xfrm>
              <a:off x="1823035" y="33420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0" name="Google Shape;740;p27"/>
            <p:cNvSpPr/>
            <p:nvPr/>
          </p:nvSpPr>
          <p:spPr>
            <a:xfrm>
              <a:off x="1839841" y="33569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1" name="Google Shape;741;p27"/>
            <p:cNvSpPr/>
            <p:nvPr/>
          </p:nvSpPr>
          <p:spPr>
            <a:xfrm>
              <a:off x="1828193" y="38110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2" name="Google Shape;742;p27"/>
            <p:cNvSpPr/>
            <p:nvPr/>
          </p:nvSpPr>
          <p:spPr>
            <a:xfrm>
              <a:off x="1784209" y="34675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3" name="Google Shape;743;p27"/>
            <p:cNvSpPr/>
            <p:nvPr/>
          </p:nvSpPr>
          <p:spPr>
            <a:xfrm>
              <a:off x="1985395" y="34520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4" name="Google Shape;744;p27"/>
            <p:cNvSpPr/>
            <p:nvPr/>
          </p:nvSpPr>
          <p:spPr>
            <a:xfrm>
              <a:off x="1785796" y="32940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5" name="Google Shape;745;p27"/>
            <p:cNvSpPr/>
            <p:nvPr/>
          </p:nvSpPr>
          <p:spPr>
            <a:xfrm>
              <a:off x="1929763" y="32719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6" name="Google Shape;746;p27"/>
            <p:cNvSpPr/>
            <p:nvPr/>
          </p:nvSpPr>
          <p:spPr>
            <a:xfrm>
              <a:off x="1568173" y="26609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7" name="Google Shape;747;p27"/>
            <p:cNvSpPr/>
            <p:nvPr/>
          </p:nvSpPr>
          <p:spPr>
            <a:xfrm>
              <a:off x="1654837" y="34188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8" name="Google Shape;748;p27"/>
            <p:cNvSpPr/>
            <p:nvPr/>
          </p:nvSpPr>
          <p:spPr>
            <a:xfrm>
              <a:off x="1780327" y="34188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49" name="Google Shape;749;p27"/>
            <p:cNvSpPr/>
            <p:nvPr/>
          </p:nvSpPr>
          <p:spPr>
            <a:xfrm>
              <a:off x="1981512" y="33968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0" name="Google Shape;750;p27"/>
            <p:cNvSpPr/>
            <p:nvPr/>
          </p:nvSpPr>
          <p:spPr>
            <a:xfrm>
              <a:off x="1981512" y="33968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1" name="Google Shape;751;p27"/>
            <p:cNvSpPr/>
            <p:nvPr/>
          </p:nvSpPr>
          <p:spPr>
            <a:xfrm>
              <a:off x="1673598" y="34300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2" name="Google Shape;752;p27"/>
            <p:cNvSpPr/>
            <p:nvPr/>
          </p:nvSpPr>
          <p:spPr>
            <a:xfrm>
              <a:off x="2112188" y="34003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3" name="Google Shape;753;p27"/>
            <p:cNvSpPr/>
            <p:nvPr/>
          </p:nvSpPr>
          <p:spPr>
            <a:xfrm>
              <a:off x="1567522" y="31958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4" name="Google Shape;754;p27"/>
            <p:cNvSpPr/>
            <p:nvPr/>
          </p:nvSpPr>
          <p:spPr>
            <a:xfrm>
              <a:off x="2308187" y="29940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5" name="Google Shape;755;p27"/>
            <p:cNvSpPr/>
            <p:nvPr/>
          </p:nvSpPr>
          <p:spPr>
            <a:xfrm>
              <a:off x="1715853" y="28730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6" name="Google Shape;756;p27"/>
            <p:cNvSpPr/>
            <p:nvPr/>
          </p:nvSpPr>
          <p:spPr>
            <a:xfrm>
              <a:off x="2070783" y="28245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7" name="Google Shape;757;p27"/>
            <p:cNvSpPr/>
            <p:nvPr/>
          </p:nvSpPr>
          <p:spPr>
            <a:xfrm>
              <a:off x="1386401" y="29430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8" name="Google Shape;758;p27"/>
            <p:cNvSpPr/>
            <p:nvPr/>
          </p:nvSpPr>
          <p:spPr>
            <a:xfrm>
              <a:off x="1479554" y="24858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59" name="Google Shape;759;p27"/>
            <p:cNvSpPr/>
            <p:nvPr/>
          </p:nvSpPr>
          <p:spPr>
            <a:xfrm>
              <a:off x="1479554" y="25535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0" name="Google Shape;760;p27"/>
            <p:cNvSpPr/>
            <p:nvPr/>
          </p:nvSpPr>
          <p:spPr>
            <a:xfrm>
              <a:off x="1553918" y="42095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1" name="Google Shape;761;p27"/>
            <p:cNvSpPr/>
            <p:nvPr/>
          </p:nvSpPr>
          <p:spPr>
            <a:xfrm>
              <a:off x="1595323" y="42496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2" name="Google Shape;762;p27"/>
            <p:cNvSpPr/>
            <p:nvPr/>
          </p:nvSpPr>
          <p:spPr>
            <a:xfrm>
              <a:off x="1504125" y="42554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3" name="Google Shape;763;p27"/>
            <p:cNvSpPr/>
            <p:nvPr/>
          </p:nvSpPr>
          <p:spPr>
            <a:xfrm>
              <a:off x="1549412" y="42968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4" name="Google Shape;764;p27"/>
            <p:cNvSpPr/>
            <p:nvPr/>
          </p:nvSpPr>
          <p:spPr>
            <a:xfrm>
              <a:off x="1445915" y="42916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5" name="Google Shape;765;p27"/>
            <p:cNvSpPr/>
            <p:nvPr/>
          </p:nvSpPr>
          <p:spPr>
            <a:xfrm>
              <a:off x="1506704" y="43330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6" name="Google Shape;766;p27"/>
            <p:cNvSpPr/>
            <p:nvPr/>
          </p:nvSpPr>
          <p:spPr>
            <a:xfrm>
              <a:off x="1464676" y="43725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7" name="Google Shape;767;p27"/>
            <p:cNvSpPr/>
            <p:nvPr/>
          </p:nvSpPr>
          <p:spPr>
            <a:xfrm>
              <a:off x="1502821" y="44281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8" name="Google Shape;768;p27"/>
            <p:cNvSpPr/>
            <p:nvPr/>
          </p:nvSpPr>
          <p:spPr>
            <a:xfrm>
              <a:off x="1499591" y="44779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69" name="Google Shape;769;p27"/>
            <p:cNvSpPr/>
            <p:nvPr/>
          </p:nvSpPr>
          <p:spPr>
            <a:xfrm>
              <a:off x="1561684" y="44022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0" name="Google Shape;770;p27"/>
            <p:cNvSpPr/>
            <p:nvPr/>
          </p:nvSpPr>
          <p:spPr>
            <a:xfrm>
              <a:off x="1549412" y="43557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1" name="Google Shape;771;p27"/>
            <p:cNvSpPr/>
            <p:nvPr/>
          </p:nvSpPr>
          <p:spPr>
            <a:xfrm>
              <a:off x="1634801" y="43453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2" name="Google Shape;772;p27"/>
            <p:cNvSpPr/>
            <p:nvPr/>
          </p:nvSpPr>
          <p:spPr>
            <a:xfrm>
              <a:off x="1631542" y="43039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3" name="Google Shape;773;p27"/>
            <p:cNvSpPr/>
            <p:nvPr/>
          </p:nvSpPr>
          <p:spPr>
            <a:xfrm>
              <a:off x="1679436" y="43240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4" name="Google Shape;774;p27"/>
            <p:cNvSpPr/>
            <p:nvPr/>
          </p:nvSpPr>
          <p:spPr>
            <a:xfrm>
              <a:off x="1432311" y="43440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5" name="Google Shape;775;p27"/>
            <p:cNvSpPr/>
            <p:nvPr/>
          </p:nvSpPr>
          <p:spPr>
            <a:xfrm>
              <a:off x="1522234" y="42159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6" name="Google Shape;776;p27"/>
            <p:cNvSpPr/>
            <p:nvPr/>
          </p:nvSpPr>
          <p:spPr>
            <a:xfrm>
              <a:off x="1561060" y="41746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7" name="Google Shape;777;p27"/>
            <p:cNvSpPr/>
            <p:nvPr/>
          </p:nvSpPr>
          <p:spPr>
            <a:xfrm>
              <a:off x="1595975" y="43511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8" name="Google Shape;778;p27"/>
            <p:cNvSpPr/>
            <p:nvPr/>
          </p:nvSpPr>
          <p:spPr>
            <a:xfrm>
              <a:off x="2015804" y="43091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79" name="Google Shape;779;p27"/>
            <p:cNvSpPr/>
            <p:nvPr/>
          </p:nvSpPr>
          <p:spPr>
            <a:xfrm>
              <a:off x="2057208" y="43447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0" name="Google Shape;780;p27"/>
            <p:cNvSpPr/>
            <p:nvPr/>
          </p:nvSpPr>
          <p:spPr>
            <a:xfrm>
              <a:off x="2081779" y="43188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1" name="Google Shape;781;p27"/>
            <p:cNvSpPr/>
            <p:nvPr/>
          </p:nvSpPr>
          <p:spPr>
            <a:xfrm>
              <a:off x="2117346" y="43563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2" name="Google Shape;782;p27"/>
            <p:cNvSpPr/>
            <p:nvPr/>
          </p:nvSpPr>
          <p:spPr>
            <a:xfrm>
              <a:off x="2150334" y="43175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3" name="Google Shape;783;p27"/>
            <p:cNvSpPr/>
            <p:nvPr/>
          </p:nvSpPr>
          <p:spPr>
            <a:xfrm>
              <a:off x="2189811" y="43376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4" name="Google Shape;784;p27"/>
            <p:cNvSpPr/>
            <p:nvPr/>
          </p:nvSpPr>
          <p:spPr>
            <a:xfrm>
              <a:off x="2216338" y="42845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5" name="Google Shape;785;p27"/>
            <p:cNvSpPr/>
            <p:nvPr/>
          </p:nvSpPr>
          <p:spPr>
            <a:xfrm>
              <a:off x="2237026" y="43272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6" name="Google Shape;786;p27"/>
            <p:cNvSpPr/>
            <p:nvPr/>
          </p:nvSpPr>
          <p:spPr>
            <a:xfrm>
              <a:off x="2030682" y="43783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7" name="Google Shape;787;p27"/>
            <p:cNvSpPr/>
            <p:nvPr/>
          </p:nvSpPr>
          <p:spPr>
            <a:xfrm>
              <a:off x="2063018" y="44165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8" name="Google Shape;788;p27"/>
            <p:cNvSpPr/>
            <p:nvPr/>
          </p:nvSpPr>
          <p:spPr>
            <a:xfrm>
              <a:off x="2084358" y="43919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89" name="Google Shape;789;p27"/>
            <p:cNvSpPr/>
            <p:nvPr/>
          </p:nvSpPr>
          <p:spPr>
            <a:xfrm>
              <a:off x="2136107" y="44197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0" name="Google Shape;790;p27"/>
            <p:cNvSpPr/>
            <p:nvPr/>
          </p:nvSpPr>
          <p:spPr>
            <a:xfrm>
              <a:off x="2157447" y="43828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1" name="Google Shape;791;p27"/>
            <p:cNvSpPr/>
            <p:nvPr/>
          </p:nvSpPr>
          <p:spPr>
            <a:xfrm>
              <a:off x="2204690" y="43997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2" name="Google Shape;792;p27"/>
            <p:cNvSpPr/>
            <p:nvPr/>
          </p:nvSpPr>
          <p:spPr>
            <a:xfrm>
              <a:off x="2225378" y="43757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3" name="Google Shape;793;p27"/>
            <p:cNvSpPr/>
            <p:nvPr/>
          </p:nvSpPr>
          <p:spPr>
            <a:xfrm>
              <a:off x="2244139" y="44501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4" name="Google Shape;794;p27"/>
            <p:cNvSpPr/>
            <p:nvPr/>
          </p:nvSpPr>
          <p:spPr>
            <a:xfrm>
              <a:off x="2164589" y="44579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5" name="Google Shape;795;p27"/>
            <p:cNvSpPr/>
            <p:nvPr/>
          </p:nvSpPr>
          <p:spPr>
            <a:xfrm>
              <a:off x="2169747" y="44838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6" name="Google Shape;796;p27"/>
            <p:cNvSpPr/>
            <p:nvPr/>
          </p:nvSpPr>
          <p:spPr>
            <a:xfrm>
              <a:off x="2090820" y="44533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7" name="Google Shape;797;p27"/>
            <p:cNvSpPr/>
            <p:nvPr/>
          </p:nvSpPr>
          <p:spPr>
            <a:xfrm>
              <a:off x="2095354" y="45070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8" name="Google Shape;798;p27"/>
            <p:cNvSpPr/>
            <p:nvPr/>
          </p:nvSpPr>
          <p:spPr>
            <a:xfrm>
              <a:off x="2051370" y="44747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99" name="Google Shape;799;p27"/>
            <p:cNvSpPr/>
            <p:nvPr/>
          </p:nvSpPr>
          <p:spPr>
            <a:xfrm>
              <a:off x="2063670" y="45226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0" name="Google Shape;800;p27"/>
            <p:cNvSpPr/>
            <p:nvPr/>
          </p:nvSpPr>
          <p:spPr>
            <a:xfrm>
              <a:off x="2132876" y="45426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1" name="Google Shape;801;p27"/>
            <p:cNvSpPr/>
            <p:nvPr/>
          </p:nvSpPr>
          <p:spPr>
            <a:xfrm>
              <a:off x="2136107" y="44980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2" name="Google Shape;802;p27"/>
            <p:cNvSpPr/>
            <p:nvPr/>
          </p:nvSpPr>
          <p:spPr>
            <a:xfrm>
              <a:off x="2226568" y="45235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3" name="Google Shape;803;p27"/>
            <p:cNvSpPr/>
            <p:nvPr/>
          </p:nvSpPr>
          <p:spPr>
            <a:xfrm>
              <a:off x="2231840" y="44928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4" name="Google Shape;804;p27"/>
            <p:cNvSpPr/>
            <p:nvPr/>
          </p:nvSpPr>
          <p:spPr>
            <a:xfrm>
              <a:off x="2271317" y="45148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5" name="Google Shape;805;p27"/>
            <p:cNvSpPr/>
            <p:nvPr/>
          </p:nvSpPr>
          <p:spPr>
            <a:xfrm>
              <a:off x="1556526" y="44760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6" name="Google Shape;806;p27"/>
            <p:cNvSpPr/>
            <p:nvPr/>
          </p:nvSpPr>
          <p:spPr>
            <a:xfrm>
              <a:off x="1464024" y="44249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7" name="Google Shape;807;p27"/>
            <p:cNvSpPr/>
            <p:nvPr/>
          </p:nvSpPr>
          <p:spPr>
            <a:xfrm>
              <a:off x="1512542" y="43816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8" name="Google Shape;808;p27"/>
            <p:cNvSpPr/>
            <p:nvPr/>
          </p:nvSpPr>
          <p:spPr>
            <a:xfrm>
              <a:off x="1612157" y="43835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09" name="Google Shape;809;p27"/>
            <p:cNvSpPr/>
            <p:nvPr/>
          </p:nvSpPr>
          <p:spPr>
            <a:xfrm>
              <a:off x="1491825" y="43013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0" name="Google Shape;810;p27"/>
            <p:cNvSpPr/>
            <p:nvPr/>
          </p:nvSpPr>
          <p:spPr>
            <a:xfrm>
              <a:off x="1561684" y="42483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1" name="Google Shape;811;p27"/>
            <p:cNvSpPr/>
            <p:nvPr/>
          </p:nvSpPr>
          <p:spPr>
            <a:xfrm>
              <a:off x="1474255" y="42575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2" name="Google Shape;812;p27"/>
            <p:cNvSpPr/>
            <p:nvPr/>
          </p:nvSpPr>
          <p:spPr>
            <a:xfrm>
              <a:off x="1421316" y="43020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3" name="Google Shape;813;p27"/>
            <p:cNvSpPr/>
            <p:nvPr/>
          </p:nvSpPr>
          <p:spPr>
            <a:xfrm>
              <a:off x="1594671" y="43059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814" name="Google Shape;814;p27"/>
          <p:cNvGrpSpPr/>
          <p:nvPr/>
        </p:nvGrpSpPr>
        <p:grpSpPr>
          <a:xfrm rot="318109">
            <a:off x="330227" y="280816"/>
            <a:ext cx="3116923" cy="2059922"/>
            <a:chOff x="-866774" y="92840"/>
            <a:chExt cx="2623046" cy="1872006"/>
          </a:xfrm>
        </p:grpSpPr>
        <p:sp>
          <p:nvSpPr>
            <p:cNvPr id="815" name="Google Shape;815;p27"/>
            <p:cNvSpPr/>
            <p:nvPr/>
          </p:nvSpPr>
          <p:spPr>
            <a:xfrm flipH="1">
              <a:off x="-734771" y="445625"/>
              <a:ext cx="2419716" cy="1519221"/>
            </a:xfrm>
            <a:custGeom>
              <a:avLst/>
              <a:gdLst/>
              <a:ahLst/>
              <a:cxnLst/>
              <a:rect l="l" t="t" r="r" b="b"/>
              <a:pathLst>
                <a:path w="69308" h="43512" extrusionOk="0">
                  <a:moveTo>
                    <a:pt x="15581" y="0"/>
                  </a:moveTo>
                  <a:cubicBezTo>
                    <a:pt x="10161" y="0"/>
                    <a:pt x="4786" y="1525"/>
                    <a:pt x="79" y="4265"/>
                  </a:cubicBezTo>
                  <a:cubicBezTo>
                    <a:pt x="0" y="4305"/>
                    <a:pt x="40" y="4411"/>
                    <a:pt x="111" y="4411"/>
                  </a:cubicBezTo>
                  <a:cubicBezTo>
                    <a:pt x="122" y="4411"/>
                    <a:pt x="134" y="4409"/>
                    <a:pt x="147" y="4402"/>
                  </a:cubicBezTo>
                  <a:cubicBezTo>
                    <a:pt x="3548" y="3284"/>
                    <a:pt x="6789" y="1732"/>
                    <a:pt x="10327" y="1093"/>
                  </a:cubicBezTo>
                  <a:cubicBezTo>
                    <a:pt x="12024" y="779"/>
                    <a:pt x="13751" y="619"/>
                    <a:pt x="15477" y="619"/>
                  </a:cubicBezTo>
                  <a:cubicBezTo>
                    <a:pt x="17141" y="619"/>
                    <a:pt x="18803" y="767"/>
                    <a:pt x="20439" y="1070"/>
                  </a:cubicBezTo>
                  <a:cubicBezTo>
                    <a:pt x="27378" y="2348"/>
                    <a:pt x="32970" y="6365"/>
                    <a:pt x="36599" y="12368"/>
                  </a:cubicBezTo>
                  <a:cubicBezTo>
                    <a:pt x="40480" y="18805"/>
                    <a:pt x="42077" y="26269"/>
                    <a:pt x="45341" y="33002"/>
                  </a:cubicBezTo>
                  <a:cubicBezTo>
                    <a:pt x="47601" y="37636"/>
                    <a:pt x="51139" y="42452"/>
                    <a:pt x="56571" y="43365"/>
                  </a:cubicBezTo>
                  <a:cubicBezTo>
                    <a:pt x="57175" y="43463"/>
                    <a:pt x="57793" y="43511"/>
                    <a:pt x="58417" y="43511"/>
                  </a:cubicBezTo>
                  <a:cubicBezTo>
                    <a:pt x="62867" y="43511"/>
                    <a:pt x="67601" y="41061"/>
                    <a:pt x="69262" y="36837"/>
                  </a:cubicBezTo>
                  <a:cubicBezTo>
                    <a:pt x="69308" y="36715"/>
                    <a:pt x="69181" y="36634"/>
                    <a:pt x="69064" y="36634"/>
                  </a:cubicBezTo>
                  <a:cubicBezTo>
                    <a:pt x="69006" y="36634"/>
                    <a:pt x="68950" y="36654"/>
                    <a:pt x="68920" y="36700"/>
                  </a:cubicBezTo>
                  <a:cubicBezTo>
                    <a:pt x="66588" y="40402"/>
                    <a:pt x="62602" y="42927"/>
                    <a:pt x="58434" y="42927"/>
                  </a:cubicBezTo>
                  <a:cubicBezTo>
                    <a:pt x="56769" y="42927"/>
                    <a:pt x="55074" y="42523"/>
                    <a:pt x="53444" y="41630"/>
                  </a:cubicBezTo>
                  <a:cubicBezTo>
                    <a:pt x="47418" y="38343"/>
                    <a:pt x="44930" y="30720"/>
                    <a:pt x="42739" y="24694"/>
                  </a:cubicBezTo>
                  <a:cubicBezTo>
                    <a:pt x="40548" y="18668"/>
                    <a:pt x="38357" y="12414"/>
                    <a:pt x="33974" y="7621"/>
                  </a:cubicBezTo>
                  <a:cubicBezTo>
                    <a:pt x="30208" y="3489"/>
                    <a:pt x="24981" y="1024"/>
                    <a:pt x="19503" y="271"/>
                  </a:cubicBezTo>
                  <a:cubicBezTo>
                    <a:pt x="18199" y="89"/>
                    <a:pt x="16888" y="0"/>
                    <a:pt x="1558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6" name="Google Shape;816;p27"/>
            <p:cNvSpPr/>
            <p:nvPr/>
          </p:nvSpPr>
          <p:spPr>
            <a:xfrm flipH="1">
              <a:off x="-866774" y="92840"/>
              <a:ext cx="2623046" cy="1646906"/>
            </a:xfrm>
            <a:custGeom>
              <a:avLst/>
              <a:gdLst/>
              <a:ahLst/>
              <a:cxnLst/>
              <a:rect l="l" t="t" r="r" b="b"/>
              <a:pathLst>
                <a:path w="75132" h="47169" extrusionOk="0">
                  <a:moveTo>
                    <a:pt x="36685" y="0"/>
                  </a:moveTo>
                  <a:cubicBezTo>
                    <a:pt x="31099" y="0"/>
                    <a:pt x="25409" y="1019"/>
                    <a:pt x="20108" y="2340"/>
                  </a:cubicBezTo>
                  <a:cubicBezTo>
                    <a:pt x="12667" y="4189"/>
                    <a:pt x="5454" y="7271"/>
                    <a:pt x="136" y="12977"/>
                  </a:cubicBezTo>
                  <a:cubicBezTo>
                    <a:pt x="0" y="13130"/>
                    <a:pt x="142" y="13295"/>
                    <a:pt x="298" y="13295"/>
                  </a:cubicBezTo>
                  <a:cubicBezTo>
                    <a:pt x="353" y="13295"/>
                    <a:pt x="409" y="13275"/>
                    <a:pt x="455" y="13228"/>
                  </a:cubicBezTo>
                  <a:cubicBezTo>
                    <a:pt x="5660" y="7933"/>
                    <a:pt x="12599" y="4920"/>
                    <a:pt x="19697" y="3094"/>
                  </a:cubicBezTo>
                  <a:cubicBezTo>
                    <a:pt x="25034" y="1728"/>
                    <a:pt x="30901" y="572"/>
                    <a:pt x="36622" y="572"/>
                  </a:cubicBezTo>
                  <a:cubicBezTo>
                    <a:pt x="39123" y="572"/>
                    <a:pt x="41595" y="793"/>
                    <a:pt x="43983" y="1313"/>
                  </a:cubicBezTo>
                  <a:cubicBezTo>
                    <a:pt x="61719" y="5216"/>
                    <a:pt x="55396" y="28681"/>
                    <a:pt x="58728" y="41463"/>
                  </a:cubicBezTo>
                  <a:cubicBezTo>
                    <a:pt x="59413" y="44019"/>
                    <a:pt x="60851" y="46599"/>
                    <a:pt x="63682" y="47078"/>
                  </a:cubicBezTo>
                  <a:cubicBezTo>
                    <a:pt x="64038" y="47141"/>
                    <a:pt x="64399" y="47168"/>
                    <a:pt x="64763" y="47168"/>
                  </a:cubicBezTo>
                  <a:cubicBezTo>
                    <a:pt x="66243" y="47168"/>
                    <a:pt x="67767" y="46714"/>
                    <a:pt x="69160" y="46347"/>
                  </a:cubicBezTo>
                  <a:cubicBezTo>
                    <a:pt x="71145" y="45845"/>
                    <a:pt x="73108" y="45252"/>
                    <a:pt x="74980" y="44476"/>
                  </a:cubicBezTo>
                  <a:cubicBezTo>
                    <a:pt x="75132" y="44411"/>
                    <a:pt x="75016" y="44223"/>
                    <a:pt x="74887" y="44223"/>
                  </a:cubicBezTo>
                  <a:cubicBezTo>
                    <a:pt x="74880" y="44223"/>
                    <a:pt x="74873" y="44224"/>
                    <a:pt x="74866" y="44225"/>
                  </a:cubicBezTo>
                  <a:cubicBezTo>
                    <a:pt x="73040" y="44795"/>
                    <a:pt x="71214" y="45389"/>
                    <a:pt x="69365" y="45822"/>
                  </a:cubicBezTo>
                  <a:cubicBezTo>
                    <a:pt x="68009" y="46145"/>
                    <a:pt x="66440" y="46577"/>
                    <a:pt x="64951" y="46577"/>
                  </a:cubicBezTo>
                  <a:cubicBezTo>
                    <a:pt x="63907" y="46577"/>
                    <a:pt x="62903" y="46365"/>
                    <a:pt x="62038" y="45754"/>
                  </a:cubicBezTo>
                  <a:cubicBezTo>
                    <a:pt x="58957" y="43563"/>
                    <a:pt x="58911" y="38633"/>
                    <a:pt x="58660" y="35254"/>
                  </a:cubicBezTo>
                  <a:cubicBezTo>
                    <a:pt x="58067" y="27334"/>
                    <a:pt x="58409" y="19094"/>
                    <a:pt x="55852" y="11448"/>
                  </a:cubicBezTo>
                  <a:cubicBezTo>
                    <a:pt x="54894" y="8572"/>
                    <a:pt x="53410" y="5764"/>
                    <a:pt x="51014" y="3824"/>
                  </a:cubicBezTo>
                  <a:cubicBezTo>
                    <a:pt x="48594" y="1838"/>
                    <a:pt x="45513" y="857"/>
                    <a:pt x="42454" y="400"/>
                  </a:cubicBezTo>
                  <a:cubicBezTo>
                    <a:pt x="40557" y="123"/>
                    <a:pt x="38627" y="0"/>
                    <a:pt x="3668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7" name="Google Shape;817;p27"/>
            <p:cNvSpPr/>
            <p:nvPr/>
          </p:nvSpPr>
          <p:spPr>
            <a:xfrm flipH="1">
              <a:off x="874123" y="735597"/>
              <a:ext cx="146667" cy="161377"/>
            </a:xfrm>
            <a:custGeom>
              <a:avLst/>
              <a:gdLst/>
              <a:ahLst/>
              <a:cxnLst/>
              <a:rect l="l" t="t" r="r" b="b"/>
              <a:pathLst>
                <a:path w="4201" h="4622" extrusionOk="0">
                  <a:moveTo>
                    <a:pt x="891" y="0"/>
                  </a:moveTo>
                  <a:cubicBezTo>
                    <a:pt x="389" y="0"/>
                    <a:pt x="1" y="457"/>
                    <a:pt x="92" y="959"/>
                  </a:cubicBezTo>
                  <a:lnTo>
                    <a:pt x="685" y="3972"/>
                  </a:lnTo>
                  <a:cubicBezTo>
                    <a:pt x="743" y="4352"/>
                    <a:pt x="1085" y="4622"/>
                    <a:pt x="1462" y="4622"/>
                  </a:cubicBezTo>
                  <a:cubicBezTo>
                    <a:pt x="1537" y="4622"/>
                    <a:pt x="1614" y="4611"/>
                    <a:pt x="1690" y="4588"/>
                  </a:cubicBezTo>
                  <a:lnTo>
                    <a:pt x="4201" y="3881"/>
                  </a:lnTo>
                  <a:lnTo>
                    <a:pt x="2922" y="0"/>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8" name="Google Shape;818;p27"/>
            <p:cNvSpPr/>
            <p:nvPr/>
          </p:nvSpPr>
          <p:spPr>
            <a:xfrm flipH="1">
              <a:off x="874123" y="735597"/>
              <a:ext cx="130712" cy="161377"/>
            </a:xfrm>
            <a:custGeom>
              <a:avLst/>
              <a:gdLst/>
              <a:ahLst/>
              <a:cxnLst/>
              <a:rect l="l" t="t" r="r" b="b"/>
              <a:pathLst>
                <a:path w="3744" h="4622" extrusionOk="0">
                  <a:moveTo>
                    <a:pt x="2306" y="0"/>
                  </a:moveTo>
                  <a:cubicBezTo>
                    <a:pt x="2260" y="251"/>
                    <a:pt x="2237" y="617"/>
                    <a:pt x="2306" y="1119"/>
                  </a:cubicBezTo>
                  <a:cubicBezTo>
                    <a:pt x="2410" y="1932"/>
                    <a:pt x="1313" y="2880"/>
                    <a:pt x="287" y="2880"/>
                  </a:cubicBezTo>
                  <a:cubicBezTo>
                    <a:pt x="190" y="2880"/>
                    <a:pt x="94" y="2871"/>
                    <a:pt x="0" y="2853"/>
                  </a:cubicBezTo>
                  <a:lnTo>
                    <a:pt x="0" y="2853"/>
                  </a:lnTo>
                  <a:lnTo>
                    <a:pt x="228" y="3972"/>
                  </a:lnTo>
                  <a:cubicBezTo>
                    <a:pt x="286" y="4352"/>
                    <a:pt x="628" y="4622"/>
                    <a:pt x="1005" y="4622"/>
                  </a:cubicBezTo>
                  <a:cubicBezTo>
                    <a:pt x="1080" y="4622"/>
                    <a:pt x="1157" y="4611"/>
                    <a:pt x="1233" y="4588"/>
                  </a:cubicBezTo>
                  <a:lnTo>
                    <a:pt x="3744" y="3881"/>
                  </a:lnTo>
                  <a:lnTo>
                    <a:pt x="2465" y="0"/>
                  </a:lnTo>
                  <a:close/>
                </a:path>
              </a:pathLst>
            </a:custGeom>
            <a:solidFill>
              <a:srgbClr val="0C0044">
                <a:alpha val="2277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19" name="Google Shape;819;p27"/>
            <p:cNvSpPr/>
            <p:nvPr/>
          </p:nvSpPr>
          <p:spPr>
            <a:xfrm flipH="1">
              <a:off x="541018" y="966702"/>
              <a:ext cx="213560" cy="106107"/>
            </a:xfrm>
            <a:custGeom>
              <a:avLst/>
              <a:gdLst/>
              <a:ahLst/>
              <a:cxnLst/>
              <a:rect l="l" t="t" r="r" b="b"/>
              <a:pathLst>
                <a:path w="6117" h="3039" extrusionOk="0">
                  <a:moveTo>
                    <a:pt x="5112" y="1"/>
                  </a:moveTo>
                  <a:lnTo>
                    <a:pt x="433" y="92"/>
                  </a:lnTo>
                  <a:lnTo>
                    <a:pt x="22" y="2626"/>
                  </a:lnTo>
                  <a:cubicBezTo>
                    <a:pt x="1" y="2842"/>
                    <a:pt x="164" y="3038"/>
                    <a:pt x="376" y="3038"/>
                  </a:cubicBezTo>
                  <a:cubicBezTo>
                    <a:pt x="387" y="3038"/>
                    <a:pt x="399" y="3038"/>
                    <a:pt x="410" y="3036"/>
                  </a:cubicBezTo>
                  <a:lnTo>
                    <a:pt x="5729" y="2603"/>
                  </a:lnTo>
                  <a:cubicBezTo>
                    <a:pt x="5957" y="2580"/>
                    <a:pt x="6117" y="2329"/>
                    <a:pt x="6025" y="2101"/>
                  </a:cubicBezTo>
                  <a:lnTo>
                    <a:pt x="5112"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0" name="Google Shape;820;p27"/>
            <p:cNvSpPr/>
            <p:nvPr/>
          </p:nvSpPr>
          <p:spPr>
            <a:xfrm flipH="1">
              <a:off x="541017" y="966702"/>
              <a:ext cx="199246" cy="95667"/>
            </a:xfrm>
            <a:custGeom>
              <a:avLst/>
              <a:gdLst/>
              <a:ahLst/>
              <a:cxnLst/>
              <a:rect l="l" t="t" r="r" b="b"/>
              <a:pathLst>
                <a:path w="5707" h="2740" extrusionOk="0">
                  <a:moveTo>
                    <a:pt x="4702" y="1"/>
                  </a:moveTo>
                  <a:lnTo>
                    <a:pt x="23" y="92"/>
                  </a:lnTo>
                  <a:lnTo>
                    <a:pt x="0" y="229"/>
                  </a:lnTo>
                  <a:cubicBezTo>
                    <a:pt x="662" y="434"/>
                    <a:pt x="1689" y="708"/>
                    <a:pt x="2625" y="708"/>
                  </a:cubicBezTo>
                  <a:cubicBezTo>
                    <a:pt x="3698" y="708"/>
                    <a:pt x="4109" y="1872"/>
                    <a:pt x="3584" y="2740"/>
                  </a:cubicBezTo>
                  <a:lnTo>
                    <a:pt x="5319" y="2603"/>
                  </a:lnTo>
                  <a:cubicBezTo>
                    <a:pt x="5547" y="2580"/>
                    <a:pt x="5707" y="2329"/>
                    <a:pt x="5615" y="2101"/>
                  </a:cubicBezTo>
                  <a:lnTo>
                    <a:pt x="4702" y="1"/>
                  </a:lnTo>
                  <a:close/>
                </a:path>
              </a:pathLst>
            </a:custGeom>
            <a:solidFill>
              <a:srgbClr val="0C0044">
                <a:alpha val="2277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1" name="Google Shape;821;p27"/>
            <p:cNvSpPr/>
            <p:nvPr/>
          </p:nvSpPr>
          <p:spPr>
            <a:xfrm flipH="1">
              <a:off x="300360" y="725227"/>
              <a:ext cx="155430" cy="199190"/>
            </a:xfrm>
            <a:custGeom>
              <a:avLst/>
              <a:gdLst/>
              <a:ahLst/>
              <a:cxnLst/>
              <a:rect l="l" t="t" r="r" b="b"/>
              <a:pathLst>
                <a:path w="4452" h="5705" extrusionOk="0">
                  <a:moveTo>
                    <a:pt x="1416" y="1"/>
                  </a:moveTo>
                  <a:lnTo>
                    <a:pt x="1" y="4178"/>
                  </a:lnTo>
                  <a:lnTo>
                    <a:pt x="982" y="5502"/>
                  </a:lnTo>
                  <a:cubicBezTo>
                    <a:pt x="1083" y="5636"/>
                    <a:pt x="1238" y="5704"/>
                    <a:pt x="1392" y="5704"/>
                  </a:cubicBezTo>
                  <a:cubicBezTo>
                    <a:pt x="1552" y="5704"/>
                    <a:pt x="1711" y="5630"/>
                    <a:pt x="1804" y="5479"/>
                  </a:cubicBezTo>
                  <a:lnTo>
                    <a:pt x="4292" y="1507"/>
                  </a:lnTo>
                  <a:cubicBezTo>
                    <a:pt x="4452" y="1233"/>
                    <a:pt x="4315" y="845"/>
                    <a:pt x="3995" y="754"/>
                  </a:cubicBezTo>
                  <a:lnTo>
                    <a:pt x="1416"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2" name="Google Shape;822;p27"/>
            <p:cNvSpPr/>
            <p:nvPr/>
          </p:nvSpPr>
          <p:spPr>
            <a:xfrm flipH="1">
              <a:off x="300360" y="725227"/>
              <a:ext cx="149041" cy="197689"/>
            </a:xfrm>
            <a:custGeom>
              <a:avLst/>
              <a:gdLst/>
              <a:ahLst/>
              <a:cxnLst/>
              <a:rect l="l" t="t" r="r" b="b"/>
              <a:pathLst>
                <a:path w="4269" h="5662" extrusionOk="0">
                  <a:moveTo>
                    <a:pt x="1233" y="1"/>
                  </a:moveTo>
                  <a:lnTo>
                    <a:pt x="0" y="3653"/>
                  </a:lnTo>
                  <a:cubicBezTo>
                    <a:pt x="425" y="3250"/>
                    <a:pt x="928" y="2847"/>
                    <a:pt x="1345" y="2847"/>
                  </a:cubicBezTo>
                  <a:cubicBezTo>
                    <a:pt x="1377" y="2847"/>
                    <a:pt x="1408" y="2849"/>
                    <a:pt x="1438" y="2854"/>
                  </a:cubicBezTo>
                  <a:cubicBezTo>
                    <a:pt x="2055" y="2968"/>
                    <a:pt x="1621" y="4794"/>
                    <a:pt x="1370" y="5661"/>
                  </a:cubicBezTo>
                  <a:cubicBezTo>
                    <a:pt x="1484" y="5638"/>
                    <a:pt x="1575" y="5570"/>
                    <a:pt x="1621" y="5479"/>
                  </a:cubicBezTo>
                  <a:lnTo>
                    <a:pt x="4109" y="1507"/>
                  </a:lnTo>
                  <a:cubicBezTo>
                    <a:pt x="4269" y="1233"/>
                    <a:pt x="4132" y="845"/>
                    <a:pt x="3812" y="754"/>
                  </a:cubicBezTo>
                  <a:lnTo>
                    <a:pt x="1233" y="1"/>
                  </a:lnTo>
                  <a:close/>
                </a:path>
              </a:pathLst>
            </a:custGeom>
            <a:solidFill>
              <a:srgbClr val="0C0044">
                <a:alpha val="2277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3" name="Google Shape;823;p27"/>
            <p:cNvSpPr/>
            <p:nvPr/>
          </p:nvSpPr>
          <p:spPr>
            <a:xfrm flipH="1">
              <a:off x="591222" y="316368"/>
              <a:ext cx="177740" cy="175378"/>
            </a:xfrm>
            <a:custGeom>
              <a:avLst/>
              <a:gdLst/>
              <a:ahLst/>
              <a:cxnLst/>
              <a:rect l="l" t="t" r="r" b="b"/>
              <a:pathLst>
                <a:path w="5091" h="5023" extrusionOk="0">
                  <a:moveTo>
                    <a:pt x="2117" y="1"/>
                  </a:moveTo>
                  <a:cubicBezTo>
                    <a:pt x="2024" y="1"/>
                    <a:pt x="1930" y="64"/>
                    <a:pt x="1918" y="184"/>
                  </a:cubicBezTo>
                  <a:cubicBezTo>
                    <a:pt x="1370" y="3927"/>
                    <a:pt x="1" y="5023"/>
                    <a:pt x="1" y="5023"/>
                  </a:cubicBezTo>
                  <a:lnTo>
                    <a:pt x="5091" y="4658"/>
                  </a:lnTo>
                  <a:cubicBezTo>
                    <a:pt x="3447" y="3813"/>
                    <a:pt x="2671" y="1599"/>
                    <a:pt x="2306" y="161"/>
                  </a:cubicBezTo>
                  <a:cubicBezTo>
                    <a:pt x="2284" y="53"/>
                    <a:pt x="2201" y="1"/>
                    <a:pt x="2117" y="1"/>
                  </a:cubicBezTo>
                  <a:close/>
                </a:path>
              </a:pathLst>
            </a:custGeom>
            <a:solidFill>
              <a:srgbClr val="1B648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4" name="Google Shape;824;p27"/>
            <p:cNvSpPr/>
            <p:nvPr/>
          </p:nvSpPr>
          <p:spPr>
            <a:xfrm flipH="1">
              <a:off x="591221" y="324364"/>
              <a:ext cx="96463" cy="158619"/>
            </a:xfrm>
            <a:custGeom>
              <a:avLst/>
              <a:gdLst/>
              <a:ahLst/>
              <a:cxnLst/>
              <a:rect l="l" t="t" r="r" b="b"/>
              <a:pathLst>
                <a:path w="2763" h="4543" extrusionOk="0">
                  <a:moveTo>
                    <a:pt x="1" y="1"/>
                  </a:moveTo>
                  <a:cubicBezTo>
                    <a:pt x="1" y="685"/>
                    <a:pt x="69" y="1575"/>
                    <a:pt x="229" y="2283"/>
                  </a:cubicBezTo>
                  <a:cubicBezTo>
                    <a:pt x="434" y="3173"/>
                    <a:pt x="959" y="4041"/>
                    <a:pt x="1325" y="4543"/>
                  </a:cubicBezTo>
                  <a:lnTo>
                    <a:pt x="2763" y="4429"/>
                  </a:lnTo>
                  <a:cubicBezTo>
                    <a:pt x="1142" y="3584"/>
                    <a:pt x="366" y="1438"/>
                    <a:pt x="1" y="1"/>
                  </a:cubicBezTo>
                  <a:close/>
                </a:path>
              </a:pathLst>
            </a:custGeom>
            <a:solidFill>
              <a:srgbClr val="0C0044">
                <a:alpha val="2277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5" name="Google Shape;825;p27"/>
            <p:cNvSpPr/>
            <p:nvPr/>
          </p:nvSpPr>
          <p:spPr>
            <a:xfrm flipH="1">
              <a:off x="406329" y="468599"/>
              <a:ext cx="512446" cy="513285"/>
            </a:xfrm>
            <a:custGeom>
              <a:avLst/>
              <a:gdLst/>
              <a:ahLst/>
              <a:cxnLst/>
              <a:rect l="l" t="t" r="r" b="b"/>
              <a:pathLst>
                <a:path w="14678" h="14701" extrusionOk="0">
                  <a:moveTo>
                    <a:pt x="7327" y="1"/>
                  </a:moveTo>
                  <a:cubicBezTo>
                    <a:pt x="3287" y="1"/>
                    <a:pt x="0" y="3311"/>
                    <a:pt x="0" y="7351"/>
                  </a:cubicBezTo>
                  <a:cubicBezTo>
                    <a:pt x="0" y="11414"/>
                    <a:pt x="3287" y="14700"/>
                    <a:pt x="7327" y="14700"/>
                  </a:cubicBezTo>
                  <a:cubicBezTo>
                    <a:pt x="11390" y="14700"/>
                    <a:pt x="14677" y="11414"/>
                    <a:pt x="14677" y="7351"/>
                  </a:cubicBezTo>
                  <a:cubicBezTo>
                    <a:pt x="14677" y="3311"/>
                    <a:pt x="11390" y="1"/>
                    <a:pt x="7327"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6" name="Google Shape;826;p27"/>
            <p:cNvSpPr/>
            <p:nvPr/>
          </p:nvSpPr>
          <p:spPr>
            <a:xfrm flipH="1">
              <a:off x="630257" y="468599"/>
              <a:ext cx="288517" cy="347509"/>
            </a:xfrm>
            <a:custGeom>
              <a:avLst/>
              <a:gdLst/>
              <a:ahLst/>
              <a:cxnLst/>
              <a:rect l="l" t="t" r="r" b="b"/>
              <a:pathLst>
                <a:path w="8264" h="9953" extrusionOk="0">
                  <a:moveTo>
                    <a:pt x="7327" y="1"/>
                  </a:moveTo>
                  <a:cubicBezTo>
                    <a:pt x="3287" y="1"/>
                    <a:pt x="0" y="3311"/>
                    <a:pt x="0" y="7351"/>
                  </a:cubicBezTo>
                  <a:cubicBezTo>
                    <a:pt x="0" y="8264"/>
                    <a:pt x="160" y="9131"/>
                    <a:pt x="457" y="9930"/>
                  </a:cubicBezTo>
                  <a:cubicBezTo>
                    <a:pt x="617" y="9953"/>
                    <a:pt x="776" y="9953"/>
                    <a:pt x="913" y="9953"/>
                  </a:cubicBezTo>
                  <a:cubicBezTo>
                    <a:pt x="4976" y="9953"/>
                    <a:pt x="8263" y="6666"/>
                    <a:pt x="8263" y="2626"/>
                  </a:cubicBezTo>
                  <a:cubicBezTo>
                    <a:pt x="8263" y="1713"/>
                    <a:pt x="8103" y="845"/>
                    <a:pt x="7784" y="24"/>
                  </a:cubicBezTo>
                  <a:cubicBezTo>
                    <a:pt x="7647" y="24"/>
                    <a:pt x="7487" y="1"/>
                    <a:pt x="7327"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7" name="Google Shape;827;p27"/>
            <p:cNvSpPr/>
            <p:nvPr/>
          </p:nvSpPr>
          <p:spPr>
            <a:xfrm flipH="1">
              <a:off x="406326" y="474989"/>
              <a:ext cx="401668" cy="506896"/>
            </a:xfrm>
            <a:custGeom>
              <a:avLst/>
              <a:gdLst/>
              <a:ahLst/>
              <a:cxnLst/>
              <a:rect l="l" t="t" r="r" b="b"/>
              <a:pathLst>
                <a:path w="11505" h="14518" extrusionOk="0">
                  <a:moveTo>
                    <a:pt x="5706" y="0"/>
                  </a:moveTo>
                  <a:lnTo>
                    <a:pt x="5706" y="0"/>
                  </a:lnTo>
                  <a:cubicBezTo>
                    <a:pt x="7624" y="1324"/>
                    <a:pt x="8902" y="3538"/>
                    <a:pt x="8902" y="6049"/>
                  </a:cubicBezTo>
                  <a:cubicBezTo>
                    <a:pt x="8902" y="10112"/>
                    <a:pt x="5615" y="13399"/>
                    <a:pt x="1552" y="13399"/>
                  </a:cubicBezTo>
                  <a:cubicBezTo>
                    <a:pt x="1027" y="13399"/>
                    <a:pt x="502" y="13330"/>
                    <a:pt x="0" y="13239"/>
                  </a:cubicBezTo>
                  <a:lnTo>
                    <a:pt x="0" y="13239"/>
                  </a:lnTo>
                  <a:cubicBezTo>
                    <a:pt x="1187" y="14038"/>
                    <a:pt x="2625" y="14517"/>
                    <a:pt x="4154" y="14517"/>
                  </a:cubicBezTo>
                  <a:cubicBezTo>
                    <a:pt x="8217" y="14517"/>
                    <a:pt x="11504" y="11231"/>
                    <a:pt x="11504" y="7168"/>
                  </a:cubicBezTo>
                  <a:cubicBezTo>
                    <a:pt x="11504" y="3653"/>
                    <a:pt x="9016" y="708"/>
                    <a:pt x="5706" y="0"/>
                  </a:cubicBezTo>
                  <a:close/>
                </a:path>
              </a:pathLst>
            </a:custGeom>
            <a:solidFill>
              <a:srgbClr val="0C0044">
                <a:alpha val="147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8" name="Google Shape;828;p27"/>
            <p:cNvSpPr/>
            <p:nvPr/>
          </p:nvSpPr>
          <p:spPr>
            <a:xfrm flipH="1">
              <a:off x="552958" y="608226"/>
              <a:ext cx="216807" cy="205370"/>
            </a:xfrm>
            <a:custGeom>
              <a:avLst/>
              <a:gdLst/>
              <a:ahLst/>
              <a:cxnLst/>
              <a:rect l="l" t="t" r="r" b="b"/>
              <a:pathLst>
                <a:path w="6210" h="5882" extrusionOk="0">
                  <a:moveTo>
                    <a:pt x="3120" y="0"/>
                  </a:moveTo>
                  <a:cubicBezTo>
                    <a:pt x="3009" y="0"/>
                    <a:pt x="2898" y="6"/>
                    <a:pt x="2785" y="19"/>
                  </a:cubicBezTo>
                  <a:cubicBezTo>
                    <a:pt x="1165" y="202"/>
                    <a:pt x="1" y="1640"/>
                    <a:pt x="183" y="3260"/>
                  </a:cubicBezTo>
                  <a:cubicBezTo>
                    <a:pt x="353" y="4768"/>
                    <a:pt x="1610" y="5881"/>
                    <a:pt x="3090" y="5881"/>
                  </a:cubicBezTo>
                  <a:cubicBezTo>
                    <a:pt x="3200" y="5881"/>
                    <a:pt x="3312" y="5875"/>
                    <a:pt x="3424" y="5862"/>
                  </a:cubicBezTo>
                  <a:cubicBezTo>
                    <a:pt x="5045" y="5680"/>
                    <a:pt x="6209" y="4242"/>
                    <a:pt x="6027" y="2621"/>
                  </a:cubicBezTo>
                  <a:cubicBezTo>
                    <a:pt x="5857" y="1113"/>
                    <a:pt x="4599" y="0"/>
                    <a:pt x="3120" y="0"/>
                  </a:cubicBez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29" name="Google Shape;829;p27"/>
            <p:cNvSpPr/>
            <p:nvPr/>
          </p:nvSpPr>
          <p:spPr>
            <a:xfrm flipH="1">
              <a:off x="560150" y="610740"/>
              <a:ext cx="211989" cy="201250"/>
            </a:xfrm>
            <a:custGeom>
              <a:avLst/>
              <a:gdLst/>
              <a:ahLst/>
              <a:cxnLst/>
              <a:rect l="l" t="t" r="r" b="b"/>
              <a:pathLst>
                <a:path w="6072" h="5764" extrusionOk="0">
                  <a:moveTo>
                    <a:pt x="3033" y="1"/>
                  </a:moveTo>
                  <a:cubicBezTo>
                    <a:pt x="2936" y="1"/>
                    <a:pt x="2838" y="6"/>
                    <a:pt x="2739" y="16"/>
                  </a:cubicBezTo>
                  <a:cubicBezTo>
                    <a:pt x="1141" y="198"/>
                    <a:pt x="0" y="1613"/>
                    <a:pt x="183" y="3188"/>
                  </a:cubicBezTo>
                  <a:cubicBezTo>
                    <a:pt x="331" y="4673"/>
                    <a:pt x="1584" y="5764"/>
                    <a:pt x="3024" y="5764"/>
                  </a:cubicBezTo>
                  <a:cubicBezTo>
                    <a:pt x="3134" y="5764"/>
                    <a:pt x="3244" y="5758"/>
                    <a:pt x="3356" y="5745"/>
                  </a:cubicBezTo>
                  <a:cubicBezTo>
                    <a:pt x="4930" y="5562"/>
                    <a:pt x="6072" y="4147"/>
                    <a:pt x="5889" y="2572"/>
                  </a:cubicBezTo>
                  <a:cubicBezTo>
                    <a:pt x="5739" y="1096"/>
                    <a:pt x="4487" y="1"/>
                    <a:pt x="3033" y="1"/>
                  </a:cubicBezTo>
                  <a:close/>
                </a:path>
              </a:pathLst>
            </a:custGeom>
            <a:solidFill>
              <a:srgbClr val="0C0044">
                <a:alpha val="2277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30" name="Google Shape;830;p27"/>
            <p:cNvSpPr/>
            <p:nvPr/>
          </p:nvSpPr>
          <p:spPr>
            <a:xfrm flipH="1">
              <a:off x="579282" y="629140"/>
              <a:ext cx="173725" cy="165113"/>
            </a:xfrm>
            <a:custGeom>
              <a:avLst/>
              <a:gdLst/>
              <a:ahLst/>
              <a:cxnLst/>
              <a:rect l="l" t="t" r="r" b="b"/>
              <a:pathLst>
                <a:path w="4976" h="4729" extrusionOk="0">
                  <a:moveTo>
                    <a:pt x="2490" y="0"/>
                  </a:moveTo>
                  <a:cubicBezTo>
                    <a:pt x="2406" y="0"/>
                    <a:pt x="2322" y="5"/>
                    <a:pt x="2237" y="14"/>
                  </a:cubicBezTo>
                  <a:cubicBezTo>
                    <a:pt x="936" y="151"/>
                    <a:pt x="0" y="1315"/>
                    <a:pt x="137" y="2616"/>
                  </a:cubicBezTo>
                  <a:cubicBezTo>
                    <a:pt x="265" y="3832"/>
                    <a:pt x="1310" y="4729"/>
                    <a:pt x="2490" y="4729"/>
                  </a:cubicBezTo>
                  <a:cubicBezTo>
                    <a:pt x="2573" y="4729"/>
                    <a:pt x="2656" y="4725"/>
                    <a:pt x="2739" y="4716"/>
                  </a:cubicBezTo>
                  <a:cubicBezTo>
                    <a:pt x="4040" y="4556"/>
                    <a:pt x="4976" y="3392"/>
                    <a:pt x="4839" y="2091"/>
                  </a:cubicBezTo>
                  <a:cubicBezTo>
                    <a:pt x="4711" y="896"/>
                    <a:pt x="3686" y="0"/>
                    <a:pt x="249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31" name="Google Shape;831;p27"/>
            <p:cNvSpPr/>
            <p:nvPr/>
          </p:nvSpPr>
          <p:spPr>
            <a:xfrm flipH="1">
              <a:off x="698019" y="756162"/>
              <a:ext cx="20738" cy="18121"/>
            </a:xfrm>
            <a:custGeom>
              <a:avLst/>
              <a:gdLst/>
              <a:ahLst/>
              <a:cxnLst/>
              <a:rect l="l" t="t" r="r" b="b"/>
              <a:pathLst>
                <a:path w="594" h="519" extrusionOk="0">
                  <a:moveTo>
                    <a:pt x="314" y="0"/>
                  </a:moveTo>
                  <a:cubicBezTo>
                    <a:pt x="195" y="0"/>
                    <a:pt x="86" y="68"/>
                    <a:pt x="46" y="187"/>
                  </a:cubicBezTo>
                  <a:cubicBezTo>
                    <a:pt x="1" y="324"/>
                    <a:pt x="92" y="461"/>
                    <a:pt x="206" y="507"/>
                  </a:cubicBezTo>
                  <a:lnTo>
                    <a:pt x="229" y="507"/>
                  </a:lnTo>
                  <a:cubicBezTo>
                    <a:pt x="253" y="515"/>
                    <a:pt x="278" y="519"/>
                    <a:pt x="302" y="519"/>
                  </a:cubicBezTo>
                  <a:cubicBezTo>
                    <a:pt x="412" y="519"/>
                    <a:pt x="511" y="441"/>
                    <a:pt x="548" y="347"/>
                  </a:cubicBezTo>
                  <a:cubicBezTo>
                    <a:pt x="594" y="210"/>
                    <a:pt x="503" y="50"/>
                    <a:pt x="389" y="28"/>
                  </a:cubicBezTo>
                  <a:cubicBezTo>
                    <a:pt x="366" y="28"/>
                    <a:pt x="366" y="28"/>
                    <a:pt x="366" y="5"/>
                  </a:cubicBezTo>
                  <a:cubicBezTo>
                    <a:pt x="348" y="2"/>
                    <a:pt x="331" y="0"/>
                    <a:pt x="31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32" name="Google Shape;832;p27"/>
            <p:cNvSpPr/>
            <p:nvPr/>
          </p:nvSpPr>
          <p:spPr>
            <a:xfrm flipH="1">
              <a:off x="697426" y="650683"/>
              <a:ext cx="49227" cy="103348"/>
            </a:xfrm>
            <a:custGeom>
              <a:avLst/>
              <a:gdLst/>
              <a:ahLst/>
              <a:cxnLst/>
              <a:rect l="l" t="t" r="r" b="b"/>
              <a:pathLst>
                <a:path w="1410" h="2960" extrusionOk="0">
                  <a:moveTo>
                    <a:pt x="1047" y="0"/>
                  </a:moveTo>
                  <a:cubicBezTo>
                    <a:pt x="993" y="0"/>
                    <a:pt x="938" y="24"/>
                    <a:pt x="891" y="81"/>
                  </a:cubicBezTo>
                  <a:cubicBezTo>
                    <a:pt x="229" y="835"/>
                    <a:pt x="1" y="1907"/>
                    <a:pt x="434" y="2820"/>
                  </a:cubicBezTo>
                  <a:cubicBezTo>
                    <a:pt x="487" y="2918"/>
                    <a:pt x="572" y="2959"/>
                    <a:pt x="657" y="2959"/>
                  </a:cubicBezTo>
                  <a:cubicBezTo>
                    <a:pt x="828" y="2959"/>
                    <a:pt x="998" y="2791"/>
                    <a:pt x="891" y="2592"/>
                  </a:cubicBezTo>
                  <a:cubicBezTo>
                    <a:pt x="548" y="1885"/>
                    <a:pt x="754" y="1040"/>
                    <a:pt x="1233" y="469"/>
                  </a:cubicBezTo>
                  <a:cubicBezTo>
                    <a:pt x="1409" y="276"/>
                    <a:pt x="1232" y="0"/>
                    <a:pt x="104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33" name="Google Shape;833;p27"/>
            <p:cNvSpPr/>
            <p:nvPr/>
          </p:nvSpPr>
          <p:spPr>
            <a:xfrm flipH="1">
              <a:off x="795218" y="542724"/>
              <a:ext cx="78937" cy="99647"/>
            </a:xfrm>
            <a:custGeom>
              <a:avLst/>
              <a:gdLst/>
              <a:ahLst/>
              <a:cxnLst/>
              <a:rect l="l" t="t" r="r" b="b"/>
              <a:pathLst>
                <a:path w="2261" h="2854" fill="none" extrusionOk="0">
                  <a:moveTo>
                    <a:pt x="1" y="2854"/>
                  </a:moveTo>
                  <a:cubicBezTo>
                    <a:pt x="1" y="2854"/>
                    <a:pt x="480" y="685"/>
                    <a:pt x="2260" y="1"/>
                  </a:cubicBezTo>
                </a:path>
              </a:pathLst>
            </a:custGeom>
            <a:noFill/>
            <a:ln w="970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34" name="Google Shape;834;p27"/>
            <p:cNvSpPr/>
            <p:nvPr/>
          </p:nvSpPr>
          <p:spPr>
            <a:xfrm flipH="1">
              <a:off x="449368" y="832836"/>
              <a:ext cx="94054" cy="102022"/>
            </a:xfrm>
            <a:custGeom>
              <a:avLst/>
              <a:gdLst/>
              <a:ahLst/>
              <a:cxnLst/>
              <a:rect l="l" t="t" r="r" b="b"/>
              <a:pathLst>
                <a:path w="2694" h="2922" fill="none" extrusionOk="0">
                  <a:moveTo>
                    <a:pt x="0" y="2922"/>
                  </a:moveTo>
                  <a:cubicBezTo>
                    <a:pt x="0" y="2922"/>
                    <a:pt x="1917" y="1780"/>
                    <a:pt x="2693" y="0"/>
                  </a:cubicBezTo>
                </a:path>
              </a:pathLst>
            </a:custGeom>
            <a:noFill/>
            <a:ln w="9700" cap="rnd" cmpd="sng">
              <a:solidFill>
                <a:srgbClr val="DAB454"/>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Open Sans" pitchFamily="2" charset="0"/>
                <a:ea typeface="Open Sans" pitchFamily="2" charset="0"/>
                <a:cs typeface="Open Sans" pitchFamily="2" charset="0"/>
              </a:rPr>
              <a:t>Vocabulary ECE</a:t>
            </a:r>
            <a:endParaRPr dirty="0">
              <a:latin typeface="Open Sans" pitchFamily="2" charset="0"/>
              <a:ea typeface="Open Sans" pitchFamily="2" charset="0"/>
              <a:cs typeface="Open Sans" pitchFamily="2" charset="0"/>
            </a:endParaRPr>
          </a:p>
        </p:txBody>
      </p:sp>
      <p:sp>
        <p:nvSpPr>
          <p:cNvPr id="840" name="Google Shape;840;p28"/>
          <p:cNvSpPr txBox="1">
            <a:spLocks noGrp="1"/>
          </p:cNvSpPr>
          <p:nvPr>
            <p:ph type="subTitle" idx="4294967295"/>
          </p:nvPr>
        </p:nvSpPr>
        <p:spPr>
          <a:xfrm>
            <a:off x="628650" y="1246549"/>
            <a:ext cx="4532274" cy="2761782"/>
          </a:xfrm>
          <a:prstGeom prst="rect">
            <a:avLst/>
          </a:prstGeom>
        </p:spPr>
        <p:txBody>
          <a:bodyPr spcFirstLastPara="1" wrap="square" lIns="91425" tIns="0" rIns="91425" bIns="0" anchor="t" anchorCtr="0">
            <a:spAutoFit/>
          </a:bodyPr>
          <a:lstStyle/>
          <a:p>
            <a:pPr marL="0" marR="0" lvl="0" indent="0" algn="ctr" rtl="0">
              <a:spcBef>
                <a:spcPts val="800"/>
              </a:spcBef>
              <a:spcAft>
                <a:spcPts val="0"/>
              </a:spcAft>
              <a:buNone/>
            </a:pPr>
            <a:r>
              <a:rPr lang="en" sz="2400" dirty="0">
                <a:solidFill>
                  <a:srgbClr val="000000"/>
                </a:solidFill>
                <a:latin typeface="Open Sans"/>
                <a:ea typeface="Open Sans"/>
                <a:cs typeface="Open Sans"/>
                <a:sym typeface="Open Sans"/>
              </a:rPr>
              <a:t>By practicing social language skills, we learn to understand the intentions, motivations, feelings, and beliefs of the people we communicate with... These skills are building blocks for healthy connections and strong relationships.</a:t>
            </a:r>
            <a:endParaRPr sz="2400" dirty="0">
              <a:latin typeface="Open Sans"/>
              <a:ea typeface="Open Sans"/>
              <a:cs typeface="Open Sans"/>
              <a:sym typeface="Open Sans"/>
            </a:endParaRPr>
          </a:p>
        </p:txBody>
      </p:sp>
      <p:sp>
        <p:nvSpPr>
          <p:cNvPr id="841" name="Google Shape;841;p28"/>
          <p:cNvSpPr txBox="1"/>
          <p:nvPr/>
        </p:nvSpPr>
        <p:spPr>
          <a:xfrm>
            <a:off x="1036262" y="4111600"/>
            <a:ext cx="3822300" cy="30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Open Sans"/>
                <a:ea typeface="Open Sans"/>
                <a:cs typeface="Open Sans"/>
                <a:sym typeface="Open Sans"/>
              </a:rPr>
              <a:t>Lindsey Pruett-Hornbaker, MA</a:t>
            </a:r>
            <a:endParaRPr sz="1800">
              <a:solidFill>
                <a:schemeClr val="dk1"/>
              </a:solidFill>
              <a:latin typeface="Open Sans"/>
              <a:ea typeface="Open Sans"/>
              <a:cs typeface="Open Sans"/>
              <a:sym typeface="Open Sans"/>
            </a:endParaRPr>
          </a:p>
        </p:txBody>
      </p:sp>
      <p:pic>
        <p:nvPicPr>
          <p:cNvPr id="842" name="Google Shape;842;p28"/>
          <p:cNvPicPr preferRelativeResize="0"/>
          <p:nvPr/>
        </p:nvPicPr>
        <p:blipFill rotWithShape="1">
          <a:blip r:embed="rId3">
            <a:alphaModFix/>
          </a:blip>
          <a:srcRect l="23970" t="10087" r="17849" b="45710"/>
          <a:stretch/>
        </p:blipFill>
        <p:spPr>
          <a:xfrm>
            <a:off x="5643887" y="636525"/>
            <a:ext cx="2790699" cy="2842251"/>
          </a:xfrm>
          <a:prstGeom prst="rect">
            <a:avLst/>
          </a:prstGeom>
          <a:noFill/>
          <a:ln w="19050" cap="flat" cmpd="sng">
            <a:solidFill>
              <a:srgbClr val="0074B9"/>
            </a:solidFill>
            <a:prstDash val="solid"/>
            <a:round/>
            <a:headEnd type="none" w="sm" len="sm"/>
            <a:tailEnd type="none" w="sm" len="sm"/>
          </a:ln>
        </p:spPr>
      </p:pic>
      <p:pic>
        <p:nvPicPr>
          <p:cNvPr id="843" name="Google Shape;843;p28"/>
          <p:cNvPicPr preferRelativeResize="0"/>
          <p:nvPr/>
        </p:nvPicPr>
        <p:blipFill rotWithShape="1">
          <a:blip r:embed="rId3">
            <a:alphaModFix/>
          </a:blip>
          <a:srcRect l="2380" t="82564" r="4275" b="1310"/>
          <a:stretch/>
        </p:blipFill>
        <p:spPr>
          <a:xfrm>
            <a:off x="5160925" y="3542200"/>
            <a:ext cx="3756625" cy="870000"/>
          </a:xfrm>
          <a:prstGeom prst="rect">
            <a:avLst/>
          </a:prstGeom>
          <a:noFill/>
          <a:ln>
            <a:noFill/>
          </a:ln>
          <a:effectLst>
            <a:outerShdw blurRad="57150" dist="19050" dir="5400000" algn="bl" rotWithShape="0">
              <a:srgbClr val="000000">
                <a:alpha val="50000"/>
              </a:srgbClr>
            </a:outerShdw>
          </a:effectLst>
        </p:spPr>
      </p:pic>
      <p:grpSp>
        <p:nvGrpSpPr>
          <p:cNvPr id="844" name="Google Shape;844;p28"/>
          <p:cNvGrpSpPr/>
          <p:nvPr/>
        </p:nvGrpSpPr>
        <p:grpSpPr>
          <a:xfrm rot="10800000">
            <a:off x="2320387" y="-829902"/>
            <a:ext cx="4503225" cy="1466431"/>
            <a:chOff x="4701864" y="-80588"/>
            <a:chExt cx="4503225" cy="1418211"/>
          </a:xfrm>
        </p:grpSpPr>
        <p:sp>
          <p:nvSpPr>
            <p:cNvPr id="845" name="Google Shape;845;p28"/>
            <p:cNvSpPr/>
            <p:nvPr/>
          </p:nvSpPr>
          <p:spPr>
            <a:xfrm>
              <a:off x="8424008" y="733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46" name="Google Shape;846;p28"/>
            <p:cNvSpPr/>
            <p:nvPr/>
          </p:nvSpPr>
          <p:spPr>
            <a:xfrm>
              <a:off x="6584054" y="-3617"/>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47" name="Google Shape;847;p28"/>
            <p:cNvSpPr/>
            <p:nvPr/>
          </p:nvSpPr>
          <p:spPr>
            <a:xfrm>
              <a:off x="5130513" y="3147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48" name="Google Shape;848;p28"/>
            <p:cNvSpPr/>
            <p:nvPr/>
          </p:nvSpPr>
          <p:spPr>
            <a:xfrm>
              <a:off x="6429012" y="4260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49" name="Google Shape;849;p28"/>
            <p:cNvSpPr/>
            <p:nvPr/>
          </p:nvSpPr>
          <p:spPr>
            <a:xfrm>
              <a:off x="7214592" y="1014096"/>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850" name="Google Shape;850;p28"/>
            <p:cNvGrpSpPr/>
            <p:nvPr/>
          </p:nvGrpSpPr>
          <p:grpSpPr>
            <a:xfrm rot="3959737">
              <a:off x="4725283" y="-23102"/>
              <a:ext cx="275188" cy="229968"/>
              <a:chOff x="1192779" y="389220"/>
              <a:chExt cx="275192" cy="229971"/>
            </a:xfrm>
          </p:grpSpPr>
          <p:sp>
            <p:nvSpPr>
              <p:cNvPr id="851" name="Google Shape;851;p28"/>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2" name="Google Shape;852;p28"/>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3" name="Google Shape;853;p28"/>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4" name="Google Shape;854;p28"/>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5" name="Google Shape;855;p28"/>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6" name="Google Shape;856;p28"/>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857" name="Google Shape;857;p28"/>
            <p:cNvGrpSpPr/>
            <p:nvPr/>
          </p:nvGrpSpPr>
          <p:grpSpPr>
            <a:xfrm rot="7023577">
              <a:off x="7773333" y="53847"/>
              <a:ext cx="275182" cy="229963"/>
              <a:chOff x="1192779" y="389220"/>
              <a:chExt cx="275192" cy="229971"/>
            </a:xfrm>
          </p:grpSpPr>
          <p:sp>
            <p:nvSpPr>
              <p:cNvPr id="858" name="Google Shape;858;p28"/>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59" name="Google Shape;859;p28"/>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0" name="Google Shape;860;p28"/>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1" name="Google Shape;861;p28"/>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2" name="Google Shape;862;p28"/>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3" name="Google Shape;863;p28"/>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864" name="Google Shape;864;p28"/>
            <p:cNvSpPr/>
            <p:nvPr/>
          </p:nvSpPr>
          <p:spPr>
            <a:xfrm>
              <a:off x="6832162" y="887781"/>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5" name="Google Shape;865;p28"/>
            <p:cNvSpPr/>
            <p:nvPr/>
          </p:nvSpPr>
          <p:spPr>
            <a:xfrm>
              <a:off x="7292038" y="71690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6" name="Google Shape;866;p28"/>
            <p:cNvSpPr/>
            <p:nvPr/>
          </p:nvSpPr>
          <p:spPr>
            <a:xfrm>
              <a:off x="7178825" y="-7026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7" name="Google Shape;867;p28"/>
            <p:cNvSpPr/>
            <p:nvPr/>
          </p:nvSpPr>
          <p:spPr>
            <a:xfrm>
              <a:off x="5492704" y="289896"/>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8" name="Google Shape;868;p28"/>
            <p:cNvSpPr/>
            <p:nvPr/>
          </p:nvSpPr>
          <p:spPr>
            <a:xfrm>
              <a:off x="8823062" y="426056"/>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69" name="Google Shape;869;p28"/>
            <p:cNvSpPr/>
            <p:nvPr/>
          </p:nvSpPr>
          <p:spPr>
            <a:xfrm>
              <a:off x="5624487" y="628144"/>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870" name="Google Shape;870;p28"/>
            <p:cNvGrpSpPr/>
            <p:nvPr/>
          </p:nvGrpSpPr>
          <p:grpSpPr>
            <a:xfrm>
              <a:off x="7535004" y="505190"/>
              <a:ext cx="1150805" cy="832433"/>
              <a:chOff x="7013704" y="2894590"/>
              <a:chExt cx="1150805" cy="832433"/>
            </a:xfrm>
          </p:grpSpPr>
          <p:sp>
            <p:nvSpPr>
              <p:cNvPr id="871" name="Google Shape;871;p28"/>
              <p:cNvSpPr/>
              <p:nvPr/>
            </p:nvSpPr>
            <p:spPr>
              <a:xfrm rot="2700000">
                <a:off x="7176145" y="3060349"/>
                <a:ext cx="575769" cy="346397"/>
              </a:xfrm>
              <a:custGeom>
                <a:avLst/>
                <a:gdLst/>
                <a:ahLst/>
                <a:cxnLst/>
                <a:rect l="l" t="t" r="r" b="b"/>
                <a:pathLst>
                  <a:path w="23031" h="13856" extrusionOk="0">
                    <a:moveTo>
                      <a:pt x="13558" y="1"/>
                    </a:moveTo>
                    <a:lnTo>
                      <a:pt x="0" y="1963"/>
                    </a:lnTo>
                    <a:lnTo>
                      <a:pt x="9906" y="13855"/>
                    </a:lnTo>
                    <a:lnTo>
                      <a:pt x="23031" y="11733"/>
                    </a:lnTo>
                    <a:lnTo>
                      <a:pt x="13558"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2" name="Google Shape;872;p28"/>
              <p:cNvSpPr/>
              <p:nvPr/>
            </p:nvSpPr>
            <p:spPr>
              <a:xfrm rot="2700000">
                <a:off x="7140722" y="2969123"/>
                <a:ext cx="273372" cy="401746"/>
              </a:xfrm>
              <a:custGeom>
                <a:avLst/>
                <a:gdLst/>
                <a:ahLst/>
                <a:cxnLst/>
                <a:rect l="l" t="t" r="r" b="b"/>
                <a:pathLst>
                  <a:path w="10935" h="16070" extrusionOk="0">
                    <a:moveTo>
                      <a:pt x="1370" y="0"/>
                    </a:moveTo>
                    <a:lnTo>
                      <a:pt x="1" y="4451"/>
                    </a:lnTo>
                    <a:lnTo>
                      <a:pt x="9519" y="16069"/>
                    </a:lnTo>
                    <a:lnTo>
                      <a:pt x="10934" y="11481"/>
                    </a:lnTo>
                    <a:lnTo>
                      <a:pt x="1370" y="0"/>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3" name="Google Shape;873;p28"/>
              <p:cNvSpPr/>
              <p:nvPr/>
            </p:nvSpPr>
            <p:spPr>
              <a:xfrm rot="2700000">
                <a:off x="7213083" y="3368946"/>
                <a:ext cx="363497" cy="167798"/>
              </a:xfrm>
              <a:custGeom>
                <a:avLst/>
                <a:gdLst/>
                <a:ahLst/>
                <a:cxnLst/>
                <a:rect l="l" t="t" r="r" b="b"/>
                <a:pathLst>
                  <a:path w="14540" h="6712" extrusionOk="0">
                    <a:moveTo>
                      <a:pt x="14540" y="1"/>
                    </a:moveTo>
                    <a:lnTo>
                      <a:pt x="1415" y="2123"/>
                    </a:lnTo>
                    <a:lnTo>
                      <a:pt x="0" y="6711"/>
                    </a:lnTo>
                    <a:lnTo>
                      <a:pt x="13284" y="4041"/>
                    </a:lnTo>
                    <a:lnTo>
                      <a:pt x="14540"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4" name="Google Shape;874;p28"/>
              <p:cNvSpPr/>
              <p:nvPr/>
            </p:nvSpPr>
            <p:spPr>
              <a:xfrm rot="2700000">
                <a:off x="7585451" y="2943562"/>
                <a:ext cx="398321" cy="646544"/>
              </a:xfrm>
              <a:custGeom>
                <a:avLst/>
                <a:gdLst/>
                <a:ahLst/>
                <a:cxnLst/>
                <a:rect l="l" t="t" r="r" b="b"/>
                <a:pathLst>
                  <a:path w="15933" h="25862" extrusionOk="0">
                    <a:moveTo>
                      <a:pt x="5981" y="1"/>
                    </a:moveTo>
                    <a:lnTo>
                      <a:pt x="0" y="14130"/>
                    </a:lnTo>
                    <a:lnTo>
                      <a:pt x="9473" y="25862"/>
                    </a:lnTo>
                    <a:lnTo>
                      <a:pt x="15932" y="10774"/>
                    </a:lnTo>
                    <a:lnTo>
                      <a:pt x="5981"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5" name="Google Shape;875;p28"/>
              <p:cNvSpPr/>
              <p:nvPr/>
            </p:nvSpPr>
            <p:spPr>
              <a:xfrm rot="2700000">
                <a:off x="7845096" y="3074999"/>
                <a:ext cx="264772" cy="264222"/>
              </a:xfrm>
              <a:custGeom>
                <a:avLst/>
                <a:gdLst/>
                <a:ahLst/>
                <a:cxnLst/>
                <a:rect l="l" t="t" r="r" b="b"/>
                <a:pathLst>
                  <a:path w="10591" h="10569" extrusionOk="0">
                    <a:moveTo>
                      <a:pt x="0" y="1"/>
                    </a:moveTo>
                    <a:lnTo>
                      <a:pt x="9769" y="10569"/>
                    </a:lnTo>
                    <a:lnTo>
                      <a:pt x="10591" y="10204"/>
                    </a:lnTo>
                    <a:lnTo>
                      <a:pt x="1278" y="389"/>
                    </a:lnTo>
                    <a:lnTo>
                      <a:pt x="0" y="1"/>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6" name="Google Shape;876;p28"/>
              <p:cNvSpPr/>
              <p:nvPr/>
            </p:nvSpPr>
            <p:spPr>
              <a:xfrm rot="2700000">
                <a:off x="7626454" y="3239507"/>
                <a:ext cx="220273" cy="479920"/>
              </a:xfrm>
              <a:custGeom>
                <a:avLst/>
                <a:gdLst/>
                <a:ahLst/>
                <a:cxnLst/>
                <a:rect l="l" t="t" r="r" b="b"/>
                <a:pathLst>
                  <a:path w="8811" h="19197" extrusionOk="0">
                    <a:moveTo>
                      <a:pt x="8811" y="1"/>
                    </a:moveTo>
                    <a:lnTo>
                      <a:pt x="7715" y="69"/>
                    </a:lnTo>
                    <a:lnTo>
                      <a:pt x="1256" y="15157"/>
                    </a:lnTo>
                    <a:lnTo>
                      <a:pt x="0" y="19197"/>
                    </a:lnTo>
                    <a:lnTo>
                      <a:pt x="8811" y="1"/>
                    </a:lnTo>
                    <a:close/>
                    <a:moveTo>
                      <a:pt x="0" y="19197"/>
                    </a:moveTo>
                    <a:lnTo>
                      <a:pt x="0" y="19197"/>
                    </a:lnTo>
                    <a:lnTo>
                      <a:pt x="0" y="19197"/>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7" name="Google Shape;877;p28"/>
              <p:cNvSpPr/>
              <p:nvPr/>
            </p:nvSpPr>
            <p:spPr>
              <a:xfrm rot="2700000">
                <a:off x="7184894" y="3063972"/>
                <a:ext cx="565520" cy="346397"/>
              </a:xfrm>
              <a:custGeom>
                <a:avLst/>
                <a:gdLst/>
                <a:ahLst/>
                <a:cxnLst/>
                <a:rect l="l" t="t" r="r" b="b"/>
                <a:pathLst>
                  <a:path w="22621" h="13856" extrusionOk="0">
                    <a:moveTo>
                      <a:pt x="13148" y="1"/>
                    </a:moveTo>
                    <a:lnTo>
                      <a:pt x="1" y="685"/>
                    </a:lnTo>
                    <a:lnTo>
                      <a:pt x="9496" y="13855"/>
                    </a:lnTo>
                    <a:lnTo>
                      <a:pt x="22621" y="11733"/>
                    </a:lnTo>
                    <a:lnTo>
                      <a:pt x="13148" y="1"/>
                    </a:ln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8" name="Google Shape;878;p28"/>
              <p:cNvSpPr/>
              <p:nvPr/>
            </p:nvSpPr>
            <p:spPr>
              <a:xfrm rot="2700000">
                <a:off x="7225020" y="2989190"/>
                <a:ext cx="228273" cy="301897"/>
              </a:xfrm>
              <a:custGeom>
                <a:avLst/>
                <a:gdLst/>
                <a:ahLst/>
                <a:cxnLst/>
                <a:rect l="l" t="t" r="r" b="b"/>
                <a:pathLst>
                  <a:path w="9131" h="12076" extrusionOk="0">
                    <a:moveTo>
                      <a:pt x="434" y="1"/>
                    </a:moveTo>
                    <a:lnTo>
                      <a:pt x="0" y="69"/>
                    </a:lnTo>
                    <a:lnTo>
                      <a:pt x="9130" y="12075"/>
                    </a:lnTo>
                    <a:lnTo>
                      <a:pt x="434"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79" name="Google Shape;879;p28"/>
              <p:cNvSpPr/>
              <p:nvPr/>
            </p:nvSpPr>
            <p:spPr>
              <a:xfrm rot="2700000">
                <a:off x="7046374" y="3130873"/>
                <a:ext cx="598044" cy="340122"/>
              </a:xfrm>
              <a:custGeom>
                <a:avLst/>
                <a:gdLst/>
                <a:ahLst/>
                <a:cxnLst/>
                <a:rect l="l" t="t" r="r" b="b"/>
                <a:pathLst>
                  <a:path w="23922" h="13605" extrusionOk="0">
                    <a:moveTo>
                      <a:pt x="1324" y="0"/>
                    </a:moveTo>
                    <a:lnTo>
                      <a:pt x="1" y="571"/>
                    </a:lnTo>
                    <a:lnTo>
                      <a:pt x="10226" y="13604"/>
                    </a:lnTo>
                    <a:lnTo>
                      <a:pt x="23670" y="10386"/>
                    </a:lnTo>
                    <a:lnTo>
                      <a:pt x="23922" y="9541"/>
                    </a:lnTo>
                    <a:lnTo>
                      <a:pt x="10569" y="12486"/>
                    </a:lnTo>
                    <a:lnTo>
                      <a:pt x="1051" y="890"/>
                    </a:lnTo>
                    <a:lnTo>
                      <a:pt x="1324" y="0"/>
                    </a:ln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0" name="Google Shape;880;p28"/>
              <p:cNvSpPr/>
              <p:nvPr/>
            </p:nvSpPr>
            <p:spPr>
              <a:xfrm rot="2700000">
                <a:off x="7515060" y="3508436"/>
                <a:ext cx="56524" cy="97024"/>
              </a:xfrm>
              <a:custGeom>
                <a:avLst/>
                <a:gdLst/>
                <a:ahLst/>
                <a:cxnLst/>
                <a:rect l="l" t="t" r="r" b="b"/>
                <a:pathLst>
                  <a:path w="2261" h="3881" extrusionOk="0">
                    <a:moveTo>
                      <a:pt x="1735" y="0"/>
                    </a:moveTo>
                    <a:cubicBezTo>
                      <a:pt x="1735" y="1"/>
                      <a:pt x="708" y="1644"/>
                      <a:pt x="0" y="3881"/>
                    </a:cubicBezTo>
                    <a:cubicBezTo>
                      <a:pt x="2260" y="2922"/>
                      <a:pt x="1735" y="1"/>
                      <a:pt x="173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1" name="Google Shape;881;p28"/>
              <p:cNvSpPr/>
              <p:nvPr/>
            </p:nvSpPr>
            <p:spPr>
              <a:xfrm rot="2700000">
                <a:off x="7674332" y="3249725"/>
                <a:ext cx="182623" cy="377196"/>
              </a:xfrm>
              <a:custGeom>
                <a:avLst/>
                <a:gdLst/>
                <a:ahLst/>
                <a:cxnLst/>
                <a:rect l="l" t="t" r="r" b="b"/>
                <a:pathLst>
                  <a:path w="7305" h="15088" extrusionOk="0">
                    <a:moveTo>
                      <a:pt x="7304" y="0"/>
                    </a:moveTo>
                    <a:cubicBezTo>
                      <a:pt x="7304" y="1"/>
                      <a:pt x="662" y="6323"/>
                      <a:pt x="0" y="14654"/>
                    </a:cubicBezTo>
                    <a:cubicBezTo>
                      <a:pt x="502" y="15065"/>
                      <a:pt x="845" y="15088"/>
                      <a:pt x="845" y="15088"/>
                    </a:cubicBezTo>
                    <a:lnTo>
                      <a:pt x="7304" y="0"/>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2" name="Google Shape;882;p28"/>
              <p:cNvSpPr/>
              <p:nvPr/>
            </p:nvSpPr>
            <p:spPr>
              <a:xfrm rot="2700000">
                <a:off x="7483609" y="3187704"/>
                <a:ext cx="236823" cy="295047"/>
              </a:xfrm>
              <a:custGeom>
                <a:avLst/>
                <a:gdLst/>
                <a:ahLst/>
                <a:cxnLst/>
                <a:rect l="l" t="t" r="r" b="b"/>
                <a:pathLst>
                  <a:path w="9473" h="11802" extrusionOk="0">
                    <a:moveTo>
                      <a:pt x="0" y="1"/>
                    </a:moveTo>
                    <a:lnTo>
                      <a:pt x="9016" y="11801"/>
                    </a:lnTo>
                    <a:lnTo>
                      <a:pt x="9473" y="11733"/>
                    </a:lnTo>
                    <a:lnTo>
                      <a:pt x="0" y="1"/>
                    </a:ln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3" name="Google Shape;883;p28"/>
              <p:cNvSpPr/>
              <p:nvPr/>
            </p:nvSpPr>
            <p:spPr>
              <a:xfrm rot="2700000">
                <a:off x="7721835" y="2897941"/>
                <a:ext cx="155799" cy="353247"/>
              </a:xfrm>
              <a:custGeom>
                <a:avLst/>
                <a:gdLst/>
                <a:ahLst/>
                <a:cxnLst/>
                <a:rect l="l" t="t" r="r" b="b"/>
                <a:pathLst>
                  <a:path w="6232" h="14130" extrusionOk="0">
                    <a:moveTo>
                      <a:pt x="6141" y="1"/>
                    </a:moveTo>
                    <a:cubicBezTo>
                      <a:pt x="1" y="9131"/>
                      <a:pt x="160" y="14130"/>
                      <a:pt x="160" y="14130"/>
                    </a:cubicBezTo>
                    <a:lnTo>
                      <a:pt x="6141" y="3607"/>
                    </a:lnTo>
                    <a:cubicBezTo>
                      <a:pt x="6141" y="3607"/>
                      <a:pt x="6232" y="1210"/>
                      <a:pt x="6141" y="1"/>
                    </a:cubicBezTo>
                    <a:close/>
                  </a:path>
                </a:pathLst>
              </a:custGeom>
              <a:solidFill>
                <a:srgbClr val="FAF8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4" name="Google Shape;884;p28"/>
              <p:cNvSpPr/>
              <p:nvPr/>
            </p:nvSpPr>
            <p:spPr>
              <a:xfrm rot="2700000">
                <a:off x="7182922" y="3068734"/>
                <a:ext cx="540420" cy="330422"/>
              </a:xfrm>
              <a:custGeom>
                <a:avLst/>
                <a:gdLst/>
                <a:ahLst/>
                <a:cxnLst/>
                <a:rect l="l" t="t" r="r" b="b"/>
                <a:pathLst>
                  <a:path w="21617" h="13217" extrusionOk="0">
                    <a:moveTo>
                      <a:pt x="754" y="1"/>
                    </a:moveTo>
                    <a:lnTo>
                      <a:pt x="1" y="46"/>
                    </a:lnTo>
                    <a:lnTo>
                      <a:pt x="9496" y="13216"/>
                    </a:lnTo>
                    <a:lnTo>
                      <a:pt x="21617" y="11253"/>
                    </a:lnTo>
                    <a:cubicBezTo>
                      <a:pt x="21373" y="11200"/>
                      <a:pt x="21031" y="11176"/>
                      <a:pt x="20617" y="11176"/>
                    </a:cubicBezTo>
                    <a:cubicBezTo>
                      <a:pt x="17338" y="11176"/>
                      <a:pt x="9496" y="12669"/>
                      <a:pt x="9496" y="12669"/>
                    </a:cubicBezTo>
                    <a:lnTo>
                      <a:pt x="754" y="1"/>
                    </a:lnTo>
                    <a:close/>
                  </a:path>
                </a:pathLst>
              </a:custGeom>
              <a:solidFill>
                <a:srgbClr val="DAD9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5" name="Google Shape;885;p28"/>
              <p:cNvSpPr/>
              <p:nvPr/>
            </p:nvSpPr>
            <p:spPr>
              <a:xfrm rot="2700000">
                <a:off x="7221732" y="3030444"/>
                <a:ext cx="140874" cy="178448"/>
              </a:xfrm>
              <a:custGeom>
                <a:avLst/>
                <a:gdLst/>
                <a:ahLst/>
                <a:cxnLst/>
                <a:rect l="l" t="t" r="r" b="b"/>
                <a:pathLst>
                  <a:path w="5635" h="7138" extrusionOk="0">
                    <a:moveTo>
                      <a:pt x="0" y="0"/>
                    </a:moveTo>
                    <a:lnTo>
                      <a:pt x="0" y="0"/>
                    </a:lnTo>
                    <a:cubicBezTo>
                      <a:pt x="1" y="1"/>
                      <a:pt x="4165" y="5075"/>
                      <a:pt x="5339" y="6696"/>
                    </a:cubicBezTo>
                    <a:lnTo>
                      <a:pt x="5339" y="6696"/>
                    </a:lnTo>
                    <a:cubicBezTo>
                      <a:pt x="4395" y="5270"/>
                      <a:pt x="1422" y="836"/>
                      <a:pt x="0" y="0"/>
                    </a:cubicBezTo>
                    <a:close/>
                    <a:moveTo>
                      <a:pt x="5339" y="6696"/>
                    </a:moveTo>
                    <a:cubicBezTo>
                      <a:pt x="5523" y="6974"/>
                      <a:pt x="5630" y="7137"/>
                      <a:pt x="5633" y="7137"/>
                    </a:cubicBezTo>
                    <a:cubicBezTo>
                      <a:pt x="5634" y="7137"/>
                      <a:pt x="5614" y="7103"/>
                      <a:pt x="5570" y="7030"/>
                    </a:cubicBezTo>
                    <a:cubicBezTo>
                      <a:pt x="5518" y="6948"/>
                      <a:pt x="5439" y="6834"/>
                      <a:pt x="5339" y="6696"/>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6" name="Google Shape;886;p28"/>
              <p:cNvSpPr/>
              <p:nvPr/>
            </p:nvSpPr>
            <p:spPr>
              <a:xfrm rot="2700000">
                <a:off x="7732084" y="3327413"/>
                <a:ext cx="101024" cy="195198"/>
              </a:xfrm>
              <a:custGeom>
                <a:avLst/>
                <a:gdLst/>
                <a:ahLst/>
                <a:cxnLst/>
                <a:rect l="l" t="t" r="r" b="b"/>
                <a:pathLst>
                  <a:path w="4041" h="7808" extrusionOk="0">
                    <a:moveTo>
                      <a:pt x="4040" y="1"/>
                    </a:moveTo>
                    <a:cubicBezTo>
                      <a:pt x="4040" y="1"/>
                      <a:pt x="1461" y="2489"/>
                      <a:pt x="0" y="7807"/>
                    </a:cubicBezTo>
                    <a:cubicBezTo>
                      <a:pt x="1027" y="5593"/>
                      <a:pt x="2648" y="1895"/>
                      <a:pt x="4040" y="1"/>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7" name="Google Shape;887;p28"/>
              <p:cNvSpPr/>
              <p:nvPr/>
            </p:nvSpPr>
            <p:spPr>
              <a:xfrm rot="2700000">
                <a:off x="7299667" y="3430340"/>
                <a:ext cx="234098" cy="39000"/>
              </a:xfrm>
              <a:custGeom>
                <a:avLst/>
                <a:gdLst/>
                <a:ahLst/>
                <a:cxnLst/>
                <a:rect l="l" t="t" r="r" b="b"/>
                <a:pathLst>
                  <a:path w="9364" h="1560" extrusionOk="0">
                    <a:moveTo>
                      <a:pt x="9364" y="0"/>
                    </a:moveTo>
                    <a:cubicBezTo>
                      <a:pt x="9363" y="0"/>
                      <a:pt x="1192" y="1028"/>
                      <a:pt x="119" y="1484"/>
                    </a:cubicBezTo>
                    <a:cubicBezTo>
                      <a:pt x="0" y="1536"/>
                      <a:pt x="16" y="1559"/>
                      <a:pt x="140" y="1559"/>
                    </a:cubicBezTo>
                    <a:cubicBezTo>
                      <a:pt x="1151" y="1559"/>
                      <a:pt x="9363" y="1"/>
                      <a:pt x="9364" y="0"/>
                    </a:cubicBezTo>
                    <a:close/>
                  </a:path>
                </a:pathLst>
              </a:custGeom>
              <a:solidFill>
                <a:srgbClr val="C3C2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8" name="Google Shape;888;p28"/>
              <p:cNvSpPr/>
              <p:nvPr/>
            </p:nvSpPr>
            <p:spPr>
              <a:xfrm rot="2700000">
                <a:off x="7931575" y="3085750"/>
                <a:ext cx="99874" cy="109574"/>
              </a:xfrm>
              <a:custGeom>
                <a:avLst/>
                <a:gdLst/>
                <a:ahLst/>
                <a:cxnLst/>
                <a:rect l="l" t="t" r="r" b="b"/>
                <a:pathLst>
                  <a:path w="3995" h="4383" fill="none" extrusionOk="0">
                    <a:moveTo>
                      <a:pt x="0" y="0"/>
                    </a:moveTo>
                    <a:lnTo>
                      <a:pt x="3995" y="4383"/>
                    </a:ln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89" name="Google Shape;889;p28"/>
              <p:cNvSpPr/>
              <p:nvPr/>
            </p:nvSpPr>
            <p:spPr>
              <a:xfrm rot="2700000">
                <a:off x="7968048" y="3241609"/>
                <a:ext cx="18850" cy="20575"/>
              </a:xfrm>
              <a:custGeom>
                <a:avLst/>
                <a:gdLst/>
                <a:ahLst/>
                <a:cxnLst/>
                <a:rect l="l" t="t" r="r" b="b"/>
                <a:pathLst>
                  <a:path w="754" h="823" fill="none" extrusionOk="0">
                    <a:moveTo>
                      <a:pt x="1" y="1"/>
                    </a:moveTo>
                    <a:lnTo>
                      <a:pt x="754" y="823"/>
                    </a:ln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0" name="Google Shape;890;p28"/>
              <p:cNvSpPr/>
              <p:nvPr/>
            </p:nvSpPr>
            <p:spPr>
              <a:xfrm rot="2700000">
                <a:off x="7534905" y="3526082"/>
                <a:ext cx="18850" cy="56499"/>
              </a:xfrm>
              <a:custGeom>
                <a:avLst/>
                <a:gdLst/>
                <a:ahLst/>
                <a:cxnLst/>
                <a:rect l="l" t="t" r="r" b="b"/>
                <a:pathLst>
                  <a:path w="754" h="2260" fill="none" extrusionOk="0">
                    <a:moveTo>
                      <a:pt x="0" y="2260"/>
                    </a:moveTo>
                    <a:cubicBezTo>
                      <a:pt x="0" y="2260"/>
                      <a:pt x="548" y="1529"/>
                      <a:pt x="753" y="0"/>
                    </a:cubicBezTo>
                  </a:path>
                </a:pathLst>
              </a:custGeom>
              <a:noFill/>
              <a:ln w="6850" cap="rnd" cmpd="sng">
                <a:solidFill>
                  <a:srgbClr val="61D9DA"/>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1" name="Google Shape;891;p28"/>
              <p:cNvSpPr/>
              <p:nvPr/>
            </p:nvSpPr>
            <p:spPr>
              <a:xfrm rot="2700000">
                <a:off x="7192137" y="3040352"/>
                <a:ext cx="89049" cy="112424"/>
              </a:xfrm>
              <a:custGeom>
                <a:avLst/>
                <a:gdLst/>
                <a:ahLst/>
                <a:cxnLst/>
                <a:rect l="l" t="t" r="r" b="b"/>
                <a:pathLst>
                  <a:path w="3562" h="4497" fill="none" extrusionOk="0">
                    <a:moveTo>
                      <a:pt x="0" y="0"/>
                    </a:moveTo>
                    <a:lnTo>
                      <a:pt x="3561" y="4497"/>
                    </a:lnTo>
                  </a:path>
                </a:pathLst>
              </a:custGeom>
              <a:noFill/>
              <a:ln w="4575" cap="rnd" cmpd="sng">
                <a:solidFill>
                  <a:srgbClr val="61D9D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2" name="Google Shape;892;p28"/>
              <p:cNvSpPr/>
              <p:nvPr/>
            </p:nvSpPr>
            <p:spPr>
              <a:xfrm rot="2700000">
                <a:off x="7204948" y="3202207"/>
                <a:ext cx="35975" cy="44525"/>
              </a:xfrm>
              <a:custGeom>
                <a:avLst/>
                <a:gdLst/>
                <a:ahLst/>
                <a:cxnLst/>
                <a:rect l="l" t="t" r="r" b="b"/>
                <a:pathLst>
                  <a:path w="1439" h="1781" fill="none" extrusionOk="0">
                    <a:moveTo>
                      <a:pt x="1" y="0"/>
                    </a:moveTo>
                    <a:lnTo>
                      <a:pt x="1439" y="1780"/>
                    </a:lnTo>
                  </a:path>
                </a:pathLst>
              </a:custGeom>
              <a:noFill/>
              <a:ln w="4575" cap="rnd" cmpd="sng">
                <a:solidFill>
                  <a:srgbClr val="61D9D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893" name="Google Shape;893;p28"/>
            <p:cNvSpPr/>
            <p:nvPr/>
          </p:nvSpPr>
          <p:spPr>
            <a:xfrm>
              <a:off x="9011608" y="825898"/>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4" name="Google Shape;894;p28"/>
            <p:cNvSpPr/>
            <p:nvPr/>
          </p:nvSpPr>
          <p:spPr>
            <a:xfrm>
              <a:off x="7300762" y="13521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895" name="Google Shape;895;p28"/>
            <p:cNvGrpSpPr/>
            <p:nvPr/>
          </p:nvGrpSpPr>
          <p:grpSpPr>
            <a:xfrm rot="-2902616">
              <a:off x="6813120" y="424668"/>
              <a:ext cx="169066" cy="177310"/>
              <a:chOff x="4298580" y="207227"/>
              <a:chExt cx="169073" cy="177317"/>
            </a:xfrm>
          </p:grpSpPr>
          <p:sp>
            <p:nvSpPr>
              <p:cNvPr id="896" name="Google Shape;896;p28"/>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7" name="Google Shape;897;p28"/>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8" name="Google Shape;898;p28"/>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99" name="Google Shape;899;p28"/>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0" name="Google Shape;900;p28"/>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1" name="Google Shape;901;p28"/>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902" name="Google Shape;902;p28"/>
            <p:cNvGrpSpPr/>
            <p:nvPr/>
          </p:nvGrpSpPr>
          <p:grpSpPr>
            <a:xfrm rot="10800000">
              <a:off x="5967613" y="6894"/>
              <a:ext cx="273294" cy="323868"/>
              <a:chOff x="2962001" y="2010494"/>
              <a:chExt cx="273294" cy="323868"/>
            </a:xfrm>
          </p:grpSpPr>
          <p:sp>
            <p:nvSpPr>
              <p:cNvPr id="903" name="Google Shape;903;p28"/>
              <p:cNvSpPr/>
              <p:nvPr/>
            </p:nvSpPr>
            <p:spPr>
              <a:xfrm flipH="1">
                <a:off x="2962001" y="2059500"/>
                <a:ext cx="273294" cy="2748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4" name="Google Shape;904;p28"/>
              <p:cNvSpPr/>
              <p:nvPr/>
            </p:nvSpPr>
            <p:spPr>
              <a:xfrm flipH="1">
                <a:off x="2962001" y="2010494"/>
                <a:ext cx="154367" cy="154376"/>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5" name="Google Shape;905;p28"/>
              <p:cNvSpPr/>
              <p:nvPr/>
            </p:nvSpPr>
            <p:spPr>
              <a:xfrm flipH="1">
                <a:off x="2967450" y="2010494"/>
                <a:ext cx="42718" cy="40891"/>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6" name="Google Shape;906;p28"/>
              <p:cNvSpPr/>
              <p:nvPr/>
            </p:nvSpPr>
            <p:spPr>
              <a:xfrm flipH="1">
                <a:off x="3116328" y="2087663"/>
                <a:ext cx="66305" cy="90852"/>
              </a:xfrm>
              <a:custGeom>
                <a:avLst/>
                <a:gdLst/>
                <a:ahLst/>
                <a:cxnLst/>
                <a:rect l="l" t="t" r="r" b="b"/>
                <a:pathLst>
                  <a:path w="1667" h="2284" fill="none" extrusionOk="0">
                    <a:moveTo>
                      <a:pt x="1666" y="1"/>
                    </a:moveTo>
                    <a:lnTo>
                      <a:pt x="0" y="2283"/>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07" name="Google Shape;907;p28"/>
              <p:cNvSpPr/>
              <p:nvPr/>
            </p:nvSpPr>
            <p:spPr>
              <a:xfrm flipH="1">
                <a:off x="3026476" y="2220201"/>
                <a:ext cx="66305" cy="89937"/>
              </a:xfrm>
              <a:custGeom>
                <a:avLst/>
                <a:gdLst/>
                <a:ahLst/>
                <a:cxnLst/>
                <a:rect l="l" t="t" r="r" b="b"/>
                <a:pathLst>
                  <a:path w="1667" h="2261" fill="none" extrusionOk="0">
                    <a:moveTo>
                      <a:pt x="1667" y="1"/>
                    </a:moveTo>
                    <a:lnTo>
                      <a:pt x="1" y="2261"/>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908" name="Google Shape;908;p28"/>
            <p:cNvGrpSpPr/>
            <p:nvPr/>
          </p:nvGrpSpPr>
          <p:grpSpPr>
            <a:xfrm rot="429121">
              <a:off x="6085996" y="640198"/>
              <a:ext cx="275187" cy="229967"/>
              <a:chOff x="1192779" y="389220"/>
              <a:chExt cx="275192" cy="229971"/>
            </a:xfrm>
          </p:grpSpPr>
          <p:sp>
            <p:nvSpPr>
              <p:cNvPr id="909" name="Google Shape;909;p28"/>
              <p:cNvSpPr/>
              <p:nvPr/>
            </p:nvSpPr>
            <p:spPr>
              <a:xfrm>
                <a:off x="1406857" y="5496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10" name="Google Shape;910;p28"/>
              <p:cNvSpPr/>
              <p:nvPr/>
            </p:nvSpPr>
            <p:spPr>
              <a:xfrm>
                <a:off x="1197699" y="5027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11" name="Google Shape;911;p28"/>
              <p:cNvSpPr/>
              <p:nvPr/>
            </p:nvSpPr>
            <p:spPr>
              <a:xfrm>
                <a:off x="1243974" y="3923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12" name="Google Shape;912;p28"/>
              <p:cNvSpPr/>
              <p:nvPr/>
            </p:nvSpPr>
            <p:spPr>
              <a:xfrm>
                <a:off x="1192779" y="4996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13" name="Google Shape;913;p28"/>
              <p:cNvSpPr/>
              <p:nvPr/>
            </p:nvSpPr>
            <p:spPr>
              <a:xfrm>
                <a:off x="1237811" y="3892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14" name="Google Shape;914;p28"/>
              <p:cNvSpPr/>
              <p:nvPr/>
            </p:nvSpPr>
            <p:spPr>
              <a:xfrm>
                <a:off x="1403775" y="5471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84E66C4-C779-09A6-F80D-A0CD247ED24A}"/>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259783" y="2571750"/>
            <a:ext cx="3353202" cy="2190060"/>
          </a:xfrm>
          <a:prstGeom prst="rect">
            <a:avLst/>
          </a:prstGeom>
        </p:spPr>
      </p:pic>
      <p:sp>
        <p:nvSpPr>
          <p:cNvPr id="920" name="Google Shape;920;p29"/>
          <p:cNvSpPr txBox="1">
            <a:spLocks noGrp="1"/>
          </p:cNvSpPr>
          <p:nvPr>
            <p:ph type="title" idx="4294967295"/>
          </p:nvPr>
        </p:nvSpPr>
        <p:spPr>
          <a:xfrm>
            <a:off x="2535450" y="343729"/>
            <a:ext cx="4073100" cy="6486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latin typeface="Open Sans"/>
                <a:ea typeface="Open Sans"/>
                <a:cs typeface="Open Sans"/>
                <a:sym typeface="Open Sans"/>
              </a:rPr>
              <a:t>Vocabulary</a:t>
            </a:r>
            <a:r>
              <a:rPr lang="en" sz="2800" dirty="0">
                <a:latin typeface="Open Sans"/>
                <a:ea typeface="Open Sans"/>
                <a:cs typeface="Open Sans"/>
                <a:sym typeface="Open Sans"/>
              </a:rPr>
              <a:t> PK</a:t>
            </a:r>
            <a:endParaRPr sz="2800" dirty="0">
              <a:latin typeface="Open Sans"/>
              <a:ea typeface="Open Sans"/>
              <a:cs typeface="Open Sans"/>
              <a:sym typeface="Open Sans"/>
            </a:endParaRPr>
          </a:p>
        </p:txBody>
      </p:sp>
      <p:sp>
        <p:nvSpPr>
          <p:cNvPr id="921" name="Google Shape;921;p29"/>
          <p:cNvSpPr txBox="1"/>
          <p:nvPr/>
        </p:nvSpPr>
        <p:spPr>
          <a:xfrm>
            <a:off x="1416818" y="992329"/>
            <a:ext cx="7446182" cy="3034664"/>
          </a:xfrm>
          <a:prstGeom prst="rect">
            <a:avLst/>
          </a:prstGeom>
          <a:noFill/>
          <a:ln>
            <a:noFill/>
          </a:ln>
        </p:spPr>
        <p:txBody>
          <a:bodyPr spcFirstLastPara="1" wrap="square" lIns="91425" tIns="91425" rIns="91425" bIns="91425" anchor="ctr" anchorCtr="0">
            <a:noAutofit/>
          </a:bodyPr>
          <a:lstStyle/>
          <a:p>
            <a:pPr marL="0" lvl="0" indent="0" algn="ctr" rtl="0">
              <a:spcAft>
                <a:spcPts val="1200"/>
              </a:spcAft>
              <a:buNone/>
            </a:pPr>
            <a:r>
              <a:rPr lang="en" sz="2400" dirty="0">
                <a:solidFill>
                  <a:schemeClr val="dk1"/>
                </a:solidFill>
                <a:latin typeface="Open Sans"/>
                <a:ea typeface="Open Sans"/>
                <a:cs typeface="Open Sans"/>
                <a:sym typeface="Open Sans"/>
              </a:rPr>
              <a:t>Young children require visual-phonological paired-associative learning—</a:t>
            </a:r>
            <a:r>
              <a:rPr lang="en-US" sz="2400" dirty="0">
                <a:solidFill>
                  <a:schemeClr val="dk1"/>
                </a:solidFill>
                <a:latin typeface="Open Sans"/>
                <a:ea typeface="Open Sans"/>
                <a:cs typeface="Open Sans"/>
                <a:sym typeface="Open Sans"/>
              </a:rPr>
              <a:t>seeing an object, and hearing someone say the label in a </a:t>
            </a:r>
            <a:r>
              <a:rPr lang="en-US" sz="2400" i="1" dirty="0">
                <a:solidFill>
                  <a:schemeClr val="dk1"/>
                </a:solidFill>
                <a:latin typeface="Open Sans"/>
                <a:ea typeface="Open Sans"/>
                <a:cs typeface="Open Sans"/>
                <a:sym typeface="Open Sans"/>
              </a:rPr>
              <a:t>meaningful routine</a:t>
            </a:r>
            <a:r>
              <a:rPr lang="en-US" sz="2400" dirty="0">
                <a:solidFill>
                  <a:schemeClr val="dk1"/>
                </a:solidFill>
                <a:latin typeface="Open Sans"/>
                <a:ea typeface="Open Sans"/>
                <a:cs typeface="Open Sans"/>
                <a:sym typeface="Open Sans"/>
              </a:rPr>
              <a:t>—to learn the word… </a:t>
            </a:r>
          </a:p>
          <a:p>
            <a:pPr marL="0" lvl="0" indent="0" algn="ctr" rtl="0">
              <a:spcAft>
                <a:spcPts val="1200"/>
              </a:spcAft>
              <a:buNone/>
            </a:pPr>
            <a:r>
              <a:rPr lang="en-US" sz="2400" dirty="0">
                <a:solidFill>
                  <a:schemeClr val="dk1"/>
                </a:solidFill>
                <a:latin typeface="Open Sans"/>
                <a:ea typeface="Open Sans"/>
                <a:cs typeface="Open Sans"/>
                <a:sym typeface="Open Sans"/>
              </a:rPr>
              <a:t>Caregivers’ </a:t>
            </a:r>
            <a:r>
              <a:rPr lang="en-US" sz="2400" i="1" dirty="0">
                <a:solidFill>
                  <a:schemeClr val="dk1"/>
                </a:solidFill>
                <a:latin typeface="Open Sans"/>
                <a:ea typeface="Open Sans"/>
                <a:cs typeface="Open Sans"/>
                <a:sym typeface="Open Sans"/>
              </a:rPr>
              <a:t>intentional interaction</a:t>
            </a:r>
            <a:r>
              <a:rPr lang="en-US" sz="2400" dirty="0">
                <a:solidFill>
                  <a:schemeClr val="dk1"/>
                </a:solidFill>
                <a:latin typeface="Open Sans"/>
                <a:ea typeface="Open Sans"/>
                <a:cs typeface="Open Sans"/>
                <a:sym typeface="Open Sans"/>
              </a:rPr>
              <a:t> is vital to language development.</a:t>
            </a:r>
          </a:p>
          <a:p>
            <a:pPr marL="0" lvl="0" indent="0" algn="r" rtl="0">
              <a:spcBef>
                <a:spcPts val="0"/>
              </a:spcBef>
              <a:spcAft>
                <a:spcPts val="0"/>
              </a:spcAft>
              <a:buNone/>
            </a:pPr>
            <a:r>
              <a:rPr lang="en" i="1" dirty="0">
                <a:solidFill>
                  <a:schemeClr val="dk1"/>
                </a:solidFill>
                <a:latin typeface="Open Sans"/>
                <a:ea typeface="Open Sans"/>
                <a:cs typeface="Open Sans"/>
                <a:sym typeface="Open Sans"/>
              </a:rPr>
              <a:t>LETRS-EC pg. 58, emphasis added</a:t>
            </a:r>
            <a:endParaRPr i="1" dirty="0">
              <a:solidFill>
                <a:schemeClr val="dk1"/>
              </a:solidFill>
              <a:latin typeface="Open Sans"/>
              <a:ea typeface="Open Sans"/>
              <a:cs typeface="Open Sans"/>
              <a:sym typeface="Open Sans"/>
            </a:endParaRPr>
          </a:p>
        </p:txBody>
      </p:sp>
      <p:sp>
        <p:nvSpPr>
          <p:cNvPr id="923" name="Google Shape;923;p29"/>
          <p:cNvSpPr/>
          <p:nvPr/>
        </p:nvSpPr>
        <p:spPr>
          <a:xfrm>
            <a:off x="-50417" y="384454"/>
            <a:ext cx="277129" cy="283575"/>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26" name="Google Shape;926;p29"/>
          <p:cNvSpPr/>
          <p:nvPr/>
        </p:nvSpPr>
        <p:spPr>
          <a:xfrm rot="-1232006">
            <a:off x="8768067" y="4317788"/>
            <a:ext cx="189867" cy="179403"/>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28" name="Google Shape;928;p29"/>
          <p:cNvSpPr/>
          <p:nvPr/>
        </p:nvSpPr>
        <p:spPr>
          <a:xfrm rot="2700000" flipH="1">
            <a:off x="8910366" y="376187"/>
            <a:ext cx="492411" cy="445150"/>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 name="Google Shape;923;p29">
            <a:extLst>
              <a:ext uri="{FF2B5EF4-FFF2-40B4-BE49-F238E27FC236}">
                <a16:creationId xmlns:a16="http://schemas.microsoft.com/office/drawing/2014/main" id="{1298C8A6-3732-8F34-3BFC-C02A4C3BF5DC}"/>
              </a:ext>
            </a:extLst>
          </p:cNvPr>
          <p:cNvSpPr/>
          <p:nvPr/>
        </p:nvSpPr>
        <p:spPr>
          <a:xfrm>
            <a:off x="580373" y="972046"/>
            <a:ext cx="277129" cy="283575"/>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 name="Google Shape;923;p29">
            <a:extLst>
              <a:ext uri="{FF2B5EF4-FFF2-40B4-BE49-F238E27FC236}">
                <a16:creationId xmlns:a16="http://schemas.microsoft.com/office/drawing/2014/main" id="{97AFA9AF-4DC1-7534-1798-2E5BD98AC4AB}"/>
              </a:ext>
            </a:extLst>
          </p:cNvPr>
          <p:cNvSpPr/>
          <p:nvPr/>
        </p:nvSpPr>
        <p:spPr>
          <a:xfrm>
            <a:off x="857503" y="598762"/>
            <a:ext cx="232744" cy="240275"/>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16AF57-4B6F-5D5C-028D-F2F64B0604D7}"/>
              </a:ext>
            </a:extLst>
          </p:cNvPr>
          <p:cNvPicPr>
            <a:picLocks noChangeAspect="1"/>
          </p:cNvPicPr>
          <p:nvPr/>
        </p:nvPicPr>
        <p:blipFill>
          <a:blip r:embed="rId3"/>
          <a:srcRect r="49797"/>
          <a:stretch/>
        </p:blipFill>
        <p:spPr>
          <a:xfrm>
            <a:off x="338799" y="61842"/>
            <a:ext cx="1976447" cy="4921105"/>
          </a:xfrm>
          <a:prstGeom prst="rect">
            <a:avLst/>
          </a:prstGeom>
        </p:spPr>
      </p:pic>
      <p:sp>
        <p:nvSpPr>
          <p:cNvPr id="3" name="TextBox 2">
            <a:extLst>
              <a:ext uri="{FF2B5EF4-FFF2-40B4-BE49-F238E27FC236}">
                <a16:creationId xmlns:a16="http://schemas.microsoft.com/office/drawing/2014/main" id="{B640E1F9-7A9C-17D8-F3C8-CC2C96F211CC}"/>
              </a:ext>
            </a:extLst>
          </p:cNvPr>
          <p:cNvSpPr txBox="1"/>
          <p:nvPr/>
        </p:nvSpPr>
        <p:spPr>
          <a:xfrm>
            <a:off x="2983294" y="1087367"/>
            <a:ext cx="5951262" cy="3570208"/>
          </a:xfrm>
          <a:prstGeom prst="rect">
            <a:avLst/>
          </a:prstGeom>
          <a:noFill/>
        </p:spPr>
        <p:txBody>
          <a:bodyPr wrap="square">
            <a:spAutoFit/>
          </a:bodyPr>
          <a:lstStyle/>
          <a:p>
            <a:pPr lvl="0" rtl="0">
              <a:spcAft>
                <a:spcPts val="0"/>
              </a:spcAft>
              <a:buSzPct val="90000"/>
            </a:pPr>
            <a:r>
              <a:rPr lang="en-US" sz="2400" dirty="0">
                <a:latin typeface="Open Sans" pitchFamily="2" charset="0"/>
                <a:ea typeface="Open Sans" pitchFamily="2" charset="0"/>
                <a:cs typeface="Open Sans" pitchFamily="2" charset="0"/>
                <a:sym typeface="Open Sans"/>
              </a:rPr>
              <a:t>Describe the word</a:t>
            </a:r>
          </a:p>
          <a:p>
            <a:pPr marL="342900" lvl="8" indent="-342900">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sym typeface="Open Sans"/>
              </a:rPr>
              <a:t>It’s like… Goes with… Reminds me of…</a:t>
            </a:r>
          </a:p>
          <a:p>
            <a:pPr marL="342900" lvl="6" indent="-342900">
              <a:spcAft>
                <a:spcPts val="600"/>
              </a:spcAft>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rPr>
              <a:t>Personalized definition (child-friendly)</a:t>
            </a:r>
          </a:p>
          <a:p>
            <a:pPr lvl="6">
              <a:buClr>
                <a:schemeClr val="dk2"/>
              </a:buClr>
              <a:buSzPct val="90000"/>
            </a:pPr>
            <a:r>
              <a:rPr lang="en-US" sz="2400" dirty="0">
                <a:latin typeface="Open Sans" pitchFamily="2" charset="0"/>
                <a:ea typeface="Open Sans" pitchFamily="2" charset="0"/>
                <a:cs typeface="Open Sans" pitchFamily="2" charset="0"/>
                <a:sym typeface="Open Sans"/>
              </a:rPr>
              <a:t>Represent it visually</a:t>
            </a:r>
          </a:p>
          <a:p>
            <a:pPr marL="342900" lvl="6" indent="-342900">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sym typeface="Open Sans"/>
              </a:rPr>
              <a:t>Draw a picture</a:t>
            </a:r>
          </a:p>
          <a:p>
            <a:pPr marL="342900" lvl="6" indent="-342900">
              <a:spcAft>
                <a:spcPts val="600"/>
              </a:spcAft>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sym typeface="Open Sans"/>
              </a:rPr>
              <a:t>Show how to use the word</a:t>
            </a:r>
          </a:p>
          <a:p>
            <a:pPr lvl="0" rtl="0">
              <a:spcAft>
                <a:spcPts val="0"/>
              </a:spcAft>
              <a:buSzPct val="90000"/>
            </a:pPr>
            <a:r>
              <a:rPr lang="en-US" sz="2400" dirty="0">
                <a:latin typeface="Open Sans" pitchFamily="2" charset="0"/>
                <a:ea typeface="Open Sans" pitchFamily="2" charset="0"/>
                <a:cs typeface="Open Sans" pitchFamily="2" charset="0"/>
                <a:sym typeface="Open Sans"/>
              </a:rPr>
              <a:t>Discuss the word </a:t>
            </a:r>
          </a:p>
          <a:p>
            <a:pPr marL="342900" lvl="0" indent="-342900" rtl="0">
              <a:spcAft>
                <a:spcPts val="0"/>
              </a:spcAft>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sym typeface="Open Sans"/>
              </a:rPr>
              <a:t>Use it in a sentence</a:t>
            </a:r>
          </a:p>
          <a:p>
            <a:pPr marL="342900" lvl="0" indent="-342900" rtl="0">
              <a:spcAft>
                <a:spcPts val="1200"/>
              </a:spcAft>
              <a:buClr>
                <a:schemeClr val="dk2"/>
              </a:buClr>
              <a:buSzPct val="90000"/>
              <a:buFont typeface="Arial" panose="020B0604020202020204" pitchFamily="34" charset="0"/>
              <a:buChar char="•"/>
            </a:pPr>
            <a:r>
              <a:rPr lang="en-US" sz="2400" dirty="0">
                <a:solidFill>
                  <a:schemeClr val="bg2"/>
                </a:solidFill>
                <a:latin typeface="Open Sans" pitchFamily="2" charset="0"/>
                <a:ea typeface="Open Sans" pitchFamily="2" charset="0"/>
                <a:cs typeface="Open Sans" pitchFamily="2" charset="0"/>
                <a:sym typeface="Open Sans"/>
              </a:rPr>
              <a:t>Ask &amp; answer questions</a:t>
            </a:r>
          </a:p>
        </p:txBody>
      </p:sp>
      <p:sp>
        <p:nvSpPr>
          <p:cNvPr id="4" name="TextBox 3">
            <a:extLst>
              <a:ext uri="{FF2B5EF4-FFF2-40B4-BE49-F238E27FC236}">
                <a16:creationId xmlns:a16="http://schemas.microsoft.com/office/drawing/2014/main" id="{40A49096-DD2D-1304-0506-F717B4130489}"/>
              </a:ext>
            </a:extLst>
          </p:cNvPr>
          <p:cNvSpPr txBox="1"/>
          <p:nvPr/>
        </p:nvSpPr>
        <p:spPr>
          <a:xfrm>
            <a:off x="2315246" y="256370"/>
            <a:ext cx="6619310" cy="830997"/>
          </a:xfrm>
          <a:prstGeom prst="rect">
            <a:avLst/>
          </a:prstGeom>
          <a:noFill/>
        </p:spPr>
        <p:txBody>
          <a:bodyPr wrap="square" rtlCol="0">
            <a:spAutoFit/>
          </a:bodyPr>
          <a:lstStyle/>
          <a:p>
            <a:pPr algn="ctr"/>
            <a:r>
              <a:rPr lang="en-US" sz="2400" dirty="0">
                <a:latin typeface="Open Sans" pitchFamily="2" charset="0"/>
                <a:ea typeface="Open Sans" pitchFamily="2" charset="0"/>
                <a:cs typeface="Open Sans" pitchFamily="2" charset="0"/>
                <a:sym typeface="Open Sans"/>
              </a:rPr>
              <a:t>Language acquisition research shows that, to own a word, an individual must be able to:</a:t>
            </a:r>
            <a:endParaRPr lang="en-US" dirty="0">
              <a:latin typeface="Open Sans" pitchFamily="2" charset="0"/>
              <a:ea typeface="Open Sans" pitchFamily="2" charset="0"/>
              <a:cs typeface="Open Sans" pitchFamily="2" charset="0"/>
            </a:endParaRPr>
          </a:p>
        </p:txBody>
      </p:sp>
      <p:sp>
        <p:nvSpPr>
          <p:cNvPr id="6" name="Google Shape;923;p29">
            <a:extLst>
              <a:ext uri="{FF2B5EF4-FFF2-40B4-BE49-F238E27FC236}">
                <a16:creationId xmlns:a16="http://schemas.microsoft.com/office/drawing/2014/main" id="{9082943A-153C-6301-83C1-E537CC3ECA3D}"/>
              </a:ext>
            </a:extLst>
          </p:cNvPr>
          <p:cNvSpPr/>
          <p:nvPr/>
        </p:nvSpPr>
        <p:spPr>
          <a:xfrm>
            <a:off x="6727736" y="-29128"/>
            <a:ext cx="387533" cy="366589"/>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 name="Google Shape;923;p29">
            <a:extLst>
              <a:ext uri="{FF2B5EF4-FFF2-40B4-BE49-F238E27FC236}">
                <a16:creationId xmlns:a16="http://schemas.microsoft.com/office/drawing/2014/main" id="{1C8852DB-60E8-0280-FBA8-EFEE5F2BDCFB}"/>
              </a:ext>
            </a:extLst>
          </p:cNvPr>
          <p:cNvSpPr/>
          <p:nvPr/>
        </p:nvSpPr>
        <p:spPr>
          <a:xfrm>
            <a:off x="8791492" y="3536372"/>
            <a:ext cx="232744" cy="240275"/>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 name="Google Shape;923;p29">
            <a:extLst>
              <a:ext uri="{FF2B5EF4-FFF2-40B4-BE49-F238E27FC236}">
                <a16:creationId xmlns:a16="http://schemas.microsoft.com/office/drawing/2014/main" id="{3F38273B-0309-9F3F-5FE0-0B43C07CBBD9}"/>
              </a:ext>
            </a:extLst>
          </p:cNvPr>
          <p:cNvSpPr/>
          <p:nvPr/>
        </p:nvSpPr>
        <p:spPr>
          <a:xfrm>
            <a:off x="-190787" y="3075238"/>
            <a:ext cx="642216" cy="587592"/>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 name="Google Shape;923;p29">
            <a:extLst>
              <a:ext uri="{FF2B5EF4-FFF2-40B4-BE49-F238E27FC236}">
                <a16:creationId xmlns:a16="http://schemas.microsoft.com/office/drawing/2014/main" id="{8DCE45C1-FDF5-EB26-38B8-388B15631EAD}"/>
              </a:ext>
            </a:extLst>
          </p:cNvPr>
          <p:cNvSpPr/>
          <p:nvPr/>
        </p:nvSpPr>
        <p:spPr>
          <a:xfrm>
            <a:off x="-289708" y="1678592"/>
            <a:ext cx="755712" cy="677016"/>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 name="Google Shape;923;p29">
            <a:extLst>
              <a:ext uri="{FF2B5EF4-FFF2-40B4-BE49-F238E27FC236}">
                <a16:creationId xmlns:a16="http://schemas.microsoft.com/office/drawing/2014/main" id="{4632B66A-39D7-3412-C7CB-950B744DEE3A}"/>
              </a:ext>
            </a:extLst>
          </p:cNvPr>
          <p:cNvSpPr/>
          <p:nvPr/>
        </p:nvSpPr>
        <p:spPr>
          <a:xfrm>
            <a:off x="8826662" y="2788418"/>
            <a:ext cx="634676" cy="573640"/>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907832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30"/>
          <p:cNvGrpSpPr/>
          <p:nvPr/>
        </p:nvGrpSpPr>
        <p:grpSpPr>
          <a:xfrm rot="-5400000">
            <a:off x="-1782112" y="1996418"/>
            <a:ext cx="4316053" cy="1205147"/>
            <a:chOff x="6196276" y="-6"/>
            <a:chExt cx="2947721" cy="794480"/>
          </a:xfrm>
        </p:grpSpPr>
        <p:sp>
          <p:nvSpPr>
            <p:cNvPr id="934" name="Google Shape;934;p30"/>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35" name="Google Shape;935;p30"/>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36" name="Google Shape;936;p30"/>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37" name="Google Shape;937;p30"/>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38" name="Google Shape;938;p30"/>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39" name="Google Shape;939;p30"/>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0" name="Google Shape;940;p30"/>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41" name="Google Shape;941;p30"/>
            <p:cNvGrpSpPr/>
            <p:nvPr/>
          </p:nvGrpSpPr>
          <p:grpSpPr>
            <a:xfrm rot="-2902616">
              <a:off x="8711742" y="319606"/>
              <a:ext cx="169066" cy="177310"/>
              <a:chOff x="4298580" y="207227"/>
              <a:chExt cx="169073" cy="177317"/>
            </a:xfrm>
          </p:grpSpPr>
          <p:sp>
            <p:nvSpPr>
              <p:cNvPr id="942" name="Google Shape;942;p3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3" name="Google Shape;943;p3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4" name="Google Shape;944;p3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5" name="Google Shape;945;p3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6" name="Google Shape;946;p3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47" name="Google Shape;947;p3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948" name="Google Shape;948;p30"/>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49" name="Google Shape;949;p30"/>
            <p:cNvGrpSpPr/>
            <p:nvPr/>
          </p:nvGrpSpPr>
          <p:grpSpPr>
            <a:xfrm>
              <a:off x="7969043" y="643769"/>
              <a:ext cx="76535" cy="82747"/>
              <a:chOff x="8698868" y="1511081"/>
              <a:chExt cx="76535" cy="82747"/>
            </a:xfrm>
          </p:grpSpPr>
          <p:sp>
            <p:nvSpPr>
              <p:cNvPr id="950" name="Google Shape;950;p3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1" name="Google Shape;951;p3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952" name="Google Shape;952;p30"/>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3" name="Google Shape;953;p30"/>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4" name="Google Shape;954;p30"/>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55" name="Google Shape;955;p30"/>
            <p:cNvGrpSpPr/>
            <p:nvPr/>
          </p:nvGrpSpPr>
          <p:grpSpPr>
            <a:xfrm rot="-1126754">
              <a:off x="6907678" y="151211"/>
              <a:ext cx="169061" cy="177304"/>
              <a:chOff x="4298580" y="207227"/>
              <a:chExt cx="169073" cy="177317"/>
            </a:xfrm>
          </p:grpSpPr>
          <p:sp>
            <p:nvSpPr>
              <p:cNvPr id="956" name="Google Shape;956;p3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7" name="Google Shape;957;p3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8" name="Google Shape;958;p3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59" name="Google Shape;959;p3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60" name="Google Shape;960;p3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61" name="Google Shape;961;p3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962" name="Google Shape;962;p30"/>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63" name="Google Shape;963;p30"/>
            <p:cNvGrpSpPr/>
            <p:nvPr/>
          </p:nvGrpSpPr>
          <p:grpSpPr>
            <a:xfrm>
              <a:off x="7300043" y="422356"/>
              <a:ext cx="76535" cy="82747"/>
              <a:chOff x="8698868" y="1511081"/>
              <a:chExt cx="76535" cy="82747"/>
            </a:xfrm>
          </p:grpSpPr>
          <p:sp>
            <p:nvSpPr>
              <p:cNvPr id="964" name="Google Shape;964;p3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65" name="Google Shape;965;p3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
        <p:nvSpPr>
          <p:cNvPr id="966" name="Google Shape;966;p30"/>
          <p:cNvSpPr txBox="1">
            <a:spLocks noGrp="1"/>
          </p:cNvSpPr>
          <p:nvPr>
            <p:ph type="title" idx="4294967295"/>
          </p:nvPr>
        </p:nvSpPr>
        <p:spPr>
          <a:xfrm>
            <a:off x="1554750" y="236250"/>
            <a:ext cx="6034500" cy="744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latin typeface="Open Sans"/>
                <a:ea typeface="Open Sans"/>
                <a:cs typeface="Open Sans"/>
                <a:sym typeface="Open Sans"/>
              </a:rPr>
              <a:t>Vocabulary K-2</a:t>
            </a:r>
            <a:endParaRPr>
              <a:latin typeface="Open Sans"/>
              <a:ea typeface="Open Sans"/>
              <a:cs typeface="Open Sans"/>
              <a:sym typeface="Open Sans"/>
            </a:endParaRPr>
          </a:p>
        </p:txBody>
      </p:sp>
      <p:sp>
        <p:nvSpPr>
          <p:cNvPr id="967" name="Google Shape;967;p30"/>
          <p:cNvSpPr txBox="1">
            <a:spLocks noGrp="1"/>
          </p:cNvSpPr>
          <p:nvPr>
            <p:ph type="body" idx="4294967295"/>
          </p:nvPr>
        </p:nvSpPr>
        <p:spPr>
          <a:xfrm>
            <a:off x="847316" y="3548656"/>
            <a:ext cx="7449369" cy="1129200"/>
          </a:xfrm>
          <a:prstGeom prst="rect">
            <a:avLst/>
          </a:prstGeom>
        </p:spPr>
        <p:txBody>
          <a:bodyPr spcFirstLastPara="1" wrap="square" lIns="68575" tIns="34275" rIns="68575" bIns="34275" anchor="ctr" anchorCtr="0">
            <a:normAutofit/>
          </a:bodyPr>
          <a:lstStyle/>
          <a:p>
            <a:pPr marL="0" lvl="0" indent="0" algn="ctr" rtl="0">
              <a:lnSpc>
                <a:spcPct val="100000"/>
              </a:lnSpc>
              <a:spcBef>
                <a:spcPts val="0"/>
              </a:spcBef>
              <a:spcAft>
                <a:spcPts val="1000"/>
              </a:spcAft>
              <a:buClr>
                <a:schemeClr val="dk1"/>
              </a:buClr>
              <a:buSzPts val="1100"/>
              <a:buFont typeface="Arial"/>
              <a:buNone/>
            </a:pPr>
            <a:r>
              <a:rPr lang="en" sz="1900">
                <a:latin typeface="Open Sans"/>
                <a:ea typeface="Open Sans"/>
                <a:cs typeface="Open Sans"/>
                <a:sym typeface="Open Sans"/>
              </a:rPr>
              <a:t>Comprehension is a condition created over time, defined by purpose, and influenced by prior knowledge</a:t>
            </a:r>
            <a:r>
              <a:rPr lang="en" sz="2200">
                <a:latin typeface="Open Sans"/>
                <a:ea typeface="Open Sans"/>
                <a:cs typeface="Open Sans"/>
                <a:sym typeface="Open Sans"/>
              </a:rPr>
              <a:t>.</a:t>
            </a:r>
            <a:endParaRPr sz="2200">
              <a:latin typeface="Open Sans"/>
              <a:ea typeface="Open Sans"/>
              <a:cs typeface="Open Sans"/>
              <a:sym typeface="Open Sans"/>
            </a:endParaRPr>
          </a:p>
          <a:p>
            <a:pPr marL="0" lvl="0" indent="0" algn="ctr" rtl="0">
              <a:lnSpc>
                <a:spcPct val="100000"/>
              </a:lnSpc>
              <a:spcBef>
                <a:spcPts val="0"/>
              </a:spcBef>
              <a:spcAft>
                <a:spcPts val="0"/>
              </a:spcAft>
              <a:buClr>
                <a:schemeClr val="dk1"/>
              </a:buClr>
              <a:buSzPts val="1100"/>
              <a:buFont typeface="Arial"/>
              <a:buNone/>
            </a:pPr>
            <a:r>
              <a:rPr lang="en" sz="1400" i="1">
                <a:latin typeface="Open Sans"/>
                <a:ea typeface="Open Sans"/>
                <a:cs typeface="Open Sans"/>
                <a:sym typeface="Open Sans"/>
              </a:rPr>
              <a:t>Dr. Hugh Catts, Science of Reading The Podcast, S9 E4</a:t>
            </a:r>
            <a:endParaRPr>
              <a:latin typeface="Open Sans"/>
              <a:ea typeface="Open Sans"/>
              <a:cs typeface="Open Sans"/>
              <a:sym typeface="Open Sans"/>
            </a:endParaRPr>
          </a:p>
        </p:txBody>
      </p:sp>
      <p:pic>
        <p:nvPicPr>
          <p:cNvPr id="968" name="Google Shape;968;p30"/>
          <p:cNvPicPr preferRelativeResize="0"/>
          <p:nvPr/>
        </p:nvPicPr>
        <p:blipFill>
          <a:blip r:embed="rId3">
            <a:alphaModFix/>
          </a:blip>
          <a:stretch>
            <a:fillRect/>
          </a:stretch>
        </p:blipFill>
        <p:spPr>
          <a:xfrm>
            <a:off x="2054413" y="980550"/>
            <a:ext cx="5035175" cy="2582150"/>
          </a:xfrm>
          <a:prstGeom prst="rect">
            <a:avLst/>
          </a:prstGeom>
          <a:noFill/>
          <a:ln w="9525" cap="flat" cmpd="sng">
            <a:solidFill>
              <a:srgbClr val="0C0044"/>
            </a:solidFill>
            <a:prstDash val="solid"/>
            <a:round/>
            <a:headEnd type="none" w="sm" len="sm"/>
            <a:tailEnd type="none" w="sm" len="sm"/>
          </a:ln>
        </p:spPr>
      </p:pic>
      <p:sp>
        <p:nvSpPr>
          <p:cNvPr id="969" name="Google Shape;969;p30"/>
          <p:cNvSpPr/>
          <p:nvPr/>
        </p:nvSpPr>
        <p:spPr>
          <a:xfrm rot="-3666710">
            <a:off x="1744733" y="1493698"/>
            <a:ext cx="240945" cy="299294"/>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0" name="Google Shape;970;p30"/>
          <p:cNvSpPr/>
          <p:nvPr/>
        </p:nvSpPr>
        <p:spPr>
          <a:xfrm rot="-1048707">
            <a:off x="7522955" y="2243172"/>
            <a:ext cx="240948" cy="29929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1" name="Google Shape;971;p30"/>
          <p:cNvSpPr/>
          <p:nvPr/>
        </p:nvSpPr>
        <p:spPr>
          <a:xfrm rot="-7361949" flipH="1">
            <a:off x="7366743" y="2996565"/>
            <a:ext cx="85884" cy="120465"/>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72" name="Google Shape;972;p30"/>
          <p:cNvGrpSpPr/>
          <p:nvPr/>
        </p:nvGrpSpPr>
        <p:grpSpPr>
          <a:xfrm rot="5400000">
            <a:off x="7450906" y="-150034"/>
            <a:ext cx="2670046" cy="716144"/>
            <a:chOff x="6196276" y="-6"/>
            <a:chExt cx="2947721" cy="794480"/>
          </a:xfrm>
        </p:grpSpPr>
        <p:sp>
          <p:nvSpPr>
            <p:cNvPr id="973" name="Google Shape;973;p30"/>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4" name="Google Shape;974;p30"/>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5" name="Google Shape;975;p30"/>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6" name="Google Shape;976;p30"/>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7" name="Google Shape;977;p30"/>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8" name="Google Shape;978;p30"/>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79" name="Google Shape;979;p30"/>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80" name="Google Shape;980;p30"/>
            <p:cNvGrpSpPr/>
            <p:nvPr/>
          </p:nvGrpSpPr>
          <p:grpSpPr>
            <a:xfrm rot="-2902616">
              <a:off x="8711742" y="319606"/>
              <a:ext cx="169066" cy="177310"/>
              <a:chOff x="4298580" y="207227"/>
              <a:chExt cx="169073" cy="177317"/>
            </a:xfrm>
          </p:grpSpPr>
          <p:sp>
            <p:nvSpPr>
              <p:cNvPr id="981" name="Google Shape;981;p3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82" name="Google Shape;982;p3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83" name="Google Shape;983;p3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84" name="Google Shape;984;p3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85" name="Google Shape;985;p3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86" name="Google Shape;986;p3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987" name="Google Shape;987;p30"/>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88" name="Google Shape;988;p30"/>
            <p:cNvGrpSpPr/>
            <p:nvPr/>
          </p:nvGrpSpPr>
          <p:grpSpPr>
            <a:xfrm>
              <a:off x="7969043" y="643769"/>
              <a:ext cx="76535" cy="82747"/>
              <a:chOff x="8698868" y="1511081"/>
              <a:chExt cx="76535" cy="82747"/>
            </a:xfrm>
          </p:grpSpPr>
          <p:sp>
            <p:nvSpPr>
              <p:cNvPr id="989" name="Google Shape;989;p3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0" name="Google Shape;990;p3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991" name="Google Shape;991;p30"/>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2" name="Google Shape;992;p30"/>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3" name="Google Shape;993;p30"/>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994" name="Google Shape;994;p30"/>
            <p:cNvGrpSpPr/>
            <p:nvPr/>
          </p:nvGrpSpPr>
          <p:grpSpPr>
            <a:xfrm rot="-1126754">
              <a:off x="6907678" y="151211"/>
              <a:ext cx="169061" cy="177304"/>
              <a:chOff x="4298580" y="207227"/>
              <a:chExt cx="169073" cy="177317"/>
            </a:xfrm>
          </p:grpSpPr>
          <p:sp>
            <p:nvSpPr>
              <p:cNvPr id="995" name="Google Shape;995;p3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6" name="Google Shape;996;p3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7" name="Google Shape;997;p3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8" name="Google Shape;998;p3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99" name="Google Shape;999;p3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00" name="Google Shape;1000;p3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001" name="Google Shape;1001;p30"/>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002" name="Google Shape;1002;p30"/>
            <p:cNvGrpSpPr/>
            <p:nvPr/>
          </p:nvGrpSpPr>
          <p:grpSpPr>
            <a:xfrm>
              <a:off x="7300043" y="422356"/>
              <a:ext cx="76535" cy="82747"/>
              <a:chOff x="8698868" y="1511081"/>
              <a:chExt cx="76535" cy="82747"/>
            </a:xfrm>
          </p:grpSpPr>
          <p:sp>
            <p:nvSpPr>
              <p:cNvPr id="1003" name="Google Shape;1003;p3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04" name="Google Shape;1004;p3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3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uFill>
                  <a:noFill/>
                </a:uFill>
                <a:latin typeface="Open Sans"/>
                <a:ea typeface="Open Sans"/>
                <a:cs typeface="Open Sans"/>
                <a:sym typeface="Open Sans"/>
                <a:hlinkClick r:id="rId3"/>
              </a:rPr>
              <a:t>See it, then be it.</a:t>
            </a:r>
            <a:endParaRPr>
              <a:latin typeface="Open Sans"/>
              <a:ea typeface="Open Sans"/>
              <a:cs typeface="Open Sans"/>
              <a:sym typeface="Open Sans"/>
            </a:endParaRPr>
          </a:p>
        </p:txBody>
      </p:sp>
      <p:sp>
        <p:nvSpPr>
          <p:cNvPr id="1010" name="Google Shape;1010;p31"/>
          <p:cNvSpPr txBox="1"/>
          <p:nvPr/>
        </p:nvSpPr>
        <p:spPr>
          <a:xfrm>
            <a:off x="917700" y="1027325"/>
            <a:ext cx="7308600" cy="3460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2400" u="sng">
                <a:solidFill>
                  <a:schemeClr val="hlink"/>
                </a:solidFill>
                <a:latin typeface="Open Sans"/>
                <a:ea typeface="Open Sans"/>
                <a:cs typeface="Open Sans"/>
                <a:sym typeface="Open Sans"/>
                <a:hlinkClick r:id="rId4"/>
              </a:rPr>
              <a:t>Kingston's conversation with Me over next season</a:t>
            </a: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endParaRPr sz="2400">
              <a:solidFill>
                <a:schemeClr val="dk1"/>
              </a:solidFill>
              <a:latin typeface="Open Sans"/>
              <a:ea typeface="Open Sans"/>
              <a:cs typeface="Open Sans"/>
              <a:sym typeface="Open Sans"/>
            </a:endParaRPr>
          </a:p>
          <a:p>
            <a:pPr marL="0" lvl="0" indent="0" algn="ctr" rtl="0">
              <a:lnSpc>
                <a:spcPct val="90000"/>
              </a:lnSpc>
              <a:spcBef>
                <a:spcPts val="800"/>
              </a:spcBef>
              <a:spcAft>
                <a:spcPts val="0"/>
              </a:spcAft>
              <a:buNone/>
            </a:pPr>
            <a:r>
              <a:rPr lang="en" sz="2400" u="sng">
                <a:solidFill>
                  <a:schemeClr val="hlink"/>
                </a:solidFill>
                <a:latin typeface="Open Sans"/>
                <a:ea typeface="Open Sans"/>
                <a:cs typeface="Open Sans"/>
                <a:sym typeface="Open Sans"/>
                <a:hlinkClick r:id="rId5"/>
              </a:rPr>
              <a:t>Nurse Listens Intently as Toddler Takes Charge of Own Medical Appointment</a:t>
            </a:r>
            <a:endParaRPr sz="2400">
              <a:latin typeface="Open Sans"/>
              <a:ea typeface="Open Sans"/>
              <a:cs typeface="Open Sans"/>
              <a:sym typeface="Open Sans"/>
            </a:endParaRPr>
          </a:p>
        </p:txBody>
      </p:sp>
      <p:pic>
        <p:nvPicPr>
          <p:cNvPr id="1011" name="Google Shape;1011;p31"/>
          <p:cNvPicPr preferRelativeResize="0"/>
          <p:nvPr/>
        </p:nvPicPr>
        <p:blipFill>
          <a:blip r:embed="rId6">
            <a:alphaModFix/>
          </a:blip>
          <a:stretch>
            <a:fillRect/>
          </a:stretch>
        </p:blipFill>
        <p:spPr>
          <a:xfrm>
            <a:off x="999547" y="1936598"/>
            <a:ext cx="1253225" cy="1416451"/>
          </a:xfrm>
          <a:prstGeom prst="rect">
            <a:avLst/>
          </a:prstGeom>
          <a:noFill/>
          <a:ln w="9525" cap="flat" cmpd="sng">
            <a:solidFill>
              <a:schemeClr val="dk2"/>
            </a:solidFill>
            <a:prstDash val="solid"/>
            <a:round/>
            <a:headEnd type="none" w="sm" len="sm"/>
            <a:tailEnd type="none" w="sm" len="sm"/>
          </a:ln>
        </p:spPr>
      </p:pic>
      <p:sp>
        <p:nvSpPr>
          <p:cNvPr id="1012" name="Google Shape;1012;p31"/>
          <p:cNvSpPr txBox="1"/>
          <p:nvPr/>
        </p:nvSpPr>
        <p:spPr>
          <a:xfrm>
            <a:off x="2489100" y="1735810"/>
            <a:ext cx="5737200" cy="1818028"/>
          </a:xfrm>
          <a:prstGeom prst="rect">
            <a:avLst/>
          </a:prstGeom>
          <a:noFill/>
          <a:ln>
            <a:noFill/>
          </a:ln>
        </p:spPr>
        <p:txBody>
          <a:bodyPr spcFirstLastPara="1" wrap="square" lIns="91425" tIns="91425" rIns="91425" bIns="91425" anchor="ctr" anchorCtr="0">
            <a:noAutofit/>
          </a:bodyPr>
          <a:lstStyle/>
          <a:p>
            <a:pPr marL="457200" lvl="0" indent="0" algn="l" rtl="0">
              <a:lnSpc>
                <a:spcPts val="3000"/>
              </a:lnSpc>
              <a:spcBef>
                <a:spcPts val="0"/>
              </a:spcBef>
              <a:spcAft>
                <a:spcPts val="0"/>
              </a:spcAft>
              <a:buNone/>
            </a:pPr>
            <a:r>
              <a:rPr lang="en" sz="2200" b="1" i="1">
                <a:solidFill>
                  <a:schemeClr val="dk1"/>
                </a:solidFill>
                <a:latin typeface="Open Sans"/>
                <a:ea typeface="Open Sans"/>
                <a:cs typeface="Open Sans"/>
                <a:sym typeface="Open Sans"/>
              </a:rPr>
              <a:t>Language we cannot understand by listening is language we cannot understand by reading. </a:t>
            </a:r>
            <a:endParaRPr sz="2200" b="1" i="1">
              <a:solidFill>
                <a:schemeClr val="dk1"/>
              </a:solidFill>
              <a:latin typeface="Open Sans"/>
              <a:ea typeface="Open Sans"/>
              <a:cs typeface="Open Sans"/>
              <a:sym typeface="Open Sans"/>
            </a:endParaRPr>
          </a:p>
          <a:p>
            <a:pPr marL="457200" lvl="0" indent="0" algn="l" rtl="0">
              <a:lnSpc>
                <a:spcPts val="3000"/>
              </a:lnSpc>
              <a:spcBef>
                <a:spcPts val="0"/>
              </a:spcBef>
              <a:spcAft>
                <a:spcPts val="1000"/>
              </a:spcAft>
              <a:buClr>
                <a:schemeClr val="dk1"/>
              </a:buClr>
              <a:buSzPts val="1100"/>
              <a:buFont typeface="Arial"/>
              <a:buNone/>
            </a:pPr>
            <a:r>
              <a:rPr lang="en" sz="1800" i="1">
                <a:solidFill>
                  <a:schemeClr val="dk1"/>
                </a:solidFill>
                <a:latin typeface="Open Sans"/>
                <a:ea typeface="Open Sans"/>
                <a:cs typeface="Open Sans"/>
                <a:sym typeface="Open Sans"/>
              </a:rPr>
              <a:t>Ludwig Wittgenstein</a:t>
            </a:r>
            <a:endParaRPr sz="1800">
              <a:solidFill>
                <a:schemeClr val="dk1"/>
              </a:solidFill>
              <a:latin typeface="Open Sans"/>
              <a:ea typeface="Open Sans"/>
              <a:cs typeface="Open Sans"/>
              <a:sym typeface="Open Sans"/>
            </a:endParaRPr>
          </a:p>
        </p:txBody>
      </p:sp>
      <p:pic>
        <p:nvPicPr>
          <p:cNvPr id="1013" name="Google Shape;1013;p31"/>
          <p:cNvPicPr preferRelativeResize="0"/>
          <p:nvPr/>
        </p:nvPicPr>
        <p:blipFill>
          <a:blip r:embed="rId7">
            <a:alphaModFix/>
          </a:blip>
          <a:stretch>
            <a:fillRect/>
          </a:stretch>
        </p:blipFill>
        <p:spPr>
          <a:xfrm rot="1117163">
            <a:off x="-525643" y="446826"/>
            <a:ext cx="1324859" cy="1472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32" descr="File:Sound wave holding shape - Medium 01.svg - Wikimedia Commons"/>
          <p:cNvPicPr preferRelativeResize="0"/>
          <p:nvPr/>
        </p:nvPicPr>
        <p:blipFill>
          <a:blip r:embed="rId3">
            <a:alphaModFix/>
          </a:blip>
          <a:stretch>
            <a:fillRect/>
          </a:stretch>
        </p:blipFill>
        <p:spPr>
          <a:xfrm>
            <a:off x="752075" y="481225"/>
            <a:ext cx="6092799" cy="3054400"/>
          </a:xfrm>
          <a:prstGeom prst="rect">
            <a:avLst/>
          </a:prstGeom>
          <a:noFill/>
          <a:ln>
            <a:noFill/>
          </a:ln>
          <a:effectLst>
            <a:outerShdw blurRad="57150" dist="19050" dir="5400000" algn="bl" rotWithShape="0">
              <a:srgbClr val="000000">
                <a:alpha val="50000"/>
              </a:srgbClr>
            </a:outerShdw>
          </a:effectLst>
        </p:spPr>
      </p:pic>
      <p:sp>
        <p:nvSpPr>
          <p:cNvPr id="1019" name="Google Shape;1019;p32"/>
          <p:cNvSpPr txBox="1">
            <a:spLocks noGrp="1"/>
          </p:cNvSpPr>
          <p:nvPr>
            <p:ph type="title"/>
          </p:nvPr>
        </p:nvSpPr>
        <p:spPr>
          <a:xfrm>
            <a:off x="623900" y="1282299"/>
            <a:ext cx="7886700" cy="25989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sz="4000" dirty="0">
                <a:latin typeface="Open Sans" pitchFamily="2" charset="0"/>
                <a:ea typeface="Open Sans" pitchFamily="2" charset="0"/>
                <a:cs typeface="Open Sans" pitchFamily="2" charset="0"/>
              </a:rPr>
              <a:t>Phonological Awareness </a:t>
            </a:r>
            <a:endParaRPr sz="4000" dirty="0">
              <a:latin typeface="Open Sans" pitchFamily="2" charset="0"/>
              <a:ea typeface="Open Sans" pitchFamily="2" charset="0"/>
              <a:cs typeface="Open Sans" pitchFamily="2" charset="0"/>
            </a:endParaRPr>
          </a:p>
        </p:txBody>
      </p:sp>
      <p:grpSp>
        <p:nvGrpSpPr>
          <p:cNvPr id="1020" name="Google Shape;1020;p32"/>
          <p:cNvGrpSpPr/>
          <p:nvPr/>
        </p:nvGrpSpPr>
        <p:grpSpPr>
          <a:xfrm>
            <a:off x="6534091" y="1272269"/>
            <a:ext cx="1888250" cy="2598961"/>
            <a:chOff x="6540351" y="1249548"/>
            <a:chExt cx="1677698" cy="2245905"/>
          </a:xfrm>
        </p:grpSpPr>
        <p:sp>
          <p:nvSpPr>
            <p:cNvPr id="1021" name="Google Shape;1021;p32"/>
            <p:cNvSpPr/>
            <p:nvPr/>
          </p:nvSpPr>
          <p:spPr>
            <a:xfrm>
              <a:off x="6540351" y="2009954"/>
              <a:ext cx="708300" cy="72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000" b="1">
                <a:solidFill>
                  <a:srgbClr val="2C3045"/>
                </a:solidFill>
                <a:latin typeface="Didact Gothic"/>
                <a:ea typeface="Didact Gothic"/>
                <a:cs typeface="Didact Gothic"/>
                <a:sym typeface="Didact Gothic"/>
              </a:endParaRPr>
            </a:p>
          </p:txBody>
        </p:sp>
        <p:sp>
          <p:nvSpPr>
            <p:cNvPr id="1022" name="Google Shape;1022;p32"/>
            <p:cNvSpPr/>
            <p:nvPr/>
          </p:nvSpPr>
          <p:spPr>
            <a:xfrm>
              <a:off x="6661563" y="2543451"/>
              <a:ext cx="1434294" cy="952002"/>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3" name="Google Shape;1023;p32"/>
            <p:cNvSpPr/>
            <p:nvPr/>
          </p:nvSpPr>
          <p:spPr>
            <a:xfrm>
              <a:off x="6845116" y="3118763"/>
              <a:ext cx="1067166" cy="19631"/>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4" name="Google Shape;1024;p32"/>
            <p:cNvSpPr/>
            <p:nvPr/>
          </p:nvSpPr>
          <p:spPr>
            <a:xfrm>
              <a:off x="6845116" y="3207775"/>
              <a:ext cx="1067166" cy="20138"/>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5" name="Google Shape;1025;p32"/>
            <p:cNvSpPr/>
            <p:nvPr/>
          </p:nvSpPr>
          <p:spPr>
            <a:xfrm>
              <a:off x="6845116" y="3475822"/>
              <a:ext cx="1067166" cy="19631"/>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6" name="Google Shape;1026;p32"/>
            <p:cNvSpPr/>
            <p:nvPr/>
          </p:nvSpPr>
          <p:spPr>
            <a:xfrm>
              <a:off x="6845116" y="3297293"/>
              <a:ext cx="1067166" cy="19631"/>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7" name="Google Shape;1027;p32"/>
            <p:cNvSpPr/>
            <p:nvPr/>
          </p:nvSpPr>
          <p:spPr>
            <a:xfrm>
              <a:off x="6751588" y="3029245"/>
              <a:ext cx="1254244" cy="19631"/>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8" name="Google Shape;1028;p32"/>
            <p:cNvSpPr/>
            <p:nvPr/>
          </p:nvSpPr>
          <p:spPr>
            <a:xfrm>
              <a:off x="6845116" y="3386789"/>
              <a:ext cx="1067166" cy="19653"/>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29" name="Google Shape;1029;p32"/>
            <p:cNvSpPr/>
            <p:nvPr/>
          </p:nvSpPr>
          <p:spPr>
            <a:xfrm>
              <a:off x="6986432" y="2582669"/>
              <a:ext cx="784555" cy="19631"/>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0" name="Google Shape;1030;p32"/>
            <p:cNvSpPr/>
            <p:nvPr/>
          </p:nvSpPr>
          <p:spPr>
            <a:xfrm>
              <a:off x="6853664" y="2671680"/>
              <a:ext cx="1050069" cy="20138"/>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1" name="Google Shape;1031;p32"/>
            <p:cNvSpPr/>
            <p:nvPr/>
          </p:nvSpPr>
          <p:spPr>
            <a:xfrm>
              <a:off x="6668107" y="2939727"/>
              <a:ext cx="1421206" cy="20138"/>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2" name="Google Shape;1032;p32"/>
            <p:cNvSpPr/>
            <p:nvPr/>
          </p:nvSpPr>
          <p:spPr>
            <a:xfrm>
              <a:off x="6710850" y="2850716"/>
              <a:ext cx="1335720" cy="19631"/>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3" name="Google Shape;1033;p32"/>
            <p:cNvSpPr/>
            <p:nvPr/>
          </p:nvSpPr>
          <p:spPr>
            <a:xfrm>
              <a:off x="6769677" y="2761198"/>
              <a:ext cx="1218045" cy="19631"/>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4" name="Google Shape;1034;p32"/>
            <p:cNvSpPr/>
            <p:nvPr/>
          </p:nvSpPr>
          <p:spPr>
            <a:xfrm>
              <a:off x="6834562" y="2604789"/>
              <a:ext cx="1086268" cy="864511"/>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5" name="Google Shape;1035;p32"/>
            <p:cNvSpPr/>
            <p:nvPr/>
          </p:nvSpPr>
          <p:spPr>
            <a:xfrm>
              <a:off x="6661563" y="2926640"/>
              <a:ext cx="263531" cy="193137"/>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6" name="Google Shape;1036;p32"/>
            <p:cNvSpPr/>
            <p:nvPr/>
          </p:nvSpPr>
          <p:spPr>
            <a:xfrm>
              <a:off x="7287661" y="2797926"/>
              <a:ext cx="179565" cy="5078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7" name="Google Shape;1037;p32"/>
            <p:cNvSpPr/>
            <p:nvPr/>
          </p:nvSpPr>
          <p:spPr>
            <a:xfrm>
              <a:off x="7287661" y="3199336"/>
              <a:ext cx="179565" cy="50697"/>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8" name="Google Shape;1038;p32"/>
            <p:cNvSpPr/>
            <p:nvPr/>
          </p:nvSpPr>
          <p:spPr>
            <a:xfrm>
              <a:off x="7833318" y="2926640"/>
              <a:ext cx="263024" cy="193137"/>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39" name="Google Shape;1039;p32"/>
            <p:cNvSpPr/>
            <p:nvPr/>
          </p:nvSpPr>
          <p:spPr>
            <a:xfrm>
              <a:off x="7143788" y="2489625"/>
              <a:ext cx="234933" cy="184302"/>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0" name="Google Shape;1040;p32"/>
            <p:cNvSpPr/>
            <p:nvPr/>
          </p:nvSpPr>
          <p:spPr>
            <a:xfrm>
              <a:off x="7378699" y="2489625"/>
              <a:ext cx="234911" cy="184302"/>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1" name="Google Shape;1041;p32"/>
            <p:cNvSpPr/>
            <p:nvPr/>
          </p:nvSpPr>
          <p:spPr>
            <a:xfrm>
              <a:off x="7228327" y="2417711"/>
              <a:ext cx="301757" cy="193644"/>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2" name="Google Shape;1042;p32"/>
            <p:cNvSpPr/>
            <p:nvPr/>
          </p:nvSpPr>
          <p:spPr>
            <a:xfrm>
              <a:off x="6890371" y="1509862"/>
              <a:ext cx="977670" cy="1013473"/>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3" name="Google Shape;1043;p32"/>
            <p:cNvSpPr/>
            <p:nvPr/>
          </p:nvSpPr>
          <p:spPr>
            <a:xfrm>
              <a:off x="6890371" y="2102911"/>
              <a:ext cx="977670" cy="420424"/>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4" name="Google Shape;1044;p32"/>
            <p:cNvSpPr/>
            <p:nvPr/>
          </p:nvSpPr>
          <p:spPr>
            <a:xfrm>
              <a:off x="6890371" y="1509862"/>
              <a:ext cx="977670" cy="397224"/>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5" name="Google Shape;1045;p32"/>
            <p:cNvSpPr/>
            <p:nvPr/>
          </p:nvSpPr>
          <p:spPr>
            <a:xfrm>
              <a:off x="6643959" y="1249548"/>
              <a:ext cx="1525310" cy="925784"/>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6" name="Google Shape;1046;p32"/>
            <p:cNvSpPr/>
            <p:nvPr/>
          </p:nvSpPr>
          <p:spPr>
            <a:xfrm>
              <a:off x="6729952" y="1584420"/>
              <a:ext cx="376690" cy="251876"/>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7" name="Google Shape;1047;p32"/>
            <p:cNvSpPr/>
            <p:nvPr/>
          </p:nvSpPr>
          <p:spPr>
            <a:xfrm>
              <a:off x="6765667" y="1517023"/>
              <a:ext cx="295720" cy="192696"/>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8" name="Google Shape;1048;p32"/>
            <p:cNvSpPr/>
            <p:nvPr/>
          </p:nvSpPr>
          <p:spPr>
            <a:xfrm>
              <a:off x="6807903" y="1461214"/>
              <a:ext cx="203690" cy="123228"/>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49" name="Google Shape;1049;p32"/>
            <p:cNvSpPr/>
            <p:nvPr/>
          </p:nvSpPr>
          <p:spPr>
            <a:xfrm>
              <a:off x="7140814" y="1397342"/>
              <a:ext cx="158942" cy="273093"/>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0" name="Google Shape;1050;p32"/>
            <p:cNvSpPr/>
            <p:nvPr/>
          </p:nvSpPr>
          <p:spPr>
            <a:xfrm>
              <a:off x="7221277" y="1301280"/>
              <a:ext cx="199681" cy="294729"/>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1" name="Google Shape;1051;p32"/>
            <p:cNvSpPr/>
            <p:nvPr/>
          </p:nvSpPr>
          <p:spPr>
            <a:xfrm>
              <a:off x="7329412" y="1265081"/>
              <a:ext cx="564781" cy="581878"/>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2" name="Google Shape;1052;p32"/>
            <p:cNvSpPr/>
            <p:nvPr/>
          </p:nvSpPr>
          <p:spPr>
            <a:xfrm>
              <a:off x="7498886" y="1317386"/>
              <a:ext cx="538122" cy="438535"/>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3" name="Google Shape;1053;p32"/>
            <p:cNvSpPr/>
            <p:nvPr/>
          </p:nvSpPr>
          <p:spPr>
            <a:xfrm>
              <a:off x="6890371" y="1546700"/>
              <a:ext cx="977670" cy="35556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4" name="Google Shape;1054;p32"/>
            <p:cNvSpPr/>
            <p:nvPr/>
          </p:nvSpPr>
          <p:spPr>
            <a:xfrm>
              <a:off x="6734491" y="1275635"/>
              <a:ext cx="965574" cy="406367"/>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5" name="Google Shape;1055;p32"/>
            <p:cNvSpPr/>
            <p:nvPr/>
          </p:nvSpPr>
          <p:spPr>
            <a:xfrm>
              <a:off x="6718385" y="1887830"/>
              <a:ext cx="183575" cy="238237"/>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6" name="Google Shape;1056;p32"/>
            <p:cNvSpPr/>
            <p:nvPr/>
          </p:nvSpPr>
          <p:spPr>
            <a:xfrm>
              <a:off x="6797856" y="1915128"/>
              <a:ext cx="92537" cy="63079"/>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7" name="Google Shape;1057;p32"/>
            <p:cNvSpPr/>
            <p:nvPr/>
          </p:nvSpPr>
          <p:spPr>
            <a:xfrm>
              <a:off x="7856958" y="1887830"/>
              <a:ext cx="183068" cy="238237"/>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8" name="Google Shape;1058;p32"/>
            <p:cNvSpPr/>
            <p:nvPr/>
          </p:nvSpPr>
          <p:spPr>
            <a:xfrm>
              <a:off x="7868019" y="1915128"/>
              <a:ext cx="92559" cy="63079"/>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59" name="Google Shape;1059;p32"/>
            <p:cNvSpPr/>
            <p:nvPr/>
          </p:nvSpPr>
          <p:spPr>
            <a:xfrm>
              <a:off x="7084499" y="2019848"/>
              <a:ext cx="172514" cy="96238"/>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0" name="Google Shape;1060;p32"/>
            <p:cNvSpPr/>
            <p:nvPr/>
          </p:nvSpPr>
          <p:spPr>
            <a:xfrm>
              <a:off x="7510960" y="2019848"/>
              <a:ext cx="172008" cy="96238"/>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1" name="Google Shape;1061;p32"/>
            <p:cNvSpPr/>
            <p:nvPr/>
          </p:nvSpPr>
          <p:spPr>
            <a:xfrm>
              <a:off x="7187589" y="1942470"/>
              <a:ext cx="46290" cy="72950"/>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2" name="Google Shape;1062;p32"/>
            <p:cNvSpPr/>
            <p:nvPr/>
          </p:nvSpPr>
          <p:spPr>
            <a:xfrm>
              <a:off x="7559233" y="1942470"/>
              <a:ext cx="46290" cy="72950"/>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3" name="Google Shape;1063;p32"/>
            <p:cNvSpPr/>
            <p:nvPr/>
          </p:nvSpPr>
          <p:spPr>
            <a:xfrm>
              <a:off x="7294204" y="2048116"/>
              <a:ext cx="110669" cy="94431"/>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4" name="Google Shape;1064;p32"/>
            <p:cNvSpPr/>
            <p:nvPr/>
          </p:nvSpPr>
          <p:spPr>
            <a:xfrm>
              <a:off x="6960280" y="1755899"/>
              <a:ext cx="372680" cy="373164"/>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5" name="Google Shape;1065;p32"/>
            <p:cNvSpPr/>
            <p:nvPr/>
          </p:nvSpPr>
          <p:spPr>
            <a:xfrm>
              <a:off x="7419437" y="1755899"/>
              <a:ext cx="372658" cy="373164"/>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6" name="Google Shape;1066;p32"/>
            <p:cNvSpPr/>
            <p:nvPr/>
          </p:nvSpPr>
          <p:spPr>
            <a:xfrm>
              <a:off x="7330910" y="1971135"/>
              <a:ext cx="90047" cy="22"/>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7" name="Google Shape;1067;p32"/>
            <p:cNvSpPr/>
            <p:nvPr/>
          </p:nvSpPr>
          <p:spPr>
            <a:xfrm>
              <a:off x="7281139" y="2179342"/>
              <a:ext cx="195142" cy="89188"/>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8" name="Google Shape;1068;p32"/>
            <p:cNvSpPr/>
            <p:nvPr/>
          </p:nvSpPr>
          <p:spPr>
            <a:xfrm>
              <a:off x="7452618" y="2158213"/>
              <a:ext cx="61889" cy="36243"/>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69" name="Google Shape;1069;p32"/>
            <p:cNvSpPr/>
            <p:nvPr/>
          </p:nvSpPr>
          <p:spPr>
            <a:xfrm>
              <a:off x="7376187" y="2282938"/>
              <a:ext cx="67397" cy="22187"/>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0" name="Google Shape;1070;p32"/>
            <p:cNvSpPr/>
            <p:nvPr/>
          </p:nvSpPr>
          <p:spPr>
            <a:xfrm>
              <a:off x="7156413" y="1889526"/>
              <a:ext cx="108642" cy="45431"/>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1" name="Google Shape;1071;p32"/>
            <p:cNvSpPr/>
            <p:nvPr/>
          </p:nvSpPr>
          <p:spPr>
            <a:xfrm>
              <a:off x="7528057" y="1890319"/>
              <a:ext cx="108642" cy="45651"/>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2" name="Google Shape;1072;p32"/>
            <p:cNvSpPr/>
            <p:nvPr/>
          </p:nvSpPr>
          <p:spPr>
            <a:xfrm>
              <a:off x="7373169" y="2503109"/>
              <a:ext cx="557731" cy="293803"/>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3" name="Google Shape;1073;p32"/>
            <p:cNvSpPr/>
            <p:nvPr/>
          </p:nvSpPr>
          <p:spPr>
            <a:xfrm>
              <a:off x="7389759" y="2503197"/>
              <a:ext cx="381713" cy="227331"/>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4" name="Google Shape;1074;p32"/>
            <p:cNvSpPr/>
            <p:nvPr/>
          </p:nvSpPr>
          <p:spPr>
            <a:xfrm>
              <a:off x="7418930" y="2509741"/>
              <a:ext cx="431507" cy="220788"/>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5" name="Google Shape;1075;p32"/>
            <p:cNvSpPr/>
            <p:nvPr/>
          </p:nvSpPr>
          <p:spPr>
            <a:xfrm>
              <a:off x="7447595" y="2519810"/>
              <a:ext cx="455654" cy="221801"/>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6" name="Google Shape;1076;p32"/>
            <p:cNvSpPr/>
            <p:nvPr/>
          </p:nvSpPr>
          <p:spPr>
            <a:xfrm>
              <a:off x="6817972" y="2503109"/>
              <a:ext cx="557224" cy="293803"/>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7" name="Google Shape;1077;p32"/>
            <p:cNvSpPr/>
            <p:nvPr/>
          </p:nvSpPr>
          <p:spPr>
            <a:xfrm>
              <a:off x="6976870" y="2503197"/>
              <a:ext cx="381735" cy="227331"/>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8" name="Google Shape;1078;p32"/>
            <p:cNvSpPr/>
            <p:nvPr/>
          </p:nvSpPr>
          <p:spPr>
            <a:xfrm>
              <a:off x="6897928" y="2509741"/>
              <a:ext cx="431507" cy="220788"/>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79" name="Google Shape;1079;p32"/>
            <p:cNvSpPr/>
            <p:nvPr/>
          </p:nvSpPr>
          <p:spPr>
            <a:xfrm>
              <a:off x="6845116" y="2519810"/>
              <a:ext cx="455654" cy="221801"/>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0" name="Google Shape;1080;p32"/>
            <p:cNvSpPr/>
            <p:nvPr/>
          </p:nvSpPr>
          <p:spPr>
            <a:xfrm>
              <a:off x="6798848" y="2524833"/>
              <a:ext cx="488835" cy="776491"/>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1" name="Google Shape;1081;p32"/>
            <p:cNvSpPr/>
            <p:nvPr/>
          </p:nvSpPr>
          <p:spPr>
            <a:xfrm>
              <a:off x="7467204" y="2524833"/>
              <a:ext cx="489342" cy="776491"/>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2" name="Google Shape;1082;p32"/>
            <p:cNvSpPr/>
            <p:nvPr/>
          </p:nvSpPr>
          <p:spPr>
            <a:xfrm>
              <a:off x="7472734" y="3063616"/>
              <a:ext cx="338485" cy="207039"/>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3" name="Google Shape;1083;p32"/>
            <p:cNvSpPr/>
            <p:nvPr/>
          </p:nvSpPr>
          <p:spPr>
            <a:xfrm>
              <a:off x="7287661" y="2729956"/>
              <a:ext cx="179565" cy="571369"/>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4" name="Google Shape;1084;p32"/>
            <p:cNvSpPr/>
            <p:nvPr/>
          </p:nvSpPr>
          <p:spPr>
            <a:xfrm>
              <a:off x="7547666" y="2611333"/>
              <a:ext cx="320375" cy="260028"/>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5" name="Google Shape;1085;p32"/>
            <p:cNvSpPr/>
            <p:nvPr/>
          </p:nvSpPr>
          <p:spPr>
            <a:xfrm>
              <a:off x="6869263" y="2592231"/>
              <a:ext cx="359086" cy="620589"/>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6" name="Google Shape;1086;p32"/>
            <p:cNvSpPr/>
            <p:nvPr/>
          </p:nvSpPr>
          <p:spPr>
            <a:xfrm>
              <a:off x="6941178" y="3063616"/>
              <a:ext cx="338463" cy="207039"/>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7" name="Google Shape;1087;p32"/>
            <p:cNvSpPr/>
            <p:nvPr/>
          </p:nvSpPr>
          <p:spPr>
            <a:xfrm>
              <a:off x="6540362" y="2995536"/>
              <a:ext cx="350030" cy="377196"/>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8" name="Google Shape;1088;p32"/>
            <p:cNvSpPr/>
            <p:nvPr/>
          </p:nvSpPr>
          <p:spPr>
            <a:xfrm>
              <a:off x="6671610" y="2995536"/>
              <a:ext cx="218783" cy="266064"/>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89" name="Google Shape;1089;p32"/>
            <p:cNvSpPr/>
            <p:nvPr/>
          </p:nvSpPr>
          <p:spPr>
            <a:xfrm>
              <a:off x="6545892" y="3082961"/>
              <a:ext cx="711429" cy="38704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90" name="Google Shape;1090;p32"/>
            <p:cNvSpPr/>
            <p:nvPr/>
          </p:nvSpPr>
          <p:spPr>
            <a:xfrm>
              <a:off x="6681172" y="3129824"/>
              <a:ext cx="298232" cy="131776"/>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91" name="Google Shape;1091;p32"/>
            <p:cNvSpPr/>
            <p:nvPr/>
          </p:nvSpPr>
          <p:spPr>
            <a:xfrm>
              <a:off x="7867512" y="2995536"/>
              <a:ext cx="350537" cy="377196"/>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92" name="Google Shape;1092;p32"/>
            <p:cNvSpPr/>
            <p:nvPr/>
          </p:nvSpPr>
          <p:spPr>
            <a:xfrm>
              <a:off x="7867512" y="2995536"/>
              <a:ext cx="218783" cy="266064"/>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93" name="Google Shape;1093;p32"/>
            <p:cNvSpPr/>
            <p:nvPr/>
          </p:nvSpPr>
          <p:spPr>
            <a:xfrm>
              <a:off x="7500605" y="3082961"/>
              <a:ext cx="711914" cy="38704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94" name="Google Shape;1094;p32"/>
            <p:cNvSpPr/>
            <p:nvPr/>
          </p:nvSpPr>
          <p:spPr>
            <a:xfrm>
              <a:off x="7778501" y="3129824"/>
              <a:ext cx="298232" cy="131776"/>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1" name="Google Shape;1101;p33"/>
          <p:cNvGrpSpPr/>
          <p:nvPr/>
        </p:nvGrpSpPr>
        <p:grpSpPr>
          <a:xfrm rot="-1247864">
            <a:off x="8852739" y="1348503"/>
            <a:ext cx="181033" cy="1216646"/>
            <a:chOff x="1139421" y="1209758"/>
            <a:chExt cx="112494" cy="990674"/>
          </a:xfrm>
        </p:grpSpPr>
        <p:sp>
          <p:nvSpPr>
            <p:cNvPr id="1102" name="Google Shape;1102;p33"/>
            <p:cNvSpPr/>
            <p:nvPr/>
          </p:nvSpPr>
          <p:spPr>
            <a:xfrm rot="-5091583">
              <a:off x="1187444" y="2154670"/>
              <a:ext cx="49070"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03" name="Google Shape;1103;p33"/>
            <p:cNvSpPr/>
            <p:nvPr/>
          </p:nvSpPr>
          <p:spPr>
            <a:xfrm rot="-5091583">
              <a:off x="1147695" y="1227242"/>
              <a:ext cx="101984" cy="8552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04" name="Google Shape;1104;p33"/>
            <p:cNvSpPr/>
            <p:nvPr/>
          </p:nvSpPr>
          <p:spPr>
            <a:xfrm rot="-5091583">
              <a:off x="1142889" y="1221301"/>
              <a:ext cx="111651" cy="96787"/>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05" name="Google Shape;1105;p33"/>
            <p:cNvSpPr/>
            <p:nvPr/>
          </p:nvSpPr>
          <p:spPr>
            <a:xfrm rot="-5091583">
              <a:off x="1138241" y="1508313"/>
              <a:ext cx="58115" cy="50752"/>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06" name="Google Shape;1106;p33"/>
            <p:cNvSpPr/>
            <p:nvPr/>
          </p:nvSpPr>
          <p:spPr>
            <a:xfrm rot="-5091583">
              <a:off x="1179593" y="1258536"/>
              <a:ext cx="38103" cy="49492"/>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07" name="Google Shape;1107;p33"/>
          <p:cNvGrpSpPr/>
          <p:nvPr/>
        </p:nvGrpSpPr>
        <p:grpSpPr>
          <a:xfrm rot="-1124620">
            <a:off x="7913328" y="350823"/>
            <a:ext cx="578425" cy="601791"/>
            <a:chOff x="2807416" y="394509"/>
            <a:chExt cx="661452" cy="661500"/>
          </a:xfrm>
        </p:grpSpPr>
        <p:sp>
          <p:nvSpPr>
            <p:cNvPr id="1108" name="Google Shape;1108;p33"/>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A2ABD6"/>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09" name="Google Shape;1109;p33"/>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152B75"/>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0" name="Google Shape;1110;p33"/>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152B75"/>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1" name="Google Shape;1111;p33"/>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2" name="Google Shape;1112;p33"/>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3" name="Google Shape;1113;p33"/>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114" name="Google Shape;1114;p33"/>
          <p:cNvSpPr txBox="1">
            <a:spLocks noGrp="1"/>
          </p:cNvSpPr>
          <p:nvPr>
            <p:ph type="title"/>
          </p:nvPr>
        </p:nvSpPr>
        <p:spPr>
          <a:xfrm>
            <a:off x="628248" y="234016"/>
            <a:ext cx="7203300" cy="847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Open Sans" pitchFamily="2" charset="0"/>
                <a:ea typeface="Open Sans" pitchFamily="2" charset="0"/>
                <a:cs typeface="Open Sans" pitchFamily="2" charset="0"/>
              </a:rPr>
              <a:t>Phonological Awareness ECE</a:t>
            </a:r>
            <a:endParaRPr dirty="0">
              <a:latin typeface="Open Sans" pitchFamily="2" charset="0"/>
              <a:ea typeface="Open Sans" pitchFamily="2" charset="0"/>
              <a:cs typeface="Open Sans" pitchFamily="2" charset="0"/>
            </a:endParaRPr>
          </a:p>
        </p:txBody>
      </p:sp>
      <p:sp>
        <p:nvSpPr>
          <p:cNvPr id="1115" name="Google Shape;1115;p33"/>
          <p:cNvSpPr txBox="1"/>
          <p:nvPr/>
        </p:nvSpPr>
        <p:spPr>
          <a:xfrm>
            <a:off x="654169" y="1039218"/>
            <a:ext cx="5059487" cy="281877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Oral language development is the foundation for literacy.</a:t>
            </a:r>
            <a:endParaRPr sz="2400" dirty="0">
              <a:solidFill>
                <a:schemeClr val="dk1"/>
              </a:solidFill>
              <a:latin typeface="Open Sans"/>
              <a:ea typeface="Open Sans"/>
              <a:cs typeface="Open Sans"/>
              <a:sym typeface="Open Sans"/>
            </a:endParaRPr>
          </a:p>
          <a:p>
            <a:pPr marL="0" lvl="0" indent="0" algn="l" rtl="0">
              <a:spcBef>
                <a:spcPts val="1000"/>
              </a:spcBef>
              <a:spcAft>
                <a:spcPts val="1000"/>
              </a:spcAft>
              <a:buNone/>
            </a:pPr>
            <a:r>
              <a:rPr lang="en" sz="2400" dirty="0">
                <a:solidFill>
                  <a:schemeClr val="dk1"/>
                </a:solidFill>
                <a:latin typeface="Open Sans"/>
                <a:ea typeface="Open Sans"/>
                <a:cs typeface="Open Sans"/>
                <a:sym typeface="Open Sans"/>
              </a:rPr>
              <a:t>The purpose of phonological awareness is to establish mental “parking spots” into which the letters in print can be slotted for later recall. </a:t>
            </a:r>
            <a:endParaRPr sz="2400" i="1" dirty="0">
              <a:solidFill>
                <a:schemeClr val="dk1"/>
              </a:solidFill>
              <a:latin typeface="Open Sans"/>
              <a:ea typeface="Open Sans"/>
              <a:cs typeface="Open Sans"/>
              <a:sym typeface="Open Sans"/>
            </a:endParaRPr>
          </a:p>
        </p:txBody>
      </p:sp>
      <p:grpSp>
        <p:nvGrpSpPr>
          <p:cNvPr id="1116" name="Google Shape;1116;p33"/>
          <p:cNvGrpSpPr/>
          <p:nvPr/>
        </p:nvGrpSpPr>
        <p:grpSpPr>
          <a:xfrm rot="2410075">
            <a:off x="8443462" y="-73184"/>
            <a:ext cx="858412" cy="919355"/>
            <a:chOff x="2807416" y="394509"/>
            <a:chExt cx="661452" cy="661500"/>
          </a:xfrm>
        </p:grpSpPr>
        <p:sp>
          <p:nvSpPr>
            <p:cNvPr id="1117" name="Google Shape;1117;p33"/>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EB7C9D"/>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8" name="Google Shape;1118;p33"/>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9F4C89"/>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19" name="Google Shape;1119;p33"/>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9F4C89"/>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0" name="Google Shape;1120;p33"/>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1" name="Google Shape;1121;p33"/>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2" name="Google Shape;1122;p33"/>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23" name="Google Shape;1123;p33"/>
          <p:cNvGrpSpPr/>
          <p:nvPr/>
        </p:nvGrpSpPr>
        <p:grpSpPr>
          <a:xfrm rot="-642864">
            <a:off x="8626312" y="839920"/>
            <a:ext cx="634009" cy="631641"/>
            <a:chOff x="2807416" y="394509"/>
            <a:chExt cx="661452" cy="661500"/>
          </a:xfrm>
        </p:grpSpPr>
        <p:sp>
          <p:nvSpPr>
            <p:cNvPr id="1124" name="Google Shape;1124;p33"/>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C18495"/>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5" name="Google Shape;1125;p33"/>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F8C2AF"/>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6" name="Google Shape;1126;p33"/>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F8C2AF"/>
            </a:solidFill>
            <a:ln>
              <a:noFill/>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7" name="Google Shape;1127;p33"/>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8" name="Google Shape;1128;p33"/>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29" name="Google Shape;1129;p33"/>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30" name="Google Shape;1130;p33"/>
          <p:cNvGrpSpPr/>
          <p:nvPr/>
        </p:nvGrpSpPr>
        <p:grpSpPr>
          <a:xfrm rot="-7500516">
            <a:off x="8642866" y="58162"/>
            <a:ext cx="181556" cy="1425578"/>
            <a:chOff x="1139421" y="1209758"/>
            <a:chExt cx="112494" cy="990674"/>
          </a:xfrm>
        </p:grpSpPr>
        <p:sp>
          <p:nvSpPr>
            <p:cNvPr id="1131" name="Google Shape;1131;p33"/>
            <p:cNvSpPr/>
            <p:nvPr/>
          </p:nvSpPr>
          <p:spPr>
            <a:xfrm rot="-5091583">
              <a:off x="1187444" y="2154670"/>
              <a:ext cx="49070"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2" name="Google Shape;1132;p33"/>
            <p:cNvSpPr/>
            <p:nvPr/>
          </p:nvSpPr>
          <p:spPr>
            <a:xfrm rot="-5091583">
              <a:off x="1147695" y="1227242"/>
              <a:ext cx="101984" cy="8552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3" name="Google Shape;1133;p33"/>
            <p:cNvSpPr/>
            <p:nvPr/>
          </p:nvSpPr>
          <p:spPr>
            <a:xfrm rot="-5091583">
              <a:off x="1142889" y="1221301"/>
              <a:ext cx="111651" cy="96787"/>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4" name="Google Shape;1134;p33"/>
            <p:cNvSpPr/>
            <p:nvPr/>
          </p:nvSpPr>
          <p:spPr>
            <a:xfrm rot="-5091583">
              <a:off x="1138241" y="1508313"/>
              <a:ext cx="58115" cy="50752"/>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5" name="Google Shape;1135;p33"/>
            <p:cNvSpPr/>
            <p:nvPr/>
          </p:nvSpPr>
          <p:spPr>
            <a:xfrm rot="-5091583">
              <a:off x="1179593" y="1258536"/>
              <a:ext cx="38103" cy="49492"/>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36" name="Google Shape;1136;p33"/>
          <p:cNvGrpSpPr/>
          <p:nvPr/>
        </p:nvGrpSpPr>
        <p:grpSpPr>
          <a:xfrm rot="-720240">
            <a:off x="67194" y="3559554"/>
            <a:ext cx="181036" cy="1216692"/>
            <a:chOff x="1139421" y="1209758"/>
            <a:chExt cx="112494" cy="990674"/>
          </a:xfrm>
        </p:grpSpPr>
        <p:sp>
          <p:nvSpPr>
            <p:cNvPr id="1137" name="Google Shape;1137;p33"/>
            <p:cNvSpPr/>
            <p:nvPr/>
          </p:nvSpPr>
          <p:spPr>
            <a:xfrm rot="-5091583">
              <a:off x="1187444" y="2154670"/>
              <a:ext cx="49070"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8" name="Google Shape;1138;p33"/>
            <p:cNvSpPr/>
            <p:nvPr/>
          </p:nvSpPr>
          <p:spPr>
            <a:xfrm rot="-5091583">
              <a:off x="1147695" y="1227242"/>
              <a:ext cx="101984" cy="8552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39" name="Google Shape;1139;p33"/>
            <p:cNvSpPr/>
            <p:nvPr/>
          </p:nvSpPr>
          <p:spPr>
            <a:xfrm rot="-5091583">
              <a:off x="1142889" y="1221301"/>
              <a:ext cx="111651" cy="96787"/>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0" name="Google Shape;1140;p33"/>
            <p:cNvSpPr/>
            <p:nvPr/>
          </p:nvSpPr>
          <p:spPr>
            <a:xfrm rot="-5091583">
              <a:off x="1138241" y="1508313"/>
              <a:ext cx="58115" cy="50752"/>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1" name="Google Shape;1141;p33"/>
            <p:cNvSpPr/>
            <p:nvPr/>
          </p:nvSpPr>
          <p:spPr>
            <a:xfrm rot="-5091583">
              <a:off x="1179593" y="1258536"/>
              <a:ext cx="38103" cy="49492"/>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42" name="Google Shape;1142;p33"/>
          <p:cNvGrpSpPr/>
          <p:nvPr/>
        </p:nvGrpSpPr>
        <p:grpSpPr>
          <a:xfrm rot="-861345">
            <a:off x="-50695" y="3006270"/>
            <a:ext cx="181032" cy="1216679"/>
            <a:chOff x="1139421" y="1209758"/>
            <a:chExt cx="112494" cy="990674"/>
          </a:xfrm>
        </p:grpSpPr>
        <p:sp>
          <p:nvSpPr>
            <p:cNvPr id="1143" name="Google Shape;1143;p33"/>
            <p:cNvSpPr/>
            <p:nvPr/>
          </p:nvSpPr>
          <p:spPr>
            <a:xfrm rot="-5091583">
              <a:off x="1187444" y="2154670"/>
              <a:ext cx="49070"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4" name="Google Shape;1144;p33"/>
            <p:cNvSpPr/>
            <p:nvPr/>
          </p:nvSpPr>
          <p:spPr>
            <a:xfrm rot="-5091583">
              <a:off x="1147695" y="1227242"/>
              <a:ext cx="101984" cy="8552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5" name="Google Shape;1145;p33"/>
            <p:cNvSpPr/>
            <p:nvPr/>
          </p:nvSpPr>
          <p:spPr>
            <a:xfrm rot="-5091583">
              <a:off x="1142889" y="1221301"/>
              <a:ext cx="111651" cy="96787"/>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6" name="Google Shape;1146;p33"/>
            <p:cNvSpPr/>
            <p:nvPr/>
          </p:nvSpPr>
          <p:spPr>
            <a:xfrm rot="-5091583">
              <a:off x="1138241" y="1508313"/>
              <a:ext cx="58115" cy="50752"/>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47" name="Google Shape;1147;p33"/>
            <p:cNvSpPr/>
            <p:nvPr/>
          </p:nvSpPr>
          <p:spPr>
            <a:xfrm rot="-5091583">
              <a:off x="1179593" y="1258536"/>
              <a:ext cx="38103" cy="49492"/>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pic>
        <p:nvPicPr>
          <p:cNvPr id="1158" name="Google Shape;1158;p34" title="Infant Focus2.jpg"/>
          <p:cNvPicPr preferRelativeResize="0"/>
          <p:nvPr/>
        </p:nvPicPr>
        <p:blipFill>
          <a:blip r:embed="rId3">
            <a:alphaModFix/>
          </a:blip>
          <a:stretch>
            <a:fillRect/>
          </a:stretch>
        </p:blipFill>
        <p:spPr>
          <a:xfrm>
            <a:off x="5808530" y="1675584"/>
            <a:ext cx="2692701" cy="1788175"/>
          </a:xfrm>
          <a:prstGeom prst="rect">
            <a:avLst/>
          </a:prstGeom>
          <a:noFill/>
          <a:ln>
            <a:noFill/>
          </a:ln>
        </p:spPr>
      </p:pic>
      <p:sp>
        <p:nvSpPr>
          <p:cNvPr id="1095" name="Google Shape;1095;p32"/>
          <p:cNvSpPr txBox="1"/>
          <p:nvPr/>
        </p:nvSpPr>
        <p:spPr>
          <a:xfrm>
            <a:off x="1720791" y="4061750"/>
            <a:ext cx="6482717" cy="5390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u="sng" dirty="0">
                <a:solidFill>
                  <a:schemeClr val="hlink"/>
                </a:solidFill>
                <a:latin typeface="Open Sans" pitchFamily="2" charset="0"/>
                <a:ea typeface="Open Sans" pitchFamily="2" charset="0"/>
                <a:cs typeface="Open Sans" pitchFamily="2" charset="0"/>
                <a:sym typeface="Calibri"/>
                <a:hlinkClick r:id="rId4"/>
              </a:rPr>
              <a:t>Life Long Learning Standard P 3 / 4.1.2</a:t>
            </a:r>
            <a:endParaRPr sz="2400" dirty="0">
              <a:solidFill>
                <a:schemeClr val="dk1"/>
              </a:solidFill>
              <a:latin typeface="Open Sans" pitchFamily="2" charset="0"/>
              <a:ea typeface="Open Sans" pitchFamily="2" charset="0"/>
              <a:cs typeface="Open Sans" pitchFamily="2" charset="0"/>
              <a:sym typeface="Calibri"/>
            </a:endParaRPr>
          </a:p>
        </p:txBody>
      </p:sp>
      <p:pic>
        <p:nvPicPr>
          <p:cNvPr id="3" name="Picture 2">
            <a:extLst>
              <a:ext uri="{FF2B5EF4-FFF2-40B4-BE49-F238E27FC236}">
                <a16:creationId xmlns:a16="http://schemas.microsoft.com/office/drawing/2014/main" id="{3234BA95-E867-7363-ECD1-66A85846D4DF}"/>
              </a:ext>
            </a:extLst>
          </p:cNvPr>
          <p:cNvPicPr>
            <a:picLocks noChangeAspect="1"/>
          </p:cNvPicPr>
          <p:nvPr/>
        </p:nvPicPr>
        <p:blipFill>
          <a:blip r:embed="rId5"/>
          <a:stretch>
            <a:fillRect/>
          </a:stretch>
        </p:blipFill>
        <p:spPr>
          <a:xfrm>
            <a:off x="794445" y="3857995"/>
            <a:ext cx="926346" cy="9263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34"/>
          <p:cNvSpPr txBox="1">
            <a:spLocks noGrp="1"/>
          </p:cNvSpPr>
          <p:nvPr>
            <p:ph type="title"/>
          </p:nvPr>
        </p:nvSpPr>
        <p:spPr>
          <a:xfrm>
            <a:off x="1559825" y="274013"/>
            <a:ext cx="4914300"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latin typeface="Open Sans"/>
                <a:ea typeface="Open Sans"/>
                <a:cs typeface="Open Sans"/>
                <a:sym typeface="Open Sans"/>
              </a:rPr>
              <a:t>Phoneme Isolation PK</a:t>
            </a:r>
            <a:endParaRPr>
              <a:latin typeface="Open Sans"/>
              <a:ea typeface="Open Sans"/>
              <a:cs typeface="Open Sans"/>
              <a:sym typeface="Open Sans"/>
            </a:endParaRPr>
          </a:p>
        </p:txBody>
      </p:sp>
      <p:sp>
        <p:nvSpPr>
          <p:cNvPr id="1153" name="Google Shape;1153;p34"/>
          <p:cNvSpPr txBox="1"/>
          <p:nvPr/>
        </p:nvSpPr>
        <p:spPr>
          <a:xfrm>
            <a:off x="414675" y="935475"/>
            <a:ext cx="5660100" cy="3549600"/>
          </a:xfrm>
          <a:prstGeom prst="rect">
            <a:avLst/>
          </a:prstGeom>
          <a:noFill/>
          <a:ln>
            <a:noFill/>
          </a:ln>
        </p:spPr>
        <p:txBody>
          <a:bodyPr spcFirstLastPara="1" wrap="square" lIns="182875" tIns="0" rIns="91425" bIns="0" anchor="ctr" anchorCtr="0">
            <a:noAutofit/>
          </a:bodyPr>
          <a:lstStyle/>
          <a:p>
            <a:pPr marL="0" lvl="0" indent="0" algn="l" rtl="0">
              <a:lnSpc>
                <a:spcPct val="100000"/>
              </a:lnSpc>
              <a:spcBef>
                <a:spcPts val="0"/>
              </a:spcBef>
              <a:spcAft>
                <a:spcPts val="0"/>
              </a:spcAft>
              <a:buNone/>
            </a:pPr>
            <a:r>
              <a:rPr lang="en" sz="2100">
                <a:solidFill>
                  <a:schemeClr val="dk2"/>
                </a:solidFill>
                <a:latin typeface="Open Sans"/>
                <a:ea typeface="Open Sans"/>
                <a:cs typeface="Open Sans"/>
                <a:sym typeface="Open Sans"/>
              </a:rPr>
              <a:t>Phonological processing: Multiple functions of speech and language perception and production such as </a:t>
            </a:r>
            <a:endParaRPr sz="2100">
              <a:solidFill>
                <a:schemeClr val="dk2"/>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2100">
                <a:solidFill>
                  <a:srgbClr val="980000"/>
                </a:solidFill>
                <a:latin typeface="Open Sans"/>
                <a:ea typeface="Open Sans"/>
                <a:cs typeface="Open Sans"/>
                <a:sym typeface="Open Sans"/>
              </a:rPr>
              <a:t>perceiving</a:t>
            </a:r>
            <a:r>
              <a:rPr lang="en" sz="2100">
                <a:solidFill>
                  <a:schemeClr val="dk2"/>
                </a:solidFill>
                <a:latin typeface="Open Sans"/>
                <a:ea typeface="Open Sans"/>
                <a:cs typeface="Open Sans"/>
                <a:sym typeface="Open Sans"/>
              </a:rPr>
              <a:t>, </a:t>
            </a:r>
            <a:endParaRPr sz="2100">
              <a:solidFill>
                <a:schemeClr val="dk2"/>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2100">
                <a:solidFill>
                  <a:srgbClr val="741B47"/>
                </a:solidFill>
                <a:latin typeface="Open Sans"/>
                <a:ea typeface="Open Sans"/>
                <a:cs typeface="Open Sans"/>
                <a:sym typeface="Open Sans"/>
              </a:rPr>
              <a:t>interpreting</a:t>
            </a:r>
            <a:r>
              <a:rPr lang="en" sz="2100">
                <a:solidFill>
                  <a:schemeClr val="dk2"/>
                </a:solidFill>
                <a:latin typeface="Open Sans"/>
                <a:ea typeface="Open Sans"/>
                <a:cs typeface="Open Sans"/>
                <a:sym typeface="Open Sans"/>
              </a:rPr>
              <a:t>, </a:t>
            </a:r>
            <a:endParaRPr sz="2100">
              <a:solidFill>
                <a:schemeClr val="dk2"/>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2100">
                <a:solidFill>
                  <a:schemeClr val="accent1"/>
                </a:solidFill>
                <a:latin typeface="Open Sans"/>
                <a:ea typeface="Open Sans"/>
                <a:cs typeface="Open Sans"/>
                <a:sym typeface="Open Sans"/>
              </a:rPr>
              <a:t>storing (remembering)</a:t>
            </a:r>
            <a:r>
              <a:rPr lang="en" sz="2100">
                <a:solidFill>
                  <a:schemeClr val="dk2"/>
                </a:solidFill>
                <a:latin typeface="Open Sans"/>
                <a:ea typeface="Open Sans"/>
                <a:cs typeface="Open Sans"/>
                <a:sym typeface="Open Sans"/>
              </a:rPr>
              <a:t>, </a:t>
            </a:r>
            <a:endParaRPr sz="2100">
              <a:solidFill>
                <a:schemeClr val="dk2"/>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2100">
                <a:solidFill>
                  <a:srgbClr val="B45F06"/>
                </a:solidFill>
                <a:latin typeface="Open Sans"/>
                <a:ea typeface="Open Sans"/>
                <a:cs typeface="Open Sans"/>
                <a:sym typeface="Open Sans"/>
              </a:rPr>
              <a:t>recalling</a:t>
            </a:r>
            <a:r>
              <a:rPr lang="en" sz="2100">
                <a:solidFill>
                  <a:schemeClr val="dk2"/>
                </a:solidFill>
                <a:latin typeface="Open Sans"/>
                <a:ea typeface="Open Sans"/>
                <a:cs typeface="Open Sans"/>
                <a:sym typeface="Open Sans"/>
              </a:rPr>
              <a:t> or </a:t>
            </a:r>
            <a:r>
              <a:rPr lang="en" sz="2100">
                <a:solidFill>
                  <a:srgbClr val="B45F06"/>
                </a:solidFill>
                <a:latin typeface="Open Sans"/>
                <a:ea typeface="Open Sans"/>
                <a:cs typeface="Open Sans"/>
                <a:sym typeface="Open Sans"/>
              </a:rPr>
              <a:t>retrieving</a:t>
            </a:r>
            <a:r>
              <a:rPr lang="en" sz="2100">
                <a:solidFill>
                  <a:schemeClr val="dk2"/>
                </a:solidFill>
                <a:latin typeface="Open Sans"/>
                <a:ea typeface="Open Sans"/>
                <a:cs typeface="Open Sans"/>
                <a:sym typeface="Open Sans"/>
              </a:rPr>
              <a:t>, and </a:t>
            </a:r>
            <a:endParaRPr sz="2100">
              <a:solidFill>
                <a:schemeClr val="dk2"/>
              </a:solidFill>
              <a:latin typeface="Open Sans"/>
              <a:ea typeface="Open Sans"/>
              <a:cs typeface="Open Sans"/>
              <a:sym typeface="Open Sans"/>
            </a:endParaRPr>
          </a:p>
          <a:p>
            <a:pPr marL="457200" lvl="0" indent="0" algn="l" rtl="0">
              <a:lnSpc>
                <a:spcPct val="100000"/>
              </a:lnSpc>
              <a:spcBef>
                <a:spcPts val="0"/>
              </a:spcBef>
              <a:spcAft>
                <a:spcPts val="0"/>
              </a:spcAft>
              <a:buNone/>
            </a:pPr>
            <a:r>
              <a:rPr lang="en" sz="2100">
                <a:solidFill>
                  <a:srgbClr val="38761D"/>
                </a:solidFill>
                <a:latin typeface="Open Sans"/>
                <a:ea typeface="Open Sans"/>
                <a:cs typeface="Open Sans"/>
                <a:sym typeface="Open Sans"/>
              </a:rPr>
              <a:t>generating</a:t>
            </a:r>
            <a:r>
              <a:rPr lang="en" sz="2100">
                <a:solidFill>
                  <a:schemeClr val="dk2"/>
                </a:solidFill>
                <a:latin typeface="Open Sans"/>
                <a:ea typeface="Open Sans"/>
                <a:cs typeface="Open Sans"/>
                <a:sym typeface="Open Sans"/>
              </a:rPr>
              <a:t> the speech sound system of a language. </a:t>
            </a:r>
            <a:endParaRPr sz="2100">
              <a:solidFill>
                <a:schemeClr val="dk2"/>
              </a:solidFill>
              <a:latin typeface="Open Sans"/>
              <a:ea typeface="Open Sans"/>
              <a:cs typeface="Open Sans"/>
              <a:sym typeface="Open Sans"/>
            </a:endParaRPr>
          </a:p>
          <a:p>
            <a:pPr marL="0" lvl="0" indent="0" rtl="0">
              <a:lnSpc>
                <a:spcPct val="80000"/>
              </a:lnSpc>
              <a:spcBef>
                <a:spcPts val="1000"/>
              </a:spcBef>
              <a:spcAft>
                <a:spcPts val="0"/>
              </a:spcAft>
              <a:buNone/>
            </a:pPr>
            <a:r>
              <a:rPr lang="en">
                <a:solidFill>
                  <a:schemeClr val="dk2"/>
                </a:solidFill>
                <a:latin typeface="Open Sans"/>
                <a:ea typeface="Open Sans"/>
                <a:cs typeface="Open Sans"/>
                <a:sym typeface="Open Sans"/>
              </a:rPr>
              <a:t>(LETRS-EC pg. 91)</a:t>
            </a:r>
            <a:endParaRPr sz="1800">
              <a:solidFill>
                <a:schemeClr val="dk2"/>
              </a:solidFill>
              <a:latin typeface="Open Sans"/>
              <a:ea typeface="Open Sans"/>
              <a:cs typeface="Open Sans"/>
              <a:sym typeface="Open Sans"/>
            </a:endParaRPr>
          </a:p>
        </p:txBody>
      </p:sp>
      <p:sp>
        <p:nvSpPr>
          <p:cNvPr id="1154" name="Google Shape;1154;p34"/>
          <p:cNvSpPr/>
          <p:nvPr/>
        </p:nvSpPr>
        <p:spPr>
          <a:xfrm>
            <a:off x="983882" y="444685"/>
            <a:ext cx="118590" cy="117107"/>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55" name="Google Shape;1155;p34"/>
          <p:cNvSpPr/>
          <p:nvPr/>
        </p:nvSpPr>
        <p:spPr>
          <a:xfrm>
            <a:off x="1150107" y="636360"/>
            <a:ext cx="118590" cy="117107"/>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56" name="Google Shape;1156;p34"/>
          <p:cNvSpPr/>
          <p:nvPr/>
        </p:nvSpPr>
        <p:spPr>
          <a:xfrm>
            <a:off x="8454507" y="2077372"/>
            <a:ext cx="118590" cy="117107"/>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57" name="Google Shape;1157;p34"/>
          <p:cNvSpPr/>
          <p:nvPr/>
        </p:nvSpPr>
        <p:spPr>
          <a:xfrm>
            <a:off x="8454507" y="3822772"/>
            <a:ext cx="118590" cy="117107"/>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pic>
        <p:nvPicPr>
          <p:cNvPr id="1100" name="Google Shape;1100;p33"/>
          <p:cNvPicPr preferRelativeResize="0"/>
          <p:nvPr/>
        </p:nvPicPr>
        <p:blipFill rotWithShape="1">
          <a:blip r:embed="rId3">
            <a:alphaModFix/>
          </a:blip>
          <a:srcRect l="1734" r="1926"/>
          <a:stretch/>
        </p:blipFill>
        <p:spPr>
          <a:xfrm>
            <a:off x="6074775" y="1489186"/>
            <a:ext cx="2501457" cy="223025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grpSp>
        <p:nvGrpSpPr>
          <p:cNvPr id="1209" name="Google Shape;1209;p35"/>
          <p:cNvGrpSpPr/>
          <p:nvPr/>
        </p:nvGrpSpPr>
        <p:grpSpPr>
          <a:xfrm rot="-911757">
            <a:off x="-568914" y="1080266"/>
            <a:ext cx="1084331" cy="1142531"/>
            <a:chOff x="2807416" y="394509"/>
            <a:chExt cx="661452" cy="661500"/>
          </a:xfrm>
        </p:grpSpPr>
        <p:sp>
          <p:nvSpPr>
            <p:cNvPr id="1210" name="Google Shape;1210;p35"/>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1" name="Google Shape;1211;p35"/>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2" name="Google Shape;1212;p35"/>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3" name="Google Shape;1213;p35"/>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4" name="Google Shape;1214;p35"/>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15" name="Google Shape;1215;p35"/>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163" name="Google Shape;1163;p35"/>
          <p:cNvGrpSpPr/>
          <p:nvPr/>
        </p:nvGrpSpPr>
        <p:grpSpPr>
          <a:xfrm rot="-192">
            <a:off x="8087809" y="-179189"/>
            <a:ext cx="1863045" cy="1099530"/>
            <a:chOff x="3090828" y="1394399"/>
            <a:chExt cx="1042846" cy="565631"/>
          </a:xfrm>
        </p:grpSpPr>
        <p:sp>
          <p:nvSpPr>
            <p:cNvPr id="1164" name="Google Shape;1164;p35"/>
            <p:cNvSpPr/>
            <p:nvPr/>
          </p:nvSpPr>
          <p:spPr>
            <a:xfrm flipH="1">
              <a:off x="3840206" y="1633341"/>
              <a:ext cx="43850" cy="58937"/>
            </a:xfrm>
            <a:custGeom>
              <a:avLst/>
              <a:gdLst/>
              <a:ahLst/>
              <a:cxnLst/>
              <a:rect l="l" t="t" r="r" b="b"/>
              <a:pathLst>
                <a:path w="1256" h="1688" extrusionOk="0">
                  <a:moveTo>
                    <a:pt x="484" y="0"/>
                  </a:moveTo>
                  <a:cubicBezTo>
                    <a:pt x="368" y="0"/>
                    <a:pt x="253" y="29"/>
                    <a:pt x="137" y="58"/>
                  </a:cubicBezTo>
                  <a:cubicBezTo>
                    <a:pt x="0" y="81"/>
                    <a:pt x="46" y="218"/>
                    <a:pt x="115" y="263"/>
                  </a:cubicBezTo>
                  <a:cubicBezTo>
                    <a:pt x="137" y="263"/>
                    <a:pt x="137" y="286"/>
                    <a:pt x="160" y="309"/>
                  </a:cubicBezTo>
                  <a:cubicBezTo>
                    <a:pt x="457" y="492"/>
                    <a:pt x="617" y="788"/>
                    <a:pt x="822" y="1062"/>
                  </a:cubicBezTo>
                  <a:lnTo>
                    <a:pt x="799" y="1062"/>
                  </a:lnTo>
                  <a:cubicBezTo>
                    <a:pt x="776" y="1085"/>
                    <a:pt x="754" y="1108"/>
                    <a:pt x="731" y="1131"/>
                  </a:cubicBezTo>
                  <a:cubicBezTo>
                    <a:pt x="548" y="1245"/>
                    <a:pt x="388" y="1450"/>
                    <a:pt x="525" y="1610"/>
                  </a:cubicBezTo>
                  <a:cubicBezTo>
                    <a:pt x="542" y="1662"/>
                    <a:pt x="598" y="1687"/>
                    <a:pt x="654" y="1687"/>
                  </a:cubicBezTo>
                  <a:cubicBezTo>
                    <a:pt x="672" y="1687"/>
                    <a:pt x="691" y="1684"/>
                    <a:pt x="708" y="1679"/>
                  </a:cubicBezTo>
                  <a:cubicBezTo>
                    <a:pt x="913" y="1633"/>
                    <a:pt x="1050" y="1450"/>
                    <a:pt x="1142" y="1291"/>
                  </a:cubicBezTo>
                  <a:cubicBezTo>
                    <a:pt x="1164" y="1268"/>
                    <a:pt x="1164" y="1245"/>
                    <a:pt x="1164" y="1222"/>
                  </a:cubicBezTo>
                  <a:cubicBezTo>
                    <a:pt x="1256" y="1176"/>
                    <a:pt x="1256" y="1062"/>
                    <a:pt x="1187" y="994"/>
                  </a:cubicBezTo>
                  <a:cubicBezTo>
                    <a:pt x="936" y="766"/>
                    <a:pt x="731" y="469"/>
                    <a:pt x="457" y="263"/>
                  </a:cubicBezTo>
                  <a:lnTo>
                    <a:pt x="525" y="263"/>
                  </a:lnTo>
                  <a:cubicBezTo>
                    <a:pt x="594" y="286"/>
                    <a:pt x="617" y="332"/>
                    <a:pt x="662" y="378"/>
                  </a:cubicBezTo>
                  <a:cubicBezTo>
                    <a:pt x="662" y="400"/>
                    <a:pt x="708" y="446"/>
                    <a:pt x="776" y="446"/>
                  </a:cubicBezTo>
                  <a:cubicBezTo>
                    <a:pt x="845" y="446"/>
                    <a:pt x="936" y="423"/>
                    <a:pt x="959" y="355"/>
                  </a:cubicBezTo>
                  <a:cubicBezTo>
                    <a:pt x="1005" y="195"/>
                    <a:pt x="799" y="81"/>
                    <a:pt x="685" y="35"/>
                  </a:cubicBezTo>
                  <a:cubicBezTo>
                    <a:pt x="618" y="10"/>
                    <a:pt x="551" y="0"/>
                    <a:pt x="48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5" name="Google Shape;1165;p35"/>
            <p:cNvSpPr/>
            <p:nvPr/>
          </p:nvSpPr>
          <p:spPr>
            <a:xfrm flipH="1">
              <a:off x="3828231" y="1827330"/>
              <a:ext cx="46259" cy="49021"/>
            </a:xfrm>
            <a:custGeom>
              <a:avLst/>
              <a:gdLst/>
              <a:ahLst/>
              <a:cxnLst/>
              <a:rect l="l" t="t" r="r" b="b"/>
              <a:pathLst>
                <a:path w="1325" h="1404" extrusionOk="0">
                  <a:moveTo>
                    <a:pt x="460" y="0"/>
                  </a:moveTo>
                  <a:cubicBezTo>
                    <a:pt x="443" y="0"/>
                    <a:pt x="426" y="1"/>
                    <a:pt x="411" y="3"/>
                  </a:cubicBezTo>
                  <a:cubicBezTo>
                    <a:pt x="297" y="26"/>
                    <a:pt x="206" y="71"/>
                    <a:pt x="137" y="163"/>
                  </a:cubicBezTo>
                  <a:cubicBezTo>
                    <a:pt x="69" y="231"/>
                    <a:pt x="0" y="345"/>
                    <a:pt x="69" y="437"/>
                  </a:cubicBezTo>
                  <a:cubicBezTo>
                    <a:pt x="92" y="459"/>
                    <a:pt x="137" y="482"/>
                    <a:pt x="160" y="482"/>
                  </a:cubicBezTo>
                  <a:cubicBezTo>
                    <a:pt x="160" y="505"/>
                    <a:pt x="183" y="528"/>
                    <a:pt x="206" y="528"/>
                  </a:cubicBezTo>
                  <a:cubicBezTo>
                    <a:pt x="343" y="596"/>
                    <a:pt x="457" y="665"/>
                    <a:pt x="571" y="711"/>
                  </a:cubicBezTo>
                  <a:cubicBezTo>
                    <a:pt x="594" y="733"/>
                    <a:pt x="639" y="756"/>
                    <a:pt x="685" y="779"/>
                  </a:cubicBezTo>
                  <a:lnTo>
                    <a:pt x="662" y="779"/>
                  </a:lnTo>
                  <a:cubicBezTo>
                    <a:pt x="617" y="825"/>
                    <a:pt x="571" y="870"/>
                    <a:pt x="548" y="939"/>
                  </a:cubicBezTo>
                  <a:cubicBezTo>
                    <a:pt x="480" y="1099"/>
                    <a:pt x="502" y="1327"/>
                    <a:pt x="685" y="1395"/>
                  </a:cubicBezTo>
                  <a:cubicBezTo>
                    <a:pt x="704" y="1401"/>
                    <a:pt x="724" y="1403"/>
                    <a:pt x="745" y="1403"/>
                  </a:cubicBezTo>
                  <a:cubicBezTo>
                    <a:pt x="898" y="1403"/>
                    <a:pt x="1084" y="1267"/>
                    <a:pt x="1164" y="1167"/>
                  </a:cubicBezTo>
                  <a:cubicBezTo>
                    <a:pt x="1256" y="1053"/>
                    <a:pt x="1324" y="847"/>
                    <a:pt x="1187" y="733"/>
                  </a:cubicBezTo>
                  <a:cubicBezTo>
                    <a:pt x="1164" y="733"/>
                    <a:pt x="1142" y="711"/>
                    <a:pt x="1119" y="711"/>
                  </a:cubicBezTo>
                  <a:cubicBezTo>
                    <a:pt x="1096" y="642"/>
                    <a:pt x="1073" y="596"/>
                    <a:pt x="982" y="574"/>
                  </a:cubicBezTo>
                  <a:cubicBezTo>
                    <a:pt x="868" y="528"/>
                    <a:pt x="754" y="482"/>
                    <a:pt x="639" y="437"/>
                  </a:cubicBezTo>
                  <a:lnTo>
                    <a:pt x="639" y="437"/>
                  </a:lnTo>
                  <a:cubicBezTo>
                    <a:pt x="656" y="441"/>
                    <a:pt x="672" y="443"/>
                    <a:pt x="689" y="443"/>
                  </a:cubicBezTo>
                  <a:cubicBezTo>
                    <a:pt x="768" y="443"/>
                    <a:pt x="849" y="402"/>
                    <a:pt x="868" y="345"/>
                  </a:cubicBezTo>
                  <a:cubicBezTo>
                    <a:pt x="930" y="115"/>
                    <a:pt x="648" y="0"/>
                    <a:pt x="46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6" name="Google Shape;1166;p35"/>
            <p:cNvSpPr/>
            <p:nvPr/>
          </p:nvSpPr>
          <p:spPr>
            <a:xfrm flipH="1">
              <a:off x="3364449" y="1596296"/>
              <a:ext cx="286108" cy="156245"/>
            </a:xfrm>
            <a:custGeom>
              <a:avLst/>
              <a:gdLst/>
              <a:ahLst/>
              <a:cxnLst/>
              <a:rect l="l" t="t" r="r" b="b"/>
              <a:pathLst>
                <a:path w="8195" h="4475" extrusionOk="0">
                  <a:moveTo>
                    <a:pt x="8149" y="1"/>
                  </a:moveTo>
                  <a:cubicBezTo>
                    <a:pt x="6848" y="982"/>
                    <a:pt x="4611" y="1849"/>
                    <a:pt x="2443" y="2534"/>
                  </a:cubicBezTo>
                  <a:cubicBezTo>
                    <a:pt x="1849" y="3402"/>
                    <a:pt x="1005" y="4086"/>
                    <a:pt x="0" y="4474"/>
                  </a:cubicBezTo>
                  <a:cubicBezTo>
                    <a:pt x="2351" y="3995"/>
                    <a:pt x="5067" y="3242"/>
                    <a:pt x="6368" y="2169"/>
                  </a:cubicBezTo>
                  <a:cubicBezTo>
                    <a:pt x="7145" y="1530"/>
                    <a:pt x="7738" y="1119"/>
                    <a:pt x="8194" y="936"/>
                  </a:cubicBezTo>
                  <a:cubicBezTo>
                    <a:pt x="8194" y="617"/>
                    <a:pt x="8194" y="320"/>
                    <a:pt x="8149" y="1"/>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7" name="Google Shape;1167;p35"/>
            <p:cNvSpPr/>
            <p:nvPr/>
          </p:nvSpPr>
          <p:spPr>
            <a:xfrm flipH="1">
              <a:off x="3448133" y="1419379"/>
              <a:ext cx="121146" cy="117978"/>
            </a:xfrm>
            <a:custGeom>
              <a:avLst/>
              <a:gdLst/>
              <a:ahLst/>
              <a:cxnLst/>
              <a:rect l="l" t="t" r="r" b="b"/>
              <a:pathLst>
                <a:path w="3470" h="3379" extrusionOk="0">
                  <a:moveTo>
                    <a:pt x="1872" y="0"/>
                  </a:moveTo>
                  <a:cubicBezTo>
                    <a:pt x="1644" y="457"/>
                    <a:pt x="1096" y="1096"/>
                    <a:pt x="0" y="1804"/>
                  </a:cubicBezTo>
                  <a:cubicBezTo>
                    <a:pt x="343" y="2283"/>
                    <a:pt x="617" y="2808"/>
                    <a:pt x="776" y="3379"/>
                  </a:cubicBezTo>
                  <a:cubicBezTo>
                    <a:pt x="2214" y="2511"/>
                    <a:pt x="3036" y="1575"/>
                    <a:pt x="3470" y="891"/>
                  </a:cubicBezTo>
                  <a:cubicBezTo>
                    <a:pt x="2968" y="525"/>
                    <a:pt x="2443" y="229"/>
                    <a:pt x="1872"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8" name="Google Shape;1168;p35"/>
            <p:cNvSpPr/>
            <p:nvPr/>
          </p:nvSpPr>
          <p:spPr>
            <a:xfrm flipH="1">
              <a:off x="3515062" y="1405204"/>
              <a:ext cx="139475" cy="46891"/>
            </a:xfrm>
            <a:custGeom>
              <a:avLst/>
              <a:gdLst/>
              <a:ahLst/>
              <a:cxnLst/>
              <a:rect l="l" t="t" r="r" b="b"/>
              <a:pathLst>
                <a:path w="3995" h="1343" extrusionOk="0">
                  <a:moveTo>
                    <a:pt x="2113" y="0"/>
                  </a:moveTo>
                  <a:cubicBezTo>
                    <a:pt x="1401" y="0"/>
                    <a:pt x="685" y="120"/>
                    <a:pt x="0" y="361"/>
                  </a:cubicBezTo>
                  <a:cubicBezTo>
                    <a:pt x="616" y="589"/>
                    <a:pt x="1187" y="931"/>
                    <a:pt x="1644" y="1342"/>
                  </a:cubicBezTo>
                  <a:cubicBezTo>
                    <a:pt x="2602" y="1046"/>
                    <a:pt x="3470" y="703"/>
                    <a:pt x="3995" y="292"/>
                  </a:cubicBezTo>
                  <a:cubicBezTo>
                    <a:pt x="3389" y="98"/>
                    <a:pt x="2753" y="0"/>
                    <a:pt x="2113"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69" name="Google Shape;1169;p35"/>
            <p:cNvSpPr/>
            <p:nvPr/>
          </p:nvSpPr>
          <p:spPr>
            <a:xfrm flipH="1">
              <a:off x="3374816" y="1475977"/>
              <a:ext cx="167371" cy="160190"/>
            </a:xfrm>
            <a:custGeom>
              <a:avLst/>
              <a:gdLst/>
              <a:ahLst/>
              <a:cxnLst/>
              <a:rect l="l" t="t" r="r" b="b"/>
              <a:pathLst>
                <a:path w="4794" h="4588" extrusionOk="0">
                  <a:moveTo>
                    <a:pt x="3447" y="0"/>
                  </a:moveTo>
                  <a:cubicBezTo>
                    <a:pt x="3264" y="1415"/>
                    <a:pt x="1872" y="2579"/>
                    <a:pt x="206" y="3424"/>
                  </a:cubicBezTo>
                  <a:cubicBezTo>
                    <a:pt x="183" y="3698"/>
                    <a:pt x="160" y="3994"/>
                    <a:pt x="92" y="4291"/>
                  </a:cubicBezTo>
                  <a:cubicBezTo>
                    <a:pt x="69" y="4382"/>
                    <a:pt x="23" y="4497"/>
                    <a:pt x="0" y="4588"/>
                  </a:cubicBezTo>
                  <a:cubicBezTo>
                    <a:pt x="388" y="4451"/>
                    <a:pt x="754" y="4314"/>
                    <a:pt x="1119" y="4177"/>
                  </a:cubicBezTo>
                  <a:cubicBezTo>
                    <a:pt x="2603" y="3538"/>
                    <a:pt x="3881" y="2808"/>
                    <a:pt x="4794" y="2260"/>
                  </a:cubicBezTo>
                  <a:cubicBezTo>
                    <a:pt x="4543" y="1552"/>
                    <a:pt x="4200" y="867"/>
                    <a:pt x="3698" y="251"/>
                  </a:cubicBezTo>
                  <a:cubicBezTo>
                    <a:pt x="3630" y="160"/>
                    <a:pt x="3538" y="91"/>
                    <a:pt x="3447"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0" name="Google Shape;1170;p35"/>
            <p:cNvSpPr/>
            <p:nvPr/>
          </p:nvSpPr>
          <p:spPr>
            <a:xfrm flipH="1">
              <a:off x="3416258" y="1762877"/>
              <a:ext cx="197640" cy="75731"/>
            </a:xfrm>
            <a:custGeom>
              <a:avLst/>
              <a:gdLst/>
              <a:ahLst/>
              <a:cxnLst/>
              <a:rect l="l" t="t" r="r" b="b"/>
              <a:pathLst>
                <a:path w="5661" h="2169" extrusionOk="0">
                  <a:moveTo>
                    <a:pt x="5661" y="0"/>
                  </a:moveTo>
                  <a:lnTo>
                    <a:pt x="5661" y="0"/>
                  </a:lnTo>
                  <a:cubicBezTo>
                    <a:pt x="4976" y="297"/>
                    <a:pt x="4040" y="685"/>
                    <a:pt x="2922" y="1096"/>
                  </a:cubicBezTo>
                  <a:cubicBezTo>
                    <a:pt x="1849" y="1507"/>
                    <a:pt x="822" y="1849"/>
                    <a:pt x="0" y="2100"/>
                  </a:cubicBezTo>
                  <a:cubicBezTo>
                    <a:pt x="305" y="2146"/>
                    <a:pt x="613" y="2169"/>
                    <a:pt x="922" y="2169"/>
                  </a:cubicBezTo>
                  <a:cubicBezTo>
                    <a:pt x="2304" y="2169"/>
                    <a:pt x="3701" y="1709"/>
                    <a:pt x="4839" y="776"/>
                  </a:cubicBezTo>
                  <a:cubicBezTo>
                    <a:pt x="5159" y="548"/>
                    <a:pt x="5410" y="274"/>
                    <a:pt x="5661"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1" name="Google Shape;1171;p35"/>
            <p:cNvSpPr/>
            <p:nvPr/>
          </p:nvSpPr>
          <p:spPr>
            <a:xfrm flipH="1">
              <a:off x="3371607" y="1676007"/>
              <a:ext cx="350696" cy="151426"/>
            </a:xfrm>
            <a:custGeom>
              <a:avLst/>
              <a:gdLst/>
              <a:ahLst/>
              <a:cxnLst/>
              <a:rect l="l" t="t" r="r" b="b"/>
              <a:pathLst>
                <a:path w="10045" h="4337" extrusionOk="0">
                  <a:moveTo>
                    <a:pt x="10044" y="0"/>
                  </a:moveTo>
                  <a:cubicBezTo>
                    <a:pt x="8432" y="1090"/>
                    <a:pt x="4832" y="3242"/>
                    <a:pt x="2031" y="3242"/>
                  </a:cubicBezTo>
                  <a:cubicBezTo>
                    <a:pt x="2016" y="3242"/>
                    <a:pt x="2001" y="3241"/>
                    <a:pt x="1987" y="3241"/>
                  </a:cubicBezTo>
                  <a:cubicBezTo>
                    <a:pt x="1165" y="3241"/>
                    <a:pt x="526" y="3219"/>
                    <a:pt x="1" y="3196"/>
                  </a:cubicBezTo>
                  <a:lnTo>
                    <a:pt x="1" y="3196"/>
                  </a:lnTo>
                  <a:cubicBezTo>
                    <a:pt x="617" y="3698"/>
                    <a:pt x="1302" y="4086"/>
                    <a:pt x="2032" y="4337"/>
                  </a:cubicBezTo>
                  <a:cubicBezTo>
                    <a:pt x="3585" y="3972"/>
                    <a:pt x="7168" y="2830"/>
                    <a:pt x="8948" y="2260"/>
                  </a:cubicBezTo>
                  <a:cubicBezTo>
                    <a:pt x="9473" y="1575"/>
                    <a:pt x="9839" y="799"/>
                    <a:pt x="10044"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2" name="Google Shape;1172;p35"/>
            <p:cNvSpPr/>
            <p:nvPr/>
          </p:nvSpPr>
          <p:spPr>
            <a:xfrm flipH="1">
              <a:off x="3421808" y="1450454"/>
              <a:ext cx="120378" cy="145072"/>
            </a:xfrm>
            <a:custGeom>
              <a:avLst/>
              <a:gdLst/>
              <a:ahLst/>
              <a:cxnLst/>
              <a:rect l="l" t="t" r="r" b="b"/>
              <a:pathLst>
                <a:path w="3448" h="4155" extrusionOk="0">
                  <a:moveTo>
                    <a:pt x="2694" y="1"/>
                  </a:moveTo>
                  <a:cubicBezTo>
                    <a:pt x="2260" y="685"/>
                    <a:pt x="1438" y="1621"/>
                    <a:pt x="0" y="2489"/>
                  </a:cubicBezTo>
                  <a:cubicBezTo>
                    <a:pt x="160" y="3014"/>
                    <a:pt x="229" y="3584"/>
                    <a:pt x="206" y="4155"/>
                  </a:cubicBezTo>
                  <a:cubicBezTo>
                    <a:pt x="1872" y="3310"/>
                    <a:pt x="3264" y="2146"/>
                    <a:pt x="3447" y="731"/>
                  </a:cubicBezTo>
                  <a:cubicBezTo>
                    <a:pt x="3219" y="457"/>
                    <a:pt x="2968" y="229"/>
                    <a:pt x="2694"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3" name="Google Shape;1173;p35"/>
            <p:cNvSpPr/>
            <p:nvPr/>
          </p:nvSpPr>
          <p:spPr>
            <a:xfrm flipH="1">
              <a:off x="3372406" y="1554851"/>
              <a:ext cx="130747" cy="67002"/>
            </a:xfrm>
            <a:custGeom>
              <a:avLst/>
              <a:gdLst/>
              <a:ahLst/>
              <a:cxnLst/>
              <a:rect l="l" t="t" r="r" b="b"/>
              <a:pathLst>
                <a:path w="3745" h="1919" extrusionOk="0">
                  <a:moveTo>
                    <a:pt x="3676" y="1"/>
                  </a:moveTo>
                  <a:cubicBezTo>
                    <a:pt x="2763" y="549"/>
                    <a:pt x="1485" y="1279"/>
                    <a:pt x="1" y="1918"/>
                  </a:cubicBezTo>
                  <a:cubicBezTo>
                    <a:pt x="2078" y="1096"/>
                    <a:pt x="3242" y="503"/>
                    <a:pt x="3744" y="229"/>
                  </a:cubicBezTo>
                  <a:cubicBezTo>
                    <a:pt x="3721" y="160"/>
                    <a:pt x="3699" y="69"/>
                    <a:pt x="3676"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4" name="Google Shape;1174;p35"/>
            <p:cNvSpPr/>
            <p:nvPr/>
          </p:nvSpPr>
          <p:spPr>
            <a:xfrm flipH="1">
              <a:off x="3366053" y="1590709"/>
              <a:ext cx="199246" cy="94096"/>
            </a:xfrm>
            <a:custGeom>
              <a:avLst/>
              <a:gdLst/>
              <a:ahLst/>
              <a:cxnLst/>
              <a:rect l="l" t="t" r="r" b="b"/>
              <a:pathLst>
                <a:path w="5707" h="2695" extrusionOk="0">
                  <a:moveTo>
                    <a:pt x="5684" y="1"/>
                  </a:moveTo>
                  <a:cubicBezTo>
                    <a:pt x="4703" y="412"/>
                    <a:pt x="2397" y="1439"/>
                    <a:pt x="229" y="2352"/>
                  </a:cubicBezTo>
                  <a:cubicBezTo>
                    <a:pt x="160" y="2466"/>
                    <a:pt x="92" y="2580"/>
                    <a:pt x="1" y="2694"/>
                  </a:cubicBezTo>
                  <a:cubicBezTo>
                    <a:pt x="2169" y="2009"/>
                    <a:pt x="4406" y="1119"/>
                    <a:pt x="5707" y="161"/>
                  </a:cubicBezTo>
                  <a:cubicBezTo>
                    <a:pt x="5707" y="115"/>
                    <a:pt x="5684" y="46"/>
                    <a:pt x="5684"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5" name="Google Shape;1175;p35"/>
            <p:cNvSpPr/>
            <p:nvPr/>
          </p:nvSpPr>
          <p:spPr>
            <a:xfrm flipH="1">
              <a:off x="3364451" y="1628976"/>
              <a:ext cx="376950" cy="160225"/>
            </a:xfrm>
            <a:custGeom>
              <a:avLst/>
              <a:gdLst/>
              <a:ahLst/>
              <a:cxnLst/>
              <a:rect l="l" t="t" r="r" b="b"/>
              <a:pathLst>
                <a:path w="10797" h="4589" extrusionOk="0">
                  <a:moveTo>
                    <a:pt x="10796" y="0"/>
                  </a:moveTo>
                  <a:lnTo>
                    <a:pt x="10796" y="0"/>
                  </a:lnTo>
                  <a:cubicBezTo>
                    <a:pt x="10340" y="183"/>
                    <a:pt x="9747" y="594"/>
                    <a:pt x="8970" y="1233"/>
                  </a:cubicBezTo>
                  <a:cubicBezTo>
                    <a:pt x="7669" y="2306"/>
                    <a:pt x="4953" y="3059"/>
                    <a:pt x="2602" y="3538"/>
                  </a:cubicBezTo>
                  <a:cubicBezTo>
                    <a:pt x="1986" y="3767"/>
                    <a:pt x="1347" y="3904"/>
                    <a:pt x="662" y="3904"/>
                  </a:cubicBezTo>
                  <a:cubicBezTo>
                    <a:pt x="411" y="3926"/>
                    <a:pt x="206" y="3972"/>
                    <a:pt x="0" y="3995"/>
                  </a:cubicBezTo>
                  <a:cubicBezTo>
                    <a:pt x="160" y="4200"/>
                    <a:pt x="343" y="4383"/>
                    <a:pt x="548" y="4543"/>
                  </a:cubicBezTo>
                  <a:cubicBezTo>
                    <a:pt x="1073" y="4566"/>
                    <a:pt x="1712" y="4588"/>
                    <a:pt x="2534" y="4588"/>
                  </a:cubicBezTo>
                  <a:cubicBezTo>
                    <a:pt x="2548" y="4588"/>
                    <a:pt x="2563" y="4589"/>
                    <a:pt x="2578" y="4589"/>
                  </a:cubicBezTo>
                  <a:cubicBezTo>
                    <a:pt x="5379" y="4589"/>
                    <a:pt x="8979" y="2437"/>
                    <a:pt x="10591" y="1347"/>
                  </a:cubicBezTo>
                  <a:cubicBezTo>
                    <a:pt x="10705" y="891"/>
                    <a:pt x="10774" y="457"/>
                    <a:pt x="10796"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6" name="Google Shape;1176;p35"/>
            <p:cNvSpPr/>
            <p:nvPr/>
          </p:nvSpPr>
          <p:spPr>
            <a:xfrm flipH="1">
              <a:off x="3503888" y="1415399"/>
              <a:ext cx="93286" cy="66967"/>
            </a:xfrm>
            <a:custGeom>
              <a:avLst/>
              <a:gdLst/>
              <a:ahLst/>
              <a:cxnLst/>
              <a:rect l="l" t="t" r="r" b="b"/>
              <a:pathLst>
                <a:path w="2672" h="1918" extrusionOk="0">
                  <a:moveTo>
                    <a:pt x="2352" y="0"/>
                  </a:moveTo>
                  <a:cubicBezTo>
                    <a:pt x="1827" y="411"/>
                    <a:pt x="959" y="754"/>
                    <a:pt x="1" y="1050"/>
                  </a:cubicBezTo>
                  <a:cubicBezTo>
                    <a:pt x="297" y="1301"/>
                    <a:pt x="571" y="1598"/>
                    <a:pt x="799" y="1918"/>
                  </a:cubicBezTo>
                  <a:cubicBezTo>
                    <a:pt x="1895" y="1210"/>
                    <a:pt x="2443" y="571"/>
                    <a:pt x="2671" y="114"/>
                  </a:cubicBezTo>
                  <a:cubicBezTo>
                    <a:pt x="2580" y="92"/>
                    <a:pt x="2466" y="46"/>
                    <a:pt x="2352"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7" name="Google Shape;1177;p35"/>
            <p:cNvSpPr/>
            <p:nvPr/>
          </p:nvSpPr>
          <p:spPr>
            <a:xfrm flipH="1">
              <a:off x="3409870" y="1754881"/>
              <a:ext cx="241490" cy="81352"/>
            </a:xfrm>
            <a:custGeom>
              <a:avLst/>
              <a:gdLst/>
              <a:ahLst/>
              <a:cxnLst/>
              <a:rect l="l" t="t" r="r" b="b"/>
              <a:pathLst>
                <a:path w="6917" h="2330" extrusionOk="0">
                  <a:moveTo>
                    <a:pt x="6916" y="1"/>
                  </a:moveTo>
                  <a:lnTo>
                    <a:pt x="6916" y="1"/>
                  </a:lnTo>
                  <a:cubicBezTo>
                    <a:pt x="5136" y="571"/>
                    <a:pt x="1553" y="1713"/>
                    <a:pt x="0" y="2078"/>
                  </a:cubicBezTo>
                  <a:cubicBezTo>
                    <a:pt x="343" y="2192"/>
                    <a:pt x="708" y="2283"/>
                    <a:pt x="1073" y="2329"/>
                  </a:cubicBezTo>
                  <a:cubicBezTo>
                    <a:pt x="1895" y="2078"/>
                    <a:pt x="2922" y="1736"/>
                    <a:pt x="3995" y="1325"/>
                  </a:cubicBezTo>
                  <a:cubicBezTo>
                    <a:pt x="5113" y="914"/>
                    <a:pt x="6049" y="526"/>
                    <a:pt x="6734" y="229"/>
                  </a:cubicBezTo>
                  <a:cubicBezTo>
                    <a:pt x="6780" y="138"/>
                    <a:pt x="6848" y="69"/>
                    <a:pt x="6916"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8" name="Google Shape;1178;p35"/>
            <p:cNvSpPr/>
            <p:nvPr/>
          </p:nvSpPr>
          <p:spPr>
            <a:xfrm flipH="1">
              <a:off x="3503119" y="1621819"/>
              <a:ext cx="39067" cy="15153"/>
            </a:xfrm>
            <a:custGeom>
              <a:avLst/>
              <a:gdLst/>
              <a:ahLst/>
              <a:cxnLst/>
              <a:rect l="l" t="t" r="r" b="b"/>
              <a:pathLst>
                <a:path w="1119" h="434" extrusionOk="0">
                  <a:moveTo>
                    <a:pt x="1119" y="0"/>
                  </a:moveTo>
                  <a:lnTo>
                    <a:pt x="1119" y="0"/>
                  </a:lnTo>
                  <a:cubicBezTo>
                    <a:pt x="753" y="137"/>
                    <a:pt x="388" y="274"/>
                    <a:pt x="0" y="411"/>
                  </a:cubicBezTo>
                  <a:cubicBezTo>
                    <a:pt x="0" y="434"/>
                    <a:pt x="0" y="434"/>
                    <a:pt x="0" y="434"/>
                  </a:cubicBezTo>
                  <a:cubicBezTo>
                    <a:pt x="366" y="297"/>
                    <a:pt x="753" y="137"/>
                    <a:pt x="1119" y="0"/>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79" name="Google Shape;1179;p35"/>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0" name="Google Shape;1180;p35"/>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1" name="Google Shape;1181;p35"/>
            <p:cNvSpPr/>
            <p:nvPr/>
          </p:nvSpPr>
          <p:spPr>
            <a:xfrm flipH="1">
              <a:off x="3565268" y="1684771"/>
              <a:ext cx="200852" cy="80514"/>
            </a:xfrm>
            <a:custGeom>
              <a:avLst/>
              <a:gdLst/>
              <a:ahLst/>
              <a:cxnLst/>
              <a:rect l="l" t="t" r="r" b="b"/>
              <a:pathLst>
                <a:path w="5753" h="2306" extrusionOk="0">
                  <a:moveTo>
                    <a:pt x="5753" y="0"/>
                  </a:moveTo>
                  <a:lnTo>
                    <a:pt x="5753" y="0"/>
                  </a:lnTo>
                  <a:cubicBezTo>
                    <a:pt x="5068" y="206"/>
                    <a:pt x="4360" y="411"/>
                    <a:pt x="3721" y="594"/>
                  </a:cubicBezTo>
                  <a:cubicBezTo>
                    <a:pt x="2694" y="982"/>
                    <a:pt x="1872" y="1301"/>
                    <a:pt x="1439" y="1415"/>
                  </a:cubicBezTo>
                  <a:cubicBezTo>
                    <a:pt x="1011" y="1512"/>
                    <a:pt x="683" y="1550"/>
                    <a:pt x="426" y="1550"/>
                  </a:cubicBezTo>
                  <a:cubicBezTo>
                    <a:pt x="257" y="1550"/>
                    <a:pt x="118" y="1534"/>
                    <a:pt x="1" y="1507"/>
                  </a:cubicBezTo>
                  <a:lnTo>
                    <a:pt x="1" y="1507"/>
                  </a:lnTo>
                  <a:cubicBezTo>
                    <a:pt x="137" y="1712"/>
                    <a:pt x="274" y="1918"/>
                    <a:pt x="434" y="2123"/>
                  </a:cubicBezTo>
                  <a:cubicBezTo>
                    <a:pt x="480" y="2169"/>
                    <a:pt x="503" y="2191"/>
                    <a:pt x="548" y="2237"/>
                  </a:cubicBezTo>
                  <a:cubicBezTo>
                    <a:pt x="822" y="2283"/>
                    <a:pt x="1096" y="2306"/>
                    <a:pt x="1370" y="2306"/>
                  </a:cubicBezTo>
                  <a:cubicBezTo>
                    <a:pt x="1941" y="2191"/>
                    <a:pt x="2625" y="2077"/>
                    <a:pt x="3310" y="1940"/>
                  </a:cubicBezTo>
                  <a:cubicBezTo>
                    <a:pt x="4315" y="1552"/>
                    <a:pt x="5159" y="868"/>
                    <a:pt x="5753"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2" name="Google Shape;1182;p35"/>
            <p:cNvSpPr/>
            <p:nvPr/>
          </p:nvSpPr>
          <p:spPr>
            <a:xfrm flipH="1">
              <a:off x="3597143" y="1417773"/>
              <a:ext cx="156233" cy="70982"/>
            </a:xfrm>
            <a:custGeom>
              <a:avLst/>
              <a:gdLst/>
              <a:ahLst/>
              <a:cxnLst/>
              <a:rect l="l" t="t" r="r" b="b"/>
              <a:pathLst>
                <a:path w="4475" h="2033" extrusionOk="0">
                  <a:moveTo>
                    <a:pt x="2831" y="1"/>
                  </a:moveTo>
                  <a:cubicBezTo>
                    <a:pt x="2192" y="229"/>
                    <a:pt x="1553" y="571"/>
                    <a:pt x="982" y="1028"/>
                  </a:cubicBezTo>
                  <a:cubicBezTo>
                    <a:pt x="617" y="1325"/>
                    <a:pt x="275" y="1667"/>
                    <a:pt x="1" y="2032"/>
                  </a:cubicBezTo>
                  <a:lnTo>
                    <a:pt x="1" y="2032"/>
                  </a:lnTo>
                  <a:cubicBezTo>
                    <a:pt x="1347" y="1758"/>
                    <a:pt x="3037" y="1416"/>
                    <a:pt x="4475" y="982"/>
                  </a:cubicBezTo>
                  <a:cubicBezTo>
                    <a:pt x="4018" y="571"/>
                    <a:pt x="3447" y="229"/>
                    <a:pt x="2831"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3" name="Google Shape;1183;p35"/>
            <p:cNvSpPr/>
            <p:nvPr/>
          </p:nvSpPr>
          <p:spPr>
            <a:xfrm flipH="1">
              <a:off x="3534999" y="1595492"/>
              <a:ext cx="263799" cy="79746"/>
            </a:xfrm>
            <a:custGeom>
              <a:avLst/>
              <a:gdLst/>
              <a:ahLst/>
              <a:cxnLst/>
              <a:rect l="l" t="t" r="r" b="b"/>
              <a:pathLst>
                <a:path w="7556" h="2284" extrusionOk="0">
                  <a:moveTo>
                    <a:pt x="7556" y="1"/>
                  </a:moveTo>
                  <a:lnTo>
                    <a:pt x="7556" y="1"/>
                  </a:lnTo>
                  <a:cubicBezTo>
                    <a:pt x="5547" y="1005"/>
                    <a:pt x="3151" y="1576"/>
                    <a:pt x="2055" y="1621"/>
                  </a:cubicBezTo>
                  <a:cubicBezTo>
                    <a:pt x="1972" y="1625"/>
                    <a:pt x="1892" y="1626"/>
                    <a:pt x="1814" y="1626"/>
                  </a:cubicBezTo>
                  <a:cubicBezTo>
                    <a:pt x="847" y="1626"/>
                    <a:pt x="297" y="1373"/>
                    <a:pt x="1" y="1119"/>
                  </a:cubicBezTo>
                  <a:lnTo>
                    <a:pt x="1" y="1119"/>
                  </a:lnTo>
                  <a:cubicBezTo>
                    <a:pt x="24" y="1507"/>
                    <a:pt x="69" y="1895"/>
                    <a:pt x="183" y="2283"/>
                  </a:cubicBezTo>
                  <a:cubicBezTo>
                    <a:pt x="708" y="2146"/>
                    <a:pt x="1484" y="2078"/>
                    <a:pt x="2626" y="2078"/>
                  </a:cubicBezTo>
                  <a:cubicBezTo>
                    <a:pt x="2673" y="2079"/>
                    <a:pt x="2721" y="2079"/>
                    <a:pt x="2768" y="2079"/>
                  </a:cubicBezTo>
                  <a:cubicBezTo>
                    <a:pt x="4229" y="2079"/>
                    <a:pt x="5707" y="1743"/>
                    <a:pt x="7099" y="1279"/>
                  </a:cubicBezTo>
                  <a:cubicBezTo>
                    <a:pt x="7191" y="1233"/>
                    <a:pt x="7259" y="1211"/>
                    <a:pt x="7350" y="1165"/>
                  </a:cubicBezTo>
                  <a:cubicBezTo>
                    <a:pt x="7373" y="1074"/>
                    <a:pt x="7419" y="959"/>
                    <a:pt x="7442" y="868"/>
                  </a:cubicBezTo>
                  <a:cubicBezTo>
                    <a:pt x="7510" y="571"/>
                    <a:pt x="7533" y="275"/>
                    <a:pt x="7556"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4" name="Google Shape;1184;p35"/>
            <p:cNvSpPr/>
            <p:nvPr/>
          </p:nvSpPr>
          <p:spPr>
            <a:xfrm flipH="1">
              <a:off x="3542157" y="1482332"/>
              <a:ext cx="256642" cy="127544"/>
            </a:xfrm>
            <a:custGeom>
              <a:avLst/>
              <a:gdLst/>
              <a:ahLst/>
              <a:cxnLst/>
              <a:rect l="l" t="t" r="r" b="b"/>
              <a:pathLst>
                <a:path w="7351" h="3653" extrusionOk="0">
                  <a:moveTo>
                    <a:pt x="6574" y="1"/>
                  </a:moveTo>
                  <a:cubicBezTo>
                    <a:pt x="6095" y="275"/>
                    <a:pt x="5524" y="594"/>
                    <a:pt x="4840" y="914"/>
                  </a:cubicBezTo>
                  <a:cubicBezTo>
                    <a:pt x="3365" y="1567"/>
                    <a:pt x="2185" y="1790"/>
                    <a:pt x="1283" y="1790"/>
                  </a:cubicBezTo>
                  <a:cubicBezTo>
                    <a:pt x="956" y="1790"/>
                    <a:pt x="666" y="1761"/>
                    <a:pt x="412" y="1713"/>
                  </a:cubicBezTo>
                  <a:cubicBezTo>
                    <a:pt x="183" y="2329"/>
                    <a:pt x="24" y="2991"/>
                    <a:pt x="1" y="3653"/>
                  </a:cubicBezTo>
                  <a:cubicBezTo>
                    <a:pt x="1119" y="3561"/>
                    <a:pt x="4383" y="3150"/>
                    <a:pt x="6848" y="1849"/>
                  </a:cubicBezTo>
                  <a:cubicBezTo>
                    <a:pt x="7031" y="1758"/>
                    <a:pt x="7191" y="1667"/>
                    <a:pt x="7350" y="1576"/>
                  </a:cubicBezTo>
                  <a:cubicBezTo>
                    <a:pt x="7191" y="1005"/>
                    <a:pt x="6917" y="480"/>
                    <a:pt x="6574"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5" name="Google Shape;1185;p35"/>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6" name="Google Shape;1186;p35"/>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7" name="Google Shape;1187;p35"/>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8" name="Google Shape;1188;p35"/>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CCB0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89" name="Google Shape;1189;p35"/>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0" name="Google Shape;1190;p35"/>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1" name="Google Shape;1191;p35"/>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2" name="Google Shape;1192;p35"/>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3" name="Google Shape;1193;p35"/>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4" name="Google Shape;1194;p35"/>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5" name="Google Shape;1195;p35"/>
            <p:cNvSpPr/>
            <p:nvPr/>
          </p:nvSpPr>
          <p:spPr>
            <a:xfrm flipH="1">
              <a:off x="3636175" y="1705476"/>
              <a:ext cx="133121" cy="33449"/>
            </a:xfrm>
            <a:custGeom>
              <a:avLst/>
              <a:gdLst/>
              <a:ahLst/>
              <a:cxnLst/>
              <a:rect l="l" t="t" r="r" b="b"/>
              <a:pathLst>
                <a:path w="3813" h="958" extrusionOk="0">
                  <a:moveTo>
                    <a:pt x="3812" y="1"/>
                  </a:moveTo>
                  <a:lnTo>
                    <a:pt x="3812" y="1"/>
                  </a:lnTo>
                  <a:cubicBezTo>
                    <a:pt x="2077" y="457"/>
                    <a:pt x="639" y="731"/>
                    <a:pt x="183" y="754"/>
                  </a:cubicBezTo>
                  <a:lnTo>
                    <a:pt x="0" y="754"/>
                  </a:lnTo>
                  <a:cubicBezTo>
                    <a:pt x="46" y="800"/>
                    <a:pt x="69" y="868"/>
                    <a:pt x="92" y="914"/>
                  </a:cubicBezTo>
                  <a:cubicBezTo>
                    <a:pt x="209" y="941"/>
                    <a:pt x="348" y="957"/>
                    <a:pt x="517" y="957"/>
                  </a:cubicBezTo>
                  <a:cubicBezTo>
                    <a:pt x="774" y="957"/>
                    <a:pt x="1102" y="919"/>
                    <a:pt x="1530" y="822"/>
                  </a:cubicBezTo>
                  <a:cubicBezTo>
                    <a:pt x="1963" y="708"/>
                    <a:pt x="2785" y="389"/>
                    <a:pt x="3812"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6" name="Google Shape;1196;p35"/>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7" name="Google Shape;1197;p35"/>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CCB0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8" name="Google Shape;1198;p35"/>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99" name="Google Shape;1199;p35"/>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0" name="Google Shape;1200;p35"/>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1" name="Google Shape;1201;p35"/>
            <p:cNvSpPr/>
            <p:nvPr/>
          </p:nvSpPr>
          <p:spPr>
            <a:xfrm flipH="1">
              <a:off x="3184341" y="1490153"/>
              <a:ext cx="765073" cy="304424"/>
            </a:xfrm>
            <a:custGeom>
              <a:avLst/>
              <a:gdLst/>
              <a:ahLst/>
              <a:cxnLst/>
              <a:rect l="l" t="t" r="r" b="b"/>
              <a:pathLst>
                <a:path w="21914" h="8719" extrusionOk="0">
                  <a:moveTo>
                    <a:pt x="21047" y="1"/>
                  </a:moveTo>
                  <a:cubicBezTo>
                    <a:pt x="20169" y="1"/>
                    <a:pt x="18398" y="408"/>
                    <a:pt x="16138" y="1100"/>
                  </a:cubicBezTo>
                  <a:lnTo>
                    <a:pt x="16275" y="1397"/>
                  </a:lnTo>
                  <a:cubicBezTo>
                    <a:pt x="17539" y="1011"/>
                    <a:pt x="18478" y="787"/>
                    <a:pt x="18877" y="787"/>
                  </a:cubicBezTo>
                  <a:cubicBezTo>
                    <a:pt x="18996" y="787"/>
                    <a:pt x="19067" y="807"/>
                    <a:pt x="19083" y="849"/>
                  </a:cubicBezTo>
                  <a:cubicBezTo>
                    <a:pt x="19220" y="1215"/>
                    <a:pt x="15910" y="2835"/>
                    <a:pt x="11664" y="4501"/>
                  </a:cubicBezTo>
                  <a:cubicBezTo>
                    <a:pt x="7853" y="5997"/>
                    <a:pt x="3583" y="7364"/>
                    <a:pt x="2649" y="7364"/>
                  </a:cubicBezTo>
                  <a:cubicBezTo>
                    <a:pt x="2543" y="7364"/>
                    <a:pt x="2480" y="7346"/>
                    <a:pt x="2466" y="7309"/>
                  </a:cubicBezTo>
                  <a:cubicBezTo>
                    <a:pt x="2420" y="7195"/>
                    <a:pt x="4041" y="6464"/>
                    <a:pt x="4726" y="6099"/>
                  </a:cubicBezTo>
                  <a:lnTo>
                    <a:pt x="4611" y="5780"/>
                  </a:lnTo>
                  <a:cubicBezTo>
                    <a:pt x="2512" y="6852"/>
                    <a:pt x="1" y="8199"/>
                    <a:pt x="138" y="8564"/>
                  </a:cubicBezTo>
                  <a:cubicBezTo>
                    <a:pt x="180" y="8669"/>
                    <a:pt x="357" y="8719"/>
                    <a:pt x="647" y="8719"/>
                  </a:cubicBezTo>
                  <a:cubicBezTo>
                    <a:pt x="2245" y="8719"/>
                    <a:pt x="7273" y="7224"/>
                    <a:pt x="12007" y="5369"/>
                  </a:cubicBezTo>
                  <a:cubicBezTo>
                    <a:pt x="17599" y="3178"/>
                    <a:pt x="21913" y="849"/>
                    <a:pt x="21639" y="187"/>
                  </a:cubicBezTo>
                  <a:cubicBezTo>
                    <a:pt x="21588" y="61"/>
                    <a:pt x="21383" y="1"/>
                    <a:pt x="21047"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2" name="Google Shape;1202;p35"/>
            <p:cNvSpPr/>
            <p:nvPr/>
          </p:nvSpPr>
          <p:spPr>
            <a:xfrm flipH="1">
              <a:off x="3524627" y="1696084"/>
              <a:ext cx="88468" cy="107678"/>
            </a:xfrm>
            <a:custGeom>
              <a:avLst/>
              <a:gdLst/>
              <a:ahLst/>
              <a:cxnLst/>
              <a:rect l="l" t="t" r="r" b="b"/>
              <a:pathLst>
                <a:path w="2534" h="3084" extrusionOk="0">
                  <a:moveTo>
                    <a:pt x="1247" y="1"/>
                  </a:moveTo>
                  <a:cubicBezTo>
                    <a:pt x="1176" y="1"/>
                    <a:pt x="1106" y="43"/>
                    <a:pt x="1073" y="110"/>
                  </a:cubicBezTo>
                  <a:cubicBezTo>
                    <a:pt x="1050" y="110"/>
                    <a:pt x="1027" y="133"/>
                    <a:pt x="1004" y="156"/>
                  </a:cubicBezTo>
                  <a:cubicBezTo>
                    <a:pt x="822" y="407"/>
                    <a:pt x="822" y="726"/>
                    <a:pt x="662" y="1000"/>
                  </a:cubicBezTo>
                  <a:cubicBezTo>
                    <a:pt x="662" y="1000"/>
                    <a:pt x="662" y="1023"/>
                    <a:pt x="639" y="1046"/>
                  </a:cubicBezTo>
                  <a:cubicBezTo>
                    <a:pt x="616" y="1046"/>
                    <a:pt x="571" y="1069"/>
                    <a:pt x="548" y="1114"/>
                  </a:cubicBezTo>
                  <a:cubicBezTo>
                    <a:pt x="411" y="1342"/>
                    <a:pt x="320" y="1594"/>
                    <a:pt x="114" y="1776"/>
                  </a:cubicBezTo>
                  <a:cubicBezTo>
                    <a:pt x="0" y="1913"/>
                    <a:pt x="0" y="2119"/>
                    <a:pt x="183" y="2187"/>
                  </a:cubicBezTo>
                  <a:cubicBezTo>
                    <a:pt x="342" y="2255"/>
                    <a:pt x="593" y="2370"/>
                    <a:pt x="730" y="2484"/>
                  </a:cubicBezTo>
                  <a:cubicBezTo>
                    <a:pt x="685" y="2552"/>
                    <a:pt x="616" y="2621"/>
                    <a:pt x="571" y="2689"/>
                  </a:cubicBezTo>
                  <a:cubicBezTo>
                    <a:pt x="435" y="2893"/>
                    <a:pt x="665" y="3084"/>
                    <a:pt x="877" y="3084"/>
                  </a:cubicBezTo>
                  <a:cubicBezTo>
                    <a:pt x="950" y="3084"/>
                    <a:pt x="1020" y="3061"/>
                    <a:pt x="1073" y="3009"/>
                  </a:cubicBezTo>
                  <a:cubicBezTo>
                    <a:pt x="1255" y="2826"/>
                    <a:pt x="1552" y="2552"/>
                    <a:pt x="1347" y="2278"/>
                  </a:cubicBezTo>
                  <a:cubicBezTo>
                    <a:pt x="1233" y="2119"/>
                    <a:pt x="1004" y="1982"/>
                    <a:pt x="776" y="1867"/>
                  </a:cubicBezTo>
                  <a:cubicBezTo>
                    <a:pt x="867" y="1708"/>
                    <a:pt x="959" y="1548"/>
                    <a:pt x="959" y="1365"/>
                  </a:cubicBezTo>
                  <a:cubicBezTo>
                    <a:pt x="1073" y="1411"/>
                    <a:pt x="1187" y="1457"/>
                    <a:pt x="1301" y="1525"/>
                  </a:cubicBezTo>
                  <a:cubicBezTo>
                    <a:pt x="1370" y="1571"/>
                    <a:pt x="1529" y="1616"/>
                    <a:pt x="1621" y="1708"/>
                  </a:cubicBezTo>
                  <a:cubicBezTo>
                    <a:pt x="1598" y="1708"/>
                    <a:pt x="1575" y="1730"/>
                    <a:pt x="1575" y="1753"/>
                  </a:cubicBezTo>
                  <a:cubicBezTo>
                    <a:pt x="1552" y="1776"/>
                    <a:pt x="1552" y="1776"/>
                    <a:pt x="1552" y="1776"/>
                  </a:cubicBezTo>
                  <a:cubicBezTo>
                    <a:pt x="1529" y="1822"/>
                    <a:pt x="1506" y="1867"/>
                    <a:pt x="1484" y="1913"/>
                  </a:cubicBezTo>
                  <a:cubicBezTo>
                    <a:pt x="1394" y="2107"/>
                    <a:pt x="1587" y="2223"/>
                    <a:pt x="1770" y="2223"/>
                  </a:cubicBezTo>
                  <a:cubicBezTo>
                    <a:pt x="1867" y="2223"/>
                    <a:pt x="1961" y="2190"/>
                    <a:pt x="2009" y="2119"/>
                  </a:cubicBezTo>
                  <a:cubicBezTo>
                    <a:pt x="2054" y="2096"/>
                    <a:pt x="2077" y="2073"/>
                    <a:pt x="2100" y="2027"/>
                  </a:cubicBezTo>
                  <a:cubicBezTo>
                    <a:pt x="2123" y="2027"/>
                    <a:pt x="2123" y="2004"/>
                    <a:pt x="2123" y="1982"/>
                  </a:cubicBezTo>
                  <a:cubicBezTo>
                    <a:pt x="2168" y="1936"/>
                    <a:pt x="2191" y="1890"/>
                    <a:pt x="2191" y="1845"/>
                  </a:cubicBezTo>
                  <a:cubicBezTo>
                    <a:pt x="2237" y="1685"/>
                    <a:pt x="2214" y="1525"/>
                    <a:pt x="2054" y="1388"/>
                  </a:cubicBezTo>
                  <a:cubicBezTo>
                    <a:pt x="1826" y="1228"/>
                    <a:pt x="1506" y="1091"/>
                    <a:pt x="1210" y="977"/>
                  </a:cubicBezTo>
                  <a:cubicBezTo>
                    <a:pt x="1301" y="795"/>
                    <a:pt x="1370" y="566"/>
                    <a:pt x="1347" y="361"/>
                  </a:cubicBezTo>
                  <a:lnTo>
                    <a:pt x="1347" y="361"/>
                  </a:lnTo>
                  <a:cubicBezTo>
                    <a:pt x="1484" y="452"/>
                    <a:pt x="1621" y="521"/>
                    <a:pt x="1758" y="612"/>
                  </a:cubicBezTo>
                  <a:cubicBezTo>
                    <a:pt x="1826" y="635"/>
                    <a:pt x="1895" y="681"/>
                    <a:pt x="1986" y="726"/>
                  </a:cubicBezTo>
                  <a:cubicBezTo>
                    <a:pt x="1986" y="726"/>
                    <a:pt x="1963" y="749"/>
                    <a:pt x="1963" y="749"/>
                  </a:cubicBezTo>
                  <a:cubicBezTo>
                    <a:pt x="1963" y="772"/>
                    <a:pt x="1940" y="772"/>
                    <a:pt x="1940" y="772"/>
                  </a:cubicBezTo>
                  <a:cubicBezTo>
                    <a:pt x="1895" y="817"/>
                    <a:pt x="1872" y="886"/>
                    <a:pt x="1849" y="954"/>
                  </a:cubicBezTo>
                  <a:cubicBezTo>
                    <a:pt x="1790" y="1116"/>
                    <a:pt x="1948" y="1220"/>
                    <a:pt x="2099" y="1220"/>
                  </a:cubicBezTo>
                  <a:cubicBezTo>
                    <a:pt x="2183" y="1220"/>
                    <a:pt x="2264" y="1188"/>
                    <a:pt x="2305" y="1114"/>
                  </a:cubicBezTo>
                  <a:cubicBezTo>
                    <a:pt x="2328" y="1069"/>
                    <a:pt x="2374" y="1000"/>
                    <a:pt x="2397" y="954"/>
                  </a:cubicBezTo>
                  <a:cubicBezTo>
                    <a:pt x="2397" y="954"/>
                    <a:pt x="2397" y="954"/>
                    <a:pt x="2419" y="932"/>
                  </a:cubicBezTo>
                  <a:cubicBezTo>
                    <a:pt x="2511" y="749"/>
                    <a:pt x="2534" y="589"/>
                    <a:pt x="2328" y="429"/>
                  </a:cubicBezTo>
                  <a:cubicBezTo>
                    <a:pt x="2031" y="247"/>
                    <a:pt x="1643" y="133"/>
                    <a:pt x="1324" y="19"/>
                  </a:cubicBezTo>
                  <a:cubicBezTo>
                    <a:pt x="1299" y="6"/>
                    <a:pt x="1273" y="1"/>
                    <a:pt x="1247"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3" name="Google Shape;1203;p35"/>
            <p:cNvSpPr/>
            <p:nvPr/>
          </p:nvSpPr>
          <p:spPr>
            <a:xfrm flipH="1">
              <a:off x="3374814" y="1547344"/>
              <a:ext cx="52613" cy="49405"/>
            </a:xfrm>
            <a:custGeom>
              <a:avLst/>
              <a:gdLst/>
              <a:ahLst/>
              <a:cxnLst/>
              <a:rect l="l" t="t" r="r" b="b"/>
              <a:pathLst>
                <a:path w="1507" h="1415" extrusionOk="0">
                  <a:moveTo>
                    <a:pt x="1076" y="267"/>
                  </a:moveTo>
                  <a:cubicBezTo>
                    <a:pt x="1079" y="267"/>
                    <a:pt x="1062" y="273"/>
                    <a:pt x="1027" y="284"/>
                  </a:cubicBezTo>
                  <a:cubicBezTo>
                    <a:pt x="1027" y="353"/>
                    <a:pt x="1027" y="375"/>
                    <a:pt x="1027" y="444"/>
                  </a:cubicBezTo>
                  <a:cubicBezTo>
                    <a:pt x="1027" y="444"/>
                    <a:pt x="1050" y="467"/>
                    <a:pt x="1050" y="467"/>
                  </a:cubicBezTo>
                  <a:cubicBezTo>
                    <a:pt x="936" y="421"/>
                    <a:pt x="822" y="375"/>
                    <a:pt x="731" y="330"/>
                  </a:cubicBezTo>
                  <a:cubicBezTo>
                    <a:pt x="776" y="330"/>
                    <a:pt x="822" y="307"/>
                    <a:pt x="868" y="307"/>
                  </a:cubicBezTo>
                  <a:cubicBezTo>
                    <a:pt x="913" y="307"/>
                    <a:pt x="959" y="284"/>
                    <a:pt x="1005" y="284"/>
                  </a:cubicBezTo>
                  <a:cubicBezTo>
                    <a:pt x="1050" y="273"/>
                    <a:pt x="1073" y="267"/>
                    <a:pt x="1076" y="267"/>
                  </a:cubicBezTo>
                  <a:close/>
                  <a:moveTo>
                    <a:pt x="1063" y="1"/>
                  </a:moveTo>
                  <a:cubicBezTo>
                    <a:pt x="961" y="1"/>
                    <a:pt x="857" y="17"/>
                    <a:pt x="776" y="33"/>
                  </a:cubicBezTo>
                  <a:cubicBezTo>
                    <a:pt x="571" y="79"/>
                    <a:pt x="366" y="102"/>
                    <a:pt x="183" y="147"/>
                  </a:cubicBezTo>
                  <a:cubicBezTo>
                    <a:pt x="0" y="170"/>
                    <a:pt x="69" y="375"/>
                    <a:pt x="229" y="375"/>
                  </a:cubicBezTo>
                  <a:cubicBezTo>
                    <a:pt x="229" y="421"/>
                    <a:pt x="251" y="444"/>
                    <a:pt x="297" y="467"/>
                  </a:cubicBezTo>
                  <a:cubicBezTo>
                    <a:pt x="480" y="581"/>
                    <a:pt x="662" y="672"/>
                    <a:pt x="845" y="786"/>
                  </a:cubicBezTo>
                  <a:cubicBezTo>
                    <a:pt x="890" y="809"/>
                    <a:pt x="936" y="832"/>
                    <a:pt x="959" y="855"/>
                  </a:cubicBezTo>
                  <a:cubicBezTo>
                    <a:pt x="959" y="855"/>
                    <a:pt x="1005" y="878"/>
                    <a:pt x="1027" y="900"/>
                  </a:cubicBezTo>
                  <a:cubicBezTo>
                    <a:pt x="1027" y="900"/>
                    <a:pt x="1027" y="900"/>
                    <a:pt x="1005" y="923"/>
                  </a:cubicBezTo>
                  <a:lnTo>
                    <a:pt x="959" y="969"/>
                  </a:lnTo>
                  <a:cubicBezTo>
                    <a:pt x="936" y="1015"/>
                    <a:pt x="890" y="1083"/>
                    <a:pt x="845" y="1129"/>
                  </a:cubicBezTo>
                  <a:cubicBezTo>
                    <a:pt x="845" y="1129"/>
                    <a:pt x="845" y="1152"/>
                    <a:pt x="845" y="1152"/>
                  </a:cubicBezTo>
                  <a:cubicBezTo>
                    <a:pt x="766" y="1294"/>
                    <a:pt x="906" y="1414"/>
                    <a:pt x="1052" y="1414"/>
                  </a:cubicBezTo>
                  <a:cubicBezTo>
                    <a:pt x="1117" y="1414"/>
                    <a:pt x="1184" y="1390"/>
                    <a:pt x="1233" y="1334"/>
                  </a:cubicBezTo>
                  <a:cubicBezTo>
                    <a:pt x="1324" y="1220"/>
                    <a:pt x="1461" y="1083"/>
                    <a:pt x="1484" y="946"/>
                  </a:cubicBezTo>
                  <a:cubicBezTo>
                    <a:pt x="1507" y="809"/>
                    <a:pt x="1415" y="695"/>
                    <a:pt x="1324" y="627"/>
                  </a:cubicBezTo>
                  <a:cubicBezTo>
                    <a:pt x="1256" y="581"/>
                    <a:pt x="1187" y="535"/>
                    <a:pt x="1119" y="512"/>
                  </a:cubicBezTo>
                  <a:cubicBezTo>
                    <a:pt x="1142" y="512"/>
                    <a:pt x="1164" y="490"/>
                    <a:pt x="1187" y="490"/>
                  </a:cubicBezTo>
                  <a:cubicBezTo>
                    <a:pt x="1370" y="398"/>
                    <a:pt x="1415" y="102"/>
                    <a:pt x="1187" y="10"/>
                  </a:cubicBezTo>
                  <a:cubicBezTo>
                    <a:pt x="1147" y="4"/>
                    <a:pt x="1105" y="1"/>
                    <a:pt x="106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4" name="Google Shape;1204;p35"/>
            <p:cNvSpPr/>
            <p:nvPr/>
          </p:nvSpPr>
          <p:spPr>
            <a:xfrm flipH="1">
              <a:off x="3154861" y="1503490"/>
              <a:ext cx="75586" cy="59984"/>
            </a:xfrm>
            <a:custGeom>
              <a:avLst/>
              <a:gdLst/>
              <a:ahLst/>
              <a:cxnLst/>
              <a:rect l="l" t="t" r="r" b="b"/>
              <a:pathLst>
                <a:path w="2165" h="1718" extrusionOk="0">
                  <a:moveTo>
                    <a:pt x="865" y="0"/>
                  </a:moveTo>
                  <a:cubicBezTo>
                    <a:pt x="833" y="0"/>
                    <a:pt x="802" y="3"/>
                    <a:pt x="772" y="11"/>
                  </a:cubicBezTo>
                  <a:cubicBezTo>
                    <a:pt x="612" y="34"/>
                    <a:pt x="544" y="148"/>
                    <a:pt x="521" y="308"/>
                  </a:cubicBezTo>
                  <a:cubicBezTo>
                    <a:pt x="521" y="422"/>
                    <a:pt x="544" y="559"/>
                    <a:pt x="544" y="696"/>
                  </a:cubicBezTo>
                  <a:cubicBezTo>
                    <a:pt x="544" y="718"/>
                    <a:pt x="544" y="810"/>
                    <a:pt x="544" y="924"/>
                  </a:cubicBezTo>
                  <a:cubicBezTo>
                    <a:pt x="477" y="897"/>
                    <a:pt x="402" y="886"/>
                    <a:pt x="329" y="886"/>
                  </a:cubicBezTo>
                  <a:cubicBezTo>
                    <a:pt x="277" y="886"/>
                    <a:pt x="226" y="892"/>
                    <a:pt x="179" y="901"/>
                  </a:cubicBezTo>
                  <a:cubicBezTo>
                    <a:pt x="87" y="924"/>
                    <a:pt x="19" y="992"/>
                    <a:pt x="19" y="1084"/>
                  </a:cubicBezTo>
                  <a:cubicBezTo>
                    <a:pt x="0" y="1287"/>
                    <a:pt x="192" y="1371"/>
                    <a:pt x="387" y="1371"/>
                  </a:cubicBezTo>
                  <a:cubicBezTo>
                    <a:pt x="432" y="1371"/>
                    <a:pt x="478" y="1366"/>
                    <a:pt x="521" y="1358"/>
                  </a:cubicBezTo>
                  <a:cubicBezTo>
                    <a:pt x="558" y="1407"/>
                    <a:pt x="627" y="1429"/>
                    <a:pt x="694" y="1429"/>
                  </a:cubicBezTo>
                  <a:cubicBezTo>
                    <a:pt x="753" y="1429"/>
                    <a:pt x="809" y="1412"/>
                    <a:pt x="841" y="1380"/>
                  </a:cubicBezTo>
                  <a:cubicBezTo>
                    <a:pt x="932" y="1289"/>
                    <a:pt x="978" y="1221"/>
                    <a:pt x="978" y="1107"/>
                  </a:cubicBezTo>
                  <a:cubicBezTo>
                    <a:pt x="1000" y="1015"/>
                    <a:pt x="1046" y="559"/>
                    <a:pt x="1000" y="445"/>
                  </a:cubicBezTo>
                  <a:lnTo>
                    <a:pt x="1000" y="445"/>
                  </a:lnTo>
                  <a:cubicBezTo>
                    <a:pt x="1046" y="467"/>
                    <a:pt x="1092" y="467"/>
                    <a:pt x="1160" y="467"/>
                  </a:cubicBezTo>
                  <a:cubicBezTo>
                    <a:pt x="1297" y="490"/>
                    <a:pt x="1480" y="490"/>
                    <a:pt x="1640" y="490"/>
                  </a:cubicBezTo>
                  <a:cubicBezTo>
                    <a:pt x="1617" y="582"/>
                    <a:pt x="1594" y="673"/>
                    <a:pt x="1594" y="764"/>
                  </a:cubicBezTo>
                  <a:cubicBezTo>
                    <a:pt x="1571" y="947"/>
                    <a:pt x="1571" y="1107"/>
                    <a:pt x="1571" y="1289"/>
                  </a:cubicBezTo>
                  <a:lnTo>
                    <a:pt x="1525" y="1289"/>
                  </a:lnTo>
                  <a:cubicBezTo>
                    <a:pt x="1453" y="1260"/>
                    <a:pt x="1363" y="1231"/>
                    <a:pt x="1271" y="1231"/>
                  </a:cubicBezTo>
                  <a:cubicBezTo>
                    <a:pt x="1218" y="1231"/>
                    <a:pt x="1165" y="1241"/>
                    <a:pt x="1115" y="1266"/>
                  </a:cubicBezTo>
                  <a:cubicBezTo>
                    <a:pt x="978" y="1335"/>
                    <a:pt x="909" y="1472"/>
                    <a:pt x="1023" y="1609"/>
                  </a:cubicBezTo>
                  <a:cubicBezTo>
                    <a:pt x="1080" y="1694"/>
                    <a:pt x="1181" y="1717"/>
                    <a:pt x="1282" y="1717"/>
                  </a:cubicBezTo>
                  <a:cubicBezTo>
                    <a:pt x="1344" y="1717"/>
                    <a:pt x="1405" y="1709"/>
                    <a:pt x="1457" y="1700"/>
                  </a:cubicBezTo>
                  <a:cubicBezTo>
                    <a:pt x="1548" y="1700"/>
                    <a:pt x="1640" y="1654"/>
                    <a:pt x="1708" y="1609"/>
                  </a:cubicBezTo>
                  <a:cubicBezTo>
                    <a:pt x="1777" y="1609"/>
                    <a:pt x="1868" y="1586"/>
                    <a:pt x="1868" y="1517"/>
                  </a:cubicBezTo>
                  <a:cubicBezTo>
                    <a:pt x="1936" y="1266"/>
                    <a:pt x="1982" y="1038"/>
                    <a:pt x="2050" y="810"/>
                  </a:cubicBezTo>
                  <a:cubicBezTo>
                    <a:pt x="2096" y="604"/>
                    <a:pt x="2165" y="422"/>
                    <a:pt x="2050" y="239"/>
                  </a:cubicBezTo>
                  <a:cubicBezTo>
                    <a:pt x="2026" y="190"/>
                    <a:pt x="1969" y="168"/>
                    <a:pt x="1910" y="168"/>
                  </a:cubicBezTo>
                  <a:cubicBezTo>
                    <a:pt x="1860" y="168"/>
                    <a:pt x="1808" y="185"/>
                    <a:pt x="1777" y="216"/>
                  </a:cubicBezTo>
                  <a:cubicBezTo>
                    <a:pt x="1640" y="148"/>
                    <a:pt x="1525" y="125"/>
                    <a:pt x="1366" y="102"/>
                  </a:cubicBezTo>
                  <a:cubicBezTo>
                    <a:pt x="1213" y="83"/>
                    <a:pt x="1028" y="0"/>
                    <a:pt x="86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5" name="Google Shape;1205;p35"/>
            <p:cNvSpPr/>
            <p:nvPr/>
          </p:nvSpPr>
          <p:spPr>
            <a:xfrm>
              <a:off x="3090828" y="1849258"/>
              <a:ext cx="115672" cy="110772"/>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06" name="Google Shape;1206;p35"/>
            <p:cNvSpPr/>
            <p:nvPr/>
          </p:nvSpPr>
          <p:spPr>
            <a:xfrm>
              <a:off x="4073526" y="1394399"/>
              <a:ext cx="60149" cy="8506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pic>
        <p:nvPicPr>
          <p:cNvPr id="1207" name="Google Shape;1207;p35"/>
          <p:cNvPicPr preferRelativeResize="0"/>
          <p:nvPr/>
        </p:nvPicPr>
        <p:blipFill>
          <a:blip r:embed="rId3">
            <a:alphaModFix/>
          </a:blip>
          <a:stretch>
            <a:fillRect/>
          </a:stretch>
        </p:blipFill>
        <p:spPr>
          <a:xfrm>
            <a:off x="4572002" y="232300"/>
            <a:ext cx="4359026" cy="4095600"/>
          </a:xfrm>
          <a:prstGeom prst="rect">
            <a:avLst/>
          </a:prstGeom>
          <a:noFill/>
          <a:ln>
            <a:noFill/>
          </a:ln>
        </p:spPr>
      </p:pic>
      <p:pic>
        <p:nvPicPr>
          <p:cNvPr id="1208" name="Google Shape;1208;p35"/>
          <p:cNvPicPr preferRelativeResize="0"/>
          <p:nvPr/>
        </p:nvPicPr>
        <p:blipFill rotWithShape="1">
          <a:blip r:embed="rId4">
            <a:alphaModFix/>
          </a:blip>
          <a:srcRect l="10587" t="29275" r="7906" b="17420"/>
          <a:stretch/>
        </p:blipFill>
        <p:spPr>
          <a:xfrm>
            <a:off x="72950" y="308938"/>
            <a:ext cx="4678574" cy="1516175"/>
          </a:xfrm>
          <a:prstGeom prst="rect">
            <a:avLst/>
          </a:prstGeom>
          <a:noFill/>
          <a:ln w="9525" cap="flat" cmpd="sng">
            <a:solidFill>
              <a:srgbClr val="0C0044"/>
            </a:solidFill>
            <a:prstDash val="solid"/>
            <a:round/>
            <a:headEnd type="none" w="sm" len="sm"/>
            <a:tailEnd type="none" w="sm" len="sm"/>
          </a:ln>
          <a:effectLst>
            <a:outerShdw blurRad="57150" dist="19050" dir="5400000" algn="bl" rotWithShape="0">
              <a:srgbClr val="000000">
                <a:alpha val="50000"/>
              </a:srgbClr>
            </a:outerShdw>
          </a:effectLst>
        </p:spPr>
      </p:pic>
      <p:pic>
        <p:nvPicPr>
          <p:cNvPr id="1216" name="Google Shape;1216;p35"/>
          <p:cNvPicPr preferRelativeResize="0"/>
          <p:nvPr/>
        </p:nvPicPr>
        <p:blipFill>
          <a:blip r:embed="rId5">
            <a:alphaModFix/>
          </a:blip>
          <a:stretch>
            <a:fillRect/>
          </a:stretch>
        </p:blipFill>
        <p:spPr>
          <a:xfrm>
            <a:off x="646650" y="1931013"/>
            <a:ext cx="1827900" cy="1827900"/>
          </a:xfrm>
          <a:prstGeom prst="rect">
            <a:avLst/>
          </a:prstGeom>
          <a:noFill/>
          <a:ln>
            <a:noFill/>
          </a:ln>
        </p:spPr>
      </p:pic>
      <p:sp>
        <p:nvSpPr>
          <p:cNvPr id="1217" name="Google Shape;1217;p35"/>
          <p:cNvSpPr txBox="1"/>
          <p:nvPr/>
        </p:nvSpPr>
        <p:spPr>
          <a:xfrm>
            <a:off x="646650" y="3635450"/>
            <a:ext cx="1827900" cy="107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Open Sans"/>
                <a:ea typeface="Open Sans"/>
                <a:cs typeface="Open Sans"/>
                <a:sym typeface="Open Sans"/>
              </a:rPr>
              <a:t>Utah Early Learning Standards for Birth to Age 3</a:t>
            </a:r>
            <a:endParaRPr sz="1600" dirty="0">
              <a:solidFill>
                <a:schemeClr val="dk1"/>
              </a:solidFill>
              <a:latin typeface="Open Sans"/>
              <a:ea typeface="Open Sans"/>
              <a:cs typeface="Open Sans"/>
              <a:sym typeface="Open Sans"/>
            </a:endParaRPr>
          </a:p>
        </p:txBody>
      </p:sp>
      <p:cxnSp>
        <p:nvCxnSpPr>
          <p:cNvPr id="1218" name="Google Shape;1218;p35"/>
          <p:cNvCxnSpPr/>
          <p:nvPr/>
        </p:nvCxnSpPr>
        <p:spPr>
          <a:xfrm>
            <a:off x="4139700" y="730050"/>
            <a:ext cx="2157000" cy="632400"/>
          </a:xfrm>
          <a:prstGeom prst="straightConnector1">
            <a:avLst/>
          </a:prstGeom>
          <a:noFill/>
          <a:ln w="19050" cap="flat" cmpd="sng">
            <a:solidFill>
              <a:schemeClr val="accent4"/>
            </a:solidFill>
            <a:prstDash val="solid"/>
            <a:round/>
            <a:headEnd type="none" w="med" len="med"/>
            <a:tailEnd type="triangle" w="med" len="med"/>
          </a:ln>
        </p:spPr>
      </p:cxnSp>
      <p:sp>
        <p:nvSpPr>
          <p:cNvPr id="1219" name="Google Shape;1219;p35"/>
          <p:cNvSpPr txBox="1"/>
          <p:nvPr/>
        </p:nvSpPr>
        <p:spPr>
          <a:xfrm>
            <a:off x="2475000" y="3759375"/>
            <a:ext cx="1827900" cy="107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Open Sans"/>
                <a:ea typeface="Open Sans"/>
                <a:cs typeface="Open Sans"/>
                <a:sym typeface="Open Sans"/>
              </a:rPr>
              <a:t>Utah Core State Standards for Early Learning for Ages 3-5</a:t>
            </a:r>
            <a:endParaRPr sz="1600" dirty="0">
              <a:solidFill>
                <a:schemeClr val="dk1"/>
              </a:solidFill>
              <a:latin typeface="Open Sans"/>
              <a:ea typeface="Open Sans"/>
              <a:cs typeface="Open Sans"/>
              <a:sym typeface="Open Sans"/>
            </a:endParaRPr>
          </a:p>
        </p:txBody>
      </p:sp>
      <p:pic>
        <p:nvPicPr>
          <p:cNvPr id="1220" name="Google Shape;1220;p35"/>
          <p:cNvPicPr preferRelativeResize="0"/>
          <p:nvPr/>
        </p:nvPicPr>
        <p:blipFill>
          <a:blip r:embed="rId6">
            <a:alphaModFix/>
          </a:blip>
          <a:stretch>
            <a:fillRect/>
          </a:stretch>
        </p:blipFill>
        <p:spPr>
          <a:xfrm>
            <a:off x="2608875" y="1930575"/>
            <a:ext cx="1828800" cy="182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black squares&#10;&#10;AI-generated content may be incorrect.">
            <a:extLst>
              <a:ext uri="{FF2B5EF4-FFF2-40B4-BE49-F238E27FC236}">
                <a16:creationId xmlns:a16="http://schemas.microsoft.com/office/drawing/2014/main" id="{F4C6E379-A79E-0D32-12D1-2CE6041B5BA2}"/>
              </a:ext>
            </a:extLst>
          </p:cNvPr>
          <p:cNvPicPr>
            <a:picLocks noChangeAspect="1"/>
          </p:cNvPicPr>
          <p:nvPr/>
        </p:nvPicPr>
        <p:blipFill>
          <a:blip r:embed="rId2"/>
          <a:stretch>
            <a:fillRect/>
          </a:stretch>
        </p:blipFill>
        <p:spPr>
          <a:xfrm>
            <a:off x="3223531" y="380093"/>
            <a:ext cx="2486479" cy="2486479"/>
          </a:xfrm>
          <a:prstGeom prst="rect">
            <a:avLst/>
          </a:prstGeom>
        </p:spPr>
      </p:pic>
      <p:sp>
        <p:nvSpPr>
          <p:cNvPr id="4" name="TextBox 3">
            <a:extLst>
              <a:ext uri="{FF2B5EF4-FFF2-40B4-BE49-F238E27FC236}">
                <a16:creationId xmlns:a16="http://schemas.microsoft.com/office/drawing/2014/main" id="{4A1BCB61-4CE4-7B18-6619-238454BCCF57}"/>
              </a:ext>
            </a:extLst>
          </p:cNvPr>
          <p:cNvSpPr txBox="1"/>
          <p:nvPr/>
        </p:nvSpPr>
        <p:spPr>
          <a:xfrm>
            <a:off x="0" y="2976879"/>
            <a:ext cx="8933543" cy="1569660"/>
          </a:xfrm>
          <a:prstGeom prst="rect">
            <a:avLst/>
          </a:prstGeom>
          <a:noFill/>
        </p:spPr>
        <p:txBody>
          <a:bodyPr wrap="square" rtlCol="0">
            <a:spAutoFit/>
          </a:bodyPr>
          <a:lstStyle/>
          <a:p>
            <a:pPr algn="ctr"/>
            <a:r>
              <a:rPr lang="en-US" sz="2800" b="1" i="0" dirty="0">
                <a:solidFill>
                  <a:srgbClr val="333333"/>
                </a:solidFill>
                <a:effectLst/>
                <a:latin typeface="Open Sans" pitchFamily="2" charset="0"/>
                <a:ea typeface="Open Sans" pitchFamily="2" charset="0"/>
                <a:cs typeface="Open Sans" pitchFamily="2" charset="0"/>
                <a:hlinkClick r:id="rId3"/>
              </a:rPr>
              <a:t>URSA 2025 Resources Shared Library from USBE's Preschool Education Specialists (Scrible.com)</a:t>
            </a:r>
            <a:endParaRPr lang="en-US" sz="2800" b="1" i="0" dirty="0">
              <a:solidFill>
                <a:srgbClr val="333333"/>
              </a:solidFill>
              <a:effectLst/>
              <a:latin typeface="Open Sans" pitchFamily="2" charset="0"/>
              <a:ea typeface="Open Sans" pitchFamily="2" charset="0"/>
              <a:cs typeface="Open Sans" pitchFamily="2" charset="0"/>
            </a:endParaRPr>
          </a:p>
          <a:p>
            <a:pPr algn="ctr"/>
            <a:endParaRPr lang="en-US" sz="1200" b="1" dirty="0">
              <a:solidFill>
                <a:srgbClr val="333333"/>
              </a:solidFill>
              <a:latin typeface="Open Sans" pitchFamily="2" charset="0"/>
              <a:ea typeface="Open Sans" pitchFamily="2" charset="0"/>
              <a:cs typeface="Open Sans" pitchFamily="2" charset="0"/>
            </a:endParaRPr>
          </a:p>
          <a:p>
            <a:pPr algn="ctr"/>
            <a:r>
              <a:rPr lang="en-US" sz="2800" dirty="0">
                <a:latin typeface="Open Sans" pitchFamily="2" charset="0"/>
                <a:ea typeface="Open Sans" pitchFamily="2" charset="0"/>
                <a:cs typeface="Open Sans" pitchFamily="2" charset="0"/>
              </a:rPr>
              <a:t>https://tinyurl.com/URSA2025PKResources</a:t>
            </a:r>
          </a:p>
        </p:txBody>
      </p:sp>
      <p:grpSp>
        <p:nvGrpSpPr>
          <p:cNvPr id="5" name="Google Shape;1884;p46">
            <a:extLst>
              <a:ext uri="{FF2B5EF4-FFF2-40B4-BE49-F238E27FC236}">
                <a16:creationId xmlns:a16="http://schemas.microsoft.com/office/drawing/2014/main" id="{17857CFA-AC81-4362-86FC-D301E7262BBD}"/>
              </a:ext>
            </a:extLst>
          </p:cNvPr>
          <p:cNvGrpSpPr/>
          <p:nvPr/>
        </p:nvGrpSpPr>
        <p:grpSpPr>
          <a:xfrm rot="20537126">
            <a:off x="-1292048" y="300479"/>
            <a:ext cx="4325998" cy="1243492"/>
            <a:chOff x="6196276" y="-6"/>
            <a:chExt cx="2947721" cy="794480"/>
          </a:xfrm>
        </p:grpSpPr>
        <p:sp>
          <p:nvSpPr>
            <p:cNvPr id="6" name="Google Shape;1885;p46">
              <a:extLst>
                <a:ext uri="{FF2B5EF4-FFF2-40B4-BE49-F238E27FC236}">
                  <a16:creationId xmlns:a16="http://schemas.microsoft.com/office/drawing/2014/main" id="{5684ACF8-978C-F34C-D686-0028F3D40B1C}"/>
                </a:ext>
              </a:extLst>
            </p:cNvPr>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 name="Google Shape;1886;p46">
              <a:extLst>
                <a:ext uri="{FF2B5EF4-FFF2-40B4-BE49-F238E27FC236}">
                  <a16:creationId xmlns:a16="http://schemas.microsoft.com/office/drawing/2014/main" id="{B1B229C2-176F-9558-8E83-6F0C1581848D}"/>
                </a:ext>
              </a:extLst>
            </p:cNvPr>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8" name="Google Shape;1887;p46">
              <a:extLst>
                <a:ext uri="{FF2B5EF4-FFF2-40B4-BE49-F238E27FC236}">
                  <a16:creationId xmlns:a16="http://schemas.microsoft.com/office/drawing/2014/main" id="{ED23C5F6-BFFF-3851-C0BB-DF95078AD919}"/>
                </a:ext>
              </a:extLst>
            </p:cNvPr>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9" name="Google Shape;1888;p46">
              <a:extLst>
                <a:ext uri="{FF2B5EF4-FFF2-40B4-BE49-F238E27FC236}">
                  <a16:creationId xmlns:a16="http://schemas.microsoft.com/office/drawing/2014/main" id="{1BA03244-4A2E-BA61-8142-E456E6D8C0B6}"/>
                </a:ext>
              </a:extLst>
            </p:cNvPr>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0" name="Google Shape;1889;p46">
              <a:extLst>
                <a:ext uri="{FF2B5EF4-FFF2-40B4-BE49-F238E27FC236}">
                  <a16:creationId xmlns:a16="http://schemas.microsoft.com/office/drawing/2014/main" id="{B91D49A1-7B0A-9619-03E8-043AA110A48F}"/>
                </a:ext>
              </a:extLst>
            </p:cNvPr>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 name="Google Shape;1890;p46">
              <a:extLst>
                <a:ext uri="{FF2B5EF4-FFF2-40B4-BE49-F238E27FC236}">
                  <a16:creationId xmlns:a16="http://schemas.microsoft.com/office/drawing/2014/main" id="{9C226684-B5A7-5B29-EE40-8662D7F04158}"/>
                </a:ext>
              </a:extLst>
            </p:cNvPr>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 name="Google Shape;1891;p46">
              <a:extLst>
                <a:ext uri="{FF2B5EF4-FFF2-40B4-BE49-F238E27FC236}">
                  <a16:creationId xmlns:a16="http://schemas.microsoft.com/office/drawing/2014/main" id="{FF366FB4-C33F-94C7-E4A7-F74EAB933DAB}"/>
                </a:ext>
              </a:extLst>
            </p:cNvPr>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3" name="Google Shape;1892;p46">
              <a:extLst>
                <a:ext uri="{FF2B5EF4-FFF2-40B4-BE49-F238E27FC236}">
                  <a16:creationId xmlns:a16="http://schemas.microsoft.com/office/drawing/2014/main" id="{3FE71314-92FC-294F-EFD4-BCEE8BA3A253}"/>
                </a:ext>
              </a:extLst>
            </p:cNvPr>
            <p:cNvGrpSpPr/>
            <p:nvPr/>
          </p:nvGrpSpPr>
          <p:grpSpPr>
            <a:xfrm rot="-2902616">
              <a:off x="8711742" y="319606"/>
              <a:ext cx="169066" cy="177310"/>
              <a:chOff x="4298580" y="207227"/>
              <a:chExt cx="169073" cy="177317"/>
            </a:xfrm>
          </p:grpSpPr>
          <p:sp>
            <p:nvSpPr>
              <p:cNvPr id="32" name="Google Shape;1893;p46">
                <a:extLst>
                  <a:ext uri="{FF2B5EF4-FFF2-40B4-BE49-F238E27FC236}">
                    <a16:creationId xmlns:a16="http://schemas.microsoft.com/office/drawing/2014/main" id="{78F47655-1209-64DC-8920-9CD0B9A9621E}"/>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 name="Google Shape;1894;p46">
                <a:extLst>
                  <a:ext uri="{FF2B5EF4-FFF2-40B4-BE49-F238E27FC236}">
                    <a16:creationId xmlns:a16="http://schemas.microsoft.com/office/drawing/2014/main" id="{CA0FBA56-DB1C-FCF7-A660-95F6252DD15E}"/>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 name="Google Shape;1895;p46">
                <a:extLst>
                  <a:ext uri="{FF2B5EF4-FFF2-40B4-BE49-F238E27FC236}">
                    <a16:creationId xmlns:a16="http://schemas.microsoft.com/office/drawing/2014/main" id="{29A68253-03E2-3A17-3A38-627F1FD2EBB9}"/>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 name="Google Shape;1896;p46">
                <a:extLst>
                  <a:ext uri="{FF2B5EF4-FFF2-40B4-BE49-F238E27FC236}">
                    <a16:creationId xmlns:a16="http://schemas.microsoft.com/office/drawing/2014/main" id="{AAA86B13-0B28-D9A3-0CB0-2E53F1BA852F}"/>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 name="Google Shape;1897;p46">
                <a:extLst>
                  <a:ext uri="{FF2B5EF4-FFF2-40B4-BE49-F238E27FC236}">
                    <a16:creationId xmlns:a16="http://schemas.microsoft.com/office/drawing/2014/main" id="{8CEBC66A-7C14-C07D-EFA6-8B6B963F6610}"/>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 name="Google Shape;1898;p46">
                <a:extLst>
                  <a:ext uri="{FF2B5EF4-FFF2-40B4-BE49-F238E27FC236}">
                    <a16:creationId xmlns:a16="http://schemas.microsoft.com/office/drawing/2014/main" id="{A4A9B0AA-4E2D-C7C4-69C0-CCE396103ADC}"/>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4" name="Google Shape;1899;p46">
              <a:extLst>
                <a:ext uri="{FF2B5EF4-FFF2-40B4-BE49-F238E27FC236}">
                  <a16:creationId xmlns:a16="http://schemas.microsoft.com/office/drawing/2014/main" id="{F4F5BC36-FC8E-331E-668E-91662F78F7CB}"/>
                </a:ext>
              </a:extLst>
            </p:cNvPr>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5" name="Google Shape;1900;p46">
              <a:extLst>
                <a:ext uri="{FF2B5EF4-FFF2-40B4-BE49-F238E27FC236}">
                  <a16:creationId xmlns:a16="http://schemas.microsoft.com/office/drawing/2014/main" id="{890F3BE6-4CDD-6C1D-956A-B86331F9B6AA}"/>
                </a:ext>
              </a:extLst>
            </p:cNvPr>
            <p:cNvGrpSpPr/>
            <p:nvPr/>
          </p:nvGrpSpPr>
          <p:grpSpPr>
            <a:xfrm>
              <a:off x="7969043" y="643769"/>
              <a:ext cx="76535" cy="82747"/>
              <a:chOff x="8698868" y="1511081"/>
              <a:chExt cx="76535" cy="82747"/>
            </a:xfrm>
          </p:grpSpPr>
          <p:sp>
            <p:nvSpPr>
              <p:cNvPr id="30" name="Google Shape;1901;p46">
                <a:extLst>
                  <a:ext uri="{FF2B5EF4-FFF2-40B4-BE49-F238E27FC236}">
                    <a16:creationId xmlns:a16="http://schemas.microsoft.com/office/drawing/2014/main" id="{B2CFEE5C-4222-ED51-BC18-88918EAFBA89}"/>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 name="Google Shape;1902;p46">
                <a:extLst>
                  <a:ext uri="{FF2B5EF4-FFF2-40B4-BE49-F238E27FC236}">
                    <a16:creationId xmlns:a16="http://schemas.microsoft.com/office/drawing/2014/main" id="{B129A5AE-62B7-ADA5-A885-C2CAF4188489}"/>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6" name="Google Shape;1903;p46">
              <a:extLst>
                <a:ext uri="{FF2B5EF4-FFF2-40B4-BE49-F238E27FC236}">
                  <a16:creationId xmlns:a16="http://schemas.microsoft.com/office/drawing/2014/main" id="{8693629B-9D06-E432-915C-04DA1324605B}"/>
                </a:ext>
              </a:extLst>
            </p:cNvPr>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 name="Google Shape;1904;p46">
              <a:extLst>
                <a:ext uri="{FF2B5EF4-FFF2-40B4-BE49-F238E27FC236}">
                  <a16:creationId xmlns:a16="http://schemas.microsoft.com/office/drawing/2014/main" id="{68CC393B-24A8-6177-0CB0-80A7B89AF9DE}"/>
                </a:ext>
              </a:extLst>
            </p:cNvPr>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 name="Google Shape;1905;p46">
              <a:extLst>
                <a:ext uri="{FF2B5EF4-FFF2-40B4-BE49-F238E27FC236}">
                  <a16:creationId xmlns:a16="http://schemas.microsoft.com/office/drawing/2014/main" id="{6F373354-7D06-1ECF-E583-3F4B975CB596}"/>
                </a:ext>
              </a:extLst>
            </p:cNvPr>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 name="Google Shape;1906;p46">
              <a:extLst>
                <a:ext uri="{FF2B5EF4-FFF2-40B4-BE49-F238E27FC236}">
                  <a16:creationId xmlns:a16="http://schemas.microsoft.com/office/drawing/2014/main" id="{8D36F964-C472-FFFF-7DD5-D4DE44E38202}"/>
                </a:ext>
              </a:extLst>
            </p:cNvPr>
            <p:cNvGrpSpPr/>
            <p:nvPr/>
          </p:nvGrpSpPr>
          <p:grpSpPr>
            <a:xfrm rot="-1126754">
              <a:off x="6907678" y="151211"/>
              <a:ext cx="169061" cy="177304"/>
              <a:chOff x="4298580" y="207227"/>
              <a:chExt cx="169073" cy="177317"/>
            </a:xfrm>
          </p:grpSpPr>
          <p:sp>
            <p:nvSpPr>
              <p:cNvPr id="24" name="Google Shape;1907;p46">
                <a:extLst>
                  <a:ext uri="{FF2B5EF4-FFF2-40B4-BE49-F238E27FC236}">
                    <a16:creationId xmlns:a16="http://schemas.microsoft.com/office/drawing/2014/main" id="{70BD24A1-0C4F-235F-6607-45B22007BAD2}"/>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 name="Google Shape;1908;p46">
                <a:extLst>
                  <a:ext uri="{FF2B5EF4-FFF2-40B4-BE49-F238E27FC236}">
                    <a16:creationId xmlns:a16="http://schemas.microsoft.com/office/drawing/2014/main" id="{6CDC36A5-957F-9D1D-8706-F178E47B885C}"/>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 name="Google Shape;1909;p46">
                <a:extLst>
                  <a:ext uri="{FF2B5EF4-FFF2-40B4-BE49-F238E27FC236}">
                    <a16:creationId xmlns:a16="http://schemas.microsoft.com/office/drawing/2014/main" id="{066972B6-C43C-9021-00E0-9C9DE8B54B9F}"/>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 name="Google Shape;1910;p46">
                <a:extLst>
                  <a:ext uri="{FF2B5EF4-FFF2-40B4-BE49-F238E27FC236}">
                    <a16:creationId xmlns:a16="http://schemas.microsoft.com/office/drawing/2014/main" id="{6B23AD57-19EB-8115-01C3-C02BED810A29}"/>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 name="Google Shape;1911;p46">
                <a:extLst>
                  <a:ext uri="{FF2B5EF4-FFF2-40B4-BE49-F238E27FC236}">
                    <a16:creationId xmlns:a16="http://schemas.microsoft.com/office/drawing/2014/main" id="{58E1D88C-60F7-AE3F-321F-7AE9E047F933}"/>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 name="Google Shape;1912;p46">
                <a:extLst>
                  <a:ext uri="{FF2B5EF4-FFF2-40B4-BE49-F238E27FC236}">
                    <a16:creationId xmlns:a16="http://schemas.microsoft.com/office/drawing/2014/main" id="{DCB17EE9-E020-D8D4-044F-FB5566C93533}"/>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0" name="Google Shape;1913;p46">
              <a:extLst>
                <a:ext uri="{FF2B5EF4-FFF2-40B4-BE49-F238E27FC236}">
                  <a16:creationId xmlns:a16="http://schemas.microsoft.com/office/drawing/2014/main" id="{1419D22E-F439-E987-4B59-CD149176AEB9}"/>
                </a:ext>
              </a:extLst>
            </p:cNvPr>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1" name="Google Shape;1914;p46">
              <a:extLst>
                <a:ext uri="{FF2B5EF4-FFF2-40B4-BE49-F238E27FC236}">
                  <a16:creationId xmlns:a16="http://schemas.microsoft.com/office/drawing/2014/main" id="{02595B50-E0C2-62E5-E471-10C89261DA3B}"/>
                </a:ext>
              </a:extLst>
            </p:cNvPr>
            <p:cNvGrpSpPr/>
            <p:nvPr/>
          </p:nvGrpSpPr>
          <p:grpSpPr>
            <a:xfrm>
              <a:off x="7300043" y="422356"/>
              <a:ext cx="76535" cy="82747"/>
              <a:chOff x="8698868" y="1511081"/>
              <a:chExt cx="76535" cy="82747"/>
            </a:xfrm>
          </p:grpSpPr>
          <p:sp>
            <p:nvSpPr>
              <p:cNvPr id="22" name="Google Shape;1915;p46">
                <a:extLst>
                  <a:ext uri="{FF2B5EF4-FFF2-40B4-BE49-F238E27FC236}">
                    <a16:creationId xmlns:a16="http://schemas.microsoft.com/office/drawing/2014/main" id="{85364A0D-15AC-A80A-900E-516ADFD7FF70}"/>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 name="Google Shape;1916;p46">
                <a:extLst>
                  <a:ext uri="{FF2B5EF4-FFF2-40B4-BE49-F238E27FC236}">
                    <a16:creationId xmlns:a16="http://schemas.microsoft.com/office/drawing/2014/main" id="{382FC9F3-F9EC-A846-B475-CE54209921C2}"/>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extLst>
      <p:ext uri="{BB962C8B-B14F-4D97-AF65-F5344CB8AC3E}">
        <p14:creationId xmlns:p14="http://schemas.microsoft.com/office/powerpoint/2010/main" val="238503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grpSp>
        <p:nvGrpSpPr>
          <p:cNvPr id="1225" name="Google Shape;1225;p36"/>
          <p:cNvGrpSpPr/>
          <p:nvPr/>
        </p:nvGrpSpPr>
        <p:grpSpPr>
          <a:xfrm>
            <a:off x="2914265" y="-209525"/>
            <a:ext cx="3348012" cy="990476"/>
            <a:chOff x="5199121" y="2"/>
            <a:chExt cx="3882203" cy="1041400"/>
          </a:xfrm>
        </p:grpSpPr>
        <p:sp>
          <p:nvSpPr>
            <p:cNvPr id="1226" name="Google Shape;1226;p36"/>
            <p:cNvSpPr/>
            <p:nvPr/>
          </p:nvSpPr>
          <p:spPr>
            <a:xfrm>
              <a:off x="7141543" y="409977"/>
              <a:ext cx="253608" cy="25038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27" name="Google Shape;1227;p36"/>
            <p:cNvSpPr/>
            <p:nvPr/>
          </p:nvSpPr>
          <p:spPr>
            <a:xfrm>
              <a:off x="7849320"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28" name="Google Shape;1228;p36"/>
            <p:cNvSpPr/>
            <p:nvPr/>
          </p:nvSpPr>
          <p:spPr>
            <a:xfrm>
              <a:off x="8223486" y="460093"/>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29" name="Google Shape;1229;p36"/>
            <p:cNvSpPr/>
            <p:nvPr/>
          </p:nvSpPr>
          <p:spPr>
            <a:xfrm>
              <a:off x="8908603" y="3997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0" name="Google Shape;1230;p36"/>
            <p:cNvSpPr/>
            <p:nvPr/>
          </p:nvSpPr>
          <p:spPr>
            <a:xfrm>
              <a:off x="8817013" y="84794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1" name="Google Shape;1231;p36"/>
            <p:cNvSpPr/>
            <p:nvPr/>
          </p:nvSpPr>
          <p:spPr>
            <a:xfrm>
              <a:off x="8386858" y="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2" name="Google Shape;1232;p36"/>
            <p:cNvSpPr/>
            <p:nvPr/>
          </p:nvSpPr>
          <p:spPr>
            <a:xfrm>
              <a:off x="7413294" y="154070"/>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233" name="Google Shape;1233;p36"/>
            <p:cNvGrpSpPr/>
            <p:nvPr/>
          </p:nvGrpSpPr>
          <p:grpSpPr>
            <a:xfrm rot="-2902641">
              <a:off x="8577127" y="419044"/>
              <a:ext cx="221605" cy="232410"/>
              <a:chOff x="4298580" y="207227"/>
              <a:chExt cx="169073" cy="177317"/>
            </a:xfrm>
          </p:grpSpPr>
          <p:sp>
            <p:nvSpPr>
              <p:cNvPr id="1234" name="Google Shape;1234;p36"/>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5" name="Google Shape;1235;p36"/>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6" name="Google Shape;1236;p36"/>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7" name="Google Shape;1237;p36"/>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8" name="Google Shape;1238;p36"/>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39" name="Google Shape;1239;p36"/>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240" name="Google Shape;1240;p36"/>
            <p:cNvSpPr/>
            <p:nvPr/>
          </p:nvSpPr>
          <p:spPr>
            <a:xfrm>
              <a:off x="8333152" y="87598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241" name="Google Shape;1241;p36"/>
            <p:cNvGrpSpPr/>
            <p:nvPr/>
          </p:nvGrpSpPr>
          <p:grpSpPr>
            <a:xfrm>
              <a:off x="7603747" y="843862"/>
              <a:ext cx="100323" cy="108465"/>
              <a:chOff x="8698868" y="1511081"/>
              <a:chExt cx="76535" cy="82747"/>
            </a:xfrm>
          </p:grpSpPr>
          <p:sp>
            <p:nvSpPr>
              <p:cNvPr id="1242" name="Google Shape;1242;p36"/>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43" name="Google Shape;1243;p36"/>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244" name="Google Shape;1244;p36"/>
            <p:cNvSpPr/>
            <p:nvPr/>
          </p:nvSpPr>
          <p:spPr>
            <a:xfrm>
              <a:off x="6774529"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45" name="Google Shape;1245;p36"/>
            <p:cNvSpPr/>
            <p:nvPr/>
          </p:nvSpPr>
          <p:spPr>
            <a:xfrm>
              <a:off x="5199121" y="39962"/>
              <a:ext cx="253610" cy="165434"/>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46" name="Google Shape;1246;p36"/>
            <p:cNvSpPr/>
            <p:nvPr/>
          </p:nvSpPr>
          <p:spPr>
            <a:xfrm rot="2700000">
              <a:off x="5776221" y="205388"/>
              <a:ext cx="71213" cy="100301"/>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247" name="Google Shape;1247;p36"/>
            <p:cNvGrpSpPr/>
            <p:nvPr/>
          </p:nvGrpSpPr>
          <p:grpSpPr>
            <a:xfrm rot="-1126667">
              <a:off x="6047991" y="225593"/>
              <a:ext cx="401338" cy="298255"/>
              <a:chOff x="4161442" y="207227"/>
              <a:chExt cx="306211" cy="227561"/>
            </a:xfrm>
          </p:grpSpPr>
          <p:sp>
            <p:nvSpPr>
              <p:cNvPr id="1248" name="Google Shape;1248;p36"/>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49" name="Google Shape;1249;p36"/>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0" name="Google Shape;1250;p36"/>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1" name="Google Shape;1251;p36"/>
              <p:cNvSpPr/>
              <p:nvPr/>
            </p:nvSpPr>
            <p:spPr>
              <a:xfrm>
                <a:off x="4161442" y="347779"/>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2" name="Google Shape;1252;p36"/>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3" name="Google Shape;1253;p36"/>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254" name="Google Shape;1254;p36"/>
            <p:cNvGrpSpPr/>
            <p:nvPr/>
          </p:nvGrpSpPr>
          <p:grpSpPr>
            <a:xfrm>
              <a:off x="6726822" y="553635"/>
              <a:ext cx="100323" cy="108465"/>
              <a:chOff x="8698868" y="1511081"/>
              <a:chExt cx="76535" cy="82747"/>
            </a:xfrm>
          </p:grpSpPr>
          <p:sp>
            <p:nvSpPr>
              <p:cNvPr id="1255" name="Google Shape;1255;p36"/>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6" name="Google Shape;1256;p36"/>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257" name="Google Shape;1257;p36"/>
            <p:cNvGrpSpPr/>
            <p:nvPr/>
          </p:nvGrpSpPr>
          <p:grpSpPr>
            <a:xfrm rot="2700000">
              <a:off x="7530984" y="363354"/>
              <a:ext cx="755670" cy="411465"/>
              <a:chOff x="8334205" y="3657627"/>
              <a:chExt cx="1101277" cy="599649"/>
            </a:xfrm>
          </p:grpSpPr>
          <p:sp>
            <p:nvSpPr>
              <p:cNvPr id="1258" name="Google Shape;1258;p36"/>
              <p:cNvSpPr/>
              <p:nvPr/>
            </p:nvSpPr>
            <p:spPr>
              <a:xfrm flipH="1">
                <a:off x="9235355" y="3919913"/>
                <a:ext cx="200127" cy="136041"/>
              </a:xfrm>
              <a:custGeom>
                <a:avLst/>
                <a:gdLst/>
                <a:ahLst/>
                <a:cxnLst/>
                <a:rect l="l" t="t" r="r" b="b"/>
                <a:pathLst>
                  <a:path w="6027" h="4097" extrusionOk="0">
                    <a:moveTo>
                      <a:pt x="1655" y="0"/>
                    </a:moveTo>
                    <a:cubicBezTo>
                      <a:pt x="1436" y="0"/>
                      <a:pt x="1258" y="79"/>
                      <a:pt x="1141" y="262"/>
                    </a:cubicBezTo>
                    <a:cubicBezTo>
                      <a:pt x="0" y="2088"/>
                      <a:pt x="1141" y="4096"/>
                      <a:pt x="1141" y="4096"/>
                    </a:cubicBezTo>
                    <a:lnTo>
                      <a:pt x="6026" y="3069"/>
                    </a:lnTo>
                    <a:cubicBezTo>
                      <a:pt x="6026" y="3069"/>
                      <a:pt x="3025" y="0"/>
                      <a:pt x="1655" y="0"/>
                    </a:cubicBezTo>
                    <a:close/>
                  </a:path>
                </a:pathLst>
              </a:custGeom>
              <a:solidFill>
                <a:srgbClr val="1B6480"/>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59" name="Google Shape;1259;p36"/>
              <p:cNvSpPr/>
              <p:nvPr/>
            </p:nvSpPr>
            <p:spPr>
              <a:xfrm flipH="1">
                <a:off x="8334205" y="3769063"/>
                <a:ext cx="1068703" cy="488213"/>
              </a:xfrm>
              <a:custGeom>
                <a:avLst/>
                <a:gdLst/>
                <a:ahLst/>
                <a:cxnLst/>
                <a:rect l="l" t="t" r="r" b="b"/>
                <a:pathLst>
                  <a:path w="32185" h="14703" extrusionOk="0">
                    <a:moveTo>
                      <a:pt x="18261" y="0"/>
                    </a:moveTo>
                    <a:cubicBezTo>
                      <a:pt x="17981" y="0"/>
                      <a:pt x="17702" y="57"/>
                      <a:pt x="17439" y="171"/>
                    </a:cubicBezTo>
                    <a:lnTo>
                      <a:pt x="412" y="7932"/>
                    </a:lnTo>
                    <a:cubicBezTo>
                      <a:pt x="1" y="8115"/>
                      <a:pt x="1" y="8708"/>
                      <a:pt x="412" y="8891"/>
                    </a:cubicBezTo>
                    <a:lnTo>
                      <a:pt x="12851" y="14483"/>
                    </a:lnTo>
                    <a:cubicBezTo>
                      <a:pt x="13187" y="14628"/>
                      <a:pt x="13551" y="14703"/>
                      <a:pt x="13915" y="14703"/>
                    </a:cubicBezTo>
                    <a:cubicBezTo>
                      <a:pt x="14293" y="14703"/>
                      <a:pt x="14671" y="14623"/>
                      <a:pt x="15020" y="14460"/>
                    </a:cubicBezTo>
                    <a:lnTo>
                      <a:pt x="31774" y="6836"/>
                    </a:lnTo>
                    <a:cubicBezTo>
                      <a:pt x="32184" y="6631"/>
                      <a:pt x="32184" y="6060"/>
                      <a:pt x="31774" y="5878"/>
                    </a:cubicBezTo>
                    <a:lnTo>
                      <a:pt x="19083" y="171"/>
                    </a:lnTo>
                    <a:cubicBezTo>
                      <a:pt x="18820" y="57"/>
                      <a:pt x="18541" y="0"/>
                      <a:pt x="18261" y="0"/>
                    </a:cubicBezTo>
                    <a:close/>
                  </a:path>
                </a:pathLst>
              </a:custGeom>
              <a:solidFill>
                <a:srgbClr val="1B6480"/>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0" name="Google Shape;1260;p36"/>
              <p:cNvSpPr/>
              <p:nvPr/>
            </p:nvSpPr>
            <p:spPr>
              <a:xfrm flipH="1">
                <a:off x="8334205" y="3744026"/>
                <a:ext cx="1068703" cy="488246"/>
              </a:xfrm>
              <a:custGeom>
                <a:avLst/>
                <a:gdLst/>
                <a:ahLst/>
                <a:cxnLst/>
                <a:rect l="l" t="t" r="r" b="b"/>
                <a:pathLst>
                  <a:path w="32185" h="14704" extrusionOk="0">
                    <a:moveTo>
                      <a:pt x="18261" y="1"/>
                    </a:moveTo>
                    <a:cubicBezTo>
                      <a:pt x="17981" y="1"/>
                      <a:pt x="17702" y="58"/>
                      <a:pt x="17439" y="172"/>
                    </a:cubicBezTo>
                    <a:lnTo>
                      <a:pt x="412" y="6289"/>
                    </a:lnTo>
                    <a:cubicBezTo>
                      <a:pt x="1" y="6472"/>
                      <a:pt x="229" y="8800"/>
                      <a:pt x="640" y="8983"/>
                    </a:cubicBezTo>
                    <a:lnTo>
                      <a:pt x="12851" y="14484"/>
                    </a:lnTo>
                    <a:cubicBezTo>
                      <a:pt x="13187" y="14629"/>
                      <a:pt x="13551" y="14703"/>
                      <a:pt x="13915" y="14703"/>
                    </a:cubicBezTo>
                    <a:cubicBezTo>
                      <a:pt x="14293" y="14703"/>
                      <a:pt x="14671" y="14623"/>
                      <a:pt x="15020" y="14461"/>
                    </a:cubicBezTo>
                    <a:lnTo>
                      <a:pt x="31774" y="6837"/>
                    </a:lnTo>
                    <a:cubicBezTo>
                      <a:pt x="32184" y="6632"/>
                      <a:pt x="32184" y="4418"/>
                      <a:pt x="31774" y="4235"/>
                    </a:cubicBezTo>
                    <a:lnTo>
                      <a:pt x="19083" y="172"/>
                    </a:lnTo>
                    <a:cubicBezTo>
                      <a:pt x="18820" y="58"/>
                      <a:pt x="18541" y="1"/>
                      <a:pt x="18261" y="1"/>
                    </a:cubicBezTo>
                    <a:close/>
                  </a:path>
                </a:pathLst>
              </a:custGeom>
              <a:solidFill>
                <a:srgbClr val="FAF8DF"/>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1" name="Google Shape;1261;p36"/>
              <p:cNvSpPr/>
              <p:nvPr/>
            </p:nvSpPr>
            <p:spPr>
              <a:xfrm flipH="1">
                <a:off x="8334205" y="3657627"/>
                <a:ext cx="1068703" cy="488313"/>
              </a:xfrm>
              <a:custGeom>
                <a:avLst/>
                <a:gdLst/>
                <a:ahLst/>
                <a:cxnLst/>
                <a:rect l="l" t="t" r="r" b="b"/>
                <a:pathLst>
                  <a:path w="32185" h="14706" extrusionOk="0">
                    <a:moveTo>
                      <a:pt x="18261" y="1"/>
                    </a:moveTo>
                    <a:cubicBezTo>
                      <a:pt x="17981" y="1"/>
                      <a:pt x="17702" y="58"/>
                      <a:pt x="17439" y="172"/>
                    </a:cubicBezTo>
                    <a:lnTo>
                      <a:pt x="412" y="7933"/>
                    </a:lnTo>
                    <a:cubicBezTo>
                      <a:pt x="1" y="8138"/>
                      <a:pt x="1" y="8709"/>
                      <a:pt x="412" y="8891"/>
                    </a:cubicBezTo>
                    <a:lnTo>
                      <a:pt x="12851" y="14483"/>
                    </a:lnTo>
                    <a:cubicBezTo>
                      <a:pt x="13194" y="14632"/>
                      <a:pt x="13565" y="14706"/>
                      <a:pt x="13936" y="14706"/>
                    </a:cubicBezTo>
                    <a:cubicBezTo>
                      <a:pt x="14306" y="14706"/>
                      <a:pt x="14677" y="14632"/>
                      <a:pt x="15020" y="14483"/>
                    </a:cubicBezTo>
                    <a:lnTo>
                      <a:pt x="31774" y="6837"/>
                    </a:lnTo>
                    <a:cubicBezTo>
                      <a:pt x="32184" y="6654"/>
                      <a:pt x="32184" y="6061"/>
                      <a:pt x="31774" y="5878"/>
                    </a:cubicBezTo>
                    <a:lnTo>
                      <a:pt x="19083" y="172"/>
                    </a:lnTo>
                    <a:cubicBezTo>
                      <a:pt x="18820" y="58"/>
                      <a:pt x="18541" y="1"/>
                      <a:pt x="18261" y="1"/>
                    </a:cubicBezTo>
                    <a:close/>
                  </a:path>
                </a:pathLst>
              </a:custGeom>
              <a:solidFill>
                <a:srgbClr val="1B6480"/>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2" name="Google Shape;1262;p36"/>
              <p:cNvSpPr/>
              <p:nvPr/>
            </p:nvSpPr>
            <p:spPr>
              <a:xfrm flipH="1">
                <a:off x="8503218" y="3726228"/>
                <a:ext cx="464638" cy="206170"/>
              </a:xfrm>
              <a:custGeom>
                <a:avLst/>
                <a:gdLst/>
                <a:ahLst/>
                <a:cxnLst/>
                <a:rect l="l" t="t" r="r" b="b"/>
                <a:pathLst>
                  <a:path w="13993" h="6209" extrusionOk="0">
                    <a:moveTo>
                      <a:pt x="5433" y="0"/>
                    </a:moveTo>
                    <a:lnTo>
                      <a:pt x="0" y="2397"/>
                    </a:lnTo>
                    <a:lnTo>
                      <a:pt x="8423" y="6209"/>
                    </a:lnTo>
                    <a:lnTo>
                      <a:pt x="13992" y="3721"/>
                    </a:lnTo>
                    <a:lnTo>
                      <a:pt x="5433" y="0"/>
                    </a:lnTo>
                    <a:close/>
                  </a:path>
                </a:pathLst>
              </a:custGeom>
              <a:solidFill>
                <a:srgbClr val="FAF8DF"/>
              </a:solidFill>
              <a:ln>
                <a:noFill/>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3" name="Google Shape;1263;p36"/>
              <p:cNvSpPr/>
              <p:nvPr/>
            </p:nvSpPr>
            <p:spPr>
              <a:xfrm flipH="1">
                <a:off x="8964037" y="4041510"/>
                <a:ext cx="144043" cy="61429"/>
              </a:xfrm>
              <a:custGeom>
                <a:avLst/>
                <a:gdLst/>
                <a:ahLst/>
                <a:cxnLst/>
                <a:rect l="l" t="t" r="r" b="b"/>
                <a:pathLst>
                  <a:path w="4338" h="1850" fill="none" extrusionOk="0">
                    <a:moveTo>
                      <a:pt x="4338" y="1850"/>
                    </a:moveTo>
                    <a:lnTo>
                      <a:pt x="1" y="1"/>
                    </a:lnTo>
                  </a:path>
                </a:pathLst>
              </a:custGeom>
              <a:noFill/>
              <a:ln w="9700" cap="rnd" cmpd="sng">
                <a:solidFill>
                  <a:srgbClr val="FFFFFF"/>
                </a:solidFill>
                <a:prstDash val="solid"/>
                <a:miter lim="22825"/>
                <a:headEnd type="none" w="sm" len="sm"/>
                <a:tailEnd type="none" w="sm" len="sm"/>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64" name="Google Shape;1264;p36"/>
              <p:cNvSpPr/>
              <p:nvPr/>
            </p:nvSpPr>
            <p:spPr>
              <a:xfrm flipH="1">
                <a:off x="9142913" y="4012721"/>
                <a:ext cx="20487" cy="7604"/>
              </a:xfrm>
              <a:custGeom>
                <a:avLst/>
                <a:gdLst/>
                <a:ahLst/>
                <a:cxnLst/>
                <a:rect l="l" t="t" r="r" b="b"/>
                <a:pathLst>
                  <a:path w="617" h="229" fill="none" extrusionOk="0">
                    <a:moveTo>
                      <a:pt x="617" y="229"/>
                    </a:moveTo>
                    <a:lnTo>
                      <a:pt x="0" y="0"/>
                    </a:lnTo>
                  </a:path>
                </a:pathLst>
              </a:custGeom>
              <a:noFill/>
              <a:ln w="9700" cap="rnd" cmpd="sng">
                <a:solidFill>
                  <a:srgbClr val="FFFFFF"/>
                </a:solidFill>
                <a:prstDash val="solid"/>
                <a:miter lim="22825"/>
                <a:headEnd type="none" w="sm" len="sm"/>
                <a:tailEnd type="none" w="sm" len="sm"/>
              </a:ln>
              <a:effectLst>
                <a:outerShdw blurRad="57150" dist="19050" dir="5400000" algn="bl" rotWithShape="0">
                  <a:srgbClr val="0D2932">
                    <a:alpha val="9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pic>
        <p:nvPicPr>
          <p:cNvPr id="1265" name="Google Shape;1265;p36"/>
          <p:cNvPicPr preferRelativeResize="0"/>
          <p:nvPr/>
        </p:nvPicPr>
        <p:blipFill>
          <a:blip r:embed="rId3">
            <a:alphaModFix/>
          </a:blip>
          <a:stretch>
            <a:fillRect/>
          </a:stretch>
        </p:blipFill>
        <p:spPr>
          <a:xfrm>
            <a:off x="853363" y="252525"/>
            <a:ext cx="3411175" cy="3205026"/>
          </a:xfrm>
          <a:prstGeom prst="rect">
            <a:avLst/>
          </a:prstGeom>
          <a:noFill/>
          <a:ln>
            <a:noFill/>
          </a:ln>
        </p:spPr>
      </p:pic>
      <p:pic>
        <p:nvPicPr>
          <p:cNvPr id="1266" name="Google Shape;1266;p36"/>
          <p:cNvPicPr preferRelativeResize="0"/>
          <p:nvPr/>
        </p:nvPicPr>
        <p:blipFill rotWithShape="1">
          <a:blip r:embed="rId4">
            <a:alphaModFix/>
          </a:blip>
          <a:srcRect t="9" r="2075" b="84030"/>
          <a:stretch/>
        </p:blipFill>
        <p:spPr>
          <a:xfrm>
            <a:off x="140025" y="3486150"/>
            <a:ext cx="5117901" cy="1108699"/>
          </a:xfrm>
          <a:prstGeom prst="rect">
            <a:avLst/>
          </a:prstGeom>
          <a:noFill/>
          <a:ln>
            <a:noFill/>
          </a:ln>
        </p:spPr>
      </p:pic>
      <p:pic>
        <p:nvPicPr>
          <p:cNvPr id="1267" name="Google Shape;1267;p36"/>
          <p:cNvPicPr preferRelativeResize="0"/>
          <p:nvPr/>
        </p:nvPicPr>
        <p:blipFill rotWithShape="1">
          <a:blip r:embed="rId4">
            <a:alphaModFix/>
          </a:blip>
          <a:srcRect l="3575" t="16487" r="2075" b="-8"/>
          <a:stretch/>
        </p:blipFill>
        <p:spPr>
          <a:xfrm>
            <a:off x="5220050" y="117800"/>
            <a:ext cx="3724950" cy="4382699"/>
          </a:xfrm>
          <a:prstGeom prst="rect">
            <a:avLst/>
          </a:prstGeom>
          <a:noFill/>
          <a:ln>
            <a:noFill/>
          </a:ln>
        </p:spPr>
      </p:pic>
      <p:sp>
        <p:nvSpPr>
          <p:cNvPr id="1268" name="Google Shape;1268;p36"/>
          <p:cNvSpPr/>
          <p:nvPr/>
        </p:nvSpPr>
        <p:spPr>
          <a:xfrm>
            <a:off x="1689250" y="2367650"/>
            <a:ext cx="8517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69" name="Google Shape;1269;p36"/>
          <p:cNvSpPr/>
          <p:nvPr/>
        </p:nvSpPr>
        <p:spPr>
          <a:xfrm>
            <a:off x="1689250" y="1809788"/>
            <a:ext cx="10053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70" name="Google Shape;1270;p36"/>
          <p:cNvSpPr/>
          <p:nvPr/>
        </p:nvSpPr>
        <p:spPr>
          <a:xfrm>
            <a:off x="1689250" y="3006275"/>
            <a:ext cx="7431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71" name="Google Shape;1271;p36"/>
          <p:cNvSpPr/>
          <p:nvPr/>
        </p:nvSpPr>
        <p:spPr>
          <a:xfrm>
            <a:off x="3235300" y="1263800"/>
            <a:ext cx="9588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72" name="Google Shape;1272;p36"/>
          <p:cNvSpPr/>
          <p:nvPr/>
        </p:nvSpPr>
        <p:spPr>
          <a:xfrm>
            <a:off x="2414016" y="3777025"/>
            <a:ext cx="2788800" cy="164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73" name="Google Shape;1273;p36"/>
          <p:cNvSpPr/>
          <p:nvPr/>
        </p:nvSpPr>
        <p:spPr>
          <a:xfrm>
            <a:off x="706875" y="3916850"/>
            <a:ext cx="749700" cy="164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sp>
        <p:nvSpPr>
          <p:cNvPr id="1274" name="Google Shape;1274;p36"/>
          <p:cNvSpPr/>
          <p:nvPr/>
        </p:nvSpPr>
        <p:spPr>
          <a:xfrm>
            <a:off x="3416450" y="4075550"/>
            <a:ext cx="14097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cxnSp>
        <p:nvCxnSpPr>
          <p:cNvPr id="1275" name="Google Shape;1275;p36"/>
          <p:cNvCxnSpPr/>
          <p:nvPr/>
        </p:nvCxnSpPr>
        <p:spPr>
          <a:xfrm rot="10800000" flipH="1">
            <a:off x="4137200" y="1385500"/>
            <a:ext cx="1104600" cy="1661400"/>
          </a:xfrm>
          <a:prstGeom prst="straightConnector1">
            <a:avLst/>
          </a:prstGeom>
          <a:noFill/>
          <a:ln w="19050" cap="flat" cmpd="sng">
            <a:solidFill>
              <a:srgbClr val="FBCF62"/>
            </a:solidFill>
            <a:prstDash val="solid"/>
            <a:round/>
            <a:headEnd type="none" w="med" len="med"/>
            <a:tailEnd type="stealth" w="med" len="med"/>
          </a:ln>
        </p:spPr>
      </p:cxnSp>
      <p:cxnSp>
        <p:nvCxnSpPr>
          <p:cNvPr id="1276" name="Google Shape;1276;p36"/>
          <p:cNvCxnSpPr/>
          <p:nvPr/>
        </p:nvCxnSpPr>
        <p:spPr>
          <a:xfrm>
            <a:off x="4139300" y="3078575"/>
            <a:ext cx="1092900" cy="66000"/>
          </a:xfrm>
          <a:prstGeom prst="straightConnector1">
            <a:avLst/>
          </a:prstGeom>
          <a:noFill/>
          <a:ln w="19050" cap="flat" cmpd="sng">
            <a:solidFill>
              <a:srgbClr val="FBCF62"/>
            </a:solidFill>
            <a:prstDash val="solid"/>
            <a:round/>
            <a:headEnd type="none" w="med" len="med"/>
            <a:tailEnd type="stealth" w="med" len="med"/>
          </a:ln>
        </p:spPr>
      </p:cxnSp>
      <p:sp>
        <p:nvSpPr>
          <p:cNvPr id="1277" name="Google Shape;1277;p36"/>
          <p:cNvSpPr/>
          <p:nvPr/>
        </p:nvSpPr>
        <p:spPr>
          <a:xfrm>
            <a:off x="1689250" y="1422500"/>
            <a:ext cx="1850700" cy="158700"/>
          </a:xfrm>
          <a:prstGeom prst="rect">
            <a:avLst/>
          </a:prstGeom>
          <a:noFill/>
          <a:ln w="19050" cap="flat" cmpd="sng">
            <a:solidFill>
              <a:srgbClr val="FBCF6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sym typeface="Calibri"/>
            </a:endParaRPr>
          </a:p>
        </p:txBody>
      </p:sp>
      <p:cxnSp>
        <p:nvCxnSpPr>
          <p:cNvPr id="1278" name="Google Shape;1278;p36"/>
          <p:cNvCxnSpPr>
            <a:stCxn id="1274" idx="3"/>
          </p:cNvCxnSpPr>
          <p:nvPr/>
        </p:nvCxnSpPr>
        <p:spPr>
          <a:xfrm rot="10800000" flipH="1">
            <a:off x="4826150" y="3206600"/>
            <a:ext cx="535800" cy="948300"/>
          </a:xfrm>
          <a:prstGeom prst="bentConnector2">
            <a:avLst/>
          </a:prstGeom>
          <a:noFill/>
          <a:ln w="19050" cap="flat" cmpd="sng">
            <a:solidFill>
              <a:srgbClr val="FBCF62"/>
            </a:solidFill>
            <a:prstDash val="solid"/>
            <a:round/>
            <a:headEnd type="triangl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37"/>
          <p:cNvSpPr txBox="1">
            <a:spLocks noGrp="1"/>
          </p:cNvSpPr>
          <p:nvPr>
            <p:ph type="title"/>
          </p:nvPr>
        </p:nvSpPr>
        <p:spPr>
          <a:xfrm>
            <a:off x="2117550" y="357143"/>
            <a:ext cx="4908900" cy="512100"/>
          </a:xfrm>
          <a:prstGeom prst="rect">
            <a:avLst/>
          </a:prstGeom>
        </p:spPr>
        <p:txBody>
          <a:bodyPr spcFirstLastPara="1" wrap="square" lIns="68575" tIns="34275" rIns="68575" bIns="34275" anchor="t" anchorCtr="0">
            <a:normAutofit/>
          </a:bodyPr>
          <a:lstStyle/>
          <a:p>
            <a:pPr marL="0" lvl="0" indent="0" algn="ctr" rtl="0">
              <a:spcBef>
                <a:spcPts val="0"/>
              </a:spcBef>
              <a:spcAft>
                <a:spcPts val="0"/>
              </a:spcAft>
              <a:buNone/>
            </a:pPr>
            <a:r>
              <a:rPr lang="en" sz="3000" dirty="0">
                <a:latin typeface="Open Sans"/>
                <a:ea typeface="Open Sans"/>
                <a:cs typeface="Open Sans"/>
                <a:sym typeface="Open Sans"/>
              </a:rPr>
              <a:t>Phoneme Isolation K-2</a:t>
            </a:r>
            <a:endParaRPr sz="3000" dirty="0">
              <a:latin typeface="Open Sans"/>
              <a:ea typeface="Open Sans"/>
              <a:cs typeface="Open Sans"/>
              <a:sym typeface="Open Sans"/>
            </a:endParaRPr>
          </a:p>
        </p:txBody>
      </p:sp>
      <p:sp>
        <p:nvSpPr>
          <p:cNvPr id="1284" name="Google Shape;1284;p37"/>
          <p:cNvSpPr txBox="1">
            <a:spLocks noGrp="1"/>
          </p:cNvSpPr>
          <p:nvPr>
            <p:ph type="body" idx="2"/>
          </p:nvPr>
        </p:nvSpPr>
        <p:spPr>
          <a:xfrm>
            <a:off x="311968" y="869243"/>
            <a:ext cx="5793314" cy="4164426"/>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852"/>
              <a:buNone/>
            </a:pPr>
            <a:r>
              <a:rPr lang="en" sz="2400" dirty="0">
                <a:latin typeface="Open Sans"/>
                <a:ea typeface="Open Sans"/>
                <a:cs typeface="Open Sans"/>
                <a:sym typeface="Open Sans"/>
              </a:rPr>
              <a:t>Instruction that includes phonemic awareness training for a few minutes per day, several days per week, is one of the best antidotes for future reading failure. However, instruction </a:t>
            </a:r>
            <a:r>
              <a:rPr lang="en" sz="2400" b="1" dirty="0">
                <a:latin typeface="Open Sans"/>
                <a:ea typeface="Open Sans"/>
                <a:cs typeface="Open Sans"/>
                <a:sym typeface="Open Sans"/>
              </a:rPr>
              <a:t>must be linked to explicit phonics instruction</a:t>
            </a:r>
            <a:r>
              <a:rPr lang="en" sz="2400" dirty="0">
                <a:latin typeface="Open Sans"/>
                <a:ea typeface="Open Sans"/>
                <a:cs typeface="Open Sans"/>
                <a:sym typeface="Open Sans"/>
              </a:rPr>
              <a:t> (letter-sound correspondences) to benefit young learners. </a:t>
            </a:r>
            <a:endParaRPr sz="2400" dirty="0">
              <a:latin typeface="Open Sans"/>
              <a:ea typeface="Open Sans"/>
              <a:cs typeface="Open Sans"/>
              <a:sym typeface="Open Sans"/>
            </a:endParaRPr>
          </a:p>
          <a:p>
            <a:pPr marL="0" lvl="0" indent="0" algn="l" rtl="0">
              <a:lnSpc>
                <a:spcPct val="115000"/>
              </a:lnSpc>
              <a:spcBef>
                <a:spcPts val="0"/>
              </a:spcBef>
              <a:spcAft>
                <a:spcPts val="0"/>
              </a:spcAft>
              <a:buSzPts val="852"/>
              <a:buNone/>
            </a:pPr>
            <a:r>
              <a:rPr lang="en" sz="1400" i="1" dirty="0">
                <a:latin typeface="Open Sans"/>
                <a:ea typeface="Open Sans"/>
                <a:cs typeface="Open Sans"/>
                <a:sym typeface="Open Sans"/>
              </a:rPr>
              <a:t>LETRS 3rd Edition, pg. 102 (emphasis added)</a:t>
            </a:r>
            <a:endParaRPr sz="1400" i="1" dirty="0">
              <a:latin typeface="Open Sans"/>
              <a:ea typeface="Open Sans"/>
              <a:cs typeface="Open Sans"/>
              <a:sym typeface="Open Sans"/>
            </a:endParaRPr>
          </a:p>
        </p:txBody>
      </p:sp>
      <p:pic>
        <p:nvPicPr>
          <p:cNvPr id="3" name="Picture 2">
            <a:extLst>
              <a:ext uri="{FF2B5EF4-FFF2-40B4-BE49-F238E27FC236}">
                <a16:creationId xmlns:a16="http://schemas.microsoft.com/office/drawing/2014/main" id="{01B7CA31-F11C-90E5-2249-E8432F5DB99E}"/>
              </a:ext>
            </a:extLst>
          </p:cNvPr>
          <p:cNvPicPr>
            <a:picLocks noChangeAspect="1"/>
          </p:cNvPicPr>
          <p:nvPr/>
        </p:nvPicPr>
        <p:blipFill>
          <a:blip r:embed="rId3"/>
          <a:stretch>
            <a:fillRect/>
          </a:stretch>
        </p:blipFill>
        <p:spPr>
          <a:xfrm rot="521864">
            <a:off x="6200076" y="1401445"/>
            <a:ext cx="2538263" cy="253826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38"/>
          <p:cNvSpPr txBox="1">
            <a:spLocks noGrp="1"/>
          </p:cNvSpPr>
          <p:nvPr>
            <p:ph type="title"/>
          </p:nvPr>
        </p:nvSpPr>
        <p:spPr>
          <a:xfrm>
            <a:off x="5027475" y="445038"/>
            <a:ext cx="3666900" cy="1200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4000" dirty="0">
                <a:latin typeface="Open Sans"/>
                <a:ea typeface="Open Sans"/>
                <a:cs typeface="Open Sans"/>
                <a:sym typeface="Open Sans"/>
              </a:rPr>
              <a:t>A bit of nonsense</a:t>
            </a:r>
            <a:endParaRPr sz="4000" dirty="0">
              <a:latin typeface="Open Sans"/>
              <a:ea typeface="Open Sans"/>
              <a:cs typeface="Open Sans"/>
              <a:sym typeface="Open Sans"/>
            </a:endParaRPr>
          </a:p>
        </p:txBody>
      </p:sp>
      <p:sp>
        <p:nvSpPr>
          <p:cNvPr id="1291" name="Google Shape;1291;p38"/>
          <p:cNvSpPr txBox="1">
            <a:spLocks noGrp="1"/>
          </p:cNvSpPr>
          <p:nvPr>
            <p:ph type="body" idx="1"/>
          </p:nvPr>
        </p:nvSpPr>
        <p:spPr>
          <a:xfrm>
            <a:off x="5027475" y="1645337"/>
            <a:ext cx="3666900" cy="2882057"/>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dirty="0">
                <a:latin typeface="Open Sans"/>
                <a:ea typeface="Open Sans"/>
                <a:cs typeface="Open Sans"/>
                <a:sym typeface="Open Sans"/>
              </a:rPr>
              <a:t>Meaning matters. </a:t>
            </a:r>
            <a:endParaRPr sz="2400" dirty="0">
              <a:latin typeface="Open Sans"/>
              <a:ea typeface="Open Sans"/>
              <a:cs typeface="Open Sans"/>
              <a:sym typeface="Open Sans"/>
            </a:endParaRPr>
          </a:p>
          <a:p>
            <a:pPr marL="0" lvl="0" indent="0" algn="l" rtl="0">
              <a:spcBef>
                <a:spcPts val="800"/>
              </a:spcBef>
              <a:spcAft>
                <a:spcPts val="0"/>
              </a:spcAft>
              <a:buNone/>
            </a:pPr>
            <a:r>
              <a:rPr lang="en" sz="2400" dirty="0">
                <a:latin typeface="Open Sans"/>
                <a:ea typeface="Open Sans"/>
                <a:cs typeface="Open Sans"/>
                <a:sym typeface="Open Sans"/>
              </a:rPr>
              <a:t>Then </a:t>
            </a:r>
            <a:r>
              <a:rPr lang="en" sz="2400" i="1" dirty="0">
                <a:solidFill>
                  <a:srgbClr val="980000"/>
                </a:solidFill>
                <a:latin typeface="Open Sans"/>
                <a:ea typeface="Open Sans"/>
                <a:cs typeface="Open Sans"/>
                <a:sym typeface="Open Sans"/>
              </a:rPr>
              <a:t>why </a:t>
            </a:r>
            <a:r>
              <a:rPr lang="en" sz="2400" dirty="0">
                <a:latin typeface="Open Sans"/>
                <a:ea typeface="Open Sans"/>
                <a:cs typeface="Open Sans"/>
                <a:sym typeface="Open Sans"/>
              </a:rPr>
              <a:t>practice random phoneme isolation, nonsense word fluency, common spelling (grapheme) patterns, and other skills outside of a text</a:t>
            </a:r>
            <a:r>
              <a:rPr lang="en" sz="2400" dirty="0">
                <a:solidFill>
                  <a:srgbClr val="980000"/>
                </a:solidFill>
                <a:latin typeface="Open Sans"/>
                <a:ea typeface="Open Sans"/>
                <a:cs typeface="Open Sans"/>
                <a:sym typeface="Open Sans"/>
              </a:rPr>
              <a:t>?</a:t>
            </a:r>
            <a:endParaRPr sz="2400" dirty="0">
              <a:solidFill>
                <a:srgbClr val="980000"/>
              </a:solidFill>
              <a:latin typeface="Open Sans"/>
              <a:ea typeface="Open Sans"/>
              <a:cs typeface="Open Sans"/>
              <a:sym typeface="Open Sans"/>
            </a:endParaRPr>
          </a:p>
        </p:txBody>
      </p:sp>
      <p:pic>
        <p:nvPicPr>
          <p:cNvPr id="1292" name="Google Shape;1292;p38"/>
          <p:cNvPicPr preferRelativeResize="0">
            <a:picLocks noGrp="1"/>
          </p:cNvPicPr>
          <p:nvPr>
            <p:ph type="pic" idx="2"/>
          </p:nvPr>
        </p:nvPicPr>
        <p:blipFill rotWithShape="1">
          <a:blip r:embed="rId3">
            <a:alphaModFix/>
          </a:blip>
          <a:srcRect t="1845"/>
          <a:stretch/>
        </p:blipFill>
        <p:spPr>
          <a:xfrm>
            <a:off x="238350" y="445038"/>
            <a:ext cx="4333650" cy="4253425"/>
          </a:xfrm>
          <a:prstGeom prst="rect">
            <a:avLst/>
          </a:prstGeom>
          <a:ln w="9525"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39"/>
          <p:cNvSpPr txBox="1">
            <a:spLocks noGrp="1"/>
          </p:cNvSpPr>
          <p:nvPr>
            <p:ph type="title"/>
          </p:nvPr>
        </p:nvSpPr>
        <p:spPr>
          <a:xfrm>
            <a:off x="628650" y="1041750"/>
            <a:ext cx="7886700" cy="1644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dirty="0">
                <a:latin typeface="Open Sans" pitchFamily="2" charset="0"/>
                <a:ea typeface="Open Sans" pitchFamily="2" charset="0"/>
                <a:cs typeface="Open Sans" pitchFamily="2" charset="0"/>
              </a:rPr>
              <a:t>Letter Naming Fluency</a:t>
            </a:r>
            <a:endParaRPr dirty="0">
              <a:latin typeface="Open Sans" pitchFamily="2" charset="0"/>
              <a:ea typeface="Open Sans" pitchFamily="2" charset="0"/>
              <a:cs typeface="Open Sans" pitchFamily="2" charset="0"/>
            </a:endParaRPr>
          </a:p>
        </p:txBody>
      </p:sp>
      <p:grpSp>
        <p:nvGrpSpPr>
          <p:cNvPr id="1298" name="Google Shape;1298;p39"/>
          <p:cNvGrpSpPr/>
          <p:nvPr/>
        </p:nvGrpSpPr>
        <p:grpSpPr>
          <a:xfrm>
            <a:off x="6961548" y="3871251"/>
            <a:ext cx="1979310" cy="540031"/>
            <a:chOff x="7290230" y="3967646"/>
            <a:chExt cx="1650801" cy="443411"/>
          </a:xfrm>
        </p:grpSpPr>
        <p:grpSp>
          <p:nvGrpSpPr>
            <p:cNvPr id="1299" name="Google Shape;1299;p39"/>
            <p:cNvGrpSpPr/>
            <p:nvPr/>
          </p:nvGrpSpPr>
          <p:grpSpPr>
            <a:xfrm>
              <a:off x="7290230" y="3967646"/>
              <a:ext cx="1650801" cy="443411"/>
              <a:chOff x="1575991" y="2196578"/>
              <a:chExt cx="1314855" cy="353147"/>
            </a:xfrm>
          </p:grpSpPr>
          <p:sp>
            <p:nvSpPr>
              <p:cNvPr id="1300" name="Google Shape;1300;p39"/>
              <p:cNvSpPr/>
              <p:nvPr/>
            </p:nvSpPr>
            <p:spPr>
              <a:xfrm>
                <a:off x="1575991" y="2196578"/>
                <a:ext cx="1314855" cy="353147"/>
              </a:xfrm>
              <a:custGeom>
                <a:avLst/>
                <a:gdLst/>
                <a:ahLst/>
                <a:cxnLst/>
                <a:rect l="l" t="t" r="r" b="b"/>
                <a:pathLst>
                  <a:path w="28952" h="7776" extrusionOk="0">
                    <a:moveTo>
                      <a:pt x="3888" y="1"/>
                    </a:moveTo>
                    <a:cubicBezTo>
                      <a:pt x="1740" y="1"/>
                      <a:pt x="1" y="1740"/>
                      <a:pt x="1" y="3888"/>
                    </a:cubicBezTo>
                    <a:cubicBezTo>
                      <a:pt x="1" y="6035"/>
                      <a:pt x="1740" y="7775"/>
                      <a:pt x="3888" y="7775"/>
                    </a:cubicBezTo>
                    <a:lnTo>
                      <a:pt x="28951" y="7775"/>
                    </a:lnTo>
                    <a:cubicBezTo>
                      <a:pt x="28669" y="6615"/>
                      <a:pt x="28497" y="5299"/>
                      <a:pt x="28497" y="3888"/>
                    </a:cubicBezTo>
                    <a:cubicBezTo>
                      <a:pt x="28497" y="2477"/>
                      <a:pt x="28669" y="1161"/>
                      <a:pt x="28951" y="1"/>
                    </a:cubicBezTo>
                    <a:close/>
                  </a:path>
                </a:pathLst>
              </a:custGeom>
              <a:solidFill>
                <a:srgbClr val="58C3C4"/>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01" name="Google Shape;1301;p39"/>
              <p:cNvSpPr/>
              <p:nvPr/>
            </p:nvSpPr>
            <p:spPr>
              <a:xfrm>
                <a:off x="1659282" y="2242856"/>
                <a:ext cx="1222299" cy="260591"/>
              </a:xfrm>
              <a:custGeom>
                <a:avLst/>
                <a:gdLst/>
                <a:ahLst/>
                <a:cxnLst/>
                <a:rect l="l" t="t" r="r" b="b"/>
                <a:pathLst>
                  <a:path w="26914" h="5738" extrusionOk="0">
                    <a:moveTo>
                      <a:pt x="2869" y="0"/>
                    </a:moveTo>
                    <a:cubicBezTo>
                      <a:pt x="1286" y="0"/>
                      <a:pt x="1" y="1286"/>
                      <a:pt x="1" y="2869"/>
                    </a:cubicBezTo>
                    <a:cubicBezTo>
                      <a:pt x="1" y="4452"/>
                      <a:pt x="1286" y="5737"/>
                      <a:pt x="2869" y="5737"/>
                    </a:cubicBezTo>
                    <a:lnTo>
                      <a:pt x="26913" y="5737"/>
                    </a:lnTo>
                    <a:cubicBezTo>
                      <a:pt x="26757" y="4844"/>
                      <a:pt x="26663" y="3888"/>
                      <a:pt x="26663" y="2869"/>
                    </a:cubicBezTo>
                    <a:cubicBezTo>
                      <a:pt x="26663" y="1866"/>
                      <a:pt x="26757" y="894"/>
                      <a:pt x="26913" y="0"/>
                    </a:cubicBezTo>
                    <a:close/>
                  </a:path>
                </a:pathLst>
              </a:custGeom>
              <a:solidFill>
                <a:srgbClr val="FAF8DF"/>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02" name="Google Shape;1302;p39"/>
              <p:cNvSpPr/>
              <p:nvPr/>
            </p:nvSpPr>
            <p:spPr>
              <a:xfrm>
                <a:off x="1575991" y="2373106"/>
                <a:ext cx="1314855" cy="176619"/>
              </a:xfrm>
              <a:custGeom>
                <a:avLst/>
                <a:gdLst/>
                <a:ahLst/>
                <a:cxnLst/>
                <a:rect l="l" t="t" r="r" b="b"/>
                <a:pathLst>
                  <a:path w="28952" h="3889" extrusionOk="0">
                    <a:moveTo>
                      <a:pt x="1" y="1"/>
                    </a:moveTo>
                    <a:cubicBezTo>
                      <a:pt x="1" y="2148"/>
                      <a:pt x="1740" y="3888"/>
                      <a:pt x="3888" y="3888"/>
                    </a:cubicBezTo>
                    <a:lnTo>
                      <a:pt x="28951" y="3888"/>
                    </a:lnTo>
                    <a:cubicBezTo>
                      <a:pt x="28873" y="3559"/>
                      <a:pt x="28794" y="3230"/>
                      <a:pt x="28747" y="2869"/>
                    </a:cubicBezTo>
                    <a:cubicBezTo>
                      <a:pt x="28700" y="2666"/>
                      <a:pt x="28669" y="2446"/>
                      <a:pt x="28638" y="2211"/>
                    </a:cubicBezTo>
                    <a:cubicBezTo>
                      <a:pt x="28638" y="2211"/>
                      <a:pt x="28638" y="2195"/>
                      <a:pt x="28638" y="2180"/>
                    </a:cubicBezTo>
                    <a:cubicBezTo>
                      <a:pt x="28606" y="1944"/>
                      <a:pt x="28575" y="1725"/>
                      <a:pt x="28559" y="1490"/>
                    </a:cubicBezTo>
                    <a:cubicBezTo>
                      <a:pt x="28559" y="1474"/>
                      <a:pt x="28559" y="1474"/>
                      <a:pt x="28559" y="1459"/>
                    </a:cubicBezTo>
                    <a:cubicBezTo>
                      <a:pt x="28544" y="1255"/>
                      <a:pt x="28528" y="1051"/>
                      <a:pt x="28512" y="832"/>
                    </a:cubicBezTo>
                    <a:cubicBezTo>
                      <a:pt x="28512" y="785"/>
                      <a:pt x="28512" y="738"/>
                      <a:pt x="28512" y="675"/>
                    </a:cubicBezTo>
                    <a:cubicBezTo>
                      <a:pt x="28497" y="455"/>
                      <a:pt x="28497" y="236"/>
                      <a:pt x="28497" y="1"/>
                    </a:cubicBezTo>
                    <a:close/>
                  </a:path>
                </a:pathLst>
              </a:custGeom>
              <a:solidFill>
                <a:srgbClr val="DAD9C3">
                  <a:alpha val="35270"/>
                </a:srgbClr>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303" name="Google Shape;1303;p39"/>
            <p:cNvSpPr/>
            <p:nvPr/>
          </p:nvSpPr>
          <p:spPr>
            <a:xfrm>
              <a:off x="7646625" y="4092975"/>
              <a:ext cx="192600" cy="192600"/>
            </a:xfrm>
            <a:prstGeom prst="ellipse">
              <a:avLst/>
            </a:prstGeom>
            <a:solidFill>
              <a:srgbClr val="58C3C4"/>
            </a:solidFill>
            <a:ln>
              <a:noFill/>
            </a:ln>
            <a:effectLst>
              <a:outerShdw blurRad="57150" dist="19050" dir="5400000" algn="bl" rotWithShape="0">
                <a:srgbClr val="A2ABD6">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endParaRPr sz="2400">
                <a:solidFill>
                  <a:srgbClr val="050504"/>
                </a:solidFill>
                <a:latin typeface="Dela Gothic One"/>
                <a:ea typeface="Dela Gothic One"/>
                <a:cs typeface="Dela Gothic One"/>
                <a:sym typeface="Dela Gothic One"/>
              </a:endParaRPr>
            </a:p>
          </p:txBody>
        </p:sp>
      </p:grpSp>
      <p:grpSp>
        <p:nvGrpSpPr>
          <p:cNvPr id="1304" name="Google Shape;1304;p39"/>
          <p:cNvGrpSpPr/>
          <p:nvPr/>
        </p:nvGrpSpPr>
        <p:grpSpPr>
          <a:xfrm>
            <a:off x="7290055" y="3427834"/>
            <a:ext cx="1650801" cy="443411"/>
            <a:chOff x="6308280" y="2232134"/>
            <a:chExt cx="1650801" cy="443411"/>
          </a:xfrm>
        </p:grpSpPr>
        <p:grpSp>
          <p:nvGrpSpPr>
            <p:cNvPr id="1305" name="Google Shape;1305;p39"/>
            <p:cNvGrpSpPr/>
            <p:nvPr/>
          </p:nvGrpSpPr>
          <p:grpSpPr>
            <a:xfrm>
              <a:off x="6308280" y="2232134"/>
              <a:ext cx="1650801" cy="443411"/>
              <a:chOff x="1575991" y="2196578"/>
              <a:chExt cx="1314855" cy="353147"/>
            </a:xfrm>
          </p:grpSpPr>
          <p:sp>
            <p:nvSpPr>
              <p:cNvPr id="1306" name="Google Shape;1306;p39"/>
              <p:cNvSpPr/>
              <p:nvPr/>
            </p:nvSpPr>
            <p:spPr>
              <a:xfrm>
                <a:off x="1575991" y="2196578"/>
                <a:ext cx="1314855" cy="353147"/>
              </a:xfrm>
              <a:custGeom>
                <a:avLst/>
                <a:gdLst/>
                <a:ahLst/>
                <a:cxnLst/>
                <a:rect l="l" t="t" r="r" b="b"/>
                <a:pathLst>
                  <a:path w="28952" h="7776" extrusionOk="0">
                    <a:moveTo>
                      <a:pt x="3888" y="1"/>
                    </a:moveTo>
                    <a:cubicBezTo>
                      <a:pt x="1740" y="1"/>
                      <a:pt x="1" y="1740"/>
                      <a:pt x="1" y="3888"/>
                    </a:cubicBezTo>
                    <a:cubicBezTo>
                      <a:pt x="1" y="6035"/>
                      <a:pt x="1740" y="7775"/>
                      <a:pt x="3888" y="7775"/>
                    </a:cubicBezTo>
                    <a:lnTo>
                      <a:pt x="28951" y="7775"/>
                    </a:lnTo>
                    <a:cubicBezTo>
                      <a:pt x="28669" y="6615"/>
                      <a:pt x="28497" y="5299"/>
                      <a:pt x="28497" y="3888"/>
                    </a:cubicBezTo>
                    <a:cubicBezTo>
                      <a:pt x="28497" y="2477"/>
                      <a:pt x="28669" y="1161"/>
                      <a:pt x="28951" y="1"/>
                    </a:cubicBezTo>
                    <a:close/>
                  </a:path>
                </a:pathLst>
              </a:custGeom>
              <a:solidFill>
                <a:srgbClr val="9F4C89"/>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07" name="Google Shape;1307;p39"/>
              <p:cNvSpPr/>
              <p:nvPr/>
            </p:nvSpPr>
            <p:spPr>
              <a:xfrm>
                <a:off x="1659282" y="2242856"/>
                <a:ext cx="1222299" cy="260591"/>
              </a:xfrm>
              <a:custGeom>
                <a:avLst/>
                <a:gdLst/>
                <a:ahLst/>
                <a:cxnLst/>
                <a:rect l="l" t="t" r="r" b="b"/>
                <a:pathLst>
                  <a:path w="26914" h="5738" extrusionOk="0">
                    <a:moveTo>
                      <a:pt x="2869" y="0"/>
                    </a:moveTo>
                    <a:cubicBezTo>
                      <a:pt x="1286" y="0"/>
                      <a:pt x="1" y="1286"/>
                      <a:pt x="1" y="2869"/>
                    </a:cubicBezTo>
                    <a:cubicBezTo>
                      <a:pt x="1" y="4452"/>
                      <a:pt x="1286" y="5737"/>
                      <a:pt x="2869" y="5737"/>
                    </a:cubicBezTo>
                    <a:lnTo>
                      <a:pt x="26913" y="5737"/>
                    </a:lnTo>
                    <a:cubicBezTo>
                      <a:pt x="26757" y="4844"/>
                      <a:pt x="26663" y="3888"/>
                      <a:pt x="26663" y="2869"/>
                    </a:cubicBezTo>
                    <a:cubicBezTo>
                      <a:pt x="26663" y="1866"/>
                      <a:pt x="26757" y="894"/>
                      <a:pt x="26913" y="0"/>
                    </a:cubicBezTo>
                    <a:close/>
                  </a:path>
                </a:pathLst>
              </a:custGeom>
              <a:solidFill>
                <a:srgbClr val="FAF8DF"/>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08" name="Google Shape;1308;p39"/>
              <p:cNvSpPr/>
              <p:nvPr/>
            </p:nvSpPr>
            <p:spPr>
              <a:xfrm>
                <a:off x="1575991" y="2373106"/>
                <a:ext cx="1314855" cy="176619"/>
              </a:xfrm>
              <a:custGeom>
                <a:avLst/>
                <a:gdLst/>
                <a:ahLst/>
                <a:cxnLst/>
                <a:rect l="l" t="t" r="r" b="b"/>
                <a:pathLst>
                  <a:path w="28952" h="3889" extrusionOk="0">
                    <a:moveTo>
                      <a:pt x="1" y="1"/>
                    </a:moveTo>
                    <a:cubicBezTo>
                      <a:pt x="1" y="2148"/>
                      <a:pt x="1740" y="3888"/>
                      <a:pt x="3888" y="3888"/>
                    </a:cubicBezTo>
                    <a:lnTo>
                      <a:pt x="28951" y="3888"/>
                    </a:lnTo>
                    <a:cubicBezTo>
                      <a:pt x="28873" y="3559"/>
                      <a:pt x="28794" y="3230"/>
                      <a:pt x="28747" y="2869"/>
                    </a:cubicBezTo>
                    <a:cubicBezTo>
                      <a:pt x="28700" y="2666"/>
                      <a:pt x="28669" y="2446"/>
                      <a:pt x="28638" y="2211"/>
                    </a:cubicBezTo>
                    <a:cubicBezTo>
                      <a:pt x="28638" y="2211"/>
                      <a:pt x="28638" y="2195"/>
                      <a:pt x="28638" y="2180"/>
                    </a:cubicBezTo>
                    <a:cubicBezTo>
                      <a:pt x="28606" y="1944"/>
                      <a:pt x="28575" y="1725"/>
                      <a:pt x="28559" y="1490"/>
                    </a:cubicBezTo>
                    <a:cubicBezTo>
                      <a:pt x="28559" y="1474"/>
                      <a:pt x="28559" y="1474"/>
                      <a:pt x="28559" y="1459"/>
                    </a:cubicBezTo>
                    <a:cubicBezTo>
                      <a:pt x="28544" y="1255"/>
                      <a:pt x="28528" y="1051"/>
                      <a:pt x="28512" y="832"/>
                    </a:cubicBezTo>
                    <a:cubicBezTo>
                      <a:pt x="28512" y="785"/>
                      <a:pt x="28512" y="738"/>
                      <a:pt x="28512" y="675"/>
                    </a:cubicBezTo>
                    <a:cubicBezTo>
                      <a:pt x="28497" y="455"/>
                      <a:pt x="28497" y="236"/>
                      <a:pt x="28497" y="1"/>
                    </a:cubicBezTo>
                    <a:close/>
                  </a:path>
                </a:pathLst>
              </a:custGeom>
              <a:solidFill>
                <a:srgbClr val="DAD9C3">
                  <a:alpha val="35270"/>
                </a:srgbClr>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309" name="Google Shape;1309;p39"/>
            <p:cNvSpPr/>
            <p:nvPr/>
          </p:nvSpPr>
          <p:spPr>
            <a:xfrm>
              <a:off x="7037425" y="2357500"/>
              <a:ext cx="192600" cy="192600"/>
            </a:xfrm>
            <a:prstGeom prst="ellipse">
              <a:avLst/>
            </a:prstGeom>
            <a:solidFill>
              <a:srgbClr val="9F4C89"/>
            </a:solidFill>
            <a:ln>
              <a:noFill/>
            </a:ln>
            <a:effectLst>
              <a:outerShdw blurRad="57150" dist="19050" dir="5400000" algn="bl" rotWithShape="0">
                <a:srgbClr val="A2ABD6">
                  <a:alpha val="50000"/>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None/>
              </a:pPr>
              <a:endParaRPr sz="2400">
                <a:solidFill>
                  <a:srgbClr val="050504"/>
                </a:solidFill>
                <a:latin typeface="Dela Gothic One"/>
                <a:ea typeface="Dela Gothic One"/>
                <a:cs typeface="Dela Gothic One"/>
                <a:sym typeface="Dela Gothic One"/>
              </a:endParaRPr>
            </a:p>
          </p:txBody>
        </p:sp>
      </p:grpSp>
      <p:grpSp>
        <p:nvGrpSpPr>
          <p:cNvPr id="1310" name="Google Shape;1310;p39"/>
          <p:cNvGrpSpPr/>
          <p:nvPr/>
        </p:nvGrpSpPr>
        <p:grpSpPr>
          <a:xfrm>
            <a:off x="7290055" y="2984421"/>
            <a:ext cx="1650801" cy="443411"/>
            <a:chOff x="6308280" y="3053371"/>
            <a:chExt cx="1650801" cy="443411"/>
          </a:xfrm>
        </p:grpSpPr>
        <p:grpSp>
          <p:nvGrpSpPr>
            <p:cNvPr id="1311" name="Google Shape;1311;p39"/>
            <p:cNvGrpSpPr/>
            <p:nvPr/>
          </p:nvGrpSpPr>
          <p:grpSpPr>
            <a:xfrm>
              <a:off x="6308280" y="3053371"/>
              <a:ext cx="1650801" cy="443411"/>
              <a:chOff x="1575991" y="2196578"/>
              <a:chExt cx="1314855" cy="353147"/>
            </a:xfrm>
          </p:grpSpPr>
          <p:sp>
            <p:nvSpPr>
              <p:cNvPr id="1312" name="Google Shape;1312;p39"/>
              <p:cNvSpPr/>
              <p:nvPr/>
            </p:nvSpPr>
            <p:spPr>
              <a:xfrm>
                <a:off x="1575991" y="2196578"/>
                <a:ext cx="1314855" cy="353147"/>
              </a:xfrm>
              <a:custGeom>
                <a:avLst/>
                <a:gdLst/>
                <a:ahLst/>
                <a:cxnLst/>
                <a:rect l="l" t="t" r="r" b="b"/>
                <a:pathLst>
                  <a:path w="28952" h="7776" extrusionOk="0">
                    <a:moveTo>
                      <a:pt x="3888" y="1"/>
                    </a:moveTo>
                    <a:cubicBezTo>
                      <a:pt x="1740" y="1"/>
                      <a:pt x="1" y="1740"/>
                      <a:pt x="1" y="3888"/>
                    </a:cubicBezTo>
                    <a:cubicBezTo>
                      <a:pt x="1" y="6035"/>
                      <a:pt x="1740" y="7775"/>
                      <a:pt x="3888" y="7775"/>
                    </a:cubicBezTo>
                    <a:lnTo>
                      <a:pt x="28951" y="7775"/>
                    </a:lnTo>
                    <a:cubicBezTo>
                      <a:pt x="28669" y="6615"/>
                      <a:pt x="28497" y="5299"/>
                      <a:pt x="28497" y="3888"/>
                    </a:cubicBezTo>
                    <a:cubicBezTo>
                      <a:pt x="28497" y="2477"/>
                      <a:pt x="28669" y="1161"/>
                      <a:pt x="28951" y="1"/>
                    </a:cubicBezTo>
                    <a:close/>
                  </a:path>
                </a:pathLst>
              </a:custGeom>
              <a:solidFill>
                <a:srgbClr val="FBCF62"/>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13" name="Google Shape;1313;p39"/>
              <p:cNvSpPr/>
              <p:nvPr/>
            </p:nvSpPr>
            <p:spPr>
              <a:xfrm>
                <a:off x="1659282" y="2242856"/>
                <a:ext cx="1222299" cy="260591"/>
              </a:xfrm>
              <a:custGeom>
                <a:avLst/>
                <a:gdLst/>
                <a:ahLst/>
                <a:cxnLst/>
                <a:rect l="l" t="t" r="r" b="b"/>
                <a:pathLst>
                  <a:path w="26914" h="5738" extrusionOk="0">
                    <a:moveTo>
                      <a:pt x="2869" y="0"/>
                    </a:moveTo>
                    <a:cubicBezTo>
                      <a:pt x="1286" y="0"/>
                      <a:pt x="1" y="1286"/>
                      <a:pt x="1" y="2869"/>
                    </a:cubicBezTo>
                    <a:cubicBezTo>
                      <a:pt x="1" y="4452"/>
                      <a:pt x="1286" y="5737"/>
                      <a:pt x="2869" y="5737"/>
                    </a:cubicBezTo>
                    <a:lnTo>
                      <a:pt x="26913" y="5737"/>
                    </a:lnTo>
                    <a:cubicBezTo>
                      <a:pt x="26757" y="4844"/>
                      <a:pt x="26663" y="3888"/>
                      <a:pt x="26663" y="2869"/>
                    </a:cubicBezTo>
                    <a:cubicBezTo>
                      <a:pt x="26663" y="1866"/>
                      <a:pt x="26757" y="894"/>
                      <a:pt x="26913" y="0"/>
                    </a:cubicBezTo>
                    <a:close/>
                  </a:path>
                </a:pathLst>
              </a:custGeom>
              <a:solidFill>
                <a:srgbClr val="FAF8DF"/>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14" name="Google Shape;1314;p39"/>
              <p:cNvSpPr/>
              <p:nvPr/>
            </p:nvSpPr>
            <p:spPr>
              <a:xfrm>
                <a:off x="1575991" y="2373106"/>
                <a:ext cx="1314855" cy="176619"/>
              </a:xfrm>
              <a:custGeom>
                <a:avLst/>
                <a:gdLst/>
                <a:ahLst/>
                <a:cxnLst/>
                <a:rect l="l" t="t" r="r" b="b"/>
                <a:pathLst>
                  <a:path w="28952" h="3889" extrusionOk="0">
                    <a:moveTo>
                      <a:pt x="1" y="1"/>
                    </a:moveTo>
                    <a:cubicBezTo>
                      <a:pt x="1" y="2148"/>
                      <a:pt x="1740" y="3888"/>
                      <a:pt x="3888" y="3888"/>
                    </a:cubicBezTo>
                    <a:lnTo>
                      <a:pt x="28951" y="3888"/>
                    </a:lnTo>
                    <a:cubicBezTo>
                      <a:pt x="28873" y="3559"/>
                      <a:pt x="28794" y="3230"/>
                      <a:pt x="28747" y="2869"/>
                    </a:cubicBezTo>
                    <a:cubicBezTo>
                      <a:pt x="28700" y="2666"/>
                      <a:pt x="28669" y="2446"/>
                      <a:pt x="28638" y="2211"/>
                    </a:cubicBezTo>
                    <a:cubicBezTo>
                      <a:pt x="28638" y="2211"/>
                      <a:pt x="28638" y="2195"/>
                      <a:pt x="28638" y="2180"/>
                    </a:cubicBezTo>
                    <a:cubicBezTo>
                      <a:pt x="28606" y="1944"/>
                      <a:pt x="28575" y="1725"/>
                      <a:pt x="28559" y="1490"/>
                    </a:cubicBezTo>
                    <a:cubicBezTo>
                      <a:pt x="28559" y="1474"/>
                      <a:pt x="28559" y="1474"/>
                      <a:pt x="28559" y="1459"/>
                    </a:cubicBezTo>
                    <a:cubicBezTo>
                      <a:pt x="28544" y="1255"/>
                      <a:pt x="28528" y="1051"/>
                      <a:pt x="28512" y="832"/>
                    </a:cubicBezTo>
                    <a:cubicBezTo>
                      <a:pt x="28512" y="785"/>
                      <a:pt x="28512" y="738"/>
                      <a:pt x="28512" y="675"/>
                    </a:cubicBezTo>
                    <a:cubicBezTo>
                      <a:pt x="28497" y="455"/>
                      <a:pt x="28497" y="236"/>
                      <a:pt x="28497" y="1"/>
                    </a:cubicBezTo>
                    <a:close/>
                  </a:path>
                </a:pathLst>
              </a:custGeom>
              <a:solidFill>
                <a:srgbClr val="DAD9C3">
                  <a:alpha val="35270"/>
                </a:srgbClr>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315" name="Google Shape;1315;p39"/>
            <p:cNvSpPr/>
            <p:nvPr/>
          </p:nvSpPr>
          <p:spPr>
            <a:xfrm>
              <a:off x="7400125" y="3178750"/>
              <a:ext cx="192600" cy="192600"/>
            </a:xfrm>
            <a:prstGeom prst="ellipse">
              <a:avLst/>
            </a:prstGeom>
            <a:solidFill>
              <a:srgbClr val="FBCF62"/>
            </a:solidFill>
            <a:ln>
              <a:noFill/>
            </a:ln>
            <a:effectLst>
              <a:outerShdw blurRad="57150" dist="19050" dir="5400000" algn="bl" rotWithShape="0">
                <a:srgbClr val="A2ABD6">
                  <a:alpha val="50000"/>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None/>
              </a:pPr>
              <a:endParaRPr sz="2400">
                <a:solidFill>
                  <a:srgbClr val="050504"/>
                </a:solidFill>
                <a:latin typeface="Dela Gothic One"/>
                <a:ea typeface="Dela Gothic One"/>
                <a:cs typeface="Dela Gothic One"/>
                <a:sym typeface="Dela Gothic One"/>
              </a:endParaRPr>
            </a:p>
          </p:txBody>
        </p:sp>
      </p:grpSp>
      <p:grpSp>
        <p:nvGrpSpPr>
          <p:cNvPr id="1316" name="Google Shape;1316;p39"/>
          <p:cNvGrpSpPr/>
          <p:nvPr/>
        </p:nvGrpSpPr>
        <p:grpSpPr>
          <a:xfrm>
            <a:off x="7125948" y="2444395"/>
            <a:ext cx="1814894" cy="540032"/>
            <a:chOff x="7125998" y="2444445"/>
            <a:chExt cx="1814894" cy="540032"/>
          </a:xfrm>
        </p:grpSpPr>
        <p:grpSp>
          <p:nvGrpSpPr>
            <p:cNvPr id="1317" name="Google Shape;1317;p39"/>
            <p:cNvGrpSpPr/>
            <p:nvPr/>
          </p:nvGrpSpPr>
          <p:grpSpPr>
            <a:xfrm>
              <a:off x="7125998" y="2444445"/>
              <a:ext cx="1814894" cy="540032"/>
              <a:chOff x="1575991" y="2196578"/>
              <a:chExt cx="1314855" cy="353147"/>
            </a:xfrm>
          </p:grpSpPr>
          <p:sp>
            <p:nvSpPr>
              <p:cNvPr id="1318" name="Google Shape;1318;p39"/>
              <p:cNvSpPr/>
              <p:nvPr/>
            </p:nvSpPr>
            <p:spPr>
              <a:xfrm>
                <a:off x="1575991" y="2196578"/>
                <a:ext cx="1314855" cy="353147"/>
              </a:xfrm>
              <a:custGeom>
                <a:avLst/>
                <a:gdLst/>
                <a:ahLst/>
                <a:cxnLst/>
                <a:rect l="l" t="t" r="r" b="b"/>
                <a:pathLst>
                  <a:path w="28952" h="7776" extrusionOk="0">
                    <a:moveTo>
                      <a:pt x="3888" y="1"/>
                    </a:moveTo>
                    <a:cubicBezTo>
                      <a:pt x="1740" y="1"/>
                      <a:pt x="1" y="1740"/>
                      <a:pt x="1" y="3888"/>
                    </a:cubicBezTo>
                    <a:cubicBezTo>
                      <a:pt x="1" y="6035"/>
                      <a:pt x="1740" y="7775"/>
                      <a:pt x="3888" y="7775"/>
                    </a:cubicBezTo>
                    <a:lnTo>
                      <a:pt x="28951" y="7775"/>
                    </a:lnTo>
                    <a:cubicBezTo>
                      <a:pt x="28669" y="6615"/>
                      <a:pt x="28497" y="5299"/>
                      <a:pt x="28497" y="3888"/>
                    </a:cubicBezTo>
                    <a:cubicBezTo>
                      <a:pt x="28497" y="2477"/>
                      <a:pt x="28669" y="1161"/>
                      <a:pt x="28951" y="1"/>
                    </a:cubicBezTo>
                    <a:close/>
                  </a:path>
                </a:pathLst>
              </a:custGeom>
              <a:solidFill>
                <a:srgbClr val="EB7C9D"/>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19" name="Google Shape;1319;p39"/>
              <p:cNvSpPr/>
              <p:nvPr/>
            </p:nvSpPr>
            <p:spPr>
              <a:xfrm>
                <a:off x="1659282" y="2242856"/>
                <a:ext cx="1222299" cy="260591"/>
              </a:xfrm>
              <a:custGeom>
                <a:avLst/>
                <a:gdLst/>
                <a:ahLst/>
                <a:cxnLst/>
                <a:rect l="l" t="t" r="r" b="b"/>
                <a:pathLst>
                  <a:path w="26914" h="5738" extrusionOk="0">
                    <a:moveTo>
                      <a:pt x="2869" y="0"/>
                    </a:moveTo>
                    <a:cubicBezTo>
                      <a:pt x="1286" y="0"/>
                      <a:pt x="1" y="1286"/>
                      <a:pt x="1" y="2869"/>
                    </a:cubicBezTo>
                    <a:cubicBezTo>
                      <a:pt x="1" y="4452"/>
                      <a:pt x="1286" y="5737"/>
                      <a:pt x="2869" y="5737"/>
                    </a:cubicBezTo>
                    <a:lnTo>
                      <a:pt x="26913" y="5737"/>
                    </a:lnTo>
                    <a:cubicBezTo>
                      <a:pt x="26757" y="4844"/>
                      <a:pt x="26663" y="3888"/>
                      <a:pt x="26663" y="2869"/>
                    </a:cubicBezTo>
                    <a:cubicBezTo>
                      <a:pt x="26663" y="1866"/>
                      <a:pt x="26757" y="894"/>
                      <a:pt x="26913" y="0"/>
                    </a:cubicBezTo>
                    <a:close/>
                  </a:path>
                </a:pathLst>
              </a:custGeom>
              <a:solidFill>
                <a:srgbClr val="FAF8DF"/>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0" name="Google Shape;1320;p39"/>
              <p:cNvSpPr/>
              <p:nvPr/>
            </p:nvSpPr>
            <p:spPr>
              <a:xfrm>
                <a:off x="1575991" y="2373106"/>
                <a:ext cx="1314855" cy="176619"/>
              </a:xfrm>
              <a:custGeom>
                <a:avLst/>
                <a:gdLst/>
                <a:ahLst/>
                <a:cxnLst/>
                <a:rect l="l" t="t" r="r" b="b"/>
                <a:pathLst>
                  <a:path w="28952" h="3889" extrusionOk="0">
                    <a:moveTo>
                      <a:pt x="1" y="1"/>
                    </a:moveTo>
                    <a:cubicBezTo>
                      <a:pt x="1" y="2148"/>
                      <a:pt x="1740" y="3888"/>
                      <a:pt x="3888" y="3888"/>
                    </a:cubicBezTo>
                    <a:lnTo>
                      <a:pt x="28951" y="3888"/>
                    </a:lnTo>
                    <a:cubicBezTo>
                      <a:pt x="28873" y="3559"/>
                      <a:pt x="28794" y="3230"/>
                      <a:pt x="28747" y="2869"/>
                    </a:cubicBezTo>
                    <a:cubicBezTo>
                      <a:pt x="28700" y="2666"/>
                      <a:pt x="28669" y="2446"/>
                      <a:pt x="28638" y="2211"/>
                    </a:cubicBezTo>
                    <a:cubicBezTo>
                      <a:pt x="28638" y="2211"/>
                      <a:pt x="28638" y="2195"/>
                      <a:pt x="28638" y="2180"/>
                    </a:cubicBezTo>
                    <a:cubicBezTo>
                      <a:pt x="28606" y="1944"/>
                      <a:pt x="28575" y="1725"/>
                      <a:pt x="28559" y="1490"/>
                    </a:cubicBezTo>
                    <a:cubicBezTo>
                      <a:pt x="28559" y="1474"/>
                      <a:pt x="28559" y="1474"/>
                      <a:pt x="28559" y="1459"/>
                    </a:cubicBezTo>
                    <a:cubicBezTo>
                      <a:pt x="28544" y="1255"/>
                      <a:pt x="28528" y="1051"/>
                      <a:pt x="28512" y="832"/>
                    </a:cubicBezTo>
                    <a:cubicBezTo>
                      <a:pt x="28512" y="785"/>
                      <a:pt x="28512" y="738"/>
                      <a:pt x="28512" y="675"/>
                    </a:cubicBezTo>
                    <a:cubicBezTo>
                      <a:pt x="28497" y="455"/>
                      <a:pt x="28497" y="236"/>
                      <a:pt x="28497" y="1"/>
                    </a:cubicBezTo>
                    <a:close/>
                  </a:path>
                </a:pathLst>
              </a:custGeom>
              <a:solidFill>
                <a:srgbClr val="DAD9C3">
                  <a:alpha val="35270"/>
                </a:srgbClr>
              </a:solidFill>
              <a:ln>
                <a:noFill/>
              </a:ln>
              <a:effectLst>
                <a:outerShdw blurRad="57150" dist="19050" dir="5400000" algn="bl" rotWithShape="0">
                  <a:srgbClr val="A2ABD6">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321" name="Google Shape;1321;p39"/>
            <p:cNvSpPr/>
            <p:nvPr/>
          </p:nvSpPr>
          <p:spPr>
            <a:xfrm>
              <a:off x="7644375" y="2618163"/>
              <a:ext cx="192600" cy="192600"/>
            </a:xfrm>
            <a:prstGeom prst="ellipse">
              <a:avLst/>
            </a:prstGeom>
            <a:solidFill>
              <a:srgbClr val="EB7C9D"/>
            </a:solidFill>
            <a:ln>
              <a:noFill/>
            </a:ln>
            <a:effectLst>
              <a:outerShdw blurRad="57150" dist="19050" dir="5400000" algn="bl" rotWithShape="0">
                <a:srgbClr val="A2ABD6">
                  <a:alpha val="50000"/>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None/>
              </a:pPr>
              <a:endParaRPr sz="2400">
                <a:solidFill>
                  <a:srgbClr val="050504"/>
                </a:solidFill>
                <a:latin typeface="Dela Gothic One"/>
                <a:ea typeface="Dela Gothic One"/>
                <a:cs typeface="Dela Gothic One"/>
                <a:sym typeface="Dela Gothic One"/>
              </a:endParaRPr>
            </a:p>
          </p:txBody>
        </p:sp>
      </p:grpSp>
      <p:grpSp>
        <p:nvGrpSpPr>
          <p:cNvPr id="1322" name="Google Shape;1322;p39"/>
          <p:cNvGrpSpPr/>
          <p:nvPr/>
        </p:nvGrpSpPr>
        <p:grpSpPr>
          <a:xfrm>
            <a:off x="-432234" y="2686054"/>
            <a:ext cx="1480708" cy="2117707"/>
            <a:chOff x="1133466" y="2485804"/>
            <a:chExt cx="1480708" cy="2117707"/>
          </a:xfrm>
        </p:grpSpPr>
        <p:sp>
          <p:nvSpPr>
            <p:cNvPr id="1323" name="Google Shape;1323;p39"/>
            <p:cNvSpPr/>
            <p:nvPr/>
          </p:nvSpPr>
          <p:spPr>
            <a:xfrm>
              <a:off x="1133466" y="44171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0C0044">
                <a:alpha val="12549"/>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4" name="Google Shape;1324;p39"/>
            <p:cNvSpPr/>
            <p:nvPr/>
          </p:nvSpPr>
          <p:spPr>
            <a:xfrm>
              <a:off x="1398048" y="30283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5" name="Google Shape;1325;p39"/>
            <p:cNvSpPr/>
            <p:nvPr/>
          </p:nvSpPr>
          <p:spPr>
            <a:xfrm>
              <a:off x="1453680" y="30283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6" name="Google Shape;1326;p39"/>
            <p:cNvSpPr/>
            <p:nvPr/>
          </p:nvSpPr>
          <p:spPr>
            <a:xfrm>
              <a:off x="2067553" y="29196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503156"/>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7" name="Google Shape;1327;p39"/>
            <p:cNvSpPr/>
            <p:nvPr/>
          </p:nvSpPr>
          <p:spPr>
            <a:xfrm>
              <a:off x="2067553" y="29196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8" name="Google Shape;1328;p39"/>
            <p:cNvSpPr/>
            <p:nvPr/>
          </p:nvSpPr>
          <p:spPr>
            <a:xfrm>
              <a:off x="2306884" y="28173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29" name="Google Shape;1329;p39"/>
            <p:cNvSpPr/>
            <p:nvPr/>
          </p:nvSpPr>
          <p:spPr>
            <a:xfrm>
              <a:off x="2206617" y="28730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0" name="Google Shape;1330;p39"/>
            <p:cNvSpPr/>
            <p:nvPr/>
          </p:nvSpPr>
          <p:spPr>
            <a:xfrm>
              <a:off x="2296540" y="29079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1" name="Google Shape;1331;p39"/>
            <p:cNvSpPr/>
            <p:nvPr/>
          </p:nvSpPr>
          <p:spPr>
            <a:xfrm>
              <a:off x="1492477" y="30697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2" name="Google Shape;1332;p39"/>
            <p:cNvSpPr/>
            <p:nvPr/>
          </p:nvSpPr>
          <p:spPr>
            <a:xfrm>
              <a:off x="1597279" y="33990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3" name="Google Shape;1333;p39"/>
            <p:cNvSpPr/>
            <p:nvPr/>
          </p:nvSpPr>
          <p:spPr>
            <a:xfrm>
              <a:off x="1949176" y="33770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4" name="Google Shape;1334;p39"/>
            <p:cNvSpPr/>
            <p:nvPr/>
          </p:nvSpPr>
          <p:spPr>
            <a:xfrm>
              <a:off x="1680060" y="33556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5" name="Google Shape;1335;p39"/>
            <p:cNvSpPr/>
            <p:nvPr/>
          </p:nvSpPr>
          <p:spPr>
            <a:xfrm>
              <a:off x="1715003" y="33259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6" name="Google Shape;1336;p39"/>
            <p:cNvSpPr/>
            <p:nvPr/>
          </p:nvSpPr>
          <p:spPr>
            <a:xfrm>
              <a:off x="2114767" y="26952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7" name="Google Shape;1337;p39"/>
            <p:cNvSpPr/>
            <p:nvPr/>
          </p:nvSpPr>
          <p:spPr>
            <a:xfrm>
              <a:off x="1568173" y="26609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8" name="Google Shape;1338;p39"/>
            <p:cNvSpPr/>
            <p:nvPr/>
          </p:nvSpPr>
          <p:spPr>
            <a:xfrm>
              <a:off x="1494433" y="31040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39" name="Google Shape;1339;p39"/>
            <p:cNvSpPr/>
            <p:nvPr/>
          </p:nvSpPr>
          <p:spPr>
            <a:xfrm>
              <a:off x="1709193" y="29494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0" name="Google Shape;1340;p39"/>
            <p:cNvSpPr/>
            <p:nvPr/>
          </p:nvSpPr>
          <p:spPr>
            <a:xfrm>
              <a:off x="1747339" y="29394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1" name="Google Shape;1341;p39"/>
            <p:cNvSpPr/>
            <p:nvPr/>
          </p:nvSpPr>
          <p:spPr>
            <a:xfrm>
              <a:off x="1750570" y="29439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2" name="Google Shape;1342;p39"/>
            <p:cNvSpPr/>
            <p:nvPr/>
          </p:nvSpPr>
          <p:spPr>
            <a:xfrm>
              <a:off x="1779675" y="29476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3" name="Google Shape;1343;p39"/>
            <p:cNvSpPr/>
            <p:nvPr/>
          </p:nvSpPr>
          <p:spPr>
            <a:xfrm>
              <a:off x="2149710" y="28814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4" name="Google Shape;1344;p39"/>
            <p:cNvSpPr/>
            <p:nvPr/>
          </p:nvSpPr>
          <p:spPr>
            <a:xfrm>
              <a:off x="2079824" y="28859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5" name="Google Shape;1345;p39"/>
            <p:cNvSpPr/>
            <p:nvPr/>
          </p:nvSpPr>
          <p:spPr>
            <a:xfrm>
              <a:off x="2079824" y="28911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6" name="Google Shape;1346;p39"/>
            <p:cNvSpPr/>
            <p:nvPr/>
          </p:nvSpPr>
          <p:spPr>
            <a:xfrm>
              <a:off x="2110884" y="28929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7" name="Google Shape;1347;p39"/>
            <p:cNvSpPr/>
            <p:nvPr/>
          </p:nvSpPr>
          <p:spPr>
            <a:xfrm>
              <a:off x="1985395" y="30407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8" name="Google Shape;1348;p39"/>
            <p:cNvSpPr/>
            <p:nvPr/>
          </p:nvSpPr>
          <p:spPr>
            <a:xfrm>
              <a:off x="1850185" y="31059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49" name="Google Shape;1349;p39"/>
            <p:cNvSpPr/>
            <p:nvPr/>
          </p:nvSpPr>
          <p:spPr>
            <a:xfrm>
              <a:off x="1568173" y="40081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0" name="Google Shape;1350;p39"/>
            <p:cNvSpPr/>
            <p:nvPr/>
          </p:nvSpPr>
          <p:spPr>
            <a:xfrm>
              <a:off x="1837432" y="31378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1" name="Google Shape;1351;p39"/>
            <p:cNvSpPr/>
            <p:nvPr/>
          </p:nvSpPr>
          <p:spPr>
            <a:xfrm>
              <a:off x="2134832" y="31039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2" name="Google Shape;1352;p39"/>
            <p:cNvSpPr/>
            <p:nvPr/>
          </p:nvSpPr>
          <p:spPr>
            <a:xfrm>
              <a:off x="1559105" y="41312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3" name="Google Shape;1353;p39"/>
            <p:cNvSpPr/>
            <p:nvPr/>
          </p:nvSpPr>
          <p:spPr>
            <a:xfrm>
              <a:off x="2006735" y="42366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4" name="Google Shape;1354;p39"/>
            <p:cNvSpPr/>
            <p:nvPr/>
          </p:nvSpPr>
          <p:spPr>
            <a:xfrm>
              <a:off x="1991205" y="32554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5" name="Google Shape;1355;p39"/>
            <p:cNvSpPr/>
            <p:nvPr/>
          </p:nvSpPr>
          <p:spPr>
            <a:xfrm>
              <a:off x="1542922" y="37205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6" name="Google Shape;1356;p39"/>
            <p:cNvSpPr/>
            <p:nvPr/>
          </p:nvSpPr>
          <p:spPr>
            <a:xfrm>
              <a:off x="1542922" y="41390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7" name="Google Shape;1357;p39"/>
            <p:cNvSpPr/>
            <p:nvPr/>
          </p:nvSpPr>
          <p:spPr>
            <a:xfrm>
              <a:off x="2013196" y="42399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8" name="Google Shape;1358;p39"/>
            <p:cNvSpPr/>
            <p:nvPr/>
          </p:nvSpPr>
          <p:spPr>
            <a:xfrm>
              <a:off x="1690432" y="37205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59" name="Google Shape;1359;p39"/>
            <p:cNvSpPr/>
            <p:nvPr/>
          </p:nvSpPr>
          <p:spPr>
            <a:xfrm>
              <a:off x="1651606" y="31175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0" name="Google Shape;1360;p39"/>
            <p:cNvSpPr/>
            <p:nvPr/>
          </p:nvSpPr>
          <p:spPr>
            <a:xfrm>
              <a:off x="1568173" y="37158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1" name="Google Shape;1361;p39"/>
            <p:cNvSpPr/>
            <p:nvPr/>
          </p:nvSpPr>
          <p:spPr>
            <a:xfrm>
              <a:off x="1410971" y="41312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2" name="Google Shape;1362;p39"/>
            <p:cNvSpPr/>
            <p:nvPr/>
          </p:nvSpPr>
          <p:spPr>
            <a:xfrm>
              <a:off x="2006735" y="42444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3" name="Google Shape;1363;p39"/>
            <p:cNvSpPr/>
            <p:nvPr/>
          </p:nvSpPr>
          <p:spPr>
            <a:xfrm>
              <a:off x="2176860" y="30347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4" name="Google Shape;1364;p39"/>
            <p:cNvSpPr/>
            <p:nvPr/>
          </p:nvSpPr>
          <p:spPr>
            <a:xfrm>
              <a:off x="1673598" y="36836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5" name="Google Shape;1365;p39"/>
            <p:cNvSpPr/>
            <p:nvPr/>
          </p:nvSpPr>
          <p:spPr>
            <a:xfrm>
              <a:off x="1807505" y="37540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6" name="Google Shape;1366;p39"/>
            <p:cNvSpPr/>
            <p:nvPr/>
          </p:nvSpPr>
          <p:spPr>
            <a:xfrm>
              <a:off x="1772051" y="37301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7" name="Google Shape;1367;p39"/>
            <p:cNvSpPr/>
            <p:nvPr/>
          </p:nvSpPr>
          <p:spPr>
            <a:xfrm>
              <a:off x="1751873" y="32924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8" name="Google Shape;1368;p39"/>
            <p:cNvSpPr/>
            <p:nvPr/>
          </p:nvSpPr>
          <p:spPr>
            <a:xfrm>
              <a:off x="1777748" y="33099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69" name="Google Shape;1369;p39"/>
            <p:cNvSpPr/>
            <p:nvPr/>
          </p:nvSpPr>
          <p:spPr>
            <a:xfrm>
              <a:off x="1823035" y="33420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0" name="Google Shape;1370;p39"/>
            <p:cNvSpPr/>
            <p:nvPr/>
          </p:nvSpPr>
          <p:spPr>
            <a:xfrm>
              <a:off x="1839841" y="33569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1" name="Google Shape;1371;p39"/>
            <p:cNvSpPr/>
            <p:nvPr/>
          </p:nvSpPr>
          <p:spPr>
            <a:xfrm>
              <a:off x="1828193" y="38110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2" name="Google Shape;1372;p39"/>
            <p:cNvSpPr/>
            <p:nvPr/>
          </p:nvSpPr>
          <p:spPr>
            <a:xfrm>
              <a:off x="1784209" y="34675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3" name="Google Shape;1373;p39"/>
            <p:cNvSpPr/>
            <p:nvPr/>
          </p:nvSpPr>
          <p:spPr>
            <a:xfrm>
              <a:off x="1985395" y="34520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4" name="Google Shape;1374;p39"/>
            <p:cNvSpPr/>
            <p:nvPr/>
          </p:nvSpPr>
          <p:spPr>
            <a:xfrm>
              <a:off x="1785796" y="32940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5" name="Google Shape;1375;p39"/>
            <p:cNvSpPr/>
            <p:nvPr/>
          </p:nvSpPr>
          <p:spPr>
            <a:xfrm>
              <a:off x="1929763" y="32719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6" name="Google Shape;1376;p39"/>
            <p:cNvSpPr/>
            <p:nvPr/>
          </p:nvSpPr>
          <p:spPr>
            <a:xfrm>
              <a:off x="1568173" y="26609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7" name="Google Shape;1377;p39"/>
            <p:cNvSpPr/>
            <p:nvPr/>
          </p:nvSpPr>
          <p:spPr>
            <a:xfrm>
              <a:off x="1654837" y="34188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8" name="Google Shape;1378;p39"/>
            <p:cNvSpPr/>
            <p:nvPr/>
          </p:nvSpPr>
          <p:spPr>
            <a:xfrm>
              <a:off x="1780327" y="34188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79" name="Google Shape;1379;p39"/>
            <p:cNvSpPr/>
            <p:nvPr/>
          </p:nvSpPr>
          <p:spPr>
            <a:xfrm>
              <a:off x="1981512" y="33968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0" name="Google Shape;1380;p39"/>
            <p:cNvSpPr/>
            <p:nvPr/>
          </p:nvSpPr>
          <p:spPr>
            <a:xfrm>
              <a:off x="1981512" y="33968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1" name="Google Shape;1381;p39"/>
            <p:cNvSpPr/>
            <p:nvPr/>
          </p:nvSpPr>
          <p:spPr>
            <a:xfrm>
              <a:off x="1673598" y="34300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2" name="Google Shape;1382;p39"/>
            <p:cNvSpPr/>
            <p:nvPr/>
          </p:nvSpPr>
          <p:spPr>
            <a:xfrm>
              <a:off x="2112188" y="34003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3" name="Google Shape;1383;p39"/>
            <p:cNvSpPr/>
            <p:nvPr/>
          </p:nvSpPr>
          <p:spPr>
            <a:xfrm>
              <a:off x="1567522" y="31958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4" name="Google Shape;1384;p39"/>
            <p:cNvSpPr/>
            <p:nvPr/>
          </p:nvSpPr>
          <p:spPr>
            <a:xfrm>
              <a:off x="2308187" y="29940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5" name="Google Shape;1385;p39"/>
            <p:cNvSpPr/>
            <p:nvPr/>
          </p:nvSpPr>
          <p:spPr>
            <a:xfrm>
              <a:off x="1715853" y="28730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6" name="Google Shape;1386;p39"/>
            <p:cNvSpPr/>
            <p:nvPr/>
          </p:nvSpPr>
          <p:spPr>
            <a:xfrm>
              <a:off x="2070783" y="28245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7" name="Google Shape;1387;p39"/>
            <p:cNvSpPr/>
            <p:nvPr/>
          </p:nvSpPr>
          <p:spPr>
            <a:xfrm>
              <a:off x="1386401" y="29430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8" name="Google Shape;1388;p39"/>
            <p:cNvSpPr/>
            <p:nvPr/>
          </p:nvSpPr>
          <p:spPr>
            <a:xfrm>
              <a:off x="1479554" y="24858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89" name="Google Shape;1389;p39"/>
            <p:cNvSpPr/>
            <p:nvPr/>
          </p:nvSpPr>
          <p:spPr>
            <a:xfrm>
              <a:off x="1479554" y="25535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0" name="Google Shape;1390;p39"/>
            <p:cNvSpPr/>
            <p:nvPr/>
          </p:nvSpPr>
          <p:spPr>
            <a:xfrm>
              <a:off x="1553918" y="42095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1" name="Google Shape;1391;p39"/>
            <p:cNvSpPr/>
            <p:nvPr/>
          </p:nvSpPr>
          <p:spPr>
            <a:xfrm>
              <a:off x="1595323" y="42496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2" name="Google Shape;1392;p39"/>
            <p:cNvSpPr/>
            <p:nvPr/>
          </p:nvSpPr>
          <p:spPr>
            <a:xfrm>
              <a:off x="1504125" y="42554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3" name="Google Shape;1393;p39"/>
            <p:cNvSpPr/>
            <p:nvPr/>
          </p:nvSpPr>
          <p:spPr>
            <a:xfrm>
              <a:off x="1549412" y="42968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4" name="Google Shape;1394;p39"/>
            <p:cNvSpPr/>
            <p:nvPr/>
          </p:nvSpPr>
          <p:spPr>
            <a:xfrm>
              <a:off x="1445915" y="42916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5" name="Google Shape;1395;p39"/>
            <p:cNvSpPr/>
            <p:nvPr/>
          </p:nvSpPr>
          <p:spPr>
            <a:xfrm>
              <a:off x="1506704" y="43330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6" name="Google Shape;1396;p39"/>
            <p:cNvSpPr/>
            <p:nvPr/>
          </p:nvSpPr>
          <p:spPr>
            <a:xfrm>
              <a:off x="1464676" y="43725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7" name="Google Shape;1397;p39"/>
            <p:cNvSpPr/>
            <p:nvPr/>
          </p:nvSpPr>
          <p:spPr>
            <a:xfrm>
              <a:off x="1502821" y="44281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8" name="Google Shape;1398;p39"/>
            <p:cNvSpPr/>
            <p:nvPr/>
          </p:nvSpPr>
          <p:spPr>
            <a:xfrm>
              <a:off x="1499591" y="44779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99" name="Google Shape;1399;p39"/>
            <p:cNvSpPr/>
            <p:nvPr/>
          </p:nvSpPr>
          <p:spPr>
            <a:xfrm>
              <a:off x="1561684" y="44022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0" name="Google Shape;1400;p39"/>
            <p:cNvSpPr/>
            <p:nvPr/>
          </p:nvSpPr>
          <p:spPr>
            <a:xfrm>
              <a:off x="1549412" y="43557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1" name="Google Shape;1401;p39"/>
            <p:cNvSpPr/>
            <p:nvPr/>
          </p:nvSpPr>
          <p:spPr>
            <a:xfrm>
              <a:off x="1634801" y="43453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2" name="Google Shape;1402;p39"/>
            <p:cNvSpPr/>
            <p:nvPr/>
          </p:nvSpPr>
          <p:spPr>
            <a:xfrm>
              <a:off x="1631542" y="43039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3" name="Google Shape;1403;p39"/>
            <p:cNvSpPr/>
            <p:nvPr/>
          </p:nvSpPr>
          <p:spPr>
            <a:xfrm>
              <a:off x="1679436" y="43240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4" name="Google Shape;1404;p39"/>
            <p:cNvSpPr/>
            <p:nvPr/>
          </p:nvSpPr>
          <p:spPr>
            <a:xfrm>
              <a:off x="1432311" y="43440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5" name="Google Shape;1405;p39"/>
            <p:cNvSpPr/>
            <p:nvPr/>
          </p:nvSpPr>
          <p:spPr>
            <a:xfrm>
              <a:off x="1522234" y="42159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6" name="Google Shape;1406;p39"/>
            <p:cNvSpPr/>
            <p:nvPr/>
          </p:nvSpPr>
          <p:spPr>
            <a:xfrm>
              <a:off x="1561060" y="41746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7" name="Google Shape;1407;p39"/>
            <p:cNvSpPr/>
            <p:nvPr/>
          </p:nvSpPr>
          <p:spPr>
            <a:xfrm>
              <a:off x="1595975" y="43511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8" name="Google Shape;1408;p39"/>
            <p:cNvSpPr/>
            <p:nvPr/>
          </p:nvSpPr>
          <p:spPr>
            <a:xfrm>
              <a:off x="2015804" y="43091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09" name="Google Shape;1409;p39"/>
            <p:cNvSpPr/>
            <p:nvPr/>
          </p:nvSpPr>
          <p:spPr>
            <a:xfrm>
              <a:off x="2057208" y="43447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0" name="Google Shape;1410;p39"/>
            <p:cNvSpPr/>
            <p:nvPr/>
          </p:nvSpPr>
          <p:spPr>
            <a:xfrm>
              <a:off x="2081779" y="43188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1" name="Google Shape;1411;p39"/>
            <p:cNvSpPr/>
            <p:nvPr/>
          </p:nvSpPr>
          <p:spPr>
            <a:xfrm>
              <a:off x="2117346" y="43563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2" name="Google Shape;1412;p39"/>
            <p:cNvSpPr/>
            <p:nvPr/>
          </p:nvSpPr>
          <p:spPr>
            <a:xfrm>
              <a:off x="2150334" y="43175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3" name="Google Shape;1413;p39"/>
            <p:cNvSpPr/>
            <p:nvPr/>
          </p:nvSpPr>
          <p:spPr>
            <a:xfrm>
              <a:off x="2189811" y="43376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4" name="Google Shape;1414;p39"/>
            <p:cNvSpPr/>
            <p:nvPr/>
          </p:nvSpPr>
          <p:spPr>
            <a:xfrm>
              <a:off x="2216338" y="42845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5" name="Google Shape;1415;p39"/>
            <p:cNvSpPr/>
            <p:nvPr/>
          </p:nvSpPr>
          <p:spPr>
            <a:xfrm>
              <a:off x="2237026" y="43272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6" name="Google Shape;1416;p39"/>
            <p:cNvSpPr/>
            <p:nvPr/>
          </p:nvSpPr>
          <p:spPr>
            <a:xfrm>
              <a:off x="2030682" y="43783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7" name="Google Shape;1417;p39"/>
            <p:cNvSpPr/>
            <p:nvPr/>
          </p:nvSpPr>
          <p:spPr>
            <a:xfrm>
              <a:off x="2063018" y="44165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8" name="Google Shape;1418;p39"/>
            <p:cNvSpPr/>
            <p:nvPr/>
          </p:nvSpPr>
          <p:spPr>
            <a:xfrm>
              <a:off x="2084358" y="43919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19" name="Google Shape;1419;p39"/>
            <p:cNvSpPr/>
            <p:nvPr/>
          </p:nvSpPr>
          <p:spPr>
            <a:xfrm>
              <a:off x="2136107" y="44197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0" name="Google Shape;1420;p39"/>
            <p:cNvSpPr/>
            <p:nvPr/>
          </p:nvSpPr>
          <p:spPr>
            <a:xfrm>
              <a:off x="2157447" y="43828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1" name="Google Shape;1421;p39"/>
            <p:cNvSpPr/>
            <p:nvPr/>
          </p:nvSpPr>
          <p:spPr>
            <a:xfrm>
              <a:off x="2204690" y="43997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2" name="Google Shape;1422;p39"/>
            <p:cNvSpPr/>
            <p:nvPr/>
          </p:nvSpPr>
          <p:spPr>
            <a:xfrm>
              <a:off x="2225378" y="43757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3" name="Google Shape;1423;p39"/>
            <p:cNvSpPr/>
            <p:nvPr/>
          </p:nvSpPr>
          <p:spPr>
            <a:xfrm>
              <a:off x="2244139" y="44501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4" name="Google Shape;1424;p39"/>
            <p:cNvSpPr/>
            <p:nvPr/>
          </p:nvSpPr>
          <p:spPr>
            <a:xfrm>
              <a:off x="2164589" y="44579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5" name="Google Shape;1425;p39"/>
            <p:cNvSpPr/>
            <p:nvPr/>
          </p:nvSpPr>
          <p:spPr>
            <a:xfrm>
              <a:off x="2169747" y="44838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6" name="Google Shape;1426;p39"/>
            <p:cNvSpPr/>
            <p:nvPr/>
          </p:nvSpPr>
          <p:spPr>
            <a:xfrm>
              <a:off x="2090820" y="44533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7" name="Google Shape;1427;p39"/>
            <p:cNvSpPr/>
            <p:nvPr/>
          </p:nvSpPr>
          <p:spPr>
            <a:xfrm>
              <a:off x="2095354" y="45070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8" name="Google Shape;1428;p39"/>
            <p:cNvSpPr/>
            <p:nvPr/>
          </p:nvSpPr>
          <p:spPr>
            <a:xfrm>
              <a:off x="2051370" y="44747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29" name="Google Shape;1429;p39"/>
            <p:cNvSpPr/>
            <p:nvPr/>
          </p:nvSpPr>
          <p:spPr>
            <a:xfrm>
              <a:off x="2063670" y="45226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0" name="Google Shape;1430;p39"/>
            <p:cNvSpPr/>
            <p:nvPr/>
          </p:nvSpPr>
          <p:spPr>
            <a:xfrm>
              <a:off x="2132876" y="45426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1" name="Google Shape;1431;p39"/>
            <p:cNvSpPr/>
            <p:nvPr/>
          </p:nvSpPr>
          <p:spPr>
            <a:xfrm>
              <a:off x="2136107" y="44980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2" name="Google Shape;1432;p39"/>
            <p:cNvSpPr/>
            <p:nvPr/>
          </p:nvSpPr>
          <p:spPr>
            <a:xfrm>
              <a:off x="2226568" y="45235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3" name="Google Shape;1433;p39"/>
            <p:cNvSpPr/>
            <p:nvPr/>
          </p:nvSpPr>
          <p:spPr>
            <a:xfrm>
              <a:off x="2231840" y="44928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4" name="Google Shape;1434;p39"/>
            <p:cNvSpPr/>
            <p:nvPr/>
          </p:nvSpPr>
          <p:spPr>
            <a:xfrm>
              <a:off x="2271317" y="45148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5" name="Google Shape;1435;p39"/>
            <p:cNvSpPr/>
            <p:nvPr/>
          </p:nvSpPr>
          <p:spPr>
            <a:xfrm>
              <a:off x="1556526" y="44760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6" name="Google Shape;1436;p39"/>
            <p:cNvSpPr/>
            <p:nvPr/>
          </p:nvSpPr>
          <p:spPr>
            <a:xfrm>
              <a:off x="1464024" y="44249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7" name="Google Shape;1437;p39"/>
            <p:cNvSpPr/>
            <p:nvPr/>
          </p:nvSpPr>
          <p:spPr>
            <a:xfrm>
              <a:off x="1512542" y="43816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8" name="Google Shape;1438;p39"/>
            <p:cNvSpPr/>
            <p:nvPr/>
          </p:nvSpPr>
          <p:spPr>
            <a:xfrm>
              <a:off x="1612157" y="43835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39" name="Google Shape;1439;p39"/>
            <p:cNvSpPr/>
            <p:nvPr/>
          </p:nvSpPr>
          <p:spPr>
            <a:xfrm>
              <a:off x="1491825" y="43013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40" name="Google Shape;1440;p39"/>
            <p:cNvSpPr/>
            <p:nvPr/>
          </p:nvSpPr>
          <p:spPr>
            <a:xfrm>
              <a:off x="1561684" y="42483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41" name="Google Shape;1441;p39"/>
            <p:cNvSpPr/>
            <p:nvPr/>
          </p:nvSpPr>
          <p:spPr>
            <a:xfrm>
              <a:off x="1474255" y="42575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42" name="Google Shape;1442;p39"/>
            <p:cNvSpPr/>
            <p:nvPr/>
          </p:nvSpPr>
          <p:spPr>
            <a:xfrm>
              <a:off x="1421316" y="43020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43" name="Google Shape;1443;p39"/>
            <p:cNvSpPr/>
            <p:nvPr/>
          </p:nvSpPr>
          <p:spPr>
            <a:xfrm>
              <a:off x="1594671" y="43059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a:effectLst>
              <a:outerShdw blurRad="57150" dist="19050" dir="2160000" algn="bl" rotWithShape="0">
                <a:srgbClr val="7D8FC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40"/>
          <p:cNvSpPr txBox="1">
            <a:spLocks noGrp="1"/>
          </p:cNvSpPr>
          <p:nvPr>
            <p:ph type="title"/>
          </p:nvPr>
        </p:nvSpPr>
        <p:spPr>
          <a:xfrm>
            <a:off x="628650" y="231024"/>
            <a:ext cx="7886700" cy="763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Letter Naming ECE</a:t>
            </a:r>
            <a:endParaRPr dirty="0"/>
          </a:p>
        </p:txBody>
      </p:sp>
      <p:sp>
        <p:nvSpPr>
          <p:cNvPr id="1449" name="Google Shape;1449;p40"/>
          <p:cNvSpPr txBox="1"/>
          <p:nvPr/>
        </p:nvSpPr>
        <p:spPr>
          <a:xfrm>
            <a:off x="628650" y="804699"/>
            <a:ext cx="83172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 sz="2400" dirty="0">
                <a:solidFill>
                  <a:schemeClr val="dk1"/>
                </a:solidFill>
                <a:latin typeface="Open Sans"/>
                <a:ea typeface="Open Sans"/>
                <a:cs typeface="Open Sans"/>
                <a:sym typeface="Open Sans"/>
              </a:rPr>
              <a:t>The language development and communication domain involves the development of the ability to </a:t>
            </a:r>
            <a:r>
              <a:rPr lang="en" sz="2400" b="1" dirty="0">
                <a:solidFill>
                  <a:schemeClr val="dk1"/>
                </a:solidFill>
                <a:latin typeface="Open Sans"/>
                <a:ea typeface="Open Sans"/>
                <a:cs typeface="Open Sans"/>
                <a:sym typeface="Open Sans"/>
              </a:rPr>
              <a:t>use language to communicate</a:t>
            </a:r>
            <a:r>
              <a:rPr lang="en" sz="2400" dirty="0">
                <a:solidFill>
                  <a:schemeClr val="dk1"/>
                </a:solidFill>
                <a:latin typeface="Open Sans"/>
                <a:ea typeface="Open Sans"/>
                <a:cs typeface="Open Sans"/>
                <a:sym typeface="Open Sans"/>
              </a:rPr>
              <a:t> with others.</a:t>
            </a:r>
            <a:endParaRPr sz="2400" dirty="0">
              <a:solidFill>
                <a:schemeClr val="dk1"/>
              </a:solidFill>
              <a:latin typeface="Open Sans"/>
              <a:ea typeface="Open Sans"/>
              <a:cs typeface="Open Sans"/>
              <a:sym typeface="Open Sans"/>
            </a:endParaRPr>
          </a:p>
        </p:txBody>
      </p:sp>
      <p:pic>
        <p:nvPicPr>
          <p:cNvPr id="1450" name="Google Shape;1450;p40"/>
          <p:cNvPicPr preferRelativeResize="0"/>
          <p:nvPr/>
        </p:nvPicPr>
        <p:blipFill>
          <a:blip r:embed="rId3">
            <a:alphaModFix/>
          </a:blip>
          <a:stretch>
            <a:fillRect/>
          </a:stretch>
        </p:blipFill>
        <p:spPr>
          <a:xfrm>
            <a:off x="4571850" y="1917778"/>
            <a:ext cx="4374000" cy="2244297"/>
          </a:xfrm>
          <a:prstGeom prst="rect">
            <a:avLst/>
          </a:prstGeom>
          <a:noFill/>
          <a:ln>
            <a:noFill/>
          </a:ln>
        </p:spPr>
      </p:pic>
      <p:pic>
        <p:nvPicPr>
          <p:cNvPr id="1451" name="Google Shape;1451;p40" descr="Question Mark Free Stock Photo - Public Domain Pictures"/>
          <p:cNvPicPr preferRelativeResize="0"/>
          <p:nvPr/>
        </p:nvPicPr>
        <p:blipFill>
          <a:blip r:embed="rId4">
            <a:alphaModFix/>
          </a:blip>
          <a:stretch>
            <a:fillRect/>
          </a:stretch>
        </p:blipFill>
        <p:spPr>
          <a:xfrm rot="772624">
            <a:off x="5615617" y="1109729"/>
            <a:ext cx="2154077" cy="3395745"/>
          </a:xfrm>
          <a:prstGeom prst="rect">
            <a:avLst/>
          </a:prstGeom>
          <a:noFill/>
          <a:ln>
            <a:noFill/>
          </a:ln>
        </p:spPr>
      </p:pic>
      <p:pic>
        <p:nvPicPr>
          <p:cNvPr id="1452" name="Google Shape;1452;p40"/>
          <p:cNvPicPr preferRelativeResize="0"/>
          <p:nvPr/>
        </p:nvPicPr>
        <p:blipFill>
          <a:blip r:embed="rId5">
            <a:alphaModFix/>
          </a:blip>
          <a:stretch>
            <a:fillRect/>
          </a:stretch>
        </p:blipFill>
        <p:spPr>
          <a:xfrm>
            <a:off x="951275" y="2038975"/>
            <a:ext cx="3198550" cy="271915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0"/>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500"/>
                                        <p:tgtEl>
                                          <p:spTgt spid="1451"/>
                                        </p:tgtEl>
                                      </p:cBhvr>
                                    </p:animEffect>
                                    <p:set>
                                      <p:cBhvr>
                                        <p:cTn id="13" dur="1" fill="hold">
                                          <p:stCondLst>
                                            <p:cond delay="499"/>
                                          </p:stCondLst>
                                        </p:cTn>
                                        <p:tgtEl>
                                          <p:spTgt spid="14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pic>
        <p:nvPicPr>
          <p:cNvPr id="1457" name="Google Shape;1457;p41"/>
          <p:cNvPicPr preferRelativeResize="0"/>
          <p:nvPr/>
        </p:nvPicPr>
        <p:blipFill rotWithShape="1">
          <a:blip r:embed="rId3">
            <a:alphaModFix/>
          </a:blip>
          <a:srcRect t="10019" b="7239"/>
          <a:stretch/>
        </p:blipFill>
        <p:spPr>
          <a:xfrm>
            <a:off x="913938" y="956750"/>
            <a:ext cx="1990764" cy="1078425"/>
          </a:xfrm>
          <a:prstGeom prst="rect">
            <a:avLst/>
          </a:prstGeom>
          <a:noFill/>
          <a:ln>
            <a:noFill/>
          </a:ln>
        </p:spPr>
      </p:pic>
      <p:sp>
        <p:nvSpPr>
          <p:cNvPr id="1458" name="Google Shape;1458;p41"/>
          <p:cNvSpPr txBox="1">
            <a:spLocks noGrp="1"/>
          </p:cNvSpPr>
          <p:nvPr>
            <p:ph type="title"/>
          </p:nvPr>
        </p:nvSpPr>
        <p:spPr>
          <a:xfrm>
            <a:off x="311700" y="217850"/>
            <a:ext cx="8520600"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latin typeface="Open Sans"/>
                <a:ea typeface="Open Sans"/>
                <a:cs typeface="Open Sans"/>
                <a:sym typeface="Open Sans"/>
              </a:rPr>
              <a:t>Letter Naming PK</a:t>
            </a:r>
            <a:endParaRPr dirty="0">
              <a:latin typeface="Open Sans"/>
              <a:ea typeface="Open Sans"/>
              <a:cs typeface="Open Sans"/>
              <a:sym typeface="Open Sans"/>
            </a:endParaRPr>
          </a:p>
        </p:txBody>
      </p:sp>
      <p:pic>
        <p:nvPicPr>
          <p:cNvPr id="1459" name="Google Shape;1459;p41"/>
          <p:cNvPicPr preferRelativeResize="0"/>
          <p:nvPr/>
        </p:nvPicPr>
        <p:blipFill>
          <a:blip r:embed="rId4">
            <a:alphaModFix/>
          </a:blip>
          <a:stretch>
            <a:fillRect/>
          </a:stretch>
        </p:blipFill>
        <p:spPr>
          <a:xfrm>
            <a:off x="161187" y="2035175"/>
            <a:ext cx="3496296" cy="2669250"/>
          </a:xfrm>
          <a:prstGeom prst="rect">
            <a:avLst/>
          </a:prstGeom>
          <a:noFill/>
          <a:ln w="19050" cap="flat" cmpd="sng">
            <a:solidFill>
              <a:schemeClr val="dk2"/>
            </a:solidFill>
            <a:prstDash val="solid"/>
            <a:round/>
            <a:headEnd type="none" w="sm" len="sm"/>
            <a:tailEnd type="none" w="sm" len="sm"/>
          </a:ln>
        </p:spPr>
      </p:pic>
      <p:pic>
        <p:nvPicPr>
          <p:cNvPr id="1460" name="Google Shape;1460;p41"/>
          <p:cNvPicPr preferRelativeResize="0"/>
          <p:nvPr/>
        </p:nvPicPr>
        <p:blipFill>
          <a:blip r:embed="rId5">
            <a:alphaModFix/>
          </a:blip>
          <a:stretch>
            <a:fillRect/>
          </a:stretch>
        </p:blipFill>
        <p:spPr>
          <a:xfrm rot="-5400000">
            <a:off x="4942600" y="-29725"/>
            <a:ext cx="2840825" cy="51457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42"/>
          <p:cNvSpPr txBox="1">
            <a:spLocks noGrp="1"/>
          </p:cNvSpPr>
          <p:nvPr>
            <p:ph type="title"/>
          </p:nvPr>
        </p:nvSpPr>
        <p:spPr>
          <a:xfrm>
            <a:off x="2151422" y="257531"/>
            <a:ext cx="3792821" cy="473773"/>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dirty="0">
                <a:latin typeface="Open Sans"/>
                <a:ea typeface="Open Sans"/>
                <a:cs typeface="Open Sans"/>
                <a:sym typeface="Open Sans"/>
              </a:rPr>
              <a:t>Letter Naming K-2</a:t>
            </a:r>
            <a:endParaRPr sz="3000" dirty="0">
              <a:latin typeface="Open Sans"/>
              <a:ea typeface="Open Sans"/>
              <a:cs typeface="Open Sans"/>
              <a:sym typeface="Open Sans"/>
            </a:endParaRPr>
          </a:p>
        </p:txBody>
      </p:sp>
      <p:pic>
        <p:nvPicPr>
          <p:cNvPr id="1466" name="Google Shape;1466;p42"/>
          <p:cNvPicPr preferRelativeResize="0"/>
          <p:nvPr/>
        </p:nvPicPr>
        <p:blipFill>
          <a:blip r:embed="rId3">
            <a:alphaModFix/>
          </a:blip>
          <a:stretch>
            <a:fillRect/>
          </a:stretch>
        </p:blipFill>
        <p:spPr>
          <a:xfrm>
            <a:off x="5988204" y="329675"/>
            <a:ext cx="2816771" cy="4125237"/>
          </a:xfrm>
          <a:prstGeom prst="rect">
            <a:avLst/>
          </a:prstGeom>
          <a:noFill/>
          <a:ln w="9525" cap="flat" cmpd="sng">
            <a:solidFill>
              <a:srgbClr val="1B6480"/>
            </a:solidFill>
            <a:prstDash val="solid"/>
            <a:round/>
            <a:headEnd type="none" w="sm" len="sm"/>
            <a:tailEnd type="none" w="sm" len="sm"/>
          </a:ln>
        </p:spPr>
      </p:pic>
      <p:sp>
        <p:nvSpPr>
          <p:cNvPr id="1467" name="Google Shape;1467;p42"/>
          <p:cNvSpPr txBox="1">
            <a:spLocks noGrp="1"/>
          </p:cNvSpPr>
          <p:nvPr>
            <p:ph type="body" idx="1"/>
          </p:nvPr>
        </p:nvSpPr>
        <p:spPr>
          <a:xfrm>
            <a:off x="250260" y="755341"/>
            <a:ext cx="5654954" cy="3699571"/>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2400" dirty="0">
                <a:latin typeface="Open Sans"/>
                <a:ea typeface="Open Sans"/>
                <a:cs typeface="Open Sans"/>
                <a:sym typeface="Open Sans"/>
              </a:rPr>
              <a:t>“Although it might seem logical to tackle the problem of slow naming speed head-on, with drills or other activities directed at increasing naming speed, there is </a:t>
            </a:r>
            <a:r>
              <a:rPr lang="en" sz="2400" b="1" dirty="0">
                <a:latin typeface="Open Sans"/>
                <a:ea typeface="Open Sans"/>
                <a:cs typeface="Open Sans"/>
                <a:sym typeface="Open Sans"/>
              </a:rPr>
              <a:t>no evidence</a:t>
            </a:r>
            <a:r>
              <a:rPr lang="en" sz="2400" dirty="0">
                <a:latin typeface="Open Sans"/>
                <a:ea typeface="Open Sans"/>
                <a:cs typeface="Open Sans"/>
                <a:sym typeface="Open Sans"/>
              </a:rPr>
              <a:t> that such drills have any positive effect. </a:t>
            </a:r>
          </a:p>
          <a:p>
            <a:pPr marL="0" lvl="0" indent="0" algn="l" rtl="0">
              <a:lnSpc>
                <a:spcPct val="100000"/>
              </a:lnSpc>
              <a:spcBef>
                <a:spcPts val="0"/>
              </a:spcBef>
              <a:spcAft>
                <a:spcPts val="0"/>
              </a:spcAft>
              <a:buNone/>
            </a:pPr>
            <a:r>
              <a:rPr lang="en" sz="2400" dirty="0">
                <a:latin typeface="Open Sans"/>
                <a:ea typeface="Open Sans"/>
                <a:cs typeface="Open Sans"/>
                <a:sym typeface="Open Sans"/>
              </a:rPr>
              <a:t>On the other hand, [RAN] sometimes improves </a:t>
            </a:r>
            <a:r>
              <a:rPr lang="en" sz="2400" b="1" dirty="0">
                <a:latin typeface="Open Sans"/>
                <a:ea typeface="Open Sans"/>
                <a:cs typeface="Open Sans"/>
                <a:sym typeface="Open Sans"/>
              </a:rPr>
              <a:t>as a consequence</a:t>
            </a:r>
            <a:r>
              <a:rPr lang="en" sz="2400" dirty="0">
                <a:latin typeface="Open Sans"/>
                <a:ea typeface="Open Sans"/>
                <a:cs typeface="Open Sans"/>
                <a:sym typeface="Open Sans"/>
              </a:rPr>
              <a:t> of practicing phonological manipulation as well as reading itself.” </a:t>
            </a:r>
            <a:endParaRPr sz="2400" dirty="0">
              <a:latin typeface="Open Sans"/>
              <a:ea typeface="Open Sans"/>
              <a:cs typeface="Open Sans"/>
              <a:sym typeface="Open Sans"/>
            </a:endParaRPr>
          </a:p>
        </p:txBody>
      </p:sp>
      <p:sp>
        <p:nvSpPr>
          <p:cNvPr id="2" name="TextBox 1">
            <a:extLst>
              <a:ext uri="{FF2B5EF4-FFF2-40B4-BE49-F238E27FC236}">
                <a16:creationId xmlns:a16="http://schemas.microsoft.com/office/drawing/2014/main" id="{A5929ACA-8A18-0629-8B04-B7479A9A5ABD}"/>
              </a:ext>
            </a:extLst>
          </p:cNvPr>
          <p:cNvSpPr txBox="1"/>
          <p:nvPr/>
        </p:nvSpPr>
        <p:spPr>
          <a:xfrm>
            <a:off x="250260" y="4454912"/>
            <a:ext cx="2464419" cy="523220"/>
          </a:xfrm>
          <a:prstGeom prst="rect">
            <a:avLst/>
          </a:prstGeom>
          <a:noFill/>
        </p:spPr>
        <p:txBody>
          <a:bodyPr wrap="square" rtlCol="0">
            <a:spAutoFit/>
          </a:bodyPr>
          <a:lstStyle/>
          <a:p>
            <a:r>
              <a:rPr lang="en-US" sz="1400" i="1" dirty="0">
                <a:latin typeface="Open Sans"/>
                <a:ea typeface="Open Sans"/>
                <a:cs typeface="Open Sans"/>
                <a:sym typeface="Open Sans"/>
              </a:rPr>
              <a:t>LETRS 3rd edition, pg. 93</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43"/>
          <p:cNvSpPr txBox="1">
            <a:spLocks noGrp="1"/>
          </p:cNvSpPr>
          <p:nvPr>
            <p:ph type="title"/>
          </p:nvPr>
        </p:nvSpPr>
        <p:spPr>
          <a:xfrm>
            <a:off x="924945" y="1693188"/>
            <a:ext cx="3970800" cy="1757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Open Sans" pitchFamily="2" charset="0"/>
                <a:ea typeface="Open Sans" pitchFamily="2" charset="0"/>
                <a:cs typeface="Open Sans" pitchFamily="2" charset="0"/>
              </a:rPr>
              <a:t>Writing</a:t>
            </a:r>
            <a:endParaRPr>
              <a:latin typeface="Open Sans" pitchFamily="2" charset="0"/>
              <a:ea typeface="Open Sans" pitchFamily="2" charset="0"/>
              <a:cs typeface="Open Sans" pitchFamily="2" charset="0"/>
            </a:endParaRPr>
          </a:p>
        </p:txBody>
      </p:sp>
      <p:grpSp>
        <p:nvGrpSpPr>
          <p:cNvPr id="1473" name="Google Shape;1473;p43"/>
          <p:cNvGrpSpPr/>
          <p:nvPr/>
        </p:nvGrpSpPr>
        <p:grpSpPr>
          <a:xfrm>
            <a:off x="5085814" y="2776590"/>
            <a:ext cx="3044859" cy="2030028"/>
            <a:chOff x="1996089" y="2853061"/>
            <a:chExt cx="2229686" cy="1340395"/>
          </a:xfrm>
        </p:grpSpPr>
        <p:sp>
          <p:nvSpPr>
            <p:cNvPr id="1474" name="Google Shape;1474;p43"/>
            <p:cNvSpPr/>
            <p:nvPr/>
          </p:nvSpPr>
          <p:spPr>
            <a:xfrm rot="-4379034" flipH="1">
              <a:off x="2209282" y="3203470"/>
              <a:ext cx="628601" cy="673875"/>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9F4C8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75" name="Google Shape;1475;p43"/>
            <p:cNvSpPr/>
            <p:nvPr/>
          </p:nvSpPr>
          <p:spPr>
            <a:xfrm rot="-4379034" flipH="1">
              <a:off x="2050824" y="3400647"/>
              <a:ext cx="355058" cy="378482"/>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76" name="Google Shape;1476;p43"/>
            <p:cNvSpPr/>
            <p:nvPr/>
          </p:nvSpPr>
          <p:spPr>
            <a:xfrm rot="-4379034" flipH="1">
              <a:off x="2012766" y="3608329"/>
              <a:ext cx="98256" cy="100252"/>
            </a:xfrm>
            <a:custGeom>
              <a:avLst/>
              <a:gdLst/>
              <a:ahLst/>
              <a:cxnLst/>
              <a:rect l="l" t="t" r="r" b="b"/>
              <a:pathLst>
                <a:path w="1074" h="1028" extrusionOk="0">
                  <a:moveTo>
                    <a:pt x="1028" y="0"/>
                  </a:moveTo>
                  <a:lnTo>
                    <a:pt x="1" y="343"/>
                  </a:lnTo>
                  <a:lnTo>
                    <a:pt x="1074" y="1027"/>
                  </a:lnTo>
                  <a:lnTo>
                    <a:pt x="1028" y="0"/>
                  </a:lnTo>
                  <a:close/>
                </a:path>
              </a:pathLst>
            </a:custGeom>
            <a:solidFill>
              <a:srgbClr val="9F4C8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77" name="Google Shape;1477;p43"/>
            <p:cNvSpPr/>
            <p:nvPr/>
          </p:nvSpPr>
          <p:spPr>
            <a:xfrm rot="-4379034" flipH="1">
              <a:off x="2332408" y="3269724"/>
              <a:ext cx="152507" cy="222739"/>
            </a:xfrm>
            <a:custGeom>
              <a:avLst/>
              <a:gdLst/>
              <a:ahLst/>
              <a:cxnLst/>
              <a:rect l="l" t="t" r="r" b="b"/>
              <a:pathLst>
                <a:path w="1667" h="2284" fill="none" extrusionOk="0">
                  <a:moveTo>
                    <a:pt x="1666" y="1"/>
                  </a:moveTo>
                  <a:lnTo>
                    <a:pt x="0" y="2283"/>
                  </a:lnTo>
                </a:path>
              </a:pathLst>
            </a:custGeom>
            <a:solidFill>
              <a:srgbClr val="9F4C89"/>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78" name="Google Shape;1478;p43"/>
            <p:cNvSpPr/>
            <p:nvPr/>
          </p:nvSpPr>
          <p:spPr>
            <a:xfrm rot="-4379034" flipH="1">
              <a:off x="2580470" y="3566761"/>
              <a:ext cx="152507" cy="220496"/>
            </a:xfrm>
            <a:custGeom>
              <a:avLst/>
              <a:gdLst/>
              <a:ahLst/>
              <a:cxnLst/>
              <a:rect l="l" t="t" r="r" b="b"/>
              <a:pathLst>
                <a:path w="1667" h="2261" fill="none" extrusionOk="0">
                  <a:moveTo>
                    <a:pt x="1667" y="1"/>
                  </a:moveTo>
                  <a:lnTo>
                    <a:pt x="1" y="2261"/>
                  </a:lnTo>
                </a:path>
              </a:pathLst>
            </a:custGeom>
            <a:solidFill>
              <a:srgbClr val="9F4C89"/>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479" name="Google Shape;1479;p43"/>
            <p:cNvGrpSpPr/>
            <p:nvPr/>
          </p:nvGrpSpPr>
          <p:grpSpPr>
            <a:xfrm>
              <a:off x="2551066" y="2853061"/>
              <a:ext cx="634206" cy="841961"/>
              <a:chOff x="2962001" y="2010494"/>
              <a:chExt cx="273294" cy="323868"/>
            </a:xfrm>
          </p:grpSpPr>
          <p:sp>
            <p:nvSpPr>
              <p:cNvPr id="1480" name="Google Shape;1480;p43"/>
              <p:cNvSpPr/>
              <p:nvPr/>
            </p:nvSpPr>
            <p:spPr>
              <a:xfrm flipH="1">
                <a:off x="2962001" y="2059500"/>
                <a:ext cx="273294" cy="2748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1" name="Google Shape;1481;p43"/>
              <p:cNvSpPr/>
              <p:nvPr/>
            </p:nvSpPr>
            <p:spPr>
              <a:xfrm flipH="1">
                <a:off x="2962001" y="2010494"/>
                <a:ext cx="154367" cy="154376"/>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2" name="Google Shape;1482;p43"/>
              <p:cNvSpPr/>
              <p:nvPr/>
            </p:nvSpPr>
            <p:spPr>
              <a:xfrm flipH="1">
                <a:off x="2967450" y="2010494"/>
                <a:ext cx="42718" cy="40891"/>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3" name="Google Shape;1483;p43"/>
              <p:cNvSpPr/>
              <p:nvPr/>
            </p:nvSpPr>
            <p:spPr>
              <a:xfrm flipH="1">
                <a:off x="3116328" y="2087663"/>
                <a:ext cx="66305" cy="90852"/>
              </a:xfrm>
              <a:custGeom>
                <a:avLst/>
                <a:gdLst/>
                <a:ahLst/>
                <a:cxnLst/>
                <a:rect l="l" t="t" r="r" b="b"/>
                <a:pathLst>
                  <a:path w="1667" h="2284" fill="none" extrusionOk="0">
                    <a:moveTo>
                      <a:pt x="1666" y="1"/>
                    </a:moveTo>
                    <a:lnTo>
                      <a:pt x="0" y="2283"/>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4" name="Google Shape;1484;p43"/>
              <p:cNvSpPr/>
              <p:nvPr/>
            </p:nvSpPr>
            <p:spPr>
              <a:xfrm flipH="1">
                <a:off x="3026476" y="2220201"/>
                <a:ext cx="66305" cy="89937"/>
              </a:xfrm>
              <a:custGeom>
                <a:avLst/>
                <a:gdLst/>
                <a:ahLst/>
                <a:cxnLst/>
                <a:rect l="l" t="t" r="r" b="b"/>
                <a:pathLst>
                  <a:path w="1667" h="2261" fill="none" extrusionOk="0">
                    <a:moveTo>
                      <a:pt x="1667" y="1"/>
                    </a:moveTo>
                    <a:lnTo>
                      <a:pt x="1" y="2261"/>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485" name="Google Shape;1485;p43"/>
            <p:cNvSpPr/>
            <p:nvPr/>
          </p:nvSpPr>
          <p:spPr>
            <a:xfrm>
              <a:off x="2980241" y="2980461"/>
              <a:ext cx="634206" cy="714560"/>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DD831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6" name="Google Shape;1486;p43"/>
            <p:cNvSpPr/>
            <p:nvPr/>
          </p:nvSpPr>
          <p:spPr>
            <a:xfrm>
              <a:off x="3256224" y="2853061"/>
              <a:ext cx="358224" cy="401333"/>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7" name="Google Shape;1487;p43"/>
            <p:cNvSpPr/>
            <p:nvPr/>
          </p:nvSpPr>
          <p:spPr>
            <a:xfrm>
              <a:off x="3502670" y="2853061"/>
              <a:ext cx="99132" cy="106305"/>
            </a:xfrm>
            <a:custGeom>
              <a:avLst/>
              <a:gdLst/>
              <a:ahLst/>
              <a:cxnLst/>
              <a:rect l="l" t="t" r="r" b="b"/>
              <a:pathLst>
                <a:path w="1074" h="1028" extrusionOk="0">
                  <a:moveTo>
                    <a:pt x="1028" y="0"/>
                  </a:moveTo>
                  <a:lnTo>
                    <a:pt x="1" y="343"/>
                  </a:lnTo>
                  <a:lnTo>
                    <a:pt x="1074" y="1027"/>
                  </a:lnTo>
                  <a:lnTo>
                    <a:pt x="1028" y="0"/>
                  </a:lnTo>
                  <a:close/>
                </a:path>
              </a:pathLst>
            </a:custGeom>
            <a:solidFill>
              <a:srgbClr val="DD831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8" name="Google Shape;1488;p43"/>
            <p:cNvSpPr/>
            <p:nvPr/>
          </p:nvSpPr>
          <p:spPr>
            <a:xfrm>
              <a:off x="3102449" y="3053675"/>
              <a:ext cx="153867" cy="236187"/>
            </a:xfrm>
            <a:custGeom>
              <a:avLst/>
              <a:gdLst/>
              <a:ahLst/>
              <a:cxnLst/>
              <a:rect l="l" t="t" r="r" b="b"/>
              <a:pathLst>
                <a:path w="1667" h="2284" fill="none" extrusionOk="0">
                  <a:moveTo>
                    <a:pt x="1666" y="1"/>
                  </a:moveTo>
                  <a:lnTo>
                    <a:pt x="0" y="2283"/>
                  </a:lnTo>
                </a:path>
              </a:pathLst>
            </a:custGeom>
            <a:solidFill>
              <a:srgbClr val="DD8317"/>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89" name="Google Shape;1489;p43"/>
            <p:cNvSpPr/>
            <p:nvPr/>
          </p:nvSpPr>
          <p:spPr>
            <a:xfrm>
              <a:off x="3310959" y="3398236"/>
              <a:ext cx="153867" cy="233809"/>
            </a:xfrm>
            <a:custGeom>
              <a:avLst/>
              <a:gdLst/>
              <a:ahLst/>
              <a:cxnLst/>
              <a:rect l="l" t="t" r="r" b="b"/>
              <a:pathLst>
                <a:path w="1667" h="2261" fill="none" extrusionOk="0">
                  <a:moveTo>
                    <a:pt x="1667" y="1"/>
                  </a:moveTo>
                  <a:lnTo>
                    <a:pt x="1" y="2261"/>
                  </a:lnTo>
                </a:path>
              </a:pathLst>
            </a:custGeom>
            <a:solidFill>
              <a:srgbClr val="DD8317"/>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0" name="Google Shape;1490;p43"/>
            <p:cNvSpPr/>
            <p:nvPr/>
          </p:nvSpPr>
          <p:spPr>
            <a:xfrm rot="5400000">
              <a:off x="3423987" y="3157849"/>
              <a:ext cx="634210" cy="7145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1" name="Google Shape;1491;p43"/>
            <p:cNvSpPr/>
            <p:nvPr/>
          </p:nvSpPr>
          <p:spPr>
            <a:xfrm rot="5400000">
              <a:off x="3845996" y="3452454"/>
              <a:ext cx="358224" cy="401333"/>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2" name="Google Shape;1492;p43"/>
            <p:cNvSpPr/>
            <p:nvPr/>
          </p:nvSpPr>
          <p:spPr>
            <a:xfrm rot="5400000">
              <a:off x="4123056" y="3716868"/>
              <a:ext cx="99132" cy="106305"/>
            </a:xfrm>
            <a:custGeom>
              <a:avLst/>
              <a:gdLst/>
              <a:ahLst/>
              <a:cxnLst/>
              <a:rect l="l" t="t" r="r" b="b"/>
              <a:pathLst>
                <a:path w="1074" h="1028" extrusionOk="0">
                  <a:moveTo>
                    <a:pt x="1028" y="0"/>
                  </a:moveTo>
                  <a:lnTo>
                    <a:pt x="1" y="343"/>
                  </a:lnTo>
                  <a:lnTo>
                    <a:pt x="1074" y="1027"/>
                  </a:lnTo>
                  <a:lnTo>
                    <a:pt x="1028" y="0"/>
                  </a:ln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3" name="Google Shape;1493;p43"/>
            <p:cNvSpPr/>
            <p:nvPr/>
          </p:nvSpPr>
          <p:spPr>
            <a:xfrm rot="5400000">
              <a:off x="3830133" y="3279073"/>
              <a:ext cx="153867" cy="236187"/>
            </a:xfrm>
            <a:custGeom>
              <a:avLst/>
              <a:gdLst/>
              <a:ahLst/>
              <a:cxnLst/>
              <a:rect l="l" t="t" r="r" b="b"/>
              <a:pathLst>
                <a:path w="1667" h="2284" fill="none" extrusionOk="0">
                  <a:moveTo>
                    <a:pt x="1666" y="1"/>
                  </a:moveTo>
                  <a:lnTo>
                    <a:pt x="0" y="2283"/>
                  </a:lnTo>
                </a:path>
              </a:pathLst>
            </a:custGeom>
            <a:solidFill>
              <a:srgbClr val="4949A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4" name="Google Shape;1494;p43"/>
            <p:cNvSpPr/>
            <p:nvPr/>
          </p:nvSpPr>
          <p:spPr>
            <a:xfrm rot="5400000">
              <a:off x="3486761" y="3488772"/>
              <a:ext cx="153867" cy="233809"/>
            </a:xfrm>
            <a:custGeom>
              <a:avLst/>
              <a:gdLst/>
              <a:ahLst/>
              <a:cxnLst/>
              <a:rect l="l" t="t" r="r" b="b"/>
              <a:pathLst>
                <a:path w="1667" h="2261" fill="none" extrusionOk="0">
                  <a:moveTo>
                    <a:pt x="1667" y="1"/>
                  </a:moveTo>
                  <a:lnTo>
                    <a:pt x="1" y="2261"/>
                  </a:lnTo>
                </a:path>
              </a:pathLst>
            </a:custGeom>
            <a:solidFill>
              <a:srgbClr val="4949A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5" name="Google Shape;1495;p43"/>
            <p:cNvSpPr/>
            <p:nvPr/>
          </p:nvSpPr>
          <p:spPr>
            <a:xfrm rot="-7286027">
              <a:off x="3034599" y="3379281"/>
              <a:ext cx="634194" cy="714569"/>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61D9D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6" name="Google Shape;1496;p43"/>
            <p:cNvSpPr/>
            <p:nvPr/>
          </p:nvSpPr>
          <p:spPr>
            <a:xfrm rot="-7286027">
              <a:off x="2858289" y="3566278"/>
              <a:ext cx="358217" cy="401337"/>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7" name="Google Shape;1497;p43"/>
            <p:cNvSpPr/>
            <p:nvPr/>
          </p:nvSpPr>
          <p:spPr>
            <a:xfrm rot="-7286027">
              <a:off x="2801002" y="3690983"/>
              <a:ext cx="99130" cy="106306"/>
            </a:xfrm>
            <a:custGeom>
              <a:avLst/>
              <a:gdLst/>
              <a:ahLst/>
              <a:cxnLst/>
              <a:rect l="l" t="t" r="r" b="b"/>
              <a:pathLst>
                <a:path w="1074" h="1028" extrusionOk="0">
                  <a:moveTo>
                    <a:pt x="1028" y="0"/>
                  </a:moveTo>
                  <a:lnTo>
                    <a:pt x="1" y="343"/>
                  </a:lnTo>
                  <a:lnTo>
                    <a:pt x="1074" y="1027"/>
                  </a:lnTo>
                  <a:lnTo>
                    <a:pt x="1028" y="0"/>
                  </a:lnTo>
                  <a:close/>
                </a:path>
              </a:pathLst>
            </a:custGeom>
            <a:solidFill>
              <a:srgbClr val="61D9D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8" name="Google Shape;1498;p43"/>
            <p:cNvSpPr/>
            <p:nvPr/>
          </p:nvSpPr>
          <p:spPr>
            <a:xfrm rot="-7286027">
              <a:off x="3194665" y="3805677"/>
              <a:ext cx="153864" cy="236190"/>
            </a:xfrm>
            <a:custGeom>
              <a:avLst/>
              <a:gdLst/>
              <a:ahLst/>
              <a:cxnLst/>
              <a:rect l="l" t="t" r="r" b="b"/>
              <a:pathLst>
                <a:path w="1667" h="2284" fill="none" extrusionOk="0">
                  <a:moveTo>
                    <a:pt x="1666" y="1"/>
                  </a:moveTo>
                  <a:lnTo>
                    <a:pt x="0" y="2283"/>
                  </a:lnTo>
                </a:path>
              </a:pathLst>
            </a:custGeom>
            <a:solidFill>
              <a:srgbClr val="61D9D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99" name="Google Shape;1499;p43"/>
            <p:cNvSpPr/>
            <p:nvPr/>
          </p:nvSpPr>
          <p:spPr>
            <a:xfrm rot="-7286027">
              <a:off x="3378909" y="3449884"/>
              <a:ext cx="153864" cy="233812"/>
            </a:xfrm>
            <a:custGeom>
              <a:avLst/>
              <a:gdLst/>
              <a:ahLst/>
              <a:cxnLst/>
              <a:rect l="l" t="t" r="r" b="b"/>
              <a:pathLst>
                <a:path w="1667" h="2261" fill="none" extrusionOk="0">
                  <a:moveTo>
                    <a:pt x="1667" y="1"/>
                  </a:moveTo>
                  <a:lnTo>
                    <a:pt x="1" y="2261"/>
                  </a:lnTo>
                </a:path>
              </a:pathLst>
            </a:custGeom>
            <a:solidFill>
              <a:srgbClr val="61D9D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500" name="Google Shape;1500;p43"/>
          <p:cNvGrpSpPr/>
          <p:nvPr/>
        </p:nvGrpSpPr>
        <p:grpSpPr>
          <a:xfrm rot="-287598" flipH="1">
            <a:off x="2970863" y="-487680"/>
            <a:ext cx="6849809" cy="3252390"/>
            <a:chOff x="-866774" y="92840"/>
            <a:chExt cx="5617062" cy="2432650"/>
          </a:xfrm>
        </p:grpSpPr>
        <p:sp>
          <p:nvSpPr>
            <p:cNvPr id="1501" name="Google Shape;1501;p43"/>
            <p:cNvSpPr/>
            <p:nvPr/>
          </p:nvSpPr>
          <p:spPr>
            <a:xfrm flipH="1">
              <a:off x="1832805" y="1588160"/>
              <a:ext cx="172957" cy="170909"/>
            </a:xfrm>
            <a:custGeom>
              <a:avLst/>
              <a:gdLst/>
              <a:ahLst/>
              <a:cxnLst/>
              <a:rect l="l" t="t" r="r" b="b"/>
              <a:pathLst>
                <a:path w="4954" h="4895" extrusionOk="0">
                  <a:moveTo>
                    <a:pt x="2375" y="1"/>
                  </a:moveTo>
                  <a:cubicBezTo>
                    <a:pt x="2273" y="1"/>
                    <a:pt x="2166" y="66"/>
                    <a:pt x="2146" y="165"/>
                  </a:cubicBezTo>
                  <a:lnTo>
                    <a:pt x="1827" y="1352"/>
                  </a:lnTo>
                  <a:lnTo>
                    <a:pt x="640" y="1055"/>
                  </a:lnTo>
                  <a:cubicBezTo>
                    <a:pt x="625" y="1052"/>
                    <a:pt x="610" y="1051"/>
                    <a:pt x="595" y="1051"/>
                  </a:cubicBezTo>
                  <a:cubicBezTo>
                    <a:pt x="492" y="1051"/>
                    <a:pt x="386" y="1116"/>
                    <a:pt x="366" y="1215"/>
                  </a:cubicBezTo>
                  <a:lnTo>
                    <a:pt x="46" y="2493"/>
                  </a:lnTo>
                  <a:cubicBezTo>
                    <a:pt x="1" y="2630"/>
                    <a:pt x="69" y="2744"/>
                    <a:pt x="206" y="2790"/>
                  </a:cubicBezTo>
                  <a:lnTo>
                    <a:pt x="1393" y="3087"/>
                  </a:lnTo>
                  <a:lnTo>
                    <a:pt x="1096" y="4274"/>
                  </a:lnTo>
                  <a:cubicBezTo>
                    <a:pt x="1051" y="4388"/>
                    <a:pt x="1119" y="4525"/>
                    <a:pt x="1256" y="4548"/>
                  </a:cubicBezTo>
                  <a:lnTo>
                    <a:pt x="2534" y="4890"/>
                  </a:lnTo>
                  <a:cubicBezTo>
                    <a:pt x="2549" y="4893"/>
                    <a:pt x="2564" y="4894"/>
                    <a:pt x="2579" y="4894"/>
                  </a:cubicBezTo>
                  <a:cubicBezTo>
                    <a:pt x="2681" y="4894"/>
                    <a:pt x="2788" y="4827"/>
                    <a:pt x="2808" y="4707"/>
                  </a:cubicBezTo>
                  <a:lnTo>
                    <a:pt x="3128" y="3520"/>
                  </a:lnTo>
                  <a:lnTo>
                    <a:pt x="4292" y="3840"/>
                  </a:lnTo>
                  <a:cubicBezTo>
                    <a:pt x="4309" y="3843"/>
                    <a:pt x="4326" y="3844"/>
                    <a:pt x="4343" y="3844"/>
                  </a:cubicBezTo>
                  <a:cubicBezTo>
                    <a:pt x="4457" y="3844"/>
                    <a:pt x="4549" y="3777"/>
                    <a:pt x="4589" y="3657"/>
                  </a:cubicBezTo>
                  <a:lnTo>
                    <a:pt x="4908" y="2402"/>
                  </a:lnTo>
                  <a:cubicBezTo>
                    <a:pt x="4954" y="2265"/>
                    <a:pt x="4862" y="2151"/>
                    <a:pt x="4748" y="2105"/>
                  </a:cubicBezTo>
                  <a:lnTo>
                    <a:pt x="3561" y="1809"/>
                  </a:lnTo>
                  <a:lnTo>
                    <a:pt x="3858" y="622"/>
                  </a:lnTo>
                  <a:cubicBezTo>
                    <a:pt x="3904" y="485"/>
                    <a:pt x="3812" y="371"/>
                    <a:pt x="3698" y="325"/>
                  </a:cubicBezTo>
                  <a:lnTo>
                    <a:pt x="2420" y="5"/>
                  </a:lnTo>
                  <a:cubicBezTo>
                    <a:pt x="2405" y="2"/>
                    <a:pt x="2390" y="1"/>
                    <a:pt x="2375"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2" name="Google Shape;1502;p43"/>
            <p:cNvSpPr/>
            <p:nvPr/>
          </p:nvSpPr>
          <p:spPr>
            <a:xfrm flipH="1">
              <a:off x="337024" y="1583726"/>
              <a:ext cx="430331" cy="394958"/>
            </a:xfrm>
            <a:custGeom>
              <a:avLst/>
              <a:gdLst/>
              <a:ahLst/>
              <a:cxnLst/>
              <a:rect l="l" t="t" r="r" b="b"/>
              <a:pathLst>
                <a:path w="12326" h="11312" extrusionOk="0">
                  <a:moveTo>
                    <a:pt x="8828" y="1"/>
                  </a:moveTo>
                  <a:cubicBezTo>
                    <a:pt x="8722" y="1"/>
                    <a:pt x="8616" y="21"/>
                    <a:pt x="8514" y="64"/>
                  </a:cubicBezTo>
                  <a:lnTo>
                    <a:pt x="685" y="3031"/>
                  </a:lnTo>
                  <a:cubicBezTo>
                    <a:pt x="228" y="3214"/>
                    <a:pt x="0" y="3716"/>
                    <a:pt x="183" y="4172"/>
                  </a:cubicBezTo>
                  <a:lnTo>
                    <a:pt x="2694" y="10746"/>
                  </a:lnTo>
                  <a:cubicBezTo>
                    <a:pt x="2816" y="11096"/>
                    <a:pt x="3152" y="11311"/>
                    <a:pt x="3498" y="11311"/>
                  </a:cubicBezTo>
                  <a:cubicBezTo>
                    <a:pt x="3604" y="11311"/>
                    <a:pt x="3710" y="11291"/>
                    <a:pt x="3812" y="11248"/>
                  </a:cubicBezTo>
                  <a:lnTo>
                    <a:pt x="11641" y="8281"/>
                  </a:lnTo>
                  <a:cubicBezTo>
                    <a:pt x="12098" y="8098"/>
                    <a:pt x="12326" y="7596"/>
                    <a:pt x="12143" y="7140"/>
                  </a:cubicBezTo>
                  <a:lnTo>
                    <a:pt x="9632" y="566"/>
                  </a:lnTo>
                  <a:cubicBezTo>
                    <a:pt x="9510" y="217"/>
                    <a:pt x="9174" y="1"/>
                    <a:pt x="8828" y="1"/>
                  </a:cubicBezTo>
                  <a:close/>
                </a:path>
              </a:pathLst>
            </a:custGeom>
            <a:solidFill>
              <a:srgbClr val="EAE8DC"/>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3" name="Google Shape;1503;p43"/>
            <p:cNvSpPr/>
            <p:nvPr/>
          </p:nvSpPr>
          <p:spPr>
            <a:xfrm flipH="1">
              <a:off x="343378" y="1650798"/>
              <a:ext cx="417623" cy="282323"/>
            </a:xfrm>
            <a:custGeom>
              <a:avLst/>
              <a:gdLst/>
              <a:ahLst/>
              <a:cxnLst/>
              <a:rect l="l" t="t" r="r" b="b"/>
              <a:pathLst>
                <a:path w="11962" h="8086" extrusionOk="0">
                  <a:moveTo>
                    <a:pt x="9795" y="0"/>
                  </a:moveTo>
                  <a:cubicBezTo>
                    <a:pt x="9689" y="0"/>
                    <a:pt x="9580" y="20"/>
                    <a:pt x="9473" y="60"/>
                  </a:cubicBezTo>
                  <a:lnTo>
                    <a:pt x="731" y="3393"/>
                  </a:lnTo>
                  <a:cubicBezTo>
                    <a:pt x="252" y="3575"/>
                    <a:pt x="1" y="4123"/>
                    <a:pt x="183" y="4602"/>
                  </a:cubicBezTo>
                  <a:lnTo>
                    <a:pt x="1302" y="7478"/>
                  </a:lnTo>
                  <a:cubicBezTo>
                    <a:pt x="1444" y="7851"/>
                    <a:pt x="1793" y="8086"/>
                    <a:pt x="2167" y="8086"/>
                  </a:cubicBezTo>
                  <a:cubicBezTo>
                    <a:pt x="2273" y="8086"/>
                    <a:pt x="2382" y="8067"/>
                    <a:pt x="2489" y="8026"/>
                  </a:cubicBezTo>
                  <a:lnTo>
                    <a:pt x="11231" y="4671"/>
                  </a:lnTo>
                  <a:cubicBezTo>
                    <a:pt x="11710" y="4488"/>
                    <a:pt x="11961" y="3963"/>
                    <a:pt x="11779" y="3484"/>
                  </a:cubicBezTo>
                  <a:lnTo>
                    <a:pt x="10660" y="608"/>
                  </a:lnTo>
                  <a:cubicBezTo>
                    <a:pt x="10518" y="235"/>
                    <a:pt x="10169" y="0"/>
                    <a:pt x="9795" y="0"/>
                  </a:cubicBezTo>
                  <a:close/>
                </a:path>
              </a:pathLst>
            </a:custGeom>
            <a:solidFill>
              <a:srgbClr val="61D9D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4" name="Google Shape;1504;p43"/>
            <p:cNvSpPr/>
            <p:nvPr/>
          </p:nvSpPr>
          <p:spPr>
            <a:xfrm flipH="1">
              <a:off x="304346" y="1570982"/>
              <a:ext cx="430331" cy="395308"/>
            </a:xfrm>
            <a:custGeom>
              <a:avLst/>
              <a:gdLst/>
              <a:ahLst/>
              <a:cxnLst/>
              <a:rect l="l" t="t" r="r" b="b"/>
              <a:pathLst>
                <a:path w="12326" h="11322" extrusionOk="0">
                  <a:moveTo>
                    <a:pt x="8837" y="1"/>
                  </a:moveTo>
                  <a:cubicBezTo>
                    <a:pt x="8730" y="1"/>
                    <a:pt x="8621" y="21"/>
                    <a:pt x="8514" y="64"/>
                  </a:cubicBezTo>
                  <a:lnTo>
                    <a:pt x="685" y="3054"/>
                  </a:lnTo>
                  <a:cubicBezTo>
                    <a:pt x="228" y="3214"/>
                    <a:pt x="0" y="3716"/>
                    <a:pt x="183" y="4172"/>
                  </a:cubicBezTo>
                  <a:lnTo>
                    <a:pt x="2693" y="10769"/>
                  </a:lnTo>
                  <a:cubicBezTo>
                    <a:pt x="2836" y="11108"/>
                    <a:pt x="3175" y="11322"/>
                    <a:pt x="3524" y="11322"/>
                  </a:cubicBezTo>
                  <a:cubicBezTo>
                    <a:pt x="3620" y="11322"/>
                    <a:pt x="3718" y="11306"/>
                    <a:pt x="3812" y="11271"/>
                  </a:cubicBezTo>
                  <a:lnTo>
                    <a:pt x="11641" y="8281"/>
                  </a:lnTo>
                  <a:cubicBezTo>
                    <a:pt x="12097" y="8098"/>
                    <a:pt x="12326" y="7596"/>
                    <a:pt x="12143" y="7162"/>
                  </a:cubicBezTo>
                  <a:lnTo>
                    <a:pt x="9632" y="566"/>
                  </a:lnTo>
                  <a:cubicBezTo>
                    <a:pt x="9510" y="216"/>
                    <a:pt x="9187" y="1"/>
                    <a:pt x="8837" y="1"/>
                  </a:cubicBezTo>
                  <a:close/>
                </a:path>
              </a:pathLst>
            </a:custGeom>
            <a:solidFill>
              <a:srgbClr val="C4C3BB"/>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5" name="Google Shape;1505;p43"/>
            <p:cNvSpPr/>
            <p:nvPr/>
          </p:nvSpPr>
          <p:spPr>
            <a:xfrm flipH="1">
              <a:off x="309931" y="1638054"/>
              <a:ext cx="417588" cy="282323"/>
            </a:xfrm>
            <a:custGeom>
              <a:avLst/>
              <a:gdLst/>
              <a:ahLst/>
              <a:cxnLst/>
              <a:rect l="l" t="t" r="r" b="b"/>
              <a:pathLst>
                <a:path w="11961" h="8086" extrusionOk="0">
                  <a:moveTo>
                    <a:pt x="9797" y="0"/>
                  </a:moveTo>
                  <a:cubicBezTo>
                    <a:pt x="9690" y="0"/>
                    <a:pt x="9580" y="19"/>
                    <a:pt x="9473" y="60"/>
                  </a:cubicBezTo>
                  <a:lnTo>
                    <a:pt x="731" y="3392"/>
                  </a:lnTo>
                  <a:cubicBezTo>
                    <a:pt x="252" y="3575"/>
                    <a:pt x="0" y="4123"/>
                    <a:pt x="183" y="4579"/>
                  </a:cubicBezTo>
                  <a:lnTo>
                    <a:pt x="1301" y="7478"/>
                  </a:lnTo>
                  <a:cubicBezTo>
                    <a:pt x="1443" y="7851"/>
                    <a:pt x="1793" y="8086"/>
                    <a:pt x="2166" y="8086"/>
                  </a:cubicBezTo>
                  <a:cubicBezTo>
                    <a:pt x="2273" y="8086"/>
                    <a:pt x="2382" y="8067"/>
                    <a:pt x="2488" y="8026"/>
                  </a:cubicBezTo>
                  <a:lnTo>
                    <a:pt x="11230" y="4671"/>
                  </a:lnTo>
                  <a:cubicBezTo>
                    <a:pt x="11710" y="4488"/>
                    <a:pt x="11961" y="3963"/>
                    <a:pt x="11778" y="3484"/>
                  </a:cubicBezTo>
                  <a:lnTo>
                    <a:pt x="10660" y="585"/>
                  </a:lnTo>
                  <a:cubicBezTo>
                    <a:pt x="10518" y="231"/>
                    <a:pt x="10170" y="0"/>
                    <a:pt x="9797"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6" name="Google Shape;1506;p43"/>
            <p:cNvSpPr/>
            <p:nvPr/>
          </p:nvSpPr>
          <p:spPr>
            <a:xfrm flipH="1">
              <a:off x="600786" y="1800830"/>
              <a:ext cx="38264" cy="34077"/>
            </a:xfrm>
            <a:custGeom>
              <a:avLst/>
              <a:gdLst/>
              <a:ahLst/>
              <a:cxnLst/>
              <a:rect l="l" t="t" r="r" b="b"/>
              <a:pathLst>
                <a:path w="1096" h="976" extrusionOk="0">
                  <a:moveTo>
                    <a:pt x="541" y="0"/>
                  </a:moveTo>
                  <a:cubicBezTo>
                    <a:pt x="483" y="0"/>
                    <a:pt x="423" y="10"/>
                    <a:pt x="365" y="32"/>
                  </a:cubicBezTo>
                  <a:cubicBezTo>
                    <a:pt x="114" y="123"/>
                    <a:pt x="0" y="420"/>
                    <a:pt x="91" y="671"/>
                  </a:cubicBezTo>
                  <a:cubicBezTo>
                    <a:pt x="162" y="864"/>
                    <a:pt x="340" y="976"/>
                    <a:pt x="532" y="976"/>
                  </a:cubicBezTo>
                  <a:cubicBezTo>
                    <a:pt x="590" y="976"/>
                    <a:pt x="650" y="966"/>
                    <a:pt x="708" y="945"/>
                  </a:cubicBezTo>
                  <a:cubicBezTo>
                    <a:pt x="959" y="853"/>
                    <a:pt x="1096" y="557"/>
                    <a:pt x="1004" y="305"/>
                  </a:cubicBezTo>
                  <a:cubicBezTo>
                    <a:pt x="917" y="112"/>
                    <a:pt x="734" y="0"/>
                    <a:pt x="54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7" name="Google Shape;1507;p43"/>
            <p:cNvSpPr/>
            <p:nvPr/>
          </p:nvSpPr>
          <p:spPr>
            <a:xfrm flipH="1">
              <a:off x="499572" y="1761864"/>
              <a:ext cx="38299" cy="34321"/>
            </a:xfrm>
            <a:custGeom>
              <a:avLst/>
              <a:gdLst/>
              <a:ahLst/>
              <a:cxnLst/>
              <a:rect l="l" t="t" r="r" b="b"/>
              <a:pathLst>
                <a:path w="1097" h="983" extrusionOk="0">
                  <a:moveTo>
                    <a:pt x="529" y="1"/>
                  </a:moveTo>
                  <a:cubicBezTo>
                    <a:pt x="474" y="1"/>
                    <a:pt x="419" y="10"/>
                    <a:pt x="366" y="29"/>
                  </a:cubicBezTo>
                  <a:cubicBezTo>
                    <a:pt x="115" y="143"/>
                    <a:pt x="1" y="417"/>
                    <a:pt x="92" y="668"/>
                  </a:cubicBezTo>
                  <a:cubicBezTo>
                    <a:pt x="161" y="858"/>
                    <a:pt x="348" y="983"/>
                    <a:pt x="543" y="983"/>
                  </a:cubicBezTo>
                  <a:cubicBezTo>
                    <a:pt x="606" y="983"/>
                    <a:pt x="670" y="970"/>
                    <a:pt x="731" y="942"/>
                  </a:cubicBezTo>
                  <a:cubicBezTo>
                    <a:pt x="982" y="851"/>
                    <a:pt x="1096" y="577"/>
                    <a:pt x="1005" y="326"/>
                  </a:cubicBezTo>
                  <a:cubicBezTo>
                    <a:pt x="933" y="128"/>
                    <a:pt x="733" y="1"/>
                    <a:pt x="529"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8" name="Google Shape;1508;p43"/>
            <p:cNvSpPr/>
            <p:nvPr/>
          </p:nvSpPr>
          <p:spPr>
            <a:xfrm flipH="1">
              <a:off x="397556" y="1723527"/>
              <a:ext cx="39102" cy="33972"/>
            </a:xfrm>
            <a:custGeom>
              <a:avLst/>
              <a:gdLst/>
              <a:ahLst/>
              <a:cxnLst/>
              <a:rect l="l" t="t" r="r" b="b"/>
              <a:pathLst>
                <a:path w="1120" h="973" extrusionOk="0">
                  <a:moveTo>
                    <a:pt x="564" y="0"/>
                  </a:moveTo>
                  <a:cubicBezTo>
                    <a:pt x="506" y="0"/>
                    <a:pt x="447" y="10"/>
                    <a:pt x="389" y="31"/>
                  </a:cubicBezTo>
                  <a:cubicBezTo>
                    <a:pt x="138" y="123"/>
                    <a:pt x="1" y="397"/>
                    <a:pt x="92" y="648"/>
                  </a:cubicBezTo>
                  <a:cubicBezTo>
                    <a:pt x="182" y="846"/>
                    <a:pt x="371" y="973"/>
                    <a:pt x="571" y="973"/>
                  </a:cubicBezTo>
                  <a:cubicBezTo>
                    <a:pt x="624" y="973"/>
                    <a:pt x="678" y="964"/>
                    <a:pt x="731" y="944"/>
                  </a:cubicBezTo>
                  <a:cubicBezTo>
                    <a:pt x="982" y="853"/>
                    <a:pt x="1119" y="556"/>
                    <a:pt x="1005" y="305"/>
                  </a:cubicBezTo>
                  <a:cubicBezTo>
                    <a:pt x="935" y="112"/>
                    <a:pt x="757" y="0"/>
                    <a:pt x="564"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09" name="Google Shape;1509;p43"/>
            <p:cNvSpPr/>
            <p:nvPr/>
          </p:nvSpPr>
          <p:spPr>
            <a:xfrm flipH="1">
              <a:off x="556936" y="1507750"/>
              <a:ext cx="109381" cy="122901"/>
            </a:xfrm>
            <a:custGeom>
              <a:avLst/>
              <a:gdLst/>
              <a:ahLst/>
              <a:cxnLst/>
              <a:rect l="l" t="t" r="r" b="b"/>
              <a:pathLst>
                <a:path w="3133" h="3520" extrusionOk="0">
                  <a:moveTo>
                    <a:pt x="1001" y="0"/>
                  </a:moveTo>
                  <a:cubicBezTo>
                    <a:pt x="936" y="0"/>
                    <a:pt x="872" y="45"/>
                    <a:pt x="872" y="117"/>
                  </a:cubicBezTo>
                  <a:cubicBezTo>
                    <a:pt x="872" y="414"/>
                    <a:pt x="964" y="688"/>
                    <a:pt x="1078" y="985"/>
                  </a:cubicBezTo>
                  <a:cubicBezTo>
                    <a:pt x="781" y="1076"/>
                    <a:pt x="507" y="1167"/>
                    <a:pt x="210" y="1281"/>
                  </a:cubicBezTo>
                  <a:cubicBezTo>
                    <a:pt x="1" y="1344"/>
                    <a:pt x="137" y="1561"/>
                    <a:pt x="302" y="1561"/>
                  </a:cubicBezTo>
                  <a:cubicBezTo>
                    <a:pt x="317" y="1561"/>
                    <a:pt x="332" y="1559"/>
                    <a:pt x="347" y="1555"/>
                  </a:cubicBezTo>
                  <a:cubicBezTo>
                    <a:pt x="644" y="1509"/>
                    <a:pt x="941" y="1441"/>
                    <a:pt x="1238" y="1373"/>
                  </a:cubicBezTo>
                  <a:cubicBezTo>
                    <a:pt x="1306" y="1532"/>
                    <a:pt x="1397" y="1692"/>
                    <a:pt x="1466" y="1852"/>
                  </a:cubicBezTo>
                  <a:cubicBezTo>
                    <a:pt x="1466" y="1875"/>
                    <a:pt x="1489" y="1920"/>
                    <a:pt x="1489" y="1943"/>
                  </a:cubicBezTo>
                  <a:cubicBezTo>
                    <a:pt x="1329" y="1966"/>
                    <a:pt x="1146" y="1989"/>
                    <a:pt x="964" y="2012"/>
                  </a:cubicBezTo>
                  <a:cubicBezTo>
                    <a:pt x="667" y="2034"/>
                    <a:pt x="758" y="2400"/>
                    <a:pt x="1032" y="2400"/>
                  </a:cubicBezTo>
                  <a:cubicBezTo>
                    <a:pt x="1238" y="2400"/>
                    <a:pt x="1466" y="2377"/>
                    <a:pt x="1694" y="2354"/>
                  </a:cubicBezTo>
                  <a:cubicBezTo>
                    <a:pt x="1877" y="2765"/>
                    <a:pt x="2082" y="3153"/>
                    <a:pt x="2379" y="3450"/>
                  </a:cubicBezTo>
                  <a:cubicBezTo>
                    <a:pt x="2416" y="3496"/>
                    <a:pt x="2486" y="3519"/>
                    <a:pt x="2553" y="3519"/>
                  </a:cubicBezTo>
                  <a:cubicBezTo>
                    <a:pt x="2654" y="3519"/>
                    <a:pt x="2748" y="3467"/>
                    <a:pt x="2721" y="3358"/>
                  </a:cubicBezTo>
                  <a:cubicBezTo>
                    <a:pt x="2653" y="2970"/>
                    <a:pt x="2470" y="2628"/>
                    <a:pt x="2265" y="2286"/>
                  </a:cubicBezTo>
                  <a:cubicBezTo>
                    <a:pt x="2539" y="2240"/>
                    <a:pt x="2835" y="2171"/>
                    <a:pt x="3018" y="1989"/>
                  </a:cubicBezTo>
                  <a:cubicBezTo>
                    <a:pt x="3132" y="1852"/>
                    <a:pt x="3018" y="1692"/>
                    <a:pt x="2881" y="1669"/>
                  </a:cubicBezTo>
                  <a:cubicBezTo>
                    <a:pt x="2855" y="1667"/>
                    <a:pt x="2829" y="1666"/>
                    <a:pt x="2803" y="1666"/>
                  </a:cubicBezTo>
                  <a:cubicBezTo>
                    <a:pt x="2536" y="1666"/>
                    <a:pt x="2286" y="1767"/>
                    <a:pt x="2036" y="1829"/>
                  </a:cubicBezTo>
                  <a:cubicBezTo>
                    <a:pt x="2014" y="1783"/>
                    <a:pt x="1991" y="1738"/>
                    <a:pt x="1968" y="1692"/>
                  </a:cubicBezTo>
                  <a:cubicBezTo>
                    <a:pt x="1899" y="1555"/>
                    <a:pt x="1831" y="1418"/>
                    <a:pt x="1763" y="1258"/>
                  </a:cubicBezTo>
                  <a:cubicBezTo>
                    <a:pt x="2082" y="1190"/>
                    <a:pt x="2402" y="1121"/>
                    <a:pt x="2653" y="939"/>
                  </a:cubicBezTo>
                  <a:cubicBezTo>
                    <a:pt x="2767" y="825"/>
                    <a:pt x="2630" y="665"/>
                    <a:pt x="2516" y="665"/>
                  </a:cubicBezTo>
                  <a:cubicBezTo>
                    <a:pt x="2466" y="658"/>
                    <a:pt x="2415" y="655"/>
                    <a:pt x="2365" y="655"/>
                  </a:cubicBezTo>
                  <a:cubicBezTo>
                    <a:pt x="2096" y="655"/>
                    <a:pt x="1830" y="748"/>
                    <a:pt x="1580" y="825"/>
                  </a:cubicBezTo>
                  <a:cubicBezTo>
                    <a:pt x="1443" y="551"/>
                    <a:pt x="1306" y="277"/>
                    <a:pt x="1101" y="49"/>
                  </a:cubicBezTo>
                  <a:cubicBezTo>
                    <a:pt x="1075" y="15"/>
                    <a:pt x="1038" y="0"/>
                    <a:pt x="100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0" name="Google Shape;1510;p43"/>
            <p:cNvSpPr/>
            <p:nvPr/>
          </p:nvSpPr>
          <p:spPr>
            <a:xfrm flipH="1">
              <a:off x="564127" y="1957006"/>
              <a:ext cx="67870" cy="115534"/>
            </a:xfrm>
            <a:custGeom>
              <a:avLst/>
              <a:gdLst/>
              <a:ahLst/>
              <a:cxnLst/>
              <a:rect l="l" t="t" r="r" b="b"/>
              <a:pathLst>
                <a:path w="1944" h="3309" extrusionOk="0">
                  <a:moveTo>
                    <a:pt x="1430" y="1"/>
                  </a:moveTo>
                  <a:cubicBezTo>
                    <a:pt x="1339" y="1"/>
                    <a:pt x="1247" y="47"/>
                    <a:pt x="1236" y="146"/>
                  </a:cubicBezTo>
                  <a:cubicBezTo>
                    <a:pt x="1122" y="786"/>
                    <a:pt x="1259" y="1402"/>
                    <a:pt x="1213" y="2041"/>
                  </a:cubicBezTo>
                  <a:cubicBezTo>
                    <a:pt x="1168" y="2520"/>
                    <a:pt x="1031" y="2475"/>
                    <a:pt x="665" y="2612"/>
                  </a:cubicBezTo>
                  <a:cubicBezTo>
                    <a:pt x="460" y="2680"/>
                    <a:pt x="300" y="2794"/>
                    <a:pt x="140" y="2954"/>
                  </a:cubicBezTo>
                  <a:cubicBezTo>
                    <a:pt x="1" y="3114"/>
                    <a:pt x="193" y="3309"/>
                    <a:pt x="366" y="3309"/>
                  </a:cubicBezTo>
                  <a:cubicBezTo>
                    <a:pt x="390" y="3309"/>
                    <a:pt x="414" y="3305"/>
                    <a:pt x="437" y="3296"/>
                  </a:cubicBezTo>
                  <a:cubicBezTo>
                    <a:pt x="757" y="3159"/>
                    <a:pt x="1031" y="3091"/>
                    <a:pt x="1350" y="3000"/>
                  </a:cubicBezTo>
                  <a:cubicBezTo>
                    <a:pt x="1556" y="2931"/>
                    <a:pt x="1761" y="2863"/>
                    <a:pt x="1829" y="2634"/>
                  </a:cubicBezTo>
                  <a:cubicBezTo>
                    <a:pt x="1944" y="2360"/>
                    <a:pt x="1761" y="1858"/>
                    <a:pt x="1738" y="1562"/>
                  </a:cubicBezTo>
                  <a:cubicBezTo>
                    <a:pt x="1693" y="1105"/>
                    <a:pt x="1647" y="626"/>
                    <a:pt x="1624" y="146"/>
                  </a:cubicBezTo>
                  <a:cubicBezTo>
                    <a:pt x="1624" y="52"/>
                    <a:pt x="1527" y="1"/>
                    <a:pt x="1430"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1" name="Google Shape;1511;p43"/>
            <p:cNvSpPr/>
            <p:nvPr/>
          </p:nvSpPr>
          <p:spPr>
            <a:xfrm flipH="1">
              <a:off x="330629" y="1900339"/>
              <a:ext cx="119680" cy="101987"/>
            </a:xfrm>
            <a:custGeom>
              <a:avLst/>
              <a:gdLst/>
              <a:ahLst/>
              <a:cxnLst/>
              <a:rect l="l" t="t" r="r" b="b"/>
              <a:pathLst>
                <a:path w="3428" h="2921" extrusionOk="0">
                  <a:moveTo>
                    <a:pt x="273" y="0"/>
                  </a:moveTo>
                  <a:cubicBezTo>
                    <a:pt x="135" y="0"/>
                    <a:pt x="0" y="121"/>
                    <a:pt x="95" y="263"/>
                  </a:cubicBezTo>
                  <a:cubicBezTo>
                    <a:pt x="551" y="948"/>
                    <a:pt x="894" y="1655"/>
                    <a:pt x="1328" y="2340"/>
                  </a:cubicBezTo>
                  <a:cubicBezTo>
                    <a:pt x="1122" y="2409"/>
                    <a:pt x="917" y="2500"/>
                    <a:pt x="734" y="2591"/>
                  </a:cubicBezTo>
                  <a:cubicBezTo>
                    <a:pt x="509" y="2673"/>
                    <a:pt x="633" y="2921"/>
                    <a:pt x="826" y="2921"/>
                  </a:cubicBezTo>
                  <a:cubicBezTo>
                    <a:pt x="848" y="2921"/>
                    <a:pt x="871" y="2918"/>
                    <a:pt x="894" y="2911"/>
                  </a:cubicBezTo>
                  <a:cubicBezTo>
                    <a:pt x="1601" y="2682"/>
                    <a:pt x="2377" y="2660"/>
                    <a:pt x="3085" y="2409"/>
                  </a:cubicBezTo>
                  <a:cubicBezTo>
                    <a:pt x="3427" y="2317"/>
                    <a:pt x="3222" y="1929"/>
                    <a:pt x="2925" y="1929"/>
                  </a:cubicBezTo>
                  <a:cubicBezTo>
                    <a:pt x="2583" y="1929"/>
                    <a:pt x="2218" y="2020"/>
                    <a:pt x="1852" y="2135"/>
                  </a:cubicBezTo>
                  <a:cubicBezTo>
                    <a:pt x="1487" y="1404"/>
                    <a:pt x="939" y="719"/>
                    <a:pt x="437" y="80"/>
                  </a:cubicBezTo>
                  <a:cubicBezTo>
                    <a:pt x="395" y="24"/>
                    <a:pt x="334" y="0"/>
                    <a:pt x="273"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2" name="Google Shape;1512;p43"/>
            <p:cNvSpPr/>
            <p:nvPr/>
          </p:nvSpPr>
          <p:spPr>
            <a:xfrm flipH="1">
              <a:off x="157705" y="1853727"/>
              <a:ext cx="176937" cy="60298"/>
            </a:xfrm>
            <a:custGeom>
              <a:avLst/>
              <a:gdLst/>
              <a:ahLst/>
              <a:cxnLst/>
              <a:rect l="l" t="t" r="r" b="b"/>
              <a:pathLst>
                <a:path w="5068" h="1727" extrusionOk="0">
                  <a:moveTo>
                    <a:pt x="320" y="0"/>
                  </a:moveTo>
                  <a:cubicBezTo>
                    <a:pt x="0" y="23"/>
                    <a:pt x="23" y="457"/>
                    <a:pt x="320" y="480"/>
                  </a:cubicBezTo>
                  <a:cubicBezTo>
                    <a:pt x="845" y="548"/>
                    <a:pt x="1438" y="890"/>
                    <a:pt x="1918" y="1073"/>
                  </a:cubicBezTo>
                  <a:cubicBezTo>
                    <a:pt x="2420" y="1278"/>
                    <a:pt x="2899" y="1507"/>
                    <a:pt x="3424" y="1712"/>
                  </a:cubicBezTo>
                  <a:cubicBezTo>
                    <a:pt x="3453" y="1722"/>
                    <a:pt x="3484" y="1726"/>
                    <a:pt x="3514" y="1726"/>
                  </a:cubicBezTo>
                  <a:cubicBezTo>
                    <a:pt x="3626" y="1726"/>
                    <a:pt x="3740" y="1665"/>
                    <a:pt x="3812" y="1575"/>
                  </a:cubicBezTo>
                  <a:cubicBezTo>
                    <a:pt x="3995" y="1529"/>
                    <a:pt x="4177" y="1484"/>
                    <a:pt x="4360" y="1438"/>
                  </a:cubicBezTo>
                  <a:cubicBezTo>
                    <a:pt x="4611" y="1370"/>
                    <a:pt x="4885" y="1393"/>
                    <a:pt x="5022" y="1141"/>
                  </a:cubicBezTo>
                  <a:cubicBezTo>
                    <a:pt x="5068" y="1073"/>
                    <a:pt x="5022" y="982"/>
                    <a:pt x="4953" y="936"/>
                  </a:cubicBezTo>
                  <a:cubicBezTo>
                    <a:pt x="4862" y="878"/>
                    <a:pt x="4768" y="856"/>
                    <a:pt x="4671" y="856"/>
                  </a:cubicBezTo>
                  <a:cubicBezTo>
                    <a:pt x="4500" y="856"/>
                    <a:pt x="4321" y="924"/>
                    <a:pt x="4132" y="982"/>
                  </a:cubicBezTo>
                  <a:cubicBezTo>
                    <a:pt x="3949" y="1027"/>
                    <a:pt x="3766" y="1119"/>
                    <a:pt x="3607" y="1210"/>
                  </a:cubicBezTo>
                  <a:cubicBezTo>
                    <a:pt x="3059" y="913"/>
                    <a:pt x="2488" y="685"/>
                    <a:pt x="1940" y="480"/>
                  </a:cubicBezTo>
                  <a:cubicBezTo>
                    <a:pt x="1438" y="297"/>
                    <a:pt x="868" y="0"/>
                    <a:pt x="320"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3" name="Google Shape;1513;p43"/>
            <p:cNvSpPr/>
            <p:nvPr/>
          </p:nvSpPr>
          <p:spPr>
            <a:xfrm flipH="1">
              <a:off x="1653492" y="710074"/>
              <a:ext cx="255036" cy="320415"/>
            </a:xfrm>
            <a:custGeom>
              <a:avLst/>
              <a:gdLst/>
              <a:ahLst/>
              <a:cxnLst/>
              <a:rect l="l" t="t" r="r" b="b"/>
              <a:pathLst>
                <a:path w="7305" h="9177" extrusionOk="0">
                  <a:moveTo>
                    <a:pt x="7304" y="1"/>
                  </a:moveTo>
                  <a:lnTo>
                    <a:pt x="7304" y="1"/>
                  </a:lnTo>
                  <a:cubicBezTo>
                    <a:pt x="7304" y="1"/>
                    <a:pt x="5387" y="138"/>
                    <a:pt x="2694" y="2078"/>
                  </a:cubicBezTo>
                  <a:cubicBezTo>
                    <a:pt x="0" y="4041"/>
                    <a:pt x="1324" y="8287"/>
                    <a:pt x="1324" y="8287"/>
                  </a:cubicBezTo>
                  <a:lnTo>
                    <a:pt x="1324" y="9177"/>
                  </a:lnTo>
                  <a:lnTo>
                    <a:pt x="3196" y="6712"/>
                  </a:lnTo>
                  <a:lnTo>
                    <a:pt x="3242" y="5639"/>
                  </a:lnTo>
                  <a:cubicBezTo>
                    <a:pt x="2548" y="3720"/>
                    <a:pt x="3305" y="3128"/>
                    <a:pt x="4118" y="3128"/>
                  </a:cubicBezTo>
                  <a:cubicBezTo>
                    <a:pt x="4562" y="3128"/>
                    <a:pt x="5023" y="3305"/>
                    <a:pt x="5273" y="3539"/>
                  </a:cubicBezTo>
                  <a:lnTo>
                    <a:pt x="7008" y="1439"/>
                  </a:lnTo>
                  <a:lnTo>
                    <a:pt x="7304" y="1"/>
                  </a:lnTo>
                  <a:close/>
                </a:path>
              </a:pathLst>
            </a:custGeom>
            <a:solidFill>
              <a:srgbClr val="0C0044">
                <a:alpha val="4375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4" name="Google Shape;1514;p43"/>
            <p:cNvSpPr/>
            <p:nvPr/>
          </p:nvSpPr>
          <p:spPr>
            <a:xfrm flipH="1">
              <a:off x="1653497" y="522020"/>
              <a:ext cx="470202" cy="477393"/>
            </a:xfrm>
            <a:custGeom>
              <a:avLst/>
              <a:gdLst/>
              <a:ahLst/>
              <a:cxnLst/>
              <a:rect l="l" t="t" r="r" b="b"/>
              <a:pathLst>
                <a:path w="13468" h="13673" extrusionOk="0">
                  <a:moveTo>
                    <a:pt x="5981" y="0"/>
                  </a:moveTo>
                  <a:lnTo>
                    <a:pt x="4063" y="2648"/>
                  </a:lnTo>
                  <a:cubicBezTo>
                    <a:pt x="4885" y="3241"/>
                    <a:pt x="5068" y="4383"/>
                    <a:pt x="4474" y="5204"/>
                  </a:cubicBezTo>
                  <a:cubicBezTo>
                    <a:pt x="4116" y="5700"/>
                    <a:pt x="3558" y="5964"/>
                    <a:pt x="2991" y="5964"/>
                  </a:cubicBezTo>
                  <a:cubicBezTo>
                    <a:pt x="2619" y="5964"/>
                    <a:pt x="2243" y="5850"/>
                    <a:pt x="1918" y="5615"/>
                  </a:cubicBezTo>
                  <a:lnTo>
                    <a:pt x="0" y="8263"/>
                  </a:lnTo>
                  <a:cubicBezTo>
                    <a:pt x="0" y="8263"/>
                    <a:pt x="0" y="8286"/>
                    <a:pt x="0" y="8286"/>
                  </a:cubicBezTo>
                  <a:lnTo>
                    <a:pt x="7487" y="13673"/>
                  </a:lnTo>
                  <a:lnTo>
                    <a:pt x="9405" y="11025"/>
                  </a:lnTo>
                  <a:cubicBezTo>
                    <a:pt x="8583" y="10431"/>
                    <a:pt x="8400" y="9290"/>
                    <a:pt x="8994" y="8468"/>
                  </a:cubicBezTo>
                  <a:cubicBezTo>
                    <a:pt x="9356" y="7966"/>
                    <a:pt x="9924" y="7694"/>
                    <a:pt x="10498" y="7694"/>
                  </a:cubicBezTo>
                  <a:cubicBezTo>
                    <a:pt x="10863" y="7694"/>
                    <a:pt x="11231" y="7804"/>
                    <a:pt x="11550" y="8035"/>
                  </a:cubicBezTo>
                  <a:lnTo>
                    <a:pt x="13467" y="5387"/>
                  </a:lnTo>
                  <a:lnTo>
                    <a:pt x="5981" y="0"/>
                  </a:ln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5" name="Google Shape;1515;p43"/>
            <p:cNvSpPr/>
            <p:nvPr/>
          </p:nvSpPr>
          <p:spPr>
            <a:xfrm flipH="1">
              <a:off x="1748317" y="600893"/>
              <a:ext cx="275774" cy="333962"/>
            </a:xfrm>
            <a:custGeom>
              <a:avLst/>
              <a:gdLst/>
              <a:ahLst/>
              <a:cxnLst/>
              <a:rect l="l" t="t" r="r" b="b"/>
              <a:pathLst>
                <a:path w="7899" h="9565" extrusionOk="0">
                  <a:moveTo>
                    <a:pt x="5798" y="1"/>
                  </a:moveTo>
                  <a:lnTo>
                    <a:pt x="1" y="8058"/>
                  </a:lnTo>
                  <a:lnTo>
                    <a:pt x="2101" y="9565"/>
                  </a:lnTo>
                  <a:lnTo>
                    <a:pt x="7898" y="1507"/>
                  </a:lnTo>
                  <a:lnTo>
                    <a:pt x="5798" y="1"/>
                  </a:ln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6" name="Google Shape;1516;p43"/>
            <p:cNvSpPr/>
            <p:nvPr/>
          </p:nvSpPr>
          <p:spPr>
            <a:xfrm flipH="1">
              <a:off x="1862273" y="810490"/>
              <a:ext cx="261425" cy="219999"/>
            </a:xfrm>
            <a:custGeom>
              <a:avLst/>
              <a:gdLst/>
              <a:ahLst/>
              <a:cxnLst/>
              <a:rect l="l" t="t" r="r" b="b"/>
              <a:pathLst>
                <a:path w="7488" h="6301" extrusionOk="0">
                  <a:moveTo>
                    <a:pt x="0" y="1"/>
                  </a:moveTo>
                  <a:lnTo>
                    <a:pt x="525" y="1165"/>
                  </a:lnTo>
                  <a:lnTo>
                    <a:pt x="7487" y="6301"/>
                  </a:lnTo>
                  <a:lnTo>
                    <a:pt x="7487" y="5411"/>
                  </a:lnTo>
                  <a:lnTo>
                    <a:pt x="0" y="1"/>
                  </a:ln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7" name="Google Shape;1517;p43"/>
            <p:cNvSpPr/>
            <p:nvPr/>
          </p:nvSpPr>
          <p:spPr>
            <a:xfrm flipH="1">
              <a:off x="1949937" y="882241"/>
              <a:ext cx="74154" cy="83691"/>
            </a:xfrm>
            <a:custGeom>
              <a:avLst/>
              <a:gdLst/>
              <a:ahLst/>
              <a:cxnLst/>
              <a:rect l="l" t="t" r="r" b="b"/>
              <a:pathLst>
                <a:path w="2124" h="2397" extrusionOk="0">
                  <a:moveTo>
                    <a:pt x="1" y="0"/>
                  </a:moveTo>
                  <a:lnTo>
                    <a:pt x="275" y="1027"/>
                  </a:lnTo>
                  <a:lnTo>
                    <a:pt x="2123" y="2397"/>
                  </a:lnTo>
                  <a:lnTo>
                    <a:pt x="2101" y="1507"/>
                  </a:lnTo>
                  <a:lnTo>
                    <a:pt x="1" y="0"/>
                  </a:ln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8" name="Google Shape;1518;p43"/>
            <p:cNvSpPr/>
            <p:nvPr/>
          </p:nvSpPr>
          <p:spPr>
            <a:xfrm flipH="1">
              <a:off x="1961877" y="910628"/>
              <a:ext cx="46259" cy="31703"/>
            </a:xfrm>
            <a:custGeom>
              <a:avLst/>
              <a:gdLst/>
              <a:ahLst/>
              <a:cxnLst/>
              <a:rect l="l" t="t" r="r" b="b"/>
              <a:pathLst>
                <a:path w="1325" h="908" extrusionOk="0">
                  <a:moveTo>
                    <a:pt x="150" y="0"/>
                  </a:moveTo>
                  <a:cubicBezTo>
                    <a:pt x="112" y="0"/>
                    <a:pt x="84" y="11"/>
                    <a:pt x="69" y="32"/>
                  </a:cubicBezTo>
                  <a:cubicBezTo>
                    <a:pt x="0" y="123"/>
                    <a:pt x="228" y="374"/>
                    <a:pt x="548" y="602"/>
                  </a:cubicBezTo>
                  <a:cubicBezTo>
                    <a:pt x="794" y="795"/>
                    <a:pt x="1039" y="907"/>
                    <a:pt x="1171" y="907"/>
                  </a:cubicBezTo>
                  <a:cubicBezTo>
                    <a:pt x="1210" y="907"/>
                    <a:pt x="1240" y="897"/>
                    <a:pt x="1256" y="876"/>
                  </a:cubicBezTo>
                  <a:cubicBezTo>
                    <a:pt x="1324" y="808"/>
                    <a:pt x="1096" y="534"/>
                    <a:pt x="776" y="306"/>
                  </a:cubicBezTo>
                  <a:cubicBezTo>
                    <a:pt x="513" y="113"/>
                    <a:pt x="277" y="0"/>
                    <a:pt x="150"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19" name="Google Shape;1519;p43"/>
            <p:cNvSpPr/>
            <p:nvPr/>
          </p:nvSpPr>
          <p:spPr>
            <a:xfrm flipH="1">
              <a:off x="1860698" y="746281"/>
              <a:ext cx="43850" cy="38406"/>
            </a:xfrm>
            <a:custGeom>
              <a:avLst/>
              <a:gdLst/>
              <a:ahLst/>
              <a:cxnLst/>
              <a:rect l="l" t="t" r="r" b="b"/>
              <a:pathLst>
                <a:path w="1256" h="1100" extrusionOk="0">
                  <a:moveTo>
                    <a:pt x="632" y="1"/>
                  </a:moveTo>
                  <a:cubicBezTo>
                    <a:pt x="464" y="1"/>
                    <a:pt x="294" y="80"/>
                    <a:pt x="183" y="219"/>
                  </a:cubicBezTo>
                  <a:cubicBezTo>
                    <a:pt x="0" y="470"/>
                    <a:pt x="69" y="813"/>
                    <a:pt x="297" y="995"/>
                  </a:cubicBezTo>
                  <a:cubicBezTo>
                    <a:pt x="395" y="1067"/>
                    <a:pt x="508" y="1100"/>
                    <a:pt x="619" y="1100"/>
                  </a:cubicBezTo>
                  <a:cubicBezTo>
                    <a:pt x="792" y="1100"/>
                    <a:pt x="962" y="1020"/>
                    <a:pt x="1073" y="881"/>
                  </a:cubicBezTo>
                  <a:cubicBezTo>
                    <a:pt x="1256" y="630"/>
                    <a:pt x="1187" y="288"/>
                    <a:pt x="936" y="105"/>
                  </a:cubicBezTo>
                  <a:cubicBezTo>
                    <a:pt x="847" y="34"/>
                    <a:pt x="740" y="1"/>
                    <a:pt x="632" y="1"/>
                  </a:cubicBezTo>
                  <a:close/>
                </a:path>
              </a:pathLst>
            </a:custGeom>
            <a:solidFill>
              <a:srgbClr val="A2A4B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0" name="Google Shape;1520;p43"/>
            <p:cNvSpPr/>
            <p:nvPr/>
          </p:nvSpPr>
          <p:spPr>
            <a:xfrm flipH="1">
              <a:off x="1862269" y="745478"/>
              <a:ext cx="42279" cy="37638"/>
            </a:xfrm>
            <a:custGeom>
              <a:avLst/>
              <a:gdLst/>
              <a:ahLst/>
              <a:cxnLst/>
              <a:rect l="l" t="t" r="r" b="b"/>
              <a:pathLst>
                <a:path w="1211" h="1078" extrusionOk="0">
                  <a:moveTo>
                    <a:pt x="609" y="1"/>
                  </a:moveTo>
                  <a:cubicBezTo>
                    <a:pt x="442" y="1"/>
                    <a:pt x="271" y="81"/>
                    <a:pt x="160" y="219"/>
                  </a:cubicBezTo>
                  <a:cubicBezTo>
                    <a:pt x="0" y="471"/>
                    <a:pt x="46" y="790"/>
                    <a:pt x="297" y="973"/>
                  </a:cubicBezTo>
                  <a:cubicBezTo>
                    <a:pt x="387" y="1044"/>
                    <a:pt x="493" y="1077"/>
                    <a:pt x="600" y="1077"/>
                  </a:cubicBezTo>
                  <a:cubicBezTo>
                    <a:pt x="766" y="1077"/>
                    <a:pt x="930" y="997"/>
                    <a:pt x="1028" y="859"/>
                  </a:cubicBezTo>
                  <a:cubicBezTo>
                    <a:pt x="1210" y="608"/>
                    <a:pt x="1165" y="288"/>
                    <a:pt x="913" y="105"/>
                  </a:cubicBezTo>
                  <a:cubicBezTo>
                    <a:pt x="824" y="34"/>
                    <a:pt x="717" y="1"/>
                    <a:pt x="609"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1" name="Google Shape;1521;p43"/>
            <p:cNvSpPr/>
            <p:nvPr/>
          </p:nvSpPr>
          <p:spPr>
            <a:xfrm flipH="1">
              <a:off x="1883810" y="745967"/>
              <a:ext cx="2409" cy="36696"/>
            </a:xfrm>
            <a:custGeom>
              <a:avLst/>
              <a:gdLst/>
              <a:ahLst/>
              <a:cxnLst/>
              <a:rect l="l" t="t" r="r" b="b"/>
              <a:pathLst>
                <a:path w="69" h="1051" extrusionOk="0">
                  <a:moveTo>
                    <a:pt x="0" y="0"/>
                  </a:moveTo>
                  <a:lnTo>
                    <a:pt x="0" y="1050"/>
                  </a:lnTo>
                  <a:lnTo>
                    <a:pt x="69" y="1050"/>
                  </a:lnTo>
                  <a:lnTo>
                    <a:pt x="69" y="0"/>
                  </a:lnTo>
                  <a:close/>
                </a:path>
              </a:pathLst>
            </a:custGeom>
            <a:solidFill>
              <a:srgbClr val="0C004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2" name="Google Shape;1522;p43"/>
            <p:cNvSpPr/>
            <p:nvPr/>
          </p:nvSpPr>
          <p:spPr>
            <a:xfrm flipH="1">
              <a:off x="1821633" y="600893"/>
              <a:ext cx="202458" cy="285360"/>
            </a:xfrm>
            <a:custGeom>
              <a:avLst/>
              <a:gdLst/>
              <a:ahLst/>
              <a:cxnLst/>
              <a:rect l="l" t="t" r="r" b="b"/>
              <a:pathLst>
                <a:path w="5799" h="8173" extrusionOk="0">
                  <a:moveTo>
                    <a:pt x="5798" y="1"/>
                  </a:moveTo>
                  <a:lnTo>
                    <a:pt x="1" y="8058"/>
                  </a:lnTo>
                  <a:lnTo>
                    <a:pt x="69" y="8172"/>
                  </a:lnTo>
                  <a:lnTo>
                    <a:pt x="5798" y="389"/>
                  </a:lnTo>
                  <a:lnTo>
                    <a:pt x="5798" y="1"/>
                  </a:lnTo>
                  <a:close/>
                </a:path>
              </a:pathLst>
            </a:custGeom>
            <a:solidFill>
              <a:srgbClr val="42407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3" name="Google Shape;1523;p43"/>
            <p:cNvSpPr/>
            <p:nvPr/>
          </p:nvSpPr>
          <p:spPr>
            <a:xfrm flipH="1">
              <a:off x="-734771" y="445625"/>
              <a:ext cx="2419716" cy="1519221"/>
            </a:xfrm>
            <a:custGeom>
              <a:avLst/>
              <a:gdLst/>
              <a:ahLst/>
              <a:cxnLst/>
              <a:rect l="l" t="t" r="r" b="b"/>
              <a:pathLst>
                <a:path w="69308" h="43512" extrusionOk="0">
                  <a:moveTo>
                    <a:pt x="15581" y="0"/>
                  </a:moveTo>
                  <a:cubicBezTo>
                    <a:pt x="10161" y="0"/>
                    <a:pt x="4786" y="1525"/>
                    <a:pt x="79" y="4265"/>
                  </a:cubicBezTo>
                  <a:cubicBezTo>
                    <a:pt x="0" y="4305"/>
                    <a:pt x="40" y="4411"/>
                    <a:pt x="111" y="4411"/>
                  </a:cubicBezTo>
                  <a:cubicBezTo>
                    <a:pt x="122" y="4411"/>
                    <a:pt x="134" y="4409"/>
                    <a:pt x="147" y="4402"/>
                  </a:cubicBezTo>
                  <a:cubicBezTo>
                    <a:pt x="3548" y="3284"/>
                    <a:pt x="6789" y="1732"/>
                    <a:pt x="10327" y="1093"/>
                  </a:cubicBezTo>
                  <a:cubicBezTo>
                    <a:pt x="12024" y="779"/>
                    <a:pt x="13751" y="619"/>
                    <a:pt x="15477" y="619"/>
                  </a:cubicBezTo>
                  <a:cubicBezTo>
                    <a:pt x="17141" y="619"/>
                    <a:pt x="18803" y="767"/>
                    <a:pt x="20439" y="1070"/>
                  </a:cubicBezTo>
                  <a:cubicBezTo>
                    <a:pt x="27378" y="2348"/>
                    <a:pt x="32970" y="6365"/>
                    <a:pt x="36599" y="12368"/>
                  </a:cubicBezTo>
                  <a:cubicBezTo>
                    <a:pt x="40480" y="18805"/>
                    <a:pt x="42077" y="26269"/>
                    <a:pt x="45341" y="33002"/>
                  </a:cubicBezTo>
                  <a:cubicBezTo>
                    <a:pt x="47601" y="37636"/>
                    <a:pt x="51139" y="42452"/>
                    <a:pt x="56571" y="43365"/>
                  </a:cubicBezTo>
                  <a:cubicBezTo>
                    <a:pt x="57175" y="43463"/>
                    <a:pt x="57793" y="43511"/>
                    <a:pt x="58417" y="43511"/>
                  </a:cubicBezTo>
                  <a:cubicBezTo>
                    <a:pt x="62867" y="43511"/>
                    <a:pt x="67601" y="41061"/>
                    <a:pt x="69262" y="36837"/>
                  </a:cubicBezTo>
                  <a:cubicBezTo>
                    <a:pt x="69308" y="36715"/>
                    <a:pt x="69181" y="36634"/>
                    <a:pt x="69064" y="36634"/>
                  </a:cubicBezTo>
                  <a:cubicBezTo>
                    <a:pt x="69006" y="36634"/>
                    <a:pt x="68950" y="36654"/>
                    <a:pt x="68920" y="36700"/>
                  </a:cubicBezTo>
                  <a:cubicBezTo>
                    <a:pt x="66588" y="40402"/>
                    <a:pt x="62602" y="42927"/>
                    <a:pt x="58434" y="42927"/>
                  </a:cubicBezTo>
                  <a:cubicBezTo>
                    <a:pt x="56769" y="42927"/>
                    <a:pt x="55074" y="42523"/>
                    <a:pt x="53444" y="41630"/>
                  </a:cubicBezTo>
                  <a:cubicBezTo>
                    <a:pt x="47418" y="38343"/>
                    <a:pt x="44930" y="30720"/>
                    <a:pt x="42739" y="24694"/>
                  </a:cubicBezTo>
                  <a:cubicBezTo>
                    <a:pt x="40548" y="18668"/>
                    <a:pt x="38357" y="12414"/>
                    <a:pt x="33974" y="7621"/>
                  </a:cubicBezTo>
                  <a:cubicBezTo>
                    <a:pt x="30208" y="3489"/>
                    <a:pt x="24981" y="1024"/>
                    <a:pt x="19503" y="271"/>
                  </a:cubicBezTo>
                  <a:cubicBezTo>
                    <a:pt x="18199" y="89"/>
                    <a:pt x="16888" y="0"/>
                    <a:pt x="1558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4" name="Google Shape;1524;p43"/>
            <p:cNvSpPr/>
            <p:nvPr/>
          </p:nvSpPr>
          <p:spPr>
            <a:xfrm flipH="1">
              <a:off x="-866774" y="92840"/>
              <a:ext cx="2623046" cy="1646906"/>
            </a:xfrm>
            <a:custGeom>
              <a:avLst/>
              <a:gdLst/>
              <a:ahLst/>
              <a:cxnLst/>
              <a:rect l="l" t="t" r="r" b="b"/>
              <a:pathLst>
                <a:path w="75132" h="47169" extrusionOk="0">
                  <a:moveTo>
                    <a:pt x="36685" y="0"/>
                  </a:moveTo>
                  <a:cubicBezTo>
                    <a:pt x="31099" y="0"/>
                    <a:pt x="25409" y="1019"/>
                    <a:pt x="20108" y="2340"/>
                  </a:cubicBezTo>
                  <a:cubicBezTo>
                    <a:pt x="12667" y="4189"/>
                    <a:pt x="5454" y="7271"/>
                    <a:pt x="136" y="12977"/>
                  </a:cubicBezTo>
                  <a:cubicBezTo>
                    <a:pt x="0" y="13130"/>
                    <a:pt x="142" y="13295"/>
                    <a:pt x="298" y="13295"/>
                  </a:cubicBezTo>
                  <a:cubicBezTo>
                    <a:pt x="353" y="13295"/>
                    <a:pt x="409" y="13275"/>
                    <a:pt x="455" y="13228"/>
                  </a:cubicBezTo>
                  <a:cubicBezTo>
                    <a:pt x="5660" y="7933"/>
                    <a:pt x="12599" y="4920"/>
                    <a:pt x="19697" y="3094"/>
                  </a:cubicBezTo>
                  <a:cubicBezTo>
                    <a:pt x="25034" y="1728"/>
                    <a:pt x="30901" y="572"/>
                    <a:pt x="36622" y="572"/>
                  </a:cubicBezTo>
                  <a:cubicBezTo>
                    <a:pt x="39123" y="572"/>
                    <a:pt x="41595" y="793"/>
                    <a:pt x="43983" y="1313"/>
                  </a:cubicBezTo>
                  <a:cubicBezTo>
                    <a:pt x="61719" y="5216"/>
                    <a:pt x="55396" y="28681"/>
                    <a:pt x="58728" y="41463"/>
                  </a:cubicBezTo>
                  <a:cubicBezTo>
                    <a:pt x="59413" y="44019"/>
                    <a:pt x="60851" y="46599"/>
                    <a:pt x="63682" y="47078"/>
                  </a:cubicBezTo>
                  <a:cubicBezTo>
                    <a:pt x="64038" y="47141"/>
                    <a:pt x="64399" y="47168"/>
                    <a:pt x="64763" y="47168"/>
                  </a:cubicBezTo>
                  <a:cubicBezTo>
                    <a:pt x="66243" y="47168"/>
                    <a:pt x="67767" y="46714"/>
                    <a:pt x="69160" y="46347"/>
                  </a:cubicBezTo>
                  <a:cubicBezTo>
                    <a:pt x="71145" y="45845"/>
                    <a:pt x="73108" y="45252"/>
                    <a:pt x="74980" y="44476"/>
                  </a:cubicBezTo>
                  <a:cubicBezTo>
                    <a:pt x="75132" y="44411"/>
                    <a:pt x="75016" y="44223"/>
                    <a:pt x="74887" y="44223"/>
                  </a:cubicBezTo>
                  <a:cubicBezTo>
                    <a:pt x="74880" y="44223"/>
                    <a:pt x="74873" y="44224"/>
                    <a:pt x="74866" y="44225"/>
                  </a:cubicBezTo>
                  <a:cubicBezTo>
                    <a:pt x="73040" y="44795"/>
                    <a:pt x="71214" y="45389"/>
                    <a:pt x="69365" y="45822"/>
                  </a:cubicBezTo>
                  <a:cubicBezTo>
                    <a:pt x="68009" y="46145"/>
                    <a:pt x="66440" y="46577"/>
                    <a:pt x="64951" y="46577"/>
                  </a:cubicBezTo>
                  <a:cubicBezTo>
                    <a:pt x="63907" y="46577"/>
                    <a:pt x="62903" y="46365"/>
                    <a:pt x="62038" y="45754"/>
                  </a:cubicBezTo>
                  <a:cubicBezTo>
                    <a:pt x="58957" y="43563"/>
                    <a:pt x="58911" y="38633"/>
                    <a:pt x="58660" y="35254"/>
                  </a:cubicBezTo>
                  <a:cubicBezTo>
                    <a:pt x="58067" y="27334"/>
                    <a:pt x="58409" y="19094"/>
                    <a:pt x="55852" y="11448"/>
                  </a:cubicBezTo>
                  <a:cubicBezTo>
                    <a:pt x="54894" y="8572"/>
                    <a:pt x="53410" y="5764"/>
                    <a:pt x="51014" y="3824"/>
                  </a:cubicBezTo>
                  <a:cubicBezTo>
                    <a:pt x="48594" y="1838"/>
                    <a:pt x="45513" y="857"/>
                    <a:pt x="42454" y="400"/>
                  </a:cubicBezTo>
                  <a:cubicBezTo>
                    <a:pt x="40557" y="123"/>
                    <a:pt x="38627" y="0"/>
                    <a:pt x="36685"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5" name="Google Shape;1525;p43"/>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6" name="Google Shape;1526;p43"/>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7" name="Google Shape;1527;p43"/>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8" name="Google Shape;1528;p43"/>
            <p:cNvSpPr/>
            <p:nvPr/>
          </p:nvSpPr>
          <p:spPr>
            <a:xfrm flipH="1">
              <a:off x="874123" y="735597"/>
              <a:ext cx="146667" cy="161377"/>
            </a:xfrm>
            <a:custGeom>
              <a:avLst/>
              <a:gdLst/>
              <a:ahLst/>
              <a:cxnLst/>
              <a:rect l="l" t="t" r="r" b="b"/>
              <a:pathLst>
                <a:path w="4201" h="4622" extrusionOk="0">
                  <a:moveTo>
                    <a:pt x="891" y="0"/>
                  </a:moveTo>
                  <a:cubicBezTo>
                    <a:pt x="389" y="0"/>
                    <a:pt x="1" y="457"/>
                    <a:pt x="92" y="959"/>
                  </a:cubicBezTo>
                  <a:lnTo>
                    <a:pt x="685" y="3972"/>
                  </a:lnTo>
                  <a:cubicBezTo>
                    <a:pt x="743" y="4352"/>
                    <a:pt x="1085" y="4622"/>
                    <a:pt x="1462" y="4622"/>
                  </a:cubicBezTo>
                  <a:cubicBezTo>
                    <a:pt x="1537" y="4622"/>
                    <a:pt x="1614" y="4611"/>
                    <a:pt x="1690" y="4588"/>
                  </a:cubicBezTo>
                  <a:lnTo>
                    <a:pt x="4201" y="3881"/>
                  </a:lnTo>
                  <a:lnTo>
                    <a:pt x="2922" y="0"/>
                  </a:ln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29" name="Google Shape;1529;p43"/>
            <p:cNvSpPr/>
            <p:nvPr/>
          </p:nvSpPr>
          <p:spPr>
            <a:xfrm flipH="1">
              <a:off x="874123" y="735597"/>
              <a:ext cx="130712" cy="161377"/>
            </a:xfrm>
            <a:custGeom>
              <a:avLst/>
              <a:gdLst/>
              <a:ahLst/>
              <a:cxnLst/>
              <a:rect l="l" t="t" r="r" b="b"/>
              <a:pathLst>
                <a:path w="3744" h="4622" extrusionOk="0">
                  <a:moveTo>
                    <a:pt x="2306" y="0"/>
                  </a:moveTo>
                  <a:cubicBezTo>
                    <a:pt x="2260" y="251"/>
                    <a:pt x="2237" y="617"/>
                    <a:pt x="2306" y="1119"/>
                  </a:cubicBezTo>
                  <a:cubicBezTo>
                    <a:pt x="2410" y="1932"/>
                    <a:pt x="1313" y="2880"/>
                    <a:pt x="287" y="2880"/>
                  </a:cubicBezTo>
                  <a:cubicBezTo>
                    <a:pt x="190" y="2880"/>
                    <a:pt x="94" y="2871"/>
                    <a:pt x="0" y="2853"/>
                  </a:cubicBezTo>
                  <a:lnTo>
                    <a:pt x="0" y="2853"/>
                  </a:lnTo>
                  <a:lnTo>
                    <a:pt x="228" y="3972"/>
                  </a:lnTo>
                  <a:cubicBezTo>
                    <a:pt x="286" y="4352"/>
                    <a:pt x="628" y="4622"/>
                    <a:pt x="1005" y="4622"/>
                  </a:cubicBezTo>
                  <a:cubicBezTo>
                    <a:pt x="1080" y="4622"/>
                    <a:pt x="1157" y="4611"/>
                    <a:pt x="1233" y="4588"/>
                  </a:cubicBezTo>
                  <a:lnTo>
                    <a:pt x="3744" y="3881"/>
                  </a:lnTo>
                  <a:lnTo>
                    <a:pt x="2465" y="0"/>
                  </a:ln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0" name="Google Shape;1530;p43"/>
            <p:cNvSpPr/>
            <p:nvPr/>
          </p:nvSpPr>
          <p:spPr>
            <a:xfrm flipH="1">
              <a:off x="541018" y="966702"/>
              <a:ext cx="213560" cy="106107"/>
            </a:xfrm>
            <a:custGeom>
              <a:avLst/>
              <a:gdLst/>
              <a:ahLst/>
              <a:cxnLst/>
              <a:rect l="l" t="t" r="r" b="b"/>
              <a:pathLst>
                <a:path w="6117" h="3039" extrusionOk="0">
                  <a:moveTo>
                    <a:pt x="5112" y="1"/>
                  </a:moveTo>
                  <a:lnTo>
                    <a:pt x="433" y="92"/>
                  </a:lnTo>
                  <a:lnTo>
                    <a:pt x="22" y="2626"/>
                  </a:lnTo>
                  <a:cubicBezTo>
                    <a:pt x="1" y="2842"/>
                    <a:pt x="164" y="3038"/>
                    <a:pt x="376" y="3038"/>
                  </a:cubicBezTo>
                  <a:cubicBezTo>
                    <a:pt x="387" y="3038"/>
                    <a:pt x="399" y="3038"/>
                    <a:pt x="410" y="3036"/>
                  </a:cubicBezTo>
                  <a:lnTo>
                    <a:pt x="5729" y="2603"/>
                  </a:lnTo>
                  <a:cubicBezTo>
                    <a:pt x="5957" y="2580"/>
                    <a:pt x="6117" y="2329"/>
                    <a:pt x="6025" y="2101"/>
                  </a:cubicBezTo>
                  <a:lnTo>
                    <a:pt x="5112" y="1"/>
                  </a:ln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1" name="Google Shape;1531;p43"/>
            <p:cNvSpPr/>
            <p:nvPr/>
          </p:nvSpPr>
          <p:spPr>
            <a:xfrm flipH="1">
              <a:off x="541017" y="966702"/>
              <a:ext cx="199246" cy="95667"/>
            </a:xfrm>
            <a:custGeom>
              <a:avLst/>
              <a:gdLst/>
              <a:ahLst/>
              <a:cxnLst/>
              <a:rect l="l" t="t" r="r" b="b"/>
              <a:pathLst>
                <a:path w="5707" h="2740" extrusionOk="0">
                  <a:moveTo>
                    <a:pt x="4702" y="1"/>
                  </a:moveTo>
                  <a:lnTo>
                    <a:pt x="23" y="92"/>
                  </a:lnTo>
                  <a:lnTo>
                    <a:pt x="0" y="229"/>
                  </a:lnTo>
                  <a:cubicBezTo>
                    <a:pt x="662" y="434"/>
                    <a:pt x="1689" y="708"/>
                    <a:pt x="2625" y="708"/>
                  </a:cubicBezTo>
                  <a:cubicBezTo>
                    <a:pt x="3698" y="708"/>
                    <a:pt x="4109" y="1872"/>
                    <a:pt x="3584" y="2740"/>
                  </a:cubicBezTo>
                  <a:lnTo>
                    <a:pt x="5319" y="2603"/>
                  </a:lnTo>
                  <a:cubicBezTo>
                    <a:pt x="5547" y="2580"/>
                    <a:pt x="5707" y="2329"/>
                    <a:pt x="5615" y="2101"/>
                  </a:cubicBezTo>
                  <a:lnTo>
                    <a:pt x="4702" y="1"/>
                  </a:ln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2" name="Google Shape;1532;p43"/>
            <p:cNvSpPr/>
            <p:nvPr/>
          </p:nvSpPr>
          <p:spPr>
            <a:xfrm flipH="1">
              <a:off x="300360" y="725227"/>
              <a:ext cx="155430" cy="199190"/>
            </a:xfrm>
            <a:custGeom>
              <a:avLst/>
              <a:gdLst/>
              <a:ahLst/>
              <a:cxnLst/>
              <a:rect l="l" t="t" r="r" b="b"/>
              <a:pathLst>
                <a:path w="4452" h="5705" extrusionOk="0">
                  <a:moveTo>
                    <a:pt x="1416" y="1"/>
                  </a:moveTo>
                  <a:lnTo>
                    <a:pt x="1" y="4178"/>
                  </a:lnTo>
                  <a:lnTo>
                    <a:pt x="982" y="5502"/>
                  </a:lnTo>
                  <a:cubicBezTo>
                    <a:pt x="1083" y="5636"/>
                    <a:pt x="1238" y="5704"/>
                    <a:pt x="1392" y="5704"/>
                  </a:cubicBezTo>
                  <a:cubicBezTo>
                    <a:pt x="1552" y="5704"/>
                    <a:pt x="1711" y="5630"/>
                    <a:pt x="1804" y="5479"/>
                  </a:cubicBezTo>
                  <a:lnTo>
                    <a:pt x="4292" y="1507"/>
                  </a:lnTo>
                  <a:cubicBezTo>
                    <a:pt x="4452" y="1233"/>
                    <a:pt x="4315" y="845"/>
                    <a:pt x="3995" y="754"/>
                  </a:cubicBezTo>
                  <a:lnTo>
                    <a:pt x="1416" y="1"/>
                  </a:ln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3" name="Google Shape;1533;p43"/>
            <p:cNvSpPr/>
            <p:nvPr/>
          </p:nvSpPr>
          <p:spPr>
            <a:xfrm flipH="1">
              <a:off x="300360" y="725227"/>
              <a:ext cx="149041" cy="197689"/>
            </a:xfrm>
            <a:custGeom>
              <a:avLst/>
              <a:gdLst/>
              <a:ahLst/>
              <a:cxnLst/>
              <a:rect l="l" t="t" r="r" b="b"/>
              <a:pathLst>
                <a:path w="4269" h="5662" extrusionOk="0">
                  <a:moveTo>
                    <a:pt x="1233" y="1"/>
                  </a:moveTo>
                  <a:lnTo>
                    <a:pt x="0" y="3653"/>
                  </a:lnTo>
                  <a:cubicBezTo>
                    <a:pt x="425" y="3250"/>
                    <a:pt x="928" y="2847"/>
                    <a:pt x="1345" y="2847"/>
                  </a:cubicBezTo>
                  <a:cubicBezTo>
                    <a:pt x="1377" y="2847"/>
                    <a:pt x="1408" y="2849"/>
                    <a:pt x="1438" y="2854"/>
                  </a:cubicBezTo>
                  <a:cubicBezTo>
                    <a:pt x="2055" y="2968"/>
                    <a:pt x="1621" y="4794"/>
                    <a:pt x="1370" y="5661"/>
                  </a:cubicBezTo>
                  <a:cubicBezTo>
                    <a:pt x="1484" y="5638"/>
                    <a:pt x="1575" y="5570"/>
                    <a:pt x="1621" y="5479"/>
                  </a:cubicBezTo>
                  <a:lnTo>
                    <a:pt x="4109" y="1507"/>
                  </a:lnTo>
                  <a:cubicBezTo>
                    <a:pt x="4269" y="1233"/>
                    <a:pt x="4132" y="845"/>
                    <a:pt x="3812" y="754"/>
                  </a:cubicBezTo>
                  <a:lnTo>
                    <a:pt x="1233" y="1"/>
                  </a:ln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4" name="Google Shape;1534;p43"/>
            <p:cNvSpPr/>
            <p:nvPr/>
          </p:nvSpPr>
          <p:spPr>
            <a:xfrm flipH="1">
              <a:off x="591222" y="316368"/>
              <a:ext cx="177740" cy="175378"/>
            </a:xfrm>
            <a:custGeom>
              <a:avLst/>
              <a:gdLst/>
              <a:ahLst/>
              <a:cxnLst/>
              <a:rect l="l" t="t" r="r" b="b"/>
              <a:pathLst>
                <a:path w="5091" h="5023" extrusionOk="0">
                  <a:moveTo>
                    <a:pt x="2117" y="1"/>
                  </a:moveTo>
                  <a:cubicBezTo>
                    <a:pt x="2024" y="1"/>
                    <a:pt x="1930" y="64"/>
                    <a:pt x="1918" y="184"/>
                  </a:cubicBezTo>
                  <a:cubicBezTo>
                    <a:pt x="1370" y="3927"/>
                    <a:pt x="1" y="5023"/>
                    <a:pt x="1" y="5023"/>
                  </a:cubicBezTo>
                  <a:lnTo>
                    <a:pt x="5091" y="4658"/>
                  </a:lnTo>
                  <a:cubicBezTo>
                    <a:pt x="3447" y="3813"/>
                    <a:pt x="2671" y="1599"/>
                    <a:pt x="2306" y="161"/>
                  </a:cubicBezTo>
                  <a:cubicBezTo>
                    <a:pt x="2284" y="53"/>
                    <a:pt x="2201" y="1"/>
                    <a:pt x="2117" y="1"/>
                  </a:cubicBezTo>
                  <a:close/>
                </a:path>
              </a:pathLst>
            </a:custGeom>
            <a:solidFill>
              <a:srgbClr val="1B648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5" name="Google Shape;1535;p43"/>
            <p:cNvSpPr/>
            <p:nvPr/>
          </p:nvSpPr>
          <p:spPr>
            <a:xfrm flipH="1">
              <a:off x="591221" y="324364"/>
              <a:ext cx="96463" cy="158619"/>
            </a:xfrm>
            <a:custGeom>
              <a:avLst/>
              <a:gdLst/>
              <a:ahLst/>
              <a:cxnLst/>
              <a:rect l="l" t="t" r="r" b="b"/>
              <a:pathLst>
                <a:path w="2763" h="4543" extrusionOk="0">
                  <a:moveTo>
                    <a:pt x="1" y="1"/>
                  </a:moveTo>
                  <a:cubicBezTo>
                    <a:pt x="1" y="685"/>
                    <a:pt x="69" y="1575"/>
                    <a:pt x="229" y="2283"/>
                  </a:cubicBezTo>
                  <a:cubicBezTo>
                    <a:pt x="434" y="3173"/>
                    <a:pt x="959" y="4041"/>
                    <a:pt x="1325" y="4543"/>
                  </a:cubicBezTo>
                  <a:lnTo>
                    <a:pt x="2763" y="4429"/>
                  </a:lnTo>
                  <a:cubicBezTo>
                    <a:pt x="1142" y="3584"/>
                    <a:pt x="366" y="1438"/>
                    <a:pt x="1" y="1"/>
                  </a:cubicBez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6" name="Google Shape;1536;p43"/>
            <p:cNvSpPr/>
            <p:nvPr/>
          </p:nvSpPr>
          <p:spPr>
            <a:xfrm flipH="1">
              <a:off x="406329" y="468599"/>
              <a:ext cx="512446" cy="513285"/>
            </a:xfrm>
            <a:custGeom>
              <a:avLst/>
              <a:gdLst/>
              <a:ahLst/>
              <a:cxnLst/>
              <a:rect l="l" t="t" r="r" b="b"/>
              <a:pathLst>
                <a:path w="14678" h="14701" extrusionOk="0">
                  <a:moveTo>
                    <a:pt x="7327" y="1"/>
                  </a:moveTo>
                  <a:cubicBezTo>
                    <a:pt x="3287" y="1"/>
                    <a:pt x="0" y="3311"/>
                    <a:pt x="0" y="7351"/>
                  </a:cubicBezTo>
                  <a:cubicBezTo>
                    <a:pt x="0" y="11414"/>
                    <a:pt x="3287" y="14700"/>
                    <a:pt x="7327" y="14700"/>
                  </a:cubicBezTo>
                  <a:cubicBezTo>
                    <a:pt x="11390" y="14700"/>
                    <a:pt x="14677" y="11414"/>
                    <a:pt x="14677" y="7351"/>
                  </a:cubicBezTo>
                  <a:cubicBezTo>
                    <a:pt x="14677" y="3311"/>
                    <a:pt x="11390" y="1"/>
                    <a:pt x="7327"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7" name="Google Shape;1537;p43"/>
            <p:cNvSpPr/>
            <p:nvPr/>
          </p:nvSpPr>
          <p:spPr>
            <a:xfrm flipH="1">
              <a:off x="630257" y="468599"/>
              <a:ext cx="288517" cy="347509"/>
            </a:xfrm>
            <a:custGeom>
              <a:avLst/>
              <a:gdLst/>
              <a:ahLst/>
              <a:cxnLst/>
              <a:rect l="l" t="t" r="r" b="b"/>
              <a:pathLst>
                <a:path w="8264" h="9953" extrusionOk="0">
                  <a:moveTo>
                    <a:pt x="7327" y="1"/>
                  </a:moveTo>
                  <a:cubicBezTo>
                    <a:pt x="3287" y="1"/>
                    <a:pt x="0" y="3311"/>
                    <a:pt x="0" y="7351"/>
                  </a:cubicBezTo>
                  <a:cubicBezTo>
                    <a:pt x="0" y="8264"/>
                    <a:pt x="160" y="9131"/>
                    <a:pt x="457" y="9930"/>
                  </a:cubicBezTo>
                  <a:cubicBezTo>
                    <a:pt x="617" y="9953"/>
                    <a:pt x="776" y="9953"/>
                    <a:pt x="913" y="9953"/>
                  </a:cubicBezTo>
                  <a:cubicBezTo>
                    <a:pt x="4976" y="9953"/>
                    <a:pt x="8263" y="6666"/>
                    <a:pt x="8263" y="2626"/>
                  </a:cubicBezTo>
                  <a:cubicBezTo>
                    <a:pt x="8263" y="1713"/>
                    <a:pt x="8103" y="845"/>
                    <a:pt x="7784" y="24"/>
                  </a:cubicBezTo>
                  <a:cubicBezTo>
                    <a:pt x="7647" y="24"/>
                    <a:pt x="7487" y="1"/>
                    <a:pt x="7327"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8" name="Google Shape;1538;p43"/>
            <p:cNvSpPr/>
            <p:nvPr/>
          </p:nvSpPr>
          <p:spPr>
            <a:xfrm flipH="1">
              <a:off x="406326" y="474989"/>
              <a:ext cx="401668" cy="506896"/>
            </a:xfrm>
            <a:custGeom>
              <a:avLst/>
              <a:gdLst/>
              <a:ahLst/>
              <a:cxnLst/>
              <a:rect l="l" t="t" r="r" b="b"/>
              <a:pathLst>
                <a:path w="11505" h="14518" extrusionOk="0">
                  <a:moveTo>
                    <a:pt x="5706" y="0"/>
                  </a:moveTo>
                  <a:lnTo>
                    <a:pt x="5706" y="0"/>
                  </a:lnTo>
                  <a:cubicBezTo>
                    <a:pt x="7624" y="1324"/>
                    <a:pt x="8902" y="3538"/>
                    <a:pt x="8902" y="6049"/>
                  </a:cubicBezTo>
                  <a:cubicBezTo>
                    <a:pt x="8902" y="10112"/>
                    <a:pt x="5615" y="13399"/>
                    <a:pt x="1552" y="13399"/>
                  </a:cubicBezTo>
                  <a:cubicBezTo>
                    <a:pt x="1027" y="13399"/>
                    <a:pt x="502" y="13330"/>
                    <a:pt x="0" y="13239"/>
                  </a:cubicBezTo>
                  <a:lnTo>
                    <a:pt x="0" y="13239"/>
                  </a:lnTo>
                  <a:cubicBezTo>
                    <a:pt x="1187" y="14038"/>
                    <a:pt x="2625" y="14517"/>
                    <a:pt x="4154" y="14517"/>
                  </a:cubicBezTo>
                  <a:cubicBezTo>
                    <a:pt x="8217" y="14517"/>
                    <a:pt x="11504" y="11231"/>
                    <a:pt x="11504" y="7168"/>
                  </a:cubicBezTo>
                  <a:cubicBezTo>
                    <a:pt x="11504" y="3653"/>
                    <a:pt x="9016" y="708"/>
                    <a:pt x="5706" y="0"/>
                  </a:cubicBezTo>
                  <a:close/>
                </a:path>
              </a:pathLst>
            </a:custGeom>
            <a:solidFill>
              <a:srgbClr val="0C0044">
                <a:alpha val="1473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39" name="Google Shape;1539;p43"/>
            <p:cNvSpPr/>
            <p:nvPr/>
          </p:nvSpPr>
          <p:spPr>
            <a:xfrm flipH="1">
              <a:off x="552958" y="608226"/>
              <a:ext cx="216807" cy="205370"/>
            </a:xfrm>
            <a:custGeom>
              <a:avLst/>
              <a:gdLst/>
              <a:ahLst/>
              <a:cxnLst/>
              <a:rect l="l" t="t" r="r" b="b"/>
              <a:pathLst>
                <a:path w="6210" h="5882" extrusionOk="0">
                  <a:moveTo>
                    <a:pt x="3120" y="0"/>
                  </a:moveTo>
                  <a:cubicBezTo>
                    <a:pt x="3009" y="0"/>
                    <a:pt x="2898" y="6"/>
                    <a:pt x="2785" y="19"/>
                  </a:cubicBezTo>
                  <a:cubicBezTo>
                    <a:pt x="1165" y="202"/>
                    <a:pt x="1" y="1640"/>
                    <a:pt x="183" y="3260"/>
                  </a:cubicBezTo>
                  <a:cubicBezTo>
                    <a:pt x="353" y="4768"/>
                    <a:pt x="1610" y="5881"/>
                    <a:pt x="3090" y="5881"/>
                  </a:cubicBezTo>
                  <a:cubicBezTo>
                    <a:pt x="3200" y="5881"/>
                    <a:pt x="3312" y="5875"/>
                    <a:pt x="3424" y="5862"/>
                  </a:cubicBezTo>
                  <a:cubicBezTo>
                    <a:pt x="5045" y="5680"/>
                    <a:pt x="6209" y="4242"/>
                    <a:pt x="6027" y="2621"/>
                  </a:cubicBezTo>
                  <a:cubicBezTo>
                    <a:pt x="5857" y="1113"/>
                    <a:pt x="4599" y="0"/>
                    <a:pt x="3120"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0" name="Google Shape;1540;p43"/>
            <p:cNvSpPr/>
            <p:nvPr/>
          </p:nvSpPr>
          <p:spPr>
            <a:xfrm flipH="1">
              <a:off x="560150" y="610740"/>
              <a:ext cx="211989" cy="201250"/>
            </a:xfrm>
            <a:custGeom>
              <a:avLst/>
              <a:gdLst/>
              <a:ahLst/>
              <a:cxnLst/>
              <a:rect l="l" t="t" r="r" b="b"/>
              <a:pathLst>
                <a:path w="6072" h="5764" extrusionOk="0">
                  <a:moveTo>
                    <a:pt x="3033" y="1"/>
                  </a:moveTo>
                  <a:cubicBezTo>
                    <a:pt x="2936" y="1"/>
                    <a:pt x="2838" y="6"/>
                    <a:pt x="2739" y="16"/>
                  </a:cubicBezTo>
                  <a:cubicBezTo>
                    <a:pt x="1141" y="198"/>
                    <a:pt x="0" y="1613"/>
                    <a:pt x="183" y="3188"/>
                  </a:cubicBezTo>
                  <a:cubicBezTo>
                    <a:pt x="331" y="4673"/>
                    <a:pt x="1584" y="5764"/>
                    <a:pt x="3024" y="5764"/>
                  </a:cubicBezTo>
                  <a:cubicBezTo>
                    <a:pt x="3134" y="5764"/>
                    <a:pt x="3244" y="5758"/>
                    <a:pt x="3356" y="5745"/>
                  </a:cubicBezTo>
                  <a:cubicBezTo>
                    <a:pt x="4930" y="5562"/>
                    <a:pt x="6072" y="4147"/>
                    <a:pt x="5889" y="2572"/>
                  </a:cubicBezTo>
                  <a:cubicBezTo>
                    <a:pt x="5739" y="1096"/>
                    <a:pt x="4487" y="1"/>
                    <a:pt x="3033" y="1"/>
                  </a:cubicBez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1" name="Google Shape;1541;p43"/>
            <p:cNvSpPr/>
            <p:nvPr/>
          </p:nvSpPr>
          <p:spPr>
            <a:xfrm flipH="1">
              <a:off x="579282" y="629140"/>
              <a:ext cx="173725" cy="165113"/>
            </a:xfrm>
            <a:custGeom>
              <a:avLst/>
              <a:gdLst/>
              <a:ahLst/>
              <a:cxnLst/>
              <a:rect l="l" t="t" r="r" b="b"/>
              <a:pathLst>
                <a:path w="4976" h="4729" extrusionOk="0">
                  <a:moveTo>
                    <a:pt x="2490" y="0"/>
                  </a:moveTo>
                  <a:cubicBezTo>
                    <a:pt x="2406" y="0"/>
                    <a:pt x="2322" y="5"/>
                    <a:pt x="2237" y="14"/>
                  </a:cubicBezTo>
                  <a:cubicBezTo>
                    <a:pt x="936" y="151"/>
                    <a:pt x="0" y="1315"/>
                    <a:pt x="137" y="2616"/>
                  </a:cubicBezTo>
                  <a:cubicBezTo>
                    <a:pt x="265" y="3832"/>
                    <a:pt x="1310" y="4729"/>
                    <a:pt x="2490" y="4729"/>
                  </a:cubicBezTo>
                  <a:cubicBezTo>
                    <a:pt x="2573" y="4729"/>
                    <a:pt x="2656" y="4725"/>
                    <a:pt x="2739" y="4716"/>
                  </a:cubicBezTo>
                  <a:cubicBezTo>
                    <a:pt x="4040" y="4556"/>
                    <a:pt x="4976" y="3392"/>
                    <a:pt x="4839" y="2091"/>
                  </a:cubicBezTo>
                  <a:cubicBezTo>
                    <a:pt x="4711" y="896"/>
                    <a:pt x="3686" y="0"/>
                    <a:pt x="2490"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2" name="Google Shape;1542;p43"/>
            <p:cNvSpPr/>
            <p:nvPr/>
          </p:nvSpPr>
          <p:spPr>
            <a:xfrm flipH="1">
              <a:off x="698019" y="756162"/>
              <a:ext cx="20738" cy="18121"/>
            </a:xfrm>
            <a:custGeom>
              <a:avLst/>
              <a:gdLst/>
              <a:ahLst/>
              <a:cxnLst/>
              <a:rect l="l" t="t" r="r" b="b"/>
              <a:pathLst>
                <a:path w="594" h="519" extrusionOk="0">
                  <a:moveTo>
                    <a:pt x="314" y="0"/>
                  </a:moveTo>
                  <a:cubicBezTo>
                    <a:pt x="195" y="0"/>
                    <a:pt x="86" y="68"/>
                    <a:pt x="46" y="187"/>
                  </a:cubicBezTo>
                  <a:cubicBezTo>
                    <a:pt x="1" y="324"/>
                    <a:pt x="92" y="461"/>
                    <a:pt x="206" y="507"/>
                  </a:cubicBezTo>
                  <a:lnTo>
                    <a:pt x="229" y="507"/>
                  </a:lnTo>
                  <a:cubicBezTo>
                    <a:pt x="253" y="515"/>
                    <a:pt x="278" y="519"/>
                    <a:pt x="302" y="519"/>
                  </a:cubicBezTo>
                  <a:cubicBezTo>
                    <a:pt x="412" y="519"/>
                    <a:pt x="511" y="441"/>
                    <a:pt x="548" y="347"/>
                  </a:cubicBezTo>
                  <a:cubicBezTo>
                    <a:pt x="594" y="210"/>
                    <a:pt x="503" y="50"/>
                    <a:pt x="389" y="28"/>
                  </a:cubicBezTo>
                  <a:cubicBezTo>
                    <a:pt x="366" y="28"/>
                    <a:pt x="366" y="28"/>
                    <a:pt x="366" y="5"/>
                  </a:cubicBezTo>
                  <a:cubicBezTo>
                    <a:pt x="348" y="2"/>
                    <a:pt x="331" y="0"/>
                    <a:pt x="314"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3" name="Google Shape;1543;p43"/>
            <p:cNvSpPr/>
            <p:nvPr/>
          </p:nvSpPr>
          <p:spPr>
            <a:xfrm flipH="1">
              <a:off x="697426" y="650683"/>
              <a:ext cx="49227" cy="103348"/>
            </a:xfrm>
            <a:custGeom>
              <a:avLst/>
              <a:gdLst/>
              <a:ahLst/>
              <a:cxnLst/>
              <a:rect l="l" t="t" r="r" b="b"/>
              <a:pathLst>
                <a:path w="1410" h="2960" extrusionOk="0">
                  <a:moveTo>
                    <a:pt x="1047" y="0"/>
                  </a:moveTo>
                  <a:cubicBezTo>
                    <a:pt x="993" y="0"/>
                    <a:pt x="938" y="24"/>
                    <a:pt x="891" y="81"/>
                  </a:cubicBezTo>
                  <a:cubicBezTo>
                    <a:pt x="229" y="835"/>
                    <a:pt x="1" y="1907"/>
                    <a:pt x="434" y="2820"/>
                  </a:cubicBezTo>
                  <a:cubicBezTo>
                    <a:pt x="487" y="2918"/>
                    <a:pt x="572" y="2959"/>
                    <a:pt x="657" y="2959"/>
                  </a:cubicBezTo>
                  <a:cubicBezTo>
                    <a:pt x="828" y="2959"/>
                    <a:pt x="998" y="2791"/>
                    <a:pt x="891" y="2592"/>
                  </a:cubicBezTo>
                  <a:cubicBezTo>
                    <a:pt x="548" y="1885"/>
                    <a:pt x="754" y="1040"/>
                    <a:pt x="1233" y="469"/>
                  </a:cubicBezTo>
                  <a:cubicBezTo>
                    <a:pt x="1409" y="276"/>
                    <a:pt x="1232" y="0"/>
                    <a:pt x="1047"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4" name="Google Shape;1544;p43"/>
            <p:cNvSpPr/>
            <p:nvPr/>
          </p:nvSpPr>
          <p:spPr>
            <a:xfrm flipH="1">
              <a:off x="882084" y="1374862"/>
              <a:ext cx="193695" cy="102545"/>
            </a:xfrm>
            <a:custGeom>
              <a:avLst/>
              <a:gdLst/>
              <a:ahLst/>
              <a:cxnLst/>
              <a:rect l="l" t="t" r="r" b="b"/>
              <a:pathLst>
                <a:path w="5548" h="2937" extrusionOk="0">
                  <a:moveTo>
                    <a:pt x="4871" y="0"/>
                  </a:moveTo>
                  <a:cubicBezTo>
                    <a:pt x="4830" y="0"/>
                    <a:pt x="4789" y="7"/>
                    <a:pt x="4748" y="20"/>
                  </a:cubicBezTo>
                  <a:lnTo>
                    <a:pt x="320" y="1275"/>
                  </a:lnTo>
                  <a:cubicBezTo>
                    <a:pt x="115" y="1321"/>
                    <a:pt x="1" y="1549"/>
                    <a:pt x="69" y="1755"/>
                  </a:cubicBezTo>
                  <a:lnTo>
                    <a:pt x="320" y="2645"/>
                  </a:lnTo>
                  <a:cubicBezTo>
                    <a:pt x="377" y="2814"/>
                    <a:pt x="526" y="2937"/>
                    <a:pt x="691" y="2937"/>
                  </a:cubicBezTo>
                  <a:cubicBezTo>
                    <a:pt x="727" y="2937"/>
                    <a:pt x="763" y="2931"/>
                    <a:pt x="800" y="2919"/>
                  </a:cubicBezTo>
                  <a:lnTo>
                    <a:pt x="5228" y="1663"/>
                  </a:lnTo>
                  <a:cubicBezTo>
                    <a:pt x="5433" y="1595"/>
                    <a:pt x="5547" y="1390"/>
                    <a:pt x="5479" y="1184"/>
                  </a:cubicBezTo>
                  <a:lnTo>
                    <a:pt x="5228" y="271"/>
                  </a:lnTo>
                  <a:cubicBezTo>
                    <a:pt x="5191" y="106"/>
                    <a:pt x="5037" y="0"/>
                    <a:pt x="487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5" name="Google Shape;1545;p43"/>
            <p:cNvSpPr/>
            <p:nvPr/>
          </p:nvSpPr>
          <p:spPr>
            <a:xfrm flipH="1">
              <a:off x="967340" y="1308244"/>
              <a:ext cx="71780" cy="64593"/>
            </a:xfrm>
            <a:custGeom>
              <a:avLst/>
              <a:gdLst/>
              <a:ahLst/>
              <a:cxnLst/>
              <a:rect l="l" t="t" r="r" b="b"/>
              <a:pathLst>
                <a:path w="2056" h="1850" extrusionOk="0">
                  <a:moveTo>
                    <a:pt x="1017" y="0"/>
                  </a:moveTo>
                  <a:cubicBezTo>
                    <a:pt x="937" y="0"/>
                    <a:pt x="856" y="11"/>
                    <a:pt x="777" y="34"/>
                  </a:cubicBezTo>
                  <a:cubicBezTo>
                    <a:pt x="297" y="193"/>
                    <a:pt x="1" y="695"/>
                    <a:pt x="138" y="1175"/>
                  </a:cubicBezTo>
                  <a:cubicBezTo>
                    <a:pt x="251" y="1590"/>
                    <a:pt x="629" y="1849"/>
                    <a:pt x="1028" y="1849"/>
                  </a:cubicBezTo>
                  <a:cubicBezTo>
                    <a:pt x="1111" y="1849"/>
                    <a:pt x="1196" y="1838"/>
                    <a:pt x="1279" y="1814"/>
                  </a:cubicBezTo>
                  <a:cubicBezTo>
                    <a:pt x="1758" y="1677"/>
                    <a:pt x="2055" y="1152"/>
                    <a:pt x="1918" y="673"/>
                  </a:cubicBezTo>
                  <a:cubicBezTo>
                    <a:pt x="1804" y="273"/>
                    <a:pt x="1420" y="0"/>
                    <a:pt x="1017"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6" name="Google Shape;1546;p43"/>
            <p:cNvSpPr/>
            <p:nvPr/>
          </p:nvSpPr>
          <p:spPr>
            <a:xfrm flipH="1">
              <a:off x="921150" y="1471543"/>
              <a:ext cx="71745" cy="63860"/>
            </a:xfrm>
            <a:custGeom>
              <a:avLst/>
              <a:gdLst/>
              <a:ahLst/>
              <a:cxnLst/>
              <a:rect l="l" t="t" r="r" b="b"/>
              <a:pathLst>
                <a:path w="2055" h="1829" extrusionOk="0">
                  <a:moveTo>
                    <a:pt x="1036" y="1"/>
                  </a:moveTo>
                  <a:cubicBezTo>
                    <a:pt x="951" y="1"/>
                    <a:pt x="864" y="12"/>
                    <a:pt x="777" y="36"/>
                  </a:cubicBezTo>
                  <a:cubicBezTo>
                    <a:pt x="297" y="173"/>
                    <a:pt x="1" y="675"/>
                    <a:pt x="160" y="1177"/>
                  </a:cubicBezTo>
                  <a:cubicBezTo>
                    <a:pt x="273" y="1573"/>
                    <a:pt x="636" y="1829"/>
                    <a:pt x="1028" y="1829"/>
                  </a:cubicBezTo>
                  <a:cubicBezTo>
                    <a:pt x="1111" y="1829"/>
                    <a:pt x="1195" y="1817"/>
                    <a:pt x="1279" y="1793"/>
                  </a:cubicBezTo>
                  <a:cubicBezTo>
                    <a:pt x="1781" y="1656"/>
                    <a:pt x="2055" y="1154"/>
                    <a:pt x="1918" y="675"/>
                  </a:cubicBezTo>
                  <a:cubicBezTo>
                    <a:pt x="1805" y="260"/>
                    <a:pt x="1442" y="1"/>
                    <a:pt x="1036"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7" name="Google Shape;1547;p43"/>
            <p:cNvSpPr/>
            <p:nvPr/>
          </p:nvSpPr>
          <p:spPr>
            <a:xfrm flipH="1">
              <a:off x="3783648" y="890970"/>
              <a:ext cx="90039" cy="264691"/>
            </a:xfrm>
            <a:custGeom>
              <a:avLst/>
              <a:gdLst/>
              <a:ahLst/>
              <a:cxnLst/>
              <a:rect l="l" t="t" r="r" b="b"/>
              <a:pathLst>
                <a:path w="2579" h="7581" extrusionOk="0">
                  <a:moveTo>
                    <a:pt x="1334" y="259"/>
                  </a:moveTo>
                  <a:cubicBezTo>
                    <a:pt x="1374" y="259"/>
                    <a:pt x="1417" y="265"/>
                    <a:pt x="1461" y="275"/>
                  </a:cubicBezTo>
                  <a:cubicBezTo>
                    <a:pt x="2237" y="458"/>
                    <a:pt x="2214" y="3311"/>
                    <a:pt x="2237" y="3836"/>
                  </a:cubicBezTo>
                  <a:cubicBezTo>
                    <a:pt x="2218" y="4240"/>
                    <a:pt x="2020" y="7241"/>
                    <a:pt x="1288" y="7241"/>
                  </a:cubicBezTo>
                  <a:cubicBezTo>
                    <a:pt x="1152" y="7241"/>
                    <a:pt x="997" y="7138"/>
                    <a:pt x="822" y="6894"/>
                  </a:cubicBezTo>
                  <a:cubicBezTo>
                    <a:pt x="274" y="6118"/>
                    <a:pt x="320" y="4635"/>
                    <a:pt x="320" y="3767"/>
                  </a:cubicBezTo>
                  <a:cubicBezTo>
                    <a:pt x="320" y="3416"/>
                    <a:pt x="320" y="259"/>
                    <a:pt x="1334" y="259"/>
                  </a:cubicBezTo>
                  <a:close/>
                  <a:moveTo>
                    <a:pt x="1298" y="0"/>
                  </a:moveTo>
                  <a:cubicBezTo>
                    <a:pt x="1284" y="0"/>
                    <a:pt x="1270" y="1"/>
                    <a:pt x="1256" y="1"/>
                  </a:cubicBezTo>
                  <a:cubicBezTo>
                    <a:pt x="0" y="70"/>
                    <a:pt x="46" y="3060"/>
                    <a:pt x="46" y="3836"/>
                  </a:cubicBezTo>
                  <a:cubicBezTo>
                    <a:pt x="46" y="4513"/>
                    <a:pt x="23" y="7580"/>
                    <a:pt x="1238" y="7580"/>
                  </a:cubicBezTo>
                  <a:cubicBezTo>
                    <a:pt x="1251" y="7580"/>
                    <a:pt x="1265" y="7580"/>
                    <a:pt x="1278" y="7579"/>
                  </a:cubicBezTo>
                  <a:cubicBezTo>
                    <a:pt x="2578" y="7511"/>
                    <a:pt x="2488" y="4595"/>
                    <a:pt x="2511" y="3770"/>
                  </a:cubicBezTo>
                  <a:lnTo>
                    <a:pt x="2511" y="3770"/>
                  </a:lnTo>
                  <a:cubicBezTo>
                    <a:pt x="2511" y="3769"/>
                    <a:pt x="2511" y="3768"/>
                    <a:pt x="2511" y="3767"/>
                  </a:cubicBezTo>
                  <a:lnTo>
                    <a:pt x="2511" y="3767"/>
                  </a:lnTo>
                  <a:cubicBezTo>
                    <a:pt x="2511" y="3767"/>
                    <a:pt x="2511" y="3767"/>
                    <a:pt x="2511" y="3767"/>
                  </a:cubicBezTo>
                  <a:cubicBezTo>
                    <a:pt x="2511" y="3767"/>
                    <a:pt x="2511" y="3766"/>
                    <a:pt x="2511" y="3765"/>
                  </a:cubicBezTo>
                  <a:lnTo>
                    <a:pt x="2511" y="3765"/>
                  </a:lnTo>
                  <a:cubicBezTo>
                    <a:pt x="2488" y="3015"/>
                    <a:pt x="2554" y="0"/>
                    <a:pt x="1298"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8" name="Google Shape;1548;p43"/>
            <p:cNvSpPr/>
            <p:nvPr/>
          </p:nvSpPr>
          <p:spPr>
            <a:xfrm flipH="1">
              <a:off x="3699161" y="921835"/>
              <a:ext cx="255839" cy="203135"/>
            </a:xfrm>
            <a:custGeom>
              <a:avLst/>
              <a:gdLst/>
              <a:ahLst/>
              <a:cxnLst/>
              <a:rect l="l" t="t" r="r" b="b"/>
              <a:pathLst>
                <a:path w="7328" h="5818" extrusionOk="0">
                  <a:moveTo>
                    <a:pt x="5803" y="339"/>
                  </a:moveTo>
                  <a:cubicBezTo>
                    <a:pt x="6017" y="339"/>
                    <a:pt x="6167" y="447"/>
                    <a:pt x="6209" y="715"/>
                  </a:cubicBezTo>
                  <a:cubicBezTo>
                    <a:pt x="6346" y="1651"/>
                    <a:pt x="4840" y="3043"/>
                    <a:pt x="4246" y="3637"/>
                  </a:cubicBezTo>
                  <a:cubicBezTo>
                    <a:pt x="4233" y="3653"/>
                    <a:pt x="4225" y="3667"/>
                    <a:pt x="4221" y="3681"/>
                  </a:cubicBezTo>
                  <a:lnTo>
                    <a:pt x="4221" y="3681"/>
                  </a:lnTo>
                  <a:cubicBezTo>
                    <a:pt x="3811" y="4069"/>
                    <a:pt x="3397" y="4454"/>
                    <a:pt x="2923" y="4778"/>
                  </a:cubicBezTo>
                  <a:cubicBezTo>
                    <a:pt x="2649" y="4983"/>
                    <a:pt x="2329" y="5234"/>
                    <a:pt x="1987" y="5349"/>
                  </a:cubicBezTo>
                  <a:cubicBezTo>
                    <a:pt x="1868" y="5392"/>
                    <a:pt x="1672" y="5440"/>
                    <a:pt x="1481" y="5440"/>
                  </a:cubicBezTo>
                  <a:cubicBezTo>
                    <a:pt x="1270" y="5440"/>
                    <a:pt x="1066" y="5381"/>
                    <a:pt x="982" y="5189"/>
                  </a:cubicBezTo>
                  <a:cubicBezTo>
                    <a:pt x="868" y="4846"/>
                    <a:pt x="1439" y="4048"/>
                    <a:pt x="1599" y="3796"/>
                  </a:cubicBezTo>
                  <a:cubicBezTo>
                    <a:pt x="1987" y="3203"/>
                    <a:pt x="2443" y="2678"/>
                    <a:pt x="2945" y="2199"/>
                  </a:cubicBezTo>
                  <a:cubicBezTo>
                    <a:pt x="3199" y="1945"/>
                    <a:pt x="4978" y="339"/>
                    <a:pt x="5803" y="339"/>
                  </a:cubicBezTo>
                  <a:close/>
                  <a:moveTo>
                    <a:pt x="5819" y="1"/>
                  </a:moveTo>
                  <a:cubicBezTo>
                    <a:pt x="4761" y="1"/>
                    <a:pt x="3153" y="1628"/>
                    <a:pt x="2717" y="2085"/>
                  </a:cubicBezTo>
                  <a:cubicBezTo>
                    <a:pt x="2283" y="2518"/>
                    <a:pt x="1" y="4801"/>
                    <a:pt x="868" y="5622"/>
                  </a:cubicBezTo>
                  <a:cubicBezTo>
                    <a:pt x="1008" y="5759"/>
                    <a:pt x="1181" y="5817"/>
                    <a:pt x="1376" y="5817"/>
                  </a:cubicBezTo>
                  <a:cubicBezTo>
                    <a:pt x="2418" y="5817"/>
                    <a:pt x="4071" y="4136"/>
                    <a:pt x="4475" y="3751"/>
                  </a:cubicBezTo>
                  <a:cubicBezTo>
                    <a:pt x="4479" y="3746"/>
                    <a:pt x="4484" y="3741"/>
                    <a:pt x="4488" y="3737"/>
                  </a:cubicBezTo>
                  <a:lnTo>
                    <a:pt x="4488" y="3737"/>
                  </a:lnTo>
                  <a:cubicBezTo>
                    <a:pt x="4491" y="3734"/>
                    <a:pt x="4494" y="3731"/>
                    <a:pt x="4498" y="3728"/>
                  </a:cubicBezTo>
                  <a:cubicBezTo>
                    <a:pt x="4908" y="3294"/>
                    <a:pt x="7328" y="852"/>
                    <a:pt x="6255" y="122"/>
                  </a:cubicBezTo>
                  <a:cubicBezTo>
                    <a:pt x="6126" y="38"/>
                    <a:pt x="5979" y="1"/>
                    <a:pt x="5819"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49" name="Google Shape;1549;p43"/>
            <p:cNvSpPr/>
            <p:nvPr/>
          </p:nvSpPr>
          <p:spPr>
            <a:xfrm flipH="1">
              <a:off x="3656115" y="983426"/>
              <a:ext cx="341898" cy="82120"/>
            </a:xfrm>
            <a:custGeom>
              <a:avLst/>
              <a:gdLst/>
              <a:ahLst/>
              <a:cxnLst/>
              <a:rect l="l" t="t" r="r" b="b"/>
              <a:pathLst>
                <a:path w="9793" h="2352" extrusionOk="0">
                  <a:moveTo>
                    <a:pt x="4748" y="115"/>
                  </a:moveTo>
                  <a:cubicBezTo>
                    <a:pt x="5684" y="115"/>
                    <a:pt x="6962" y="138"/>
                    <a:pt x="7829" y="594"/>
                  </a:cubicBezTo>
                  <a:cubicBezTo>
                    <a:pt x="9792" y="1644"/>
                    <a:pt x="5547" y="2169"/>
                    <a:pt x="4931" y="2192"/>
                  </a:cubicBezTo>
                  <a:cubicBezTo>
                    <a:pt x="4018" y="2169"/>
                    <a:pt x="2488" y="2215"/>
                    <a:pt x="1712" y="1622"/>
                  </a:cubicBezTo>
                  <a:cubicBezTo>
                    <a:pt x="0" y="389"/>
                    <a:pt x="4018" y="115"/>
                    <a:pt x="4748" y="115"/>
                  </a:cubicBezTo>
                  <a:close/>
                  <a:moveTo>
                    <a:pt x="4643" y="1"/>
                  </a:moveTo>
                  <a:cubicBezTo>
                    <a:pt x="3611" y="1"/>
                    <a:pt x="1701" y="38"/>
                    <a:pt x="1142" y="846"/>
                  </a:cubicBezTo>
                  <a:cubicBezTo>
                    <a:pt x="259" y="2113"/>
                    <a:pt x="4091" y="2281"/>
                    <a:pt x="4733" y="2306"/>
                  </a:cubicBezTo>
                  <a:lnTo>
                    <a:pt x="4733" y="2306"/>
                  </a:lnTo>
                  <a:cubicBezTo>
                    <a:pt x="4737" y="2306"/>
                    <a:pt x="4742" y="2306"/>
                    <a:pt x="4748" y="2306"/>
                  </a:cubicBezTo>
                  <a:cubicBezTo>
                    <a:pt x="4749" y="2306"/>
                    <a:pt x="4749" y="2306"/>
                    <a:pt x="4750" y="2306"/>
                  </a:cubicBezTo>
                  <a:lnTo>
                    <a:pt x="4750" y="2306"/>
                  </a:lnTo>
                  <a:cubicBezTo>
                    <a:pt x="5641" y="2284"/>
                    <a:pt x="7921" y="2351"/>
                    <a:pt x="8537" y="1439"/>
                  </a:cubicBezTo>
                  <a:cubicBezTo>
                    <a:pt x="9404" y="161"/>
                    <a:pt x="5501" y="1"/>
                    <a:pt x="4931" y="1"/>
                  </a:cubicBezTo>
                  <a:cubicBezTo>
                    <a:pt x="4846" y="1"/>
                    <a:pt x="4749" y="1"/>
                    <a:pt x="4643"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0" name="Google Shape;1550;p43"/>
            <p:cNvSpPr/>
            <p:nvPr/>
          </p:nvSpPr>
          <p:spPr>
            <a:xfrm flipH="1">
              <a:off x="3699161" y="923756"/>
              <a:ext cx="260587" cy="199120"/>
            </a:xfrm>
            <a:custGeom>
              <a:avLst/>
              <a:gdLst/>
              <a:ahLst/>
              <a:cxnLst/>
              <a:rect l="l" t="t" r="r" b="b"/>
              <a:pathLst>
                <a:path w="7464" h="5703" extrusionOk="0">
                  <a:moveTo>
                    <a:pt x="1506" y="222"/>
                  </a:moveTo>
                  <a:cubicBezTo>
                    <a:pt x="2319" y="222"/>
                    <a:pt x="4068" y="1807"/>
                    <a:pt x="4382" y="2121"/>
                  </a:cubicBezTo>
                  <a:cubicBezTo>
                    <a:pt x="4976" y="2714"/>
                    <a:pt x="6505" y="4175"/>
                    <a:pt x="6345" y="5179"/>
                  </a:cubicBezTo>
                  <a:cubicBezTo>
                    <a:pt x="6311" y="5393"/>
                    <a:pt x="6187" y="5481"/>
                    <a:pt x="6004" y="5481"/>
                  </a:cubicBezTo>
                  <a:cubicBezTo>
                    <a:pt x="5214" y="5481"/>
                    <a:pt x="3341" y="3823"/>
                    <a:pt x="3081" y="3582"/>
                  </a:cubicBezTo>
                  <a:cubicBezTo>
                    <a:pt x="2534" y="3011"/>
                    <a:pt x="2009" y="2418"/>
                    <a:pt x="1598" y="1733"/>
                  </a:cubicBezTo>
                  <a:cubicBezTo>
                    <a:pt x="1438" y="1459"/>
                    <a:pt x="1027" y="888"/>
                    <a:pt x="1118" y="523"/>
                  </a:cubicBezTo>
                  <a:cubicBezTo>
                    <a:pt x="1175" y="310"/>
                    <a:pt x="1315" y="222"/>
                    <a:pt x="1506" y="222"/>
                  </a:cubicBezTo>
                  <a:close/>
                  <a:moveTo>
                    <a:pt x="1608" y="0"/>
                  </a:moveTo>
                  <a:cubicBezTo>
                    <a:pt x="1432" y="0"/>
                    <a:pt x="1267" y="42"/>
                    <a:pt x="1118" y="135"/>
                  </a:cubicBezTo>
                  <a:cubicBezTo>
                    <a:pt x="1" y="819"/>
                    <a:pt x="2371" y="3191"/>
                    <a:pt x="2829" y="3672"/>
                  </a:cubicBezTo>
                  <a:lnTo>
                    <a:pt x="2829" y="3672"/>
                  </a:lnTo>
                  <a:cubicBezTo>
                    <a:pt x="2830" y="3672"/>
                    <a:pt x="2830" y="3673"/>
                    <a:pt x="2830" y="3673"/>
                  </a:cubicBezTo>
                  <a:cubicBezTo>
                    <a:pt x="3340" y="4183"/>
                    <a:pt x="4792" y="5702"/>
                    <a:pt x="5872" y="5702"/>
                  </a:cubicBezTo>
                  <a:cubicBezTo>
                    <a:pt x="6049" y="5702"/>
                    <a:pt x="6217" y="5661"/>
                    <a:pt x="6368" y="5567"/>
                  </a:cubicBezTo>
                  <a:cubicBezTo>
                    <a:pt x="7464" y="4906"/>
                    <a:pt x="5113" y="2509"/>
                    <a:pt x="4634" y="2030"/>
                  </a:cubicBezTo>
                  <a:cubicBezTo>
                    <a:pt x="4144" y="1520"/>
                    <a:pt x="2677" y="0"/>
                    <a:pt x="1608"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1" name="Google Shape;1551;p43"/>
            <p:cNvSpPr/>
            <p:nvPr/>
          </p:nvSpPr>
          <p:spPr>
            <a:xfrm flipH="1">
              <a:off x="3809133" y="1003363"/>
              <a:ext cx="40673" cy="40676"/>
            </a:xfrm>
            <a:custGeom>
              <a:avLst/>
              <a:gdLst/>
              <a:ahLst/>
              <a:cxnLst/>
              <a:rect l="l" t="t" r="r" b="b"/>
              <a:pathLst>
                <a:path w="1165" h="1165" extrusionOk="0">
                  <a:moveTo>
                    <a:pt x="594" y="1"/>
                  </a:moveTo>
                  <a:cubicBezTo>
                    <a:pt x="252" y="1"/>
                    <a:pt x="1" y="252"/>
                    <a:pt x="1" y="571"/>
                  </a:cubicBezTo>
                  <a:cubicBezTo>
                    <a:pt x="1" y="891"/>
                    <a:pt x="252" y="1165"/>
                    <a:pt x="594" y="1165"/>
                  </a:cubicBezTo>
                  <a:cubicBezTo>
                    <a:pt x="914" y="1165"/>
                    <a:pt x="1165" y="891"/>
                    <a:pt x="1165" y="571"/>
                  </a:cubicBezTo>
                  <a:cubicBezTo>
                    <a:pt x="1165" y="252"/>
                    <a:pt x="914" y="1"/>
                    <a:pt x="594"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2" name="Google Shape;1552;p43"/>
            <p:cNvSpPr/>
            <p:nvPr/>
          </p:nvSpPr>
          <p:spPr>
            <a:xfrm flipH="1">
              <a:off x="2067873" y="1162751"/>
              <a:ext cx="21576" cy="24755"/>
            </a:xfrm>
            <a:custGeom>
              <a:avLst/>
              <a:gdLst/>
              <a:ahLst/>
              <a:cxnLst/>
              <a:rect l="l" t="t" r="r" b="b"/>
              <a:pathLst>
                <a:path w="618" h="709" extrusionOk="0">
                  <a:moveTo>
                    <a:pt x="594" y="1"/>
                  </a:moveTo>
                  <a:cubicBezTo>
                    <a:pt x="412" y="1"/>
                    <a:pt x="252" y="1"/>
                    <a:pt x="69" y="24"/>
                  </a:cubicBezTo>
                  <a:cubicBezTo>
                    <a:pt x="69" y="252"/>
                    <a:pt x="47" y="480"/>
                    <a:pt x="1" y="708"/>
                  </a:cubicBezTo>
                  <a:lnTo>
                    <a:pt x="594" y="708"/>
                  </a:lnTo>
                  <a:cubicBezTo>
                    <a:pt x="617" y="617"/>
                    <a:pt x="617" y="548"/>
                    <a:pt x="617" y="457"/>
                  </a:cubicBezTo>
                  <a:cubicBezTo>
                    <a:pt x="617" y="320"/>
                    <a:pt x="594" y="160"/>
                    <a:pt x="594" y="1"/>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3" name="Google Shape;1553;p43"/>
            <p:cNvSpPr/>
            <p:nvPr/>
          </p:nvSpPr>
          <p:spPr>
            <a:xfrm flipH="1">
              <a:off x="2071085" y="1128499"/>
              <a:ext cx="19935" cy="21543"/>
            </a:xfrm>
            <a:custGeom>
              <a:avLst/>
              <a:gdLst/>
              <a:ahLst/>
              <a:cxnLst/>
              <a:rect l="l" t="t" r="r" b="b"/>
              <a:pathLst>
                <a:path w="571" h="617" extrusionOk="0">
                  <a:moveTo>
                    <a:pt x="0" y="0"/>
                  </a:moveTo>
                  <a:cubicBezTo>
                    <a:pt x="46" y="206"/>
                    <a:pt x="92" y="411"/>
                    <a:pt x="114" y="616"/>
                  </a:cubicBezTo>
                  <a:cubicBezTo>
                    <a:pt x="251" y="594"/>
                    <a:pt x="411" y="594"/>
                    <a:pt x="571" y="594"/>
                  </a:cubicBezTo>
                  <a:cubicBezTo>
                    <a:pt x="525" y="388"/>
                    <a:pt x="457" y="206"/>
                    <a:pt x="388"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4" name="Google Shape;1554;p43"/>
            <p:cNvSpPr/>
            <p:nvPr/>
          </p:nvSpPr>
          <p:spPr>
            <a:xfrm flipH="1">
              <a:off x="2071085" y="1207373"/>
              <a:ext cx="39067" cy="27932"/>
            </a:xfrm>
            <a:custGeom>
              <a:avLst/>
              <a:gdLst/>
              <a:ahLst/>
              <a:cxnLst/>
              <a:rect l="l" t="t" r="r" b="b"/>
              <a:pathLst>
                <a:path w="1119" h="800" extrusionOk="0">
                  <a:moveTo>
                    <a:pt x="411" y="1"/>
                  </a:moveTo>
                  <a:cubicBezTo>
                    <a:pt x="320" y="275"/>
                    <a:pt x="183" y="549"/>
                    <a:pt x="1" y="800"/>
                  </a:cubicBezTo>
                  <a:lnTo>
                    <a:pt x="845" y="800"/>
                  </a:lnTo>
                  <a:cubicBezTo>
                    <a:pt x="959" y="549"/>
                    <a:pt x="1050" y="298"/>
                    <a:pt x="1119" y="24"/>
                  </a:cubicBezTo>
                  <a:cubicBezTo>
                    <a:pt x="891" y="1"/>
                    <a:pt x="662" y="1"/>
                    <a:pt x="411" y="1"/>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5" name="Google Shape;1555;p43"/>
            <p:cNvSpPr/>
            <p:nvPr/>
          </p:nvSpPr>
          <p:spPr>
            <a:xfrm flipH="1">
              <a:off x="2081419" y="1081468"/>
              <a:ext cx="30339" cy="38302"/>
            </a:xfrm>
            <a:custGeom>
              <a:avLst/>
              <a:gdLst/>
              <a:ahLst/>
              <a:cxnLst/>
              <a:rect l="l" t="t" r="r" b="b"/>
              <a:pathLst>
                <a:path w="869" h="1097" extrusionOk="0">
                  <a:moveTo>
                    <a:pt x="1" y="1"/>
                  </a:moveTo>
                  <a:cubicBezTo>
                    <a:pt x="229" y="343"/>
                    <a:pt x="412" y="708"/>
                    <a:pt x="526" y="1096"/>
                  </a:cubicBezTo>
                  <a:lnTo>
                    <a:pt x="868" y="1096"/>
                  </a:lnTo>
                  <a:cubicBezTo>
                    <a:pt x="663" y="685"/>
                    <a:pt x="389" y="320"/>
                    <a:pt x="69" y="1"/>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6" name="Google Shape;1556;p43"/>
            <p:cNvSpPr/>
            <p:nvPr/>
          </p:nvSpPr>
          <p:spPr>
            <a:xfrm flipH="1">
              <a:off x="2087809" y="1250424"/>
              <a:ext cx="55825" cy="22346"/>
            </a:xfrm>
            <a:custGeom>
              <a:avLst/>
              <a:gdLst/>
              <a:ahLst/>
              <a:cxnLst/>
              <a:rect l="l" t="t" r="r" b="b"/>
              <a:pathLst>
                <a:path w="1599" h="640" extrusionOk="0">
                  <a:moveTo>
                    <a:pt x="640" y="0"/>
                  </a:moveTo>
                  <a:cubicBezTo>
                    <a:pt x="435" y="206"/>
                    <a:pt x="229" y="388"/>
                    <a:pt x="1" y="571"/>
                  </a:cubicBezTo>
                  <a:cubicBezTo>
                    <a:pt x="412" y="571"/>
                    <a:pt x="800" y="594"/>
                    <a:pt x="1096" y="640"/>
                  </a:cubicBezTo>
                  <a:cubicBezTo>
                    <a:pt x="1279" y="457"/>
                    <a:pt x="1439" y="229"/>
                    <a:pt x="1599"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7" name="Google Shape;1557;p43"/>
            <p:cNvSpPr/>
            <p:nvPr/>
          </p:nvSpPr>
          <p:spPr>
            <a:xfrm flipH="1">
              <a:off x="2298998" y="1255207"/>
              <a:ext cx="18364" cy="15956"/>
            </a:xfrm>
            <a:custGeom>
              <a:avLst/>
              <a:gdLst/>
              <a:ahLst/>
              <a:cxnLst/>
              <a:rect l="l" t="t" r="r" b="b"/>
              <a:pathLst>
                <a:path w="526" h="457" extrusionOk="0">
                  <a:moveTo>
                    <a:pt x="1" y="0"/>
                  </a:moveTo>
                  <a:lnTo>
                    <a:pt x="1" y="0"/>
                  </a:lnTo>
                  <a:cubicBezTo>
                    <a:pt x="115" y="160"/>
                    <a:pt x="229" y="320"/>
                    <a:pt x="343" y="457"/>
                  </a:cubicBezTo>
                  <a:lnTo>
                    <a:pt x="526" y="457"/>
                  </a:lnTo>
                  <a:cubicBezTo>
                    <a:pt x="343" y="320"/>
                    <a:pt x="161" y="160"/>
                    <a:pt x="1"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8" name="Google Shape;1558;p43"/>
            <p:cNvSpPr/>
            <p:nvPr/>
          </p:nvSpPr>
          <p:spPr>
            <a:xfrm flipH="1">
              <a:off x="2129253" y="1287888"/>
              <a:ext cx="157002" cy="27129"/>
            </a:xfrm>
            <a:custGeom>
              <a:avLst/>
              <a:gdLst/>
              <a:ahLst/>
              <a:cxnLst/>
              <a:rect l="l" t="t" r="r" b="b"/>
              <a:pathLst>
                <a:path w="4497" h="777" extrusionOk="0">
                  <a:moveTo>
                    <a:pt x="0" y="0"/>
                  </a:moveTo>
                  <a:cubicBezTo>
                    <a:pt x="662" y="502"/>
                    <a:pt x="1461" y="776"/>
                    <a:pt x="2351" y="776"/>
                  </a:cubicBezTo>
                  <a:cubicBezTo>
                    <a:pt x="3150" y="776"/>
                    <a:pt x="3880" y="548"/>
                    <a:pt x="4497" y="137"/>
                  </a:cubicBezTo>
                  <a:cubicBezTo>
                    <a:pt x="3995" y="137"/>
                    <a:pt x="3401" y="114"/>
                    <a:pt x="2762" y="92"/>
                  </a:cubicBezTo>
                  <a:cubicBezTo>
                    <a:pt x="2465" y="160"/>
                    <a:pt x="2169" y="206"/>
                    <a:pt x="1849" y="206"/>
                  </a:cubicBezTo>
                  <a:cubicBezTo>
                    <a:pt x="1415" y="206"/>
                    <a:pt x="1004" y="137"/>
                    <a:pt x="616"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59" name="Google Shape;1559;p43"/>
            <p:cNvSpPr/>
            <p:nvPr/>
          </p:nvSpPr>
          <p:spPr>
            <a:xfrm flipH="1">
              <a:off x="2189825" y="1287888"/>
              <a:ext cx="74922" cy="7192"/>
            </a:xfrm>
            <a:custGeom>
              <a:avLst/>
              <a:gdLst/>
              <a:ahLst/>
              <a:cxnLst/>
              <a:rect l="l" t="t" r="r" b="b"/>
              <a:pathLst>
                <a:path w="2146" h="206" extrusionOk="0">
                  <a:moveTo>
                    <a:pt x="0" y="0"/>
                  </a:moveTo>
                  <a:lnTo>
                    <a:pt x="0" y="0"/>
                  </a:lnTo>
                  <a:cubicBezTo>
                    <a:pt x="388" y="137"/>
                    <a:pt x="799" y="206"/>
                    <a:pt x="1233" y="206"/>
                  </a:cubicBezTo>
                  <a:cubicBezTo>
                    <a:pt x="1553" y="206"/>
                    <a:pt x="1849" y="160"/>
                    <a:pt x="2146" y="92"/>
                  </a:cubicBezTo>
                  <a:cubicBezTo>
                    <a:pt x="1438" y="46"/>
                    <a:pt x="685" y="23"/>
                    <a:pt x="0"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0" name="Google Shape;1560;p43"/>
            <p:cNvSpPr/>
            <p:nvPr/>
          </p:nvSpPr>
          <p:spPr>
            <a:xfrm flipH="1">
              <a:off x="2124467" y="1052768"/>
              <a:ext cx="28733" cy="15991"/>
            </a:xfrm>
            <a:custGeom>
              <a:avLst/>
              <a:gdLst/>
              <a:ahLst/>
              <a:cxnLst/>
              <a:rect l="l" t="t" r="r" b="b"/>
              <a:pathLst>
                <a:path w="823" h="458" extrusionOk="0">
                  <a:moveTo>
                    <a:pt x="1" y="1"/>
                  </a:moveTo>
                  <a:lnTo>
                    <a:pt x="1" y="1"/>
                  </a:lnTo>
                  <a:cubicBezTo>
                    <a:pt x="69" y="161"/>
                    <a:pt x="138" y="298"/>
                    <a:pt x="184" y="457"/>
                  </a:cubicBezTo>
                  <a:lnTo>
                    <a:pt x="823" y="457"/>
                  </a:lnTo>
                  <a:cubicBezTo>
                    <a:pt x="572" y="275"/>
                    <a:pt x="298" y="115"/>
                    <a:pt x="1" y="1"/>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1" name="Google Shape;1561;p43"/>
            <p:cNvSpPr/>
            <p:nvPr/>
          </p:nvSpPr>
          <p:spPr>
            <a:xfrm flipH="1">
              <a:off x="2087006" y="1163555"/>
              <a:ext cx="94857" cy="25523"/>
            </a:xfrm>
            <a:custGeom>
              <a:avLst/>
              <a:gdLst/>
              <a:ahLst/>
              <a:cxnLst/>
              <a:rect l="l" t="t" r="r" b="b"/>
              <a:pathLst>
                <a:path w="2717" h="731" extrusionOk="0">
                  <a:moveTo>
                    <a:pt x="639" y="1"/>
                  </a:moveTo>
                  <a:cubicBezTo>
                    <a:pt x="457" y="274"/>
                    <a:pt x="251" y="525"/>
                    <a:pt x="0" y="731"/>
                  </a:cubicBezTo>
                  <a:cubicBezTo>
                    <a:pt x="913" y="708"/>
                    <a:pt x="1826" y="685"/>
                    <a:pt x="2648" y="685"/>
                  </a:cubicBezTo>
                  <a:cubicBezTo>
                    <a:pt x="2694" y="457"/>
                    <a:pt x="2716" y="229"/>
                    <a:pt x="2716" y="1"/>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2" name="Google Shape;1562;p43"/>
            <p:cNvSpPr/>
            <p:nvPr/>
          </p:nvSpPr>
          <p:spPr>
            <a:xfrm flipH="1">
              <a:off x="2087006" y="1127696"/>
              <a:ext cx="66194" cy="23952"/>
            </a:xfrm>
            <a:custGeom>
              <a:avLst/>
              <a:gdLst/>
              <a:ahLst/>
              <a:cxnLst/>
              <a:rect l="l" t="t" r="r" b="b"/>
              <a:pathLst>
                <a:path w="1896" h="686" extrusionOk="0">
                  <a:moveTo>
                    <a:pt x="252" y="0"/>
                  </a:moveTo>
                  <a:cubicBezTo>
                    <a:pt x="184" y="251"/>
                    <a:pt x="115" y="457"/>
                    <a:pt x="1" y="685"/>
                  </a:cubicBezTo>
                  <a:cubicBezTo>
                    <a:pt x="663" y="662"/>
                    <a:pt x="1302" y="639"/>
                    <a:pt x="1895" y="639"/>
                  </a:cubicBezTo>
                  <a:cubicBezTo>
                    <a:pt x="1873" y="434"/>
                    <a:pt x="1827" y="229"/>
                    <a:pt x="1781" y="23"/>
                  </a:cubicBezTo>
                  <a:cubicBezTo>
                    <a:pt x="1325" y="23"/>
                    <a:pt x="800" y="23"/>
                    <a:pt x="252"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3" name="Google Shape;1563;p43"/>
            <p:cNvSpPr/>
            <p:nvPr/>
          </p:nvSpPr>
          <p:spPr>
            <a:xfrm flipH="1">
              <a:off x="2093395" y="1081468"/>
              <a:ext cx="50239" cy="38302"/>
            </a:xfrm>
            <a:custGeom>
              <a:avLst/>
              <a:gdLst/>
              <a:ahLst/>
              <a:cxnLst/>
              <a:rect l="l" t="t" r="r" b="b"/>
              <a:pathLst>
                <a:path w="1439" h="1097" extrusionOk="0">
                  <a:moveTo>
                    <a:pt x="914" y="1"/>
                  </a:moveTo>
                  <a:cubicBezTo>
                    <a:pt x="663" y="23"/>
                    <a:pt x="366" y="46"/>
                    <a:pt x="1" y="69"/>
                  </a:cubicBezTo>
                  <a:cubicBezTo>
                    <a:pt x="47" y="252"/>
                    <a:pt x="47" y="411"/>
                    <a:pt x="47" y="594"/>
                  </a:cubicBezTo>
                  <a:cubicBezTo>
                    <a:pt x="47" y="754"/>
                    <a:pt x="47" y="936"/>
                    <a:pt x="24" y="1096"/>
                  </a:cubicBezTo>
                  <a:lnTo>
                    <a:pt x="1439" y="1096"/>
                  </a:lnTo>
                  <a:cubicBezTo>
                    <a:pt x="1325" y="708"/>
                    <a:pt x="1142" y="343"/>
                    <a:pt x="914" y="1"/>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4" name="Google Shape;1564;p43"/>
            <p:cNvSpPr/>
            <p:nvPr/>
          </p:nvSpPr>
          <p:spPr>
            <a:xfrm flipH="1">
              <a:off x="2121293" y="1248992"/>
              <a:ext cx="198443" cy="22171"/>
            </a:xfrm>
            <a:custGeom>
              <a:avLst/>
              <a:gdLst/>
              <a:ahLst/>
              <a:cxnLst/>
              <a:rect l="l" t="t" r="r" b="b"/>
              <a:pathLst>
                <a:path w="5684" h="635" extrusionOk="0">
                  <a:moveTo>
                    <a:pt x="2219" y="0"/>
                  </a:moveTo>
                  <a:cubicBezTo>
                    <a:pt x="1380" y="0"/>
                    <a:pt x="603" y="16"/>
                    <a:pt x="0" y="64"/>
                  </a:cubicBezTo>
                  <a:cubicBezTo>
                    <a:pt x="23" y="110"/>
                    <a:pt x="46" y="156"/>
                    <a:pt x="69" y="178"/>
                  </a:cubicBezTo>
                  <a:cubicBezTo>
                    <a:pt x="229" y="338"/>
                    <a:pt x="411" y="498"/>
                    <a:pt x="594" y="635"/>
                  </a:cubicBezTo>
                  <a:cubicBezTo>
                    <a:pt x="1604" y="635"/>
                    <a:pt x="2858" y="596"/>
                    <a:pt x="3980" y="596"/>
                  </a:cubicBezTo>
                  <a:cubicBezTo>
                    <a:pt x="4354" y="596"/>
                    <a:pt x="4714" y="601"/>
                    <a:pt x="5045" y="612"/>
                  </a:cubicBezTo>
                  <a:cubicBezTo>
                    <a:pt x="5273" y="429"/>
                    <a:pt x="5479" y="247"/>
                    <a:pt x="5684" y="41"/>
                  </a:cubicBezTo>
                  <a:cubicBezTo>
                    <a:pt x="4596" y="28"/>
                    <a:pt x="3350" y="0"/>
                    <a:pt x="2219"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5" name="Google Shape;1565;p43"/>
            <p:cNvSpPr/>
            <p:nvPr/>
          </p:nvSpPr>
          <p:spPr>
            <a:xfrm flipH="1">
              <a:off x="2326858" y="1179511"/>
              <a:ext cx="13581" cy="12779"/>
            </a:xfrm>
            <a:custGeom>
              <a:avLst/>
              <a:gdLst/>
              <a:ahLst/>
              <a:cxnLst/>
              <a:rect l="l" t="t" r="r" b="b"/>
              <a:pathLst>
                <a:path w="389" h="366" extrusionOk="0">
                  <a:moveTo>
                    <a:pt x="0" y="0"/>
                  </a:moveTo>
                  <a:cubicBezTo>
                    <a:pt x="0" y="114"/>
                    <a:pt x="0" y="228"/>
                    <a:pt x="23" y="342"/>
                  </a:cubicBezTo>
                  <a:cubicBezTo>
                    <a:pt x="114" y="342"/>
                    <a:pt x="251" y="342"/>
                    <a:pt x="388" y="365"/>
                  </a:cubicBezTo>
                  <a:cubicBezTo>
                    <a:pt x="251" y="251"/>
                    <a:pt x="114" y="137"/>
                    <a:pt x="0"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6" name="Google Shape;1566;p43"/>
            <p:cNvSpPr/>
            <p:nvPr/>
          </p:nvSpPr>
          <p:spPr>
            <a:xfrm flipH="1">
              <a:off x="2095773" y="1204196"/>
              <a:ext cx="242293" cy="31773"/>
            </a:xfrm>
            <a:custGeom>
              <a:avLst/>
              <a:gdLst/>
              <a:ahLst/>
              <a:cxnLst/>
              <a:rect l="l" t="t" r="r" b="b"/>
              <a:pathLst>
                <a:path w="6940" h="910" extrusionOk="0">
                  <a:moveTo>
                    <a:pt x="891" y="1"/>
                  </a:moveTo>
                  <a:cubicBezTo>
                    <a:pt x="571" y="23"/>
                    <a:pt x="274" y="23"/>
                    <a:pt x="0" y="46"/>
                  </a:cubicBezTo>
                  <a:cubicBezTo>
                    <a:pt x="69" y="343"/>
                    <a:pt x="160" y="617"/>
                    <a:pt x="274" y="868"/>
                  </a:cubicBezTo>
                  <a:cubicBezTo>
                    <a:pt x="856" y="900"/>
                    <a:pt x="1557" y="909"/>
                    <a:pt x="2305" y="909"/>
                  </a:cubicBezTo>
                  <a:cubicBezTo>
                    <a:pt x="3449" y="909"/>
                    <a:pt x="4703" y="887"/>
                    <a:pt x="5814" y="887"/>
                  </a:cubicBezTo>
                  <a:cubicBezTo>
                    <a:pt x="6060" y="887"/>
                    <a:pt x="6299" y="888"/>
                    <a:pt x="6529" y="891"/>
                  </a:cubicBezTo>
                  <a:cubicBezTo>
                    <a:pt x="6711" y="640"/>
                    <a:pt x="6848" y="366"/>
                    <a:pt x="6939" y="92"/>
                  </a:cubicBezTo>
                  <a:cubicBezTo>
                    <a:pt x="5958" y="69"/>
                    <a:pt x="4862" y="46"/>
                    <a:pt x="3789" y="23"/>
                  </a:cubicBezTo>
                  <a:cubicBezTo>
                    <a:pt x="3356" y="229"/>
                    <a:pt x="2876" y="366"/>
                    <a:pt x="2351" y="366"/>
                  </a:cubicBezTo>
                  <a:cubicBezTo>
                    <a:pt x="1827" y="366"/>
                    <a:pt x="1324" y="229"/>
                    <a:pt x="891" y="1"/>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7" name="Google Shape;1567;p43"/>
            <p:cNvSpPr/>
            <p:nvPr/>
          </p:nvSpPr>
          <p:spPr>
            <a:xfrm flipH="1">
              <a:off x="2141996" y="1083843"/>
              <a:ext cx="183326" cy="35962"/>
            </a:xfrm>
            <a:custGeom>
              <a:avLst/>
              <a:gdLst/>
              <a:ahLst/>
              <a:cxnLst/>
              <a:rect l="l" t="t" r="r" b="b"/>
              <a:pathLst>
                <a:path w="5251" h="1030" extrusionOk="0">
                  <a:moveTo>
                    <a:pt x="5205" y="1"/>
                  </a:moveTo>
                  <a:cubicBezTo>
                    <a:pt x="3881" y="69"/>
                    <a:pt x="1895" y="69"/>
                    <a:pt x="526" y="161"/>
                  </a:cubicBezTo>
                  <a:cubicBezTo>
                    <a:pt x="320" y="389"/>
                    <a:pt x="138" y="663"/>
                    <a:pt x="1" y="937"/>
                  </a:cubicBezTo>
                  <a:cubicBezTo>
                    <a:pt x="897" y="1018"/>
                    <a:pt x="2237" y="1030"/>
                    <a:pt x="3603" y="1030"/>
                  </a:cubicBezTo>
                  <a:cubicBezTo>
                    <a:pt x="4149" y="1030"/>
                    <a:pt x="4699" y="1028"/>
                    <a:pt x="5228" y="1028"/>
                  </a:cubicBezTo>
                  <a:cubicBezTo>
                    <a:pt x="5251" y="868"/>
                    <a:pt x="5251" y="686"/>
                    <a:pt x="5251" y="526"/>
                  </a:cubicBezTo>
                  <a:cubicBezTo>
                    <a:pt x="5251" y="343"/>
                    <a:pt x="5251" y="161"/>
                    <a:pt x="5205" y="1"/>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8" name="Google Shape;1568;p43"/>
            <p:cNvSpPr/>
            <p:nvPr/>
          </p:nvSpPr>
          <p:spPr>
            <a:xfrm flipH="1">
              <a:off x="2144371" y="1127138"/>
              <a:ext cx="193695" cy="27408"/>
            </a:xfrm>
            <a:custGeom>
              <a:avLst/>
              <a:gdLst/>
              <a:ahLst/>
              <a:cxnLst/>
              <a:rect l="l" t="t" r="r" b="b"/>
              <a:pathLst>
                <a:path w="5548" h="785" extrusionOk="0">
                  <a:moveTo>
                    <a:pt x="3443" y="0"/>
                  </a:moveTo>
                  <a:cubicBezTo>
                    <a:pt x="2167" y="0"/>
                    <a:pt x="965" y="27"/>
                    <a:pt x="183" y="130"/>
                  </a:cubicBezTo>
                  <a:cubicBezTo>
                    <a:pt x="92" y="313"/>
                    <a:pt x="46" y="519"/>
                    <a:pt x="0" y="724"/>
                  </a:cubicBezTo>
                  <a:cubicBezTo>
                    <a:pt x="425" y="768"/>
                    <a:pt x="1014" y="785"/>
                    <a:pt x="1694" y="785"/>
                  </a:cubicBezTo>
                  <a:cubicBezTo>
                    <a:pt x="2767" y="785"/>
                    <a:pt x="4066" y="743"/>
                    <a:pt x="5296" y="701"/>
                  </a:cubicBezTo>
                  <a:cubicBezTo>
                    <a:pt x="5410" y="473"/>
                    <a:pt x="5479" y="267"/>
                    <a:pt x="5547" y="16"/>
                  </a:cubicBezTo>
                  <a:cubicBezTo>
                    <a:pt x="4861" y="8"/>
                    <a:pt x="4141" y="0"/>
                    <a:pt x="3443" y="0"/>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69" name="Google Shape;1569;p43"/>
            <p:cNvSpPr/>
            <p:nvPr/>
          </p:nvSpPr>
          <p:spPr>
            <a:xfrm flipH="1">
              <a:off x="2159523" y="1163555"/>
              <a:ext cx="180917" cy="28875"/>
            </a:xfrm>
            <a:custGeom>
              <a:avLst/>
              <a:gdLst/>
              <a:ahLst/>
              <a:cxnLst/>
              <a:rect l="l" t="t" r="r" b="b"/>
              <a:pathLst>
                <a:path w="5182" h="827" extrusionOk="0">
                  <a:moveTo>
                    <a:pt x="5181" y="1"/>
                  </a:moveTo>
                  <a:lnTo>
                    <a:pt x="5181" y="1"/>
                  </a:lnTo>
                  <a:cubicBezTo>
                    <a:pt x="3173" y="23"/>
                    <a:pt x="1050" y="69"/>
                    <a:pt x="0" y="297"/>
                  </a:cubicBezTo>
                  <a:cubicBezTo>
                    <a:pt x="0" y="343"/>
                    <a:pt x="0" y="389"/>
                    <a:pt x="0" y="434"/>
                  </a:cubicBezTo>
                  <a:lnTo>
                    <a:pt x="0" y="457"/>
                  </a:lnTo>
                  <a:cubicBezTo>
                    <a:pt x="114" y="594"/>
                    <a:pt x="251" y="708"/>
                    <a:pt x="388" y="822"/>
                  </a:cubicBezTo>
                  <a:cubicBezTo>
                    <a:pt x="522" y="825"/>
                    <a:pt x="667" y="827"/>
                    <a:pt x="822" y="827"/>
                  </a:cubicBezTo>
                  <a:cubicBezTo>
                    <a:pt x="1800" y="827"/>
                    <a:pt x="3163" y="770"/>
                    <a:pt x="4542" y="731"/>
                  </a:cubicBezTo>
                  <a:cubicBezTo>
                    <a:pt x="4793" y="525"/>
                    <a:pt x="4999" y="274"/>
                    <a:pt x="5181" y="1"/>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0" name="Google Shape;1570;p43"/>
            <p:cNvSpPr/>
            <p:nvPr/>
          </p:nvSpPr>
          <p:spPr>
            <a:xfrm flipH="1">
              <a:off x="2205746" y="1203882"/>
              <a:ext cx="101246" cy="13093"/>
            </a:xfrm>
            <a:custGeom>
              <a:avLst/>
              <a:gdLst/>
              <a:ahLst/>
              <a:cxnLst/>
              <a:rect l="l" t="t" r="r" b="b"/>
              <a:pathLst>
                <a:path w="2900" h="375" extrusionOk="0">
                  <a:moveTo>
                    <a:pt x="785" y="0"/>
                  </a:moveTo>
                  <a:cubicBezTo>
                    <a:pt x="511" y="0"/>
                    <a:pt x="248" y="3"/>
                    <a:pt x="1" y="10"/>
                  </a:cubicBezTo>
                  <a:cubicBezTo>
                    <a:pt x="434" y="238"/>
                    <a:pt x="937" y="375"/>
                    <a:pt x="1461" y="375"/>
                  </a:cubicBezTo>
                  <a:cubicBezTo>
                    <a:pt x="1986" y="375"/>
                    <a:pt x="2466" y="238"/>
                    <a:pt x="2899" y="32"/>
                  </a:cubicBezTo>
                  <a:cubicBezTo>
                    <a:pt x="2173" y="16"/>
                    <a:pt x="1447" y="0"/>
                    <a:pt x="785" y="0"/>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1" name="Google Shape;1571;p43"/>
            <p:cNvSpPr/>
            <p:nvPr/>
          </p:nvSpPr>
          <p:spPr>
            <a:xfrm flipH="1">
              <a:off x="2146779" y="1042433"/>
              <a:ext cx="152253" cy="39070"/>
            </a:xfrm>
            <a:custGeom>
              <a:avLst/>
              <a:gdLst/>
              <a:ahLst/>
              <a:cxnLst/>
              <a:rect l="l" t="t" r="r" b="b"/>
              <a:pathLst>
                <a:path w="4361" h="1119" extrusionOk="0">
                  <a:moveTo>
                    <a:pt x="2717" y="0"/>
                  </a:moveTo>
                  <a:cubicBezTo>
                    <a:pt x="1644" y="0"/>
                    <a:pt x="686" y="434"/>
                    <a:pt x="1" y="1119"/>
                  </a:cubicBezTo>
                  <a:cubicBezTo>
                    <a:pt x="960" y="1004"/>
                    <a:pt x="2945" y="799"/>
                    <a:pt x="4361" y="753"/>
                  </a:cubicBezTo>
                  <a:cubicBezTo>
                    <a:pt x="4315" y="594"/>
                    <a:pt x="4246" y="457"/>
                    <a:pt x="4178" y="297"/>
                  </a:cubicBezTo>
                  <a:cubicBezTo>
                    <a:pt x="3721" y="114"/>
                    <a:pt x="3242" y="0"/>
                    <a:pt x="2717" y="0"/>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2" name="Google Shape;1572;p43"/>
            <p:cNvSpPr/>
            <p:nvPr/>
          </p:nvSpPr>
          <p:spPr>
            <a:xfrm flipH="1">
              <a:off x="2068676" y="1187472"/>
              <a:ext cx="27127" cy="20740"/>
            </a:xfrm>
            <a:custGeom>
              <a:avLst/>
              <a:gdLst/>
              <a:ahLst/>
              <a:cxnLst/>
              <a:rect l="l" t="t" r="r" b="b"/>
              <a:pathLst>
                <a:path w="777" h="594" extrusionOk="0">
                  <a:moveTo>
                    <a:pt x="183" y="0"/>
                  </a:moveTo>
                  <a:cubicBezTo>
                    <a:pt x="137" y="183"/>
                    <a:pt x="69" y="388"/>
                    <a:pt x="0" y="571"/>
                  </a:cubicBezTo>
                  <a:cubicBezTo>
                    <a:pt x="251" y="571"/>
                    <a:pt x="480" y="571"/>
                    <a:pt x="708" y="594"/>
                  </a:cubicBezTo>
                  <a:cubicBezTo>
                    <a:pt x="754" y="388"/>
                    <a:pt x="776" y="206"/>
                    <a:pt x="776" y="0"/>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3" name="Google Shape;1573;p43"/>
            <p:cNvSpPr/>
            <p:nvPr/>
          </p:nvSpPr>
          <p:spPr>
            <a:xfrm flipH="1">
              <a:off x="2080616" y="1235271"/>
              <a:ext cx="40708" cy="15188"/>
            </a:xfrm>
            <a:custGeom>
              <a:avLst/>
              <a:gdLst/>
              <a:ahLst/>
              <a:cxnLst/>
              <a:rect l="l" t="t" r="r" b="b"/>
              <a:pathLst>
                <a:path w="1166" h="435" extrusionOk="0">
                  <a:moveTo>
                    <a:pt x="321" y="1"/>
                  </a:moveTo>
                  <a:cubicBezTo>
                    <a:pt x="229" y="138"/>
                    <a:pt x="115" y="298"/>
                    <a:pt x="1" y="434"/>
                  </a:cubicBezTo>
                  <a:lnTo>
                    <a:pt x="960" y="434"/>
                  </a:lnTo>
                  <a:cubicBezTo>
                    <a:pt x="1028" y="298"/>
                    <a:pt x="1119" y="161"/>
                    <a:pt x="1165" y="1"/>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4" name="Google Shape;1574;p43"/>
            <p:cNvSpPr/>
            <p:nvPr/>
          </p:nvSpPr>
          <p:spPr>
            <a:xfrm flipH="1">
              <a:off x="2264713" y="1271129"/>
              <a:ext cx="40673" cy="16794"/>
            </a:xfrm>
            <a:custGeom>
              <a:avLst/>
              <a:gdLst/>
              <a:ahLst/>
              <a:cxnLst/>
              <a:rect l="l" t="t" r="r" b="b"/>
              <a:pathLst>
                <a:path w="1165" h="481" extrusionOk="0">
                  <a:moveTo>
                    <a:pt x="0" y="1"/>
                  </a:moveTo>
                  <a:cubicBezTo>
                    <a:pt x="183" y="161"/>
                    <a:pt x="366" y="343"/>
                    <a:pt x="548" y="480"/>
                  </a:cubicBezTo>
                  <a:lnTo>
                    <a:pt x="1164" y="480"/>
                  </a:lnTo>
                  <a:cubicBezTo>
                    <a:pt x="822" y="366"/>
                    <a:pt x="502" y="206"/>
                    <a:pt x="183" y="1"/>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5" name="Google Shape;1575;p43"/>
            <p:cNvSpPr/>
            <p:nvPr/>
          </p:nvSpPr>
          <p:spPr>
            <a:xfrm flipH="1">
              <a:off x="2105336" y="1270361"/>
              <a:ext cx="84523" cy="22346"/>
            </a:xfrm>
            <a:custGeom>
              <a:avLst/>
              <a:gdLst/>
              <a:ahLst/>
              <a:cxnLst/>
              <a:rect l="l" t="t" r="r" b="b"/>
              <a:pathLst>
                <a:path w="2421" h="640" extrusionOk="0">
                  <a:moveTo>
                    <a:pt x="1325" y="0"/>
                  </a:moveTo>
                  <a:cubicBezTo>
                    <a:pt x="937" y="274"/>
                    <a:pt x="480" y="479"/>
                    <a:pt x="1" y="594"/>
                  </a:cubicBezTo>
                  <a:cubicBezTo>
                    <a:pt x="640" y="616"/>
                    <a:pt x="1234" y="639"/>
                    <a:pt x="1736" y="639"/>
                  </a:cubicBezTo>
                  <a:cubicBezTo>
                    <a:pt x="1987" y="479"/>
                    <a:pt x="2215" y="297"/>
                    <a:pt x="2420" y="69"/>
                  </a:cubicBezTo>
                  <a:cubicBezTo>
                    <a:pt x="2124" y="23"/>
                    <a:pt x="1736" y="0"/>
                    <a:pt x="1325" y="0"/>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6" name="Google Shape;1576;p43"/>
            <p:cNvSpPr/>
            <p:nvPr/>
          </p:nvSpPr>
          <p:spPr>
            <a:xfrm flipH="1">
              <a:off x="2109314" y="1072705"/>
              <a:ext cx="9601" cy="8799"/>
            </a:xfrm>
            <a:custGeom>
              <a:avLst/>
              <a:gdLst/>
              <a:ahLst/>
              <a:cxnLst/>
              <a:rect l="l" t="t" r="r" b="b"/>
              <a:pathLst>
                <a:path w="275" h="252" extrusionOk="0">
                  <a:moveTo>
                    <a:pt x="0" y="0"/>
                  </a:moveTo>
                  <a:cubicBezTo>
                    <a:pt x="69" y="92"/>
                    <a:pt x="137" y="183"/>
                    <a:pt x="206" y="252"/>
                  </a:cubicBezTo>
                  <a:lnTo>
                    <a:pt x="274" y="252"/>
                  </a:lnTo>
                  <a:cubicBezTo>
                    <a:pt x="183" y="160"/>
                    <a:pt x="92" y="92"/>
                    <a:pt x="0" y="0"/>
                  </a:cubicBezTo>
                  <a:close/>
                </a:path>
              </a:pathLst>
            </a:custGeom>
            <a:solidFill>
              <a:srgbClr val="0076B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7" name="Google Shape;1577;p43"/>
            <p:cNvSpPr/>
            <p:nvPr/>
          </p:nvSpPr>
          <p:spPr>
            <a:xfrm flipH="1">
              <a:off x="2077439" y="1119736"/>
              <a:ext cx="15990" cy="8799"/>
            </a:xfrm>
            <a:custGeom>
              <a:avLst/>
              <a:gdLst/>
              <a:ahLst/>
              <a:cxnLst/>
              <a:rect l="l" t="t" r="r" b="b"/>
              <a:pathLst>
                <a:path w="458" h="252" extrusionOk="0">
                  <a:moveTo>
                    <a:pt x="1" y="0"/>
                  </a:moveTo>
                  <a:cubicBezTo>
                    <a:pt x="47" y="91"/>
                    <a:pt x="69" y="160"/>
                    <a:pt x="69" y="251"/>
                  </a:cubicBezTo>
                  <a:lnTo>
                    <a:pt x="457" y="251"/>
                  </a:lnTo>
                  <a:cubicBezTo>
                    <a:pt x="412" y="183"/>
                    <a:pt x="389" y="91"/>
                    <a:pt x="343" y="0"/>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8" name="Google Shape;1578;p43"/>
            <p:cNvSpPr/>
            <p:nvPr/>
          </p:nvSpPr>
          <p:spPr>
            <a:xfrm flipH="1">
              <a:off x="2068675" y="1149204"/>
              <a:ext cx="18364" cy="14385"/>
            </a:xfrm>
            <a:custGeom>
              <a:avLst/>
              <a:gdLst/>
              <a:ahLst/>
              <a:cxnLst/>
              <a:rect l="l" t="t" r="r" b="b"/>
              <a:pathLst>
                <a:path w="526" h="412" extrusionOk="0">
                  <a:moveTo>
                    <a:pt x="457" y="1"/>
                  </a:moveTo>
                  <a:cubicBezTo>
                    <a:pt x="297" y="1"/>
                    <a:pt x="137" y="1"/>
                    <a:pt x="0" y="23"/>
                  </a:cubicBezTo>
                  <a:cubicBezTo>
                    <a:pt x="0" y="115"/>
                    <a:pt x="0" y="206"/>
                    <a:pt x="0" y="297"/>
                  </a:cubicBezTo>
                  <a:cubicBezTo>
                    <a:pt x="0" y="343"/>
                    <a:pt x="0" y="366"/>
                    <a:pt x="0" y="412"/>
                  </a:cubicBezTo>
                  <a:cubicBezTo>
                    <a:pt x="183" y="389"/>
                    <a:pt x="343" y="389"/>
                    <a:pt x="525" y="389"/>
                  </a:cubicBezTo>
                  <a:cubicBezTo>
                    <a:pt x="503" y="275"/>
                    <a:pt x="480" y="138"/>
                    <a:pt x="457" y="1"/>
                  </a:cubicBezTo>
                  <a:close/>
                </a:path>
              </a:pathLst>
            </a:custGeom>
            <a:solidFill>
              <a:srgbClr val="152B7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79" name="Google Shape;1579;p43"/>
            <p:cNvSpPr/>
            <p:nvPr/>
          </p:nvSpPr>
          <p:spPr>
            <a:xfrm flipH="1">
              <a:off x="2110121" y="1234468"/>
              <a:ext cx="218378" cy="16794"/>
            </a:xfrm>
            <a:custGeom>
              <a:avLst/>
              <a:gdLst/>
              <a:ahLst/>
              <a:cxnLst/>
              <a:rect l="l" t="t" r="r" b="b"/>
              <a:pathLst>
                <a:path w="6255" h="481" extrusionOk="0">
                  <a:moveTo>
                    <a:pt x="0" y="1"/>
                  </a:moveTo>
                  <a:cubicBezTo>
                    <a:pt x="69" y="161"/>
                    <a:pt x="160" y="321"/>
                    <a:pt x="251" y="480"/>
                  </a:cubicBezTo>
                  <a:cubicBezTo>
                    <a:pt x="854" y="432"/>
                    <a:pt x="1631" y="416"/>
                    <a:pt x="2470" y="416"/>
                  </a:cubicBezTo>
                  <a:cubicBezTo>
                    <a:pt x="3601" y="416"/>
                    <a:pt x="4847" y="444"/>
                    <a:pt x="5935" y="457"/>
                  </a:cubicBezTo>
                  <a:cubicBezTo>
                    <a:pt x="6049" y="321"/>
                    <a:pt x="6163" y="161"/>
                    <a:pt x="6255" y="24"/>
                  </a:cubicBezTo>
                  <a:cubicBezTo>
                    <a:pt x="6025" y="21"/>
                    <a:pt x="5786" y="20"/>
                    <a:pt x="5540" y="20"/>
                  </a:cubicBezTo>
                  <a:cubicBezTo>
                    <a:pt x="4429" y="20"/>
                    <a:pt x="3175" y="42"/>
                    <a:pt x="2031" y="42"/>
                  </a:cubicBezTo>
                  <a:cubicBezTo>
                    <a:pt x="1283" y="42"/>
                    <a:pt x="582" y="33"/>
                    <a:pt x="0" y="1"/>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0" name="Google Shape;1580;p43"/>
            <p:cNvSpPr/>
            <p:nvPr/>
          </p:nvSpPr>
          <p:spPr>
            <a:xfrm flipH="1">
              <a:off x="2110121" y="1234468"/>
              <a:ext cx="218378" cy="16794"/>
            </a:xfrm>
            <a:custGeom>
              <a:avLst/>
              <a:gdLst/>
              <a:ahLst/>
              <a:cxnLst/>
              <a:rect l="l" t="t" r="r" b="b"/>
              <a:pathLst>
                <a:path w="6255" h="481" extrusionOk="0">
                  <a:moveTo>
                    <a:pt x="0" y="1"/>
                  </a:moveTo>
                  <a:cubicBezTo>
                    <a:pt x="69" y="161"/>
                    <a:pt x="160" y="321"/>
                    <a:pt x="251" y="480"/>
                  </a:cubicBezTo>
                  <a:cubicBezTo>
                    <a:pt x="854" y="432"/>
                    <a:pt x="1631" y="416"/>
                    <a:pt x="2470" y="416"/>
                  </a:cubicBezTo>
                  <a:cubicBezTo>
                    <a:pt x="3601" y="416"/>
                    <a:pt x="4847" y="444"/>
                    <a:pt x="5935" y="457"/>
                  </a:cubicBezTo>
                  <a:cubicBezTo>
                    <a:pt x="6049" y="321"/>
                    <a:pt x="6163" y="161"/>
                    <a:pt x="6255" y="24"/>
                  </a:cubicBezTo>
                  <a:cubicBezTo>
                    <a:pt x="6025" y="21"/>
                    <a:pt x="5786" y="20"/>
                    <a:pt x="5540" y="20"/>
                  </a:cubicBezTo>
                  <a:cubicBezTo>
                    <a:pt x="4429" y="20"/>
                    <a:pt x="3175" y="42"/>
                    <a:pt x="2031" y="42"/>
                  </a:cubicBezTo>
                  <a:cubicBezTo>
                    <a:pt x="1283" y="42"/>
                    <a:pt x="582" y="33"/>
                    <a:pt x="0" y="1"/>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1" name="Google Shape;1581;p43"/>
            <p:cNvSpPr/>
            <p:nvPr/>
          </p:nvSpPr>
          <p:spPr>
            <a:xfrm flipH="1">
              <a:off x="2143602" y="1269802"/>
              <a:ext cx="155430" cy="21298"/>
            </a:xfrm>
            <a:custGeom>
              <a:avLst/>
              <a:gdLst/>
              <a:ahLst/>
              <a:cxnLst/>
              <a:rect l="l" t="t" r="r" b="b"/>
              <a:pathLst>
                <a:path w="4452" h="610" extrusionOk="0">
                  <a:moveTo>
                    <a:pt x="3387" y="0"/>
                  </a:moveTo>
                  <a:cubicBezTo>
                    <a:pt x="2265" y="0"/>
                    <a:pt x="1011" y="39"/>
                    <a:pt x="1" y="39"/>
                  </a:cubicBezTo>
                  <a:cubicBezTo>
                    <a:pt x="320" y="244"/>
                    <a:pt x="640" y="404"/>
                    <a:pt x="982" y="518"/>
                  </a:cubicBezTo>
                  <a:cubicBezTo>
                    <a:pt x="1667" y="541"/>
                    <a:pt x="2420" y="564"/>
                    <a:pt x="3128" y="610"/>
                  </a:cubicBezTo>
                  <a:cubicBezTo>
                    <a:pt x="3607" y="495"/>
                    <a:pt x="4064" y="290"/>
                    <a:pt x="4452" y="16"/>
                  </a:cubicBezTo>
                  <a:cubicBezTo>
                    <a:pt x="4121" y="5"/>
                    <a:pt x="3761" y="0"/>
                    <a:pt x="3387"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2" name="Google Shape;1582;p43"/>
            <p:cNvSpPr/>
            <p:nvPr/>
          </p:nvSpPr>
          <p:spPr>
            <a:xfrm flipH="1">
              <a:off x="2143602" y="1269802"/>
              <a:ext cx="155430" cy="21298"/>
            </a:xfrm>
            <a:custGeom>
              <a:avLst/>
              <a:gdLst/>
              <a:ahLst/>
              <a:cxnLst/>
              <a:rect l="l" t="t" r="r" b="b"/>
              <a:pathLst>
                <a:path w="4452" h="610" extrusionOk="0">
                  <a:moveTo>
                    <a:pt x="3387" y="0"/>
                  </a:moveTo>
                  <a:cubicBezTo>
                    <a:pt x="2265" y="0"/>
                    <a:pt x="1011" y="39"/>
                    <a:pt x="1" y="39"/>
                  </a:cubicBezTo>
                  <a:cubicBezTo>
                    <a:pt x="320" y="244"/>
                    <a:pt x="640" y="404"/>
                    <a:pt x="982" y="518"/>
                  </a:cubicBezTo>
                  <a:cubicBezTo>
                    <a:pt x="1667" y="541"/>
                    <a:pt x="2420" y="564"/>
                    <a:pt x="3128" y="610"/>
                  </a:cubicBezTo>
                  <a:cubicBezTo>
                    <a:pt x="3607" y="495"/>
                    <a:pt x="4064" y="290"/>
                    <a:pt x="4452" y="16"/>
                  </a:cubicBezTo>
                  <a:cubicBezTo>
                    <a:pt x="4121" y="5"/>
                    <a:pt x="3761" y="0"/>
                    <a:pt x="3387"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3" name="Google Shape;1583;p43"/>
            <p:cNvSpPr/>
            <p:nvPr/>
          </p:nvSpPr>
          <p:spPr>
            <a:xfrm flipH="1">
              <a:off x="2087006" y="1150007"/>
              <a:ext cx="72548" cy="13582"/>
            </a:xfrm>
            <a:custGeom>
              <a:avLst/>
              <a:gdLst/>
              <a:ahLst/>
              <a:cxnLst/>
              <a:rect l="l" t="t" r="r" b="b"/>
              <a:pathLst>
                <a:path w="2078" h="389" extrusionOk="0">
                  <a:moveTo>
                    <a:pt x="2077" y="0"/>
                  </a:moveTo>
                  <a:cubicBezTo>
                    <a:pt x="1484" y="0"/>
                    <a:pt x="845" y="23"/>
                    <a:pt x="183" y="46"/>
                  </a:cubicBezTo>
                  <a:cubicBezTo>
                    <a:pt x="137" y="160"/>
                    <a:pt x="69" y="274"/>
                    <a:pt x="0" y="389"/>
                  </a:cubicBezTo>
                  <a:lnTo>
                    <a:pt x="2077" y="389"/>
                  </a:lnTo>
                  <a:cubicBezTo>
                    <a:pt x="2077" y="343"/>
                    <a:pt x="2077" y="320"/>
                    <a:pt x="2077" y="274"/>
                  </a:cubicBezTo>
                  <a:cubicBezTo>
                    <a:pt x="2077" y="183"/>
                    <a:pt x="2077" y="92"/>
                    <a:pt x="2077"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4" name="Google Shape;1584;p43"/>
            <p:cNvSpPr/>
            <p:nvPr/>
          </p:nvSpPr>
          <p:spPr>
            <a:xfrm flipH="1">
              <a:off x="2087006" y="1150007"/>
              <a:ext cx="72548" cy="13582"/>
            </a:xfrm>
            <a:custGeom>
              <a:avLst/>
              <a:gdLst/>
              <a:ahLst/>
              <a:cxnLst/>
              <a:rect l="l" t="t" r="r" b="b"/>
              <a:pathLst>
                <a:path w="2078" h="389" extrusionOk="0">
                  <a:moveTo>
                    <a:pt x="2077" y="0"/>
                  </a:moveTo>
                  <a:cubicBezTo>
                    <a:pt x="1484" y="0"/>
                    <a:pt x="845" y="23"/>
                    <a:pt x="183" y="46"/>
                  </a:cubicBezTo>
                  <a:cubicBezTo>
                    <a:pt x="137" y="160"/>
                    <a:pt x="69" y="274"/>
                    <a:pt x="0" y="389"/>
                  </a:cubicBezTo>
                  <a:lnTo>
                    <a:pt x="2077" y="389"/>
                  </a:lnTo>
                  <a:cubicBezTo>
                    <a:pt x="2077" y="343"/>
                    <a:pt x="2077" y="320"/>
                    <a:pt x="2077" y="274"/>
                  </a:cubicBezTo>
                  <a:cubicBezTo>
                    <a:pt x="2077" y="183"/>
                    <a:pt x="2077" y="92"/>
                    <a:pt x="2077"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5" name="Google Shape;1585;p43"/>
            <p:cNvSpPr/>
            <p:nvPr/>
          </p:nvSpPr>
          <p:spPr>
            <a:xfrm flipH="1">
              <a:off x="2089416" y="1187472"/>
              <a:ext cx="116363" cy="19936"/>
            </a:xfrm>
            <a:custGeom>
              <a:avLst/>
              <a:gdLst/>
              <a:ahLst/>
              <a:cxnLst/>
              <a:rect l="l" t="t" r="r" b="b"/>
              <a:pathLst>
                <a:path w="3333" h="571" extrusionOk="0">
                  <a:moveTo>
                    <a:pt x="3333" y="0"/>
                  </a:moveTo>
                  <a:cubicBezTo>
                    <a:pt x="2511" y="0"/>
                    <a:pt x="1598" y="23"/>
                    <a:pt x="685" y="46"/>
                  </a:cubicBezTo>
                  <a:cubicBezTo>
                    <a:pt x="480" y="229"/>
                    <a:pt x="252" y="365"/>
                    <a:pt x="0" y="502"/>
                  </a:cubicBezTo>
                  <a:cubicBezTo>
                    <a:pt x="1073" y="525"/>
                    <a:pt x="2169" y="548"/>
                    <a:pt x="3150" y="571"/>
                  </a:cubicBezTo>
                  <a:cubicBezTo>
                    <a:pt x="3219" y="388"/>
                    <a:pt x="3287" y="183"/>
                    <a:pt x="3333"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6" name="Google Shape;1586;p43"/>
            <p:cNvSpPr/>
            <p:nvPr/>
          </p:nvSpPr>
          <p:spPr>
            <a:xfrm flipH="1">
              <a:off x="2089416" y="1187472"/>
              <a:ext cx="116363" cy="19936"/>
            </a:xfrm>
            <a:custGeom>
              <a:avLst/>
              <a:gdLst/>
              <a:ahLst/>
              <a:cxnLst/>
              <a:rect l="l" t="t" r="r" b="b"/>
              <a:pathLst>
                <a:path w="3333" h="571" extrusionOk="0">
                  <a:moveTo>
                    <a:pt x="3333" y="0"/>
                  </a:moveTo>
                  <a:cubicBezTo>
                    <a:pt x="2511" y="0"/>
                    <a:pt x="1598" y="23"/>
                    <a:pt x="685" y="46"/>
                  </a:cubicBezTo>
                  <a:cubicBezTo>
                    <a:pt x="480" y="229"/>
                    <a:pt x="252" y="365"/>
                    <a:pt x="0" y="502"/>
                  </a:cubicBezTo>
                  <a:cubicBezTo>
                    <a:pt x="1073" y="525"/>
                    <a:pt x="2169" y="548"/>
                    <a:pt x="3150" y="571"/>
                  </a:cubicBezTo>
                  <a:cubicBezTo>
                    <a:pt x="3219" y="388"/>
                    <a:pt x="3287" y="183"/>
                    <a:pt x="3333"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7" name="Google Shape;1587;p43"/>
            <p:cNvSpPr/>
            <p:nvPr/>
          </p:nvSpPr>
          <p:spPr>
            <a:xfrm flipH="1">
              <a:off x="2090986" y="1119736"/>
              <a:ext cx="53416" cy="8799"/>
            </a:xfrm>
            <a:custGeom>
              <a:avLst/>
              <a:gdLst/>
              <a:ahLst/>
              <a:cxnLst/>
              <a:rect l="l" t="t" r="r" b="b"/>
              <a:pathLst>
                <a:path w="1530" h="252" extrusionOk="0">
                  <a:moveTo>
                    <a:pt x="46" y="0"/>
                  </a:moveTo>
                  <a:cubicBezTo>
                    <a:pt x="23" y="69"/>
                    <a:pt x="0" y="160"/>
                    <a:pt x="0" y="228"/>
                  </a:cubicBezTo>
                  <a:cubicBezTo>
                    <a:pt x="548" y="251"/>
                    <a:pt x="1073" y="251"/>
                    <a:pt x="1529" y="251"/>
                  </a:cubicBezTo>
                  <a:cubicBezTo>
                    <a:pt x="1529" y="160"/>
                    <a:pt x="1507" y="91"/>
                    <a:pt x="1461"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8" name="Google Shape;1588;p43"/>
            <p:cNvSpPr/>
            <p:nvPr/>
          </p:nvSpPr>
          <p:spPr>
            <a:xfrm flipH="1">
              <a:off x="2090986" y="1119736"/>
              <a:ext cx="53416" cy="8799"/>
            </a:xfrm>
            <a:custGeom>
              <a:avLst/>
              <a:gdLst/>
              <a:ahLst/>
              <a:cxnLst/>
              <a:rect l="l" t="t" r="r" b="b"/>
              <a:pathLst>
                <a:path w="1530" h="252" extrusionOk="0">
                  <a:moveTo>
                    <a:pt x="46" y="0"/>
                  </a:moveTo>
                  <a:cubicBezTo>
                    <a:pt x="23" y="69"/>
                    <a:pt x="0" y="160"/>
                    <a:pt x="0" y="228"/>
                  </a:cubicBezTo>
                  <a:cubicBezTo>
                    <a:pt x="548" y="251"/>
                    <a:pt x="1073" y="251"/>
                    <a:pt x="1529" y="251"/>
                  </a:cubicBezTo>
                  <a:cubicBezTo>
                    <a:pt x="1529" y="160"/>
                    <a:pt x="1507" y="91"/>
                    <a:pt x="1461"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89" name="Google Shape;1589;p43"/>
            <p:cNvSpPr/>
            <p:nvPr/>
          </p:nvSpPr>
          <p:spPr>
            <a:xfrm flipH="1">
              <a:off x="2111724" y="1068724"/>
              <a:ext cx="35087" cy="15153"/>
            </a:xfrm>
            <a:custGeom>
              <a:avLst/>
              <a:gdLst/>
              <a:ahLst/>
              <a:cxnLst/>
              <a:rect l="l" t="t" r="r" b="b"/>
              <a:pathLst>
                <a:path w="1005" h="434" extrusionOk="0">
                  <a:moveTo>
                    <a:pt x="1" y="0"/>
                  </a:moveTo>
                  <a:cubicBezTo>
                    <a:pt x="46" y="137"/>
                    <a:pt x="69" y="297"/>
                    <a:pt x="92" y="434"/>
                  </a:cubicBezTo>
                  <a:cubicBezTo>
                    <a:pt x="457" y="411"/>
                    <a:pt x="754" y="388"/>
                    <a:pt x="1005" y="366"/>
                  </a:cubicBezTo>
                  <a:cubicBezTo>
                    <a:pt x="936" y="297"/>
                    <a:pt x="868" y="206"/>
                    <a:pt x="799" y="114"/>
                  </a:cubicBezTo>
                  <a:cubicBezTo>
                    <a:pt x="754" y="92"/>
                    <a:pt x="708" y="46"/>
                    <a:pt x="640"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0" name="Google Shape;1590;p43"/>
            <p:cNvSpPr/>
            <p:nvPr/>
          </p:nvSpPr>
          <p:spPr>
            <a:xfrm flipH="1">
              <a:off x="2111724" y="1068724"/>
              <a:ext cx="35087" cy="15153"/>
            </a:xfrm>
            <a:custGeom>
              <a:avLst/>
              <a:gdLst/>
              <a:ahLst/>
              <a:cxnLst/>
              <a:rect l="l" t="t" r="r" b="b"/>
              <a:pathLst>
                <a:path w="1005" h="434" extrusionOk="0">
                  <a:moveTo>
                    <a:pt x="1" y="0"/>
                  </a:moveTo>
                  <a:cubicBezTo>
                    <a:pt x="46" y="137"/>
                    <a:pt x="69" y="297"/>
                    <a:pt x="92" y="434"/>
                  </a:cubicBezTo>
                  <a:cubicBezTo>
                    <a:pt x="457" y="411"/>
                    <a:pt x="754" y="388"/>
                    <a:pt x="1005" y="366"/>
                  </a:cubicBezTo>
                  <a:cubicBezTo>
                    <a:pt x="936" y="297"/>
                    <a:pt x="868" y="206"/>
                    <a:pt x="799" y="114"/>
                  </a:cubicBezTo>
                  <a:cubicBezTo>
                    <a:pt x="754" y="92"/>
                    <a:pt x="708" y="46"/>
                    <a:pt x="640"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1" name="Google Shape;1591;p43"/>
            <p:cNvSpPr/>
            <p:nvPr/>
          </p:nvSpPr>
          <p:spPr>
            <a:xfrm flipH="1">
              <a:off x="2306958" y="1191452"/>
              <a:ext cx="32713" cy="14385"/>
            </a:xfrm>
            <a:custGeom>
              <a:avLst/>
              <a:gdLst/>
              <a:ahLst/>
              <a:cxnLst/>
              <a:rect l="l" t="t" r="r" b="b"/>
              <a:pathLst>
                <a:path w="937" h="412" extrusionOk="0">
                  <a:moveTo>
                    <a:pt x="1" y="0"/>
                  </a:moveTo>
                  <a:cubicBezTo>
                    <a:pt x="1" y="137"/>
                    <a:pt x="24" y="274"/>
                    <a:pt x="46" y="411"/>
                  </a:cubicBezTo>
                  <a:cubicBezTo>
                    <a:pt x="320" y="388"/>
                    <a:pt x="617" y="388"/>
                    <a:pt x="937" y="366"/>
                  </a:cubicBezTo>
                  <a:cubicBezTo>
                    <a:pt x="731" y="274"/>
                    <a:pt x="526" y="160"/>
                    <a:pt x="366" y="23"/>
                  </a:cubicBezTo>
                  <a:cubicBezTo>
                    <a:pt x="229" y="0"/>
                    <a:pt x="92" y="0"/>
                    <a:pt x="1" y="0"/>
                  </a:cubicBezTo>
                  <a:close/>
                </a:path>
              </a:pathLst>
            </a:custGeom>
            <a:solidFill>
              <a:srgbClr val="7D8FC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2" name="Google Shape;1592;p43"/>
            <p:cNvSpPr/>
            <p:nvPr/>
          </p:nvSpPr>
          <p:spPr>
            <a:xfrm flipH="1">
              <a:off x="2306958" y="1191452"/>
              <a:ext cx="32713" cy="14385"/>
            </a:xfrm>
            <a:custGeom>
              <a:avLst/>
              <a:gdLst/>
              <a:ahLst/>
              <a:cxnLst/>
              <a:rect l="l" t="t" r="r" b="b"/>
              <a:pathLst>
                <a:path w="937" h="412" extrusionOk="0">
                  <a:moveTo>
                    <a:pt x="1" y="0"/>
                  </a:moveTo>
                  <a:cubicBezTo>
                    <a:pt x="1" y="137"/>
                    <a:pt x="24" y="274"/>
                    <a:pt x="46" y="411"/>
                  </a:cubicBezTo>
                  <a:cubicBezTo>
                    <a:pt x="320" y="388"/>
                    <a:pt x="617" y="388"/>
                    <a:pt x="937" y="366"/>
                  </a:cubicBezTo>
                  <a:cubicBezTo>
                    <a:pt x="731" y="274"/>
                    <a:pt x="526" y="160"/>
                    <a:pt x="366" y="23"/>
                  </a:cubicBezTo>
                  <a:cubicBezTo>
                    <a:pt x="229" y="0"/>
                    <a:pt x="92" y="0"/>
                    <a:pt x="1" y="0"/>
                  </a:cubicBezTo>
                  <a:close/>
                </a:path>
              </a:pathLst>
            </a:custGeom>
            <a:solidFill>
              <a:srgbClr val="4850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3" name="Google Shape;1593;p43"/>
            <p:cNvSpPr/>
            <p:nvPr/>
          </p:nvSpPr>
          <p:spPr>
            <a:xfrm flipH="1">
              <a:off x="2143602" y="1068724"/>
              <a:ext cx="163390" cy="20740"/>
            </a:xfrm>
            <a:custGeom>
              <a:avLst/>
              <a:gdLst/>
              <a:ahLst/>
              <a:cxnLst/>
              <a:rect l="l" t="t" r="r" b="b"/>
              <a:pathLst>
                <a:path w="4680" h="594" extrusionOk="0">
                  <a:moveTo>
                    <a:pt x="4589" y="0"/>
                  </a:moveTo>
                  <a:cubicBezTo>
                    <a:pt x="3173" y="46"/>
                    <a:pt x="1188" y="251"/>
                    <a:pt x="229" y="366"/>
                  </a:cubicBezTo>
                  <a:cubicBezTo>
                    <a:pt x="138" y="434"/>
                    <a:pt x="69" y="525"/>
                    <a:pt x="1" y="594"/>
                  </a:cubicBezTo>
                  <a:cubicBezTo>
                    <a:pt x="1370" y="502"/>
                    <a:pt x="3356" y="502"/>
                    <a:pt x="4680" y="434"/>
                  </a:cubicBezTo>
                  <a:cubicBezTo>
                    <a:pt x="4657" y="297"/>
                    <a:pt x="4634" y="137"/>
                    <a:pt x="4589" y="0"/>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4" name="Google Shape;1594;p43"/>
            <p:cNvSpPr/>
            <p:nvPr/>
          </p:nvSpPr>
          <p:spPr>
            <a:xfrm flipH="1">
              <a:off x="2143602" y="1068724"/>
              <a:ext cx="163390" cy="20740"/>
            </a:xfrm>
            <a:custGeom>
              <a:avLst/>
              <a:gdLst/>
              <a:ahLst/>
              <a:cxnLst/>
              <a:rect l="l" t="t" r="r" b="b"/>
              <a:pathLst>
                <a:path w="4680" h="594" extrusionOk="0">
                  <a:moveTo>
                    <a:pt x="4589" y="0"/>
                  </a:moveTo>
                  <a:cubicBezTo>
                    <a:pt x="3173" y="46"/>
                    <a:pt x="1188" y="251"/>
                    <a:pt x="229" y="366"/>
                  </a:cubicBezTo>
                  <a:cubicBezTo>
                    <a:pt x="138" y="434"/>
                    <a:pt x="69" y="525"/>
                    <a:pt x="1" y="594"/>
                  </a:cubicBezTo>
                  <a:cubicBezTo>
                    <a:pt x="1370" y="502"/>
                    <a:pt x="3356" y="502"/>
                    <a:pt x="4680" y="434"/>
                  </a:cubicBezTo>
                  <a:cubicBezTo>
                    <a:pt x="4657" y="297"/>
                    <a:pt x="4634" y="137"/>
                    <a:pt x="4589"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5" name="Google Shape;1595;p43"/>
            <p:cNvSpPr/>
            <p:nvPr/>
          </p:nvSpPr>
          <p:spPr>
            <a:xfrm flipH="1">
              <a:off x="2142800" y="1116524"/>
              <a:ext cx="188877" cy="15188"/>
            </a:xfrm>
            <a:custGeom>
              <a:avLst/>
              <a:gdLst/>
              <a:ahLst/>
              <a:cxnLst/>
              <a:rect l="l" t="t" r="r" b="b"/>
              <a:pathLst>
                <a:path w="5410" h="435" extrusionOk="0">
                  <a:moveTo>
                    <a:pt x="183" y="1"/>
                  </a:moveTo>
                  <a:cubicBezTo>
                    <a:pt x="114" y="138"/>
                    <a:pt x="46" y="275"/>
                    <a:pt x="0" y="434"/>
                  </a:cubicBezTo>
                  <a:cubicBezTo>
                    <a:pt x="782" y="331"/>
                    <a:pt x="1984" y="304"/>
                    <a:pt x="3260" y="304"/>
                  </a:cubicBezTo>
                  <a:cubicBezTo>
                    <a:pt x="3958" y="304"/>
                    <a:pt x="4678" y="312"/>
                    <a:pt x="5364" y="320"/>
                  </a:cubicBezTo>
                  <a:cubicBezTo>
                    <a:pt x="5364" y="252"/>
                    <a:pt x="5387" y="161"/>
                    <a:pt x="5410" y="92"/>
                  </a:cubicBezTo>
                  <a:cubicBezTo>
                    <a:pt x="4881" y="92"/>
                    <a:pt x="4331" y="94"/>
                    <a:pt x="3785" y="94"/>
                  </a:cubicBezTo>
                  <a:cubicBezTo>
                    <a:pt x="2419" y="94"/>
                    <a:pt x="1079" y="82"/>
                    <a:pt x="183" y="1"/>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6" name="Google Shape;1596;p43"/>
            <p:cNvSpPr/>
            <p:nvPr/>
          </p:nvSpPr>
          <p:spPr>
            <a:xfrm flipH="1">
              <a:off x="2142800" y="1116524"/>
              <a:ext cx="188877" cy="15188"/>
            </a:xfrm>
            <a:custGeom>
              <a:avLst/>
              <a:gdLst/>
              <a:ahLst/>
              <a:cxnLst/>
              <a:rect l="l" t="t" r="r" b="b"/>
              <a:pathLst>
                <a:path w="5410" h="435" extrusionOk="0">
                  <a:moveTo>
                    <a:pt x="183" y="1"/>
                  </a:moveTo>
                  <a:cubicBezTo>
                    <a:pt x="114" y="138"/>
                    <a:pt x="46" y="275"/>
                    <a:pt x="0" y="434"/>
                  </a:cubicBezTo>
                  <a:cubicBezTo>
                    <a:pt x="782" y="331"/>
                    <a:pt x="1984" y="304"/>
                    <a:pt x="3260" y="304"/>
                  </a:cubicBezTo>
                  <a:cubicBezTo>
                    <a:pt x="3958" y="304"/>
                    <a:pt x="4678" y="312"/>
                    <a:pt x="5364" y="320"/>
                  </a:cubicBezTo>
                  <a:cubicBezTo>
                    <a:pt x="5364" y="252"/>
                    <a:pt x="5387" y="161"/>
                    <a:pt x="5410" y="92"/>
                  </a:cubicBezTo>
                  <a:cubicBezTo>
                    <a:pt x="4881" y="92"/>
                    <a:pt x="4331" y="94"/>
                    <a:pt x="3785" y="94"/>
                  </a:cubicBezTo>
                  <a:cubicBezTo>
                    <a:pt x="2419" y="94"/>
                    <a:pt x="1079" y="82"/>
                    <a:pt x="183" y="1"/>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7" name="Google Shape;1597;p43"/>
            <p:cNvSpPr/>
            <p:nvPr/>
          </p:nvSpPr>
          <p:spPr>
            <a:xfrm flipH="1">
              <a:off x="2153169" y="1151613"/>
              <a:ext cx="187271" cy="22346"/>
            </a:xfrm>
            <a:custGeom>
              <a:avLst/>
              <a:gdLst/>
              <a:ahLst/>
              <a:cxnLst/>
              <a:rect l="l" t="t" r="r" b="b"/>
              <a:pathLst>
                <a:path w="5364" h="640" extrusionOk="0">
                  <a:moveTo>
                    <a:pt x="5364" y="0"/>
                  </a:moveTo>
                  <a:cubicBezTo>
                    <a:pt x="4134" y="42"/>
                    <a:pt x="2835" y="84"/>
                    <a:pt x="1762" y="84"/>
                  </a:cubicBezTo>
                  <a:cubicBezTo>
                    <a:pt x="1082" y="84"/>
                    <a:pt x="493" y="67"/>
                    <a:pt x="68" y="23"/>
                  </a:cubicBezTo>
                  <a:cubicBezTo>
                    <a:pt x="23" y="228"/>
                    <a:pt x="0" y="434"/>
                    <a:pt x="0" y="639"/>
                  </a:cubicBezTo>
                  <a:cubicBezTo>
                    <a:pt x="1050" y="411"/>
                    <a:pt x="3173" y="365"/>
                    <a:pt x="5181" y="343"/>
                  </a:cubicBezTo>
                  <a:cubicBezTo>
                    <a:pt x="5250" y="228"/>
                    <a:pt x="5318" y="114"/>
                    <a:pt x="5364" y="0"/>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8" name="Google Shape;1598;p43"/>
            <p:cNvSpPr/>
            <p:nvPr/>
          </p:nvSpPr>
          <p:spPr>
            <a:xfrm flipH="1">
              <a:off x="2153169" y="1151613"/>
              <a:ext cx="187271" cy="22346"/>
            </a:xfrm>
            <a:custGeom>
              <a:avLst/>
              <a:gdLst/>
              <a:ahLst/>
              <a:cxnLst/>
              <a:rect l="l" t="t" r="r" b="b"/>
              <a:pathLst>
                <a:path w="5364" h="640" extrusionOk="0">
                  <a:moveTo>
                    <a:pt x="5364" y="0"/>
                  </a:moveTo>
                  <a:cubicBezTo>
                    <a:pt x="4134" y="42"/>
                    <a:pt x="2835" y="84"/>
                    <a:pt x="1762" y="84"/>
                  </a:cubicBezTo>
                  <a:cubicBezTo>
                    <a:pt x="1082" y="84"/>
                    <a:pt x="493" y="67"/>
                    <a:pt x="68" y="23"/>
                  </a:cubicBezTo>
                  <a:cubicBezTo>
                    <a:pt x="23" y="228"/>
                    <a:pt x="0" y="434"/>
                    <a:pt x="0" y="639"/>
                  </a:cubicBezTo>
                  <a:cubicBezTo>
                    <a:pt x="1050" y="411"/>
                    <a:pt x="3173" y="365"/>
                    <a:pt x="5181" y="343"/>
                  </a:cubicBezTo>
                  <a:cubicBezTo>
                    <a:pt x="5250" y="228"/>
                    <a:pt x="5318" y="114"/>
                    <a:pt x="5364" y="0"/>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99" name="Google Shape;1599;p43"/>
            <p:cNvSpPr/>
            <p:nvPr/>
          </p:nvSpPr>
          <p:spPr>
            <a:xfrm flipH="1">
              <a:off x="2181832" y="1189043"/>
              <a:ext cx="145061" cy="15991"/>
            </a:xfrm>
            <a:custGeom>
              <a:avLst/>
              <a:gdLst/>
              <a:ahLst/>
              <a:cxnLst/>
              <a:rect l="l" t="t" r="r" b="b"/>
              <a:pathLst>
                <a:path w="4155" h="458" extrusionOk="0">
                  <a:moveTo>
                    <a:pt x="4154" y="1"/>
                  </a:moveTo>
                  <a:cubicBezTo>
                    <a:pt x="2775" y="40"/>
                    <a:pt x="1412" y="97"/>
                    <a:pt x="434" y="97"/>
                  </a:cubicBezTo>
                  <a:cubicBezTo>
                    <a:pt x="279" y="97"/>
                    <a:pt x="134" y="95"/>
                    <a:pt x="0" y="92"/>
                  </a:cubicBezTo>
                  <a:lnTo>
                    <a:pt x="0" y="92"/>
                  </a:lnTo>
                  <a:cubicBezTo>
                    <a:pt x="160" y="229"/>
                    <a:pt x="365" y="343"/>
                    <a:pt x="571" y="435"/>
                  </a:cubicBezTo>
                  <a:cubicBezTo>
                    <a:pt x="818" y="428"/>
                    <a:pt x="1081" y="425"/>
                    <a:pt x="1355" y="425"/>
                  </a:cubicBezTo>
                  <a:cubicBezTo>
                    <a:pt x="2017" y="425"/>
                    <a:pt x="2743" y="441"/>
                    <a:pt x="3469" y="457"/>
                  </a:cubicBezTo>
                  <a:cubicBezTo>
                    <a:pt x="3721" y="320"/>
                    <a:pt x="3949" y="184"/>
                    <a:pt x="4154" y="1"/>
                  </a:cubicBezTo>
                  <a:close/>
                </a:path>
              </a:pathLst>
            </a:custGeom>
            <a:solidFill>
              <a:srgbClr val="A2ABD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0" name="Google Shape;1600;p43"/>
            <p:cNvSpPr/>
            <p:nvPr/>
          </p:nvSpPr>
          <p:spPr>
            <a:xfrm flipH="1">
              <a:off x="2181832" y="1189043"/>
              <a:ext cx="145061" cy="15991"/>
            </a:xfrm>
            <a:custGeom>
              <a:avLst/>
              <a:gdLst/>
              <a:ahLst/>
              <a:cxnLst/>
              <a:rect l="l" t="t" r="r" b="b"/>
              <a:pathLst>
                <a:path w="4155" h="458" extrusionOk="0">
                  <a:moveTo>
                    <a:pt x="4154" y="1"/>
                  </a:moveTo>
                  <a:cubicBezTo>
                    <a:pt x="2775" y="40"/>
                    <a:pt x="1412" y="97"/>
                    <a:pt x="434" y="97"/>
                  </a:cubicBezTo>
                  <a:cubicBezTo>
                    <a:pt x="279" y="97"/>
                    <a:pt x="134" y="95"/>
                    <a:pt x="0" y="92"/>
                  </a:cubicBezTo>
                  <a:lnTo>
                    <a:pt x="0" y="92"/>
                  </a:lnTo>
                  <a:cubicBezTo>
                    <a:pt x="160" y="229"/>
                    <a:pt x="365" y="343"/>
                    <a:pt x="571" y="435"/>
                  </a:cubicBezTo>
                  <a:cubicBezTo>
                    <a:pt x="818" y="428"/>
                    <a:pt x="1081" y="425"/>
                    <a:pt x="1355" y="425"/>
                  </a:cubicBezTo>
                  <a:cubicBezTo>
                    <a:pt x="2017" y="425"/>
                    <a:pt x="2743" y="441"/>
                    <a:pt x="3469" y="457"/>
                  </a:cubicBezTo>
                  <a:cubicBezTo>
                    <a:pt x="3721" y="320"/>
                    <a:pt x="3949" y="184"/>
                    <a:pt x="4154" y="1"/>
                  </a:cubicBezTo>
                  <a:close/>
                </a:path>
              </a:pathLst>
            </a:custGeom>
            <a:solidFill>
              <a:srgbClr val="6E72B0"/>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1" name="Google Shape;1601;p43"/>
            <p:cNvSpPr/>
            <p:nvPr/>
          </p:nvSpPr>
          <p:spPr>
            <a:xfrm flipH="1">
              <a:off x="3840206" y="1633341"/>
              <a:ext cx="43850" cy="58937"/>
            </a:xfrm>
            <a:custGeom>
              <a:avLst/>
              <a:gdLst/>
              <a:ahLst/>
              <a:cxnLst/>
              <a:rect l="l" t="t" r="r" b="b"/>
              <a:pathLst>
                <a:path w="1256" h="1688" extrusionOk="0">
                  <a:moveTo>
                    <a:pt x="484" y="0"/>
                  </a:moveTo>
                  <a:cubicBezTo>
                    <a:pt x="368" y="0"/>
                    <a:pt x="253" y="29"/>
                    <a:pt x="137" y="58"/>
                  </a:cubicBezTo>
                  <a:cubicBezTo>
                    <a:pt x="0" y="81"/>
                    <a:pt x="46" y="218"/>
                    <a:pt x="115" y="263"/>
                  </a:cubicBezTo>
                  <a:cubicBezTo>
                    <a:pt x="137" y="263"/>
                    <a:pt x="137" y="286"/>
                    <a:pt x="160" y="309"/>
                  </a:cubicBezTo>
                  <a:cubicBezTo>
                    <a:pt x="457" y="492"/>
                    <a:pt x="617" y="788"/>
                    <a:pt x="822" y="1062"/>
                  </a:cubicBezTo>
                  <a:lnTo>
                    <a:pt x="799" y="1062"/>
                  </a:lnTo>
                  <a:cubicBezTo>
                    <a:pt x="776" y="1085"/>
                    <a:pt x="754" y="1108"/>
                    <a:pt x="731" y="1131"/>
                  </a:cubicBezTo>
                  <a:cubicBezTo>
                    <a:pt x="548" y="1245"/>
                    <a:pt x="388" y="1450"/>
                    <a:pt x="525" y="1610"/>
                  </a:cubicBezTo>
                  <a:cubicBezTo>
                    <a:pt x="542" y="1662"/>
                    <a:pt x="598" y="1687"/>
                    <a:pt x="654" y="1687"/>
                  </a:cubicBezTo>
                  <a:cubicBezTo>
                    <a:pt x="672" y="1687"/>
                    <a:pt x="691" y="1684"/>
                    <a:pt x="708" y="1679"/>
                  </a:cubicBezTo>
                  <a:cubicBezTo>
                    <a:pt x="913" y="1633"/>
                    <a:pt x="1050" y="1450"/>
                    <a:pt x="1142" y="1291"/>
                  </a:cubicBezTo>
                  <a:cubicBezTo>
                    <a:pt x="1164" y="1268"/>
                    <a:pt x="1164" y="1245"/>
                    <a:pt x="1164" y="1222"/>
                  </a:cubicBezTo>
                  <a:cubicBezTo>
                    <a:pt x="1256" y="1176"/>
                    <a:pt x="1256" y="1062"/>
                    <a:pt x="1187" y="994"/>
                  </a:cubicBezTo>
                  <a:cubicBezTo>
                    <a:pt x="936" y="766"/>
                    <a:pt x="731" y="469"/>
                    <a:pt x="457" y="263"/>
                  </a:cubicBezTo>
                  <a:lnTo>
                    <a:pt x="525" y="263"/>
                  </a:lnTo>
                  <a:cubicBezTo>
                    <a:pt x="594" y="286"/>
                    <a:pt x="617" y="332"/>
                    <a:pt x="662" y="378"/>
                  </a:cubicBezTo>
                  <a:cubicBezTo>
                    <a:pt x="662" y="400"/>
                    <a:pt x="708" y="446"/>
                    <a:pt x="776" y="446"/>
                  </a:cubicBezTo>
                  <a:cubicBezTo>
                    <a:pt x="845" y="446"/>
                    <a:pt x="936" y="423"/>
                    <a:pt x="959" y="355"/>
                  </a:cubicBezTo>
                  <a:cubicBezTo>
                    <a:pt x="1005" y="195"/>
                    <a:pt x="799" y="81"/>
                    <a:pt x="685" y="35"/>
                  </a:cubicBezTo>
                  <a:cubicBezTo>
                    <a:pt x="618" y="10"/>
                    <a:pt x="551" y="0"/>
                    <a:pt x="484"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2" name="Google Shape;1602;p43"/>
            <p:cNvSpPr/>
            <p:nvPr/>
          </p:nvSpPr>
          <p:spPr>
            <a:xfrm flipH="1">
              <a:off x="3828231" y="1827330"/>
              <a:ext cx="46259" cy="49021"/>
            </a:xfrm>
            <a:custGeom>
              <a:avLst/>
              <a:gdLst/>
              <a:ahLst/>
              <a:cxnLst/>
              <a:rect l="l" t="t" r="r" b="b"/>
              <a:pathLst>
                <a:path w="1325" h="1404" extrusionOk="0">
                  <a:moveTo>
                    <a:pt x="460" y="0"/>
                  </a:moveTo>
                  <a:cubicBezTo>
                    <a:pt x="443" y="0"/>
                    <a:pt x="426" y="1"/>
                    <a:pt x="411" y="3"/>
                  </a:cubicBezTo>
                  <a:cubicBezTo>
                    <a:pt x="297" y="26"/>
                    <a:pt x="206" y="71"/>
                    <a:pt x="137" y="163"/>
                  </a:cubicBezTo>
                  <a:cubicBezTo>
                    <a:pt x="69" y="231"/>
                    <a:pt x="0" y="345"/>
                    <a:pt x="69" y="437"/>
                  </a:cubicBezTo>
                  <a:cubicBezTo>
                    <a:pt x="92" y="459"/>
                    <a:pt x="137" y="482"/>
                    <a:pt x="160" y="482"/>
                  </a:cubicBezTo>
                  <a:cubicBezTo>
                    <a:pt x="160" y="505"/>
                    <a:pt x="183" y="528"/>
                    <a:pt x="206" y="528"/>
                  </a:cubicBezTo>
                  <a:cubicBezTo>
                    <a:pt x="343" y="596"/>
                    <a:pt x="457" y="665"/>
                    <a:pt x="571" y="711"/>
                  </a:cubicBezTo>
                  <a:cubicBezTo>
                    <a:pt x="594" y="733"/>
                    <a:pt x="639" y="756"/>
                    <a:pt x="685" y="779"/>
                  </a:cubicBezTo>
                  <a:lnTo>
                    <a:pt x="662" y="779"/>
                  </a:lnTo>
                  <a:cubicBezTo>
                    <a:pt x="617" y="825"/>
                    <a:pt x="571" y="870"/>
                    <a:pt x="548" y="939"/>
                  </a:cubicBezTo>
                  <a:cubicBezTo>
                    <a:pt x="480" y="1099"/>
                    <a:pt x="502" y="1327"/>
                    <a:pt x="685" y="1395"/>
                  </a:cubicBezTo>
                  <a:cubicBezTo>
                    <a:pt x="704" y="1401"/>
                    <a:pt x="724" y="1403"/>
                    <a:pt x="745" y="1403"/>
                  </a:cubicBezTo>
                  <a:cubicBezTo>
                    <a:pt x="898" y="1403"/>
                    <a:pt x="1084" y="1267"/>
                    <a:pt x="1164" y="1167"/>
                  </a:cubicBezTo>
                  <a:cubicBezTo>
                    <a:pt x="1256" y="1053"/>
                    <a:pt x="1324" y="847"/>
                    <a:pt x="1187" y="733"/>
                  </a:cubicBezTo>
                  <a:cubicBezTo>
                    <a:pt x="1164" y="733"/>
                    <a:pt x="1142" y="711"/>
                    <a:pt x="1119" y="711"/>
                  </a:cubicBezTo>
                  <a:cubicBezTo>
                    <a:pt x="1096" y="642"/>
                    <a:pt x="1073" y="596"/>
                    <a:pt x="982" y="574"/>
                  </a:cubicBezTo>
                  <a:cubicBezTo>
                    <a:pt x="868" y="528"/>
                    <a:pt x="754" y="482"/>
                    <a:pt x="639" y="437"/>
                  </a:cubicBezTo>
                  <a:lnTo>
                    <a:pt x="639" y="437"/>
                  </a:lnTo>
                  <a:cubicBezTo>
                    <a:pt x="656" y="441"/>
                    <a:pt x="672" y="443"/>
                    <a:pt x="689" y="443"/>
                  </a:cubicBezTo>
                  <a:cubicBezTo>
                    <a:pt x="768" y="443"/>
                    <a:pt x="849" y="402"/>
                    <a:pt x="868" y="345"/>
                  </a:cubicBezTo>
                  <a:cubicBezTo>
                    <a:pt x="930" y="115"/>
                    <a:pt x="648" y="0"/>
                    <a:pt x="460"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3" name="Google Shape;1603;p43"/>
            <p:cNvSpPr/>
            <p:nvPr/>
          </p:nvSpPr>
          <p:spPr>
            <a:xfrm flipH="1">
              <a:off x="3364449" y="1596296"/>
              <a:ext cx="286108" cy="156245"/>
            </a:xfrm>
            <a:custGeom>
              <a:avLst/>
              <a:gdLst/>
              <a:ahLst/>
              <a:cxnLst/>
              <a:rect l="l" t="t" r="r" b="b"/>
              <a:pathLst>
                <a:path w="8195" h="4475" extrusionOk="0">
                  <a:moveTo>
                    <a:pt x="8149" y="1"/>
                  </a:moveTo>
                  <a:cubicBezTo>
                    <a:pt x="6848" y="982"/>
                    <a:pt x="4611" y="1849"/>
                    <a:pt x="2443" y="2534"/>
                  </a:cubicBezTo>
                  <a:cubicBezTo>
                    <a:pt x="1849" y="3402"/>
                    <a:pt x="1005" y="4086"/>
                    <a:pt x="0" y="4474"/>
                  </a:cubicBezTo>
                  <a:cubicBezTo>
                    <a:pt x="2351" y="3995"/>
                    <a:pt x="5067" y="3242"/>
                    <a:pt x="6368" y="2169"/>
                  </a:cubicBezTo>
                  <a:cubicBezTo>
                    <a:pt x="7145" y="1530"/>
                    <a:pt x="7738" y="1119"/>
                    <a:pt x="8194" y="936"/>
                  </a:cubicBezTo>
                  <a:cubicBezTo>
                    <a:pt x="8194" y="617"/>
                    <a:pt x="8194" y="320"/>
                    <a:pt x="8149" y="1"/>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4" name="Google Shape;1604;p43"/>
            <p:cNvSpPr/>
            <p:nvPr/>
          </p:nvSpPr>
          <p:spPr>
            <a:xfrm flipH="1">
              <a:off x="3448133" y="1419379"/>
              <a:ext cx="121146" cy="117978"/>
            </a:xfrm>
            <a:custGeom>
              <a:avLst/>
              <a:gdLst/>
              <a:ahLst/>
              <a:cxnLst/>
              <a:rect l="l" t="t" r="r" b="b"/>
              <a:pathLst>
                <a:path w="3470" h="3379" extrusionOk="0">
                  <a:moveTo>
                    <a:pt x="1872" y="0"/>
                  </a:moveTo>
                  <a:cubicBezTo>
                    <a:pt x="1644" y="457"/>
                    <a:pt x="1096" y="1096"/>
                    <a:pt x="0" y="1804"/>
                  </a:cubicBezTo>
                  <a:cubicBezTo>
                    <a:pt x="343" y="2283"/>
                    <a:pt x="617" y="2808"/>
                    <a:pt x="776" y="3379"/>
                  </a:cubicBezTo>
                  <a:cubicBezTo>
                    <a:pt x="2214" y="2511"/>
                    <a:pt x="3036" y="1575"/>
                    <a:pt x="3470" y="891"/>
                  </a:cubicBezTo>
                  <a:cubicBezTo>
                    <a:pt x="2968" y="525"/>
                    <a:pt x="2443" y="229"/>
                    <a:pt x="1872" y="0"/>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5" name="Google Shape;1605;p43"/>
            <p:cNvSpPr/>
            <p:nvPr/>
          </p:nvSpPr>
          <p:spPr>
            <a:xfrm flipH="1">
              <a:off x="3515062" y="1405204"/>
              <a:ext cx="139475" cy="46891"/>
            </a:xfrm>
            <a:custGeom>
              <a:avLst/>
              <a:gdLst/>
              <a:ahLst/>
              <a:cxnLst/>
              <a:rect l="l" t="t" r="r" b="b"/>
              <a:pathLst>
                <a:path w="3995" h="1343" extrusionOk="0">
                  <a:moveTo>
                    <a:pt x="2113" y="0"/>
                  </a:moveTo>
                  <a:cubicBezTo>
                    <a:pt x="1401" y="0"/>
                    <a:pt x="685" y="120"/>
                    <a:pt x="0" y="361"/>
                  </a:cubicBezTo>
                  <a:cubicBezTo>
                    <a:pt x="616" y="589"/>
                    <a:pt x="1187" y="931"/>
                    <a:pt x="1644" y="1342"/>
                  </a:cubicBezTo>
                  <a:cubicBezTo>
                    <a:pt x="2602" y="1046"/>
                    <a:pt x="3470" y="703"/>
                    <a:pt x="3995" y="292"/>
                  </a:cubicBezTo>
                  <a:cubicBezTo>
                    <a:pt x="3389" y="98"/>
                    <a:pt x="2753" y="0"/>
                    <a:pt x="2113" y="0"/>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6" name="Google Shape;1606;p43"/>
            <p:cNvSpPr/>
            <p:nvPr/>
          </p:nvSpPr>
          <p:spPr>
            <a:xfrm flipH="1">
              <a:off x="3374816" y="1475977"/>
              <a:ext cx="167371" cy="160190"/>
            </a:xfrm>
            <a:custGeom>
              <a:avLst/>
              <a:gdLst/>
              <a:ahLst/>
              <a:cxnLst/>
              <a:rect l="l" t="t" r="r" b="b"/>
              <a:pathLst>
                <a:path w="4794" h="4588" extrusionOk="0">
                  <a:moveTo>
                    <a:pt x="3447" y="0"/>
                  </a:moveTo>
                  <a:cubicBezTo>
                    <a:pt x="3264" y="1415"/>
                    <a:pt x="1872" y="2579"/>
                    <a:pt x="206" y="3424"/>
                  </a:cubicBezTo>
                  <a:cubicBezTo>
                    <a:pt x="183" y="3698"/>
                    <a:pt x="160" y="3994"/>
                    <a:pt x="92" y="4291"/>
                  </a:cubicBezTo>
                  <a:cubicBezTo>
                    <a:pt x="69" y="4382"/>
                    <a:pt x="23" y="4497"/>
                    <a:pt x="0" y="4588"/>
                  </a:cubicBezTo>
                  <a:cubicBezTo>
                    <a:pt x="388" y="4451"/>
                    <a:pt x="754" y="4314"/>
                    <a:pt x="1119" y="4177"/>
                  </a:cubicBezTo>
                  <a:cubicBezTo>
                    <a:pt x="2603" y="3538"/>
                    <a:pt x="3881" y="2808"/>
                    <a:pt x="4794" y="2260"/>
                  </a:cubicBezTo>
                  <a:cubicBezTo>
                    <a:pt x="4543" y="1552"/>
                    <a:pt x="4200" y="867"/>
                    <a:pt x="3698" y="251"/>
                  </a:cubicBezTo>
                  <a:cubicBezTo>
                    <a:pt x="3630" y="160"/>
                    <a:pt x="3538" y="91"/>
                    <a:pt x="3447" y="0"/>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7" name="Google Shape;1607;p43"/>
            <p:cNvSpPr/>
            <p:nvPr/>
          </p:nvSpPr>
          <p:spPr>
            <a:xfrm flipH="1">
              <a:off x="3416258" y="1762877"/>
              <a:ext cx="197640" cy="75731"/>
            </a:xfrm>
            <a:custGeom>
              <a:avLst/>
              <a:gdLst/>
              <a:ahLst/>
              <a:cxnLst/>
              <a:rect l="l" t="t" r="r" b="b"/>
              <a:pathLst>
                <a:path w="5661" h="2169" extrusionOk="0">
                  <a:moveTo>
                    <a:pt x="5661" y="0"/>
                  </a:moveTo>
                  <a:lnTo>
                    <a:pt x="5661" y="0"/>
                  </a:lnTo>
                  <a:cubicBezTo>
                    <a:pt x="4976" y="297"/>
                    <a:pt x="4040" y="685"/>
                    <a:pt x="2922" y="1096"/>
                  </a:cubicBezTo>
                  <a:cubicBezTo>
                    <a:pt x="1849" y="1507"/>
                    <a:pt x="822" y="1849"/>
                    <a:pt x="0" y="2100"/>
                  </a:cubicBezTo>
                  <a:cubicBezTo>
                    <a:pt x="305" y="2146"/>
                    <a:pt x="613" y="2169"/>
                    <a:pt x="922" y="2169"/>
                  </a:cubicBezTo>
                  <a:cubicBezTo>
                    <a:pt x="2304" y="2169"/>
                    <a:pt x="3701" y="1709"/>
                    <a:pt x="4839" y="776"/>
                  </a:cubicBezTo>
                  <a:cubicBezTo>
                    <a:pt x="5159" y="548"/>
                    <a:pt x="5410" y="274"/>
                    <a:pt x="5661" y="0"/>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8" name="Google Shape;1608;p43"/>
            <p:cNvSpPr/>
            <p:nvPr/>
          </p:nvSpPr>
          <p:spPr>
            <a:xfrm flipH="1">
              <a:off x="3371607" y="1676007"/>
              <a:ext cx="350696" cy="151426"/>
            </a:xfrm>
            <a:custGeom>
              <a:avLst/>
              <a:gdLst/>
              <a:ahLst/>
              <a:cxnLst/>
              <a:rect l="l" t="t" r="r" b="b"/>
              <a:pathLst>
                <a:path w="10045" h="4337" extrusionOk="0">
                  <a:moveTo>
                    <a:pt x="10044" y="0"/>
                  </a:moveTo>
                  <a:cubicBezTo>
                    <a:pt x="8432" y="1090"/>
                    <a:pt x="4832" y="3242"/>
                    <a:pt x="2031" y="3242"/>
                  </a:cubicBezTo>
                  <a:cubicBezTo>
                    <a:pt x="2016" y="3242"/>
                    <a:pt x="2001" y="3241"/>
                    <a:pt x="1987" y="3241"/>
                  </a:cubicBezTo>
                  <a:cubicBezTo>
                    <a:pt x="1165" y="3241"/>
                    <a:pt x="526" y="3219"/>
                    <a:pt x="1" y="3196"/>
                  </a:cubicBezTo>
                  <a:lnTo>
                    <a:pt x="1" y="3196"/>
                  </a:lnTo>
                  <a:cubicBezTo>
                    <a:pt x="617" y="3698"/>
                    <a:pt x="1302" y="4086"/>
                    <a:pt x="2032" y="4337"/>
                  </a:cubicBezTo>
                  <a:cubicBezTo>
                    <a:pt x="3585" y="3972"/>
                    <a:pt x="7168" y="2830"/>
                    <a:pt x="8948" y="2260"/>
                  </a:cubicBezTo>
                  <a:cubicBezTo>
                    <a:pt x="9473" y="1575"/>
                    <a:pt x="9839" y="799"/>
                    <a:pt x="10044" y="0"/>
                  </a:cubicBezTo>
                  <a:close/>
                </a:path>
              </a:pathLst>
            </a:custGeom>
            <a:solidFill>
              <a:srgbClr val="38339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09" name="Google Shape;1609;p43"/>
            <p:cNvSpPr/>
            <p:nvPr/>
          </p:nvSpPr>
          <p:spPr>
            <a:xfrm flipH="1">
              <a:off x="3421808" y="1450454"/>
              <a:ext cx="120378" cy="145072"/>
            </a:xfrm>
            <a:custGeom>
              <a:avLst/>
              <a:gdLst/>
              <a:ahLst/>
              <a:cxnLst/>
              <a:rect l="l" t="t" r="r" b="b"/>
              <a:pathLst>
                <a:path w="3448" h="4155" extrusionOk="0">
                  <a:moveTo>
                    <a:pt x="2694" y="1"/>
                  </a:moveTo>
                  <a:cubicBezTo>
                    <a:pt x="2260" y="685"/>
                    <a:pt x="1438" y="1621"/>
                    <a:pt x="0" y="2489"/>
                  </a:cubicBezTo>
                  <a:cubicBezTo>
                    <a:pt x="160" y="3014"/>
                    <a:pt x="229" y="3584"/>
                    <a:pt x="206" y="4155"/>
                  </a:cubicBezTo>
                  <a:cubicBezTo>
                    <a:pt x="1872" y="3310"/>
                    <a:pt x="3264" y="2146"/>
                    <a:pt x="3447" y="731"/>
                  </a:cubicBezTo>
                  <a:cubicBezTo>
                    <a:pt x="3219" y="457"/>
                    <a:pt x="2968" y="229"/>
                    <a:pt x="2694" y="1"/>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0" name="Google Shape;1610;p43"/>
            <p:cNvSpPr/>
            <p:nvPr/>
          </p:nvSpPr>
          <p:spPr>
            <a:xfrm flipH="1">
              <a:off x="3372406" y="1554851"/>
              <a:ext cx="130747" cy="67002"/>
            </a:xfrm>
            <a:custGeom>
              <a:avLst/>
              <a:gdLst/>
              <a:ahLst/>
              <a:cxnLst/>
              <a:rect l="l" t="t" r="r" b="b"/>
              <a:pathLst>
                <a:path w="3745" h="1919" extrusionOk="0">
                  <a:moveTo>
                    <a:pt x="3676" y="1"/>
                  </a:moveTo>
                  <a:cubicBezTo>
                    <a:pt x="2763" y="549"/>
                    <a:pt x="1485" y="1279"/>
                    <a:pt x="1" y="1918"/>
                  </a:cubicBezTo>
                  <a:cubicBezTo>
                    <a:pt x="2078" y="1096"/>
                    <a:pt x="3242" y="503"/>
                    <a:pt x="3744" y="229"/>
                  </a:cubicBezTo>
                  <a:cubicBezTo>
                    <a:pt x="3721" y="160"/>
                    <a:pt x="3699" y="69"/>
                    <a:pt x="3676" y="1"/>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1" name="Google Shape;1611;p43"/>
            <p:cNvSpPr/>
            <p:nvPr/>
          </p:nvSpPr>
          <p:spPr>
            <a:xfrm flipH="1">
              <a:off x="3366053" y="1590709"/>
              <a:ext cx="199246" cy="94096"/>
            </a:xfrm>
            <a:custGeom>
              <a:avLst/>
              <a:gdLst/>
              <a:ahLst/>
              <a:cxnLst/>
              <a:rect l="l" t="t" r="r" b="b"/>
              <a:pathLst>
                <a:path w="5707" h="2695" extrusionOk="0">
                  <a:moveTo>
                    <a:pt x="5684" y="1"/>
                  </a:moveTo>
                  <a:cubicBezTo>
                    <a:pt x="4703" y="412"/>
                    <a:pt x="2397" y="1439"/>
                    <a:pt x="229" y="2352"/>
                  </a:cubicBezTo>
                  <a:cubicBezTo>
                    <a:pt x="160" y="2466"/>
                    <a:pt x="92" y="2580"/>
                    <a:pt x="1" y="2694"/>
                  </a:cubicBezTo>
                  <a:cubicBezTo>
                    <a:pt x="2169" y="2009"/>
                    <a:pt x="4406" y="1119"/>
                    <a:pt x="5707" y="161"/>
                  </a:cubicBezTo>
                  <a:cubicBezTo>
                    <a:pt x="5707" y="115"/>
                    <a:pt x="5684" y="46"/>
                    <a:pt x="5684" y="1"/>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2" name="Google Shape;1612;p43"/>
            <p:cNvSpPr/>
            <p:nvPr/>
          </p:nvSpPr>
          <p:spPr>
            <a:xfrm flipH="1">
              <a:off x="3364451" y="1628976"/>
              <a:ext cx="376950" cy="160225"/>
            </a:xfrm>
            <a:custGeom>
              <a:avLst/>
              <a:gdLst/>
              <a:ahLst/>
              <a:cxnLst/>
              <a:rect l="l" t="t" r="r" b="b"/>
              <a:pathLst>
                <a:path w="10797" h="4589" extrusionOk="0">
                  <a:moveTo>
                    <a:pt x="10796" y="0"/>
                  </a:moveTo>
                  <a:lnTo>
                    <a:pt x="10796" y="0"/>
                  </a:lnTo>
                  <a:cubicBezTo>
                    <a:pt x="10340" y="183"/>
                    <a:pt x="9747" y="594"/>
                    <a:pt x="8970" y="1233"/>
                  </a:cubicBezTo>
                  <a:cubicBezTo>
                    <a:pt x="7669" y="2306"/>
                    <a:pt x="4953" y="3059"/>
                    <a:pt x="2602" y="3538"/>
                  </a:cubicBezTo>
                  <a:cubicBezTo>
                    <a:pt x="1986" y="3767"/>
                    <a:pt x="1347" y="3904"/>
                    <a:pt x="662" y="3904"/>
                  </a:cubicBezTo>
                  <a:cubicBezTo>
                    <a:pt x="411" y="3926"/>
                    <a:pt x="206" y="3972"/>
                    <a:pt x="0" y="3995"/>
                  </a:cubicBezTo>
                  <a:cubicBezTo>
                    <a:pt x="160" y="4200"/>
                    <a:pt x="343" y="4383"/>
                    <a:pt x="548" y="4543"/>
                  </a:cubicBezTo>
                  <a:cubicBezTo>
                    <a:pt x="1073" y="4566"/>
                    <a:pt x="1712" y="4588"/>
                    <a:pt x="2534" y="4588"/>
                  </a:cubicBezTo>
                  <a:cubicBezTo>
                    <a:pt x="2548" y="4588"/>
                    <a:pt x="2563" y="4589"/>
                    <a:pt x="2578" y="4589"/>
                  </a:cubicBezTo>
                  <a:cubicBezTo>
                    <a:pt x="5379" y="4589"/>
                    <a:pt x="8979" y="2437"/>
                    <a:pt x="10591" y="1347"/>
                  </a:cubicBezTo>
                  <a:cubicBezTo>
                    <a:pt x="10705" y="891"/>
                    <a:pt x="10774" y="457"/>
                    <a:pt x="10796" y="0"/>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3" name="Google Shape;1613;p43"/>
            <p:cNvSpPr/>
            <p:nvPr/>
          </p:nvSpPr>
          <p:spPr>
            <a:xfrm flipH="1">
              <a:off x="3503888" y="1415399"/>
              <a:ext cx="93286" cy="66967"/>
            </a:xfrm>
            <a:custGeom>
              <a:avLst/>
              <a:gdLst/>
              <a:ahLst/>
              <a:cxnLst/>
              <a:rect l="l" t="t" r="r" b="b"/>
              <a:pathLst>
                <a:path w="2672" h="1918" extrusionOk="0">
                  <a:moveTo>
                    <a:pt x="2352" y="0"/>
                  </a:moveTo>
                  <a:cubicBezTo>
                    <a:pt x="1827" y="411"/>
                    <a:pt x="959" y="754"/>
                    <a:pt x="1" y="1050"/>
                  </a:cubicBezTo>
                  <a:cubicBezTo>
                    <a:pt x="297" y="1301"/>
                    <a:pt x="571" y="1598"/>
                    <a:pt x="799" y="1918"/>
                  </a:cubicBezTo>
                  <a:cubicBezTo>
                    <a:pt x="1895" y="1210"/>
                    <a:pt x="2443" y="571"/>
                    <a:pt x="2671" y="114"/>
                  </a:cubicBezTo>
                  <a:cubicBezTo>
                    <a:pt x="2580" y="92"/>
                    <a:pt x="2466" y="46"/>
                    <a:pt x="2352" y="0"/>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4" name="Google Shape;1614;p43"/>
            <p:cNvSpPr/>
            <p:nvPr/>
          </p:nvSpPr>
          <p:spPr>
            <a:xfrm flipH="1">
              <a:off x="3409870" y="1754881"/>
              <a:ext cx="241490" cy="81352"/>
            </a:xfrm>
            <a:custGeom>
              <a:avLst/>
              <a:gdLst/>
              <a:ahLst/>
              <a:cxnLst/>
              <a:rect l="l" t="t" r="r" b="b"/>
              <a:pathLst>
                <a:path w="6917" h="2330" extrusionOk="0">
                  <a:moveTo>
                    <a:pt x="6916" y="1"/>
                  </a:moveTo>
                  <a:lnTo>
                    <a:pt x="6916" y="1"/>
                  </a:lnTo>
                  <a:cubicBezTo>
                    <a:pt x="5136" y="571"/>
                    <a:pt x="1553" y="1713"/>
                    <a:pt x="0" y="2078"/>
                  </a:cubicBezTo>
                  <a:cubicBezTo>
                    <a:pt x="343" y="2192"/>
                    <a:pt x="708" y="2283"/>
                    <a:pt x="1073" y="2329"/>
                  </a:cubicBezTo>
                  <a:cubicBezTo>
                    <a:pt x="1895" y="2078"/>
                    <a:pt x="2922" y="1736"/>
                    <a:pt x="3995" y="1325"/>
                  </a:cubicBezTo>
                  <a:cubicBezTo>
                    <a:pt x="5113" y="914"/>
                    <a:pt x="6049" y="526"/>
                    <a:pt x="6734" y="229"/>
                  </a:cubicBezTo>
                  <a:cubicBezTo>
                    <a:pt x="6780" y="138"/>
                    <a:pt x="6848" y="69"/>
                    <a:pt x="6916" y="1"/>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5" name="Google Shape;1615;p43"/>
            <p:cNvSpPr/>
            <p:nvPr/>
          </p:nvSpPr>
          <p:spPr>
            <a:xfrm flipH="1">
              <a:off x="3503119" y="1621819"/>
              <a:ext cx="39067" cy="15153"/>
            </a:xfrm>
            <a:custGeom>
              <a:avLst/>
              <a:gdLst/>
              <a:ahLst/>
              <a:cxnLst/>
              <a:rect l="l" t="t" r="r" b="b"/>
              <a:pathLst>
                <a:path w="1119" h="434" extrusionOk="0">
                  <a:moveTo>
                    <a:pt x="1119" y="0"/>
                  </a:moveTo>
                  <a:lnTo>
                    <a:pt x="1119" y="0"/>
                  </a:lnTo>
                  <a:cubicBezTo>
                    <a:pt x="753" y="137"/>
                    <a:pt x="388" y="274"/>
                    <a:pt x="0" y="411"/>
                  </a:cubicBezTo>
                  <a:cubicBezTo>
                    <a:pt x="0" y="434"/>
                    <a:pt x="0" y="434"/>
                    <a:pt x="0" y="434"/>
                  </a:cubicBezTo>
                  <a:cubicBezTo>
                    <a:pt x="366" y="297"/>
                    <a:pt x="753" y="137"/>
                    <a:pt x="1119" y="0"/>
                  </a:cubicBezTo>
                  <a:close/>
                </a:path>
              </a:pathLst>
            </a:custGeom>
            <a:solidFill>
              <a:srgbClr val="0A477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6" name="Google Shape;1616;p43"/>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7" name="Google Shape;1617;p43"/>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A477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8" name="Google Shape;1618;p43"/>
            <p:cNvSpPr/>
            <p:nvPr/>
          </p:nvSpPr>
          <p:spPr>
            <a:xfrm flipH="1">
              <a:off x="3565268" y="1684771"/>
              <a:ext cx="200852" cy="80514"/>
            </a:xfrm>
            <a:custGeom>
              <a:avLst/>
              <a:gdLst/>
              <a:ahLst/>
              <a:cxnLst/>
              <a:rect l="l" t="t" r="r" b="b"/>
              <a:pathLst>
                <a:path w="5753" h="2306" extrusionOk="0">
                  <a:moveTo>
                    <a:pt x="5753" y="0"/>
                  </a:moveTo>
                  <a:lnTo>
                    <a:pt x="5753" y="0"/>
                  </a:lnTo>
                  <a:cubicBezTo>
                    <a:pt x="5068" y="206"/>
                    <a:pt x="4360" y="411"/>
                    <a:pt x="3721" y="594"/>
                  </a:cubicBezTo>
                  <a:cubicBezTo>
                    <a:pt x="2694" y="982"/>
                    <a:pt x="1872" y="1301"/>
                    <a:pt x="1439" y="1415"/>
                  </a:cubicBezTo>
                  <a:cubicBezTo>
                    <a:pt x="1011" y="1512"/>
                    <a:pt x="683" y="1550"/>
                    <a:pt x="426" y="1550"/>
                  </a:cubicBezTo>
                  <a:cubicBezTo>
                    <a:pt x="257" y="1550"/>
                    <a:pt x="118" y="1534"/>
                    <a:pt x="1" y="1507"/>
                  </a:cubicBezTo>
                  <a:lnTo>
                    <a:pt x="1" y="1507"/>
                  </a:lnTo>
                  <a:cubicBezTo>
                    <a:pt x="137" y="1712"/>
                    <a:pt x="274" y="1918"/>
                    <a:pt x="434" y="2123"/>
                  </a:cubicBezTo>
                  <a:cubicBezTo>
                    <a:pt x="480" y="2169"/>
                    <a:pt x="503" y="2191"/>
                    <a:pt x="548" y="2237"/>
                  </a:cubicBezTo>
                  <a:cubicBezTo>
                    <a:pt x="822" y="2283"/>
                    <a:pt x="1096" y="2306"/>
                    <a:pt x="1370" y="2306"/>
                  </a:cubicBezTo>
                  <a:cubicBezTo>
                    <a:pt x="1941" y="2191"/>
                    <a:pt x="2625" y="2077"/>
                    <a:pt x="3310" y="1940"/>
                  </a:cubicBezTo>
                  <a:cubicBezTo>
                    <a:pt x="4315" y="1552"/>
                    <a:pt x="5159" y="868"/>
                    <a:pt x="5753" y="0"/>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19" name="Google Shape;1619;p43"/>
            <p:cNvSpPr/>
            <p:nvPr/>
          </p:nvSpPr>
          <p:spPr>
            <a:xfrm flipH="1">
              <a:off x="3597143" y="1417773"/>
              <a:ext cx="156233" cy="70982"/>
            </a:xfrm>
            <a:custGeom>
              <a:avLst/>
              <a:gdLst/>
              <a:ahLst/>
              <a:cxnLst/>
              <a:rect l="l" t="t" r="r" b="b"/>
              <a:pathLst>
                <a:path w="4475" h="2033" extrusionOk="0">
                  <a:moveTo>
                    <a:pt x="2831" y="1"/>
                  </a:moveTo>
                  <a:cubicBezTo>
                    <a:pt x="2192" y="229"/>
                    <a:pt x="1553" y="571"/>
                    <a:pt x="982" y="1028"/>
                  </a:cubicBezTo>
                  <a:cubicBezTo>
                    <a:pt x="617" y="1325"/>
                    <a:pt x="275" y="1667"/>
                    <a:pt x="1" y="2032"/>
                  </a:cubicBezTo>
                  <a:lnTo>
                    <a:pt x="1" y="2032"/>
                  </a:lnTo>
                  <a:cubicBezTo>
                    <a:pt x="1347" y="1758"/>
                    <a:pt x="3037" y="1416"/>
                    <a:pt x="4475" y="982"/>
                  </a:cubicBezTo>
                  <a:cubicBezTo>
                    <a:pt x="4018" y="571"/>
                    <a:pt x="3447" y="229"/>
                    <a:pt x="2831" y="1"/>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0" name="Google Shape;1620;p43"/>
            <p:cNvSpPr/>
            <p:nvPr/>
          </p:nvSpPr>
          <p:spPr>
            <a:xfrm flipH="1">
              <a:off x="3534999" y="1595492"/>
              <a:ext cx="263799" cy="79746"/>
            </a:xfrm>
            <a:custGeom>
              <a:avLst/>
              <a:gdLst/>
              <a:ahLst/>
              <a:cxnLst/>
              <a:rect l="l" t="t" r="r" b="b"/>
              <a:pathLst>
                <a:path w="7556" h="2284" extrusionOk="0">
                  <a:moveTo>
                    <a:pt x="7556" y="1"/>
                  </a:moveTo>
                  <a:lnTo>
                    <a:pt x="7556" y="1"/>
                  </a:lnTo>
                  <a:cubicBezTo>
                    <a:pt x="5547" y="1005"/>
                    <a:pt x="3151" y="1576"/>
                    <a:pt x="2055" y="1621"/>
                  </a:cubicBezTo>
                  <a:cubicBezTo>
                    <a:pt x="1972" y="1625"/>
                    <a:pt x="1892" y="1626"/>
                    <a:pt x="1814" y="1626"/>
                  </a:cubicBezTo>
                  <a:cubicBezTo>
                    <a:pt x="847" y="1626"/>
                    <a:pt x="297" y="1373"/>
                    <a:pt x="1" y="1119"/>
                  </a:cubicBezTo>
                  <a:lnTo>
                    <a:pt x="1" y="1119"/>
                  </a:lnTo>
                  <a:cubicBezTo>
                    <a:pt x="24" y="1507"/>
                    <a:pt x="69" y="1895"/>
                    <a:pt x="183" y="2283"/>
                  </a:cubicBezTo>
                  <a:cubicBezTo>
                    <a:pt x="708" y="2146"/>
                    <a:pt x="1484" y="2078"/>
                    <a:pt x="2626" y="2078"/>
                  </a:cubicBezTo>
                  <a:cubicBezTo>
                    <a:pt x="2673" y="2079"/>
                    <a:pt x="2721" y="2079"/>
                    <a:pt x="2768" y="2079"/>
                  </a:cubicBezTo>
                  <a:cubicBezTo>
                    <a:pt x="4229" y="2079"/>
                    <a:pt x="5707" y="1743"/>
                    <a:pt x="7099" y="1279"/>
                  </a:cubicBezTo>
                  <a:cubicBezTo>
                    <a:pt x="7191" y="1233"/>
                    <a:pt x="7259" y="1211"/>
                    <a:pt x="7350" y="1165"/>
                  </a:cubicBezTo>
                  <a:cubicBezTo>
                    <a:pt x="7373" y="1074"/>
                    <a:pt x="7419" y="959"/>
                    <a:pt x="7442" y="868"/>
                  </a:cubicBezTo>
                  <a:cubicBezTo>
                    <a:pt x="7510" y="571"/>
                    <a:pt x="7533" y="275"/>
                    <a:pt x="7556" y="1"/>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1" name="Google Shape;1621;p43"/>
            <p:cNvSpPr/>
            <p:nvPr/>
          </p:nvSpPr>
          <p:spPr>
            <a:xfrm flipH="1">
              <a:off x="3542157" y="1482332"/>
              <a:ext cx="256642" cy="127544"/>
            </a:xfrm>
            <a:custGeom>
              <a:avLst/>
              <a:gdLst/>
              <a:ahLst/>
              <a:cxnLst/>
              <a:rect l="l" t="t" r="r" b="b"/>
              <a:pathLst>
                <a:path w="7351" h="3653" extrusionOk="0">
                  <a:moveTo>
                    <a:pt x="6574" y="1"/>
                  </a:moveTo>
                  <a:cubicBezTo>
                    <a:pt x="6095" y="275"/>
                    <a:pt x="5524" y="594"/>
                    <a:pt x="4840" y="914"/>
                  </a:cubicBezTo>
                  <a:cubicBezTo>
                    <a:pt x="3365" y="1567"/>
                    <a:pt x="2185" y="1790"/>
                    <a:pt x="1283" y="1790"/>
                  </a:cubicBezTo>
                  <a:cubicBezTo>
                    <a:pt x="956" y="1790"/>
                    <a:pt x="666" y="1761"/>
                    <a:pt x="412" y="1713"/>
                  </a:cubicBezTo>
                  <a:cubicBezTo>
                    <a:pt x="183" y="2329"/>
                    <a:pt x="24" y="2991"/>
                    <a:pt x="1" y="3653"/>
                  </a:cubicBezTo>
                  <a:cubicBezTo>
                    <a:pt x="1119" y="3561"/>
                    <a:pt x="4383" y="3150"/>
                    <a:pt x="6848" y="1849"/>
                  </a:cubicBezTo>
                  <a:cubicBezTo>
                    <a:pt x="7031" y="1758"/>
                    <a:pt x="7191" y="1667"/>
                    <a:pt x="7350" y="1576"/>
                  </a:cubicBezTo>
                  <a:cubicBezTo>
                    <a:pt x="7191" y="1005"/>
                    <a:pt x="6917" y="480"/>
                    <a:pt x="6574" y="1"/>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2" name="Google Shape;1622;p43"/>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3" name="Google Shape;1623;p43"/>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50337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4" name="Google Shape;1624;p43"/>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5" name="Google Shape;1625;p43"/>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CCB0F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6" name="Google Shape;1626;p43"/>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7" name="Google Shape;1627;p43"/>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8" name="Google Shape;1628;p43"/>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29" name="Google Shape;1629;p43"/>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949A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0" name="Google Shape;1630;p43"/>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44207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1" name="Google Shape;1631;p43"/>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50337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2" name="Google Shape;1632;p43"/>
            <p:cNvSpPr/>
            <p:nvPr/>
          </p:nvSpPr>
          <p:spPr>
            <a:xfrm flipH="1">
              <a:off x="3636175" y="1705476"/>
              <a:ext cx="133121" cy="33449"/>
            </a:xfrm>
            <a:custGeom>
              <a:avLst/>
              <a:gdLst/>
              <a:ahLst/>
              <a:cxnLst/>
              <a:rect l="l" t="t" r="r" b="b"/>
              <a:pathLst>
                <a:path w="3813" h="958" extrusionOk="0">
                  <a:moveTo>
                    <a:pt x="3812" y="1"/>
                  </a:moveTo>
                  <a:lnTo>
                    <a:pt x="3812" y="1"/>
                  </a:lnTo>
                  <a:cubicBezTo>
                    <a:pt x="2077" y="457"/>
                    <a:pt x="639" y="731"/>
                    <a:pt x="183" y="754"/>
                  </a:cubicBezTo>
                  <a:lnTo>
                    <a:pt x="0" y="754"/>
                  </a:lnTo>
                  <a:cubicBezTo>
                    <a:pt x="46" y="800"/>
                    <a:pt x="69" y="868"/>
                    <a:pt x="92" y="914"/>
                  </a:cubicBezTo>
                  <a:cubicBezTo>
                    <a:pt x="209" y="941"/>
                    <a:pt x="348" y="957"/>
                    <a:pt x="517" y="957"/>
                  </a:cubicBezTo>
                  <a:cubicBezTo>
                    <a:pt x="774" y="957"/>
                    <a:pt x="1102" y="919"/>
                    <a:pt x="1530" y="822"/>
                  </a:cubicBezTo>
                  <a:cubicBezTo>
                    <a:pt x="1963" y="708"/>
                    <a:pt x="2785" y="389"/>
                    <a:pt x="3812" y="1"/>
                  </a:cubicBezTo>
                  <a:close/>
                </a:path>
              </a:pathLst>
            </a:custGeom>
            <a:solidFill>
              <a:srgbClr val="0A477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3" name="Google Shape;1633;p43"/>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0A477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4" name="Google Shape;1634;p43"/>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CCB0F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5" name="Google Shape;1635;p43"/>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074B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6" name="Google Shape;1636;p43"/>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A477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7" name="Google Shape;1637;p43"/>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50337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8" name="Google Shape;1638;p43"/>
            <p:cNvSpPr/>
            <p:nvPr/>
          </p:nvSpPr>
          <p:spPr>
            <a:xfrm flipH="1">
              <a:off x="3184341" y="1490153"/>
              <a:ext cx="765073" cy="304424"/>
            </a:xfrm>
            <a:custGeom>
              <a:avLst/>
              <a:gdLst/>
              <a:ahLst/>
              <a:cxnLst/>
              <a:rect l="l" t="t" r="r" b="b"/>
              <a:pathLst>
                <a:path w="21914" h="8719" extrusionOk="0">
                  <a:moveTo>
                    <a:pt x="21047" y="1"/>
                  </a:moveTo>
                  <a:cubicBezTo>
                    <a:pt x="20169" y="1"/>
                    <a:pt x="18398" y="408"/>
                    <a:pt x="16138" y="1100"/>
                  </a:cubicBezTo>
                  <a:lnTo>
                    <a:pt x="16275" y="1397"/>
                  </a:lnTo>
                  <a:cubicBezTo>
                    <a:pt x="17539" y="1011"/>
                    <a:pt x="18478" y="787"/>
                    <a:pt x="18877" y="787"/>
                  </a:cubicBezTo>
                  <a:cubicBezTo>
                    <a:pt x="18996" y="787"/>
                    <a:pt x="19067" y="807"/>
                    <a:pt x="19083" y="849"/>
                  </a:cubicBezTo>
                  <a:cubicBezTo>
                    <a:pt x="19220" y="1215"/>
                    <a:pt x="15910" y="2835"/>
                    <a:pt x="11664" y="4501"/>
                  </a:cubicBezTo>
                  <a:cubicBezTo>
                    <a:pt x="7853" y="5997"/>
                    <a:pt x="3583" y="7364"/>
                    <a:pt x="2649" y="7364"/>
                  </a:cubicBezTo>
                  <a:cubicBezTo>
                    <a:pt x="2543" y="7364"/>
                    <a:pt x="2480" y="7346"/>
                    <a:pt x="2466" y="7309"/>
                  </a:cubicBezTo>
                  <a:cubicBezTo>
                    <a:pt x="2420" y="7195"/>
                    <a:pt x="4041" y="6464"/>
                    <a:pt x="4726" y="6099"/>
                  </a:cubicBezTo>
                  <a:lnTo>
                    <a:pt x="4611" y="5780"/>
                  </a:lnTo>
                  <a:cubicBezTo>
                    <a:pt x="2512" y="6852"/>
                    <a:pt x="1" y="8199"/>
                    <a:pt x="138" y="8564"/>
                  </a:cubicBezTo>
                  <a:cubicBezTo>
                    <a:pt x="180" y="8669"/>
                    <a:pt x="357" y="8719"/>
                    <a:pt x="647" y="8719"/>
                  </a:cubicBezTo>
                  <a:cubicBezTo>
                    <a:pt x="2245" y="8719"/>
                    <a:pt x="7273" y="7224"/>
                    <a:pt x="12007" y="5369"/>
                  </a:cubicBezTo>
                  <a:cubicBezTo>
                    <a:pt x="17599" y="3178"/>
                    <a:pt x="21913" y="849"/>
                    <a:pt x="21639" y="187"/>
                  </a:cubicBezTo>
                  <a:cubicBezTo>
                    <a:pt x="21588" y="61"/>
                    <a:pt x="21383" y="1"/>
                    <a:pt x="21047"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39" name="Google Shape;1639;p43"/>
            <p:cNvSpPr/>
            <p:nvPr/>
          </p:nvSpPr>
          <p:spPr>
            <a:xfrm flipH="1">
              <a:off x="3524627" y="1696084"/>
              <a:ext cx="88468" cy="107678"/>
            </a:xfrm>
            <a:custGeom>
              <a:avLst/>
              <a:gdLst/>
              <a:ahLst/>
              <a:cxnLst/>
              <a:rect l="l" t="t" r="r" b="b"/>
              <a:pathLst>
                <a:path w="2534" h="3084" extrusionOk="0">
                  <a:moveTo>
                    <a:pt x="1247" y="1"/>
                  </a:moveTo>
                  <a:cubicBezTo>
                    <a:pt x="1176" y="1"/>
                    <a:pt x="1106" y="43"/>
                    <a:pt x="1073" y="110"/>
                  </a:cubicBezTo>
                  <a:cubicBezTo>
                    <a:pt x="1050" y="110"/>
                    <a:pt x="1027" y="133"/>
                    <a:pt x="1004" y="156"/>
                  </a:cubicBezTo>
                  <a:cubicBezTo>
                    <a:pt x="822" y="407"/>
                    <a:pt x="822" y="726"/>
                    <a:pt x="662" y="1000"/>
                  </a:cubicBezTo>
                  <a:cubicBezTo>
                    <a:pt x="662" y="1000"/>
                    <a:pt x="662" y="1023"/>
                    <a:pt x="639" y="1046"/>
                  </a:cubicBezTo>
                  <a:cubicBezTo>
                    <a:pt x="616" y="1046"/>
                    <a:pt x="571" y="1069"/>
                    <a:pt x="548" y="1114"/>
                  </a:cubicBezTo>
                  <a:cubicBezTo>
                    <a:pt x="411" y="1342"/>
                    <a:pt x="320" y="1594"/>
                    <a:pt x="114" y="1776"/>
                  </a:cubicBezTo>
                  <a:cubicBezTo>
                    <a:pt x="0" y="1913"/>
                    <a:pt x="0" y="2119"/>
                    <a:pt x="183" y="2187"/>
                  </a:cubicBezTo>
                  <a:cubicBezTo>
                    <a:pt x="342" y="2255"/>
                    <a:pt x="593" y="2370"/>
                    <a:pt x="730" y="2484"/>
                  </a:cubicBezTo>
                  <a:cubicBezTo>
                    <a:pt x="685" y="2552"/>
                    <a:pt x="616" y="2621"/>
                    <a:pt x="571" y="2689"/>
                  </a:cubicBezTo>
                  <a:cubicBezTo>
                    <a:pt x="435" y="2893"/>
                    <a:pt x="665" y="3084"/>
                    <a:pt x="877" y="3084"/>
                  </a:cubicBezTo>
                  <a:cubicBezTo>
                    <a:pt x="950" y="3084"/>
                    <a:pt x="1020" y="3061"/>
                    <a:pt x="1073" y="3009"/>
                  </a:cubicBezTo>
                  <a:cubicBezTo>
                    <a:pt x="1255" y="2826"/>
                    <a:pt x="1552" y="2552"/>
                    <a:pt x="1347" y="2278"/>
                  </a:cubicBezTo>
                  <a:cubicBezTo>
                    <a:pt x="1233" y="2119"/>
                    <a:pt x="1004" y="1982"/>
                    <a:pt x="776" y="1867"/>
                  </a:cubicBezTo>
                  <a:cubicBezTo>
                    <a:pt x="867" y="1708"/>
                    <a:pt x="959" y="1548"/>
                    <a:pt x="959" y="1365"/>
                  </a:cubicBezTo>
                  <a:cubicBezTo>
                    <a:pt x="1073" y="1411"/>
                    <a:pt x="1187" y="1457"/>
                    <a:pt x="1301" y="1525"/>
                  </a:cubicBezTo>
                  <a:cubicBezTo>
                    <a:pt x="1370" y="1571"/>
                    <a:pt x="1529" y="1616"/>
                    <a:pt x="1621" y="1708"/>
                  </a:cubicBezTo>
                  <a:cubicBezTo>
                    <a:pt x="1598" y="1708"/>
                    <a:pt x="1575" y="1730"/>
                    <a:pt x="1575" y="1753"/>
                  </a:cubicBezTo>
                  <a:cubicBezTo>
                    <a:pt x="1552" y="1776"/>
                    <a:pt x="1552" y="1776"/>
                    <a:pt x="1552" y="1776"/>
                  </a:cubicBezTo>
                  <a:cubicBezTo>
                    <a:pt x="1529" y="1822"/>
                    <a:pt x="1506" y="1867"/>
                    <a:pt x="1484" y="1913"/>
                  </a:cubicBezTo>
                  <a:cubicBezTo>
                    <a:pt x="1394" y="2107"/>
                    <a:pt x="1587" y="2223"/>
                    <a:pt x="1770" y="2223"/>
                  </a:cubicBezTo>
                  <a:cubicBezTo>
                    <a:pt x="1867" y="2223"/>
                    <a:pt x="1961" y="2190"/>
                    <a:pt x="2009" y="2119"/>
                  </a:cubicBezTo>
                  <a:cubicBezTo>
                    <a:pt x="2054" y="2096"/>
                    <a:pt x="2077" y="2073"/>
                    <a:pt x="2100" y="2027"/>
                  </a:cubicBezTo>
                  <a:cubicBezTo>
                    <a:pt x="2123" y="2027"/>
                    <a:pt x="2123" y="2004"/>
                    <a:pt x="2123" y="1982"/>
                  </a:cubicBezTo>
                  <a:cubicBezTo>
                    <a:pt x="2168" y="1936"/>
                    <a:pt x="2191" y="1890"/>
                    <a:pt x="2191" y="1845"/>
                  </a:cubicBezTo>
                  <a:cubicBezTo>
                    <a:pt x="2237" y="1685"/>
                    <a:pt x="2214" y="1525"/>
                    <a:pt x="2054" y="1388"/>
                  </a:cubicBezTo>
                  <a:cubicBezTo>
                    <a:pt x="1826" y="1228"/>
                    <a:pt x="1506" y="1091"/>
                    <a:pt x="1210" y="977"/>
                  </a:cubicBezTo>
                  <a:cubicBezTo>
                    <a:pt x="1301" y="795"/>
                    <a:pt x="1370" y="566"/>
                    <a:pt x="1347" y="361"/>
                  </a:cubicBezTo>
                  <a:lnTo>
                    <a:pt x="1347" y="361"/>
                  </a:lnTo>
                  <a:cubicBezTo>
                    <a:pt x="1484" y="452"/>
                    <a:pt x="1621" y="521"/>
                    <a:pt x="1758" y="612"/>
                  </a:cubicBezTo>
                  <a:cubicBezTo>
                    <a:pt x="1826" y="635"/>
                    <a:pt x="1895" y="681"/>
                    <a:pt x="1986" y="726"/>
                  </a:cubicBezTo>
                  <a:cubicBezTo>
                    <a:pt x="1986" y="726"/>
                    <a:pt x="1963" y="749"/>
                    <a:pt x="1963" y="749"/>
                  </a:cubicBezTo>
                  <a:cubicBezTo>
                    <a:pt x="1963" y="772"/>
                    <a:pt x="1940" y="772"/>
                    <a:pt x="1940" y="772"/>
                  </a:cubicBezTo>
                  <a:cubicBezTo>
                    <a:pt x="1895" y="817"/>
                    <a:pt x="1872" y="886"/>
                    <a:pt x="1849" y="954"/>
                  </a:cubicBezTo>
                  <a:cubicBezTo>
                    <a:pt x="1790" y="1116"/>
                    <a:pt x="1948" y="1220"/>
                    <a:pt x="2099" y="1220"/>
                  </a:cubicBezTo>
                  <a:cubicBezTo>
                    <a:pt x="2183" y="1220"/>
                    <a:pt x="2264" y="1188"/>
                    <a:pt x="2305" y="1114"/>
                  </a:cubicBezTo>
                  <a:cubicBezTo>
                    <a:pt x="2328" y="1069"/>
                    <a:pt x="2374" y="1000"/>
                    <a:pt x="2397" y="954"/>
                  </a:cubicBezTo>
                  <a:cubicBezTo>
                    <a:pt x="2397" y="954"/>
                    <a:pt x="2397" y="954"/>
                    <a:pt x="2419" y="932"/>
                  </a:cubicBezTo>
                  <a:cubicBezTo>
                    <a:pt x="2511" y="749"/>
                    <a:pt x="2534" y="589"/>
                    <a:pt x="2328" y="429"/>
                  </a:cubicBezTo>
                  <a:cubicBezTo>
                    <a:pt x="2031" y="247"/>
                    <a:pt x="1643" y="133"/>
                    <a:pt x="1324" y="19"/>
                  </a:cubicBezTo>
                  <a:cubicBezTo>
                    <a:pt x="1299" y="6"/>
                    <a:pt x="1273" y="1"/>
                    <a:pt x="1247"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0" name="Google Shape;1640;p43"/>
            <p:cNvSpPr/>
            <p:nvPr/>
          </p:nvSpPr>
          <p:spPr>
            <a:xfrm flipH="1">
              <a:off x="3374814" y="1547344"/>
              <a:ext cx="52613" cy="49405"/>
            </a:xfrm>
            <a:custGeom>
              <a:avLst/>
              <a:gdLst/>
              <a:ahLst/>
              <a:cxnLst/>
              <a:rect l="l" t="t" r="r" b="b"/>
              <a:pathLst>
                <a:path w="1507" h="1415" extrusionOk="0">
                  <a:moveTo>
                    <a:pt x="1076" y="267"/>
                  </a:moveTo>
                  <a:cubicBezTo>
                    <a:pt x="1079" y="267"/>
                    <a:pt x="1062" y="273"/>
                    <a:pt x="1027" y="284"/>
                  </a:cubicBezTo>
                  <a:cubicBezTo>
                    <a:pt x="1027" y="353"/>
                    <a:pt x="1027" y="375"/>
                    <a:pt x="1027" y="444"/>
                  </a:cubicBezTo>
                  <a:cubicBezTo>
                    <a:pt x="1027" y="444"/>
                    <a:pt x="1050" y="467"/>
                    <a:pt x="1050" y="467"/>
                  </a:cubicBezTo>
                  <a:cubicBezTo>
                    <a:pt x="936" y="421"/>
                    <a:pt x="822" y="375"/>
                    <a:pt x="731" y="330"/>
                  </a:cubicBezTo>
                  <a:cubicBezTo>
                    <a:pt x="776" y="330"/>
                    <a:pt x="822" y="307"/>
                    <a:pt x="868" y="307"/>
                  </a:cubicBezTo>
                  <a:cubicBezTo>
                    <a:pt x="913" y="307"/>
                    <a:pt x="959" y="284"/>
                    <a:pt x="1005" y="284"/>
                  </a:cubicBezTo>
                  <a:cubicBezTo>
                    <a:pt x="1050" y="273"/>
                    <a:pt x="1073" y="267"/>
                    <a:pt x="1076" y="267"/>
                  </a:cubicBezTo>
                  <a:close/>
                  <a:moveTo>
                    <a:pt x="1063" y="1"/>
                  </a:moveTo>
                  <a:cubicBezTo>
                    <a:pt x="961" y="1"/>
                    <a:pt x="857" y="17"/>
                    <a:pt x="776" y="33"/>
                  </a:cubicBezTo>
                  <a:cubicBezTo>
                    <a:pt x="571" y="79"/>
                    <a:pt x="366" y="102"/>
                    <a:pt x="183" y="147"/>
                  </a:cubicBezTo>
                  <a:cubicBezTo>
                    <a:pt x="0" y="170"/>
                    <a:pt x="69" y="375"/>
                    <a:pt x="229" y="375"/>
                  </a:cubicBezTo>
                  <a:cubicBezTo>
                    <a:pt x="229" y="421"/>
                    <a:pt x="251" y="444"/>
                    <a:pt x="297" y="467"/>
                  </a:cubicBezTo>
                  <a:cubicBezTo>
                    <a:pt x="480" y="581"/>
                    <a:pt x="662" y="672"/>
                    <a:pt x="845" y="786"/>
                  </a:cubicBezTo>
                  <a:cubicBezTo>
                    <a:pt x="890" y="809"/>
                    <a:pt x="936" y="832"/>
                    <a:pt x="959" y="855"/>
                  </a:cubicBezTo>
                  <a:cubicBezTo>
                    <a:pt x="959" y="855"/>
                    <a:pt x="1005" y="878"/>
                    <a:pt x="1027" y="900"/>
                  </a:cubicBezTo>
                  <a:cubicBezTo>
                    <a:pt x="1027" y="900"/>
                    <a:pt x="1027" y="900"/>
                    <a:pt x="1005" y="923"/>
                  </a:cubicBezTo>
                  <a:lnTo>
                    <a:pt x="959" y="969"/>
                  </a:lnTo>
                  <a:cubicBezTo>
                    <a:pt x="936" y="1015"/>
                    <a:pt x="890" y="1083"/>
                    <a:pt x="845" y="1129"/>
                  </a:cubicBezTo>
                  <a:cubicBezTo>
                    <a:pt x="845" y="1129"/>
                    <a:pt x="845" y="1152"/>
                    <a:pt x="845" y="1152"/>
                  </a:cubicBezTo>
                  <a:cubicBezTo>
                    <a:pt x="766" y="1294"/>
                    <a:pt x="906" y="1414"/>
                    <a:pt x="1052" y="1414"/>
                  </a:cubicBezTo>
                  <a:cubicBezTo>
                    <a:pt x="1117" y="1414"/>
                    <a:pt x="1184" y="1390"/>
                    <a:pt x="1233" y="1334"/>
                  </a:cubicBezTo>
                  <a:cubicBezTo>
                    <a:pt x="1324" y="1220"/>
                    <a:pt x="1461" y="1083"/>
                    <a:pt x="1484" y="946"/>
                  </a:cubicBezTo>
                  <a:cubicBezTo>
                    <a:pt x="1507" y="809"/>
                    <a:pt x="1415" y="695"/>
                    <a:pt x="1324" y="627"/>
                  </a:cubicBezTo>
                  <a:cubicBezTo>
                    <a:pt x="1256" y="581"/>
                    <a:pt x="1187" y="535"/>
                    <a:pt x="1119" y="512"/>
                  </a:cubicBezTo>
                  <a:cubicBezTo>
                    <a:pt x="1142" y="512"/>
                    <a:pt x="1164" y="490"/>
                    <a:pt x="1187" y="490"/>
                  </a:cubicBezTo>
                  <a:cubicBezTo>
                    <a:pt x="1370" y="398"/>
                    <a:pt x="1415" y="102"/>
                    <a:pt x="1187" y="10"/>
                  </a:cubicBezTo>
                  <a:cubicBezTo>
                    <a:pt x="1147" y="4"/>
                    <a:pt x="1105" y="1"/>
                    <a:pt x="1063"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1" name="Google Shape;1641;p43"/>
            <p:cNvSpPr/>
            <p:nvPr/>
          </p:nvSpPr>
          <p:spPr>
            <a:xfrm flipH="1">
              <a:off x="3154861" y="1503490"/>
              <a:ext cx="75586" cy="59984"/>
            </a:xfrm>
            <a:custGeom>
              <a:avLst/>
              <a:gdLst/>
              <a:ahLst/>
              <a:cxnLst/>
              <a:rect l="l" t="t" r="r" b="b"/>
              <a:pathLst>
                <a:path w="2165" h="1718" extrusionOk="0">
                  <a:moveTo>
                    <a:pt x="865" y="0"/>
                  </a:moveTo>
                  <a:cubicBezTo>
                    <a:pt x="833" y="0"/>
                    <a:pt x="802" y="3"/>
                    <a:pt x="772" y="11"/>
                  </a:cubicBezTo>
                  <a:cubicBezTo>
                    <a:pt x="612" y="34"/>
                    <a:pt x="544" y="148"/>
                    <a:pt x="521" y="308"/>
                  </a:cubicBezTo>
                  <a:cubicBezTo>
                    <a:pt x="521" y="422"/>
                    <a:pt x="544" y="559"/>
                    <a:pt x="544" y="696"/>
                  </a:cubicBezTo>
                  <a:cubicBezTo>
                    <a:pt x="544" y="718"/>
                    <a:pt x="544" y="810"/>
                    <a:pt x="544" y="924"/>
                  </a:cubicBezTo>
                  <a:cubicBezTo>
                    <a:pt x="477" y="897"/>
                    <a:pt x="402" y="886"/>
                    <a:pt x="329" y="886"/>
                  </a:cubicBezTo>
                  <a:cubicBezTo>
                    <a:pt x="277" y="886"/>
                    <a:pt x="226" y="892"/>
                    <a:pt x="179" y="901"/>
                  </a:cubicBezTo>
                  <a:cubicBezTo>
                    <a:pt x="87" y="924"/>
                    <a:pt x="19" y="992"/>
                    <a:pt x="19" y="1084"/>
                  </a:cubicBezTo>
                  <a:cubicBezTo>
                    <a:pt x="0" y="1287"/>
                    <a:pt x="192" y="1371"/>
                    <a:pt x="387" y="1371"/>
                  </a:cubicBezTo>
                  <a:cubicBezTo>
                    <a:pt x="432" y="1371"/>
                    <a:pt x="478" y="1366"/>
                    <a:pt x="521" y="1358"/>
                  </a:cubicBezTo>
                  <a:cubicBezTo>
                    <a:pt x="558" y="1407"/>
                    <a:pt x="627" y="1429"/>
                    <a:pt x="694" y="1429"/>
                  </a:cubicBezTo>
                  <a:cubicBezTo>
                    <a:pt x="753" y="1429"/>
                    <a:pt x="809" y="1412"/>
                    <a:pt x="841" y="1380"/>
                  </a:cubicBezTo>
                  <a:cubicBezTo>
                    <a:pt x="932" y="1289"/>
                    <a:pt x="978" y="1221"/>
                    <a:pt x="978" y="1107"/>
                  </a:cubicBezTo>
                  <a:cubicBezTo>
                    <a:pt x="1000" y="1015"/>
                    <a:pt x="1046" y="559"/>
                    <a:pt x="1000" y="445"/>
                  </a:cubicBezTo>
                  <a:lnTo>
                    <a:pt x="1000" y="445"/>
                  </a:lnTo>
                  <a:cubicBezTo>
                    <a:pt x="1046" y="467"/>
                    <a:pt x="1092" y="467"/>
                    <a:pt x="1160" y="467"/>
                  </a:cubicBezTo>
                  <a:cubicBezTo>
                    <a:pt x="1297" y="490"/>
                    <a:pt x="1480" y="490"/>
                    <a:pt x="1640" y="490"/>
                  </a:cubicBezTo>
                  <a:cubicBezTo>
                    <a:pt x="1617" y="582"/>
                    <a:pt x="1594" y="673"/>
                    <a:pt x="1594" y="764"/>
                  </a:cubicBezTo>
                  <a:cubicBezTo>
                    <a:pt x="1571" y="947"/>
                    <a:pt x="1571" y="1107"/>
                    <a:pt x="1571" y="1289"/>
                  </a:cubicBezTo>
                  <a:lnTo>
                    <a:pt x="1525" y="1289"/>
                  </a:lnTo>
                  <a:cubicBezTo>
                    <a:pt x="1453" y="1260"/>
                    <a:pt x="1363" y="1231"/>
                    <a:pt x="1271" y="1231"/>
                  </a:cubicBezTo>
                  <a:cubicBezTo>
                    <a:pt x="1218" y="1231"/>
                    <a:pt x="1165" y="1241"/>
                    <a:pt x="1115" y="1266"/>
                  </a:cubicBezTo>
                  <a:cubicBezTo>
                    <a:pt x="978" y="1335"/>
                    <a:pt x="909" y="1472"/>
                    <a:pt x="1023" y="1609"/>
                  </a:cubicBezTo>
                  <a:cubicBezTo>
                    <a:pt x="1080" y="1694"/>
                    <a:pt x="1181" y="1717"/>
                    <a:pt x="1282" y="1717"/>
                  </a:cubicBezTo>
                  <a:cubicBezTo>
                    <a:pt x="1344" y="1717"/>
                    <a:pt x="1405" y="1709"/>
                    <a:pt x="1457" y="1700"/>
                  </a:cubicBezTo>
                  <a:cubicBezTo>
                    <a:pt x="1548" y="1700"/>
                    <a:pt x="1640" y="1654"/>
                    <a:pt x="1708" y="1609"/>
                  </a:cubicBezTo>
                  <a:cubicBezTo>
                    <a:pt x="1777" y="1609"/>
                    <a:pt x="1868" y="1586"/>
                    <a:pt x="1868" y="1517"/>
                  </a:cubicBezTo>
                  <a:cubicBezTo>
                    <a:pt x="1936" y="1266"/>
                    <a:pt x="1982" y="1038"/>
                    <a:pt x="2050" y="810"/>
                  </a:cubicBezTo>
                  <a:cubicBezTo>
                    <a:pt x="2096" y="604"/>
                    <a:pt x="2165" y="422"/>
                    <a:pt x="2050" y="239"/>
                  </a:cubicBezTo>
                  <a:cubicBezTo>
                    <a:pt x="2026" y="190"/>
                    <a:pt x="1969" y="168"/>
                    <a:pt x="1910" y="168"/>
                  </a:cubicBezTo>
                  <a:cubicBezTo>
                    <a:pt x="1860" y="168"/>
                    <a:pt x="1808" y="185"/>
                    <a:pt x="1777" y="216"/>
                  </a:cubicBezTo>
                  <a:cubicBezTo>
                    <a:pt x="1640" y="148"/>
                    <a:pt x="1525" y="125"/>
                    <a:pt x="1366" y="102"/>
                  </a:cubicBezTo>
                  <a:cubicBezTo>
                    <a:pt x="1213" y="83"/>
                    <a:pt x="1028" y="0"/>
                    <a:pt x="865"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2" name="Google Shape;1642;p43"/>
            <p:cNvSpPr/>
            <p:nvPr/>
          </p:nvSpPr>
          <p:spPr>
            <a:xfrm flipH="1">
              <a:off x="4281685" y="717266"/>
              <a:ext cx="123555" cy="36696"/>
            </a:xfrm>
            <a:custGeom>
              <a:avLst/>
              <a:gdLst/>
              <a:ahLst/>
              <a:cxnLst/>
              <a:rect l="l" t="t" r="r" b="b"/>
              <a:pathLst>
                <a:path w="3539" h="1051" extrusionOk="0">
                  <a:moveTo>
                    <a:pt x="480" y="0"/>
                  </a:moveTo>
                  <a:cubicBezTo>
                    <a:pt x="366" y="366"/>
                    <a:pt x="183" y="708"/>
                    <a:pt x="1" y="1050"/>
                  </a:cubicBezTo>
                  <a:lnTo>
                    <a:pt x="3402" y="1050"/>
                  </a:lnTo>
                  <a:cubicBezTo>
                    <a:pt x="3493" y="708"/>
                    <a:pt x="3539" y="366"/>
                    <a:pt x="3539" y="23"/>
                  </a:cubicBezTo>
                  <a:lnTo>
                    <a:pt x="708" y="23"/>
                  </a:lnTo>
                  <a:cubicBezTo>
                    <a:pt x="617" y="23"/>
                    <a:pt x="548" y="0"/>
                    <a:pt x="480"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3" name="Google Shape;1643;p43"/>
            <p:cNvSpPr/>
            <p:nvPr/>
          </p:nvSpPr>
          <p:spPr>
            <a:xfrm flipH="1">
              <a:off x="4389252" y="504492"/>
              <a:ext cx="94892" cy="23917"/>
            </a:xfrm>
            <a:custGeom>
              <a:avLst/>
              <a:gdLst/>
              <a:ahLst/>
              <a:cxnLst/>
              <a:rect l="l" t="t" r="r" b="b"/>
              <a:pathLst>
                <a:path w="2718" h="685" extrusionOk="0">
                  <a:moveTo>
                    <a:pt x="1" y="0"/>
                  </a:moveTo>
                  <a:cubicBezTo>
                    <a:pt x="412" y="183"/>
                    <a:pt x="777" y="411"/>
                    <a:pt x="1142" y="685"/>
                  </a:cubicBezTo>
                  <a:lnTo>
                    <a:pt x="2717" y="685"/>
                  </a:lnTo>
                  <a:cubicBezTo>
                    <a:pt x="1918" y="251"/>
                    <a:pt x="982" y="0"/>
                    <a:pt x="1"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4" name="Google Shape;1644;p43"/>
            <p:cNvSpPr/>
            <p:nvPr/>
          </p:nvSpPr>
          <p:spPr>
            <a:xfrm flipH="1">
              <a:off x="4287271" y="587346"/>
              <a:ext cx="110009" cy="71785"/>
            </a:xfrm>
            <a:custGeom>
              <a:avLst/>
              <a:gdLst/>
              <a:ahLst/>
              <a:cxnLst/>
              <a:rect l="l" t="t" r="r" b="b"/>
              <a:pathLst>
                <a:path w="3151" h="2056" extrusionOk="0">
                  <a:moveTo>
                    <a:pt x="1" y="1"/>
                  </a:moveTo>
                  <a:cubicBezTo>
                    <a:pt x="298" y="617"/>
                    <a:pt x="480" y="1325"/>
                    <a:pt x="503" y="2055"/>
                  </a:cubicBezTo>
                  <a:lnTo>
                    <a:pt x="3151" y="2055"/>
                  </a:lnTo>
                  <a:cubicBezTo>
                    <a:pt x="2968" y="1302"/>
                    <a:pt x="2626" y="617"/>
                    <a:pt x="2192"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5" name="Google Shape;1645;p43"/>
            <p:cNvSpPr/>
            <p:nvPr/>
          </p:nvSpPr>
          <p:spPr>
            <a:xfrm flipH="1">
              <a:off x="4310387" y="808919"/>
              <a:ext cx="289285" cy="103628"/>
            </a:xfrm>
            <a:custGeom>
              <a:avLst/>
              <a:gdLst/>
              <a:ahLst/>
              <a:cxnLst/>
              <a:rect l="l" t="t" r="r" b="b"/>
              <a:pathLst>
                <a:path w="8286" h="2968" extrusionOk="0">
                  <a:moveTo>
                    <a:pt x="3995" y="0"/>
                  </a:moveTo>
                  <a:cubicBezTo>
                    <a:pt x="3789" y="137"/>
                    <a:pt x="3561" y="251"/>
                    <a:pt x="3333" y="343"/>
                  </a:cubicBezTo>
                  <a:cubicBezTo>
                    <a:pt x="3607" y="502"/>
                    <a:pt x="3789" y="776"/>
                    <a:pt x="3789" y="1096"/>
                  </a:cubicBezTo>
                  <a:cubicBezTo>
                    <a:pt x="3789" y="1575"/>
                    <a:pt x="3401" y="1940"/>
                    <a:pt x="2945" y="1940"/>
                  </a:cubicBezTo>
                  <a:lnTo>
                    <a:pt x="0" y="1940"/>
                  </a:lnTo>
                  <a:cubicBezTo>
                    <a:pt x="936" y="2580"/>
                    <a:pt x="2077" y="2968"/>
                    <a:pt x="3287" y="2968"/>
                  </a:cubicBezTo>
                  <a:cubicBezTo>
                    <a:pt x="5410" y="2968"/>
                    <a:pt x="7282" y="1826"/>
                    <a:pt x="8286" y="114"/>
                  </a:cubicBezTo>
                  <a:lnTo>
                    <a:pt x="4428" y="114"/>
                  </a:lnTo>
                  <a:cubicBezTo>
                    <a:pt x="4269" y="114"/>
                    <a:pt x="4132" y="69"/>
                    <a:pt x="3995"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6" name="Google Shape;1646;p43"/>
            <p:cNvSpPr/>
            <p:nvPr/>
          </p:nvSpPr>
          <p:spPr>
            <a:xfrm flipH="1">
              <a:off x="4280882" y="659097"/>
              <a:ext cx="107635" cy="59006"/>
            </a:xfrm>
            <a:custGeom>
              <a:avLst/>
              <a:gdLst/>
              <a:ahLst/>
              <a:cxnLst/>
              <a:rect l="l" t="t" r="r" b="b"/>
              <a:pathLst>
                <a:path w="3083" h="1690" extrusionOk="0">
                  <a:moveTo>
                    <a:pt x="252" y="0"/>
                  </a:moveTo>
                  <a:cubicBezTo>
                    <a:pt x="252" y="23"/>
                    <a:pt x="252" y="69"/>
                    <a:pt x="252" y="114"/>
                  </a:cubicBezTo>
                  <a:cubicBezTo>
                    <a:pt x="252" y="662"/>
                    <a:pt x="161" y="1164"/>
                    <a:pt x="1" y="1666"/>
                  </a:cubicBezTo>
                  <a:cubicBezTo>
                    <a:pt x="69" y="1666"/>
                    <a:pt x="138" y="1689"/>
                    <a:pt x="206" y="1689"/>
                  </a:cubicBezTo>
                  <a:lnTo>
                    <a:pt x="3060" y="1689"/>
                  </a:lnTo>
                  <a:cubicBezTo>
                    <a:pt x="3060" y="1598"/>
                    <a:pt x="3082" y="1507"/>
                    <a:pt x="3082" y="1415"/>
                  </a:cubicBezTo>
                  <a:cubicBezTo>
                    <a:pt x="3082" y="913"/>
                    <a:pt x="3014" y="457"/>
                    <a:pt x="2900"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7" name="Google Shape;1647;p43"/>
            <p:cNvSpPr/>
            <p:nvPr/>
          </p:nvSpPr>
          <p:spPr>
            <a:xfrm flipH="1">
              <a:off x="4286469" y="753927"/>
              <a:ext cx="173760" cy="59006"/>
            </a:xfrm>
            <a:custGeom>
              <a:avLst/>
              <a:gdLst/>
              <a:ahLst/>
              <a:cxnLst/>
              <a:rect l="l" t="t" r="r" b="b"/>
              <a:pathLst>
                <a:path w="4977" h="1690" extrusionOk="0">
                  <a:moveTo>
                    <a:pt x="1576" y="0"/>
                  </a:moveTo>
                  <a:cubicBezTo>
                    <a:pt x="1165" y="617"/>
                    <a:pt x="640" y="1164"/>
                    <a:pt x="1" y="1575"/>
                  </a:cubicBezTo>
                  <a:cubicBezTo>
                    <a:pt x="138" y="1644"/>
                    <a:pt x="275" y="1689"/>
                    <a:pt x="434" y="1689"/>
                  </a:cubicBezTo>
                  <a:lnTo>
                    <a:pt x="4292" y="1689"/>
                  </a:lnTo>
                  <a:cubicBezTo>
                    <a:pt x="4611" y="1164"/>
                    <a:pt x="4840" y="594"/>
                    <a:pt x="4977"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8" name="Google Shape;1648;p43"/>
            <p:cNvSpPr/>
            <p:nvPr/>
          </p:nvSpPr>
          <p:spPr>
            <a:xfrm flipH="1">
              <a:off x="4467355" y="817683"/>
              <a:ext cx="189715" cy="59006"/>
            </a:xfrm>
            <a:custGeom>
              <a:avLst/>
              <a:gdLst/>
              <a:ahLst/>
              <a:cxnLst/>
              <a:rect l="l" t="t" r="r" b="b"/>
              <a:pathLst>
                <a:path w="5434" h="1690" extrusionOk="0">
                  <a:moveTo>
                    <a:pt x="1" y="0"/>
                  </a:moveTo>
                  <a:cubicBezTo>
                    <a:pt x="435" y="662"/>
                    <a:pt x="982" y="1256"/>
                    <a:pt x="1644" y="1689"/>
                  </a:cubicBezTo>
                  <a:lnTo>
                    <a:pt x="4589" y="1689"/>
                  </a:lnTo>
                  <a:cubicBezTo>
                    <a:pt x="5045" y="1689"/>
                    <a:pt x="5433" y="1324"/>
                    <a:pt x="5433" y="845"/>
                  </a:cubicBezTo>
                  <a:cubicBezTo>
                    <a:pt x="5433" y="525"/>
                    <a:pt x="5251" y="251"/>
                    <a:pt x="4977" y="92"/>
                  </a:cubicBezTo>
                  <a:cubicBezTo>
                    <a:pt x="4383" y="366"/>
                    <a:pt x="3699" y="502"/>
                    <a:pt x="3014" y="502"/>
                  </a:cubicBezTo>
                  <a:cubicBezTo>
                    <a:pt x="2215" y="502"/>
                    <a:pt x="1484" y="320"/>
                    <a:pt x="823"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49" name="Google Shape;1649;p43"/>
            <p:cNvSpPr/>
            <p:nvPr/>
          </p:nvSpPr>
          <p:spPr>
            <a:xfrm flipH="1">
              <a:off x="4320718" y="528374"/>
              <a:ext cx="123555" cy="59006"/>
            </a:xfrm>
            <a:custGeom>
              <a:avLst/>
              <a:gdLst/>
              <a:ahLst/>
              <a:cxnLst/>
              <a:rect l="l" t="t" r="r" b="b"/>
              <a:pathLst>
                <a:path w="3539" h="1690" extrusionOk="0">
                  <a:moveTo>
                    <a:pt x="0" y="1"/>
                  </a:moveTo>
                  <a:cubicBezTo>
                    <a:pt x="571" y="457"/>
                    <a:pt x="1027" y="1028"/>
                    <a:pt x="1347" y="1690"/>
                  </a:cubicBezTo>
                  <a:lnTo>
                    <a:pt x="3538" y="1690"/>
                  </a:lnTo>
                  <a:cubicBezTo>
                    <a:pt x="3013" y="1005"/>
                    <a:pt x="2351" y="412"/>
                    <a:pt x="1575"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0" name="Google Shape;1650;p43"/>
            <p:cNvSpPr/>
            <p:nvPr/>
          </p:nvSpPr>
          <p:spPr>
            <a:xfrm flipH="1">
              <a:off x="4379690" y="504492"/>
              <a:ext cx="309255" cy="316400"/>
            </a:xfrm>
            <a:custGeom>
              <a:avLst/>
              <a:gdLst/>
              <a:ahLst/>
              <a:cxnLst/>
              <a:rect l="l" t="t" r="r" b="b"/>
              <a:pathLst>
                <a:path w="8858" h="9062" extrusionOk="0">
                  <a:moveTo>
                    <a:pt x="5844" y="0"/>
                  </a:moveTo>
                  <a:cubicBezTo>
                    <a:pt x="3516" y="0"/>
                    <a:pt x="1507" y="1370"/>
                    <a:pt x="571" y="3333"/>
                  </a:cubicBezTo>
                  <a:lnTo>
                    <a:pt x="4885" y="3333"/>
                  </a:lnTo>
                  <a:cubicBezTo>
                    <a:pt x="5365" y="3333"/>
                    <a:pt x="5730" y="3721"/>
                    <a:pt x="5730" y="4177"/>
                  </a:cubicBezTo>
                  <a:cubicBezTo>
                    <a:pt x="5730" y="4656"/>
                    <a:pt x="5365" y="5022"/>
                    <a:pt x="4885" y="5022"/>
                  </a:cubicBezTo>
                  <a:lnTo>
                    <a:pt x="275" y="5022"/>
                  </a:lnTo>
                  <a:cubicBezTo>
                    <a:pt x="206" y="5022"/>
                    <a:pt x="138" y="5022"/>
                    <a:pt x="69" y="4999"/>
                  </a:cubicBezTo>
                  <a:cubicBezTo>
                    <a:pt x="24" y="5273"/>
                    <a:pt x="1" y="5547"/>
                    <a:pt x="1" y="5843"/>
                  </a:cubicBezTo>
                  <a:cubicBezTo>
                    <a:pt x="1" y="6026"/>
                    <a:pt x="24" y="6208"/>
                    <a:pt x="24" y="6391"/>
                  </a:cubicBezTo>
                  <a:lnTo>
                    <a:pt x="3927" y="6391"/>
                  </a:lnTo>
                  <a:cubicBezTo>
                    <a:pt x="4406" y="6391"/>
                    <a:pt x="4794" y="6756"/>
                    <a:pt x="4794" y="7236"/>
                  </a:cubicBezTo>
                  <a:cubicBezTo>
                    <a:pt x="4794" y="7715"/>
                    <a:pt x="4406" y="8080"/>
                    <a:pt x="3927" y="8080"/>
                  </a:cubicBezTo>
                  <a:lnTo>
                    <a:pt x="480" y="8080"/>
                  </a:lnTo>
                  <a:cubicBezTo>
                    <a:pt x="845" y="8445"/>
                    <a:pt x="1279" y="8742"/>
                    <a:pt x="1736" y="8970"/>
                  </a:cubicBezTo>
                  <a:lnTo>
                    <a:pt x="5502" y="8970"/>
                  </a:lnTo>
                  <a:cubicBezTo>
                    <a:pt x="5639" y="8970"/>
                    <a:pt x="5776" y="9016"/>
                    <a:pt x="5890" y="9062"/>
                  </a:cubicBezTo>
                  <a:cubicBezTo>
                    <a:pt x="6118" y="8970"/>
                    <a:pt x="6346" y="8856"/>
                    <a:pt x="6552" y="8719"/>
                  </a:cubicBezTo>
                  <a:cubicBezTo>
                    <a:pt x="6301" y="8559"/>
                    <a:pt x="6141" y="8286"/>
                    <a:pt x="6141" y="7989"/>
                  </a:cubicBezTo>
                  <a:cubicBezTo>
                    <a:pt x="6141" y="7510"/>
                    <a:pt x="6529" y="7144"/>
                    <a:pt x="6985" y="7144"/>
                  </a:cubicBezTo>
                  <a:lnTo>
                    <a:pt x="8127" y="7144"/>
                  </a:lnTo>
                  <a:cubicBezTo>
                    <a:pt x="8309" y="6802"/>
                    <a:pt x="8492" y="6460"/>
                    <a:pt x="8606" y="6094"/>
                  </a:cubicBezTo>
                  <a:cubicBezTo>
                    <a:pt x="8241" y="5980"/>
                    <a:pt x="7967" y="5661"/>
                    <a:pt x="7967" y="5273"/>
                  </a:cubicBezTo>
                  <a:cubicBezTo>
                    <a:pt x="7967" y="4793"/>
                    <a:pt x="8355" y="4428"/>
                    <a:pt x="8811" y="4428"/>
                  </a:cubicBezTo>
                  <a:lnTo>
                    <a:pt x="8857" y="4428"/>
                  </a:lnTo>
                  <a:cubicBezTo>
                    <a:pt x="8834" y="3698"/>
                    <a:pt x="8652" y="2990"/>
                    <a:pt x="8355" y="2374"/>
                  </a:cubicBezTo>
                  <a:lnTo>
                    <a:pt x="6164" y="2374"/>
                  </a:lnTo>
                  <a:cubicBezTo>
                    <a:pt x="5707" y="2374"/>
                    <a:pt x="5319" y="2009"/>
                    <a:pt x="5319" y="1529"/>
                  </a:cubicBezTo>
                  <a:cubicBezTo>
                    <a:pt x="5319" y="1073"/>
                    <a:pt x="5707" y="685"/>
                    <a:pt x="6164" y="685"/>
                  </a:cubicBezTo>
                  <a:lnTo>
                    <a:pt x="7008" y="685"/>
                  </a:lnTo>
                  <a:cubicBezTo>
                    <a:pt x="6643" y="411"/>
                    <a:pt x="6278" y="183"/>
                    <a:pt x="5867"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1" name="Google Shape;1651;p43"/>
            <p:cNvSpPr/>
            <p:nvPr/>
          </p:nvSpPr>
          <p:spPr>
            <a:xfrm flipH="1">
              <a:off x="4379685" y="659097"/>
              <a:ext cx="31142" cy="58203"/>
            </a:xfrm>
            <a:custGeom>
              <a:avLst/>
              <a:gdLst/>
              <a:ahLst/>
              <a:cxnLst/>
              <a:rect l="l" t="t" r="r" b="b"/>
              <a:pathLst>
                <a:path w="892" h="1667" extrusionOk="0">
                  <a:moveTo>
                    <a:pt x="845" y="0"/>
                  </a:moveTo>
                  <a:cubicBezTo>
                    <a:pt x="389" y="0"/>
                    <a:pt x="1" y="365"/>
                    <a:pt x="1" y="845"/>
                  </a:cubicBezTo>
                  <a:cubicBezTo>
                    <a:pt x="1" y="1233"/>
                    <a:pt x="275" y="1552"/>
                    <a:pt x="640" y="1666"/>
                  </a:cubicBezTo>
                  <a:cubicBezTo>
                    <a:pt x="800" y="1164"/>
                    <a:pt x="891" y="662"/>
                    <a:pt x="891" y="114"/>
                  </a:cubicBezTo>
                  <a:cubicBezTo>
                    <a:pt x="891" y="69"/>
                    <a:pt x="891" y="23"/>
                    <a:pt x="891" y="0"/>
                  </a:cubicBezTo>
                  <a:close/>
                </a:path>
              </a:pathLst>
            </a:custGeom>
            <a:solidFill>
              <a:srgbClr val="DD831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2" name="Google Shape;1652;p43"/>
            <p:cNvSpPr/>
            <p:nvPr/>
          </p:nvSpPr>
          <p:spPr>
            <a:xfrm flipH="1">
              <a:off x="4379685" y="659097"/>
              <a:ext cx="31142" cy="58203"/>
            </a:xfrm>
            <a:custGeom>
              <a:avLst/>
              <a:gdLst/>
              <a:ahLst/>
              <a:cxnLst/>
              <a:rect l="l" t="t" r="r" b="b"/>
              <a:pathLst>
                <a:path w="892" h="1667" extrusionOk="0">
                  <a:moveTo>
                    <a:pt x="845" y="0"/>
                  </a:moveTo>
                  <a:cubicBezTo>
                    <a:pt x="389" y="0"/>
                    <a:pt x="1" y="365"/>
                    <a:pt x="1" y="845"/>
                  </a:cubicBezTo>
                  <a:cubicBezTo>
                    <a:pt x="1" y="1233"/>
                    <a:pt x="275" y="1552"/>
                    <a:pt x="640" y="1666"/>
                  </a:cubicBezTo>
                  <a:cubicBezTo>
                    <a:pt x="800" y="1164"/>
                    <a:pt x="891" y="662"/>
                    <a:pt x="891" y="114"/>
                  </a:cubicBezTo>
                  <a:cubicBezTo>
                    <a:pt x="891" y="69"/>
                    <a:pt x="891" y="23"/>
                    <a:pt x="891"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3" name="Google Shape;1653;p43"/>
            <p:cNvSpPr/>
            <p:nvPr/>
          </p:nvSpPr>
          <p:spPr>
            <a:xfrm flipH="1">
              <a:off x="4405207" y="753927"/>
              <a:ext cx="69371" cy="55026"/>
            </a:xfrm>
            <a:custGeom>
              <a:avLst/>
              <a:gdLst/>
              <a:ahLst/>
              <a:cxnLst/>
              <a:rect l="l" t="t" r="r" b="b"/>
              <a:pathLst>
                <a:path w="1987" h="1576" extrusionOk="0">
                  <a:moveTo>
                    <a:pt x="845" y="0"/>
                  </a:moveTo>
                  <a:cubicBezTo>
                    <a:pt x="389" y="0"/>
                    <a:pt x="1" y="366"/>
                    <a:pt x="1" y="845"/>
                  </a:cubicBezTo>
                  <a:cubicBezTo>
                    <a:pt x="1" y="1142"/>
                    <a:pt x="161" y="1415"/>
                    <a:pt x="412" y="1575"/>
                  </a:cubicBezTo>
                  <a:cubicBezTo>
                    <a:pt x="1051" y="1164"/>
                    <a:pt x="1576" y="617"/>
                    <a:pt x="1987" y="0"/>
                  </a:cubicBezTo>
                  <a:close/>
                </a:path>
              </a:pathLst>
            </a:custGeom>
            <a:solidFill>
              <a:srgbClr val="DD831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4" name="Google Shape;1654;p43"/>
            <p:cNvSpPr/>
            <p:nvPr/>
          </p:nvSpPr>
          <p:spPr>
            <a:xfrm flipH="1">
              <a:off x="4405207" y="753927"/>
              <a:ext cx="69371" cy="55026"/>
            </a:xfrm>
            <a:custGeom>
              <a:avLst/>
              <a:gdLst/>
              <a:ahLst/>
              <a:cxnLst/>
              <a:rect l="l" t="t" r="r" b="b"/>
              <a:pathLst>
                <a:path w="1987" h="1576" extrusionOk="0">
                  <a:moveTo>
                    <a:pt x="845" y="0"/>
                  </a:moveTo>
                  <a:cubicBezTo>
                    <a:pt x="389" y="0"/>
                    <a:pt x="1" y="366"/>
                    <a:pt x="1" y="845"/>
                  </a:cubicBezTo>
                  <a:cubicBezTo>
                    <a:pt x="1" y="1142"/>
                    <a:pt x="161" y="1415"/>
                    <a:pt x="412" y="1575"/>
                  </a:cubicBezTo>
                  <a:cubicBezTo>
                    <a:pt x="1051" y="1164"/>
                    <a:pt x="1576" y="617"/>
                    <a:pt x="1987"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5" name="Google Shape;1655;p43"/>
            <p:cNvSpPr/>
            <p:nvPr/>
          </p:nvSpPr>
          <p:spPr>
            <a:xfrm flipH="1">
              <a:off x="4488896" y="620830"/>
              <a:ext cx="197640" cy="59006"/>
            </a:xfrm>
            <a:custGeom>
              <a:avLst/>
              <a:gdLst/>
              <a:ahLst/>
              <a:cxnLst/>
              <a:rect l="l" t="t" r="r" b="b"/>
              <a:pathLst>
                <a:path w="5661" h="1690" extrusionOk="0">
                  <a:moveTo>
                    <a:pt x="502" y="1"/>
                  </a:moveTo>
                  <a:cubicBezTo>
                    <a:pt x="251" y="525"/>
                    <a:pt x="92" y="1073"/>
                    <a:pt x="0" y="1667"/>
                  </a:cubicBezTo>
                  <a:cubicBezTo>
                    <a:pt x="69" y="1690"/>
                    <a:pt x="137" y="1690"/>
                    <a:pt x="206" y="1690"/>
                  </a:cubicBezTo>
                  <a:lnTo>
                    <a:pt x="4816" y="1690"/>
                  </a:lnTo>
                  <a:cubicBezTo>
                    <a:pt x="5296" y="1690"/>
                    <a:pt x="5661" y="1324"/>
                    <a:pt x="5661" y="845"/>
                  </a:cubicBezTo>
                  <a:cubicBezTo>
                    <a:pt x="5661" y="389"/>
                    <a:pt x="5296" y="1"/>
                    <a:pt x="4816" y="1"/>
                  </a:cubicBezTo>
                  <a:close/>
                </a:path>
              </a:pathLst>
            </a:custGeom>
            <a:solidFill>
              <a:srgbClr val="DD831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6" name="Google Shape;1656;p43"/>
            <p:cNvSpPr/>
            <p:nvPr/>
          </p:nvSpPr>
          <p:spPr>
            <a:xfrm flipH="1">
              <a:off x="4488896" y="620830"/>
              <a:ext cx="197640" cy="59006"/>
            </a:xfrm>
            <a:custGeom>
              <a:avLst/>
              <a:gdLst/>
              <a:ahLst/>
              <a:cxnLst/>
              <a:rect l="l" t="t" r="r" b="b"/>
              <a:pathLst>
                <a:path w="5661" h="1690" extrusionOk="0">
                  <a:moveTo>
                    <a:pt x="502" y="1"/>
                  </a:moveTo>
                  <a:cubicBezTo>
                    <a:pt x="251" y="525"/>
                    <a:pt x="92" y="1073"/>
                    <a:pt x="0" y="1667"/>
                  </a:cubicBezTo>
                  <a:cubicBezTo>
                    <a:pt x="69" y="1690"/>
                    <a:pt x="137" y="1690"/>
                    <a:pt x="206" y="1690"/>
                  </a:cubicBezTo>
                  <a:lnTo>
                    <a:pt x="4816" y="1690"/>
                  </a:lnTo>
                  <a:cubicBezTo>
                    <a:pt x="5296" y="1690"/>
                    <a:pt x="5661" y="1324"/>
                    <a:pt x="5661" y="845"/>
                  </a:cubicBezTo>
                  <a:cubicBezTo>
                    <a:pt x="5661" y="389"/>
                    <a:pt x="5296" y="1"/>
                    <a:pt x="4816"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7" name="Google Shape;1657;p43"/>
            <p:cNvSpPr/>
            <p:nvPr/>
          </p:nvSpPr>
          <p:spPr>
            <a:xfrm flipH="1">
              <a:off x="4483309" y="817683"/>
              <a:ext cx="145061" cy="17562"/>
            </a:xfrm>
            <a:custGeom>
              <a:avLst/>
              <a:gdLst/>
              <a:ahLst/>
              <a:cxnLst/>
              <a:rect l="l" t="t" r="r" b="b"/>
              <a:pathLst>
                <a:path w="4155" h="503" extrusionOk="0">
                  <a:moveTo>
                    <a:pt x="1" y="0"/>
                  </a:moveTo>
                  <a:cubicBezTo>
                    <a:pt x="662" y="320"/>
                    <a:pt x="1393" y="502"/>
                    <a:pt x="2192" y="502"/>
                  </a:cubicBezTo>
                  <a:cubicBezTo>
                    <a:pt x="2877" y="502"/>
                    <a:pt x="3561" y="366"/>
                    <a:pt x="4155" y="92"/>
                  </a:cubicBezTo>
                  <a:cubicBezTo>
                    <a:pt x="4041" y="46"/>
                    <a:pt x="3904" y="0"/>
                    <a:pt x="3767" y="0"/>
                  </a:cubicBezTo>
                  <a:close/>
                </a:path>
              </a:pathLst>
            </a:custGeom>
            <a:solidFill>
              <a:srgbClr val="DD831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8" name="Google Shape;1658;p43"/>
            <p:cNvSpPr/>
            <p:nvPr/>
          </p:nvSpPr>
          <p:spPr>
            <a:xfrm flipH="1">
              <a:off x="4483309" y="817683"/>
              <a:ext cx="145061" cy="17562"/>
            </a:xfrm>
            <a:custGeom>
              <a:avLst/>
              <a:gdLst/>
              <a:ahLst/>
              <a:cxnLst/>
              <a:rect l="l" t="t" r="r" b="b"/>
              <a:pathLst>
                <a:path w="4155" h="503" extrusionOk="0">
                  <a:moveTo>
                    <a:pt x="1" y="0"/>
                  </a:moveTo>
                  <a:cubicBezTo>
                    <a:pt x="662" y="320"/>
                    <a:pt x="1393" y="502"/>
                    <a:pt x="2192" y="502"/>
                  </a:cubicBezTo>
                  <a:cubicBezTo>
                    <a:pt x="2877" y="502"/>
                    <a:pt x="3561" y="366"/>
                    <a:pt x="4155" y="92"/>
                  </a:cubicBezTo>
                  <a:cubicBezTo>
                    <a:pt x="4041" y="46"/>
                    <a:pt x="3904" y="0"/>
                    <a:pt x="3767"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59" name="Google Shape;1659;p43"/>
            <p:cNvSpPr/>
            <p:nvPr/>
          </p:nvSpPr>
          <p:spPr>
            <a:xfrm flipH="1">
              <a:off x="4397247" y="528374"/>
              <a:ext cx="105994" cy="59006"/>
            </a:xfrm>
            <a:custGeom>
              <a:avLst/>
              <a:gdLst/>
              <a:ahLst/>
              <a:cxnLst/>
              <a:rect l="l" t="t" r="r" b="b"/>
              <a:pathLst>
                <a:path w="3036" h="1690" extrusionOk="0">
                  <a:moveTo>
                    <a:pt x="845" y="1"/>
                  </a:moveTo>
                  <a:cubicBezTo>
                    <a:pt x="388" y="1"/>
                    <a:pt x="0" y="389"/>
                    <a:pt x="0" y="845"/>
                  </a:cubicBezTo>
                  <a:cubicBezTo>
                    <a:pt x="0" y="1325"/>
                    <a:pt x="388" y="1690"/>
                    <a:pt x="845" y="1690"/>
                  </a:cubicBezTo>
                  <a:lnTo>
                    <a:pt x="3036" y="1690"/>
                  </a:lnTo>
                  <a:cubicBezTo>
                    <a:pt x="2716" y="1028"/>
                    <a:pt x="2260" y="457"/>
                    <a:pt x="1689" y="1"/>
                  </a:cubicBezTo>
                  <a:close/>
                </a:path>
              </a:pathLst>
            </a:custGeom>
            <a:solidFill>
              <a:srgbClr val="DD8317"/>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0" name="Google Shape;1660;p43"/>
            <p:cNvSpPr/>
            <p:nvPr/>
          </p:nvSpPr>
          <p:spPr>
            <a:xfrm flipH="1">
              <a:off x="4397247" y="528374"/>
              <a:ext cx="105994" cy="59006"/>
            </a:xfrm>
            <a:custGeom>
              <a:avLst/>
              <a:gdLst/>
              <a:ahLst/>
              <a:cxnLst/>
              <a:rect l="l" t="t" r="r" b="b"/>
              <a:pathLst>
                <a:path w="3036" h="1690" extrusionOk="0">
                  <a:moveTo>
                    <a:pt x="845" y="1"/>
                  </a:moveTo>
                  <a:cubicBezTo>
                    <a:pt x="388" y="1"/>
                    <a:pt x="0" y="389"/>
                    <a:pt x="0" y="845"/>
                  </a:cubicBezTo>
                  <a:cubicBezTo>
                    <a:pt x="0" y="1325"/>
                    <a:pt x="388" y="1690"/>
                    <a:pt x="845" y="1690"/>
                  </a:cubicBezTo>
                  <a:lnTo>
                    <a:pt x="3036" y="1690"/>
                  </a:lnTo>
                  <a:cubicBezTo>
                    <a:pt x="2716" y="1028"/>
                    <a:pt x="2260" y="457"/>
                    <a:pt x="1689"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1" name="Google Shape;1661;p43"/>
            <p:cNvSpPr/>
            <p:nvPr/>
          </p:nvSpPr>
          <p:spPr>
            <a:xfrm flipH="1">
              <a:off x="4323125" y="1405832"/>
              <a:ext cx="23950" cy="25523"/>
            </a:xfrm>
            <a:custGeom>
              <a:avLst/>
              <a:gdLst/>
              <a:ahLst/>
              <a:cxnLst/>
              <a:rect l="l" t="t" r="r" b="b"/>
              <a:pathLst>
                <a:path w="686" h="731" extrusionOk="0">
                  <a:moveTo>
                    <a:pt x="1" y="0"/>
                  </a:moveTo>
                  <a:cubicBezTo>
                    <a:pt x="69" y="229"/>
                    <a:pt x="115" y="480"/>
                    <a:pt x="115" y="731"/>
                  </a:cubicBezTo>
                  <a:cubicBezTo>
                    <a:pt x="320" y="708"/>
                    <a:pt x="503" y="708"/>
                    <a:pt x="686" y="708"/>
                  </a:cubicBezTo>
                  <a:cubicBezTo>
                    <a:pt x="640" y="457"/>
                    <a:pt x="549" y="229"/>
                    <a:pt x="457"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2" name="Google Shape;1662;p43"/>
            <p:cNvSpPr/>
            <p:nvPr/>
          </p:nvSpPr>
          <p:spPr>
            <a:xfrm flipH="1">
              <a:off x="4319145" y="1447277"/>
              <a:ext cx="26324" cy="29503"/>
            </a:xfrm>
            <a:custGeom>
              <a:avLst/>
              <a:gdLst/>
              <a:ahLst/>
              <a:cxnLst/>
              <a:rect l="l" t="t" r="r" b="b"/>
              <a:pathLst>
                <a:path w="754" h="845" extrusionOk="0">
                  <a:moveTo>
                    <a:pt x="92" y="0"/>
                  </a:moveTo>
                  <a:cubicBezTo>
                    <a:pt x="92" y="297"/>
                    <a:pt x="46" y="571"/>
                    <a:pt x="1" y="845"/>
                  </a:cubicBezTo>
                  <a:lnTo>
                    <a:pt x="731" y="845"/>
                  </a:lnTo>
                  <a:cubicBezTo>
                    <a:pt x="754" y="754"/>
                    <a:pt x="754" y="662"/>
                    <a:pt x="754" y="548"/>
                  </a:cubicBezTo>
                  <a:cubicBezTo>
                    <a:pt x="754" y="366"/>
                    <a:pt x="731" y="183"/>
                    <a:pt x="731"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3" name="Google Shape;1663;p43"/>
            <p:cNvSpPr/>
            <p:nvPr/>
          </p:nvSpPr>
          <p:spPr>
            <a:xfrm flipH="1">
              <a:off x="4335869" y="1347663"/>
              <a:ext cx="36693" cy="47031"/>
            </a:xfrm>
            <a:custGeom>
              <a:avLst/>
              <a:gdLst/>
              <a:ahLst/>
              <a:cxnLst/>
              <a:rect l="l" t="t" r="r" b="b"/>
              <a:pathLst>
                <a:path w="1051" h="1347" extrusionOk="0">
                  <a:moveTo>
                    <a:pt x="92" y="0"/>
                  </a:moveTo>
                  <a:cubicBezTo>
                    <a:pt x="69" y="0"/>
                    <a:pt x="23" y="23"/>
                    <a:pt x="0" y="23"/>
                  </a:cubicBezTo>
                  <a:cubicBezTo>
                    <a:pt x="274" y="411"/>
                    <a:pt x="503" y="868"/>
                    <a:pt x="662" y="1347"/>
                  </a:cubicBezTo>
                  <a:lnTo>
                    <a:pt x="1050" y="1347"/>
                  </a:lnTo>
                  <a:cubicBezTo>
                    <a:pt x="799" y="845"/>
                    <a:pt x="480" y="388"/>
                    <a:pt x="92"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4" name="Google Shape;1664;p43"/>
            <p:cNvSpPr/>
            <p:nvPr/>
          </p:nvSpPr>
          <p:spPr>
            <a:xfrm flipH="1">
              <a:off x="4323126" y="1501465"/>
              <a:ext cx="47062" cy="34287"/>
            </a:xfrm>
            <a:custGeom>
              <a:avLst/>
              <a:gdLst/>
              <a:ahLst/>
              <a:cxnLst/>
              <a:rect l="l" t="t" r="r" b="b"/>
              <a:pathLst>
                <a:path w="1348" h="982" extrusionOk="0">
                  <a:moveTo>
                    <a:pt x="503" y="0"/>
                  </a:moveTo>
                  <a:cubicBezTo>
                    <a:pt x="366" y="343"/>
                    <a:pt x="206" y="662"/>
                    <a:pt x="1" y="959"/>
                  </a:cubicBezTo>
                  <a:cubicBezTo>
                    <a:pt x="366" y="959"/>
                    <a:pt x="709" y="959"/>
                    <a:pt x="1028" y="982"/>
                  </a:cubicBezTo>
                  <a:cubicBezTo>
                    <a:pt x="1165" y="662"/>
                    <a:pt x="1279" y="343"/>
                    <a:pt x="1348"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5" name="Google Shape;1665;p43"/>
            <p:cNvSpPr/>
            <p:nvPr/>
          </p:nvSpPr>
          <p:spPr>
            <a:xfrm flipH="1">
              <a:off x="4343829" y="1553280"/>
              <a:ext cx="67765" cy="27897"/>
            </a:xfrm>
            <a:custGeom>
              <a:avLst/>
              <a:gdLst/>
              <a:ahLst/>
              <a:cxnLst/>
              <a:rect l="l" t="t" r="r" b="b"/>
              <a:pathLst>
                <a:path w="1941" h="799" extrusionOk="0">
                  <a:moveTo>
                    <a:pt x="776" y="0"/>
                  </a:moveTo>
                  <a:cubicBezTo>
                    <a:pt x="548" y="251"/>
                    <a:pt x="274" y="502"/>
                    <a:pt x="0" y="685"/>
                  </a:cubicBezTo>
                  <a:cubicBezTo>
                    <a:pt x="525" y="708"/>
                    <a:pt x="982" y="730"/>
                    <a:pt x="1347" y="799"/>
                  </a:cubicBezTo>
                  <a:cubicBezTo>
                    <a:pt x="1575" y="548"/>
                    <a:pt x="1758" y="297"/>
                    <a:pt x="1940"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6" name="Google Shape;1666;p43"/>
            <p:cNvSpPr/>
            <p:nvPr/>
          </p:nvSpPr>
          <p:spPr>
            <a:xfrm flipH="1">
              <a:off x="4394037" y="1599473"/>
              <a:ext cx="190518" cy="33518"/>
            </a:xfrm>
            <a:custGeom>
              <a:avLst/>
              <a:gdLst/>
              <a:ahLst/>
              <a:cxnLst/>
              <a:rect l="l" t="t" r="r" b="b"/>
              <a:pathLst>
                <a:path w="5457" h="960" extrusionOk="0">
                  <a:moveTo>
                    <a:pt x="1" y="1"/>
                  </a:moveTo>
                  <a:cubicBezTo>
                    <a:pt x="800" y="594"/>
                    <a:pt x="1781" y="960"/>
                    <a:pt x="2854" y="960"/>
                  </a:cubicBezTo>
                  <a:cubicBezTo>
                    <a:pt x="3813" y="960"/>
                    <a:pt x="4703" y="663"/>
                    <a:pt x="5456" y="161"/>
                  </a:cubicBezTo>
                  <a:cubicBezTo>
                    <a:pt x="4840" y="161"/>
                    <a:pt x="4110" y="138"/>
                    <a:pt x="3356" y="92"/>
                  </a:cubicBezTo>
                  <a:cubicBezTo>
                    <a:pt x="2991" y="184"/>
                    <a:pt x="2626" y="229"/>
                    <a:pt x="2238" y="229"/>
                  </a:cubicBezTo>
                  <a:cubicBezTo>
                    <a:pt x="1736" y="229"/>
                    <a:pt x="1234" y="138"/>
                    <a:pt x="777"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7" name="Google Shape;1667;p43"/>
            <p:cNvSpPr/>
            <p:nvPr/>
          </p:nvSpPr>
          <p:spPr>
            <a:xfrm flipH="1">
              <a:off x="4334263" y="1534949"/>
              <a:ext cx="50239" cy="18365"/>
            </a:xfrm>
            <a:custGeom>
              <a:avLst/>
              <a:gdLst/>
              <a:ahLst/>
              <a:cxnLst/>
              <a:rect l="l" t="t" r="r" b="b"/>
              <a:pathLst>
                <a:path w="1439" h="526" extrusionOk="0">
                  <a:moveTo>
                    <a:pt x="411" y="0"/>
                  </a:moveTo>
                  <a:cubicBezTo>
                    <a:pt x="297" y="183"/>
                    <a:pt x="137" y="365"/>
                    <a:pt x="0" y="525"/>
                  </a:cubicBezTo>
                  <a:lnTo>
                    <a:pt x="1164" y="525"/>
                  </a:lnTo>
                  <a:cubicBezTo>
                    <a:pt x="1278" y="365"/>
                    <a:pt x="1370" y="206"/>
                    <a:pt x="1438" y="23"/>
                  </a:cubicBezTo>
                  <a:cubicBezTo>
                    <a:pt x="1119" y="0"/>
                    <a:pt x="776" y="0"/>
                    <a:pt x="411"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8" name="Google Shape;1668;p43"/>
            <p:cNvSpPr/>
            <p:nvPr/>
          </p:nvSpPr>
          <p:spPr>
            <a:xfrm flipH="1">
              <a:off x="4331085" y="1394659"/>
              <a:ext cx="18364" cy="11208"/>
            </a:xfrm>
            <a:custGeom>
              <a:avLst/>
              <a:gdLst/>
              <a:ahLst/>
              <a:cxnLst/>
              <a:rect l="l" t="t" r="r" b="b"/>
              <a:pathLst>
                <a:path w="526" h="321" extrusionOk="0">
                  <a:moveTo>
                    <a:pt x="0" y="1"/>
                  </a:moveTo>
                  <a:cubicBezTo>
                    <a:pt x="23" y="92"/>
                    <a:pt x="46" y="206"/>
                    <a:pt x="69" y="320"/>
                  </a:cubicBezTo>
                  <a:lnTo>
                    <a:pt x="525" y="320"/>
                  </a:lnTo>
                  <a:cubicBezTo>
                    <a:pt x="480" y="206"/>
                    <a:pt x="434" y="115"/>
                    <a:pt x="388"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69" name="Google Shape;1669;p43"/>
            <p:cNvSpPr/>
            <p:nvPr/>
          </p:nvSpPr>
          <p:spPr>
            <a:xfrm flipH="1">
              <a:off x="4369350" y="1338096"/>
              <a:ext cx="11172" cy="10370"/>
            </a:xfrm>
            <a:custGeom>
              <a:avLst/>
              <a:gdLst/>
              <a:ahLst/>
              <a:cxnLst/>
              <a:rect l="l" t="t" r="r" b="b"/>
              <a:pathLst>
                <a:path w="320" h="297" extrusionOk="0">
                  <a:moveTo>
                    <a:pt x="0" y="0"/>
                  </a:moveTo>
                  <a:lnTo>
                    <a:pt x="0" y="0"/>
                  </a:lnTo>
                  <a:cubicBezTo>
                    <a:pt x="69" y="92"/>
                    <a:pt x="137" y="183"/>
                    <a:pt x="228" y="297"/>
                  </a:cubicBezTo>
                  <a:cubicBezTo>
                    <a:pt x="251" y="297"/>
                    <a:pt x="297" y="274"/>
                    <a:pt x="320" y="274"/>
                  </a:cubicBezTo>
                  <a:cubicBezTo>
                    <a:pt x="206" y="183"/>
                    <a:pt x="114" y="92"/>
                    <a:pt x="0"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0" name="Google Shape;1670;p43"/>
            <p:cNvSpPr/>
            <p:nvPr/>
          </p:nvSpPr>
          <p:spPr>
            <a:xfrm flipH="1">
              <a:off x="4319948" y="1430517"/>
              <a:ext cx="23112" cy="16794"/>
            </a:xfrm>
            <a:custGeom>
              <a:avLst/>
              <a:gdLst/>
              <a:ahLst/>
              <a:cxnLst/>
              <a:rect l="l" t="t" r="r" b="b"/>
              <a:pathLst>
                <a:path w="662" h="481" extrusionOk="0">
                  <a:moveTo>
                    <a:pt x="571" y="1"/>
                  </a:moveTo>
                  <a:cubicBezTo>
                    <a:pt x="388" y="1"/>
                    <a:pt x="205" y="1"/>
                    <a:pt x="0" y="24"/>
                  </a:cubicBezTo>
                  <a:cubicBezTo>
                    <a:pt x="23" y="138"/>
                    <a:pt x="23" y="252"/>
                    <a:pt x="23" y="366"/>
                  </a:cubicBezTo>
                  <a:cubicBezTo>
                    <a:pt x="23" y="412"/>
                    <a:pt x="23" y="457"/>
                    <a:pt x="23" y="480"/>
                  </a:cubicBezTo>
                  <a:lnTo>
                    <a:pt x="662" y="480"/>
                  </a:lnTo>
                  <a:cubicBezTo>
                    <a:pt x="639" y="321"/>
                    <a:pt x="616" y="161"/>
                    <a:pt x="571"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1" name="Google Shape;1671;p43"/>
            <p:cNvSpPr/>
            <p:nvPr/>
          </p:nvSpPr>
          <p:spPr>
            <a:xfrm flipH="1">
              <a:off x="4319948" y="1476745"/>
              <a:ext cx="32678" cy="24755"/>
            </a:xfrm>
            <a:custGeom>
              <a:avLst/>
              <a:gdLst/>
              <a:ahLst/>
              <a:cxnLst/>
              <a:rect l="l" t="t" r="r" b="b"/>
              <a:pathLst>
                <a:path w="936" h="709" extrusionOk="0">
                  <a:moveTo>
                    <a:pt x="206" y="1"/>
                  </a:moveTo>
                  <a:cubicBezTo>
                    <a:pt x="160" y="252"/>
                    <a:pt x="91" y="480"/>
                    <a:pt x="0" y="708"/>
                  </a:cubicBezTo>
                  <a:lnTo>
                    <a:pt x="845" y="708"/>
                  </a:lnTo>
                  <a:cubicBezTo>
                    <a:pt x="913" y="480"/>
                    <a:pt x="936" y="252"/>
                    <a:pt x="936"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2" name="Google Shape;1672;p43"/>
            <p:cNvSpPr/>
            <p:nvPr/>
          </p:nvSpPr>
          <p:spPr>
            <a:xfrm flipH="1">
              <a:off x="4364569" y="1577162"/>
              <a:ext cx="102817" cy="27932"/>
            </a:xfrm>
            <a:custGeom>
              <a:avLst/>
              <a:gdLst/>
              <a:ahLst/>
              <a:cxnLst/>
              <a:rect l="l" t="t" r="r" b="b"/>
              <a:pathLst>
                <a:path w="2945" h="800" extrusionOk="0">
                  <a:moveTo>
                    <a:pt x="1598" y="1"/>
                  </a:moveTo>
                  <a:cubicBezTo>
                    <a:pt x="1119" y="343"/>
                    <a:pt x="594" y="594"/>
                    <a:pt x="0" y="731"/>
                  </a:cubicBezTo>
                  <a:cubicBezTo>
                    <a:pt x="754" y="777"/>
                    <a:pt x="1484" y="800"/>
                    <a:pt x="2100" y="800"/>
                  </a:cubicBezTo>
                  <a:cubicBezTo>
                    <a:pt x="2420" y="617"/>
                    <a:pt x="2694" y="366"/>
                    <a:pt x="2945" y="115"/>
                  </a:cubicBezTo>
                  <a:cubicBezTo>
                    <a:pt x="2580" y="46"/>
                    <a:pt x="2123" y="24"/>
                    <a:pt x="1598"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3" name="Google Shape;1673;p43"/>
            <p:cNvSpPr/>
            <p:nvPr/>
          </p:nvSpPr>
          <p:spPr>
            <a:xfrm flipH="1">
              <a:off x="4343027" y="1404226"/>
              <a:ext cx="79740" cy="28735"/>
            </a:xfrm>
            <a:custGeom>
              <a:avLst/>
              <a:gdLst/>
              <a:ahLst/>
              <a:cxnLst/>
              <a:rect l="l" t="t" r="r" b="b"/>
              <a:pathLst>
                <a:path w="2284" h="823" extrusionOk="0">
                  <a:moveTo>
                    <a:pt x="297" y="1"/>
                  </a:moveTo>
                  <a:cubicBezTo>
                    <a:pt x="229" y="297"/>
                    <a:pt x="137" y="571"/>
                    <a:pt x="0" y="822"/>
                  </a:cubicBezTo>
                  <a:cubicBezTo>
                    <a:pt x="799" y="800"/>
                    <a:pt x="1575" y="777"/>
                    <a:pt x="2283" y="777"/>
                  </a:cubicBezTo>
                  <a:cubicBezTo>
                    <a:pt x="2283" y="526"/>
                    <a:pt x="2237" y="275"/>
                    <a:pt x="2169" y="46"/>
                  </a:cubicBezTo>
                  <a:cubicBezTo>
                    <a:pt x="1598" y="24"/>
                    <a:pt x="959" y="24"/>
                    <a:pt x="297"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4" name="Google Shape;1674;p43"/>
            <p:cNvSpPr/>
            <p:nvPr/>
          </p:nvSpPr>
          <p:spPr>
            <a:xfrm flipH="1">
              <a:off x="4342259" y="1447277"/>
              <a:ext cx="114792" cy="31912"/>
            </a:xfrm>
            <a:custGeom>
              <a:avLst/>
              <a:gdLst/>
              <a:ahLst/>
              <a:cxnLst/>
              <a:rect l="l" t="t" r="r" b="b"/>
              <a:pathLst>
                <a:path w="3288" h="914" extrusionOk="0">
                  <a:moveTo>
                    <a:pt x="3288" y="0"/>
                  </a:moveTo>
                  <a:cubicBezTo>
                    <a:pt x="2512" y="23"/>
                    <a:pt x="1644" y="23"/>
                    <a:pt x="754" y="23"/>
                  </a:cubicBezTo>
                  <a:cubicBezTo>
                    <a:pt x="549" y="343"/>
                    <a:pt x="298" y="639"/>
                    <a:pt x="1" y="913"/>
                  </a:cubicBezTo>
                  <a:cubicBezTo>
                    <a:pt x="1097" y="868"/>
                    <a:pt x="2192" y="845"/>
                    <a:pt x="3197" y="845"/>
                  </a:cubicBezTo>
                  <a:cubicBezTo>
                    <a:pt x="3242" y="571"/>
                    <a:pt x="3288" y="297"/>
                    <a:pt x="3288"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5" name="Google Shape;1675;p43"/>
            <p:cNvSpPr/>
            <p:nvPr/>
          </p:nvSpPr>
          <p:spPr>
            <a:xfrm flipH="1">
              <a:off x="4384472" y="1551813"/>
              <a:ext cx="240722" cy="26989"/>
            </a:xfrm>
            <a:custGeom>
              <a:avLst/>
              <a:gdLst/>
              <a:ahLst/>
              <a:cxnLst/>
              <a:rect l="l" t="t" r="r" b="b"/>
              <a:pathLst>
                <a:path w="6895" h="773" extrusionOk="0">
                  <a:moveTo>
                    <a:pt x="2694" y="1"/>
                  </a:moveTo>
                  <a:cubicBezTo>
                    <a:pt x="1674" y="1"/>
                    <a:pt x="730" y="16"/>
                    <a:pt x="1" y="65"/>
                  </a:cubicBezTo>
                  <a:cubicBezTo>
                    <a:pt x="24" y="133"/>
                    <a:pt x="47" y="179"/>
                    <a:pt x="92" y="225"/>
                  </a:cubicBezTo>
                  <a:cubicBezTo>
                    <a:pt x="298" y="430"/>
                    <a:pt x="503" y="613"/>
                    <a:pt x="731" y="772"/>
                  </a:cubicBezTo>
                  <a:cubicBezTo>
                    <a:pt x="2028" y="772"/>
                    <a:pt x="3675" y="714"/>
                    <a:pt x="5100" y="714"/>
                  </a:cubicBezTo>
                  <a:cubicBezTo>
                    <a:pt x="5456" y="714"/>
                    <a:pt x="5798" y="718"/>
                    <a:pt x="6118" y="727"/>
                  </a:cubicBezTo>
                  <a:cubicBezTo>
                    <a:pt x="6392" y="544"/>
                    <a:pt x="6666" y="293"/>
                    <a:pt x="6894" y="42"/>
                  </a:cubicBezTo>
                  <a:cubicBezTo>
                    <a:pt x="5584" y="29"/>
                    <a:pt x="4070" y="1"/>
                    <a:pt x="2694"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6" name="Google Shape;1676;p43"/>
            <p:cNvSpPr/>
            <p:nvPr/>
          </p:nvSpPr>
          <p:spPr>
            <a:xfrm flipH="1">
              <a:off x="4467353" y="1599473"/>
              <a:ext cx="90074" cy="8030"/>
            </a:xfrm>
            <a:custGeom>
              <a:avLst/>
              <a:gdLst/>
              <a:ahLst/>
              <a:cxnLst/>
              <a:rect l="l" t="t" r="r" b="b"/>
              <a:pathLst>
                <a:path w="2580" h="230" extrusionOk="0">
                  <a:moveTo>
                    <a:pt x="0" y="1"/>
                  </a:moveTo>
                  <a:cubicBezTo>
                    <a:pt x="457" y="138"/>
                    <a:pt x="959" y="229"/>
                    <a:pt x="1461" y="229"/>
                  </a:cubicBezTo>
                  <a:cubicBezTo>
                    <a:pt x="1849" y="229"/>
                    <a:pt x="2214" y="184"/>
                    <a:pt x="2579" y="92"/>
                  </a:cubicBezTo>
                  <a:cubicBezTo>
                    <a:pt x="1712" y="47"/>
                    <a:pt x="799" y="1"/>
                    <a:pt x="0"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7" name="Google Shape;1677;p43"/>
            <p:cNvSpPr/>
            <p:nvPr/>
          </p:nvSpPr>
          <p:spPr>
            <a:xfrm flipH="1">
              <a:off x="4352597" y="1497485"/>
              <a:ext cx="294906" cy="38686"/>
            </a:xfrm>
            <a:custGeom>
              <a:avLst/>
              <a:gdLst/>
              <a:ahLst/>
              <a:cxnLst/>
              <a:rect l="l" t="t" r="r" b="b"/>
              <a:pathLst>
                <a:path w="8447" h="1108" extrusionOk="0">
                  <a:moveTo>
                    <a:pt x="1074" y="0"/>
                  </a:moveTo>
                  <a:cubicBezTo>
                    <a:pt x="686" y="23"/>
                    <a:pt x="320" y="46"/>
                    <a:pt x="1" y="69"/>
                  </a:cubicBezTo>
                  <a:cubicBezTo>
                    <a:pt x="69" y="411"/>
                    <a:pt x="183" y="731"/>
                    <a:pt x="320" y="1050"/>
                  </a:cubicBezTo>
                  <a:cubicBezTo>
                    <a:pt x="1110" y="1094"/>
                    <a:pt x="2073" y="1108"/>
                    <a:pt x="3092" y="1108"/>
                  </a:cubicBezTo>
                  <a:cubicBezTo>
                    <a:pt x="4722" y="1108"/>
                    <a:pt x="6497" y="1073"/>
                    <a:pt x="7944" y="1073"/>
                  </a:cubicBezTo>
                  <a:cubicBezTo>
                    <a:pt x="8149" y="776"/>
                    <a:pt x="8309" y="457"/>
                    <a:pt x="8446" y="114"/>
                  </a:cubicBezTo>
                  <a:cubicBezTo>
                    <a:pt x="7259" y="92"/>
                    <a:pt x="5913" y="46"/>
                    <a:pt x="4611" y="23"/>
                  </a:cubicBezTo>
                  <a:cubicBezTo>
                    <a:pt x="4086" y="274"/>
                    <a:pt x="3493" y="434"/>
                    <a:pt x="2854" y="434"/>
                  </a:cubicBezTo>
                  <a:cubicBezTo>
                    <a:pt x="2215" y="434"/>
                    <a:pt x="1621" y="274"/>
                    <a:pt x="1074"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8" name="Google Shape;1678;p43"/>
            <p:cNvSpPr/>
            <p:nvPr/>
          </p:nvSpPr>
          <p:spPr>
            <a:xfrm flipH="1">
              <a:off x="4387680" y="1313376"/>
              <a:ext cx="35087" cy="19971"/>
            </a:xfrm>
            <a:custGeom>
              <a:avLst/>
              <a:gdLst/>
              <a:ahLst/>
              <a:cxnLst/>
              <a:rect l="l" t="t" r="r" b="b"/>
              <a:pathLst>
                <a:path w="1005" h="572" extrusionOk="0">
                  <a:moveTo>
                    <a:pt x="0" y="1"/>
                  </a:moveTo>
                  <a:cubicBezTo>
                    <a:pt x="92" y="183"/>
                    <a:pt x="160" y="366"/>
                    <a:pt x="229" y="571"/>
                  </a:cubicBezTo>
                  <a:cubicBezTo>
                    <a:pt x="503" y="548"/>
                    <a:pt x="777" y="548"/>
                    <a:pt x="1005" y="548"/>
                  </a:cubicBezTo>
                  <a:cubicBezTo>
                    <a:pt x="685" y="320"/>
                    <a:pt x="366" y="138"/>
                    <a:pt x="0"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79" name="Google Shape;1679;p43"/>
            <p:cNvSpPr/>
            <p:nvPr/>
          </p:nvSpPr>
          <p:spPr>
            <a:xfrm flipH="1">
              <a:off x="4349415" y="1348431"/>
              <a:ext cx="61411" cy="46262"/>
            </a:xfrm>
            <a:custGeom>
              <a:avLst/>
              <a:gdLst/>
              <a:ahLst/>
              <a:cxnLst/>
              <a:rect l="l" t="t" r="r" b="b"/>
              <a:pathLst>
                <a:path w="1759" h="1325" extrusionOk="0">
                  <a:moveTo>
                    <a:pt x="1096" y="1"/>
                  </a:moveTo>
                  <a:cubicBezTo>
                    <a:pt x="800" y="24"/>
                    <a:pt x="435" y="47"/>
                    <a:pt x="1" y="69"/>
                  </a:cubicBezTo>
                  <a:cubicBezTo>
                    <a:pt x="47" y="275"/>
                    <a:pt x="69" y="503"/>
                    <a:pt x="69" y="709"/>
                  </a:cubicBezTo>
                  <a:cubicBezTo>
                    <a:pt x="69" y="914"/>
                    <a:pt x="47" y="1119"/>
                    <a:pt x="1" y="1302"/>
                  </a:cubicBezTo>
                  <a:cubicBezTo>
                    <a:pt x="617" y="1302"/>
                    <a:pt x="1211" y="1302"/>
                    <a:pt x="1758" y="1325"/>
                  </a:cubicBezTo>
                  <a:cubicBezTo>
                    <a:pt x="1599" y="846"/>
                    <a:pt x="1370" y="389"/>
                    <a:pt x="1096"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0" name="Google Shape;1680;p43"/>
            <p:cNvSpPr/>
            <p:nvPr/>
          </p:nvSpPr>
          <p:spPr>
            <a:xfrm flipH="1">
              <a:off x="4411563" y="1576743"/>
              <a:ext cx="188109" cy="25977"/>
            </a:xfrm>
            <a:custGeom>
              <a:avLst/>
              <a:gdLst/>
              <a:ahLst/>
              <a:cxnLst/>
              <a:rect l="l" t="t" r="r" b="b"/>
              <a:pathLst>
                <a:path w="5388" h="744" extrusionOk="0">
                  <a:moveTo>
                    <a:pt x="4369" y="0"/>
                  </a:moveTo>
                  <a:cubicBezTo>
                    <a:pt x="2944" y="0"/>
                    <a:pt x="1297" y="58"/>
                    <a:pt x="0" y="58"/>
                  </a:cubicBezTo>
                  <a:cubicBezTo>
                    <a:pt x="365" y="310"/>
                    <a:pt x="776" y="515"/>
                    <a:pt x="1210" y="652"/>
                  </a:cubicBezTo>
                  <a:cubicBezTo>
                    <a:pt x="2009" y="652"/>
                    <a:pt x="2922" y="698"/>
                    <a:pt x="3789" y="743"/>
                  </a:cubicBezTo>
                  <a:cubicBezTo>
                    <a:pt x="4383" y="606"/>
                    <a:pt x="4908" y="355"/>
                    <a:pt x="5387" y="13"/>
                  </a:cubicBezTo>
                  <a:cubicBezTo>
                    <a:pt x="5067" y="4"/>
                    <a:pt x="4725" y="0"/>
                    <a:pt x="4369"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1" name="Google Shape;1681;p43"/>
            <p:cNvSpPr/>
            <p:nvPr/>
          </p:nvSpPr>
          <p:spPr>
            <a:xfrm flipH="1">
              <a:off x="4411563" y="1576743"/>
              <a:ext cx="188109" cy="25977"/>
            </a:xfrm>
            <a:custGeom>
              <a:avLst/>
              <a:gdLst/>
              <a:ahLst/>
              <a:cxnLst/>
              <a:rect l="l" t="t" r="r" b="b"/>
              <a:pathLst>
                <a:path w="5388" h="744" extrusionOk="0">
                  <a:moveTo>
                    <a:pt x="4369" y="0"/>
                  </a:moveTo>
                  <a:cubicBezTo>
                    <a:pt x="2944" y="0"/>
                    <a:pt x="1297" y="58"/>
                    <a:pt x="0" y="58"/>
                  </a:cubicBezTo>
                  <a:cubicBezTo>
                    <a:pt x="365" y="310"/>
                    <a:pt x="776" y="515"/>
                    <a:pt x="1210" y="652"/>
                  </a:cubicBezTo>
                  <a:cubicBezTo>
                    <a:pt x="2009" y="652"/>
                    <a:pt x="2922" y="698"/>
                    <a:pt x="3789" y="743"/>
                  </a:cubicBezTo>
                  <a:cubicBezTo>
                    <a:pt x="4383" y="606"/>
                    <a:pt x="4908" y="355"/>
                    <a:pt x="5387" y="13"/>
                  </a:cubicBezTo>
                  <a:cubicBezTo>
                    <a:pt x="5067" y="4"/>
                    <a:pt x="4725" y="0"/>
                    <a:pt x="4369"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2" name="Google Shape;1682;p43"/>
            <p:cNvSpPr/>
            <p:nvPr/>
          </p:nvSpPr>
          <p:spPr>
            <a:xfrm flipH="1">
              <a:off x="4342259" y="1431320"/>
              <a:ext cx="88468" cy="16794"/>
            </a:xfrm>
            <a:custGeom>
              <a:avLst/>
              <a:gdLst/>
              <a:ahLst/>
              <a:cxnLst/>
              <a:rect l="l" t="t" r="r" b="b"/>
              <a:pathLst>
                <a:path w="2534" h="481" extrusionOk="0">
                  <a:moveTo>
                    <a:pt x="2511" y="1"/>
                  </a:moveTo>
                  <a:cubicBezTo>
                    <a:pt x="1803" y="1"/>
                    <a:pt x="1027" y="24"/>
                    <a:pt x="228" y="46"/>
                  </a:cubicBezTo>
                  <a:cubicBezTo>
                    <a:pt x="160" y="206"/>
                    <a:pt x="92" y="343"/>
                    <a:pt x="0" y="480"/>
                  </a:cubicBezTo>
                  <a:cubicBezTo>
                    <a:pt x="890" y="480"/>
                    <a:pt x="1758" y="480"/>
                    <a:pt x="2534" y="457"/>
                  </a:cubicBezTo>
                  <a:cubicBezTo>
                    <a:pt x="2534" y="434"/>
                    <a:pt x="2534" y="389"/>
                    <a:pt x="2534" y="343"/>
                  </a:cubicBezTo>
                  <a:cubicBezTo>
                    <a:pt x="2534" y="229"/>
                    <a:pt x="2534" y="115"/>
                    <a:pt x="2511" y="1"/>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3" name="Google Shape;1683;p43"/>
            <p:cNvSpPr/>
            <p:nvPr/>
          </p:nvSpPr>
          <p:spPr>
            <a:xfrm flipH="1">
              <a:off x="4342259" y="1431320"/>
              <a:ext cx="88468" cy="16794"/>
            </a:xfrm>
            <a:custGeom>
              <a:avLst/>
              <a:gdLst/>
              <a:ahLst/>
              <a:cxnLst/>
              <a:rect l="l" t="t" r="r" b="b"/>
              <a:pathLst>
                <a:path w="2534" h="481" extrusionOk="0">
                  <a:moveTo>
                    <a:pt x="2511" y="1"/>
                  </a:moveTo>
                  <a:cubicBezTo>
                    <a:pt x="1803" y="1"/>
                    <a:pt x="1027" y="24"/>
                    <a:pt x="228" y="46"/>
                  </a:cubicBezTo>
                  <a:cubicBezTo>
                    <a:pt x="160" y="206"/>
                    <a:pt x="92" y="343"/>
                    <a:pt x="0" y="480"/>
                  </a:cubicBezTo>
                  <a:cubicBezTo>
                    <a:pt x="890" y="480"/>
                    <a:pt x="1758" y="480"/>
                    <a:pt x="2534" y="457"/>
                  </a:cubicBezTo>
                  <a:cubicBezTo>
                    <a:pt x="2534" y="434"/>
                    <a:pt x="2534" y="389"/>
                    <a:pt x="2534" y="343"/>
                  </a:cubicBezTo>
                  <a:cubicBezTo>
                    <a:pt x="2534" y="229"/>
                    <a:pt x="2534" y="115"/>
                    <a:pt x="2511"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4" name="Google Shape;1684;p43"/>
            <p:cNvSpPr/>
            <p:nvPr/>
          </p:nvSpPr>
          <p:spPr>
            <a:xfrm flipH="1">
              <a:off x="4347041" y="1393891"/>
              <a:ext cx="65356" cy="11976"/>
            </a:xfrm>
            <a:custGeom>
              <a:avLst/>
              <a:gdLst/>
              <a:ahLst/>
              <a:cxnLst/>
              <a:rect l="l" t="t" r="r" b="b"/>
              <a:pathLst>
                <a:path w="1872" h="343" extrusionOk="0">
                  <a:moveTo>
                    <a:pt x="46" y="0"/>
                  </a:moveTo>
                  <a:cubicBezTo>
                    <a:pt x="46" y="114"/>
                    <a:pt x="23" y="205"/>
                    <a:pt x="0" y="297"/>
                  </a:cubicBezTo>
                  <a:cubicBezTo>
                    <a:pt x="662" y="320"/>
                    <a:pt x="1301" y="320"/>
                    <a:pt x="1872" y="342"/>
                  </a:cubicBezTo>
                  <a:cubicBezTo>
                    <a:pt x="1849" y="228"/>
                    <a:pt x="1826" y="114"/>
                    <a:pt x="1803" y="23"/>
                  </a:cubicBezTo>
                  <a:cubicBezTo>
                    <a:pt x="1256" y="0"/>
                    <a:pt x="662" y="0"/>
                    <a:pt x="46"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5" name="Google Shape;1685;p43"/>
            <p:cNvSpPr/>
            <p:nvPr/>
          </p:nvSpPr>
          <p:spPr>
            <a:xfrm flipH="1">
              <a:off x="4347041" y="1393891"/>
              <a:ext cx="65356" cy="11976"/>
            </a:xfrm>
            <a:custGeom>
              <a:avLst/>
              <a:gdLst/>
              <a:ahLst/>
              <a:cxnLst/>
              <a:rect l="l" t="t" r="r" b="b"/>
              <a:pathLst>
                <a:path w="1872" h="343" extrusionOk="0">
                  <a:moveTo>
                    <a:pt x="46" y="0"/>
                  </a:moveTo>
                  <a:cubicBezTo>
                    <a:pt x="46" y="114"/>
                    <a:pt x="23" y="205"/>
                    <a:pt x="0" y="297"/>
                  </a:cubicBezTo>
                  <a:cubicBezTo>
                    <a:pt x="662" y="320"/>
                    <a:pt x="1301" y="320"/>
                    <a:pt x="1872" y="342"/>
                  </a:cubicBezTo>
                  <a:cubicBezTo>
                    <a:pt x="1849" y="228"/>
                    <a:pt x="1826" y="114"/>
                    <a:pt x="1803" y="23"/>
                  </a:cubicBezTo>
                  <a:cubicBezTo>
                    <a:pt x="1256" y="0"/>
                    <a:pt x="662" y="0"/>
                    <a:pt x="46"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6" name="Google Shape;1686;p43"/>
            <p:cNvSpPr/>
            <p:nvPr/>
          </p:nvSpPr>
          <p:spPr>
            <a:xfrm flipH="1">
              <a:off x="4372528" y="1332510"/>
              <a:ext cx="42279" cy="18365"/>
            </a:xfrm>
            <a:custGeom>
              <a:avLst/>
              <a:gdLst/>
              <a:ahLst/>
              <a:cxnLst/>
              <a:rect l="l" t="t" r="r" b="b"/>
              <a:pathLst>
                <a:path w="1211" h="526" extrusionOk="0">
                  <a:moveTo>
                    <a:pt x="777" y="0"/>
                  </a:moveTo>
                  <a:cubicBezTo>
                    <a:pt x="549" y="0"/>
                    <a:pt x="275" y="0"/>
                    <a:pt x="1" y="23"/>
                  </a:cubicBezTo>
                  <a:cubicBezTo>
                    <a:pt x="46" y="183"/>
                    <a:pt x="92" y="343"/>
                    <a:pt x="115" y="525"/>
                  </a:cubicBezTo>
                  <a:cubicBezTo>
                    <a:pt x="549" y="503"/>
                    <a:pt x="914" y="480"/>
                    <a:pt x="1210" y="457"/>
                  </a:cubicBezTo>
                  <a:cubicBezTo>
                    <a:pt x="1119" y="343"/>
                    <a:pt x="1051" y="252"/>
                    <a:pt x="982" y="160"/>
                  </a:cubicBezTo>
                  <a:cubicBezTo>
                    <a:pt x="914" y="92"/>
                    <a:pt x="845" y="46"/>
                    <a:pt x="777"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7" name="Google Shape;1687;p43"/>
            <p:cNvSpPr/>
            <p:nvPr/>
          </p:nvSpPr>
          <p:spPr>
            <a:xfrm flipH="1">
              <a:off x="4372528" y="1332510"/>
              <a:ext cx="42279" cy="18365"/>
            </a:xfrm>
            <a:custGeom>
              <a:avLst/>
              <a:gdLst/>
              <a:ahLst/>
              <a:cxnLst/>
              <a:rect l="l" t="t" r="r" b="b"/>
              <a:pathLst>
                <a:path w="1211" h="526" extrusionOk="0">
                  <a:moveTo>
                    <a:pt x="777" y="0"/>
                  </a:moveTo>
                  <a:cubicBezTo>
                    <a:pt x="549" y="0"/>
                    <a:pt x="275" y="0"/>
                    <a:pt x="1" y="23"/>
                  </a:cubicBezTo>
                  <a:cubicBezTo>
                    <a:pt x="46" y="183"/>
                    <a:pt x="92" y="343"/>
                    <a:pt x="115" y="525"/>
                  </a:cubicBezTo>
                  <a:cubicBezTo>
                    <a:pt x="549" y="503"/>
                    <a:pt x="914" y="480"/>
                    <a:pt x="1210" y="457"/>
                  </a:cubicBezTo>
                  <a:cubicBezTo>
                    <a:pt x="1119" y="343"/>
                    <a:pt x="1051" y="252"/>
                    <a:pt x="982" y="160"/>
                  </a:cubicBezTo>
                  <a:cubicBezTo>
                    <a:pt x="914" y="92"/>
                    <a:pt x="845" y="46"/>
                    <a:pt x="777"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8" name="Google Shape;1688;p43"/>
            <p:cNvSpPr/>
            <p:nvPr/>
          </p:nvSpPr>
          <p:spPr>
            <a:xfrm flipH="1">
              <a:off x="4345437" y="1476745"/>
              <a:ext cx="141081" cy="24755"/>
            </a:xfrm>
            <a:custGeom>
              <a:avLst/>
              <a:gdLst/>
              <a:ahLst/>
              <a:cxnLst/>
              <a:rect l="l" t="t" r="r" b="b"/>
              <a:pathLst>
                <a:path w="4041" h="709" extrusionOk="0">
                  <a:moveTo>
                    <a:pt x="4041" y="1"/>
                  </a:moveTo>
                  <a:cubicBezTo>
                    <a:pt x="3036" y="1"/>
                    <a:pt x="1941" y="24"/>
                    <a:pt x="845" y="69"/>
                  </a:cubicBezTo>
                  <a:cubicBezTo>
                    <a:pt x="594" y="275"/>
                    <a:pt x="297" y="457"/>
                    <a:pt x="0" y="617"/>
                  </a:cubicBezTo>
                  <a:cubicBezTo>
                    <a:pt x="1302" y="640"/>
                    <a:pt x="2648" y="686"/>
                    <a:pt x="3835" y="708"/>
                  </a:cubicBezTo>
                  <a:cubicBezTo>
                    <a:pt x="3926" y="480"/>
                    <a:pt x="3995" y="252"/>
                    <a:pt x="4041" y="1"/>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89" name="Google Shape;1689;p43"/>
            <p:cNvSpPr/>
            <p:nvPr/>
          </p:nvSpPr>
          <p:spPr>
            <a:xfrm flipH="1">
              <a:off x="4345437" y="1476745"/>
              <a:ext cx="141081" cy="24755"/>
            </a:xfrm>
            <a:custGeom>
              <a:avLst/>
              <a:gdLst/>
              <a:ahLst/>
              <a:cxnLst/>
              <a:rect l="l" t="t" r="r" b="b"/>
              <a:pathLst>
                <a:path w="4041" h="709" extrusionOk="0">
                  <a:moveTo>
                    <a:pt x="4041" y="1"/>
                  </a:moveTo>
                  <a:cubicBezTo>
                    <a:pt x="3036" y="1"/>
                    <a:pt x="1941" y="24"/>
                    <a:pt x="845" y="69"/>
                  </a:cubicBezTo>
                  <a:cubicBezTo>
                    <a:pt x="594" y="275"/>
                    <a:pt x="297" y="457"/>
                    <a:pt x="0" y="617"/>
                  </a:cubicBezTo>
                  <a:cubicBezTo>
                    <a:pt x="1302" y="640"/>
                    <a:pt x="2648" y="686"/>
                    <a:pt x="3835" y="708"/>
                  </a:cubicBezTo>
                  <a:cubicBezTo>
                    <a:pt x="3926" y="480"/>
                    <a:pt x="3995" y="252"/>
                    <a:pt x="4041"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0" name="Google Shape;1690;p43"/>
            <p:cNvSpPr/>
            <p:nvPr/>
          </p:nvSpPr>
          <p:spPr>
            <a:xfrm flipH="1">
              <a:off x="4370158" y="1534146"/>
              <a:ext cx="266173" cy="19936"/>
            </a:xfrm>
            <a:custGeom>
              <a:avLst/>
              <a:gdLst/>
              <a:ahLst/>
              <a:cxnLst/>
              <a:rect l="l" t="t" r="r" b="b"/>
              <a:pathLst>
                <a:path w="7624" h="571" extrusionOk="0">
                  <a:moveTo>
                    <a:pt x="0" y="0"/>
                  </a:moveTo>
                  <a:lnTo>
                    <a:pt x="0" y="0"/>
                  </a:lnTo>
                  <a:cubicBezTo>
                    <a:pt x="92" y="206"/>
                    <a:pt x="206" y="388"/>
                    <a:pt x="320" y="571"/>
                  </a:cubicBezTo>
                  <a:cubicBezTo>
                    <a:pt x="1049" y="522"/>
                    <a:pt x="1993" y="507"/>
                    <a:pt x="3013" y="507"/>
                  </a:cubicBezTo>
                  <a:cubicBezTo>
                    <a:pt x="4389" y="507"/>
                    <a:pt x="5903" y="535"/>
                    <a:pt x="7213" y="548"/>
                  </a:cubicBezTo>
                  <a:cubicBezTo>
                    <a:pt x="7350" y="388"/>
                    <a:pt x="7510" y="206"/>
                    <a:pt x="7624" y="23"/>
                  </a:cubicBezTo>
                  <a:cubicBezTo>
                    <a:pt x="6177" y="23"/>
                    <a:pt x="4402" y="58"/>
                    <a:pt x="2772" y="58"/>
                  </a:cubicBezTo>
                  <a:cubicBezTo>
                    <a:pt x="1753" y="58"/>
                    <a:pt x="790" y="44"/>
                    <a:pt x="0"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1" name="Google Shape;1691;p43"/>
            <p:cNvSpPr/>
            <p:nvPr/>
          </p:nvSpPr>
          <p:spPr>
            <a:xfrm flipH="1">
              <a:off x="4370158" y="1534146"/>
              <a:ext cx="266173" cy="19936"/>
            </a:xfrm>
            <a:custGeom>
              <a:avLst/>
              <a:gdLst/>
              <a:ahLst/>
              <a:cxnLst/>
              <a:rect l="l" t="t" r="r" b="b"/>
              <a:pathLst>
                <a:path w="7624" h="571" extrusionOk="0">
                  <a:moveTo>
                    <a:pt x="0" y="0"/>
                  </a:moveTo>
                  <a:lnTo>
                    <a:pt x="0" y="0"/>
                  </a:lnTo>
                  <a:cubicBezTo>
                    <a:pt x="92" y="206"/>
                    <a:pt x="206" y="388"/>
                    <a:pt x="320" y="571"/>
                  </a:cubicBezTo>
                  <a:cubicBezTo>
                    <a:pt x="1049" y="522"/>
                    <a:pt x="1993" y="507"/>
                    <a:pt x="3013" y="507"/>
                  </a:cubicBezTo>
                  <a:cubicBezTo>
                    <a:pt x="4389" y="507"/>
                    <a:pt x="5903" y="535"/>
                    <a:pt x="7213" y="548"/>
                  </a:cubicBezTo>
                  <a:cubicBezTo>
                    <a:pt x="7350" y="388"/>
                    <a:pt x="7510" y="206"/>
                    <a:pt x="7624" y="23"/>
                  </a:cubicBezTo>
                  <a:cubicBezTo>
                    <a:pt x="6177" y="23"/>
                    <a:pt x="4402" y="58"/>
                    <a:pt x="2772" y="58"/>
                  </a:cubicBezTo>
                  <a:cubicBezTo>
                    <a:pt x="1753" y="58"/>
                    <a:pt x="790" y="44"/>
                    <a:pt x="0"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2" name="Google Shape;1692;p43"/>
            <p:cNvSpPr/>
            <p:nvPr/>
          </p:nvSpPr>
          <p:spPr>
            <a:xfrm flipH="1">
              <a:off x="4430696" y="1448080"/>
              <a:ext cx="219984" cy="34740"/>
            </a:xfrm>
            <a:custGeom>
              <a:avLst/>
              <a:gdLst/>
              <a:ahLst/>
              <a:cxnLst/>
              <a:rect l="l" t="t" r="r" b="b"/>
              <a:pathLst>
                <a:path w="6301" h="995" extrusionOk="0">
                  <a:moveTo>
                    <a:pt x="6300" y="0"/>
                  </a:moveTo>
                  <a:lnTo>
                    <a:pt x="6300" y="0"/>
                  </a:lnTo>
                  <a:cubicBezTo>
                    <a:pt x="3881" y="23"/>
                    <a:pt x="1301" y="69"/>
                    <a:pt x="0" y="365"/>
                  </a:cubicBezTo>
                  <a:cubicBezTo>
                    <a:pt x="0" y="411"/>
                    <a:pt x="0" y="479"/>
                    <a:pt x="0" y="548"/>
                  </a:cubicBezTo>
                  <a:cubicBezTo>
                    <a:pt x="137" y="708"/>
                    <a:pt x="297" y="845"/>
                    <a:pt x="480" y="982"/>
                  </a:cubicBezTo>
                  <a:cubicBezTo>
                    <a:pt x="706" y="990"/>
                    <a:pt x="960" y="994"/>
                    <a:pt x="1235" y="994"/>
                  </a:cubicBezTo>
                  <a:cubicBezTo>
                    <a:pt x="2401" y="994"/>
                    <a:pt x="3959" y="927"/>
                    <a:pt x="5547" y="890"/>
                  </a:cubicBezTo>
                  <a:cubicBezTo>
                    <a:pt x="5844" y="616"/>
                    <a:pt x="6095" y="320"/>
                    <a:pt x="6300"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3" name="Google Shape;1693;p43"/>
            <p:cNvSpPr/>
            <p:nvPr/>
          </p:nvSpPr>
          <p:spPr>
            <a:xfrm flipH="1">
              <a:off x="4430696" y="1448080"/>
              <a:ext cx="219984" cy="34740"/>
            </a:xfrm>
            <a:custGeom>
              <a:avLst/>
              <a:gdLst/>
              <a:ahLst/>
              <a:cxnLst/>
              <a:rect l="l" t="t" r="r" b="b"/>
              <a:pathLst>
                <a:path w="6301" h="995" extrusionOk="0">
                  <a:moveTo>
                    <a:pt x="6300" y="0"/>
                  </a:moveTo>
                  <a:lnTo>
                    <a:pt x="6300" y="0"/>
                  </a:lnTo>
                  <a:cubicBezTo>
                    <a:pt x="3881" y="23"/>
                    <a:pt x="1301" y="69"/>
                    <a:pt x="0" y="365"/>
                  </a:cubicBezTo>
                  <a:cubicBezTo>
                    <a:pt x="0" y="411"/>
                    <a:pt x="0" y="479"/>
                    <a:pt x="0" y="548"/>
                  </a:cubicBezTo>
                  <a:cubicBezTo>
                    <a:pt x="137" y="708"/>
                    <a:pt x="297" y="845"/>
                    <a:pt x="480" y="982"/>
                  </a:cubicBezTo>
                  <a:cubicBezTo>
                    <a:pt x="706" y="990"/>
                    <a:pt x="960" y="994"/>
                    <a:pt x="1235" y="994"/>
                  </a:cubicBezTo>
                  <a:cubicBezTo>
                    <a:pt x="2401" y="994"/>
                    <a:pt x="3959" y="927"/>
                    <a:pt x="5547" y="890"/>
                  </a:cubicBezTo>
                  <a:cubicBezTo>
                    <a:pt x="5844" y="616"/>
                    <a:pt x="6095" y="320"/>
                    <a:pt x="6300"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4" name="Google Shape;1694;p43"/>
            <p:cNvSpPr/>
            <p:nvPr/>
          </p:nvSpPr>
          <p:spPr>
            <a:xfrm flipH="1">
              <a:off x="4412367" y="1403702"/>
              <a:ext cx="235136" cy="33274"/>
            </a:xfrm>
            <a:custGeom>
              <a:avLst/>
              <a:gdLst/>
              <a:ahLst/>
              <a:cxnLst/>
              <a:rect l="l" t="t" r="r" b="b"/>
              <a:pathLst>
                <a:path w="6735" h="953" extrusionOk="0">
                  <a:moveTo>
                    <a:pt x="4327" y="1"/>
                  </a:moveTo>
                  <a:cubicBezTo>
                    <a:pt x="2722" y="1"/>
                    <a:pt x="1195" y="31"/>
                    <a:pt x="206" y="153"/>
                  </a:cubicBezTo>
                  <a:cubicBezTo>
                    <a:pt x="115" y="381"/>
                    <a:pt x="46" y="632"/>
                    <a:pt x="1" y="883"/>
                  </a:cubicBezTo>
                  <a:cubicBezTo>
                    <a:pt x="496" y="933"/>
                    <a:pt x="1166" y="953"/>
                    <a:pt x="1938" y="953"/>
                  </a:cubicBezTo>
                  <a:cubicBezTo>
                    <a:pt x="3266" y="953"/>
                    <a:pt x="4893" y="895"/>
                    <a:pt x="6437" y="837"/>
                  </a:cubicBezTo>
                  <a:cubicBezTo>
                    <a:pt x="6574" y="586"/>
                    <a:pt x="6666" y="312"/>
                    <a:pt x="6734" y="16"/>
                  </a:cubicBezTo>
                  <a:cubicBezTo>
                    <a:pt x="5951" y="8"/>
                    <a:pt x="5129" y="1"/>
                    <a:pt x="4327" y="1"/>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5" name="Google Shape;1695;p43"/>
            <p:cNvSpPr/>
            <p:nvPr/>
          </p:nvSpPr>
          <p:spPr>
            <a:xfrm flipH="1">
              <a:off x="4412367" y="1403702"/>
              <a:ext cx="235136" cy="33274"/>
            </a:xfrm>
            <a:custGeom>
              <a:avLst/>
              <a:gdLst/>
              <a:ahLst/>
              <a:cxnLst/>
              <a:rect l="l" t="t" r="r" b="b"/>
              <a:pathLst>
                <a:path w="6735" h="953" extrusionOk="0">
                  <a:moveTo>
                    <a:pt x="4327" y="1"/>
                  </a:moveTo>
                  <a:cubicBezTo>
                    <a:pt x="2722" y="1"/>
                    <a:pt x="1195" y="31"/>
                    <a:pt x="206" y="153"/>
                  </a:cubicBezTo>
                  <a:cubicBezTo>
                    <a:pt x="115" y="381"/>
                    <a:pt x="46" y="632"/>
                    <a:pt x="1" y="883"/>
                  </a:cubicBezTo>
                  <a:cubicBezTo>
                    <a:pt x="496" y="933"/>
                    <a:pt x="1166" y="953"/>
                    <a:pt x="1938" y="953"/>
                  </a:cubicBezTo>
                  <a:cubicBezTo>
                    <a:pt x="3266" y="953"/>
                    <a:pt x="4893" y="895"/>
                    <a:pt x="6437" y="837"/>
                  </a:cubicBezTo>
                  <a:cubicBezTo>
                    <a:pt x="6574" y="586"/>
                    <a:pt x="6666" y="312"/>
                    <a:pt x="6734" y="16"/>
                  </a:cubicBezTo>
                  <a:cubicBezTo>
                    <a:pt x="5951" y="8"/>
                    <a:pt x="5129" y="1"/>
                    <a:pt x="4327"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6" name="Google Shape;1696;p43"/>
            <p:cNvSpPr/>
            <p:nvPr/>
          </p:nvSpPr>
          <p:spPr>
            <a:xfrm flipH="1">
              <a:off x="4408387" y="1350841"/>
              <a:ext cx="223964" cy="43888"/>
            </a:xfrm>
            <a:custGeom>
              <a:avLst/>
              <a:gdLst/>
              <a:ahLst/>
              <a:cxnLst/>
              <a:rect l="l" t="t" r="r" b="b"/>
              <a:pathLst>
                <a:path w="6415" h="1257" extrusionOk="0">
                  <a:moveTo>
                    <a:pt x="6346" y="0"/>
                  </a:moveTo>
                  <a:cubicBezTo>
                    <a:pt x="4725" y="69"/>
                    <a:pt x="2329" y="92"/>
                    <a:pt x="640" y="206"/>
                  </a:cubicBezTo>
                  <a:cubicBezTo>
                    <a:pt x="411" y="480"/>
                    <a:pt x="183" y="799"/>
                    <a:pt x="0" y="1142"/>
                  </a:cubicBezTo>
                  <a:cubicBezTo>
                    <a:pt x="870" y="1233"/>
                    <a:pt x="2078" y="1257"/>
                    <a:pt x="3370" y="1257"/>
                  </a:cubicBezTo>
                  <a:cubicBezTo>
                    <a:pt x="4351" y="1257"/>
                    <a:pt x="5380" y="1243"/>
                    <a:pt x="6346" y="1233"/>
                  </a:cubicBezTo>
                  <a:cubicBezTo>
                    <a:pt x="6392" y="1050"/>
                    <a:pt x="6414" y="845"/>
                    <a:pt x="6414" y="640"/>
                  </a:cubicBezTo>
                  <a:cubicBezTo>
                    <a:pt x="6414" y="434"/>
                    <a:pt x="6392" y="206"/>
                    <a:pt x="6346"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7" name="Google Shape;1697;p43"/>
            <p:cNvSpPr/>
            <p:nvPr/>
          </p:nvSpPr>
          <p:spPr>
            <a:xfrm flipH="1">
              <a:off x="4408387" y="1350841"/>
              <a:ext cx="223964" cy="43888"/>
            </a:xfrm>
            <a:custGeom>
              <a:avLst/>
              <a:gdLst/>
              <a:ahLst/>
              <a:cxnLst/>
              <a:rect l="l" t="t" r="r" b="b"/>
              <a:pathLst>
                <a:path w="6415" h="1257" extrusionOk="0">
                  <a:moveTo>
                    <a:pt x="6346" y="0"/>
                  </a:moveTo>
                  <a:cubicBezTo>
                    <a:pt x="4725" y="69"/>
                    <a:pt x="2329" y="92"/>
                    <a:pt x="640" y="206"/>
                  </a:cubicBezTo>
                  <a:cubicBezTo>
                    <a:pt x="411" y="480"/>
                    <a:pt x="183" y="799"/>
                    <a:pt x="0" y="1142"/>
                  </a:cubicBezTo>
                  <a:cubicBezTo>
                    <a:pt x="870" y="1233"/>
                    <a:pt x="2078" y="1257"/>
                    <a:pt x="3370" y="1257"/>
                  </a:cubicBezTo>
                  <a:cubicBezTo>
                    <a:pt x="4351" y="1257"/>
                    <a:pt x="5380" y="1243"/>
                    <a:pt x="6346" y="1233"/>
                  </a:cubicBezTo>
                  <a:cubicBezTo>
                    <a:pt x="6392" y="1050"/>
                    <a:pt x="6414" y="845"/>
                    <a:pt x="6414" y="640"/>
                  </a:cubicBezTo>
                  <a:cubicBezTo>
                    <a:pt x="6414" y="434"/>
                    <a:pt x="6392" y="206"/>
                    <a:pt x="6346"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8" name="Google Shape;1698;p43"/>
            <p:cNvSpPr/>
            <p:nvPr/>
          </p:nvSpPr>
          <p:spPr>
            <a:xfrm flipH="1">
              <a:off x="4414775" y="1300632"/>
              <a:ext cx="185700" cy="47065"/>
            </a:xfrm>
            <a:custGeom>
              <a:avLst/>
              <a:gdLst/>
              <a:ahLst/>
              <a:cxnLst/>
              <a:rect l="l" t="t" r="r" b="b"/>
              <a:pathLst>
                <a:path w="5319" h="1348" extrusionOk="0">
                  <a:moveTo>
                    <a:pt x="3310" y="0"/>
                  </a:moveTo>
                  <a:cubicBezTo>
                    <a:pt x="2032" y="0"/>
                    <a:pt x="868" y="525"/>
                    <a:pt x="0" y="1347"/>
                  </a:cubicBezTo>
                  <a:cubicBezTo>
                    <a:pt x="1187" y="1233"/>
                    <a:pt x="3607" y="982"/>
                    <a:pt x="5319" y="936"/>
                  </a:cubicBezTo>
                  <a:cubicBezTo>
                    <a:pt x="5250" y="731"/>
                    <a:pt x="5182" y="548"/>
                    <a:pt x="5090" y="366"/>
                  </a:cubicBezTo>
                  <a:cubicBezTo>
                    <a:pt x="4543" y="137"/>
                    <a:pt x="3949" y="0"/>
                    <a:pt x="3310"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99" name="Google Shape;1699;p43"/>
            <p:cNvSpPr/>
            <p:nvPr/>
          </p:nvSpPr>
          <p:spPr>
            <a:xfrm flipH="1">
              <a:off x="4414775" y="1300632"/>
              <a:ext cx="185700" cy="47065"/>
            </a:xfrm>
            <a:custGeom>
              <a:avLst/>
              <a:gdLst/>
              <a:ahLst/>
              <a:cxnLst/>
              <a:rect l="l" t="t" r="r" b="b"/>
              <a:pathLst>
                <a:path w="5319" h="1348" extrusionOk="0">
                  <a:moveTo>
                    <a:pt x="3310" y="0"/>
                  </a:moveTo>
                  <a:cubicBezTo>
                    <a:pt x="2032" y="0"/>
                    <a:pt x="868" y="525"/>
                    <a:pt x="0" y="1347"/>
                  </a:cubicBezTo>
                  <a:cubicBezTo>
                    <a:pt x="1187" y="1233"/>
                    <a:pt x="3607" y="982"/>
                    <a:pt x="5319" y="936"/>
                  </a:cubicBezTo>
                  <a:cubicBezTo>
                    <a:pt x="5250" y="731"/>
                    <a:pt x="5182" y="548"/>
                    <a:pt x="5090" y="366"/>
                  </a:cubicBezTo>
                  <a:cubicBezTo>
                    <a:pt x="4543" y="137"/>
                    <a:pt x="3949" y="0"/>
                    <a:pt x="3310"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0" name="Google Shape;1700;p43"/>
            <p:cNvSpPr/>
            <p:nvPr/>
          </p:nvSpPr>
          <p:spPr>
            <a:xfrm flipH="1">
              <a:off x="4486486" y="1497136"/>
              <a:ext cx="123555" cy="15502"/>
            </a:xfrm>
            <a:custGeom>
              <a:avLst/>
              <a:gdLst/>
              <a:ahLst/>
              <a:cxnLst/>
              <a:rect l="l" t="t" r="r" b="b"/>
              <a:pathLst>
                <a:path w="3539" h="444" extrusionOk="0">
                  <a:moveTo>
                    <a:pt x="952" y="1"/>
                  </a:moveTo>
                  <a:cubicBezTo>
                    <a:pt x="620" y="1"/>
                    <a:pt x="301" y="4"/>
                    <a:pt x="1" y="10"/>
                  </a:cubicBezTo>
                  <a:cubicBezTo>
                    <a:pt x="548" y="284"/>
                    <a:pt x="1142" y="444"/>
                    <a:pt x="1781" y="444"/>
                  </a:cubicBezTo>
                  <a:cubicBezTo>
                    <a:pt x="2420" y="444"/>
                    <a:pt x="3013" y="284"/>
                    <a:pt x="3538" y="33"/>
                  </a:cubicBezTo>
                  <a:cubicBezTo>
                    <a:pt x="2635" y="17"/>
                    <a:pt x="1754" y="1"/>
                    <a:pt x="952" y="1"/>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1" name="Google Shape;1701;p43"/>
            <p:cNvSpPr/>
            <p:nvPr/>
          </p:nvSpPr>
          <p:spPr>
            <a:xfrm flipH="1">
              <a:off x="4486486" y="1497136"/>
              <a:ext cx="123555" cy="15502"/>
            </a:xfrm>
            <a:custGeom>
              <a:avLst/>
              <a:gdLst/>
              <a:ahLst/>
              <a:cxnLst/>
              <a:rect l="l" t="t" r="r" b="b"/>
              <a:pathLst>
                <a:path w="3539" h="444" extrusionOk="0">
                  <a:moveTo>
                    <a:pt x="952" y="1"/>
                  </a:moveTo>
                  <a:cubicBezTo>
                    <a:pt x="620" y="1"/>
                    <a:pt x="301" y="4"/>
                    <a:pt x="1" y="10"/>
                  </a:cubicBezTo>
                  <a:cubicBezTo>
                    <a:pt x="548" y="284"/>
                    <a:pt x="1142" y="444"/>
                    <a:pt x="1781" y="444"/>
                  </a:cubicBezTo>
                  <a:cubicBezTo>
                    <a:pt x="2420" y="444"/>
                    <a:pt x="3013" y="284"/>
                    <a:pt x="3538" y="33"/>
                  </a:cubicBezTo>
                  <a:cubicBezTo>
                    <a:pt x="2635" y="17"/>
                    <a:pt x="1754" y="1"/>
                    <a:pt x="952"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2" name="Google Shape;1702;p43"/>
            <p:cNvSpPr/>
            <p:nvPr/>
          </p:nvSpPr>
          <p:spPr>
            <a:xfrm flipH="1">
              <a:off x="4422736" y="1432927"/>
              <a:ext cx="227944" cy="27932"/>
            </a:xfrm>
            <a:custGeom>
              <a:avLst/>
              <a:gdLst/>
              <a:ahLst/>
              <a:cxnLst/>
              <a:rect l="l" t="t" r="r" b="b"/>
              <a:pathLst>
                <a:path w="6529" h="800" extrusionOk="0">
                  <a:moveTo>
                    <a:pt x="6528" y="0"/>
                  </a:moveTo>
                  <a:cubicBezTo>
                    <a:pt x="4984" y="58"/>
                    <a:pt x="3357" y="116"/>
                    <a:pt x="2029" y="116"/>
                  </a:cubicBezTo>
                  <a:cubicBezTo>
                    <a:pt x="1257" y="116"/>
                    <a:pt x="587" y="96"/>
                    <a:pt x="92" y="46"/>
                  </a:cubicBezTo>
                  <a:cubicBezTo>
                    <a:pt x="46" y="297"/>
                    <a:pt x="23" y="525"/>
                    <a:pt x="0" y="799"/>
                  </a:cubicBezTo>
                  <a:cubicBezTo>
                    <a:pt x="1301" y="503"/>
                    <a:pt x="3881" y="457"/>
                    <a:pt x="6300" y="434"/>
                  </a:cubicBezTo>
                  <a:cubicBezTo>
                    <a:pt x="6392" y="297"/>
                    <a:pt x="6460" y="160"/>
                    <a:pt x="6528"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3" name="Google Shape;1703;p43"/>
            <p:cNvSpPr/>
            <p:nvPr/>
          </p:nvSpPr>
          <p:spPr>
            <a:xfrm flipH="1">
              <a:off x="4422736" y="1432927"/>
              <a:ext cx="227944" cy="27932"/>
            </a:xfrm>
            <a:custGeom>
              <a:avLst/>
              <a:gdLst/>
              <a:ahLst/>
              <a:cxnLst/>
              <a:rect l="l" t="t" r="r" b="b"/>
              <a:pathLst>
                <a:path w="6529" h="800" extrusionOk="0">
                  <a:moveTo>
                    <a:pt x="6528" y="0"/>
                  </a:moveTo>
                  <a:cubicBezTo>
                    <a:pt x="4984" y="58"/>
                    <a:pt x="3357" y="116"/>
                    <a:pt x="2029" y="116"/>
                  </a:cubicBezTo>
                  <a:cubicBezTo>
                    <a:pt x="1257" y="116"/>
                    <a:pt x="587" y="96"/>
                    <a:pt x="92" y="46"/>
                  </a:cubicBezTo>
                  <a:cubicBezTo>
                    <a:pt x="46" y="297"/>
                    <a:pt x="23" y="525"/>
                    <a:pt x="0" y="799"/>
                  </a:cubicBezTo>
                  <a:cubicBezTo>
                    <a:pt x="1301" y="503"/>
                    <a:pt x="3881" y="457"/>
                    <a:pt x="6300" y="434"/>
                  </a:cubicBezTo>
                  <a:cubicBezTo>
                    <a:pt x="6392" y="297"/>
                    <a:pt x="6460" y="160"/>
                    <a:pt x="6528"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4" name="Google Shape;1704;p43"/>
            <p:cNvSpPr/>
            <p:nvPr/>
          </p:nvSpPr>
          <p:spPr>
            <a:xfrm flipH="1">
              <a:off x="4422736" y="1432927"/>
              <a:ext cx="227944" cy="27932"/>
            </a:xfrm>
            <a:custGeom>
              <a:avLst/>
              <a:gdLst/>
              <a:ahLst/>
              <a:cxnLst/>
              <a:rect l="l" t="t" r="r" b="b"/>
              <a:pathLst>
                <a:path w="6529" h="800" extrusionOk="0">
                  <a:moveTo>
                    <a:pt x="6528" y="0"/>
                  </a:moveTo>
                  <a:cubicBezTo>
                    <a:pt x="4984" y="58"/>
                    <a:pt x="3357" y="116"/>
                    <a:pt x="2029" y="116"/>
                  </a:cubicBezTo>
                  <a:cubicBezTo>
                    <a:pt x="1257" y="116"/>
                    <a:pt x="587" y="96"/>
                    <a:pt x="92" y="46"/>
                  </a:cubicBezTo>
                  <a:cubicBezTo>
                    <a:pt x="46" y="297"/>
                    <a:pt x="23" y="525"/>
                    <a:pt x="0" y="799"/>
                  </a:cubicBezTo>
                  <a:cubicBezTo>
                    <a:pt x="1301" y="503"/>
                    <a:pt x="3881" y="457"/>
                    <a:pt x="6300" y="434"/>
                  </a:cubicBezTo>
                  <a:cubicBezTo>
                    <a:pt x="6392" y="297"/>
                    <a:pt x="6460" y="160"/>
                    <a:pt x="6528"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5" name="Google Shape;1705;p43"/>
            <p:cNvSpPr/>
            <p:nvPr/>
          </p:nvSpPr>
          <p:spPr>
            <a:xfrm flipH="1">
              <a:off x="4457020" y="1479154"/>
              <a:ext cx="176937" cy="19168"/>
            </a:xfrm>
            <a:custGeom>
              <a:avLst/>
              <a:gdLst/>
              <a:ahLst/>
              <a:cxnLst/>
              <a:rect l="l" t="t" r="r" b="b"/>
              <a:pathLst>
                <a:path w="5068" h="549" extrusionOk="0">
                  <a:moveTo>
                    <a:pt x="5068" y="0"/>
                  </a:moveTo>
                  <a:lnTo>
                    <a:pt x="5068" y="0"/>
                  </a:lnTo>
                  <a:cubicBezTo>
                    <a:pt x="3480" y="37"/>
                    <a:pt x="1922" y="104"/>
                    <a:pt x="756" y="104"/>
                  </a:cubicBezTo>
                  <a:cubicBezTo>
                    <a:pt x="481" y="104"/>
                    <a:pt x="227" y="100"/>
                    <a:pt x="1" y="92"/>
                  </a:cubicBezTo>
                  <a:lnTo>
                    <a:pt x="1" y="92"/>
                  </a:lnTo>
                  <a:cubicBezTo>
                    <a:pt x="206" y="274"/>
                    <a:pt x="434" y="411"/>
                    <a:pt x="686" y="525"/>
                  </a:cubicBezTo>
                  <a:cubicBezTo>
                    <a:pt x="986" y="519"/>
                    <a:pt x="1305" y="516"/>
                    <a:pt x="1637" y="516"/>
                  </a:cubicBezTo>
                  <a:cubicBezTo>
                    <a:pt x="2439" y="516"/>
                    <a:pt x="3320" y="532"/>
                    <a:pt x="4223" y="548"/>
                  </a:cubicBezTo>
                  <a:cubicBezTo>
                    <a:pt x="4520" y="388"/>
                    <a:pt x="4817" y="206"/>
                    <a:pt x="5068"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6" name="Google Shape;1706;p43"/>
            <p:cNvSpPr/>
            <p:nvPr/>
          </p:nvSpPr>
          <p:spPr>
            <a:xfrm flipH="1">
              <a:off x="4457020" y="1479154"/>
              <a:ext cx="176937" cy="19168"/>
            </a:xfrm>
            <a:custGeom>
              <a:avLst/>
              <a:gdLst/>
              <a:ahLst/>
              <a:cxnLst/>
              <a:rect l="l" t="t" r="r" b="b"/>
              <a:pathLst>
                <a:path w="5068" h="549" extrusionOk="0">
                  <a:moveTo>
                    <a:pt x="5068" y="0"/>
                  </a:moveTo>
                  <a:lnTo>
                    <a:pt x="5068" y="0"/>
                  </a:lnTo>
                  <a:cubicBezTo>
                    <a:pt x="3480" y="37"/>
                    <a:pt x="1922" y="104"/>
                    <a:pt x="756" y="104"/>
                  </a:cubicBezTo>
                  <a:cubicBezTo>
                    <a:pt x="481" y="104"/>
                    <a:pt x="227" y="100"/>
                    <a:pt x="1" y="92"/>
                  </a:cubicBezTo>
                  <a:lnTo>
                    <a:pt x="1" y="92"/>
                  </a:lnTo>
                  <a:cubicBezTo>
                    <a:pt x="206" y="274"/>
                    <a:pt x="434" y="411"/>
                    <a:pt x="686" y="525"/>
                  </a:cubicBezTo>
                  <a:cubicBezTo>
                    <a:pt x="986" y="519"/>
                    <a:pt x="1305" y="516"/>
                    <a:pt x="1637" y="516"/>
                  </a:cubicBezTo>
                  <a:cubicBezTo>
                    <a:pt x="2439" y="516"/>
                    <a:pt x="3320" y="532"/>
                    <a:pt x="4223" y="548"/>
                  </a:cubicBezTo>
                  <a:cubicBezTo>
                    <a:pt x="4520" y="388"/>
                    <a:pt x="4817" y="206"/>
                    <a:pt x="5068"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7" name="Google Shape;1707;p43"/>
            <p:cNvSpPr/>
            <p:nvPr/>
          </p:nvSpPr>
          <p:spPr>
            <a:xfrm flipH="1">
              <a:off x="4457020" y="1479154"/>
              <a:ext cx="176937" cy="19168"/>
            </a:xfrm>
            <a:custGeom>
              <a:avLst/>
              <a:gdLst/>
              <a:ahLst/>
              <a:cxnLst/>
              <a:rect l="l" t="t" r="r" b="b"/>
              <a:pathLst>
                <a:path w="5068" h="549" extrusionOk="0">
                  <a:moveTo>
                    <a:pt x="5068" y="0"/>
                  </a:moveTo>
                  <a:lnTo>
                    <a:pt x="5068" y="0"/>
                  </a:lnTo>
                  <a:cubicBezTo>
                    <a:pt x="3480" y="37"/>
                    <a:pt x="1922" y="104"/>
                    <a:pt x="756" y="104"/>
                  </a:cubicBezTo>
                  <a:cubicBezTo>
                    <a:pt x="481" y="104"/>
                    <a:pt x="227" y="100"/>
                    <a:pt x="1" y="92"/>
                  </a:cubicBezTo>
                  <a:lnTo>
                    <a:pt x="1" y="92"/>
                  </a:lnTo>
                  <a:cubicBezTo>
                    <a:pt x="206" y="274"/>
                    <a:pt x="434" y="411"/>
                    <a:pt x="686" y="525"/>
                  </a:cubicBezTo>
                  <a:cubicBezTo>
                    <a:pt x="986" y="519"/>
                    <a:pt x="1305" y="516"/>
                    <a:pt x="1637" y="516"/>
                  </a:cubicBezTo>
                  <a:cubicBezTo>
                    <a:pt x="2439" y="516"/>
                    <a:pt x="3320" y="532"/>
                    <a:pt x="4223" y="548"/>
                  </a:cubicBezTo>
                  <a:cubicBezTo>
                    <a:pt x="4520" y="388"/>
                    <a:pt x="4817" y="206"/>
                    <a:pt x="5068"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8" name="Google Shape;1708;p43"/>
            <p:cNvSpPr/>
            <p:nvPr/>
          </p:nvSpPr>
          <p:spPr>
            <a:xfrm flipH="1">
              <a:off x="4410796" y="1390679"/>
              <a:ext cx="229515" cy="18365"/>
            </a:xfrm>
            <a:custGeom>
              <a:avLst/>
              <a:gdLst/>
              <a:ahLst/>
              <a:cxnLst/>
              <a:rect l="l" t="t" r="r" b="b"/>
              <a:pathLst>
                <a:path w="6574" h="526" extrusionOk="0">
                  <a:moveTo>
                    <a:pt x="228" y="1"/>
                  </a:moveTo>
                  <a:cubicBezTo>
                    <a:pt x="160" y="160"/>
                    <a:pt x="69" y="343"/>
                    <a:pt x="0" y="526"/>
                  </a:cubicBezTo>
                  <a:cubicBezTo>
                    <a:pt x="989" y="404"/>
                    <a:pt x="2516" y="374"/>
                    <a:pt x="4121" y="374"/>
                  </a:cubicBezTo>
                  <a:cubicBezTo>
                    <a:pt x="4923" y="374"/>
                    <a:pt x="5745" y="381"/>
                    <a:pt x="6528" y="389"/>
                  </a:cubicBezTo>
                  <a:cubicBezTo>
                    <a:pt x="6551" y="297"/>
                    <a:pt x="6574" y="206"/>
                    <a:pt x="6574" y="92"/>
                  </a:cubicBezTo>
                  <a:lnTo>
                    <a:pt x="6574" y="92"/>
                  </a:lnTo>
                  <a:cubicBezTo>
                    <a:pt x="5608" y="102"/>
                    <a:pt x="4579" y="116"/>
                    <a:pt x="3598" y="116"/>
                  </a:cubicBezTo>
                  <a:cubicBezTo>
                    <a:pt x="2306" y="116"/>
                    <a:pt x="1098" y="92"/>
                    <a:pt x="228" y="1"/>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09" name="Google Shape;1709;p43"/>
            <p:cNvSpPr/>
            <p:nvPr/>
          </p:nvSpPr>
          <p:spPr>
            <a:xfrm flipH="1">
              <a:off x="4410796" y="1390679"/>
              <a:ext cx="229515" cy="18365"/>
            </a:xfrm>
            <a:custGeom>
              <a:avLst/>
              <a:gdLst/>
              <a:ahLst/>
              <a:cxnLst/>
              <a:rect l="l" t="t" r="r" b="b"/>
              <a:pathLst>
                <a:path w="6574" h="526" extrusionOk="0">
                  <a:moveTo>
                    <a:pt x="228" y="1"/>
                  </a:moveTo>
                  <a:cubicBezTo>
                    <a:pt x="160" y="160"/>
                    <a:pt x="69" y="343"/>
                    <a:pt x="0" y="526"/>
                  </a:cubicBezTo>
                  <a:cubicBezTo>
                    <a:pt x="989" y="404"/>
                    <a:pt x="2516" y="374"/>
                    <a:pt x="4121" y="374"/>
                  </a:cubicBezTo>
                  <a:cubicBezTo>
                    <a:pt x="4923" y="374"/>
                    <a:pt x="5745" y="381"/>
                    <a:pt x="6528" y="389"/>
                  </a:cubicBezTo>
                  <a:cubicBezTo>
                    <a:pt x="6551" y="297"/>
                    <a:pt x="6574" y="206"/>
                    <a:pt x="6574" y="92"/>
                  </a:cubicBezTo>
                  <a:lnTo>
                    <a:pt x="6574" y="92"/>
                  </a:lnTo>
                  <a:cubicBezTo>
                    <a:pt x="5608" y="102"/>
                    <a:pt x="4579" y="116"/>
                    <a:pt x="3598" y="116"/>
                  </a:cubicBezTo>
                  <a:cubicBezTo>
                    <a:pt x="2306" y="116"/>
                    <a:pt x="1098" y="92"/>
                    <a:pt x="228" y="1"/>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0" name="Google Shape;1710;p43"/>
            <p:cNvSpPr/>
            <p:nvPr/>
          </p:nvSpPr>
          <p:spPr>
            <a:xfrm flipH="1">
              <a:off x="4410796" y="1390679"/>
              <a:ext cx="229515" cy="18365"/>
            </a:xfrm>
            <a:custGeom>
              <a:avLst/>
              <a:gdLst/>
              <a:ahLst/>
              <a:cxnLst/>
              <a:rect l="l" t="t" r="r" b="b"/>
              <a:pathLst>
                <a:path w="6574" h="526" extrusionOk="0">
                  <a:moveTo>
                    <a:pt x="228" y="1"/>
                  </a:moveTo>
                  <a:cubicBezTo>
                    <a:pt x="160" y="160"/>
                    <a:pt x="69" y="343"/>
                    <a:pt x="0" y="526"/>
                  </a:cubicBezTo>
                  <a:cubicBezTo>
                    <a:pt x="989" y="404"/>
                    <a:pt x="2516" y="374"/>
                    <a:pt x="4121" y="374"/>
                  </a:cubicBezTo>
                  <a:cubicBezTo>
                    <a:pt x="4923" y="374"/>
                    <a:pt x="5745" y="381"/>
                    <a:pt x="6528" y="389"/>
                  </a:cubicBezTo>
                  <a:cubicBezTo>
                    <a:pt x="6551" y="297"/>
                    <a:pt x="6574" y="206"/>
                    <a:pt x="6574" y="92"/>
                  </a:cubicBezTo>
                  <a:lnTo>
                    <a:pt x="6574" y="92"/>
                  </a:lnTo>
                  <a:cubicBezTo>
                    <a:pt x="5608" y="102"/>
                    <a:pt x="4579" y="116"/>
                    <a:pt x="3598" y="116"/>
                  </a:cubicBezTo>
                  <a:cubicBezTo>
                    <a:pt x="2306" y="116"/>
                    <a:pt x="1098" y="92"/>
                    <a:pt x="228"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1" name="Google Shape;1711;p43"/>
            <p:cNvSpPr/>
            <p:nvPr/>
          </p:nvSpPr>
          <p:spPr>
            <a:xfrm flipH="1">
              <a:off x="4410796" y="1333313"/>
              <a:ext cx="199246" cy="24720"/>
            </a:xfrm>
            <a:custGeom>
              <a:avLst/>
              <a:gdLst/>
              <a:ahLst/>
              <a:cxnLst/>
              <a:rect l="l" t="t" r="r" b="b"/>
              <a:pathLst>
                <a:path w="5707" h="708" extrusionOk="0">
                  <a:moveTo>
                    <a:pt x="5593" y="0"/>
                  </a:moveTo>
                  <a:cubicBezTo>
                    <a:pt x="3881" y="46"/>
                    <a:pt x="1461" y="297"/>
                    <a:pt x="274" y="411"/>
                  </a:cubicBezTo>
                  <a:cubicBezTo>
                    <a:pt x="183" y="502"/>
                    <a:pt x="92" y="617"/>
                    <a:pt x="1" y="708"/>
                  </a:cubicBezTo>
                  <a:cubicBezTo>
                    <a:pt x="1690" y="594"/>
                    <a:pt x="4086" y="571"/>
                    <a:pt x="5707" y="502"/>
                  </a:cubicBezTo>
                  <a:cubicBezTo>
                    <a:pt x="5684" y="320"/>
                    <a:pt x="5638" y="160"/>
                    <a:pt x="5593" y="0"/>
                  </a:cubicBezTo>
                  <a:close/>
                </a:path>
              </a:pathLst>
            </a:custGeom>
            <a:solidFill>
              <a:srgbClr val="C18495"/>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2" name="Google Shape;1712;p43"/>
            <p:cNvSpPr/>
            <p:nvPr/>
          </p:nvSpPr>
          <p:spPr>
            <a:xfrm flipH="1">
              <a:off x="4410796" y="1333313"/>
              <a:ext cx="199246" cy="24720"/>
            </a:xfrm>
            <a:custGeom>
              <a:avLst/>
              <a:gdLst/>
              <a:ahLst/>
              <a:cxnLst/>
              <a:rect l="l" t="t" r="r" b="b"/>
              <a:pathLst>
                <a:path w="5707" h="708" extrusionOk="0">
                  <a:moveTo>
                    <a:pt x="5593" y="0"/>
                  </a:moveTo>
                  <a:cubicBezTo>
                    <a:pt x="3881" y="46"/>
                    <a:pt x="1461" y="297"/>
                    <a:pt x="274" y="411"/>
                  </a:cubicBezTo>
                  <a:cubicBezTo>
                    <a:pt x="183" y="502"/>
                    <a:pt x="92" y="617"/>
                    <a:pt x="1" y="708"/>
                  </a:cubicBezTo>
                  <a:cubicBezTo>
                    <a:pt x="1690" y="594"/>
                    <a:pt x="4086" y="571"/>
                    <a:pt x="5707" y="502"/>
                  </a:cubicBezTo>
                  <a:cubicBezTo>
                    <a:pt x="5684" y="320"/>
                    <a:pt x="5638" y="160"/>
                    <a:pt x="5593" y="0"/>
                  </a:cubicBezTo>
                  <a:close/>
                </a:path>
              </a:pathLst>
            </a:custGeom>
            <a:solidFill>
              <a:srgbClr val="DB8DA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3" name="Google Shape;1713;p43"/>
            <p:cNvSpPr/>
            <p:nvPr/>
          </p:nvSpPr>
          <p:spPr>
            <a:xfrm flipH="1">
              <a:off x="4410796" y="1333313"/>
              <a:ext cx="199246" cy="24720"/>
            </a:xfrm>
            <a:custGeom>
              <a:avLst/>
              <a:gdLst/>
              <a:ahLst/>
              <a:cxnLst/>
              <a:rect l="l" t="t" r="r" b="b"/>
              <a:pathLst>
                <a:path w="5707" h="708" extrusionOk="0">
                  <a:moveTo>
                    <a:pt x="5593" y="0"/>
                  </a:moveTo>
                  <a:cubicBezTo>
                    <a:pt x="3881" y="46"/>
                    <a:pt x="1461" y="297"/>
                    <a:pt x="274" y="411"/>
                  </a:cubicBezTo>
                  <a:cubicBezTo>
                    <a:pt x="183" y="502"/>
                    <a:pt x="92" y="617"/>
                    <a:pt x="1" y="708"/>
                  </a:cubicBezTo>
                  <a:cubicBezTo>
                    <a:pt x="1690" y="594"/>
                    <a:pt x="4086" y="571"/>
                    <a:pt x="5707" y="502"/>
                  </a:cubicBezTo>
                  <a:cubicBezTo>
                    <a:pt x="5684" y="320"/>
                    <a:pt x="5638" y="160"/>
                    <a:pt x="5593" y="0"/>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4" name="Google Shape;1714;p43"/>
            <p:cNvSpPr/>
            <p:nvPr/>
          </p:nvSpPr>
          <p:spPr>
            <a:xfrm flipH="1">
              <a:off x="3845762" y="161449"/>
              <a:ext cx="259051" cy="134248"/>
            </a:xfrm>
            <a:custGeom>
              <a:avLst/>
              <a:gdLst/>
              <a:ahLst/>
              <a:cxnLst/>
              <a:rect l="l" t="t" r="r" b="b"/>
              <a:pathLst>
                <a:path w="7420" h="3845" extrusionOk="0">
                  <a:moveTo>
                    <a:pt x="6644" y="1"/>
                  </a:moveTo>
                  <a:cubicBezTo>
                    <a:pt x="6293" y="1"/>
                    <a:pt x="5939" y="77"/>
                    <a:pt x="5616" y="216"/>
                  </a:cubicBezTo>
                  <a:lnTo>
                    <a:pt x="1" y="2589"/>
                  </a:lnTo>
                  <a:lnTo>
                    <a:pt x="526" y="3845"/>
                  </a:lnTo>
                  <a:lnTo>
                    <a:pt x="6186" y="1448"/>
                  </a:lnTo>
                  <a:cubicBezTo>
                    <a:pt x="6643" y="1266"/>
                    <a:pt x="7031" y="923"/>
                    <a:pt x="7305" y="489"/>
                  </a:cubicBezTo>
                  <a:lnTo>
                    <a:pt x="7328" y="489"/>
                  </a:lnTo>
                  <a:cubicBezTo>
                    <a:pt x="7419" y="330"/>
                    <a:pt x="7328" y="101"/>
                    <a:pt x="7145" y="56"/>
                  </a:cubicBezTo>
                  <a:cubicBezTo>
                    <a:pt x="6982" y="19"/>
                    <a:pt x="6813" y="1"/>
                    <a:pt x="6644"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5" name="Google Shape;1715;p43"/>
            <p:cNvSpPr/>
            <p:nvPr/>
          </p:nvSpPr>
          <p:spPr>
            <a:xfrm flipH="1">
              <a:off x="1071771" y="1763645"/>
              <a:ext cx="360995" cy="361056"/>
            </a:xfrm>
            <a:custGeom>
              <a:avLst/>
              <a:gdLst/>
              <a:ahLst/>
              <a:cxnLst/>
              <a:rect l="l" t="t" r="r" b="b"/>
              <a:pathLst>
                <a:path w="10340" h="10341" extrusionOk="0">
                  <a:moveTo>
                    <a:pt x="5181" y="1"/>
                  </a:moveTo>
                  <a:cubicBezTo>
                    <a:pt x="2328" y="1"/>
                    <a:pt x="0" y="2329"/>
                    <a:pt x="0" y="5182"/>
                  </a:cubicBezTo>
                  <a:cubicBezTo>
                    <a:pt x="0" y="8035"/>
                    <a:pt x="2328" y="10341"/>
                    <a:pt x="5181" y="10341"/>
                  </a:cubicBezTo>
                  <a:cubicBezTo>
                    <a:pt x="8035" y="10341"/>
                    <a:pt x="10340" y="8035"/>
                    <a:pt x="10340" y="5182"/>
                  </a:cubicBezTo>
                  <a:cubicBezTo>
                    <a:pt x="10340" y="2329"/>
                    <a:pt x="8035" y="1"/>
                    <a:pt x="5181" y="1"/>
                  </a:cubicBezTo>
                  <a:close/>
                </a:path>
              </a:pathLst>
            </a:custGeom>
            <a:solidFill>
              <a:srgbClr val="9F4C89"/>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6" name="Google Shape;1716;p43"/>
            <p:cNvSpPr/>
            <p:nvPr/>
          </p:nvSpPr>
          <p:spPr>
            <a:xfrm flipH="1">
              <a:off x="1250242" y="1990804"/>
              <a:ext cx="74154" cy="68573"/>
            </a:xfrm>
            <a:custGeom>
              <a:avLst/>
              <a:gdLst/>
              <a:ahLst/>
              <a:cxnLst/>
              <a:rect l="l" t="t" r="r" b="b"/>
              <a:pathLst>
                <a:path w="2124" h="1964" extrusionOk="0">
                  <a:moveTo>
                    <a:pt x="1073" y="0"/>
                  </a:moveTo>
                  <a:cubicBezTo>
                    <a:pt x="480" y="0"/>
                    <a:pt x="0" y="457"/>
                    <a:pt x="0" y="982"/>
                  </a:cubicBezTo>
                  <a:cubicBezTo>
                    <a:pt x="0" y="1529"/>
                    <a:pt x="480" y="1963"/>
                    <a:pt x="1073" y="1963"/>
                  </a:cubicBezTo>
                  <a:cubicBezTo>
                    <a:pt x="1644" y="1963"/>
                    <a:pt x="2123" y="1529"/>
                    <a:pt x="2123" y="982"/>
                  </a:cubicBezTo>
                  <a:cubicBezTo>
                    <a:pt x="2123" y="457"/>
                    <a:pt x="1644" y="0"/>
                    <a:pt x="1073" y="0"/>
                  </a:cubicBezTo>
                  <a:close/>
                </a:path>
              </a:pathLst>
            </a:custGeom>
            <a:solidFill>
              <a:srgbClr val="C64F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7" name="Google Shape;1717;p43"/>
            <p:cNvSpPr/>
            <p:nvPr/>
          </p:nvSpPr>
          <p:spPr>
            <a:xfrm flipH="1">
              <a:off x="1156224" y="1763645"/>
              <a:ext cx="276542" cy="318844"/>
            </a:xfrm>
            <a:custGeom>
              <a:avLst/>
              <a:gdLst/>
              <a:ahLst/>
              <a:cxnLst/>
              <a:rect l="l" t="t" r="r" b="b"/>
              <a:pathLst>
                <a:path w="7921" h="9132" extrusionOk="0">
                  <a:moveTo>
                    <a:pt x="5181" y="1"/>
                  </a:moveTo>
                  <a:cubicBezTo>
                    <a:pt x="2328" y="1"/>
                    <a:pt x="0" y="2329"/>
                    <a:pt x="0" y="5182"/>
                  </a:cubicBezTo>
                  <a:cubicBezTo>
                    <a:pt x="0" y="6712"/>
                    <a:pt x="662" y="8081"/>
                    <a:pt x="1712" y="9017"/>
                  </a:cubicBezTo>
                  <a:cubicBezTo>
                    <a:pt x="2054" y="9085"/>
                    <a:pt x="2397" y="9131"/>
                    <a:pt x="2739" y="9131"/>
                  </a:cubicBezTo>
                  <a:cubicBezTo>
                    <a:pt x="5592" y="9131"/>
                    <a:pt x="7920" y="6803"/>
                    <a:pt x="7920" y="3950"/>
                  </a:cubicBezTo>
                  <a:cubicBezTo>
                    <a:pt x="7920" y="2420"/>
                    <a:pt x="7258" y="1051"/>
                    <a:pt x="6209" y="115"/>
                  </a:cubicBezTo>
                  <a:cubicBezTo>
                    <a:pt x="5866" y="47"/>
                    <a:pt x="5524" y="1"/>
                    <a:pt x="5181" y="1"/>
                  </a:cubicBezTo>
                  <a:close/>
                </a:path>
              </a:pathLst>
            </a:custGeom>
            <a:solidFill>
              <a:srgbClr val="FFFFFF">
                <a:alpha val="8039"/>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8" name="Google Shape;1718;p43"/>
            <p:cNvSpPr/>
            <p:nvPr/>
          </p:nvSpPr>
          <p:spPr>
            <a:xfrm flipH="1">
              <a:off x="1234324" y="1764448"/>
              <a:ext cx="198443" cy="284557"/>
            </a:xfrm>
            <a:custGeom>
              <a:avLst/>
              <a:gdLst/>
              <a:ahLst/>
              <a:cxnLst/>
              <a:rect l="l" t="t" r="r" b="b"/>
              <a:pathLst>
                <a:path w="5684" h="8150" extrusionOk="0">
                  <a:moveTo>
                    <a:pt x="4748" y="1"/>
                  </a:moveTo>
                  <a:cubicBezTo>
                    <a:pt x="2077" y="229"/>
                    <a:pt x="0" y="2443"/>
                    <a:pt x="0" y="5159"/>
                  </a:cubicBezTo>
                  <a:cubicBezTo>
                    <a:pt x="0" y="6278"/>
                    <a:pt x="365" y="7305"/>
                    <a:pt x="959" y="8149"/>
                  </a:cubicBezTo>
                  <a:cubicBezTo>
                    <a:pt x="3606" y="7921"/>
                    <a:pt x="5684" y="5707"/>
                    <a:pt x="5684" y="2991"/>
                  </a:cubicBezTo>
                  <a:cubicBezTo>
                    <a:pt x="5684" y="1872"/>
                    <a:pt x="5341" y="845"/>
                    <a:pt x="4748" y="1"/>
                  </a:cubicBezTo>
                  <a:close/>
                </a:path>
              </a:pathLst>
            </a:custGeom>
            <a:solidFill>
              <a:srgbClr val="0C0044">
                <a:alpha val="4375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19" name="Google Shape;1719;p43"/>
            <p:cNvSpPr/>
            <p:nvPr/>
          </p:nvSpPr>
          <p:spPr>
            <a:xfrm flipH="1">
              <a:off x="1094075" y="1904703"/>
              <a:ext cx="94054" cy="93293"/>
            </a:xfrm>
            <a:custGeom>
              <a:avLst/>
              <a:gdLst/>
              <a:ahLst/>
              <a:cxnLst/>
              <a:rect l="l" t="t" r="r" b="b"/>
              <a:pathLst>
                <a:path w="2694" h="2672" extrusionOk="0">
                  <a:moveTo>
                    <a:pt x="1347" y="1"/>
                  </a:moveTo>
                  <a:cubicBezTo>
                    <a:pt x="617" y="1"/>
                    <a:pt x="0" y="594"/>
                    <a:pt x="0" y="1348"/>
                  </a:cubicBezTo>
                  <a:cubicBezTo>
                    <a:pt x="0" y="2078"/>
                    <a:pt x="617" y="2672"/>
                    <a:pt x="1347" y="2672"/>
                  </a:cubicBezTo>
                  <a:cubicBezTo>
                    <a:pt x="2100" y="2672"/>
                    <a:pt x="2694" y="2078"/>
                    <a:pt x="2694" y="1348"/>
                  </a:cubicBezTo>
                  <a:cubicBezTo>
                    <a:pt x="2694" y="594"/>
                    <a:pt x="2100" y="1"/>
                    <a:pt x="1347" y="1"/>
                  </a:cubicBezTo>
                  <a:close/>
                </a:path>
              </a:pathLst>
            </a:custGeom>
            <a:solidFill>
              <a:srgbClr val="A0407C"/>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0" name="Google Shape;1720;p43"/>
            <p:cNvSpPr/>
            <p:nvPr/>
          </p:nvSpPr>
          <p:spPr>
            <a:xfrm flipH="1">
              <a:off x="1250241" y="1992375"/>
              <a:ext cx="65391" cy="65396"/>
            </a:xfrm>
            <a:custGeom>
              <a:avLst/>
              <a:gdLst/>
              <a:ahLst/>
              <a:cxnLst/>
              <a:rect l="l" t="t" r="r" b="b"/>
              <a:pathLst>
                <a:path w="1873" h="1873" extrusionOk="0">
                  <a:moveTo>
                    <a:pt x="936" y="1"/>
                  </a:moveTo>
                  <a:cubicBezTo>
                    <a:pt x="411" y="1"/>
                    <a:pt x="0" y="434"/>
                    <a:pt x="0" y="937"/>
                  </a:cubicBezTo>
                  <a:cubicBezTo>
                    <a:pt x="0" y="1462"/>
                    <a:pt x="411" y="1872"/>
                    <a:pt x="936" y="1872"/>
                  </a:cubicBezTo>
                  <a:cubicBezTo>
                    <a:pt x="1438" y="1872"/>
                    <a:pt x="1872" y="1462"/>
                    <a:pt x="1872" y="937"/>
                  </a:cubicBezTo>
                  <a:cubicBezTo>
                    <a:pt x="1872" y="434"/>
                    <a:pt x="1438" y="1"/>
                    <a:pt x="936"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1" name="Google Shape;1721;p43"/>
            <p:cNvSpPr/>
            <p:nvPr/>
          </p:nvSpPr>
          <p:spPr>
            <a:xfrm flipH="1">
              <a:off x="951820" y="1710713"/>
              <a:ext cx="885521" cy="814776"/>
            </a:xfrm>
            <a:custGeom>
              <a:avLst/>
              <a:gdLst/>
              <a:ahLst/>
              <a:cxnLst/>
              <a:rect l="l" t="t" r="r" b="b"/>
              <a:pathLst>
                <a:path w="25364" h="23336" extrusionOk="0">
                  <a:moveTo>
                    <a:pt x="16824" y="1"/>
                  </a:moveTo>
                  <a:cubicBezTo>
                    <a:pt x="16365" y="1"/>
                    <a:pt x="15897" y="48"/>
                    <a:pt x="15423" y="147"/>
                  </a:cubicBezTo>
                  <a:cubicBezTo>
                    <a:pt x="12364" y="787"/>
                    <a:pt x="10173" y="3731"/>
                    <a:pt x="8050" y="5854"/>
                  </a:cubicBezTo>
                  <a:cubicBezTo>
                    <a:pt x="5380" y="8524"/>
                    <a:pt x="2709" y="11195"/>
                    <a:pt x="38" y="13865"/>
                  </a:cubicBezTo>
                  <a:cubicBezTo>
                    <a:pt x="0" y="13896"/>
                    <a:pt x="31" y="13909"/>
                    <a:pt x="92" y="13909"/>
                  </a:cubicBezTo>
                  <a:cubicBezTo>
                    <a:pt x="213" y="13909"/>
                    <a:pt x="457" y="13858"/>
                    <a:pt x="518" y="13797"/>
                  </a:cubicBezTo>
                  <a:cubicBezTo>
                    <a:pt x="4375" y="9962"/>
                    <a:pt x="8210" y="6059"/>
                    <a:pt x="12090" y="2247"/>
                  </a:cubicBezTo>
                  <a:cubicBezTo>
                    <a:pt x="13413" y="945"/>
                    <a:pt x="15102" y="303"/>
                    <a:pt x="16765" y="303"/>
                  </a:cubicBezTo>
                  <a:cubicBezTo>
                    <a:pt x="18860" y="303"/>
                    <a:pt x="20912" y="1322"/>
                    <a:pt x="22133" y="3320"/>
                  </a:cubicBezTo>
                  <a:cubicBezTo>
                    <a:pt x="23640" y="5785"/>
                    <a:pt x="23320" y="9026"/>
                    <a:pt x="21403" y="11195"/>
                  </a:cubicBezTo>
                  <a:cubicBezTo>
                    <a:pt x="19645" y="13158"/>
                    <a:pt x="17614" y="14961"/>
                    <a:pt x="15742" y="16833"/>
                  </a:cubicBezTo>
                  <a:cubicBezTo>
                    <a:pt x="13597" y="18978"/>
                    <a:pt x="11451" y="21147"/>
                    <a:pt x="9306" y="23292"/>
                  </a:cubicBezTo>
                  <a:cubicBezTo>
                    <a:pt x="9267" y="23323"/>
                    <a:pt x="9298" y="23335"/>
                    <a:pt x="9359" y="23335"/>
                  </a:cubicBezTo>
                  <a:cubicBezTo>
                    <a:pt x="9481" y="23335"/>
                    <a:pt x="9724" y="23285"/>
                    <a:pt x="9785" y="23224"/>
                  </a:cubicBezTo>
                  <a:cubicBezTo>
                    <a:pt x="11999" y="21033"/>
                    <a:pt x="14190" y="18841"/>
                    <a:pt x="16381" y="16650"/>
                  </a:cubicBezTo>
                  <a:cubicBezTo>
                    <a:pt x="17774" y="15258"/>
                    <a:pt x="19166" y="13843"/>
                    <a:pt x="20581" y="12450"/>
                  </a:cubicBezTo>
                  <a:cubicBezTo>
                    <a:pt x="21403" y="11629"/>
                    <a:pt x="22293" y="10852"/>
                    <a:pt x="22864" y="9802"/>
                  </a:cubicBezTo>
                  <a:cubicBezTo>
                    <a:pt x="25364" y="5177"/>
                    <a:pt x="21626" y="1"/>
                    <a:pt x="16824"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2" name="Google Shape;1722;p43"/>
            <p:cNvSpPr/>
            <p:nvPr/>
          </p:nvSpPr>
          <p:spPr>
            <a:xfrm flipH="1">
              <a:off x="1501097" y="1987836"/>
              <a:ext cx="299549" cy="286792"/>
            </a:xfrm>
            <a:custGeom>
              <a:avLst/>
              <a:gdLst/>
              <a:ahLst/>
              <a:cxnLst/>
              <a:rect l="l" t="t" r="r" b="b"/>
              <a:pathLst>
                <a:path w="8580" h="8214" extrusionOk="0">
                  <a:moveTo>
                    <a:pt x="8401" y="1"/>
                  </a:moveTo>
                  <a:cubicBezTo>
                    <a:pt x="8252" y="1"/>
                    <a:pt x="8044" y="69"/>
                    <a:pt x="8003" y="176"/>
                  </a:cubicBezTo>
                  <a:cubicBezTo>
                    <a:pt x="7775" y="701"/>
                    <a:pt x="6931" y="1295"/>
                    <a:pt x="6520" y="1683"/>
                  </a:cubicBezTo>
                  <a:cubicBezTo>
                    <a:pt x="5652" y="2573"/>
                    <a:pt x="4762" y="3440"/>
                    <a:pt x="3872" y="4331"/>
                  </a:cubicBezTo>
                  <a:cubicBezTo>
                    <a:pt x="2639" y="5563"/>
                    <a:pt x="1384" y="6796"/>
                    <a:pt x="129" y="8028"/>
                  </a:cubicBezTo>
                  <a:cubicBezTo>
                    <a:pt x="0" y="8157"/>
                    <a:pt x="111" y="8213"/>
                    <a:pt x="256" y="8213"/>
                  </a:cubicBezTo>
                  <a:cubicBezTo>
                    <a:pt x="369" y="8213"/>
                    <a:pt x="503" y="8179"/>
                    <a:pt x="562" y="8120"/>
                  </a:cubicBezTo>
                  <a:cubicBezTo>
                    <a:pt x="1978" y="6750"/>
                    <a:pt x="3370" y="5358"/>
                    <a:pt x="4785" y="3965"/>
                  </a:cubicBezTo>
                  <a:cubicBezTo>
                    <a:pt x="5675" y="3075"/>
                    <a:pt x="6588" y="2185"/>
                    <a:pt x="7478" y="1272"/>
                  </a:cubicBezTo>
                  <a:cubicBezTo>
                    <a:pt x="7798" y="952"/>
                    <a:pt x="8369" y="542"/>
                    <a:pt x="8551" y="108"/>
                  </a:cubicBezTo>
                  <a:cubicBezTo>
                    <a:pt x="8579" y="33"/>
                    <a:pt x="8504" y="1"/>
                    <a:pt x="8401"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3" name="Google Shape;1723;p43"/>
            <p:cNvSpPr/>
            <p:nvPr/>
          </p:nvSpPr>
          <p:spPr>
            <a:xfrm flipH="1">
              <a:off x="1457037" y="2089685"/>
              <a:ext cx="299689" cy="286198"/>
            </a:xfrm>
            <a:custGeom>
              <a:avLst/>
              <a:gdLst/>
              <a:ahLst/>
              <a:cxnLst/>
              <a:rect l="l" t="t" r="r" b="b"/>
              <a:pathLst>
                <a:path w="8584" h="8197" extrusionOk="0">
                  <a:moveTo>
                    <a:pt x="8431" y="0"/>
                  </a:moveTo>
                  <a:cubicBezTo>
                    <a:pt x="8284" y="0"/>
                    <a:pt x="8057" y="69"/>
                    <a:pt x="8001" y="181"/>
                  </a:cubicBezTo>
                  <a:cubicBezTo>
                    <a:pt x="7795" y="706"/>
                    <a:pt x="6928" y="1299"/>
                    <a:pt x="6540" y="1688"/>
                  </a:cubicBezTo>
                  <a:cubicBezTo>
                    <a:pt x="5650" y="2578"/>
                    <a:pt x="4782" y="3445"/>
                    <a:pt x="3892" y="4335"/>
                  </a:cubicBezTo>
                  <a:cubicBezTo>
                    <a:pt x="2637" y="5568"/>
                    <a:pt x="1381" y="6800"/>
                    <a:pt x="126" y="8033"/>
                  </a:cubicBezTo>
                  <a:cubicBezTo>
                    <a:pt x="0" y="8146"/>
                    <a:pt x="110" y="8197"/>
                    <a:pt x="253" y="8197"/>
                  </a:cubicBezTo>
                  <a:cubicBezTo>
                    <a:pt x="370" y="8197"/>
                    <a:pt x="508" y="8163"/>
                    <a:pt x="560" y="8101"/>
                  </a:cubicBezTo>
                  <a:cubicBezTo>
                    <a:pt x="1975" y="6732"/>
                    <a:pt x="3390" y="5362"/>
                    <a:pt x="4782" y="3970"/>
                  </a:cubicBezTo>
                  <a:cubicBezTo>
                    <a:pt x="5695" y="3080"/>
                    <a:pt x="6586" y="2167"/>
                    <a:pt x="7476" y="1254"/>
                  </a:cubicBezTo>
                  <a:cubicBezTo>
                    <a:pt x="7795" y="934"/>
                    <a:pt x="8389" y="523"/>
                    <a:pt x="8549" y="90"/>
                  </a:cubicBezTo>
                  <a:cubicBezTo>
                    <a:pt x="8584" y="28"/>
                    <a:pt x="8523" y="0"/>
                    <a:pt x="843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4" name="Google Shape;1724;p43"/>
            <p:cNvSpPr/>
            <p:nvPr/>
          </p:nvSpPr>
          <p:spPr>
            <a:xfrm flipH="1">
              <a:off x="1370836" y="2127463"/>
              <a:ext cx="297873" cy="283649"/>
            </a:xfrm>
            <a:custGeom>
              <a:avLst/>
              <a:gdLst/>
              <a:ahLst/>
              <a:cxnLst/>
              <a:rect l="l" t="t" r="r" b="b"/>
              <a:pathLst>
                <a:path w="8532" h="8124" extrusionOk="0">
                  <a:moveTo>
                    <a:pt x="8397" y="0"/>
                  </a:moveTo>
                  <a:cubicBezTo>
                    <a:pt x="8249" y="0"/>
                    <a:pt x="8012" y="60"/>
                    <a:pt x="7968" y="149"/>
                  </a:cubicBezTo>
                  <a:cubicBezTo>
                    <a:pt x="7762" y="651"/>
                    <a:pt x="7009" y="1176"/>
                    <a:pt x="6644" y="1541"/>
                  </a:cubicBezTo>
                  <a:cubicBezTo>
                    <a:pt x="5731" y="2454"/>
                    <a:pt x="4841" y="3345"/>
                    <a:pt x="3928" y="4258"/>
                  </a:cubicBezTo>
                  <a:cubicBezTo>
                    <a:pt x="2627" y="5513"/>
                    <a:pt x="1348" y="6791"/>
                    <a:pt x="47" y="8047"/>
                  </a:cubicBezTo>
                  <a:cubicBezTo>
                    <a:pt x="1" y="8102"/>
                    <a:pt x="60" y="8124"/>
                    <a:pt x="153" y="8124"/>
                  </a:cubicBezTo>
                  <a:cubicBezTo>
                    <a:pt x="289" y="8124"/>
                    <a:pt x="495" y="8078"/>
                    <a:pt x="550" y="8024"/>
                  </a:cubicBezTo>
                  <a:cubicBezTo>
                    <a:pt x="1919" y="6677"/>
                    <a:pt x="3289" y="5330"/>
                    <a:pt x="4658" y="3984"/>
                  </a:cubicBezTo>
                  <a:cubicBezTo>
                    <a:pt x="5548" y="3116"/>
                    <a:pt x="6438" y="2226"/>
                    <a:pt x="7306" y="1336"/>
                  </a:cubicBezTo>
                  <a:cubicBezTo>
                    <a:pt x="7648" y="994"/>
                    <a:pt x="8310" y="514"/>
                    <a:pt x="8516" y="58"/>
                  </a:cubicBezTo>
                  <a:cubicBezTo>
                    <a:pt x="8532" y="18"/>
                    <a:pt x="8477" y="0"/>
                    <a:pt x="8397"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5" name="Google Shape;1725;p43"/>
            <p:cNvSpPr/>
            <p:nvPr/>
          </p:nvSpPr>
          <p:spPr>
            <a:xfrm flipH="1">
              <a:off x="1265014" y="2187238"/>
              <a:ext cx="300876" cy="288258"/>
            </a:xfrm>
            <a:custGeom>
              <a:avLst/>
              <a:gdLst/>
              <a:ahLst/>
              <a:cxnLst/>
              <a:rect l="l" t="t" r="r" b="b"/>
              <a:pathLst>
                <a:path w="8618" h="8256" extrusionOk="0">
                  <a:moveTo>
                    <a:pt x="8375" y="1"/>
                  </a:moveTo>
                  <a:cubicBezTo>
                    <a:pt x="8241" y="1"/>
                    <a:pt x="8081" y="58"/>
                    <a:pt x="8036" y="149"/>
                  </a:cubicBezTo>
                  <a:cubicBezTo>
                    <a:pt x="7830" y="651"/>
                    <a:pt x="7100" y="1176"/>
                    <a:pt x="6735" y="1541"/>
                  </a:cubicBezTo>
                  <a:cubicBezTo>
                    <a:pt x="5822" y="2454"/>
                    <a:pt x="4909" y="3344"/>
                    <a:pt x="4018" y="4235"/>
                  </a:cubicBezTo>
                  <a:cubicBezTo>
                    <a:pt x="2717" y="5513"/>
                    <a:pt x="1439" y="6791"/>
                    <a:pt x="138" y="8046"/>
                  </a:cubicBezTo>
                  <a:cubicBezTo>
                    <a:pt x="1" y="8184"/>
                    <a:pt x="136" y="8255"/>
                    <a:pt x="301" y="8255"/>
                  </a:cubicBezTo>
                  <a:cubicBezTo>
                    <a:pt x="410" y="8255"/>
                    <a:pt x="531" y="8224"/>
                    <a:pt x="595" y="8161"/>
                  </a:cubicBezTo>
                  <a:cubicBezTo>
                    <a:pt x="1964" y="6837"/>
                    <a:pt x="3334" y="5490"/>
                    <a:pt x="4680" y="4143"/>
                  </a:cubicBezTo>
                  <a:cubicBezTo>
                    <a:pt x="5571" y="3253"/>
                    <a:pt x="6461" y="2386"/>
                    <a:pt x="7351" y="1496"/>
                  </a:cubicBezTo>
                  <a:cubicBezTo>
                    <a:pt x="7693" y="1130"/>
                    <a:pt x="8378" y="651"/>
                    <a:pt x="8561" y="195"/>
                  </a:cubicBezTo>
                  <a:cubicBezTo>
                    <a:pt x="8618" y="58"/>
                    <a:pt x="8509" y="1"/>
                    <a:pt x="8375"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6" name="Google Shape;1726;p43"/>
            <p:cNvSpPr/>
            <p:nvPr/>
          </p:nvSpPr>
          <p:spPr>
            <a:xfrm flipH="1">
              <a:off x="1282920" y="1817868"/>
              <a:ext cx="54219" cy="51011"/>
            </a:xfrm>
            <a:custGeom>
              <a:avLst/>
              <a:gdLst/>
              <a:ahLst/>
              <a:cxnLst/>
              <a:rect l="l" t="t" r="r" b="b"/>
              <a:pathLst>
                <a:path w="1553" h="1461" extrusionOk="0">
                  <a:moveTo>
                    <a:pt x="776" y="0"/>
                  </a:moveTo>
                  <a:cubicBezTo>
                    <a:pt x="342" y="0"/>
                    <a:pt x="0" y="342"/>
                    <a:pt x="0" y="730"/>
                  </a:cubicBezTo>
                  <a:cubicBezTo>
                    <a:pt x="0" y="1141"/>
                    <a:pt x="342" y="1461"/>
                    <a:pt x="776" y="1461"/>
                  </a:cubicBezTo>
                  <a:cubicBezTo>
                    <a:pt x="1210" y="1461"/>
                    <a:pt x="1552" y="1141"/>
                    <a:pt x="1552" y="730"/>
                  </a:cubicBezTo>
                  <a:cubicBezTo>
                    <a:pt x="1552" y="342"/>
                    <a:pt x="1210" y="0"/>
                    <a:pt x="776" y="0"/>
                  </a:cubicBezTo>
                  <a:close/>
                </a:path>
              </a:pathLst>
            </a:custGeom>
            <a:solidFill>
              <a:srgbClr val="C64F9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7" name="Google Shape;1727;p43"/>
            <p:cNvSpPr/>
            <p:nvPr/>
          </p:nvSpPr>
          <p:spPr>
            <a:xfrm flipH="1">
              <a:off x="1096449" y="1901526"/>
              <a:ext cx="96463" cy="99647"/>
            </a:xfrm>
            <a:custGeom>
              <a:avLst/>
              <a:gdLst/>
              <a:ahLst/>
              <a:cxnLst/>
              <a:rect l="l" t="t" r="r" b="b"/>
              <a:pathLst>
                <a:path w="2763" h="2854" extrusionOk="0">
                  <a:moveTo>
                    <a:pt x="1393" y="1"/>
                  </a:moveTo>
                  <a:cubicBezTo>
                    <a:pt x="617" y="1"/>
                    <a:pt x="0" y="640"/>
                    <a:pt x="0" y="1439"/>
                  </a:cubicBezTo>
                  <a:cubicBezTo>
                    <a:pt x="0" y="2215"/>
                    <a:pt x="617" y="2854"/>
                    <a:pt x="1393" y="2854"/>
                  </a:cubicBezTo>
                  <a:cubicBezTo>
                    <a:pt x="2146" y="2854"/>
                    <a:pt x="2762" y="2215"/>
                    <a:pt x="2762" y="1439"/>
                  </a:cubicBezTo>
                  <a:cubicBezTo>
                    <a:pt x="2762" y="640"/>
                    <a:pt x="2146" y="1"/>
                    <a:pt x="1393" y="1"/>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8" name="Google Shape;1728;p43"/>
            <p:cNvSpPr/>
            <p:nvPr/>
          </p:nvSpPr>
          <p:spPr>
            <a:xfrm flipH="1">
              <a:off x="1282920" y="1821046"/>
              <a:ext cx="45456" cy="45459"/>
            </a:xfrm>
            <a:custGeom>
              <a:avLst/>
              <a:gdLst/>
              <a:ahLst/>
              <a:cxnLst/>
              <a:rect l="l" t="t" r="r" b="b"/>
              <a:pathLst>
                <a:path w="1302" h="1302" extrusionOk="0">
                  <a:moveTo>
                    <a:pt x="639" y="0"/>
                  </a:moveTo>
                  <a:cubicBezTo>
                    <a:pt x="297" y="0"/>
                    <a:pt x="0" y="274"/>
                    <a:pt x="0" y="639"/>
                  </a:cubicBezTo>
                  <a:cubicBezTo>
                    <a:pt x="0" y="1005"/>
                    <a:pt x="297" y="1301"/>
                    <a:pt x="639" y="1301"/>
                  </a:cubicBezTo>
                  <a:cubicBezTo>
                    <a:pt x="1004" y="1301"/>
                    <a:pt x="1301" y="1005"/>
                    <a:pt x="1301" y="639"/>
                  </a:cubicBezTo>
                  <a:cubicBezTo>
                    <a:pt x="1301" y="274"/>
                    <a:pt x="1004" y="0"/>
                    <a:pt x="639" y="0"/>
                  </a:cubicBez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29" name="Google Shape;1729;p43"/>
            <p:cNvSpPr/>
            <p:nvPr/>
          </p:nvSpPr>
          <p:spPr>
            <a:xfrm flipH="1">
              <a:off x="2502195" y="1369171"/>
              <a:ext cx="120378" cy="118781"/>
            </a:xfrm>
            <a:custGeom>
              <a:avLst/>
              <a:gdLst/>
              <a:ahLst/>
              <a:cxnLst/>
              <a:rect l="l" t="t" r="r" b="b"/>
              <a:pathLst>
                <a:path w="3448" h="3402" extrusionOk="0">
                  <a:moveTo>
                    <a:pt x="115" y="0"/>
                  </a:moveTo>
                  <a:cubicBezTo>
                    <a:pt x="115" y="0"/>
                    <a:pt x="1" y="3333"/>
                    <a:pt x="115" y="3401"/>
                  </a:cubicBezTo>
                  <a:lnTo>
                    <a:pt x="3447" y="685"/>
                  </a:lnTo>
                  <a:lnTo>
                    <a:pt x="115" y="0"/>
                  </a:lnTo>
                  <a:close/>
                </a:path>
              </a:pathLst>
            </a:custGeom>
            <a:solidFill>
              <a:srgbClr val="F8C2A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0" name="Google Shape;1730;p43"/>
            <p:cNvSpPr/>
            <p:nvPr/>
          </p:nvSpPr>
          <p:spPr>
            <a:xfrm flipH="1">
              <a:off x="2424095" y="1393088"/>
              <a:ext cx="194498" cy="185189"/>
            </a:xfrm>
            <a:custGeom>
              <a:avLst/>
              <a:gdLst/>
              <a:ahLst/>
              <a:cxnLst/>
              <a:rect l="l" t="t" r="r" b="b"/>
              <a:pathLst>
                <a:path w="5571" h="5304" extrusionOk="0">
                  <a:moveTo>
                    <a:pt x="3333" y="0"/>
                  </a:moveTo>
                  <a:lnTo>
                    <a:pt x="1" y="2716"/>
                  </a:lnTo>
                  <a:lnTo>
                    <a:pt x="1462" y="4520"/>
                  </a:lnTo>
                  <a:cubicBezTo>
                    <a:pt x="1887" y="5035"/>
                    <a:pt x="2509" y="5303"/>
                    <a:pt x="3135" y="5303"/>
                  </a:cubicBezTo>
                  <a:cubicBezTo>
                    <a:pt x="3616" y="5303"/>
                    <a:pt x="4100" y="5144"/>
                    <a:pt x="4498" y="4816"/>
                  </a:cubicBezTo>
                  <a:cubicBezTo>
                    <a:pt x="5433" y="4063"/>
                    <a:pt x="5570" y="2716"/>
                    <a:pt x="4817" y="1803"/>
                  </a:cubicBezTo>
                  <a:lnTo>
                    <a:pt x="3333" y="0"/>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1" name="Google Shape;1731;p43"/>
            <p:cNvSpPr/>
            <p:nvPr/>
          </p:nvSpPr>
          <p:spPr>
            <a:xfrm flipH="1">
              <a:off x="2585077" y="1368368"/>
              <a:ext cx="35087" cy="37499"/>
            </a:xfrm>
            <a:custGeom>
              <a:avLst/>
              <a:gdLst/>
              <a:ahLst/>
              <a:cxnLst/>
              <a:rect l="l" t="t" r="r" b="b"/>
              <a:pathLst>
                <a:path w="1005" h="1074" extrusionOk="0">
                  <a:moveTo>
                    <a:pt x="46" y="1"/>
                  </a:moveTo>
                  <a:lnTo>
                    <a:pt x="0" y="1073"/>
                  </a:lnTo>
                  <a:lnTo>
                    <a:pt x="1005" y="206"/>
                  </a:lnTo>
                  <a:lnTo>
                    <a:pt x="46" y="1"/>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2" name="Google Shape;1732;p43"/>
            <p:cNvSpPr/>
            <p:nvPr/>
          </p:nvSpPr>
          <p:spPr>
            <a:xfrm flipH="1">
              <a:off x="2492627" y="1448708"/>
              <a:ext cx="61411" cy="57714"/>
            </a:xfrm>
            <a:custGeom>
              <a:avLst/>
              <a:gdLst/>
              <a:ahLst/>
              <a:cxnLst/>
              <a:rect l="l" t="t" r="r" b="b"/>
              <a:pathLst>
                <a:path w="1759" h="1653" extrusionOk="0">
                  <a:moveTo>
                    <a:pt x="882" y="1"/>
                  </a:moveTo>
                  <a:cubicBezTo>
                    <a:pt x="855" y="1"/>
                    <a:pt x="827" y="2"/>
                    <a:pt x="800" y="5"/>
                  </a:cubicBezTo>
                  <a:cubicBezTo>
                    <a:pt x="343" y="51"/>
                    <a:pt x="1" y="461"/>
                    <a:pt x="46" y="918"/>
                  </a:cubicBezTo>
                  <a:cubicBezTo>
                    <a:pt x="111" y="1345"/>
                    <a:pt x="475" y="1653"/>
                    <a:pt x="877" y="1653"/>
                  </a:cubicBezTo>
                  <a:cubicBezTo>
                    <a:pt x="904" y="1653"/>
                    <a:pt x="932" y="1651"/>
                    <a:pt x="959" y="1648"/>
                  </a:cubicBezTo>
                  <a:cubicBezTo>
                    <a:pt x="1416" y="1603"/>
                    <a:pt x="1758" y="1192"/>
                    <a:pt x="1690" y="735"/>
                  </a:cubicBezTo>
                  <a:cubicBezTo>
                    <a:pt x="1647" y="308"/>
                    <a:pt x="1284" y="1"/>
                    <a:pt x="882" y="1"/>
                  </a:cubicBezTo>
                  <a:close/>
                </a:path>
              </a:pathLst>
            </a:custGeom>
            <a:solidFill>
              <a:srgbClr val="D36033"/>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3" name="Google Shape;1733;p43"/>
            <p:cNvSpPr/>
            <p:nvPr/>
          </p:nvSpPr>
          <p:spPr>
            <a:xfrm flipH="1">
              <a:off x="2495036" y="1449511"/>
              <a:ext cx="59770" cy="56283"/>
            </a:xfrm>
            <a:custGeom>
              <a:avLst/>
              <a:gdLst/>
              <a:ahLst/>
              <a:cxnLst/>
              <a:rect l="l" t="t" r="r" b="b"/>
              <a:pathLst>
                <a:path w="1712" h="1612" extrusionOk="0">
                  <a:moveTo>
                    <a:pt x="859" y="0"/>
                  </a:moveTo>
                  <a:cubicBezTo>
                    <a:pt x="831" y="0"/>
                    <a:pt x="804" y="2"/>
                    <a:pt x="776" y="5"/>
                  </a:cubicBezTo>
                  <a:cubicBezTo>
                    <a:pt x="320" y="50"/>
                    <a:pt x="0" y="438"/>
                    <a:pt x="68" y="895"/>
                  </a:cubicBezTo>
                  <a:cubicBezTo>
                    <a:pt x="110" y="1291"/>
                    <a:pt x="438" y="1611"/>
                    <a:pt x="842" y="1611"/>
                  </a:cubicBezTo>
                  <a:cubicBezTo>
                    <a:pt x="880" y="1611"/>
                    <a:pt x="919" y="1608"/>
                    <a:pt x="959" y="1603"/>
                  </a:cubicBezTo>
                  <a:cubicBezTo>
                    <a:pt x="1392" y="1557"/>
                    <a:pt x="1712" y="1169"/>
                    <a:pt x="1666" y="712"/>
                  </a:cubicBezTo>
                  <a:cubicBezTo>
                    <a:pt x="1624" y="306"/>
                    <a:pt x="1261" y="0"/>
                    <a:pt x="859" y="0"/>
                  </a:cubicBezTo>
                  <a:close/>
                </a:path>
              </a:pathLst>
            </a:custGeom>
            <a:solidFill>
              <a:srgbClr val="FF824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4" name="Google Shape;1734;p43"/>
            <p:cNvSpPr/>
            <p:nvPr/>
          </p:nvSpPr>
          <p:spPr>
            <a:xfrm flipH="1">
              <a:off x="2499819" y="1454260"/>
              <a:ext cx="49436" cy="46612"/>
            </a:xfrm>
            <a:custGeom>
              <a:avLst/>
              <a:gdLst/>
              <a:ahLst/>
              <a:cxnLst/>
              <a:rect l="l" t="t" r="r" b="b"/>
              <a:pathLst>
                <a:path w="1416" h="1335" extrusionOk="0">
                  <a:moveTo>
                    <a:pt x="719" y="1"/>
                  </a:moveTo>
                  <a:cubicBezTo>
                    <a:pt x="693" y="1"/>
                    <a:pt x="667" y="2"/>
                    <a:pt x="640" y="6"/>
                  </a:cubicBezTo>
                  <a:cubicBezTo>
                    <a:pt x="275" y="51"/>
                    <a:pt x="1" y="371"/>
                    <a:pt x="46" y="736"/>
                  </a:cubicBezTo>
                  <a:cubicBezTo>
                    <a:pt x="89" y="1075"/>
                    <a:pt x="366" y="1335"/>
                    <a:pt x="697" y="1335"/>
                  </a:cubicBezTo>
                  <a:cubicBezTo>
                    <a:pt x="724" y="1335"/>
                    <a:pt x="750" y="1333"/>
                    <a:pt x="777" y="1330"/>
                  </a:cubicBezTo>
                  <a:cubicBezTo>
                    <a:pt x="1142" y="1284"/>
                    <a:pt x="1416" y="964"/>
                    <a:pt x="1370" y="599"/>
                  </a:cubicBezTo>
                  <a:cubicBezTo>
                    <a:pt x="1328" y="261"/>
                    <a:pt x="1051" y="1"/>
                    <a:pt x="719"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5" name="Google Shape;1735;p43"/>
            <p:cNvSpPr/>
            <p:nvPr/>
          </p:nvSpPr>
          <p:spPr>
            <a:xfrm flipH="1">
              <a:off x="2534068" y="1490292"/>
              <a:ext cx="5621" cy="5133"/>
            </a:xfrm>
            <a:custGeom>
              <a:avLst/>
              <a:gdLst/>
              <a:ahLst/>
              <a:cxnLst/>
              <a:rect l="l" t="t" r="r" b="b"/>
              <a:pathLst>
                <a:path w="161" h="147" extrusionOk="0">
                  <a:moveTo>
                    <a:pt x="115" y="1"/>
                  </a:moveTo>
                  <a:cubicBezTo>
                    <a:pt x="69" y="1"/>
                    <a:pt x="24" y="24"/>
                    <a:pt x="24" y="47"/>
                  </a:cubicBezTo>
                  <a:cubicBezTo>
                    <a:pt x="1" y="92"/>
                    <a:pt x="24" y="138"/>
                    <a:pt x="69" y="138"/>
                  </a:cubicBezTo>
                  <a:cubicBezTo>
                    <a:pt x="81" y="144"/>
                    <a:pt x="92" y="147"/>
                    <a:pt x="101" y="147"/>
                  </a:cubicBezTo>
                  <a:cubicBezTo>
                    <a:pt x="127" y="147"/>
                    <a:pt x="144" y="126"/>
                    <a:pt x="160" y="92"/>
                  </a:cubicBezTo>
                  <a:cubicBezTo>
                    <a:pt x="160" y="47"/>
                    <a:pt x="138" y="24"/>
                    <a:pt x="115"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6" name="Google Shape;1736;p43"/>
            <p:cNvSpPr/>
            <p:nvPr/>
          </p:nvSpPr>
          <p:spPr>
            <a:xfrm flipH="1">
              <a:off x="2533684" y="1460754"/>
              <a:ext cx="13965" cy="28979"/>
            </a:xfrm>
            <a:custGeom>
              <a:avLst/>
              <a:gdLst/>
              <a:ahLst/>
              <a:cxnLst/>
              <a:rect l="l" t="t" r="r" b="b"/>
              <a:pathLst>
                <a:path w="400" h="830" extrusionOk="0">
                  <a:moveTo>
                    <a:pt x="305" y="1"/>
                  </a:moveTo>
                  <a:cubicBezTo>
                    <a:pt x="287" y="1"/>
                    <a:pt x="269" y="8"/>
                    <a:pt x="252" y="25"/>
                  </a:cubicBezTo>
                  <a:cubicBezTo>
                    <a:pt x="69" y="231"/>
                    <a:pt x="0" y="527"/>
                    <a:pt x="137" y="801"/>
                  </a:cubicBezTo>
                  <a:cubicBezTo>
                    <a:pt x="151" y="821"/>
                    <a:pt x="170" y="830"/>
                    <a:pt x="189" y="830"/>
                  </a:cubicBezTo>
                  <a:cubicBezTo>
                    <a:pt x="236" y="830"/>
                    <a:pt x="284" y="781"/>
                    <a:pt x="252" y="733"/>
                  </a:cubicBezTo>
                  <a:cubicBezTo>
                    <a:pt x="160" y="527"/>
                    <a:pt x="206" y="276"/>
                    <a:pt x="366" y="116"/>
                  </a:cubicBezTo>
                  <a:cubicBezTo>
                    <a:pt x="400" y="65"/>
                    <a:pt x="357" y="1"/>
                    <a:pt x="305"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7" name="Google Shape;1737;p43"/>
            <p:cNvSpPr/>
            <p:nvPr/>
          </p:nvSpPr>
          <p:spPr>
            <a:xfrm flipH="1">
              <a:off x="2460753" y="1368368"/>
              <a:ext cx="160213" cy="209909"/>
            </a:xfrm>
            <a:custGeom>
              <a:avLst/>
              <a:gdLst/>
              <a:ahLst/>
              <a:cxnLst/>
              <a:rect l="l" t="t" r="r" b="b"/>
              <a:pathLst>
                <a:path w="4589" h="6012" extrusionOk="0">
                  <a:moveTo>
                    <a:pt x="69" y="1"/>
                  </a:moveTo>
                  <a:cubicBezTo>
                    <a:pt x="69" y="1"/>
                    <a:pt x="46" y="480"/>
                    <a:pt x="46" y="1096"/>
                  </a:cubicBezTo>
                  <a:cubicBezTo>
                    <a:pt x="23" y="2078"/>
                    <a:pt x="1" y="3379"/>
                    <a:pt x="69" y="3424"/>
                  </a:cubicBezTo>
                  <a:lnTo>
                    <a:pt x="1530" y="5228"/>
                  </a:lnTo>
                  <a:cubicBezTo>
                    <a:pt x="1955" y="5743"/>
                    <a:pt x="2577" y="6011"/>
                    <a:pt x="3203" y="6011"/>
                  </a:cubicBezTo>
                  <a:cubicBezTo>
                    <a:pt x="3684" y="6011"/>
                    <a:pt x="4168" y="5852"/>
                    <a:pt x="4566" y="5524"/>
                  </a:cubicBezTo>
                  <a:cubicBezTo>
                    <a:pt x="4588" y="5524"/>
                    <a:pt x="4588" y="5524"/>
                    <a:pt x="4588" y="5501"/>
                  </a:cubicBezTo>
                  <a:lnTo>
                    <a:pt x="4588" y="5501"/>
                  </a:lnTo>
                  <a:cubicBezTo>
                    <a:pt x="4208" y="5634"/>
                    <a:pt x="3889" y="5685"/>
                    <a:pt x="3626" y="5685"/>
                  </a:cubicBezTo>
                  <a:cubicBezTo>
                    <a:pt x="3209" y="5685"/>
                    <a:pt x="2930" y="5559"/>
                    <a:pt x="2762" y="5433"/>
                  </a:cubicBezTo>
                  <a:cubicBezTo>
                    <a:pt x="2420" y="5182"/>
                    <a:pt x="777" y="2945"/>
                    <a:pt x="777" y="2945"/>
                  </a:cubicBezTo>
                  <a:lnTo>
                    <a:pt x="69" y="1"/>
                  </a:lnTo>
                  <a:close/>
                </a:path>
              </a:pathLst>
            </a:custGeom>
            <a:solidFill>
              <a:srgbClr val="0C0044">
                <a:alpha val="1473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8" name="Google Shape;1738;p43"/>
            <p:cNvSpPr/>
            <p:nvPr/>
          </p:nvSpPr>
          <p:spPr>
            <a:xfrm flipH="1">
              <a:off x="3821881" y="235399"/>
              <a:ext cx="258213" cy="163123"/>
            </a:xfrm>
            <a:custGeom>
              <a:avLst/>
              <a:gdLst/>
              <a:ahLst/>
              <a:cxnLst/>
              <a:rect l="l" t="t" r="r" b="b"/>
              <a:pathLst>
                <a:path w="7396" h="4672" extrusionOk="0">
                  <a:moveTo>
                    <a:pt x="5731" y="0"/>
                  </a:moveTo>
                  <a:cubicBezTo>
                    <a:pt x="5300" y="0"/>
                    <a:pt x="4872" y="86"/>
                    <a:pt x="4474" y="266"/>
                  </a:cubicBezTo>
                  <a:lnTo>
                    <a:pt x="0" y="2160"/>
                  </a:lnTo>
                  <a:lnTo>
                    <a:pt x="1073" y="4671"/>
                  </a:lnTo>
                  <a:lnTo>
                    <a:pt x="5547" y="2777"/>
                  </a:lnTo>
                  <a:cubicBezTo>
                    <a:pt x="6255" y="2480"/>
                    <a:pt x="6848" y="1932"/>
                    <a:pt x="7190" y="1225"/>
                  </a:cubicBezTo>
                  <a:cubicBezTo>
                    <a:pt x="7396" y="814"/>
                    <a:pt x="7168" y="289"/>
                    <a:pt x="6734" y="152"/>
                  </a:cubicBezTo>
                  <a:cubicBezTo>
                    <a:pt x="6405" y="52"/>
                    <a:pt x="6067" y="0"/>
                    <a:pt x="5731"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39" name="Google Shape;1739;p43"/>
            <p:cNvSpPr/>
            <p:nvPr/>
          </p:nvSpPr>
          <p:spPr>
            <a:xfrm flipH="1">
              <a:off x="3832213" y="281313"/>
              <a:ext cx="143490" cy="113229"/>
            </a:xfrm>
            <a:custGeom>
              <a:avLst/>
              <a:gdLst/>
              <a:ahLst/>
              <a:cxnLst/>
              <a:rect l="l" t="t" r="r" b="b"/>
              <a:pathLst>
                <a:path w="4110" h="3243" extrusionOk="0">
                  <a:moveTo>
                    <a:pt x="4109" y="1"/>
                  </a:moveTo>
                  <a:cubicBezTo>
                    <a:pt x="4109" y="1"/>
                    <a:pt x="3835" y="960"/>
                    <a:pt x="2694" y="1553"/>
                  </a:cubicBezTo>
                  <a:cubicBezTo>
                    <a:pt x="1918" y="1941"/>
                    <a:pt x="891" y="2261"/>
                    <a:pt x="640" y="3014"/>
                  </a:cubicBezTo>
                  <a:lnTo>
                    <a:pt x="0" y="3242"/>
                  </a:lnTo>
                  <a:cubicBezTo>
                    <a:pt x="0" y="3242"/>
                    <a:pt x="206" y="2238"/>
                    <a:pt x="1165" y="1827"/>
                  </a:cubicBezTo>
                  <a:cubicBezTo>
                    <a:pt x="2100" y="1393"/>
                    <a:pt x="4109" y="1"/>
                    <a:pt x="4109" y="1"/>
                  </a:cubicBezTo>
                </a:path>
              </a:pathLst>
            </a:custGeom>
            <a:solidFill>
              <a:srgbClr val="CA7956"/>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0" name="Google Shape;1740;p43"/>
            <p:cNvSpPr/>
            <p:nvPr/>
          </p:nvSpPr>
          <p:spPr>
            <a:xfrm flipH="1">
              <a:off x="3730236" y="184039"/>
              <a:ext cx="357818" cy="235187"/>
            </a:xfrm>
            <a:custGeom>
              <a:avLst/>
              <a:gdLst/>
              <a:ahLst/>
              <a:cxnLst/>
              <a:rect l="l" t="t" r="r" b="b"/>
              <a:pathLst>
                <a:path w="10249" h="6736" extrusionOk="0">
                  <a:moveTo>
                    <a:pt x="7951" y="1"/>
                  </a:moveTo>
                  <a:cubicBezTo>
                    <a:pt x="7500" y="1"/>
                    <a:pt x="7046" y="93"/>
                    <a:pt x="6619" y="276"/>
                  </a:cubicBezTo>
                  <a:lnTo>
                    <a:pt x="0" y="3084"/>
                  </a:lnTo>
                  <a:lnTo>
                    <a:pt x="1552" y="6736"/>
                  </a:lnTo>
                  <a:lnTo>
                    <a:pt x="8172" y="3928"/>
                  </a:lnTo>
                  <a:cubicBezTo>
                    <a:pt x="9130" y="3517"/>
                    <a:pt x="9838" y="2696"/>
                    <a:pt x="10112" y="1691"/>
                  </a:cubicBezTo>
                  <a:cubicBezTo>
                    <a:pt x="10249" y="1189"/>
                    <a:pt x="10020" y="687"/>
                    <a:pt x="9564" y="436"/>
                  </a:cubicBezTo>
                  <a:cubicBezTo>
                    <a:pt x="9070" y="145"/>
                    <a:pt x="8513" y="1"/>
                    <a:pt x="7951"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1" name="Google Shape;1741;p43"/>
            <p:cNvSpPr/>
            <p:nvPr/>
          </p:nvSpPr>
          <p:spPr>
            <a:xfrm flipH="1">
              <a:off x="3777262" y="323037"/>
              <a:ext cx="259016" cy="134458"/>
            </a:xfrm>
            <a:custGeom>
              <a:avLst/>
              <a:gdLst/>
              <a:ahLst/>
              <a:cxnLst/>
              <a:rect l="l" t="t" r="r" b="b"/>
              <a:pathLst>
                <a:path w="7419" h="3851" extrusionOk="0">
                  <a:moveTo>
                    <a:pt x="6595" y="0"/>
                  </a:moveTo>
                  <a:cubicBezTo>
                    <a:pt x="6260" y="0"/>
                    <a:pt x="5924" y="66"/>
                    <a:pt x="5616" y="198"/>
                  </a:cubicBezTo>
                  <a:lnTo>
                    <a:pt x="1" y="2595"/>
                  </a:lnTo>
                  <a:lnTo>
                    <a:pt x="526" y="3850"/>
                  </a:lnTo>
                  <a:lnTo>
                    <a:pt x="6186" y="1454"/>
                  </a:lnTo>
                  <a:cubicBezTo>
                    <a:pt x="6643" y="1248"/>
                    <a:pt x="7054" y="929"/>
                    <a:pt x="7305" y="495"/>
                  </a:cubicBezTo>
                  <a:lnTo>
                    <a:pt x="7328" y="495"/>
                  </a:lnTo>
                  <a:cubicBezTo>
                    <a:pt x="7419" y="312"/>
                    <a:pt x="7328" y="107"/>
                    <a:pt x="7145" y="61"/>
                  </a:cubicBezTo>
                  <a:cubicBezTo>
                    <a:pt x="6966" y="21"/>
                    <a:pt x="6781" y="0"/>
                    <a:pt x="6595" y="0"/>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2" name="Google Shape;1742;p43"/>
            <p:cNvSpPr/>
            <p:nvPr/>
          </p:nvSpPr>
          <p:spPr>
            <a:xfrm flipH="1">
              <a:off x="4033031" y="368183"/>
              <a:ext cx="26359" cy="36696"/>
            </a:xfrm>
            <a:custGeom>
              <a:avLst/>
              <a:gdLst/>
              <a:ahLst/>
              <a:cxnLst/>
              <a:rect l="l" t="t" r="r" b="b"/>
              <a:pathLst>
                <a:path w="755" h="1051" extrusionOk="0">
                  <a:moveTo>
                    <a:pt x="1" y="138"/>
                  </a:moveTo>
                  <a:lnTo>
                    <a:pt x="115" y="275"/>
                  </a:lnTo>
                  <a:cubicBezTo>
                    <a:pt x="252" y="435"/>
                    <a:pt x="343" y="640"/>
                    <a:pt x="366" y="845"/>
                  </a:cubicBezTo>
                  <a:lnTo>
                    <a:pt x="389" y="1051"/>
                  </a:lnTo>
                  <a:lnTo>
                    <a:pt x="754" y="891"/>
                  </a:lnTo>
                  <a:lnTo>
                    <a:pt x="389" y="1"/>
                  </a:lnTo>
                  <a:close/>
                </a:path>
              </a:pathLst>
            </a:custGeom>
            <a:solidFill>
              <a:srgbClr val="D4DFDE"/>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3" name="Google Shape;1743;p43"/>
            <p:cNvSpPr/>
            <p:nvPr/>
          </p:nvSpPr>
          <p:spPr>
            <a:xfrm flipH="1">
              <a:off x="4042598" y="374572"/>
              <a:ext cx="47760" cy="48148"/>
            </a:xfrm>
            <a:custGeom>
              <a:avLst/>
              <a:gdLst/>
              <a:ahLst/>
              <a:cxnLst/>
              <a:rect l="l" t="t" r="r" b="b"/>
              <a:pathLst>
                <a:path w="1368" h="1379" extrusionOk="0">
                  <a:moveTo>
                    <a:pt x="1093" y="0"/>
                  </a:moveTo>
                  <a:lnTo>
                    <a:pt x="112" y="69"/>
                  </a:lnTo>
                  <a:cubicBezTo>
                    <a:pt x="103" y="66"/>
                    <a:pt x="94" y="64"/>
                    <a:pt x="86" y="64"/>
                  </a:cubicBezTo>
                  <a:cubicBezTo>
                    <a:pt x="32" y="64"/>
                    <a:pt x="1" y="124"/>
                    <a:pt x="20" y="183"/>
                  </a:cubicBezTo>
                  <a:lnTo>
                    <a:pt x="500" y="1324"/>
                  </a:lnTo>
                  <a:cubicBezTo>
                    <a:pt x="512" y="1362"/>
                    <a:pt x="546" y="1379"/>
                    <a:pt x="581" y="1379"/>
                  </a:cubicBezTo>
                  <a:cubicBezTo>
                    <a:pt x="609" y="1379"/>
                    <a:pt x="639" y="1368"/>
                    <a:pt x="660" y="1347"/>
                  </a:cubicBezTo>
                  <a:lnTo>
                    <a:pt x="1367" y="685"/>
                  </a:lnTo>
                  <a:lnTo>
                    <a:pt x="1093" y="0"/>
                  </a:ln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4" name="Google Shape;1744;p43"/>
            <p:cNvSpPr/>
            <p:nvPr/>
          </p:nvSpPr>
          <p:spPr>
            <a:xfrm flipH="1">
              <a:off x="4069691" y="311620"/>
              <a:ext cx="47865" cy="47694"/>
            </a:xfrm>
            <a:custGeom>
              <a:avLst/>
              <a:gdLst/>
              <a:ahLst/>
              <a:cxnLst/>
              <a:rect l="l" t="t" r="r" b="b"/>
              <a:pathLst>
                <a:path w="1371" h="1366" extrusionOk="0">
                  <a:moveTo>
                    <a:pt x="1096" y="0"/>
                  </a:moveTo>
                  <a:lnTo>
                    <a:pt x="115" y="46"/>
                  </a:lnTo>
                  <a:cubicBezTo>
                    <a:pt x="46" y="46"/>
                    <a:pt x="1" y="114"/>
                    <a:pt x="23" y="183"/>
                  </a:cubicBezTo>
                  <a:lnTo>
                    <a:pt x="503" y="1301"/>
                  </a:lnTo>
                  <a:cubicBezTo>
                    <a:pt x="529" y="1341"/>
                    <a:pt x="564" y="1366"/>
                    <a:pt x="596" y="1366"/>
                  </a:cubicBezTo>
                  <a:cubicBezTo>
                    <a:pt x="620" y="1366"/>
                    <a:pt x="643" y="1353"/>
                    <a:pt x="663" y="1324"/>
                  </a:cubicBezTo>
                  <a:lnTo>
                    <a:pt x="1370" y="662"/>
                  </a:lnTo>
                  <a:lnTo>
                    <a:pt x="1096" y="0"/>
                  </a:ln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5" name="Google Shape;1745;p43"/>
            <p:cNvSpPr/>
            <p:nvPr/>
          </p:nvSpPr>
          <p:spPr>
            <a:xfrm flipH="1">
              <a:off x="3822680" y="329950"/>
              <a:ext cx="32678" cy="50243"/>
            </a:xfrm>
            <a:custGeom>
              <a:avLst/>
              <a:gdLst/>
              <a:ahLst/>
              <a:cxnLst/>
              <a:rect l="l" t="t" r="r" b="b"/>
              <a:pathLst>
                <a:path w="936" h="1439" extrusionOk="0">
                  <a:moveTo>
                    <a:pt x="411" y="0"/>
                  </a:moveTo>
                  <a:lnTo>
                    <a:pt x="0" y="183"/>
                  </a:lnTo>
                  <a:lnTo>
                    <a:pt x="548" y="1438"/>
                  </a:lnTo>
                  <a:lnTo>
                    <a:pt x="936" y="1278"/>
                  </a:lnTo>
                  <a:lnTo>
                    <a:pt x="411" y="0"/>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6" name="Google Shape;1746;p43"/>
            <p:cNvSpPr/>
            <p:nvPr/>
          </p:nvSpPr>
          <p:spPr>
            <a:xfrm flipH="1">
              <a:off x="3848166" y="341088"/>
              <a:ext cx="32713" cy="50243"/>
            </a:xfrm>
            <a:custGeom>
              <a:avLst/>
              <a:gdLst/>
              <a:ahLst/>
              <a:cxnLst/>
              <a:rect l="l" t="t" r="r" b="b"/>
              <a:pathLst>
                <a:path w="937" h="1439" extrusionOk="0">
                  <a:moveTo>
                    <a:pt x="389" y="1"/>
                  </a:moveTo>
                  <a:lnTo>
                    <a:pt x="1" y="161"/>
                  </a:lnTo>
                  <a:lnTo>
                    <a:pt x="526" y="1439"/>
                  </a:lnTo>
                  <a:lnTo>
                    <a:pt x="937" y="1279"/>
                  </a:lnTo>
                  <a:lnTo>
                    <a:pt x="389" y="1"/>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7" name="Google Shape;1747;p43"/>
            <p:cNvSpPr/>
            <p:nvPr/>
          </p:nvSpPr>
          <p:spPr>
            <a:xfrm flipH="1">
              <a:off x="3879239" y="354635"/>
              <a:ext cx="32713" cy="50243"/>
            </a:xfrm>
            <a:custGeom>
              <a:avLst/>
              <a:gdLst/>
              <a:ahLst/>
              <a:cxnLst/>
              <a:rect l="l" t="t" r="r" b="b"/>
              <a:pathLst>
                <a:path w="937" h="1439" extrusionOk="0">
                  <a:moveTo>
                    <a:pt x="389" y="1"/>
                  </a:moveTo>
                  <a:lnTo>
                    <a:pt x="1" y="161"/>
                  </a:lnTo>
                  <a:lnTo>
                    <a:pt x="548" y="1439"/>
                  </a:lnTo>
                  <a:lnTo>
                    <a:pt x="936" y="1256"/>
                  </a:lnTo>
                  <a:lnTo>
                    <a:pt x="389" y="1"/>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8" name="Google Shape;1748;p43"/>
            <p:cNvSpPr/>
            <p:nvPr/>
          </p:nvSpPr>
          <p:spPr>
            <a:xfrm flipH="1">
              <a:off x="3823453" y="213507"/>
              <a:ext cx="294906" cy="277260"/>
            </a:xfrm>
            <a:custGeom>
              <a:avLst/>
              <a:gdLst/>
              <a:ahLst/>
              <a:cxnLst/>
              <a:rect l="l" t="t" r="r" b="b"/>
              <a:pathLst>
                <a:path w="8447" h="7941" extrusionOk="0">
                  <a:moveTo>
                    <a:pt x="292" y="1"/>
                  </a:moveTo>
                  <a:cubicBezTo>
                    <a:pt x="262" y="1"/>
                    <a:pt x="232" y="8"/>
                    <a:pt x="206" y="26"/>
                  </a:cubicBezTo>
                  <a:cubicBezTo>
                    <a:pt x="69" y="71"/>
                    <a:pt x="1" y="231"/>
                    <a:pt x="69" y="345"/>
                  </a:cubicBezTo>
                  <a:lnTo>
                    <a:pt x="1096" y="2787"/>
                  </a:lnTo>
                  <a:lnTo>
                    <a:pt x="2169" y="5298"/>
                  </a:lnTo>
                  <a:lnTo>
                    <a:pt x="3219" y="7786"/>
                  </a:lnTo>
                  <a:cubicBezTo>
                    <a:pt x="3253" y="7889"/>
                    <a:pt x="3352" y="7940"/>
                    <a:pt x="3457" y="7940"/>
                  </a:cubicBezTo>
                  <a:cubicBezTo>
                    <a:pt x="3492" y="7940"/>
                    <a:pt x="3527" y="7935"/>
                    <a:pt x="3562" y="7923"/>
                  </a:cubicBezTo>
                  <a:cubicBezTo>
                    <a:pt x="3630" y="7878"/>
                    <a:pt x="3676" y="7809"/>
                    <a:pt x="3698" y="7741"/>
                  </a:cubicBezTo>
                  <a:lnTo>
                    <a:pt x="4132" y="5846"/>
                  </a:lnTo>
                  <a:cubicBezTo>
                    <a:pt x="4360" y="4887"/>
                    <a:pt x="5022" y="4089"/>
                    <a:pt x="5935" y="3700"/>
                  </a:cubicBezTo>
                  <a:lnTo>
                    <a:pt x="6643" y="3404"/>
                  </a:lnTo>
                  <a:cubicBezTo>
                    <a:pt x="7351" y="3107"/>
                    <a:pt x="7944" y="2559"/>
                    <a:pt x="8286" y="1852"/>
                  </a:cubicBezTo>
                  <a:cubicBezTo>
                    <a:pt x="8446" y="1441"/>
                    <a:pt x="8241" y="961"/>
                    <a:pt x="7830" y="779"/>
                  </a:cubicBezTo>
                  <a:cubicBezTo>
                    <a:pt x="7501" y="679"/>
                    <a:pt x="7163" y="627"/>
                    <a:pt x="6827" y="627"/>
                  </a:cubicBezTo>
                  <a:cubicBezTo>
                    <a:pt x="6396" y="627"/>
                    <a:pt x="5968" y="713"/>
                    <a:pt x="5570" y="893"/>
                  </a:cubicBezTo>
                  <a:lnTo>
                    <a:pt x="4840" y="1190"/>
                  </a:lnTo>
                  <a:cubicBezTo>
                    <a:pt x="4447" y="1356"/>
                    <a:pt x="4034" y="1439"/>
                    <a:pt x="3623" y="1439"/>
                  </a:cubicBezTo>
                  <a:cubicBezTo>
                    <a:pt x="3078" y="1439"/>
                    <a:pt x="2537" y="1294"/>
                    <a:pt x="2055" y="1007"/>
                  </a:cubicBezTo>
                  <a:lnTo>
                    <a:pt x="434" y="48"/>
                  </a:lnTo>
                  <a:cubicBezTo>
                    <a:pt x="392" y="20"/>
                    <a:pt x="341" y="1"/>
                    <a:pt x="292"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49" name="Google Shape;1749;p43"/>
            <p:cNvSpPr/>
            <p:nvPr/>
          </p:nvSpPr>
          <p:spPr>
            <a:xfrm flipH="1">
              <a:off x="3888002" y="244652"/>
              <a:ext cx="39870" cy="90116"/>
            </a:xfrm>
            <a:custGeom>
              <a:avLst/>
              <a:gdLst/>
              <a:ahLst/>
              <a:cxnLst/>
              <a:rect l="l" t="t" r="r" b="b"/>
              <a:pathLst>
                <a:path w="1142" h="2581" extrusionOk="0">
                  <a:moveTo>
                    <a:pt x="68" y="1"/>
                  </a:moveTo>
                  <a:lnTo>
                    <a:pt x="0" y="47"/>
                  </a:lnTo>
                  <a:lnTo>
                    <a:pt x="1073" y="2580"/>
                  </a:lnTo>
                  <a:lnTo>
                    <a:pt x="1141" y="2535"/>
                  </a:lnTo>
                  <a:lnTo>
                    <a:pt x="68" y="1"/>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0" name="Google Shape;1750;p43"/>
            <p:cNvSpPr/>
            <p:nvPr/>
          </p:nvSpPr>
          <p:spPr>
            <a:xfrm flipH="1">
              <a:off x="3893588" y="247864"/>
              <a:ext cx="40673" cy="89278"/>
            </a:xfrm>
            <a:custGeom>
              <a:avLst/>
              <a:gdLst/>
              <a:ahLst/>
              <a:cxnLst/>
              <a:rect l="l" t="t" r="r" b="b"/>
              <a:pathLst>
                <a:path w="1165" h="2557" extrusionOk="0">
                  <a:moveTo>
                    <a:pt x="69" y="0"/>
                  </a:moveTo>
                  <a:lnTo>
                    <a:pt x="0" y="23"/>
                  </a:lnTo>
                  <a:lnTo>
                    <a:pt x="1073" y="2557"/>
                  </a:lnTo>
                  <a:lnTo>
                    <a:pt x="1164" y="2534"/>
                  </a:lnTo>
                  <a:lnTo>
                    <a:pt x="69" y="0"/>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1" name="Google Shape;1751;p43"/>
            <p:cNvSpPr/>
            <p:nvPr/>
          </p:nvSpPr>
          <p:spPr>
            <a:xfrm flipH="1">
              <a:off x="4017111" y="296466"/>
              <a:ext cx="50239" cy="102860"/>
            </a:xfrm>
            <a:custGeom>
              <a:avLst/>
              <a:gdLst/>
              <a:ahLst/>
              <a:cxnLst/>
              <a:rect l="l" t="t" r="r" b="b"/>
              <a:pathLst>
                <a:path w="1439" h="2946" extrusionOk="0">
                  <a:moveTo>
                    <a:pt x="229" y="1"/>
                  </a:moveTo>
                  <a:lnTo>
                    <a:pt x="1" y="92"/>
                  </a:lnTo>
                  <a:lnTo>
                    <a:pt x="1210" y="2945"/>
                  </a:lnTo>
                  <a:lnTo>
                    <a:pt x="1439" y="2854"/>
                  </a:lnTo>
                  <a:lnTo>
                    <a:pt x="229" y="1"/>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2" name="Google Shape;1752;p43"/>
            <p:cNvSpPr/>
            <p:nvPr/>
          </p:nvSpPr>
          <p:spPr>
            <a:xfrm flipH="1">
              <a:off x="4029855" y="302053"/>
              <a:ext cx="47062" cy="101254"/>
            </a:xfrm>
            <a:custGeom>
              <a:avLst/>
              <a:gdLst/>
              <a:ahLst/>
              <a:cxnLst/>
              <a:rect l="l" t="t" r="r" b="b"/>
              <a:pathLst>
                <a:path w="1348" h="2900" extrusionOk="0">
                  <a:moveTo>
                    <a:pt x="138" y="0"/>
                  </a:moveTo>
                  <a:lnTo>
                    <a:pt x="1" y="69"/>
                  </a:lnTo>
                  <a:lnTo>
                    <a:pt x="1188" y="2899"/>
                  </a:lnTo>
                  <a:lnTo>
                    <a:pt x="1347" y="2831"/>
                  </a:lnTo>
                  <a:lnTo>
                    <a:pt x="138" y="0"/>
                  </a:ln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3" name="Google Shape;1753;p43"/>
            <p:cNvSpPr/>
            <p:nvPr/>
          </p:nvSpPr>
          <p:spPr>
            <a:xfrm flipH="1">
              <a:off x="3872082" y="268918"/>
              <a:ext cx="28698" cy="25663"/>
            </a:xfrm>
            <a:custGeom>
              <a:avLst/>
              <a:gdLst/>
              <a:ahLst/>
              <a:cxnLst/>
              <a:rect l="l" t="t" r="r" b="b"/>
              <a:pathLst>
                <a:path w="822" h="735" extrusionOk="0">
                  <a:moveTo>
                    <a:pt x="423" y="1"/>
                  </a:moveTo>
                  <a:cubicBezTo>
                    <a:pt x="373" y="1"/>
                    <a:pt x="323" y="12"/>
                    <a:pt x="274" y="36"/>
                  </a:cubicBezTo>
                  <a:cubicBezTo>
                    <a:pt x="91" y="105"/>
                    <a:pt x="0" y="333"/>
                    <a:pt x="69" y="516"/>
                  </a:cubicBezTo>
                  <a:cubicBezTo>
                    <a:pt x="135" y="649"/>
                    <a:pt x="263" y="734"/>
                    <a:pt x="399" y="734"/>
                  </a:cubicBezTo>
                  <a:cubicBezTo>
                    <a:pt x="448" y="734"/>
                    <a:pt x="499" y="723"/>
                    <a:pt x="548" y="698"/>
                  </a:cubicBezTo>
                  <a:cubicBezTo>
                    <a:pt x="730" y="630"/>
                    <a:pt x="822" y="402"/>
                    <a:pt x="753" y="219"/>
                  </a:cubicBezTo>
                  <a:cubicBezTo>
                    <a:pt x="686" y="85"/>
                    <a:pt x="558" y="1"/>
                    <a:pt x="423" y="1"/>
                  </a:cubicBezTo>
                  <a:close/>
                </a:path>
              </a:pathLst>
            </a:custGeom>
            <a:solidFill>
              <a:srgbClr val="A6A29A"/>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4" name="Google Shape;1754;p43"/>
            <p:cNvSpPr/>
            <p:nvPr/>
          </p:nvSpPr>
          <p:spPr>
            <a:xfrm flipH="1">
              <a:off x="3873653" y="270175"/>
              <a:ext cx="25556" cy="23253"/>
            </a:xfrm>
            <a:custGeom>
              <a:avLst/>
              <a:gdLst/>
              <a:ahLst/>
              <a:cxnLst/>
              <a:rect l="l" t="t" r="r" b="b"/>
              <a:pathLst>
                <a:path w="732" h="666" extrusionOk="0">
                  <a:moveTo>
                    <a:pt x="353" y="0"/>
                  </a:moveTo>
                  <a:cubicBezTo>
                    <a:pt x="313" y="0"/>
                    <a:pt x="271" y="8"/>
                    <a:pt x="229" y="23"/>
                  </a:cubicBezTo>
                  <a:cubicBezTo>
                    <a:pt x="69" y="92"/>
                    <a:pt x="1" y="297"/>
                    <a:pt x="69" y="457"/>
                  </a:cubicBezTo>
                  <a:cubicBezTo>
                    <a:pt x="120" y="593"/>
                    <a:pt x="234" y="666"/>
                    <a:pt x="365" y="666"/>
                  </a:cubicBezTo>
                  <a:cubicBezTo>
                    <a:pt x="410" y="666"/>
                    <a:pt x="456" y="657"/>
                    <a:pt x="503" y="639"/>
                  </a:cubicBezTo>
                  <a:cubicBezTo>
                    <a:pt x="663" y="571"/>
                    <a:pt x="731" y="366"/>
                    <a:pt x="663" y="206"/>
                  </a:cubicBezTo>
                  <a:cubicBezTo>
                    <a:pt x="610" y="83"/>
                    <a:pt x="489" y="0"/>
                    <a:pt x="353"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5" name="Google Shape;1755;p43"/>
            <p:cNvSpPr/>
            <p:nvPr/>
          </p:nvSpPr>
          <p:spPr>
            <a:xfrm flipH="1">
              <a:off x="4089184" y="346360"/>
              <a:ext cx="661103" cy="758912"/>
            </a:xfrm>
            <a:custGeom>
              <a:avLst/>
              <a:gdLst/>
              <a:ahLst/>
              <a:cxnLst/>
              <a:rect l="l" t="t" r="r" b="b"/>
              <a:pathLst>
                <a:path w="18936" h="21736" extrusionOk="0">
                  <a:moveTo>
                    <a:pt x="17725" y="1"/>
                  </a:moveTo>
                  <a:cubicBezTo>
                    <a:pt x="17705" y="1"/>
                    <a:pt x="17686" y="3"/>
                    <a:pt x="17667" y="10"/>
                  </a:cubicBezTo>
                  <a:cubicBezTo>
                    <a:pt x="14791" y="1425"/>
                    <a:pt x="11596" y="2132"/>
                    <a:pt x="8811" y="3753"/>
                  </a:cubicBezTo>
                  <a:cubicBezTo>
                    <a:pt x="6437" y="5145"/>
                    <a:pt x="4360" y="7085"/>
                    <a:pt x="2808" y="9368"/>
                  </a:cubicBezTo>
                  <a:cubicBezTo>
                    <a:pt x="1210" y="11696"/>
                    <a:pt x="0" y="14367"/>
                    <a:pt x="1803" y="16946"/>
                  </a:cubicBezTo>
                  <a:cubicBezTo>
                    <a:pt x="3226" y="19025"/>
                    <a:pt x="6160" y="20538"/>
                    <a:pt x="8713" y="20538"/>
                  </a:cubicBezTo>
                  <a:cubicBezTo>
                    <a:pt x="8823" y="20538"/>
                    <a:pt x="8931" y="20535"/>
                    <a:pt x="9039" y="20530"/>
                  </a:cubicBezTo>
                  <a:cubicBezTo>
                    <a:pt x="9359" y="20507"/>
                    <a:pt x="9678" y="20461"/>
                    <a:pt x="9998" y="20370"/>
                  </a:cubicBezTo>
                  <a:cubicBezTo>
                    <a:pt x="11001" y="21159"/>
                    <a:pt x="12348" y="21736"/>
                    <a:pt x="13623" y="21736"/>
                  </a:cubicBezTo>
                  <a:cubicBezTo>
                    <a:pt x="14670" y="21736"/>
                    <a:pt x="15669" y="21347"/>
                    <a:pt x="16389" y="20370"/>
                  </a:cubicBezTo>
                  <a:cubicBezTo>
                    <a:pt x="16500" y="20227"/>
                    <a:pt x="16346" y="20117"/>
                    <a:pt x="16189" y="20117"/>
                  </a:cubicBezTo>
                  <a:cubicBezTo>
                    <a:pt x="16120" y="20117"/>
                    <a:pt x="16050" y="20138"/>
                    <a:pt x="16001" y="20187"/>
                  </a:cubicBezTo>
                  <a:cubicBezTo>
                    <a:pt x="15304" y="20957"/>
                    <a:pt x="14474" y="21272"/>
                    <a:pt x="13620" y="21272"/>
                  </a:cubicBezTo>
                  <a:cubicBezTo>
                    <a:pt x="12599" y="21272"/>
                    <a:pt x="11544" y="20823"/>
                    <a:pt x="10637" y="20164"/>
                  </a:cubicBezTo>
                  <a:cubicBezTo>
                    <a:pt x="12577" y="19388"/>
                    <a:pt x="14015" y="17448"/>
                    <a:pt x="12919" y="15303"/>
                  </a:cubicBezTo>
                  <a:cubicBezTo>
                    <a:pt x="12888" y="15232"/>
                    <a:pt x="12816" y="15202"/>
                    <a:pt x="12739" y="15202"/>
                  </a:cubicBezTo>
                  <a:cubicBezTo>
                    <a:pt x="12592" y="15202"/>
                    <a:pt x="12426" y="15312"/>
                    <a:pt x="12486" y="15462"/>
                  </a:cubicBezTo>
                  <a:cubicBezTo>
                    <a:pt x="13239" y="17357"/>
                    <a:pt x="12075" y="19228"/>
                    <a:pt x="10226" y="19822"/>
                  </a:cubicBezTo>
                  <a:lnTo>
                    <a:pt x="10203" y="19822"/>
                  </a:lnTo>
                  <a:cubicBezTo>
                    <a:pt x="9701" y="19388"/>
                    <a:pt x="9245" y="18886"/>
                    <a:pt x="8902" y="18384"/>
                  </a:cubicBezTo>
                  <a:cubicBezTo>
                    <a:pt x="7647" y="16558"/>
                    <a:pt x="7167" y="14184"/>
                    <a:pt x="7715" y="12016"/>
                  </a:cubicBezTo>
                  <a:cubicBezTo>
                    <a:pt x="9039" y="6834"/>
                    <a:pt x="15065" y="5031"/>
                    <a:pt x="18808" y="2018"/>
                  </a:cubicBezTo>
                  <a:cubicBezTo>
                    <a:pt x="18935" y="1909"/>
                    <a:pt x="18803" y="1786"/>
                    <a:pt x="18674" y="1786"/>
                  </a:cubicBezTo>
                  <a:cubicBezTo>
                    <a:pt x="18641" y="1786"/>
                    <a:pt x="18608" y="1794"/>
                    <a:pt x="18580" y="1813"/>
                  </a:cubicBezTo>
                  <a:cubicBezTo>
                    <a:pt x="14152" y="5008"/>
                    <a:pt x="6802" y="7382"/>
                    <a:pt x="6916" y="14001"/>
                  </a:cubicBezTo>
                  <a:cubicBezTo>
                    <a:pt x="6962" y="16238"/>
                    <a:pt x="7898" y="18475"/>
                    <a:pt x="9541" y="19982"/>
                  </a:cubicBezTo>
                  <a:cubicBezTo>
                    <a:pt x="9277" y="20024"/>
                    <a:pt x="9011" y="20043"/>
                    <a:pt x="8744" y="20043"/>
                  </a:cubicBezTo>
                  <a:cubicBezTo>
                    <a:pt x="7416" y="20043"/>
                    <a:pt x="6067" y="19559"/>
                    <a:pt x="4908" y="18932"/>
                  </a:cubicBezTo>
                  <a:cubicBezTo>
                    <a:pt x="3470" y="18156"/>
                    <a:pt x="2169" y="17014"/>
                    <a:pt x="1621" y="15417"/>
                  </a:cubicBezTo>
                  <a:cubicBezTo>
                    <a:pt x="1005" y="13591"/>
                    <a:pt x="1849" y="11902"/>
                    <a:pt x="2785" y="10349"/>
                  </a:cubicBezTo>
                  <a:cubicBezTo>
                    <a:pt x="4360" y="7770"/>
                    <a:pt x="6597" y="5579"/>
                    <a:pt x="9222" y="4073"/>
                  </a:cubicBezTo>
                  <a:cubicBezTo>
                    <a:pt x="11961" y="2475"/>
                    <a:pt x="15248" y="2018"/>
                    <a:pt x="17850" y="215"/>
                  </a:cubicBezTo>
                  <a:cubicBezTo>
                    <a:pt x="17988" y="116"/>
                    <a:pt x="17853" y="1"/>
                    <a:pt x="17725" y="1"/>
                  </a:cubicBezTo>
                  <a:close/>
                </a:path>
              </a:pathLst>
            </a:custGeom>
            <a:solidFill>
              <a:srgbClr val="FFFFF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6" name="Google Shape;1756;p43"/>
            <p:cNvSpPr/>
            <p:nvPr/>
          </p:nvSpPr>
          <p:spPr>
            <a:xfrm flipH="1">
              <a:off x="1748313" y="600893"/>
              <a:ext cx="73351" cy="59809"/>
            </a:xfrm>
            <a:custGeom>
              <a:avLst/>
              <a:gdLst/>
              <a:ahLst/>
              <a:cxnLst/>
              <a:rect l="l" t="t" r="r" b="b"/>
              <a:pathLst>
                <a:path w="2101" h="1713" extrusionOk="0">
                  <a:moveTo>
                    <a:pt x="0" y="1"/>
                  </a:moveTo>
                  <a:lnTo>
                    <a:pt x="0" y="389"/>
                  </a:lnTo>
                  <a:lnTo>
                    <a:pt x="1963" y="1713"/>
                  </a:lnTo>
                  <a:lnTo>
                    <a:pt x="2100" y="1507"/>
                  </a:lnTo>
                  <a:lnTo>
                    <a:pt x="0" y="1"/>
                  </a:lnTo>
                  <a:close/>
                </a:path>
              </a:pathLst>
            </a:custGeom>
            <a:solidFill>
              <a:srgbClr val="0C0044">
                <a:alpha val="2277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7" name="Google Shape;1757;p43"/>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8" name="Google Shape;1758;p43"/>
            <p:cNvSpPr/>
            <p:nvPr/>
          </p:nvSpPr>
          <p:spPr>
            <a:xfrm flipH="1">
              <a:off x="3778829" y="281313"/>
              <a:ext cx="45456" cy="26361"/>
            </a:xfrm>
            <a:custGeom>
              <a:avLst/>
              <a:gdLst/>
              <a:ahLst/>
              <a:cxnLst/>
              <a:rect l="l" t="t" r="r" b="b"/>
              <a:pathLst>
                <a:path w="1302" h="755" fill="none" extrusionOk="0">
                  <a:moveTo>
                    <a:pt x="0" y="754"/>
                  </a:moveTo>
                  <a:cubicBezTo>
                    <a:pt x="0" y="754"/>
                    <a:pt x="936" y="389"/>
                    <a:pt x="1301" y="1"/>
                  </a:cubicBezTo>
                </a:path>
              </a:pathLst>
            </a:custGeom>
            <a:noFill/>
            <a:ln w="4575"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59" name="Google Shape;1759;p43"/>
            <p:cNvSpPr/>
            <p:nvPr/>
          </p:nvSpPr>
          <p:spPr>
            <a:xfrm flipH="1">
              <a:off x="3829837" y="255825"/>
              <a:ext cx="23147" cy="43085"/>
            </a:xfrm>
            <a:custGeom>
              <a:avLst/>
              <a:gdLst/>
              <a:ahLst/>
              <a:cxnLst/>
              <a:rect l="l" t="t" r="r" b="b"/>
              <a:pathLst>
                <a:path w="663" h="1234" fill="none" extrusionOk="0">
                  <a:moveTo>
                    <a:pt x="411" y="1"/>
                  </a:moveTo>
                  <a:cubicBezTo>
                    <a:pt x="411" y="1"/>
                    <a:pt x="663" y="708"/>
                    <a:pt x="1" y="1233"/>
                  </a:cubicBezTo>
                </a:path>
              </a:pathLst>
            </a:custGeom>
            <a:noFill/>
            <a:ln w="2275" cap="rnd" cmpd="sng">
              <a:solidFill>
                <a:srgbClr val="FBCF62"/>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0" name="Google Shape;1760;p43"/>
            <p:cNvSpPr/>
            <p:nvPr/>
          </p:nvSpPr>
          <p:spPr>
            <a:xfrm flipH="1">
              <a:off x="3787591" y="337911"/>
              <a:ext cx="14384" cy="17562"/>
            </a:xfrm>
            <a:custGeom>
              <a:avLst/>
              <a:gdLst/>
              <a:ahLst/>
              <a:cxnLst/>
              <a:rect l="l" t="t" r="r" b="b"/>
              <a:pathLst>
                <a:path w="412" h="503" fill="none" extrusionOk="0">
                  <a:moveTo>
                    <a:pt x="411" y="1"/>
                  </a:moveTo>
                  <a:cubicBezTo>
                    <a:pt x="411" y="1"/>
                    <a:pt x="274" y="320"/>
                    <a:pt x="0" y="503"/>
                  </a:cubicBezTo>
                </a:path>
              </a:pathLst>
            </a:custGeom>
            <a:noFill/>
            <a:ln w="2275" cap="rnd" cmpd="sng">
              <a:solidFill>
                <a:srgbClr val="FBCF62"/>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1" name="Google Shape;1761;p43"/>
            <p:cNvSpPr/>
            <p:nvPr/>
          </p:nvSpPr>
          <p:spPr>
            <a:xfrm flipH="1">
              <a:off x="3914292" y="330753"/>
              <a:ext cx="47865" cy="31109"/>
            </a:xfrm>
            <a:custGeom>
              <a:avLst/>
              <a:gdLst/>
              <a:ahLst/>
              <a:cxnLst/>
              <a:rect l="l" t="t" r="r" b="b"/>
              <a:pathLst>
                <a:path w="1371" h="891" fill="none" extrusionOk="0">
                  <a:moveTo>
                    <a:pt x="1370" y="0"/>
                  </a:moveTo>
                  <a:cubicBezTo>
                    <a:pt x="1370" y="0"/>
                    <a:pt x="343" y="434"/>
                    <a:pt x="1" y="890"/>
                  </a:cubicBezTo>
                </a:path>
              </a:pathLst>
            </a:custGeom>
            <a:noFill/>
            <a:ln w="2275" cap="rnd" cmpd="sng">
              <a:solidFill>
                <a:srgbClr val="FBCF62"/>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2" name="Google Shape;1762;p43"/>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3" name="Google Shape;1763;p43"/>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764" name="Google Shape;1764;p43"/>
            <p:cNvGrpSpPr/>
            <p:nvPr/>
          </p:nvGrpSpPr>
          <p:grpSpPr>
            <a:xfrm>
              <a:off x="2680797" y="2099047"/>
              <a:ext cx="239901" cy="284258"/>
              <a:chOff x="2680797" y="2099047"/>
              <a:chExt cx="239901" cy="284258"/>
            </a:xfrm>
          </p:grpSpPr>
          <p:sp>
            <p:nvSpPr>
              <p:cNvPr id="1765" name="Google Shape;1765;p43"/>
              <p:cNvSpPr/>
              <p:nvPr/>
            </p:nvSpPr>
            <p:spPr>
              <a:xfrm flipH="1">
                <a:off x="2680797" y="2142060"/>
                <a:ext cx="239901" cy="241245"/>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6" name="Google Shape;1766;p43"/>
              <p:cNvSpPr/>
              <p:nvPr/>
            </p:nvSpPr>
            <p:spPr>
              <a:xfrm flipH="1">
                <a:off x="2680798" y="2099047"/>
                <a:ext cx="135505" cy="135495"/>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7" name="Google Shape;1767;p43"/>
              <p:cNvSpPr/>
              <p:nvPr/>
            </p:nvSpPr>
            <p:spPr>
              <a:xfrm flipH="1">
                <a:off x="2685583" y="2099047"/>
                <a:ext cx="37499" cy="35890"/>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8" name="Google Shape;1768;p43"/>
              <p:cNvSpPr/>
              <p:nvPr/>
            </p:nvSpPr>
            <p:spPr>
              <a:xfrm flipH="1">
                <a:off x="2816268" y="2166778"/>
                <a:ext cx="58203" cy="79740"/>
              </a:xfrm>
              <a:custGeom>
                <a:avLst/>
                <a:gdLst/>
                <a:ahLst/>
                <a:cxnLst/>
                <a:rect l="l" t="t" r="r" b="b"/>
                <a:pathLst>
                  <a:path w="1667" h="2284" fill="none" extrusionOk="0">
                    <a:moveTo>
                      <a:pt x="1666" y="1"/>
                    </a:moveTo>
                    <a:lnTo>
                      <a:pt x="0" y="2283"/>
                    </a:lnTo>
                  </a:path>
                </a:pathLst>
              </a:custGeom>
              <a:noFill/>
              <a:ln w="6850" cap="rnd" cmpd="sng">
                <a:solidFill>
                  <a:srgbClr val="FDA9D8"/>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69" name="Google Shape;1769;p43"/>
              <p:cNvSpPr/>
              <p:nvPr/>
            </p:nvSpPr>
            <p:spPr>
              <a:xfrm flipH="1">
                <a:off x="2737396" y="2283107"/>
                <a:ext cx="58203" cy="78937"/>
              </a:xfrm>
              <a:custGeom>
                <a:avLst/>
                <a:gdLst/>
                <a:ahLst/>
                <a:cxnLst/>
                <a:rect l="l" t="t" r="r" b="b"/>
                <a:pathLst>
                  <a:path w="1667" h="2261" fill="none" extrusionOk="0">
                    <a:moveTo>
                      <a:pt x="1667" y="1"/>
                    </a:moveTo>
                    <a:lnTo>
                      <a:pt x="1" y="2261"/>
                    </a:lnTo>
                  </a:path>
                </a:pathLst>
              </a:custGeom>
              <a:noFill/>
              <a:ln w="6850" cap="rnd" cmpd="sng">
                <a:solidFill>
                  <a:srgbClr val="FDA9D8"/>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770" name="Google Shape;1770;p43"/>
            <p:cNvSpPr/>
            <p:nvPr/>
          </p:nvSpPr>
          <p:spPr>
            <a:xfrm flipH="1">
              <a:off x="611156" y="1660854"/>
              <a:ext cx="94857" cy="35893"/>
            </a:xfrm>
            <a:custGeom>
              <a:avLst/>
              <a:gdLst/>
              <a:ahLst/>
              <a:cxnLst/>
              <a:rect l="l" t="t" r="r" b="b"/>
              <a:pathLst>
                <a:path w="2717" h="1028" fill="none" extrusionOk="0">
                  <a:moveTo>
                    <a:pt x="1" y="1028"/>
                  </a:moveTo>
                  <a:lnTo>
                    <a:pt x="2717" y="0"/>
                  </a:lnTo>
                </a:path>
              </a:pathLst>
            </a:custGeom>
            <a:no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1" name="Google Shape;1771;p43"/>
            <p:cNvSpPr/>
            <p:nvPr/>
          </p:nvSpPr>
          <p:spPr>
            <a:xfrm flipH="1">
              <a:off x="464521" y="1836199"/>
              <a:ext cx="94857" cy="35893"/>
            </a:xfrm>
            <a:custGeom>
              <a:avLst/>
              <a:gdLst/>
              <a:ahLst/>
              <a:cxnLst/>
              <a:rect l="l" t="t" r="r" b="b"/>
              <a:pathLst>
                <a:path w="2717" h="1028" fill="none" extrusionOk="0">
                  <a:moveTo>
                    <a:pt x="1" y="1027"/>
                  </a:moveTo>
                  <a:lnTo>
                    <a:pt x="2717" y="0"/>
                  </a:lnTo>
                </a:path>
              </a:pathLst>
            </a:custGeom>
            <a:no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2" name="Google Shape;1772;p43"/>
            <p:cNvSpPr/>
            <p:nvPr/>
          </p:nvSpPr>
          <p:spPr>
            <a:xfrm flipH="1">
              <a:off x="795218" y="542724"/>
              <a:ext cx="78937" cy="99647"/>
            </a:xfrm>
            <a:custGeom>
              <a:avLst/>
              <a:gdLst/>
              <a:ahLst/>
              <a:cxnLst/>
              <a:rect l="l" t="t" r="r" b="b"/>
              <a:pathLst>
                <a:path w="2261" h="2854" fill="none" extrusionOk="0">
                  <a:moveTo>
                    <a:pt x="1" y="2854"/>
                  </a:moveTo>
                  <a:cubicBezTo>
                    <a:pt x="1" y="2854"/>
                    <a:pt x="480" y="685"/>
                    <a:pt x="2260" y="1"/>
                  </a:cubicBezTo>
                </a:path>
              </a:pathLst>
            </a:custGeom>
            <a:noFill/>
            <a:ln w="970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3" name="Google Shape;1773;p43"/>
            <p:cNvSpPr/>
            <p:nvPr/>
          </p:nvSpPr>
          <p:spPr>
            <a:xfrm flipH="1">
              <a:off x="449368" y="832836"/>
              <a:ext cx="94054" cy="102022"/>
            </a:xfrm>
            <a:custGeom>
              <a:avLst/>
              <a:gdLst/>
              <a:ahLst/>
              <a:cxnLst/>
              <a:rect l="l" t="t" r="r" b="b"/>
              <a:pathLst>
                <a:path w="2694" h="2922" fill="none" extrusionOk="0">
                  <a:moveTo>
                    <a:pt x="0" y="2922"/>
                  </a:moveTo>
                  <a:cubicBezTo>
                    <a:pt x="0" y="2922"/>
                    <a:pt x="1917" y="1780"/>
                    <a:pt x="2693" y="0"/>
                  </a:cubicBezTo>
                </a:path>
              </a:pathLst>
            </a:custGeom>
            <a:noFill/>
            <a:ln w="9700" cap="rnd" cmpd="sng">
              <a:solidFill>
                <a:srgbClr val="DAB454"/>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4" name="Google Shape;1774;p43"/>
            <p:cNvSpPr/>
            <p:nvPr/>
          </p:nvSpPr>
          <p:spPr>
            <a:xfrm flipH="1">
              <a:off x="2464731" y="1415399"/>
              <a:ext cx="36693" cy="43050"/>
            </a:xfrm>
            <a:custGeom>
              <a:avLst/>
              <a:gdLst/>
              <a:ahLst/>
              <a:cxnLst/>
              <a:rect l="l" t="t" r="r" b="b"/>
              <a:pathLst>
                <a:path w="1051" h="1233" fill="none" extrusionOk="0">
                  <a:moveTo>
                    <a:pt x="0" y="0"/>
                  </a:moveTo>
                  <a:lnTo>
                    <a:pt x="1050" y="1233"/>
                  </a:lnTo>
                </a:path>
              </a:pathLst>
            </a:custGeom>
            <a:noFill/>
            <a:ln w="6850" cap="rnd" cmpd="sng">
              <a:solidFill>
                <a:srgbClr val="FBD87E"/>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5" name="Google Shape;1775;p43"/>
            <p:cNvSpPr/>
            <p:nvPr/>
          </p:nvSpPr>
          <p:spPr>
            <a:xfrm flipH="1">
              <a:off x="1845546" y="543527"/>
              <a:ext cx="67765" cy="51046"/>
            </a:xfrm>
            <a:custGeom>
              <a:avLst/>
              <a:gdLst/>
              <a:ahLst/>
              <a:cxnLst/>
              <a:rect l="l" t="t" r="r" b="b"/>
              <a:pathLst>
                <a:path w="1941" h="1462" fill="none" extrusionOk="0">
                  <a:moveTo>
                    <a:pt x="0" y="0"/>
                  </a:moveTo>
                  <a:lnTo>
                    <a:pt x="1941" y="1461"/>
                  </a:lnTo>
                </a:path>
              </a:pathLst>
            </a:custGeom>
            <a:noFill/>
            <a:ln w="685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6" name="Google Shape;1776;p43"/>
            <p:cNvSpPr/>
            <p:nvPr/>
          </p:nvSpPr>
          <p:spPr>
            <a:xfrm flipH="1">
              <a:off x="1971443" y="776238"/>
              <a:ext cx="51042" cy="67770"/>
            </a:xfrm>
            <a:custGeom>
              <a:avLst/>
              <a:gdLst/>
              <a:ahLst/>
              <a:cxnLst/>
              <a:rect l="l" t="t" r="r" b="b"/>
              <a:pathLst>
                <a:path w="1462" h="1941" fill="none" extrusionOk="0">
                  <a:moveTo>
                    <a:pt x="1461" y="0"/>
                  </a:moveTo>
                  <a:lnTo>
                    <a:pt x="0" y="1941"/>
                  </a:lnTo>
                </a:path>
              </a:pathLst>
            </a:custGeom>
            <a:noFill/>
            <a:ln w="6850" cap="rnd" cmpd="sng">
              <a:solidFill>
                <a:srgbClr val="FFFFFF"/>
              </a:solidFill>
              <a:prstDash val="solid"/>
              <a:miter lim="22825"/>
              <a:headEnd type="none" w="sm" len="sm"/>
              <a:tailEnd type="none" w="sm" len="sm"/>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7" name="Google Shape;1777;p43"/>
            <p:cNvSpPr/>
            <p:nvPr/>
          </p:nvSpPr>
          <p:spPr>
            <a:xfrm>
              <a:off x="2176900" y="1826813"/>
              <a:ext cx="169841" cy="167665"/>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8" name="Google Shape;1778;p43"/>
            <p:cNvSpPr/>
            <p:nvPr/>
          </p:nvSpPr>
          <p:spPr>
            <a:xfrm>
              <a:off x="3090828" y="1849258"/>
              <a:ext cx="115672" cy="110772"/>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79" name="Google Shape;1779;p43"/>
            <p:cNvSpPr/>
            <p:nvPr/>
          </p:nvSpPr>
          <p:spPr>
            <a:xfrm>
              <a:off x="2281396" y="318253"/>
              <a:ext cx="189867" cy="179408"/>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0" name="Google Shape;1780;p43"/>
            <p:cNvSpPr/>
            <p:nvPr/>
          </p:nvSpPr>
          <p:spPr>
            <a:xfrm>
              <a:off x="2831863" y="1424142"/>
              <a:ext cx="47692" cy="67165"/>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1" name="Google Shape;1781;p43"/>
            <p:cNvSpPr/>
            <p:nvPr/>
          </p:nvSpPr>
          <p:spPr>
            <a:xfrm>
              <a:off x="1283235" y="1177728"/>
              <a:ext cx="41167" cy="34686"/>
            </a:xfrm>
            <a:custGeom>
              <a:avLst/>
              <a:gdLst/>
              <a:ahLst/>
              <a:cxnLst/>
              <a:rect l="l" t="t" r="r" b="b"/>
              <a:pathLst>
                <a:path w="1735" h="1462" extrusionOk="0">
                  <a:moveTo>
                    <a:pt x="868" y="1"/>
                  </a:moveTo>
                  <a:cubicBezTo>
                    <a:pt x="754" y="24"/>
                    <a:pt x="662" y="46"/>
                    <a:pt x="548" y="115"/>
                  </a:cubicBezTo>
                  <a:cubicBezTo>
                    <a:pt x="480" y="161"/>
                    <a:pt x="388" y="206"/>
                    <a:pt x="320" y="275"/>
                  </a:cubicBezTo>
                  <a:cubicBezTo>
                    <a:pt x="251" y="320"/>
                    <a:pt x="183" y="389"/>
                    <a:pt x="137" y="457"/>
                  </a:cubicBezTo>
                  <a:cubicBezTo>
                    <a:pt x="69" y="526"/>
                    <a:pt x="23" y="640"/>
                    <a:pt x="0" y="754"/>
                  </a:cubicBezTo>
                  <a:cubicBezTo>
                    <a:pt x="0" y="754"/>
                    <a:pt x="0" y="777"/>
                    <a:pt x="0" y="800"/>
                  </a:cubicBezTo>
                  <a:cubicBezTo>
                    <a:pt x="0" y="845"/>
                    <a:pt x="0" y="914"/>
                    <a:pt x="23" y="959"/>
                  </a:cubicBezTo>
                  <a:cubicBezTo>
                    <a:pt x="23" y="1051"/>
                    <a:pt x="69" y="1142"/>
                    <a:pt x="137" y="1211"/>
                  </a:cubicBezTo>
                  <a:cubicBezTo>
                    <a:pt x="183" y="1302"/>
                    <a:pt x="297" y="1348"/>
                    <a:pt x="388" y="1393"/>
                  </a:cubicBezTo>
                  <a:cubicBezTo>
                    <a:pt x="457" y="1439"/>
                    <a:pt x="548" y="1439"/>
                    <a:pt x="639" y="1462"/>
                  </a:cubicBezTo>
                  <a:lnTo>
                    <a:pt x="890" y="1462"/>
                  </a:lnTo>
                  <a:cubicBezTo>
                    <a:pt x="982" y="1439"/>
                    <a:pt x="1073" y="1393"/>
                    <a:pt x="1164" y="1348"/>
                  </a:cubicBezTo>
                  <a:cubicBezTo>
                    <a:pt x="1256" y="1325"/>
                    <a:pt x="1324" y="1256"/>
                    <a:pt x="1393" y="1188"/>
                  </a:cubicBezTo>
                  <a:cubicBezTo>
                    <a:pt x="1461" y="1119"/>
                    <a:pt x="1552" y="1074"/>
                    <a:pt x="1598" y="1005"/>
                  </a:cubicBezTo>
                  <a:cubicBezTo>
                    <a:pt x="1667" y="891"/>
                    <a:pt x="1735" y="754"/>
                    <a:pt x="1735" y="640"/>
                  </a:cubicBezTo>
                  <a:cubicBezTo>
                    <a:pt x="1735" y="571"/>
                    <a:pt x="1712" y="526"/>
                    <a:pt x="1689" y="457"/>
                  </a:cubicBezTo>
                  <a:cubicBezTo>
                    <a:pt x="1667" y="412"/>
                    <a:pt x="1644" y="366"/>
                    <a:pt x="1621" y="320"/>
                  </a:cubicBezTo>
                  <a:cubicBezTo>
                    <a:pt x="1575" y="252"/>
                    <a:pt x="1507" y="183"/>
                    <a:pt x="1461" y="138"/>
                  </a:cubicBezTo>
                  <a:cubicBezTo>
                    <a:pt x="1324" y="46"/>
                    <a:pt x="1164" y="1"/>
                    <a:pt x="1005"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2" name="Google Shape;1782;p43"/>
            <p:cNvSpPr/>
            <p:nvPr/>
          </p:nvSpPr>
          <p:spPr>
            <a:xfrm>
              <a:off x="1417007" y="1065109"/>
              <a:ext cx="151120" cy="163560"/>
            </a:xfrm>
            <a:custGeom>
              <a:avLst/>
              <a:gdLst/>
              <a:ahLst/>
              <a:cxnLst/>
              <a:rect l="l" t="t" r="r" b="b"/>
              <a:pathLst>
                <a:path w="6369" h="6894" extrusionOk="0">
                  <a:moveTo>
                    <a:pt x="2283" y="0"/>
                  </a:moveTo>
                  <a:cubicBezTo>
                    <a:pt x="2214" y="0"/>
                    <a:pt x="2146" y="0"/>
                    <a:pt x="2077" y="23"/>
                  </a:cubicBezTo>
                  <a:cubicBezTo>
                    <a:pt x="1917" y="46"/>
                    <a:pt x="1780" y="91"/>
                    <a:pt x="1575" y="183"/>
                  </a:cubicBezTo>
                  <a:cubicBezTo>
                    <a:pt x="1438" y="228"/>
                    <a:pt x="1301" y="297"/>
                    <a:pt x="1164" y="388"/>
                  </a:cubicBezTo>
                  <a:cubicBezTo>
                    <a:pt x="1096" y="434"/>
                    <a:pt x="1004" y="480"/>
                    <a:pt x="936" y="525"/>
                  </a:cubicBezTo>
                  <a:cubicBezTo>
                    <a:pt x="867" y="594"/>
                    <a:pt x="799" y="639"/>
                    <a:pt x="753" y="708"/>
                  </a:cubicBezTo>
                  <a:lnTo>
                    <a:pt x="708" y="753"/>
                  </a:lnTo>
                  <a:cubicBezTo>
                    <a:pt x="594" y="890"/>
                    <a:pt x="502" y="1004"/>
                    <a:pt x="434" y="1119"/>
                  </a:cubicBezTo>
                  <a:cubicBezTo>
                    <a:pt x="388" y="1164"/>
                    <a:pt x="320" y="1233"/>
                    <a:pt x="297" y="1324"/>
                  </a:cubicBezTo>
                  <a:cubicBezTo>
                    <a:pt x="274" y="1393"/>
                    <a:pt x="251" y="1438"/>
                    <a:pt x="251" y="1507"/>
                  </a:cubicBezTo>
                  <a:cubicBezTo>
                    <a:pt x="228" y="1552"/>
                    <a:pt x="206" y="1598"/>
                    <a:pt x="183" y="1621"/>
                  </a:cubicBezTo>
                  <a:cubicBezTo>
                    <a:pt x="183" y="1666"/>
                    <a:pt x="160" y="1689"/>
                    <a:pt x="160" y="1735"/>
                  </a:cubicBezTo>
                  <a:cubicBezTo>
                    <a:pt x="137" y="1826"/>
                    <a:pt x="114" y="1918"/>
                    <a:pt x="91" y="1986"/>
                  </a:cubicBezTo>
                  <a:lnTo>
                    <a:pt x="91" y="2032"/>
                  </a:lnTo>
                  <a:cubicBezTo>
                    <a:pt x="69" y="2146"/>
                    <a:pt x="23" y="2328"/>
                    <a:pt x="23" y="2511"/>
                  </a:cubicBezTo>
                  <a:cubicBezTo>
                    <a:pt x="0" y="2671"/>
                    <a:pt x="23" y="2853"/>
                    <a:pt x="69" y="3013"/>
                  </a:cubicBezTo>
                  <a:lnTo>
                    <a:pt x="91" y="3150"/>
                  </a:lnTo>
                  <a:cubicBezTo>
                    <a:pt x="91" y="3241"/>
                    <a:pt x="114" y="3333"/>
                    <a:pt x="137" y="3424"/>
                  </a:cubicBezTo>
                  <a:cubicBezTo>
                    <a:pt x="160" y="3584"/>
                    <a:pt x="206" y="3744"/>
                    <a:pt x="251" y="3903"/>
                  </a:cubicBezTo>
                  <a:lnTo>
                    <a:pt x="274" y="3926"/>
                  </a:lnTo>
                  <a:cubicBezTo>
                    <a:pt x="320" y="4086"/>
                    <a:pt x="365" y="4223"/>
                    <a:pt x="434" y="4360"/>
                  </a:cubicBezTo>
                  <a:cubicBezTo>
                    <a:pt x="548" y="4588"/>
                    <a:pt x="685" y="4793"/>
                    <a:pt x="822" y="4976"/>
                  </a:cubicBezTo>
                  <a:lnTo>
                    <a:pt x="913" y="5136"/>
                  </a:lnTo>
                  <a:cubicBezTo>
                    <a:pt x="1050" y="5318"/>
                    <a:pt x="1210" y="5501"/>
                    <a:pt x="1438" y="5684"/>
                  </a:cubicBezTo>
                  <a:cubicBezTo>
                    <a:pt x="1529" y="5752"/>
                    <a:pt x="1621" y="5843"/>
                    <a:pt x="1735" y="5912"/>
                  </a:cubicBezTo>
                  <a:cubicBezTo>
                    <a:pt x="1780" y="6026"/>
                    <a:pt x="1849" y="6117"/>
                    <a:pt x="1986" y="6209"/>
                  </a:cubicBezTo>
                  <a:cubicBezTo>
                    <a:pt x="2077" y="6254"/>
                    <a:pt x="2169" y="6300"/>
                    <a:pt x="2237" y="6368"/>
                  </a:cubicBezTo>
                  <a:lnTo>
                    <a:pt x="2305" y="6414"/>
                  </a:lnTo>
                  <a:lnTo>
                    <a:pt x="2351" y="6437"/>
                  </a:lnTo>
                  <a:cubicBezTo>
                    <a:pt x="2465" y="6505"/>
                    <a:pt x="2579" y="6574"/>
                    <a:pt x="2716" y="6642"/>
                  </a:cubicBezTo>
                  <a:cubicBezTo>
                    <a:pt x="2808" y="6688"/>
                    <a:pt x="2922" y="6734"/>
                    <a:pt x="3013" y="6779"/>
                  </a:cubicBezTo>
                  <a:cubicBezTo>
                    <a:pt x="3173" y="6825"/>
                    <a:pt x="3333" y="6848"/>
                    <a:pt x="3492" y="6871"/>
                  </a:cubicBezTo>
                  <a:cubicBezTo>
                    <a:pt x="3652" y="6871"/>
                    <a:pt x="3789" y="6893"/>
                    <a:pt x="3949" y="6893"/>
                  </a:cubicBezTo>
                  <a:cubicBezTo>
                    <a:pt x="4109" y="6893"/>
                    <a:pt x="4268" y="6871"/>
                    <a:pt x="4428" y="6871"/>
                  </a:cubicBezTo>
                  <a:cubicBezTo>
                    <a:pt x="4542" y="6848"/>
                    <a:pt x="4702" y="6825"/>
                    <a:pt x="4862" y="6779"/>
                  </a:cubicBezTo>
                  <a:cubicBezTo>
                    <a:pt x="4953" y="6756"/>
                    <a:pt x="4999" y="6734"/>
                    <a:pt x="5067" y="6711"/>
                  </a:cubicBezTo>
                  <a:cubicBezTo>
                    <a:pt x="5113" y="6688"/>
                    <a:pt x="5136" y="6665"/>
                    <a:pt x="5159" y="6665"/>
                  </a:cubicBezTo>
                  <a:lnTo>
                    <a:pt x="5181" y="6642"/>
                  </a:lnTo>
                  <a:cubicBezTo>
                    <a:pt x="5250" y="6620"/>
                    <a:pt x="5318" y="6597"/>
                    <a:pt x="5364" y="6551"/>
                  </a:cubicBezTo>
                  <a:cubicBezTo>
                    <a:pt x="5410" y="6505"/>
                    <a:pt x="5433" y="6437"/>
                    <a:pt x="5455" y="6391"/>
                  </a:cubicBezTo>
                  <a:cubicBezTo>
                    <a:pt x="5478" y="6391"/>
                    <a:pt x="5501" y="6368"/>
                    <a:pt x="5524" y="6346"/>
                  </a:cubicBezTo>
                  <a:cubicBezTo>
                    <a:pt x="5661" y="6277"/>
                    <a:pt x="5775" y="6186"/>
                    <a:pt x="5889" y="6049"/>
                  </a:cubicBezTo>
                  <a:cubicBezTo>
                    <a:pt x="5958" y="5958"/>
                    <a:pt x="6003" y="5866"/>
                    <a:pt x="6049" y="5752"/>
                  </a:cubicBezTo>
                  <a:cubicBezTo>
                    <a:pt x="6094" y="5638"/>
                    <a:pt x="6163" y="5501"/>
                    <a:pt x="6209" y="5364"/>
                  </a:cubicBezTo>
                  <a:cubicBezTo>
                    <a:pt x="6254" y="5227"/>
                    <a:pt x="6277" y="5090"/>
                    <a:pt x="6300" y="4953"/>
                  </a:cubicBezTo>
                  <a:lnTo>
                    <a:pt x="6323" y="4839"/>
                  </a:lnTo>
                  <a:cubicBezTo>
                    <a:pt x="6346" y="4771"/>
                    <a:pt x="6368" y="4702"/>
                    <a:pt x="6368" y="4634"/>
                  </a:cubicBezTo>
                  <a:cubicBezTo>
                    <a:pt x="6368" y="4565"/>
                    <a:pt x="6368" y="4474"/>
                    <a:pt x="6368" y="4383"/>
                  </a:cubicBezTo>
                  <a:lnTo>
                    <a:pt x="6346" y="4337"/>
                  </a:lnTo>
                  <a:cubicBezTo>
                    <a:pt x="6346" y="4291"/>
                    <a:pt x="6346" y="4223"/>
                    <a:pt x="6346" y="4177"/>
                  </a:cubicBezTo>
                  <a:cubicBezTo>
                    <a:pt x="6346" y="4086"/>
                    <a:pt x="6323" y="3995"/>
                    <a:pt x="6323" y="3926"/>
                  </a:cubicBezTo>
                  <a:cubicBezTo>
                    <a:pt x="6323" y="3835"/>
                    <a:pt x="6300" y="3766"/>
                    <a:pt x="6277" y="3698"/>
                  </a:cubicBezTo>
                  <a:cubicBezTo>
                    <a:pt x="6277" y="3629"/>
                    <a:pt x="6254" y="3561"/>
                    <a:pt x="6254" y="3492"/>
                  </a:cubicBezTo>
                  <a:cubicBezTo>
                    <a:pt x="6231" y="3447"/>
                    <a:pt x="6231" y="3401"/>
                    <a:pt x="6231" y="3355"/>
                  </a:cubicBezTo>
                  <a:cubicBezTo>
                    <a:pt x="6231" y="3333"/>
                    <a:pt x="6231" y="3287"/>
                    <a:pt x="6209" y="3264"/>
                  </a:cubicBezTo>
                  <a:lnTo>
                    <a:pt x="6209" y="3219"/>
                  </a:lnTo>
                  <a:cubicBezTo>
                    <a:pt x="6186" y="3150"/>
                    <a:pt x="6186" y="3082"/>
                    <a:pt x="6163" y="3013"/>
                  </a:cubicBezTo>
                  <a:cubicBezTo>
                    <a:pt x="6163" y="2945"/>
                    <a:pt x="6140" y="2876"/>
                    <a:pt x="6117" y="2785"/>
                  </a:cubicBezTo>
                  <a:cubicBezTo>
                    <a:pt x="6094" y="2716"/>
                    <a:pt x="6072" y="2625"/>
                    <a:pt x="6049" y="2534"/>
                  </a:cubicBezTo>
                  <a:cubicBezTo>
                    <a:pt x="6003" y="2465"/>
                    <a:pt x="5980" y="2397"/>
                    <a:pt x="5935" y="2328"/>
                  </a:cubicBezTo>
                  <a:lnTo>
                    <a:pt x="5866" y="2214"/>
                  </a:lnTo>
                  <a:cubicBezTo>
                    <a:pt x="5775" y="2077"/>
                    <a:pt x="5706" y="1940"/>
                    <a:pt x="5592" y="1803"/>
                  </a:cubicBezTo>
                  <a:cubicBezTo>
                    <a:pt x="5569" y="1758"/>
                    <a:pt x="5524" y="1689"/>
                    <a:pt x="5478" y="1644"/>
                  </a:cubicBezTo>
                  <a:lnTo>
                    <a:pt x="5433" y="1598"/>
                  </a:lnTo>
                  <a:cubicBezTo>
                    <a:pt x="5410" y="1552"/>
                    <a:pt x="5364" y="1529"/>
                    <a:pt x="5341" y="1484"/>
                  </a:cubicBezTo>
                  <a:cubicBezTo>
                    <a:pt x="5318" y="1461"/>
                    <a:pt x="5273" y="1415"/>
                    <a:pt x="5250" y="1370"/>
                  </a:cubicBezTo>
                  <a:cubicBezTo>
                    <a:pt x="4908" y="1004"/>
                    <a:pt x="4474" y="753"/>
                    <a:pt x="4177" y="594"/>
                  </a:cubicBezTo>
                  <a:lnTo>
                    <a:pt x="4177" y="594"/>
                  </a:lnTo>
                  <a:lnTo>
                    <a:pt x="4223" y="639"/>
                  </a:lnTo>
                  <a:lnTo>
                    <a:pt x="4154" y="594"/>
                  </a:lnTo>
                  <a:lnTo>
                    <a:pt x="3926" y="457"/>
                  </a:lnTo>
                  <a:cubicBezTo>
                    <a:pt x="3812" y="388"/>
                    <a:pt x="3675" y="320"/>
                    <a:pt x="3538" y="274"/>
                  </a:cubicBezTo>
                  <a:cubicBezTo>
                    <a:pt x="3401" y="206"/>
                    <a:pt x="3264" y="160"/>
                    <a:pt x="3127" y="114"/>
                  </a:cubicBezTo>
                  <a:cubicBezTo>
                    <a:pt x="2945" y="69"/>
                    <a:pt x="2762" y="23"/>
                    <a:pt x="2602" y="23"/>
                  </a:cubicBezTo>
                  <a:cubicBezTo>
                    <a:pt x="2534" y="0"/>
                    <a:pt x="2465" y="0"/>
                    <a:pt x="2374"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3" name="Google Shape;1783;p43"/>
            <p:cNvSpPr/>
            <p:nvPr/>
          </p:nvSpPr>
          <p:spPr>
            <a:xfrm>
              <a:off x="1477108" y="1356443"/>
              <a:ext cx="41191" cy="3760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4" name="Google Shape;1784;p43"/>
            <p:cNvSpPr/>
            <p:nvPr/>
          </p:nvSpPr>
          <p:spPr>
            <a:xfrm>
              <a:off x="1492815" y="1145250"/>
              <a:ext cx="38486" cy="42586"/>
            </a:xfrm>
            <a:custGeom>
              <a:avLst/>
              <a:gdLst/>
              <a:ahLst/>
              <a:cxnLst/>
              <a:rect l="l" t="t" r="r" b="b"/>
              <a:pathLst>
                <a:path w="1622" h="1795" extrusionOk="0">
                  <a:moveTo>
                    <a:pt x="229" y="0"/>
                  </a:moveTo>
                  <a:cubicBezTo>
                    <a:pt x="206" y="0"/>
                    <a:pt x="160" y="23"/>
                    <a:pt x="138" y="23"/>
                  </a:cubicBezTo>
                  <a:cubicBezTo>
                    <a:pt x="46" y="69"/>
                    <a:pt x="1" y="183"/>
                    <a:pt x="46" y="297"/>
                  </a:cubicBezTo>
                  <a:cubicBezTo>
                    <a:pt x="92" y="434"/>
                    <a:pt x="160" y="571"/>
                    <a:pt x="229" y="708"/>
                  </a:cubicBezTo>
                  <a:cubicBezTo>
                    <a:pt x="320" y="891"/>
                    <a:pt x="412" y="1050"/>
                    <a:pt x="548" y="1210"/>
                  </a:cubicBezTo>
                  <a:cubicBezTo>
                    <a:pt x="640" y="1324"/>
                    <a:pt x="754" y="1415"/>
                    <a:pt x="868" y="1530"/>
                  </a:cubicBezTo>
                  <a:cubicBezTo>
                    <a:pt x="982" y="1621"/>
                    <a:pt x="1142" y="1712"/>
                    <a:pt x="1302" y="1781"/>
                  </a:cubicBezTo>
                  <a:cubicBezTo>
                    <a:pt x="1326" y="1790"/>
                    <a:pt x="1350" y="1795"/>
                    <a:pt x="1374" y="1795"/>
                  </a:cubicBezTo>
                  <a:cubicBezTo>
                    <a:pt x="1461" y="1795"/>
                    <a:pt x="1540" y="1733"/>
                    <a:pt x="1576" y="1644"/>
                  </a:cubicBezTo>
                  <a:cubicBezTo>
                    <a:pt x="1621" y="1530"/>
                    <a:pt x="1576" y="1415"/>
                    <a:pt x="1461" y="1370"/>
                  </a:cubicBezTo>
                  <a:cubicBezTo>
                    <a:pt x="1416" y="1347"/>
                    <a:pt x="1347" y="1324"/>
                    <a:pt x="1302" y="1301"/>
                  </a:cubicBezTo>
                  <a:cubicBezTo>
                    <a:pt x="1188" y="1233"/>
                    <a:pt x="1051" y="1142"/>
                    <a:pt x="959" y="1027"/>
                  </a:cubicBezTo>
                  <a:cubicBezTo>
                    <a:pt x="845" y="936"/>
                    <a:pt x="754" y="822"/>
                    <a:pt x="663" y="685"/>
                  </a:cubicBezTo>
                  <a:cubicBezTo>
                    <a:pt x="571" y="525"/>
                    <a:pt x="480" y="320"/>
                    <a:pt x="412" y="114"/>
                  </a:cubicBezTo>
                  <a:cubicBezTo>
                    <a:pt x="366" y="46"/>
                    <a:pt x="297" y="0"/>
                    <a:pt x="229" y="0"/>
                  </a:cubicBezTo>
                  <a:close/>
                </a:path>
              </a:pathLst>
            </a:custGeom>
            <a:solidFill>
              <a:srgbClr val="FFFFFF">
                <a:alpha val="5313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5" name="Google Shape;1785;p43"/>
            <p:cNvSpPr/>
            <p:nvPr/>
          </p:nvSpPr>
          <p:spPr>
            <a:xfrm>
              <a:off x="1440284" y="1092724"/>
              <a:ext cx="60695" cy="112955"/>
            </a:xfrm>
            <a:custGeom>
              <a:avLst/>
              <a:gdLst/>
              <a:ahLst/>
              <a:cxnLst/>
              <a:rect l="l" t="t" r="r" b="b"/>
              <a:pathLst>
                <a:path w="2558" h="4761" extrusionOk="0">
                  <a:moveTo>
                    <a:pt x="571" y="0"/>
                  </a:moveTo>
                  <a:cubicBezTo>
                    <a:pt x="480" y="0"/>
                    <a:pt x="366" y="23"/>
                    <a:pt x="297" y="92"/>
                  </a:cubicBezTo>
                  <a:cubicBezTo>
                    <a:pt x="183" y="183"/>
                    <a:pt x="160" y="274"/>
                    <a:pt x="138" y="388"/>
                  </a:cubicBezTo>
                  <a:cubicBezTo>
                    <a:pt x="92" y="594"/>
                    <a:pt x="46" y="776"/>
                    <a:pt x="23" y="982"/>
                  </a:cubicBezTo>
                  <a:cubicBezTo>
                    <a:pt x="1" y="1187"/>
                    <a:pt x="23" y="1393"/>
                    <a:pt x="46" y="1598"/>
                  </a:cubicBezTo>
                  <a:cubicBezTo>
                    <a:pt x="46" y="1781"/>
                    <a:pt x="69" y="1963"/>
                    <a:pt x="92" y="2146"/>
                  </a:cubicBezTo>
                  <a:cubicBezTo>
                    <a:pt x="138" y="2351"/>
                    <a:pt x="206" y="2580"/>
                    <a:pt x="275" y="2785"/>
                  </a:cubicBezTo>
                  <a:cubicBezTo>
                    <a:pt x="389" y="3173"/>
                    <a:pt x="594" y="3515"/>
                    <a:pt x="799" y="3858"/>
                  </a:cubicBezTo>
                  <a:cubicBezTo>
                    <a:pt x="914" y="4040"/>
                    <a:pt x="1051" y="4200"/>
                    <a:pt x="1210" y="4360"/>
                  </a:cubicBezTo>
                  <a:cubicBezTo>
                    <a:pt x="1393" y="4520"/>
                    <a:pt x="1576" y="4611"/>
                    <a:pt x="1804" y="4725"/>
                  </a:cubicBezTo>
                  <a:cubicBezTo>
                    <a:pt x="1859" y="4750"/>
                    <a:pt x="1919" y="4761"/>
                    <a:pt x="1979" y="4761"/>
                  </a:cubicBezTo>
                  <a:cubicBezTo>
                    <a:pt x="2145" y="4761"/>
                    <a:pt x="2314" y="4676"/>
                    <a:pt x="2397" y="4542"/>
                  </a:cubicBezTo>
                  <a:cubicBezTo>
                    <a:pt x="2557" y="4337"/>
                    <a:pt x="2534" y="3972"/>
                    <a:pt x="2283" y="3835"/>
                  </a:cubicBezTo>
                  <a:cubicBezTo>
                    <a:pt x="2123" y="3721"/>
                    <a:pt x="1986" y="3607"/>
                    <a:pt x="1849" y="3493"/>
                  </a:cubicBezTo>
                  <a:cubicBezTo>
                    <a:pt x="1690" y="3310"/>
                    <a:pt x="1553" y="3127"/>
                    <a:pt x="1439" y="2945"/>
                  </a:cubicBezTo>
                  <a:cubicBezTo>
                    <a:pt x="1279" y="2694"/>
                    <a:pt x="1165" y="2420"/>
                    <a:pt x="1096" y="2169"/>
                  </a:cubicBezTo>
                  <a:cubicBezTo>
                    <a:pt x="1005" y="1826"/>
                    <a:pt x="959" y="1484"/>
                    <a:pt x="936" y="1164"/>
                  </a:cubicBezTo>
                  <a:cubicBezTo>
                    <a:pt x="936" y="936"/>
                    <a:pt x="982" y="708"/>
                    <a:pt x="1028" y="502"/>
                  </a:cubicBezTo>
                  <a:cubicBezTo>
                    <a:pt x="1073" y="388"/>
                    <a:pt x="1005" y="251"/>
                    <a:pt x="936" y="160"/>
                  </a:cubicBezTo>
                  <a:cubicBezTo>
                    <a:pt x="868" y="69"/>
                    <a:pt x="754" y="0"/>
                    <a:pt x="640" y="0"/>
                  </a:cubicBezTo>
                  <a:close/>
                </a:path>
              </a:pathLst>
            </a:custGeom>
            <a:solidFill>
              <a:srgbClr val="FFFFFF">
                <a:alpha val="5313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6" name="Google Shape;1786;p43"/>
            <p:cNvSpPr/>
            <p:nvPr/>
          </p:nvSpPr>
          <p:spPr>
            <a:xfrm>
              <a:off x="1263186" y="1010947"/>
              <a:ext cx="85609" cy="82160"/>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7" name="Google Shape;1787;p43"/>
            <p:cNvSpPr/>
            <p:nvPr/>
          </p:nvSpPr>
          <p:spPr>
            <a:xfrm>
              <a:off x="1259389" y="1005538"/>
              <a:ext cx="93724" cy="92978"/>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8" name="Google Shape;1788;p43"/>
            <p:cNvSpPr/>
            <p:nvPr/>
          </p:nvSpPr>
          <p:spPr>
            <a:xfrm>
              <a:off x="1414279" y="1060768"/>
              <a:ext cx="159805" cy="172576"/>
            </a:xfrm>
            <a:custGeom>
              <a:avLst/>
              <a:gdLst/>
              <a:ahLst/>
              <a:cxnLst/>
              <a:rect l="l" t="t" r="r" b="b"/>
              <a:pathLst>
                <a:path w="6735" h="7274" extrusionOk="0">
                  <a:moveTo>
                    <a:pt x="1759" y="492"/>
                  </a:moveTo>
                  <a:cubicBezTo>
                    <a:pt x="1751" y="495"/>
                    <a:pt x="1743" y="499"/>
                    <a:pt x="1736" y="503"/>
                  </a:cubicBezTo>
                  <a:lnTo>
                    <a:pt x="1759" y="503"/>
                  </a:lnTo>
                  <a:cubicBezTo>
                    <a:pt x="1759" y="498"/>
                    <a:pt x="1759" y="495"/>
                    <a:pt x="1759" y="492"/>
                  </a:cubicBezTo>
                  <a:close/>
                  <a:moveTo>
                    <a:pt x="2051" y="6210"/>
                  </a:moveTo>
                  <a:cubicBezTo>
                    <a:pt x="2060" y="6217"/>
                    <a:pt x="2069" y="6225"/>
                    <a:pt x="2078" y="6232"/>
                  </a:cubicBezTo>
                  <a:cubicBezTo>
                    <a:pt x="2064" y="6217"/>
                    <a:pt x="2058" y="6212"/>
                    <a:pt x="2051" y="6210"/>
                  </a:cubicBezTo>
                  <a:close/>
                  <a:moveTo>
                    <a:pt x="4452" y="6917"/>
                  </a:moveTo>
                  <a:lnTo>
                    <a:pt x="4452" y="6917"/>
                  </a:lnTo>
                  <a:cubicBezTo>
                    <a:pt x="4452" y="6917"/>
                    <a:pt x="4447" y="6917"/>
                    <a:pt x="4440" y="6919"/>
                  </a:cubicBezTo>
                  <a:lnTo>
                    <a:pt x="4440" y="6919"/>
                  </a:lnTo>
                  <a:cubicBezTo>
                    <a:pt x="4444" y="6918"/>
                    <a:pt x="4448" y="6917"/>
                    <a:pt x="4452" y="6917"/>
                  </a:cubicBezTo>
                  <a:close/>
                  <a:moveTo>
                    <a:pt x="2623" y="317"/>
                  </a:moveTo>
                  <a:cubicBezTo>
                    <a:pt x="2766" y="317"/>
                    <a:pt x="2905" y="330"/>
                    <a:pt x="3037" y="343"/>
                  </a:cubicBezTo>
                  <a:cubicBezTo>
                    <a:pt x="3311" y="389"/>
                    <a:pt x="3585" y="457"/>
                    <a:pt x="3836" y="571"/>
                  </a:cubicBezTo>
                  <a:cubicBezTo>
                    <a:pt x="4132" y="685"/>
                    <a:pt x="4429" y="868"/>
                    <a:pt x="4703" y="1073"/>
                  </a:cubicBezTo>
                  <a:cubicBezTo>
                    <a:pt x="4977" y="1302"/>
                    <a:pt x="5251" y="1553"/>
                    <a:pt x="5479" y="1849"/>
                  </a:cubicBezTo>
                  <a:cubicBezTo>
                    <a:pt x="5479" y="1849"/>
                    <a:pt x="5479" y="1849"/>
                    <a:pt x="5479" y="1849"/>
                  </a:cubicBezTo>
                  <a:lnTo>
                    <a:pt x="5479" y="1849"/>
                  </a:lnTo>
                  <a:cubicBezTo>
                    <a:pt x="5479" y="1865"/>
                    <a:pt x="5489" y="1870"/>
                    <a:pt x="5496" y="1871"/>
                  </a:cubicBezTo>
                  <a:lnTo>
                    <a:pt x="5496" y="1871"/>
                  </a:lnTo>
                  <a:cubicBezTo>
                    <a:pt x="5490" y="1864"/>
                    <a:pt x="5485" y="1857"/>
                    <a:pt x="5479" y="1849"/>
                  </a:cubicBezTo>
                  <a:lnTo>
                    <a:pt x="5479" y="1849"/>
                  </a:lnTo>
                  <a:lnTo>
                    <a:pt x="5502" y="1872"/>
                  </a:lnTo>
                  <a:cubicBezTo>
                    <a:pt x="5502" y="1872"/>
                    <a:pt x="5499" y="1872"/>
                    <a:pt x="5496" y="1871"/>
                  </a:cubicBezTo>
                  <a:lnTo>
                    <a:pt x="5496" y="1871"/>
                  </a:lnTo>
                  <a:cubicBezTo>
                    <a:pt x="5717" y="2163"/>
                    <a:pt x="5917" y="2498"/>
                    <a:pt x="6073" y="2854"/>
                  </a:cubicBezTo>
                  <a:cubicBezTo>
                    <a:pt x="6209" y="3196"/>
                    <a:pt x="6301" y="3538"/>
                    <a:pt x="6369" y="3904"/>
                  </a:cubicBezTo>
                  <a:cubicBezTo>
                    <a:pt x="6392" y="4200"/>
                    <a:pt x="6415" y="4497"/>
                    <a:pt x="6369" y="4794"/>
                  </a:cubicBezTo>
                  <a:cubicBezTo>
                    <a:pt x="6324" y="5068"/>
                    <a:pt x="6278" y="5319"/>
                    <a:pt x="6164" y="5570"/>
                  </a:cubicBezTo>
                  <a:cubicBezTo>
                    <a:pt x="6073" y="5775"/>
                    <a:pt x="5981" y="5935"/>
                    <a:pt x="5867" y="6095"/>
                  </a:cubicBezTo>
                  <a:cubicBezTo>
                    <a:pt x="5730" y="6255"/>
                    <a:pt x="5616" y="6392"/>
                    <a:pt x="5456" y="6506"/>
                  </a:cubicBezTo>
                  <a:cubicBezTo>
                    <a:pt x="5296" y="6620"/>
                    <a:pt x="5160" y="6688"/>
                    <a:pt x="4977" y="6780"/>
                  </a:cubicBezTo>
                  <a:cubicBezTo>
                    <a:pt x="4794" y="6848"/>
                    <a:pt x="4612" y="6894"/>
                    <a:pt x="4406" y="6939"/>
                  </a:cubicBezTo>
                  <a:cubicBezTo>
                    <a:pt x="4419" y="6927"/>
                    <a:pt x="4431" y="6921"/>
                    <a:pt x="4440" y="6919"/>
                  </a:cubicBezTo>
                  <a:lnTo>
                    <a:pt x="4440" y="6919"/>
                  </a:lnTo>
                  <a:cubicBezTo>
                    <a:pt x="4318" y="6940"/>
                    <a:pt x="4197" y="6951"/>
                    <a:pt x="4072" y="6951"/>
                  </a:cubicBezTo>
                  <a:cubicBezTo>
                    <a:pt x="3944" y="6951"/>
                    <a:pt x="3813" y="6939"/>
                    <a:pt x="3676" y="6917"/>
                  </a:cubicBezTo>
                  <a:cubicBezTo>
                    <a:pt x="3402" y="6871"/>
                    <a:pt x="3128" y="6803"/>
                    <a:pt x="2877" y="6688"/>
                  </a:cubicBezTo>
                  <a:cubicBezTo>
                    <a:pt x="2580" y="6551"/>
                    <a:pt x="2306" y="6392"/>
                    <a:pt x="2032" y="6209"/>
                  </a:cubicBezTo>
                  <a:cubicBezTo>
                    <a:pt x="2041" y="6209"/>
                    <a:pt x="2046" y="6209"/>
                    <a:pt x="2051" y="6210"/>
                  </a:cubicBezTo>
                  <a:lnTo>
                    <a:pt x="2051" y="6210"/>
                  </a:lnTo>
                  <a:cubicBezTo>
                    <a:pt x="1743" y="5965"/>
                    <a:pt x="1478" y="5698"/>
                    <a:pt x="1256" y="5410"/>
                  </a:cubicBezTo>
                  <a:cubicBezTo>
                    <a:pt x="1005" y="5091"/>
                    <a:pt x="823" y="4771"/>
                    <a:pt x="663" y="4406"/>
                  </a:cubicBezTo>
                  <a:cubicBezTo>
                    <a:pt x="617" y="4292"/>
                    <a:pt x="572" y="4155"/>
                    <a:pt x="526" y="4041"/>
                  </a:cubicBezTo>
                  <a:cubicBezTo>
                    <a:pt x="526" y="4018"/>
                    <a:pt x="503" y="3995"/>
                    <a:pt x="503" y="3972"/>
                  </a:cubicBezTo>
                  <a:cubicBezTo>
                    <a:pt x="503" y="3949"/>
                    <a:pt x="503" y="3927"/>
                    <a:pt x="480" y="3904"/>
                  </a:cubicBezTo>
                  <a:cubicBezTo>
                    <a:pt x="435" y="3721"/>
                    <a:pt x="389" y="3516"/>
                    <a:pt x="366" y="3333"/>
                  </a:cubicBezTo>
                  <a:cubicBezTo>
                    <a:pt x="366" y="3265"/>
                    <a:pt x="343" y="3219"/>
                    <a:pt x="343" y="3150"/>
                  </a:cubicBezTo>
                  <a:cubicBezTo>
                    <a:pt x="343" y="2899"/>
                    <a:pt x="343" y="2648"/>
                    <a:pt x="366" y="2397"/>
                  </a:cubicBezTo>
                  <a:cubicBezTo>
                    <a:pt x="366" y="2352"/>
                    <a:pt x="389" y="2306"/>
                    <a:pt x="389" y="2260"/>
                  </a:cubicBezTo>
                  <a:cubicBezTo>
                    <a:pt x="389" y="2260"/>
                    <a:pt x="389" y="2260"/>
                    <a:pt x="389" y="2237"/>
                  </a:cubicBezTo>
                  <a:cubicBezTo>
                    <a:pt x="389" y="2237"/>
                    <a:pt x="412" y="2237"/>
                    <a:pt x="412" y="2215"/>
                  </a:cubicBezTo>
                  <a:cubicBezTo>
                    <a:pt x="412" y="2215"/>
                    <a:pt x="412" y="2192"/>
                    <a:pt x="412" y="2192"/>
                  </a:cubicBezTo>
                  <a:cubicBezTo>
                    <a:pt x="412" y="2192"/>
                    <a:pt x="412" y="2192"/>
                    <a:pt x="412" y="2169"/>
                  </a:cubicBezTo>
                  <a:cubicBezTo>
                    <a:pt x="458" y="2009"/>
                    <a:pt x="503" y="1849"/>
                    <a:pt x="572" y="1690"/>
                  </a:cubicBezTo>
                  <a:cubicBezTo>
                    <a:pt x="594" y="1621"/>
                    <a:pt x="617" y="1576"/>
                    <a:pt x="640" y="1530"/>
                  </a:cubicBezTo>
                  <a:cubicBezTo>
                    <a:pt x="640" y="1507"/>
                    <a:pt x="663" y="1507"/>
                    <a:pt x="663" y="1507"/>
                  </a:cubicBezTo>
                  <a:cubicBezTo>
                    <a:pt x="663" y="1484"/>
                    <a:pt x="663" y="1484"/>
                    <a:pt x="663" y="1484"/>
                  </a:cubicBezTo>
                  <a:cubicBezTo>
                    <a:pt x="663" y="1484"/>
                    <a:pt x="663" y="1484"/>
                    <a:pt x="686" y="1461"/>
                  </a:cubicBezTo>
                  <a:cubicBezTo>
                    <a:pt x="686" y="1439"/>
                    <a:pt x="686" y="1439"/>
                    <a:pt x="686" y="1439"/>
                  </a:cubicBezTo>
                  <a:cubicBezTo>
                    <a:pt x="709" y="1439"/>
                    <a:pt x="709" y="1416"/>
                    <a:pt x="709" y="1416"/>
                  </a:cubicBezTo>
                  <a:cubicBezTo>
                    <a:pt x="709" y="1416"/>
                    <a:pt x="709" y="1416"/>
                    <a:pt x="709" y="1393"/>
                  </a:cubicBezTo>
                  <a:cubicBezTo>
                    <a:pt x="709" y="1393"/>
                    <a:pt x="731" y="1393"/>
                    <a:pt x="731" y="1370"/>
                  </a:cubicBezTo>
                  <a:cubicBezTo>
                    <a:pt x="731" y="1370"/>
                    <a:pt x="754" y="1347"/>
                    <a:pt x="754" y="1347"/>
                  </a:cubicBezTo>
                  <a:cubicBezTo>
                    <a:pt x="800" y="1279"/>
                    <a:pt x="823" y="1233"/>
                    <a:pt x="868" y="1165"/>
                  </a:cubicBezTo>
                  <a:cubicBezTo>
                    <a:pt x="982" y="1028"/>
                    <a:pt x="1119" y="891"/>
                    <a:pt x="1256" y="777"/>
                  </a:cubicBezTo>
                  <a:cubicBezTo>
                    <a:pt x="1302" y="754"/>
                    <a:pt x="1325" y="731"/>
                    <a:pt x="1348" y="708"/>
                  </a:cubicBezTo>
                  <a:cubicBezTo>
                    <a:pt x="1485" y="617"/>
                    <a:pt x="1599" y="548"/>
                    <a:pt x="1736" y="503"/>
                  </a:cubicBezTo>
                  <a:cubicBezTo>
                    <a:pt x="1759" y="480"/>
                    <a:pt x="1759" y="480"/>
                    <a:pt x="1759" y="480"/>
                  </a:cubicBezTo>
                  <a:cubicBezTo>
                    <a:pt x="1759" y="480"/>
                    <a:pt x="1759" y="480"/>
                    <a:pt x="1759" y="492"/>
                  </a:cubicBezTo>
                  <a:lnTo>
                    <a:pt x="1759" y="492"/>
                  </a:lnTo>
                  <a:cubicBezTo>
                    <a:pt x="1890" y="429"/>
                    <a:pt x="2041" y="387"/>
                    <a:pt x="2192" y="366"/>
                  </a:cubicBezTo>
                  <a:cubicBezTo>
                    <a:pt x="2192" y="366"/>
                    <a:pt x="2215" y="366"/>
                    <a:pt x="2215" y="343"/>
                  </a:cubicBezTo>
                  <a:lnTo>
                    <a:pt x="2306" y="343"/>
                  </a:lnTo>
                  <a:cubicBezTo>
                    <a:pt x="2412" y="324"/>
                    <a:pt x="2519" y="317"/>
                    <a:pt x="2623" y="317"/>
                  </a:cubicBezTo>
                  <a:close/>
                  <a:moveTo>
                    <a:pt x="2329" y="1"/>
                  </a:moveTo>
                  <a:cubicBezTo>
                    <a:pt x="2238" y="23"/>
                    <a:pt x="2147" y="46"/>
                    <a:pt x="2055" y="46"/>
                  </a:cubicBezTo>
                  <a:cubicBezTo>
                    <a:pt x="1941" y="69"/>
                    <a:pt x="1827" y="115"/>
                    <a:pt x="1736" y="160"/>
                  </a:cubicBezTo>
                  <a:cubicBezTo>
                    <a:pt x="1622" y="183"/>
                    <a:pt x="1507" y="252"/>
                    <a:pt x="1393" y="297"/>
                  </a:cubicBezTo>
                  <a:cubicBezTo>
                    <a:pt x="1211" y="411"/>
                    <a:pt x="1051" y="526"/>
                    <a:pt x="891" y="663"/>
                  </a:cubicBezTo>
                  <a:cubicBezTo>
                    <a:pt x="709" y="822"/>
                    <a:pt x="572" y="1028"/>
                    <a:pt x="435" y="1210"/>
                  </a:cubicBezTo>
                  <a:cubicBezTo>
                    <a:pt x="435" y="1210"/>
                    <a:pt x="435" y="1233"/>
                    <a:pt x="435" y="1233"/>
                  </a:cubicBezTo>
                  <a:cubicBezTo>
                    <a:pt x="435" y="1233"/>
                    <a:pt x="435" y="1233"/>
                    <a:pt x="412" y="1256"/>
                  </a:cubicBezTo>
                  <a:cubicBezTo>
                    <a:pt x="321" y="1439"/>
                    <a:pt x="229" y="1621"/>
                    <a:pt x="184" y="1804"/>
                  </a:cubicBezTo>
                  <a:cubicBezTo>
                    <a:pt x="184" y="1804"/>
                    <a:pt x="161" y="1827"/>
                    <a:pt x="161" y="1849"/>
                  </a:cubicBezTo>
                  <a:cubicBezTo>
                    <a:pt x="138" y="1918"/>
                    <a:pt x="115" y="1964"/>
                    <a:pt x="115" y="2032"/>
                  </a:cubicBezTo>
                  <a:cubicBezTo>
                    <a:pt x="69" y="2215"/>
                    <a:pt x="47" y="2374"/>
                    <a:pt x="24" y="2557"/>
                  </a:cubicBezTo>
                  <a:cubicBezTo>
                    <a:pt x="1" y="2762"/>
                    <a:pt x="1" y="2968"/>
                    <a:pt x="24" y="3173"/>
                  </a:cubicBezTo>
                  <a:cubicBezTo>
                    <a:pt x="47" y="3402"/>
                    <a:pt x="92" y="3630"/>
                    <a:pt x="138" y="3858"/>
                  </a:cubicBezTo>
                  <a:cubicBezTo>
                    <a:pt x="161" y="3949"/>
                    <a:pt x="184" y="4063"/>
                    <a:pt x="229" y="4155"/>
                  </a:cubicBezTo>
                  <a:cubicBezTo>
                    <a:pt x="298" y="4383"/>
                    <a:pt x="389" y="4588"/>
                    <a:pt x="480" y="4794"/>
                  </a:cubicBezTo>
                  <a:cubicBezTo>
                    <a:pt x="594" y="5045"/>
                    <a:pt x="754" y="5273"/>
                    <a:pt x="914" y="5501"/>
                  </a:cubicBezTo>
                  <a:cubicBezTo>
                    <a:pt x="914" y="5501"/>
                    <a:pt x="914" y="5524"/>
                    <a:pt x="937" y="5524"/>
                  </a:cubicBezTo>
                  <a:cubicBezTo>
                    <a:pt x="1097" y="5753"/>
                    <a:pt x="1279" y="5958"/>
                    <a:pt x="1485" y="6141"/>
                  </a:cubicBezTo>
                  <a:cubicBezTo>
                    <a:pt x="1485" y="6163"/>
                    <a:pt x="1507" y="6186"/>
                    <a:pt x="1530" y="6209"/>
                  </a:cubicBezTo>
                  <a:lnTo>
                    <a:pt x="1553" y="6209"/>
                  </a:lnTo>
                  <a:cubicBezTo>
                    <a:pt x="1622" y="6278"/>
                    <a:pt x="1713" y="6346"/>
                    <a:pt x="1804" y="6414"/>
                  </a:cubicBezTo>
                  <a:cubicBezTo>
                    <a:pt x="2169" y="6711"/>
                    <a:pt x="2603" y="6962"/>
                    <a:pt x="3060" y="7099"/>
                  </a:cubicBezTo>
                  <a:cubicBezTo>
                    <a:pt x="3265" y="7191"/>
                    <a:pt x="3493" y="7236"/>
                    <a:pt x="3722" y="7259"/>
                  </a:cubicBezTo>
                  <a:cubicBezTo>
                    <a:pt x="3826" y="7268"/>
                    <a:pt x="3933" y="7274"/>
                    <a:pt x="4042" y="7274"/>
                  </a:cubicBezTo>
                  <a:cubicBezTo>
                    <a:pt x="4196" y="7274"/>
                    <a:pt x="4351" y="7263"/>
                    <a:pt x="4498" y="7236"/>
                  </a:cubicBezTo>
                  <a:cubicBezTo>
                    <a:pt x="4726" y="7213"/>
                    <a:pt x="4931" y="7145"/>
                    <a:pt x="5137" y="7054"/>
                  </a:cubicBezTo>
                  <a:cubicBezTo>
                    <a:pt x="5251" y="7008"/>
                    <a:pt x="5342" y="6962"/>
                    <a:pt x="5433" y="6894"/>
                  </a:cubicBezTo>
                  <a:cubicBezTo>
                    <a:pt x="5548" y="6848"/>
                    <a:pt x="5662" y="6757"/>
                    <a:pt x="5753" y="6688"/>
                  </a:cubicBezTo>
                  <a:cubicBezTo>
                    <a:pt x="5913" y="6551"/>
                    <a:pt x="6050" y="6369"/>
                    <a:pt x="6187" y="6209"/>
                  </a:cubicBezTo>
                  <a:cubicBezTo>
                    <a:pt x="6324" y="6004"/>
                    <a:pt x="6438" y="5798"/>
                    <a:pt x="6529" y="5570"/>
                  </a:cubicBezTo>
                  <a:cubicBezTo>
                    <a:pt x="6598" y="5342"/>
                    <a:pt x="6666" y="5113"/>
                    <a:pt x="6689" y="4885"/>
                  </a:cubicBezTo>
                  <a:cubicBezTo>
                    <a:pt x="6712" y="4634"/>
                    <a:pt x="6734" y="4360"/>
                    <a:pt x="6712" y="4109"/>
                  </a:cubicBezTo>
                  <a:cubicBezTo>
                    <a:pt x="6666" y="3630"/>
                    <a:pt x="6552" y="3173"/>
                    <a:pt x="6369" y="2740"/>
                  </a:cubicBezTo>
                  <a:cubicBezTo>
                    <a:pt x="6278" y="2534"/>
                    <a:pt x="6187" y="2329"/>
                    <a:pt x="6073" y="2123"/>
                  </a:cubicBezTo>
                  <a:cubicBezTo>
                    <a:pt x="5936" y="1941"/>
                    <a:pt x="5799" y="1735"/>
                    <a:pt x="5662" y="1553"/>
                  </a:cubicBezTo>
                  <a:cubicBezTo>
                    <a:pt x="5365" y="1187"/>
                    <a:pt x="5000" y="845"/>
                    <a:pt x="4589" y="594"/>
                  </a:cubicBezTo>
                  <a:cubicBezTo>
                    <a:pt x="4178" y="320"/>
                    <a:pt x="3699" y="138"/>
                    <a:pt x="3219" y="46"/>
                  </a:cubicBezTo>
                  <a:cubicBezTo>
                    <a:pt x="3060" y="1"/>
                    <a:pt x="2900" y="1"/>
                    <a:pt x="2740"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89" name="Google Shape;1789;p43"/>
            <p:cNvSpPr/>
            <p:nvPr/>
          </p:nvSpPr>
          <p:spPr>
            <a:xfrm>
              <a:off x="1473311" y="1349942"/>
              <a:ext cx="48784" cy="48755"/>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0" name="Google Shape;1790;p43"/>
            <p:cNvSpPr/>
            <p:nvPr/>
          </p:nvSpPr>
          <p:spPr>
            <a:xfrm>
              <a:off x="1277279" y="1171773"/>
              <a:ext cx="52556" cy="47426"/>
            </a:xfrm>
            <a:custGeom>
              <a:avLst/>
              <a:gdLst/>
              <a:ahLst/>
              <a:cxnLst/>
              <a:rect l="l" t="t" r="r" b="b"/>
              <a:pathLst>
                <a:path w="2215" h="1999" extrusionOk="0">
                  <a:moveTo>
                    <a:pt x="1438" y="320"/>
                  </a:moveTo>
                  <a:cubicBezTo>
                    <a:pt x="1484" y="343"/>
                    <a:pt x="1552" y="343"/>
                    <a:pt x="1598" y="366"/>
                  </a:cubicBezTo>
                  <a:cubicBezTo>
                    <a:pt x="1621" y="389"/>
                    <a:pt x="1666" y="412"/>
                    <a:pt x="1712" y="434"/>
                  </a:cubicBezTo>
                  <a:cubicBezTo>
                    <a:pt x="1735" y="457"/>
                    <a:pt x="1758" y="480"/>
                    <a:pt x="1758" y="503"/>
                  </a:cubicBezTo>
                  <a:cubicBezTo>
                    <a:pt x="1803" y="526"/>
                    <a:pt x="1826" y="571"/>
                    <a:pt x="1826" y="617"/>
                  </a:cubicBezTo>
                  <a:cubicBezTo>
                    <a:pt x="1849" y="663"/>
                    <a:pt x="1849" y="686"/>
                    <a:pt x="1872" y="731"/>
                  </a:cubicBezTo>
                  <a:cubicBezTo>
                    <a:pt x="1872" y="777"/>
                    <a:pt x="1872" y="822"/>
                    <a:pt x="1872" y="891"/>
                  </a:cubicBezTo>
                  <a:cubicBezTo>
                    <a:pt x="1849" y="937"/>
                    <a:pt x="1826" y="982"/>
                    <a:pt x="1826" y="1051"/>
                  </a:cubicBezTo>
                  <a:cubicBezTo>
                    <a:pt x="1781" y="1119"/>
                    <a:pt x="1735" y="1188"/>
                    <a:pt x="1689" y="1256"/>
                  </a:cubicBezTo>
                  <a:cubicBezTo>
                    <a:pt x="1621" y="1325"/>
                    <a:pt x="1575" y="1393"/>
                    <a:pt x="1507" y="1439"/>
                  </a:cubicBezTo>
                  <a:cubicBezTo>
                    <a:pt x="1415" y="1507"/>
                    <a:pt x="1347" y="1553"/>
                    <a:pt x="1256" y="1599"/>
                  </a:cubicBezTo>
                  <a:cubicBezTo>
                    <a:pt x="1164" y="1621"/>
                    <a:pt x="1096" y="1644"/>
                    <a:pt x="1005" y="1667"/>
                  </a:cubicBezTo>
                  <a:lnTo>
                    <a:pt x="776" y="1667"/>
                  </a:lnTo>
                  <a:cubicBezTo>
                    <a:pt x="731" y="1667"/>
                    <a:pt x="662" y="1644"/>
                    <a:pt x="616" y="1621"/>
                  </a:cubicBezTo>
                  <a:cubicBezTo>
                    <a:pt x="594" y="1599"/>
                    <a:pt x="548" y="1599"/>
                    <a:pt x="525" y="1576"/>
                  </a:cubicBezTo>
                  <a:cubicBezTo>
                    <a:pt x="480" y="1553"/>
                    <a:pt x="457" y="1507"/>
                    <a:pt x="434" y="1484"/>
                  </a:cubicBezTo>
                  <a:cubicBezTo>
                    <a:pt x="411" y="1462"/>
                    <a:pt x="388" y="1416"/>
                    <a:pt x="365" y="1393"/>
                  </a:cubicBezTo>
                  <a:cubicBezTo>
                    <a:pt x="365" y="1347"/>
                    <a:pt x="343" y="1302"/>
                    <a:pt x="343" y="1256"/>
                  </a:cubicBezTo>
                  <a:cubicBezTo>
                    <a:pt x="343" y="1210"/>
                    <a:pt x="343" y="1165"/>
                    <a:pt x="343" y="1142"/>
                  </a:cubicBezTo>
                  <a:cubicBezTo>
                    <a:pt x="365" y="1074"/>
                    <a:pt x="365" y="1005"/>
                    <a:pt x="388" y="937"/>
                  </a:cubicBezTo>
                  <a:cubicBezTo>
                    <a:pt x="434" y="868"/>
                    <a:pt x="480" y="800"/>
                    <a:pt x="525" y="731"/>
                  </a:cubicBezTo>
                  <a:cubicBezTo>
                    <a:pt x="571" y="663"/>
                    <a:pt x="639" y="594"/>
                    <a:pt x="708" y="549"/>
                  </a:cubicBezTo>
                  <a:cubicBezTo>
                    <a:pt x="799" y="480"/>
                    <a:pt x="868" y="434"/>
                    <a:pt x="959" y="389"/>
                  </a:cubicBezTo>
                  <a:cubicBezTo>
                    <a:pt x="1050" y="366"/>
                    <a:pt x="1119" y="343"/>
                    <a:pt x="1210" y="320"/>
                  </a:cubicBezTo>
                  <a:close/>
                  <a:moveTo>
                    <a:pt x="1141" y="1"/>
                  </a:moveTo>
                  <a:cubicBezTo>
                    <a:pt x="1119" y="24"/>
                    <a:pt x="1096" y="24"/>
                    <a:pt x="1073" y="24"/>
                  </a:cubicBezTo>
                  <a:lnTo>
                    <a:pt x="1050" y="24"/>
                  </a:lnTo>
                  <a:cubicBezTo>
                    <a:pt x="1027" y="24"/>
                    <a:pt x="1027" y="46"/>
                    <a:pt x="1005" y="46"/>
                  </a:cubicBezTo>
                  <a:cubicBezTo>
                    <a:pt x="959" y="46"/>
                    <a:pt x="936" y="69"/>
                    <a:pt x="890" y="69"/>
                  </a:cubicBezTo>
                  <a:cubicBezTo>
                    <a:pt x="845" y="92"/>
                    <a:pt x="776" y="115"/>
                    <a:pt x="708" y="161"/>
                  </a:cubicBezTo>
                  <a:cubicBezTo>
                    <a:pt x="708" y="161"/>
                    <a:pt x="685" y="161"/>
                    <a:pt x="685" y="183"/>
                  </a:cubicBezTo>
                  <a:cubicBezTo>
                    <a:pt x="548" y="252"/>
                    <a:pt x="434" y="343"/>
                    <a:pt x="320" y="457"/>
                  </a:cubicBezTo>
                  <a:cubicBezTo>
                    <a:pt x="274" y="503"/>
                    <a:pt x="251" y="571"/>
                    <a:pt x="206" y="617"/>
                  </a:cubicBezTo>
                  <a:cubicBezTo>
                    <a:pt x="206" y="640"/>
                    <a:pt x="183" y="663"/>
                    <a:pt x="183" y="663"/>
                  </a:cubicBezTo>
                  <a:cubicBezTo>
                    <a:pt x="160" y="686"/>
                    <a:pt x="160" y="686"/>
                    <a:pt x="160" y="708"/>
                  </a:cubicBezTo>
                  <a:cubicBezTo>
                    <a:pt x="114" y="754"/>
                    <a:pt x="91" y="822"/>
                    <a:pt x="69" y="891"/>
                  </a:cubicBezTo>
                  <a:cubicBezTo>
                    <a:pt x="23" y="982"/>
                    <a:pt x="23" y="1074"/>
                    <a:pt x="23" y="1165"/>
                  </a:cubicBezTo>
                  <a:cubicBezTo>
                    <a:pt x="0" y="1256"/>
                    <a:pt x="23" y="1347"/>
                    <a:pt x="46" y="1439"/>
                  </a:cubicBezTo>
                  <a:cubicBezTo>
                    <a:pt x="69" y="1507"/>
                    <a:pt x="114" y="1576"/>
                    <a:pt x="137" y="1644"/>
                  </a:cubicBezTo>
                  <a:cubicBezTo>
                    <a:pt x="183" y="1690"/>
                    <a:pt x="228" y="1735"/>
                    <a:pt x="274" y="1781"/>
                  </a:cubicBezTo>
                  <a:cubicBezTo>
                    <a:pt x="388" y="1895"/>
                    <a:pt x="548" y="1964"/>
                    <a:pt x="708" y="1987"/>
                  </a:cubicBezTo>
                  <a:cubicBezTo>
                    <a:pt x="763" y="1994"/>
                    <a:pt x="818" y="1998"/>
                    <a:pt x="874" y="1998"/>
                  </a:cubicBezTo>
                  <a:cubicBezTo>
                    <a:pt x="1143" y="1998"/>
                    <a:pt x="1417" y="1910"/>
                    <a:pt x="1644" y="1758"/>
                  </a:cubicBezTo>
                  <a:cubicBezTo>
                    <a:pt x="1918" y="1553"/>
                    <a:pt x="2123" y="1279"/>
                    <a:pt x="2169" y="959"/>
                  </a:cubicBezTo>
                  <a:cubicBezTo>
                    <a:pt x="2214" y="800"/>
                    <a:pt x="2191" y="617"/>
                    <a:pt x="2123" y="480"/>
                  </a:cubicBezTo>
                  <a:cubicBezTo>
                    <a:pt x="2100" y="389"/>
                    <a:pt x="2054" y="343"/>
                    <a:pt x="2009" y="275"/>
                  </a:cubicBezTo>
                  <a:cubicBezTo>
                    <a:pt x="1940" y="206"/>
                    <a:pt x="1872" y="161"/>
                    <a:pt x="1803" y="115"/>
                  </a:cubicBezTo>
                  <a:cubicBezTo>
                    <a:pt x="1735" y="69"/>
                    <a:pt x="1666" y="46"/>
                    <a:pt x="1598" y="24"/>
                  </a:cubicBezTo>
                  <a:cubicBezTo>
                    <a:pt x="1529" y="1"/>
                    <a:pt x="1438" y="1"/>
                    <a:pt x="1370" y="1"/>
                  </a:cubicBezTo>
                  <a:close/>
                </a:path>
              </a:pathLst>
            </a:custGeom>
            <a:solidFill>
              <a:srgbClr val="58C3C4"/>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1" name="Google Shape;1791;p43"/>
            <p:cNvSpPr/>
            <p:nvPr/>
          </p:nvSpPr>
          <p:spPr>
            <a:xfrm>
              <a:off x="1278893" y="1029357"/>
              <a:ext cx="31985" cy="47545"/>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2" name="Google Shape;1792;p43"/>
            <p:cNvSpPr/>
            <p:nvPr/>
          </p:nvSpPr>
          <p:spPr>
            <a:xfrm>
              <a:off x="3435597" y="1118253"/>
              <a:ext cx="60149" cy="8506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3" name="Google Shape;1793;p43"/>
            <p:cNvSpPr/>
            <p:nvPr/>
          </p:nvSpPr>
          <p:spPr>
            <a:xfrm>
              <a:off x="4073526" y="1394399"/>
              <a:ext cx="60149" cy="8506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94" name="Google Shape;1794;p43"/>
            <p:cNvSpPr/>
            <p:nvPr/>
          </p:nvSpPr>
          <p:spPr>
            <a:xfrm>
              <a:off x="1176229" y="727791"/>
              <a:ext cx="47692" cy="67173"/>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28575" dir="2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44"/>
          <p:cNvSpPr txBox="1">
            <a:spLocks noGrp="1"/>
          </p:cNvSpPr>
          <p:nvPr>
            <p:ph type="title"/>
          </p:nvPr>
        </p:nvSpPr>
        <p:spPr>
          <a:xfrm>
            <a:off x="628648" y="258172"/>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Open Sans" pitchFamily="2" charset="0"/>
                <a:ea typeface="Open Sans" pitchFamily="2" charset="0"/>
                <a:cs typeface="Open Sans" pitchFamily="2" charset="0"/>
              </a:rPr>
              <a:t>Writing ECE</a:t>
            </a:r>
            <a:endParaRPr dirty="0">
              <a:latin typeface="Open Sans" pitchFamily="2" charset="0"/>
              <a:ea typeface="Open Sans" pitchFamily="2" charset="0"/>
              <a:cs typeface="Open Sans" pitchFamily="2" charset="0"/>
            </a:endParaRPr>
          </a:p>
        </p:txBody>
      </p:sp>
      <p:sp>
        <p:nvSpPr>
          <p:cNvPr id="1800" name="Google Shape;1800;p44"/>
          <p:cNvSpPr txBox="1">
            <a:spLocks noGrp="1"/>
          </p:cNvSpPr>
          <p:nvPr>
            <p:ph type="body" idx="1"/>
          </p:nvPr>
        </p:nvSpPr>
        <p:spPr>
          <a:xfrm>
            <a:off x="300706" y="1172147"/>
            <a:ext cx="3529740" cy="1649686"/>
          </a:xfrm>
          <a:prstGeom prst="rect">
            <a:avLst/>
          </a:prstGeom>
          <a:ln>
            <a:solidFill>
              <a:schemeClr val="accent4"/>
            </a:solidFill>
          </a:ln>
        </p:spPr>
        <p:txBody>
          <a:bodyPr spcFirstLastPara="1" wrap="square" lIns="68575" tIns="34275" rIns="68575" bIns="34275" anchor="t" anchorCtr="0">
            <a:normAutofit/>
          </a:bodyPr>
          <a:lstStyle/>
          <a:p>
            <a:pPr indent="-457200"/>
            <a:r>
              <a:rPr lang="en" sz="3000" dirty="0">
                <a:latin typeface="Open Sans" pitchFamily="2" charset="0"/>
                <a:ea typeface="Open Sans" pitchFamily="2" charset="0"/>
                <a:cs typeface="Open Sans" pitchFamily="2" charset="0"/>
              </a:rPr>
              <a:t>Fine motor skills</a:t>
            </a:r>
            <a:endParaRPr sz="3000" dirty="0">
              <a:latin typeface="Open Sans" pitchFamily="2" charset="0"/>
              <a:ea typeface="Open Sans" pitchFamily="2" charset="0"/>
              <a:cs typeface="Open Sans" pitchFamily="2" charset="0"/>
            </a:endParaRPr>
          </a:p>
          <a:p>
            <a:pPr indent="-457200"/>
            <a:r>
              <a:rPr lang="en" sz="3000" dirty="0">
                <a:latin typeface="Open Sans" pitchFamily="2" charset="0"/>
                <a:ea typeface="Open Sans" pitchFamily="2" charset="0"/>
                <a:cs typeface="Open Sans" pitchFamily="2" charset="0"/>
              </a:rPr>
              <a:t>Grip</a:t>
            </a:r>
            <a:endParaRPr sz="3000" dirty="0">
              <a:latin typeface="Open Sans" pitchFamily="2" charset="0"/>
              <a:ea typeface="Open Sans" pitchFamily="2" charset="0"/>
              <a:cs typeface="Open Sans" pitchFamily="2" charset="0"/>
            </a:endParaRPr>
          </a:p>
          <a:p>
            <a:pPr indent="-457200"/>
            <a:r>
              <a:rPr lang="en" sz="3000" dirty="0">
                <a:latin typeface="Open Sans" pitchFamily="2" charset="0"/>
                <a:ea typeface="Open Sans" pitchFamily="2" charset="0"/>
                <a:cs typeface="Open Sans" pitchFamily="2" charset="0"/>
              </a:rPr>
              <a:t>Purpose</a:t>
            </a:r>
            <a:endParaRPr sz="3000" dirty="0">
              <a:latin typeface="Open Sans" pitchFamily="2" charset="0"/>
              <a:ea typeface="Open Sans" pitchFamily="2" charset="0"/>
              <a:cs typeface="Open Sans" pitchFamily="2" charset="0"/>
            </a:endParaRPr>
          </a:p>
        </p:txBody>
      </p:sp>
      <p:sp>
        <p:nvSpPr>
          <p:cNvPr id="1801" name="Google Shape;1801;p44"/>
          <p:cNvSpPr txBox="1"/>
          <p:nvPr/>
        </p:nvSpPr>
        <p:spPr>
          <a:xfrm>
            <a:off x="3926198" y="991891"/>
            <a:ext cx="5027947" cy="32123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 sz="2900" dirty="0">
                <a:solidFill>
                  <a:schemeClr val="dk1"/>
                </a:solidFill>
                <a:latin typeface="Open Sans" pitchFamily="2" charset="0"/>
                <a:ea typeface="Open Sans" pitchFamily="2" charset="0"/>
                <a:cs typeface="Open Sans" pitchFamily="2" charset="0"/>
                <a:sym typeface="Open Sans"/>
              </a:rPr>
              <a:t>“…the act of putting spoken words and unspoken thoughts into written words releases and, in the process, changes the thoughts themselves.”</a:t>
            </a:r>
            <a:endParaRPr sz="2900" dirty="0">
              <a:solidFill>
                <a:schemeClr val="dk1"/>
              </a:solidFill>
              <a:latin typeface="Open Sans" pitchFamily="2" charset="0"/>
              <a:ea typeface="Open Sans" pitchFamily="2" charset="0"/>
              <a:cs typeface="Open Sans" pitchFamily="2" charset="0"/>
              <a:sym typeface="Open Sans"/>
            </a:endParaRPr>
          </a:p>
          <a:p>
            <a:pPr marL="0" lvl="0" indent="0" algn="l" rtl="0">
              <a:spcBef>
                <a:spcPts val="0"/>
              </a:spcBef>
              <a:spcAft>
                <a:spcPts val="0"/>
              </a:spcAft>
              <a:buNone/>
            </a:pPr>
            <a:r>
              <a:rPr lang="en" sz="2800" i="1" dirty="0">
                <a:solidFill>
                  <a:schemeClr val="dk1"/>
                </a:solidFill>
                <a:latin typeface="Open Sans" pitchFamily="2" charset="0"/>
                <a:ea typeface="Open Sans" pitchFamily="2" charset="0"/>
                <a:cs typeface="Open Sans" pitchFamily="2" charset="0"/>
                <a:sym typeface="Open Sans"/>
              </a:rPr>
              <a:t>Lev Vygotsky</a:t>
            </a:r>
            <a:endParaRPr sz="2800" i="1" dirty="0">
              <a:solidFill>
                <a:schemeClr val="dk1"/>
              </a:solidFill>
              <a:latin typeface="Open Sans" pitchFamily="2" charset="0"/>
              <a:ea typeface="Open Sans" pitchFamily="2" charset="0"/>
              <a:cs typeface="Open Sans" pitchFamily="2" charset="0"/>
              <a:sym typeface="Open Sans"/>
            </a:endParaRPr>
          </a:p>
        </p:txBody>
      </p:sp>
      <p:pic>
        <p:nvPicPr>
          <p:cNvPr id="1829" name="Google Shape;1829;p44" descr="a yellow pencil with a pink rubber on the end (Provided by Tenor)"/>
          <p:cNvPicPr preferRelativeResize="0"/>
          <p:nvPr/>
        </p:nvPicPr>
        <p:blipFill>
          <a:blip r:embed="rId3">
            <a:alphaModFix/>
          </a:blip>
          <a:stretch>
            <a:fillRect/>
          </a:stretch>
        </p:blipFill>
        <p:spPr>
          <a:xfrm rot="4099291">
            <a:off x="737528" y="2521295"/>
            <a:ext cx="2892731" cy="25999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45"/>
          <p:cNvSpPr txBox="1">
            <a:spLocks noGrp="1"/>
          </p:cNvSpPr>
          <p:nvPr>
            <p:ph type="title"/>
          </p:nvPr>
        </p:nvSpPr>
        <p:spPr>
          <a:xfrm>
            <a:off x="628646" y="14963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Open Sans" pitchFamily="2" charset="0"/>
                <a:ea typeface="Open Sans" pitchFamily="2" charset="0"/>
                <a:cs typeface="Open Sans" pitchFamily="2" charset="0"/>
              </a:rPr>
              <a:t>ECE Writing Examples</a:t>
            </a:r>
            <a:endParaRPr>
              <a:latin typeface="Open Sans" pitchFamily="2" charset="0"/>
              <a:ea typeface="Open Sans" pitchFamily="2" charset="0"/>
              <a:cs typeface="Open Sans" pitchFamily="2" charset="0"/>
            </a:endParaRPr>
          </a:p>
        </p:txBody>
      </p:sp>
      <p:pic>
        <p:nvPicPr>
          <p:cNvPr id="1835" name="Google Shape;1835;p45" title="Copy of preschool writing example.mov">
            <a:hlinkClick r:id="rId3"/>
          </p:cNvPr>
          <p:cNvPicPr preferRelativeResize="0"/>
          <p:nvPr/>
        </p:nvPicPr>
        <p:blipFill>
          <a:blip r:embed="rId4">
            <a:alphaModFix/>
          </a:blip>
          <a:stretch>
            <a:fillRect/>
          </a:stretch>
        </p:blipFill>
        <p:spPr>
          <a:xfrm>
            <a:off x="5303832" y="847775"/>
            <a:ext cx="3211514" cy="3447950"/>
          </a:xfrm>
          <a:prstGeom prst="rect">
            <a:avLst/>
          </a:prstGeom>
          <a:noFill/>
          <a:ln>
            <a:noFill/>
          </a:ln>
        </p:spPr>
      </p:pic>
      <p:grpSp>
        <p:nvGrpSpPr>
          <p:cNvPr id="1836" name="Google Shape;1836;p45"/>
          <p:cNvGrpSpPr/>
          <p:nvPr/>
        </p:nvGrpSpPr>
        <p:grpSpPr>
          <a:xfrm rot="-278493">
            <a:off x="40551" y="3915396"/>
            <a:ext cx="1724789" cy="1072149"/>
            <a:chOff x="1996089" y="2853061"/>
            <a:chExt cx="2229685" cy="1340395"/>
          </a:xfrm>
        </p:grpSpPr>
        <p:sp>
          <p:nvSpPr>
            <p:cNvPr id="1837" name="Google Shape;1837;p45"/>
            <p:cNvSpPr/>
            <p:nvPr/>
          </p:nvSpPr>
          <p:spPr>
            <a:xfrm rot="-4379023" flipH="1">
              <a:off x="2209285" y="3203467"/>
              <a:ext cx="628594" cy="67387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9F4C8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38" name="Google Shape;1838;p45"/>
            <p:cNvSpPr/>
            <p:nvPr/>
          </p:nvSpPr>
          <p:spPr>
            <a:xfrm rot="-4379023" flipH="1">
              <a:off x="2050825" y="3400646"/>
              <a:ext cx="355054" cy="378481"/>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39" name="Google Shape;1839;p45"/>
            <p:cNvSpPr/>
            <p:nvPr/>
          </p:nvSpPr>
          <p:spPr>
            <a:xfrm rot="-4379023" flipH="1">
              <a:off x="2012767" y="3608329"/>
              <a:ext cx="98255" cy="100252"/>
            </a:xfrm>
            <a:custGeom>
              <a:avLst/>
              <a:gdLst/>
              <a:ahLst/>
              <a:cxnLst/>
              <a:rect l="l" t="t" r="r" b="b"/>
              <a:pathLst>
                <a:path w="1074" h="1028" extrusionOk="0">
                  <a:moveTo>
                    <a:pt x="1028" y="0"/>
                  </a:moveTo>
                  <a:lnTo>
                    <a:pt x="1" y="343"/>
                  </a:lnTo>
                  <a:lnTo>
                    <a:pt x="1074" y="1027"/>
                  </a:lnTo>
                  <a:lnTo>
                    <a:pt x="1028" y="0"/>
                  </a:lnTo>
                  <a:close/>
                </a:path>
              </a:pathLst>
            </a:custGeom>
            <a:solidFill>
              <a:srgbClr val="9F4C8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0" name="Google Shape;1840;p45"/>
            <p:cNvSpPr/>
            <p:nvPr/>
          </p:nvSpPr>
          <p:spPr>
            <a:xfrm rot="-4379023" flipH="1">
              <a:off x="2332408" y="3269724"/>
              <a:ext cx="152506" cy="222739"/>
            </a:xfrm>
            <a:custGeom>
              <a:avLst/>
              <a:gdLst/>
              <a:ahLst/>
              <a:cxnLst/>
              <a:rect l="l" t="t" r="r" b="b"/>
              <a:pathLst>
                <a:path w="1667" h="2284" fill="none" extrusionOk="0">
                  <a:moveTo>
                    <a:pt x="1666" y="1"/>
                  </a:moveTo>
                  <a:lnTo>
                    <a:pt x="0" y="2283"/>
                  </a:lnTo>
                </a:path>
              </a:pathLst>
            </a:custGeom>
            <a:solidFill>
              <a:srgbClr val="9F4C89"/>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1" name="Google Shape;1841;p45"/>
            <p:cNvSpPr/>
            <p:nvPr/>
          </p:nvSpPr>
          <p:spPr>
            <a:xfrm rot="-4379023" flipH="1">
              <a:off x="2580471" y="3566760"/>
              <a:ext cx="152506" cy="220496"/>
            </a:xfrm>
            <a:custGeom>
              <a:avLst/>
              <a:gdLst/>
              <a:ahLst/>
              <a:cxnLst/>
              <a:rect l="l" t="t" r="r" b="b"/>
              <a:pathLst>
                <a:path w="1667" h="2261" fill="none" extrusionOk="0">
                  <a:moveTo>
                    <a:pt x="1667" y="1"/>
                  </a:moveTo>
                  <a:lnTo>
                    <a:pt x="1" y="2261"/>
                  </a:lnTo>
                </a:path>
              </a:pathLst>
            </a:custGeom>
            <a:solidFill>
              <a:srgbClr val="9F4C89"/>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842" name="Google Shape;1842;p45"/>
            <p:cNvGrpSpPr/>
            <p:nvPr/>
          </p:nvGrpSpPr>
          <p:grpSpPr>
            <a:xfrm>
              <a:off x="2551066" y="2853061"/>
              <a:ext cx="634206" cy="841961"/>
              <a:chOff x="2962001" y="2010494"/>
              <a:chExt cx="273294" cy="323868"/>
            </a:xfrm>
          </p:grpSpPr>
          <p:sp>
            <p:nvSpPr>
              <p:cNvPr id="1843" name="Google Shape;1843;p45"/>
              <p:cNvSpPr/>
              <p:nvPr/>
            </p:nvSpPr>
            <p:spPr>
              <a:xfrm flipH="1">
                <a:off x="2962001" y="2059500"/>
                <a:ext cx="273294" cy="2748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4" name="Google Shape;1844;p45"/>
              <p:cNvSpPr/>
              <p:nvPr/>
            </p:nvSpPr>
            <p:spPr>
              <a:xfrm flipH="1">
                <a:off x="2962001" y="2010494"/>
                <a:ext cx="154367" cy="154376"/>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5" name="Google Shape;1845;p45"/>
              <p:cNvSpPr/>
              <p:nvPr/>
            </p:nvSpPr>
            <p:spPr>
              <a:xfrm flipH="1">
                <a:off x="2967450" y="2010494"/>
                <a:ext cx="42718" cy="40891"/>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6" name="Google Shape;1846;p45"/>
              <p:cNvSpPr/>
              <p:nvPr/>
            </p:nvSpPr>
            <p:spPr>
              <a:xfrm flipH="1">
                <a:off x="3116328" y="2087663"/>
                <a:ext cx="66305" cy="90852"/>
              </a:xfrm>
              <a:custGeom>
                <a:avLst/>
                <a:gdLst/>
                <a:ahLst/>
                <a:cxnLst/>
                <a:rect l="l" t="t" r="r" b="b"/>
                <a:pathLst>
                  <a:path w="1667" h="2284" fill="none" extrusionOk="0">
                    <a:moveTo>
                      <a:pt x="1666" y="1"/>
                    </a:moveTo>
                    <a:lnTo>
                      <a:pt x="0" y="2283"/>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7" name="Google Shape;1847;p45"/>
              <p:cNvSpPr/>
              <p:nvPr/>
            </p:nvSpPr>
            <p:spPr>
              <a:xfrm flipH="1">
                <a:off x="3026476" y="2220201"/>
                <a:ext cx="66305" cy="89937"/>
              </a:xfrm>
              <a:custGeom>
                <a:avLst/>
                <a:gdLst/>
                <a:ahLst/>
                <a:cxnLst/>
                <a:rect l="l" t="t" r="r" b="b"/>
                <a:pathLst>
                  <a:path w="1667" h="2261" fill="none" extrusionOk="0">
                    <a:moveTo>
                      <a:pt x="1667" y="1"/>
                    </a:moveTo>
                    <a:lnTo>
                      <a:pt x="1" y="2261"/>
                    </a:lnTo>
                  </a:path>
                </a:pathLst>
              </a:custGeom>
              <a:no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848" name="Google Shape;1848;p45"/>
            <p:cNvSpPr/>
            <p:nvPr/>
          </p:nvSpPr>
          <p:spPr>
            <a:xfrm>
              <a:off x="2980241" y="2980461"/>
              <a:ext cx="634210" cy="7145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DD831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49" name="Google Shape;1849;p45"/>
            <p:cNvSpPr/>
            <p:nvPr/>
          </p:nvSpPr>
          <p:spPr>
            <a:xfrm>
              <a:off x="3256224" y="2853061"/>
              <a:ext cx="358226" cy="401334"/>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0" name="Google Shape;1850;p45"/>
            <p:cNvSpPr/>
            <p:nvPr/>
          </p:nvSpPr>
          <p:spPr>
            <a:xfrm>
              <a:off x="3502670" y="2853061"/>
              <a:ext cx="99133" cy="106305"/>
            </a:xfrm>
            <a:custGeom>
              <a:avLst/>
              <a:gdLst/>
              <a:ahLst/>
              <a:cxnLst/>
              <a:rect l="l" t="t" r="r" b="b"/>
              <a:pathLst>
                <a:path w="1074" h="1028" extrusionOk="0">
                  <a:moveTo>
                    <a:pt x="1028" y="0"/>
                  </a:moveTo>
                  <a:lnTo>
                    <a:pt x="1" y="343"/>
                  </a:lnTo>
                  <a:lnTo>
                    <a:pt x="1074" y="1027"/>
                  </a:lnTo>
                  <a:lnTo>
                    <a:pt x="1028" y="0"/>
                  </a:lnTo>
                  <a:close/>
                </a:path>
              </a:pathLst>
            </a:custGeom>
            <a:solidFill>
              <a:srgbClr val="DD831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1" name="Google Shape;1851;p45"/>
            <p:cNvSpPr/>
            <p:nvPr/>
          </p:nvSpPr>
          <p:spPr>
            <a:xfrm>
              <a:off x="3102449" y="3053675"/>
              <a:ext cx="153868" cy="236188"/>
            </a:xfrm>
            <a:custGeom>
              <a:avLst/>
              <a:gdLst/>
              <a:ahLst/>
              <a:cxnLst/>
              <a:rect l="l" t="t" r="r" b="b"/>
              <a:pathLst>
                <a:path w="1667" h="2284" fill="none" extrusionOk="0">
                  <a:moveTo>
                    <a:pt x="1666" y="1"/>
                  </a:moveTo>
                  <a:lnTo>
                    <a:pt x="0" y="2283"/>
                  </a:lnTo>
                </a:path>
              </a:pathLst>
            </a:custGeom>
            <a:solidFill>
              <a:srgbClr val="DD8317"/>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2" name="Google Shape;1852;p45"/>
            <p:cNvSpPr/>
            <p:nvPr/>
          </p:nvSpPr>
          <p:spPr>
            <a:xfrm>
              <a:off x="3310959" y="3398236"/>
              <a:ext cx="153868" cy="233810"/>
            </a:xfrm>
            <a:custGeom>
              <a:avLst/>
              <a:gdLst/>
              <a:ahLst/>
              <a:cxnLst/>
              <a:rect l="l" t="t" r="r" b="b"/>
              <a:pathLst>
                <a:path w="1667" h="2261" fill="none" extrusionOk="0">
                  <a:moveTo>
                    <a:pt x="1667" y="1"/>
                  </a:moveTo>
                  <a:lnTo>
                    <a:pt x="1" y="2261"/>
                  </a:lnTo>
                </a:path>
              </a:pathLst>
            </a:custGeom>
            <a:solidFill>
              <a:srgbClr val="DD8317"/>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3" name="Google Shape;1853;p45"/>
            <p:cNvSpPr/>
            <p:nvPr/>
          </p:nvSpPr>
          <p:spPr>
            <a:xfrm rot="5400000">
              <a:off x="3423987" y="3157849"/>
              <a:ext cx="634210" cy="7145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4" name="Google Shape;1854;p45"/>
            <p:cNvSpPr/>
            <p:nvPr/>
          </p:nvSpPr>
          <p:spPr>
            <a:xfrm rot="5400000">
              <a:off x="3845994" y="3452454"/>
              <a:ext cx="358226" cy="401334"/>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5" name="Google Shape;1855;p45"/>
            <p:cNvSpPr/>
            <p:nvPr/>
          </p:nvSpPr>
          <p:spPr>
            <a:xfrm rot="5400000">
              <a:off x="4123055" y="3716868"/>
              <a:ext cx="99133" cy="106305"/>
            </a:xfrm>
            <a:custGeom>
              <a:avLst/>
              <a:gdLst/>
              <a:ahLst/>
              <a:cxnLst/>
              <a:rect l="l" t="t" r="r" b="b"/>
              <a:pathLst>
                <a:path w="1074" h="1028" extrusionOk="0">
                  <a:moveTo>
                    <a:pt x="1028" y="0"/>
                  </a:moveTo>
                  <a:lnTo>
                    <a:pt x="1" y="343"/>
                  </a:lnTo>
                  <a:lnTo>
                    <a:pt x="1074" y="1027"/>
                  </a:lnTo>
                  <a:lnTo>
                    <a:pt x="1028" y="0"/>
                  </a:ln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6" name="Google Shape;1856;p45"/>
            <p:cNvSpPr/>
            <p:nvPr/>
          </p:nvSpPr>
          <p:spPr>
            <a:xfrm rot="5400000">
              <a:off x="3830131" y="3279073"/>
              <a:ext cx="153868" cy="236188"/>
            </a:xfrm>
            <a:custGeom>
              <a:avLst/>
              <a:gdLst/>
              <a:ahLst/>
              <a:cxnLst/>
              <a:rect l="l" t="t" r="r" b="b"/>
              <a:pathLst>
                <a:path w="1667" h="2284" fill="none" extrusionOk="0">
                  <a:moveTo>
                    <a:pt x="1666" y="1"/>
                  </a:moveTo>
                  <a:lnTo>
                    <a:pt x="0" y="2283"/>
                  </a:lnTo>
                </a:path>
              </a:pathLst>
            </a:custGeom>
            <a:solidFill>
              <a:srgbClr val="4949A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7" name="Google Shape;1857;p45"/>
            <p:cNvSpPr/>
            <p:nvPr/>
          </p:nvSpPr>
          <p:spPr>
            <a:xfrm rot="5400000">
              <a:off x="3486760" y="3488772"/>
              <a:ext cx="153868" cy="233810"/>
            </a:xfrm>
            <a:custGeom>
              <a:avLst/>
              <a:gdLst/>
              <a:ahLst/>
              <a:cxnLst/>
              <a:rect l="l" t="t" r="r" b="b"/>
              <a:pathLst>
                <a:path w="1667" h="2261" fill="none" extrusionOk="0">
                  <a:moveTo>
                    <a:pt x="1667" y="1"/>
                  </a:moveTo>
                  <a:lnTo>
                    <a:pt x="1" y="2261"/>
                  </a:lnTo>
                </a:path>
              </a:pathLst>
            </a:custGeom>
            <a:solidFill>
              <a:srgbClr val="4949A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8" name="Google Shape;1858;p45"/>
            <p:cNvSpPr/>
            <p:nvPr/>
          </p:nvSpPr>
          <p:spPr>
            <a:xfrm rot="-7285995">
              <a:off x="3034603" y="3379279"/>
              <a:ext cx="634195" cy="714571"/>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61D9D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59" name="Google Shape;1859;p45"/>
            <p:cNvSpPr/>
            <p:nvPr/>
          </p:nvSpPr>
          <p:spPr>
            <a:xfrm rot="-7285995">
              <a:off x="2858291" y="3566278"/>
              <a:ext cx="358217" cy="401339"/>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5D4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60" name="Google Shape;1860;p45"/>
            <p:cNvSpPr/>
            <p:nvPr/>
          </p:nvSpPr>
          <p:spPr>
            <a:xfrm rot="-7285995">
              <a:off x="2801002" y="3690983"/>
              <a:ext cx="99130" cy="106307"/>
            </a:xfrm>
            <a:custGeom>
              <a:avLst/>
              <a:gdLst/>
              <a:ahLst/>
              <a:cxnLst/>
              <a:rect l="l" t="t" r="r" b="b"/>
              <a:pathLst>
                <a:path w="1074" h="1028" extrusionOk="0">
                  <a:moveTo>
                    <a:pt x="1028" y="0"/>
                  </a:moveTo>
                  <a:lnTo>
                    <a:pt x="1" y="343"/>
                  </a:lnTo>
                  <a:lnTo>
                    <a:pt x="1074" y="1027"/>
                  </a:lnTo>
                  <a:lnTo>
                    <a:pt x="1028" y="0"/>
                  </a:lnTo>
                  <a:close/>
                </a:path>
              </a:pathLst>
            </a:custGeom>
            <a:solidFill>
              <a:srgbClr val="61D9D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61" name="Google Shape;1861;p45"/>
            <p:cNvSpPr/>
            <p:nvPr/>
          </p:nvSpPr>
          <p:spPr>
            <a:xfrm rot="-7285995">
              <a:off x="3194666" y="3805676"/>
              <a:ext cx="153864" cy="236191"/>
            </a:xfrm>
            <a:custGeom>
              <a:avLst/>
              <a:gdLst/>
              <a:ahLst/>
              <a:cxnLst/>
              <a:rect l="l" t="t" r="r" b="b"/>
              <a:pathLst>
                <a:path w="1667" h="2284" fill="none" extrusionOk="0">
                  <a:moveTo>
                    <a:pt x="1666" y="1"/>
                  </a:moveTo>
                  <a:lnTo>
                    <a:pt x="0" y="2283"/>
                  </a:lnTo>
                </a:path>
              </a:pathLst>
            </a:custGeom>
            <a:solidFill>
              <a:srgbClr val="61D9D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62" name="Google Shape;1862;p45"/>
            <p:cNvSpPr/>
            <p:nvPr/>
          </p:nvSpPr>
          <p:spPr>
            <a:xfrm rot="-7285995">
              <a:off x="3378910" y="3449883"/>
              <a:ext cx="153864" cy="233813"/>
            </a:xfrm>
            <a:custGeom>
              <a:avLst/>
              <a:gdLst/>
              <a:ahLst/>
              <a:cxnLst/>
              <a:rect l="l" t="t" r="r" b="b"/>
              <a:pathLst>
                <a:path w="1667" h="2261" fill="none" extrusionOk="0">
                  <a:moveTo>
                    <a:pt x="1667" y="1"/>
                  </a:moveTo>
                  <a:lnTo>
                    <a:pt x="1" y="2261"/>
                  </a:lnTo>
                </a:path>
              </a:pathLst>
            </a:custGeom>
            <a:solidFill>
              <a:srgbClr val="61D9DA"/>
            </a:solidFill>
            <a:ln w="6850" cap="rnd" cmpd="sng">
              <a:solidFill>
                <a:srgbClr val="FFFFFF"/>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pic>
        <p:nvPicPr>
          <p:cNvPr id="1863" name="Google Shape;1863;p45" title="La Maestra.mp4">
            <a:hlinkClick r:id="rId5"/>
          </p:cNvPr>
          <p:cNvPicPr preferRelativeResize="0"/>
          <p:nvPr/>
        </p:nvPicPr>
        <p:blipFill>
          <a:blip r:embed="rId6">
            <a:alphaModFix/>
          </a:blip>
          <a:stretch>
            <a:fillRect/>
          </a:stretch>
        </p:blipFill>
        <p:spPr>
          <a:xfrm>
            <a:off x="356225" y="1253788"/>
            <a:ext cx="4686101" cy="2635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5"/>
                                        </p:tgtEl>
                                        <p:attrNameLst>
                                          <p:attrName>style.visibility</p:attrName>
                                        </p:attrNameLst>
                                      </p:cBhvr>
                                      <p:to>
                                        <p:strVal val="visible"/>
                                      </p:to>
                                    </p:set>
                                    <p:animEffect transition="in" filter="fade">
                                      <p:cBhvr>
                                        <p:cTn id="7" dur="1000"/>
                                        <p:tgtEl>
                                          <p:spTgt spid="18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3"/>
                                        </p:tgtEl>
                                        <p:attrNameLst>
                                          <p:attrName>style.visibility</p:attrName>
                                        </p:attrNameLst>
                                      </p:cBhvr>
                                      <p:to>
                                        <p:strVal val="visible"/>
                                      </p:to>
                                    </p:set>
                                    <p:animEffect transition="in" filter="fade">
                                      <p:cBhvr>
                                        <p:cTn id="12" dur="1000"/>
                                        <p:tgtEl>
                                          <p:spTgt spid="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bouquet of flowers in a glass vase&#10;&#10;AI-generated content may be incorrect.">
            <a:extLst>
              <a:ext uri="{FF2B5EF4-FFF2-40B4-BE49-F238E27FC236}">
                <a16:creationId xmlns:a16="http://schemas.microsoft.com/office/drawing/2014/main" id="{8421AA37-D6E8-65A5-C420-E39B5656EE21}"/>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ackgroundRemoval t="3141" b="90128" l="8750" r="97500">
                        <a14:foregroundMark x1="8917" y1="43462" x2="8917" y2="43462"/>
                        <a14:foregroundMark x1="8750" y1="20064" x2="8750" y2="20064"/>
                        <a14:foregroundMark x1="28000" y1="7885" x2="28000" y2="7885"/>
                        <a14:foregroundMark x1="32167" y1="3654" x2="32167" y2="3654"/>
                        <a14:foregroundMark x1="69250" y1="7179" x2="69250" y2="7179"/>
                        <a14:foregroundMark x1="67417" y1="7051" x2="67417" y2="7051"/>
                        <a14:foregroundMark x1="67417" y1="7051" x2="67417" y2="7051"/>
                        <a14:foregroundMark x1="66333" y1="9038" x2="66333" y2="9038"/>
                        <a14:foregroundMark x1="66167" y1="4231" x2="66167" y2="4231"/>
                        <a14:foregroundMark x1="63167" y1="5385" x2="63167" y2="5385"/>
                        <a14:foregroundMark x1="62833" y1="4359" x2="62833" y2="4359"/>
                        <a14:foregroundMark x1="63750" y1="5385" x2="63750" y2="5385"/>
                        <a14:foregroundMark x1="66833" y1="4487" x2="66833" y2="4487"/>
                        <a14:foregroundMark x1="65250" y1="3397" x2="65250" y2="3397"/>
                        <a14:foregroundMark x1="65250" y1="3397" x2="65250" y2="3397"/>
                        <a14:foregroundMark x1="92583" y1="28910" x2="92583" y2="28910"/>
                        <a14:foregroundMark x1="93500" y1="27372" x2="93500" y2="27372"/>
                        <a14:foregroundMark x1="97500" y1="27821" x2="97500" y2="27821"/>
                        <a14:foregroundMark x1="96000" y1="27500" x2="96000" y2="27500"/>
                        <a14:foregroundMark x1="96000" y1="29487" x2="96000" y2="29487"/>
                        <a14:foregroundMark x1="96000" y1="29487" x2="96000" y2="29487"/>
                        <a14:foregroundMark x1="37333" y1="74103" x2="37333" y2="74103"/>
                        <a14:foregroundMark x1="37333" y1="74103" x2="37333" y2="74103"/>
                        <a14:foregroundMark x1="41583" y1="75513" x2="41583" y2="75513"/>
                        <a14:foregroundMark x1="41167" y1="69295" x2="41167" y2="69295"/>
                        <a14:foregroundMark x1="41000" y1="61218" x2="41000" y2="61218"/>
                        <a14:foregroundMark x1="38833" y1="64872" x2="38833" y2="64872"/>
                        <a14:foregroundMark x1="35500" y1="64872" x2="35500" y2="64872"/>
                        <a14:foregroundMark x1="33500" y1="64167" x2="33500" y2="64167"/>
                        <a14:foregroundMark x1="36250" y1="70128" x2="36250" y2="70128"/>
                        <a14:foregroundMark x1="33500" y1="67308" x2="33500" y2="67308"/>
                        <a14:foregroundMark x1="60417" y1="64359" x2="60417" y2="64359"/>
                        <a14:foregroundMark x1="58083" y1="77051" x2="58083" y2="77051"/>
                        <a14:foregroundMark x1="62250" y1="76026" x2="62250" y2="76026"/>
                        <a14:foregroundMark x1="63417" y1="75769" x2="63417" y2="75769"/>
                        <a14:foregroundMark x1="63750" y1="71090" x2="63750" y2="71090"/>
                        <a14:foregroundMark x1="61750" y1="80705" x2="61750" y2="80705"/>
                        <a14:foregroundMark x1="61333" y1="84103" x2="61333" y2="84103"/>
                        <a14:foregroundMark x1="55333" y1="84936" x2="55333" y2="84936"/>
                        <a14:foregroundMark x1="57917" y1="86923" x2="57917" y2="86923"/>
                        <a14:foregroundMark x1="53500" y1="88718" x2="53500" y2="88718"/>
                        <a14:foregroundMark x1="42667" y1="86474" x2="42667" y2="86474"/>
                        <a14:foregroundMark x1="41750" y1="84359" x2="41750" y2="84359"/>
                        <a14:foregroundMark x1="36833" y1="83397" x2="36833" y2="83397"/>
                        <a14:foregroundMark x1="36250" y1="83077" x2="36250" y2="83077"/>
                        <a14:foregroundMark x1="36583" y1="81667" x2="36583" y2="81667"/>
                        <a14:foregroundMark x1="33833" y1="77051" x2="33833" y2="77051"/>
                        <a14:foregroundMark x1="32917" y1="71667" x2="32917" y2="71667"/>
                        <a14:foregroundMark x1="32917" y1="66282" x2="32917" y2="66282"/>
                        <a14:foregroundMark x1="33333" y1="60641" x2="33333" y2="60641"/>
                        <a14:foregroundMark x1="31833" y1="61795" x2="31833" y2="61795"/>
                        <a14:foregroundMark x1="31250" y1="60128" x2="31250" y2="60128"/>
                        <a14:foregroundMark x1="54583" y1="87500" x2="54583" y2="87500"/>
                        <a14:foregroundMark x1="49250" y1="90128" x2="49250" y2="90128"/>
                        <a14:foregroundMark x1="47250" y1="86090" x2="47250" y2="86090"/>
                        <a14:foregroundMark x1="46167" y1="86474" x2="46167" y2="86474"/>
                        <a14:foregroundMark x1="38083" y1="63205" x2="38083" y2="63205"/>
                        <a14:foregroundMark x1="42083" y1="66731" x2="42083" y2="66731"/>
                        <a14:foregroundMark x1="55833" y1="66731" x2="55833" y2="66731"/>
                        <a14:foregroundMark x1="59917" y1="88333" x2="59917" y2="88333"/>
                        <a14:foregroundMark x1="56417" y1="90000" x2="56417" y2="90000"/>
                        <a14:foregroundMark x1="34583" y1="87500" x2="34583" y2="87500"/>
                        <a14:foregroundMark x1="63583" y1="80128" x2="63583" y2="80128"/>
                        <a14:foregroundMark x1="63917" y1="78718" x2="63917" y2="78718"/>
                        <a14:foregroundMark x1="62500" y1="83526" x2="62500" y2="83526"/>
                        <a14:foregroundMark x1="32000" y1="64615" x2="32000" y2="64615"/>
                        <a14:foregroundMark x1="31667" y1="66154" x2="31667" y2="66154"/>
                        <a14:foregroundMark x1="31667" y1="68718" x2="31667" y2="68718"/>
                        <a14:foregroundMark x1="31833" y1="70962" x2="31833" y2="70962"/>
                        <a14:foregroundMark x1="31500" y1="66859" x2="31500" y2="66859"/>
                      </a14:backgroundRemoval>
                    </a14:imgEffect>
                    <a14:imgEffect>
                      <a14:artisticMarker/>
                    </a14:imgEffect>
                  </a14:imgLayer>
                </a14:imgProps>
              </a:ext>
              <a:ext uri="{837473B0-CC2E-450A-ABE3-18F120FF3D39}">
                <a1611:picAttrSrcUrl xmlns:a1611="http://schemas.microsoft.com/office/drawing/2016/11/main" r:id="rId4"/>
              </a:ext>
            </a:extLst>
          </a:blip>
          <a:stretch>
            <a:fillRect/>
          </a:stretch>
        </p:blipFill>
        <p:spPr>
          <a:xfrm>
            <a:off x="3505165" y="1643671"/>
            <a:ext cx="2598129" cy="3377569"/>
          </a:xfrm>
          <a:prstGeom prst="rect">
            <a:avLst/>
          </a:prstGeom>
        </p:spPr>
      </p:pic>
      <p:sp>
        <p:nvSpPr>
          <p:cNvPr id="8" name="Title 7">
            <a:extLst>
              <a:ext uri="{FF2B5EF4-FFF2-40B4-BE49-F238E27FC236}">
                <a16:creationId xmlns:a16="http://schemas.microsoft.com/office/drawing/2014/main" id="{C644D7EC-7DDD-A386-EA1A-99D43867D905}"/>
              </a:ext>
            </a:extLst>
          </p:cNvPr>
          <p:cNvSpPr>
            <a:spLocks noGrp="1"/>
          </p:cNvSpPr>
          <p:nvPr>
            <p:ph type="title"/>
          </p:nvPr>
        </p:nvSpPr>
        <p:spPr>
          <a:xfrm>
            <a:off x="2374811" y="227311"/>
            <a:ext cx="4394379" cy="572700"/>
          </a:xfrm>
        </p:spPr>
        <p:txBody>
          <a:bodyPr>
            <a:normAutofit fontScale="90000"/>
          </a:bodyPr>
          <a:lstStyle/>
          <a:p>
            <a:r>
              <a:rPr lang="en-US" sz="3000" dirty="0"/>
              <a:t>What are we even doing??</a:t>
            </a:r>
          </a:p>
        </p:txBody>
      </p:sp>
      <p:sp>
        <p:nvSpPr>
          <p:cNvPr id="9" name="Text Placeholder 8">
            <a:extLst>
              <a:ext uri="{FF2B5EF4-FFF2-40B4-BE49-F238E27FC236}">
                <a16:creationId xmlns:a16="http://schemas.microsoft.com/office/drawing/2014/main" id="{4ED9B67F-3C78-1819-36DB-FCB8807AEEC6}"/>
              </a:ext>
            </a:extLst>
          </p:cNvPr>
          <p:cNvSpPr>
            <a:spLocks noGrp="1"/>
          </p:cNvSpPr>
          <p:nvPr>
            <p:ph type="body" idx="1"/>
          </p:nvPr>
        </p:nvSpPr>
        <p:spPr>
          <a:xfrm>
            <a:off x="106728" y="725030"/>
            <a:ext cx="4717144" cy="4232729"/>
          </a:xfrm>
        </p:spPr>
        <p:txBody>
          <a:bodyPr>
            <a:noAutofit/>
          </a:bodyPr>
          <a:lstStyle/>
          <a:p>
            <a:pPr marL="139700" indent="0">
              <a:buNone/>
            </a:pPr>
            <a:r>
              <a:rPr lang="en-US" sz="2400" dirty="0"/>
              <a:t>Learning Intentions</a:t>
            </a:r>
          </a:p>
          <a:p>
            <a:pPr>
              <a:buClr>
                <a:srgbClr val="C00000"/>
              </a:buClr>
              <a:buFont typeface="Arial" panose="020B0604020202020204" pitchFamily="34" charset="0"/>
              <a:buChar char="•"/>
            </a:pPr>
            <a:r>
              <a:rPr lang="en-US" sz="2200" dirty="0"/>
              <a:t>Review the stages of literacy development </a:t>
            </a:r>
          </a:p>
          <a:p>
            <a:pPr>
              <a:buClr>
                <a:srgbClr val="C00000"/>
              </a:buClr>
              <a:buFont typeface="Arial" panose="020B0604020202020204" pitchFamily="34" charset="0"/>
              <a:buChar char="•"/>
            </a:pPr>
            <a:r>
              <a:rPr lang="en-US" sz="2200" dirty="0"/>
              <a:t>Identify the stages of literacy I most frequently target during instruction</a:t>
            </a:r>
          </a:p>
          <a:p>
            <a:pPr>
              <a:buClr>
                <a:srgbClr val="C00000"/>
              </a:buClr>
              <a:buFont typeface="Arial" panose="020B0604020202020204" pitchFamily="34" charset="0"/>
              <a:buChar char="•"/>
            </a:pPr>
            <a:r>
              <a:rPr lang="en-US" sz="2200" dirty="0"/>
              <a:t>Identify the early learning skills that are the highest indicators of long-term literacy success</a:t>
            </a:r>
          </a:p>
          <a:p>
            <a:pPr>
              <a:buClr>
                <a:srgbClr val="C00000"/>
              </a:buClr>
              <a:buFont typeface="Arial" panose="020B0604020202020204" pitchFamily="34" charset="0"/>
              <a:buChar char="•"/>
            </a:pPr>
            <a:r>
              <a:rPr lang="en-US" sz="2200" dirty="0"/>
              <a:t>Draw meaningful connections from theory to practice</a:t>
            </a:r>
          </a:p>
          <a:p>
            <a:endParaRPr lang="en-US" sz="2400" dirty="0"/>
          </a:p>
          <a:p>
            <a:endParaRPr lang="en-US" sz="2400" dirty="0"/>
          </a:p>
        </p:txBody>
      </p:sp>
      <p:sp>
        <p:nvSpPr>
          <p:cNvPr id="10" name="Text Placeholder 9">
            <a:extLst>
              <a:ext uri="{FF2B5EF4-FFF2-40B4-BE49-F238E27FC236}">
                <a16:creationId xmlns:a16="http://schemas.microsoft.com/office/drawing/2014/main" id="{6B0777BE-24D8-7813-F327-50B515109D3F}"/>
              </a:ext>
            </a:extLst>
          </p:cNvPr>
          <p:cNvSpPr>
            <a:spLocks noGrp="1"/>
          </p:cNvSpPr>
          <p:nvPr>
            <p:ph type="body" idx="2"/>
          </p:nvPr>
        </p:nvSpPr>
        <p:spPr>
          <a:xfrm>
            <a:off x="4857338" y="720290"/>
            <a:ext cx="4093028" cy="4087586"/>
          </a:xfrm>
        </p:spPr>
        <p:txBody>
          <a:bodyPr>
            <a:noAutofit/>
          </a:bodyPr>
          <a:lstStyle/>
          <a:p>
            <a:pPr marL="139700" indent="0">
              <a:buNone/>
            </a:pPr>
            <a:r>
              <a:rPr lang="en-US" sz="2400" dirty="0"/>
              <a:t>Success Criteria</a:t>
            </a:r>
          </a:p>
          <a:p>
            <a:pPr>
              <a:buClr>
                <a:srgbClr val="C00000"/>
              </a:buClr>
            </a:pPr>
            <a:r>
              <a:rPr lang="en-US" sz="2200" dirty="0"/>
              <a:t>Identify &amp; describe one or more instructional strategy I can use to build student skills using developmentally informed interactions</a:t>
            </a:r>
          </a:p>
          <a:p>
            <a:pPr>
              <a:buClr>
                <a:srgbClr val="C00000"/>
              </a:buClr>
            </a:pPr>
            <a:r>
              <a:rPr lang="en-US" sz="2200" dirty="0"/>
              <a:t>Describe how the highest-indicator skills develop across the early grades (preschool – 2</a:t>
            </a:r>
            <a:r>
              <a:rPr lang="en-US" sz="2200" baseline="30000" dirty="0"/>
              <a:t>nd</a:t>
            </a:r>
            <a:r>
              <a:rPr lang="en-US" sz="2200" dirty="0"/>
              <a:t> grade)</a:t>
            </a:r>
          </a:p>
        </p:txBody>
      </p:sp>
      <p:grpSp>
        <p:nvGrpSpPr>
          <p:cNvPr id="11" name="Google Shape;1884;p46">
            <a:extLst>
              <a:ext uri="{FF2B5EF4-FFF2-40B4-BE49-F238E27FC236}">
                <a16:creationId xmlns:a16="http://schemas.microsoft.com/office/drawing/2014/main" id="{32C4D11C-750F-AE2E-6A5B-03734CD7D38A}"/>
              </a:ext>
            </a:extLst>
          </p:cNvPr>
          <p:cNvGrpSpPr/>
          <p:nvPr/>
        </p:nvGrpSpPr>
        <p:grpSpPr>
          <a:xfrm rot="446006">
            <a:off x="6316846" y="28474"/>
            <a:ext cx="3421877" cy="958876"/>
            <a:chOff x="6196276" y="-6"/>
            <a:chExt cx="2947721" cy="794480"/>
          </a:xfrm>
        </p:grpSpPr>
        <p:sp>
          <p:nvSpPr>
            <p:cNvPr id="12" name="Google Shape;1885;p46">
              <a:extLst>
                <a:ext uri="{FF2B5EF4-FFF2-40B4-BE49-F238E27FC236}">
                  <a16:creationId xmlns:a16="http://schemas.microsoft.com/office/drawing/2014/main" id="{49AFF9F0-6634-00E8-FE68-EB06DB179912}"/>
                </a:ext>
              </a:extLst>
            </p:cNvPr>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3" name="Google Shape;1886;p46">
              <a:extLst>
                <a:ext uri="{FF2B5EF4-FFF2-40B4-BE49-F238E27FC236}">
                  <a16:creationId xmlns:a16="http://schemas.microsoft.com/office/drawing/2014/main" id="{FED1F87C-8A2B-B8EB-A7E2-F778AF1EE7B2}"/>
                </a:ext>
              </a:extLst>
            </p:cNvPr>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4" name="Google Shape;1887;p46">
              <a:extLst>
                <a:ext uri="{FF2B5EF4-FFF2-40B4-BE49-F238E27FC236}">
                  <a16:creationId xmlns:a16="http://schemas.microsoft.com/office/drawing/2014/main" id="{0D80DCB4-C6C7-3563-3655-B240A3E1AB1A}"/>
                </a:ext>
              </a:extLst>
            </p:cNvPr>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5" name="Google Shape;1888;p46">
              <a:extLst>
                <a:ext uri="{FF2B5EF4-FFF2-40B4-BE49-F238E27FC236}">
                  <a16:creationId xmlns:a16="http://schemas.microsoft.com/office/drawing/2014/main" id="{D295D1C7-9A04-E5DC-D412-DC7F310B0E9C}"/>
                </a:ext>
              </a:extLst>
            </p:cNvPr>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6" name="Google Shape;1889;p46">
              <a:extLst>
                <a:ext uri="{FF2B5EF4-FFF2-40B4-BE49-F238E27FC236}">
                  <a16:creationId xmlns:a16="http://schemas.microsoft.com/office/drawing/2014/main" id="{5854AC2D-B5A0-043A-5CFF-EC1BA219B29C}"/>
                </a:ext>
              </a:extLst>
            </p:cNvPr>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 name="Google Shape;1890;p46">
              <a:extLst>
                <a:ext uri="{FF2B5EF4-FFF2-40B4-BE49-F238E27FC236}">
                  <a16:creationId xmlns:a16="http://schemas.microsoft.com/office/drawing/2014/main" id="{C7A21C20-B078-8DA6-0C1D-3933331E6D44}"/>
                </a:ext>
              </a:extLst>
            </p:cNvPr>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 name="Google Shape;1891;p46">
              <a:extLst>
                <a:ext uri="{FF2B5EF4-FFF2-40B4-BE49-F238E27FC236}">
                  <a16:creationId xmlns:a16="http://schemas.microsoft.com/office/drawing/2014/main" id="{02F2709C-6AD9-B015-4242-9EE54543DC94}"/>
                </a:ext>
              </a:extLst>
            </p:cNvPr>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 name="Google Shape;1892;p46">
              <a:extLst>
                <a:ext uri="{FF2B5EF4-FFF2-40B4-BE49-F238E27FC236}">
                  <a16:creationId xmlns:a16="http://schemas.microsoft.com/office/drawing/2014/main" id="{4D1EBC8F-76A9-533E-923C-D70C2ABACCF9}"/>
                </a:ext>
              </a:extLst>
            </p:cNvPr>
            <p:cNvGrpSpPr/>
            <p:nvPr/>
          </p:nvGrpSpPr>
          <p:grpSpPr>
            <a:xfrm rot="-2902616">
              <a:off x="8711742" y="319606"/>
              <a:ext cx="169066" cy="177310"/>
              <a:chOff x="4298580" y="207227"/>
              <a:chExt cx="169073" cy="177317"/>
            </a:xfrm>
          </p:grpSpPr>
          <p:sp>
            <p:nvSpPr>
              <p:cNvPr id="38" name="Google Shape;1893;p46">
                <a:extLst>
                  <a:ext uri="{FF2B5EF4-FFF2-40B4-BE49-F238E27FC236}">
                    <a16:creationId xmlns:a16="http://schemas.microsoft.com/office/drawing/2014/main" id="{7C785797-BC2B-FEEB-9B68-5795A0E5C8C5}"/>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 name="Google Shape;1894;p46">
                <a:extLst>
                  <a:ext uri="{FF2B5EF4-FFF2-40B4-BE49-F238E27FC236}">
                    <a16:creationId xmlns:a16="http://schemas.microsoft.com/office/drawing/2014/main" id="{C0460C39-81F1-8617-9D8A-A5751883D0E4}"/>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 name="Google Shape;1895;p46">
                <a:extLst>
                  <a:ext uri="{FF2B5EF4-FFF2-40B4-BE49-F238E27FC236}">
                    <a16:creationId xmlns:a16="http://schemas.microsoft.com/office/drawing/2014/main" id="{E9AAA1A5-EAB0-B42E-4DF5-5896FE559978}"/>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 name="Google Shape;1896;p46">
                <a:extLst>
                  <a:ext uri="{FF2B5EF4-FFF2-40B4-BE49-F238E27FC236}">
                    <a16:creationId xmlns:a16="http://schemas.microsoft.com/office/drawing/2014/main" id="{80B9E11F-96DE-E4C6-78FF-75974862D610}"/>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 name="Google Shape;1897;p46">
                <a:extLst>
                  <a:ext uri="{FF2B5EF4-FFF2-40B4-BE49-F238E27FC236}">
                    <a16:creationId xmlns:a16="http://schemas.microsoft.com/office/drawing/2014/main" id="{6BCEC1C0-0D4E-4CEB-9716-A9C859649191}"/>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 name="Google Shape;1898;p46">
                <a:extLst>
                  <a:ext uri="{FF2B5EF4-FFF2-40B4-BE49-F238E27FC236}">
                    <a16:creationId xmlns:a16="http://schemas.microsoft.com/office/drawing/2014/main" id="{3B16F465-C438-2234-A30E-30C791B95234}"/>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0" name="Google Shape;1899;p46">
              <a:extLst>
                <a:ext uri="{FF2B5EF4-FFF2-40B4-BE49-F238E27FC236}">
                  <a16:creationId xmlns:a16="http://schemas.microsoft.com/office/drawing/2014/main" id="{E2601036-8E69-3237-795E-14C812E534F4}"/>
                </a:ext>
              </a:extLst>
            </p:cNvPr>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1" name="Google Shape;1900;p46">
              <a:extLst>
                <a:ext uri="{FF2B5EF4-FFF2-40B4-BE49-F238E27FC236}">
                  <a16:creationId xmlns:a16="http://schemas.microsoft.com/office/drawing/2014/main" id="{B2D80505-5259-7547-019E-4D598150776E}"/>
                </a:ext>
              </a:extLst>
            </p:cNvPr>
            <p:cNvGrpSpPr/>
            <p:nvPr/>
          </p:nvGrpSpPr>
          <p:grpSpPr>
            <a:xfrm>
              <a:off x="7969043" y="643769"/>
              <a:ext cx="76535" cy="82747"/>
              <a:chOff x="8698868" y="1511081"/>
              <a:chExt cx="76535" cy="82747"/>
            </a:xfrm>
          </p:grpSpPr>
          <p:sp>
            <p:nvSpPr>
              <p:cNvPr id="36" name="Google Shape;1901;p46">
                <a:extLst>
                  <a:ext uri="{FF2B5EF4-FFF2-40B4-BE49-F238E27FC236}">
                    <a16:creationId xmlns:a16="http://schemas.microsoft.com/office/drawing/2014/main" id="{DF687310-A4ED-2860-21DD-333D6A4F23E8}"/>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 name="Google Shape;1902;p46">
                <a:extLst>
                  <a:ext uri="{FF2B5EF4-FFF2-40B4-BE49-F238E27FC236}">
                    <a16:creationId xmlns:a16="http://schemas.microsoft.com/office/drawing/2014/main" id="{579C0063-C9A5-BB13-899E-E27BADAEB2F9}"/>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2" name="Google Shape;1903;p46">
              <a:extLst>
                <a:ext uri="{FF2B5EF4-FFF2-40B4-BE49-F238E27FC236}">
                  <a16:creationId xmlns:a16="http://schemas.microsoft.com/office/drawing/2014/main" id="{63029817-8AFE-26C7-724E-7FBFA91FDCFB}"/>
                </a:ext>
              </a:extLst>
            </p:cNvPr>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 name="Google Shape;1904;p46">
              <a:extLst>
                <a:ext uri="{FF2B5EF4-FFF2-40B4-BE49-F238E27FC236}">
                  <a16:creationId xmlns:a16="http://schemas.microsoft.com/office/drawing/2014/main" id="{B3119460-DE36-EA3D-F7A8-DD3AE70173FF}"/>
                </a:ext>
              </a:extLst>
            </p:cNvPr>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 name="Google Shape;1905;p46">
              <a:extLst>
                <a:ext uri="{FF2B5EF4-FFF2-40B4-BE49-F238E27FC236}">
                  <a16:creationId xmlns:a16="http://schemas.microsoft.com/office/drawing/2014/main" id="{F41056C9-8649-58A3-349B-0DE92F1ECA3D}"/>
                </a:ext>
              </a:extLst>
            </p:cNvPr>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5" name="Google Shape;1906;p46">
              <a:extLst>
                <a:ext uri="{FF2B5EF4-FFF2-40B4-BE49-F238E27FC236}">
                  <a16:creationId xmlns:a16="http://schemas.microsoft.com/office/drawing/2014/main" id="{1182041D-24AB-2D1B-2B7E-DAD51C9B54AF}"/>
                </a:ext>
              </a:extLst>
            </p:cNvPr>
            <p:cNvGrpSpPr/>
            <p:nvPr/>
          </p:nvGrpSpPr>
          <p:grpSpPr>
            <a:xfrm rot="-1126754">
              <a:off x="6907678" y="151211"/>
              <a:ext cx="169061" cy="177304"/>
              <a:chOff x="4298580" y="207227"/>
              <a:chExt cx="169073" cy="177317"/>
            </a:xfrm>
          </p:grpSpPr>
          <p:sp>
            <p:nvSpPr>
              <p:cNvPr id="30" name="Google Shape;1907;p46">
                <a:extLst>
                  <a:ext uri="{FF2B5EF4-FFF2-40B4-BE49-F238E27FC236}">
                    <a16:creationId xmlns:a16="http://schemas.microsoft.com/office/drawing/2014/main" id="{FDA47298-6C73-BF53-CC2B-29521EFBED3B}"/>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 name="Google Shape;1908;p46">
                <a:extLst>
                  <a:ext uri="{FF2B5EF4-FFF2-40B4-BE49-F238E27FC236}">
                    <a16:creationId xmlns:a16="http://schemas.microsoft.com/office/drawing/2014/main" id="{59BD11D9-B2E3-38F2-8929-1A6177818A9A}"/>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 name="Google Shape;1909;p46">
                <a:extLst>
                  <a:ext uri="{FF2B5EF4-FFF2-40B4-BE49-F238E27FC236}">
                    <a16:creationId xmlns:a16="http://schemas.microsoft.com/office/drawing/2014/main" id="{F6352ACB-8411-5D2D-EA5F-319F1F876E8E}"/>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 name="Google Shape;1910;p46">
                <a:extLst>
                  <a:ext uri="{FF2B5EF4-FFF2-40B4-BE49-F238E27FC236}">
                    <a16:creationId xmlns:a16="http://schemas.microsoft.com/office/drawing/2014/main" id="{90AA91E3-6C37-3BE2-5F63-04AEE9E1552F}"/>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 name="Google Shape;1911;p46">
                <a:extLst>
                  <a:ext uri="{FF2B5EF4-FFF2-40B4-BE49-F238E27FC236}">
                    <a16:creationId xmlns:a16="http://schemas.microsoft.com/office/drawing/2014/main" id="{30CF1D0F-8B4E-DFB1-8877-9714600DCD19}"/>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 name="Google Shape;1912;p46">
                <a:extLst>
                  <a:ext uri="{FF2B5EF4-FFF2-40B4-BE49-F238E27FC236}">
                    <a16:creationId xmlns:a16="http://schemas.microsoft.com/office/drawing/2014/main" id="{BF2ABBF4-75AF-0F99-79E7-05DC2A6F48C1}"/>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6" name="Google Shape;1913;p46">
              <a:extLst>
                <a:ext uri="{FF2B5EF4-FFF2-40B4-BE49-F238E27FC236}">
                  <a16:creationId xmlns:a16="http://schemas.microsoft.com/office/drawing/2014/main" id="{C6147D4E-3ADC-D541-C45B-CAAB34363825}"/>
                </a:ext>
              </a:extLst>
            </p:cNvPr>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7" name="Google Shape;1914;p46">
              <a:extLst>
                <a:ext uri="{FF2B5EF4-FFF2-40B4-BE49-F238E27FC236}">
                  <a16:creationId xmlns:a16="http://schemas.microsoft.com/office/drawing/2014/main" id="{F38C94AC-1D3C-02F6-D166-01B320B52A99}"/>
                </a:ext>
              </a:extLst>
            </p:cNvPr>
            <p:cNvGrpSpPr/>
            <p:nvPr/>
          </p:nvGrpSpPr>
          <p:grpSpPr>
            <a:xfrm>
              <a:off x="7300043" y="422356"/>
              <a:ext cx="76535" cy="82747"/>
              <a:chOff x="8698868" y="1511081"/>
              <a:chExt cx="76535" cy="82747"/>
            </a:xfrm>
          </p:grpSpPr>
          <p:sp>
            <p:nvSpPr>
              <p:cNvPr id="28" name="Google Shape;1915;p46">
                <a:extLst>
                  <a:ext uri="{FF2B5EF4-FFF2-40B4-BE49-F238E27FC236}">
                    <a16:creationId xmlns:a16="http://schemas.microsoft.com/office/drawing/2014/main" id="{14157C91-27D1-CD0E-5869-F44E9F0383FF}"/>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 name="Google Shape;1916;p46">
                <a:extLst>
                  <a:ext uri="{FF2B5EF4-FFF2-40B4-BE49-F238E27FC236}">
                    <a16:creationId xmlns:a16="http://schemas.microsoft.com/office/drawing/2014/main" id="{68D43B43-AC63-28C5-56F3-957C7CEF829E}"/>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extLst>
      <p:ext uri="{BB962C8B-B14F-4D97-AF65-F5344CB8AC3E}">
        <p14:creationId xmlns:p14="http://schemas.microsoft.com/office/powerpoint/2010/main" val="155575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grpSp>
        <p:nvGrpSpPr>
          <p:cNvPr id="1868" name="Google Shape;1868;p46"/>
          <p:cNvGrpSpPr/>
          <p:nvPr/>
        </p:nvGrpSpPr>
        <p:grpSpPr>
          <a:xfrm rot="6192760">
            <a:off x="8200487" y="3241150"/>
            <a:ext cx="1058286" cy="884467"/>
            <a:chOff x="4966720" y="3391588"/>
            <a:chExt cx="885521" cy="814776"/>
          </a:xfrm>
        </p:grpSpPr>
        <p:sp>
          <p:nvSpPr>
            <p:cNvPr id="1869" name="Google Shape;1869;p46"/>
            <p:cNvSpPr/>
            <p:nvPr/>
          </p:nvSpPr>
          <p:spPr>
            <a:xfrm flipH="1">
              <a:off x="5086671" y="3444520"/>
              <a:ext cx="360995" cy="361056"/>
            </a:xfrm>
            <a:custGeom>
              <a:avLst/>
              <a:gdLst/>
              <a:ahLst/>
              <a:cxnLst/>
              <a:rect l="l" t="t" r="r" b="b"/>
              <a:pathLst>
                <a:path w="10340" h="10341" extrusionOk="0">
                  <a:moveTo>
                    <a:pt x="5181" y="1"/>
                  </a:moveTo>
                  <a:cubicBezTo>
                    <a:pt x="2328" y="1"/>
                    <a:pt x="0" y="2329"/>
                    <a:pt x="0" y="5182"/>
                  </a:cubicBezTo>
                  <a:cubicBezTo>
                    <a:pt x="0" y="8035"/>
                    <a:pt x="2328" y="10341"/>
                    <a:pt x="5181" y="10341"/>
                  </a:cubicBezTo>
                  <a:cubicBezTo>
                    <a:pt x="8035" y="10341"/>
                    <a:pt x="10340" y="8035"/>
                    <a:pt x="10340" y="5182"/>
                  </a:cubicBezTo>
                  <a:cubicBezTo>
                    <a:pt x="10340" y="2329"/>
                    <a:pt x="8035" y="1"/>
                    <a:pt x="5181" y="1"/>
                  </a:cubicBezTo>
                  <a:close/>
                </a:path>
              </a:pathLst>
            </a:custGeom>
            <a:solidFill>
              <a:srgbClr val="9F4C89"/>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0" name="Google Shape;1870;p46"/>
            <p:cNvSpPr/>
            <p:nvPr/>
          </p:nvSpPr>
          <p:spPr>
            <a:xfrm flipH="1">
              <a:off x="5265142" y="3671679"/>
              <a:ext cx="74154" cy="68573"/>
            </a:xfrm>
            <a:custGeom>
              <a:avLst/>
              <a:gdLst/>
              <a:ahLst/>
              <a:cxnLst/>
              <a:rect l="l" t="t" r="r" b="b"/>
              <a:pathLst>
                <a:path w="2124" h="1964" extrusionOk="0">
                  <a:moveTo>
                    <a:pt x="1073" y="0"/>
                  </a:moveTo>
                  <a:cubicBezTo>
                    <a:pt x="480" y="0"/>
                    <a:pt x="0" y="457"/>
                    <a:pt x="0" y="982"/>
                  </a:cubicBezTo>
                  <a:cubicBezTo>
                    <a:pt x="0" y="1529"/>
                    <a:pt x="480" y="1963"/>
                    <a:pt x="1073" y="1963"/>
                  </a:cubicBezTo>
                  <a:cubicBezTo>
                    <a:pt x="1644" y="1963"/>
                    <a:pt x="2123" y="1529"/>
                    <a:pt x="2123" y="982"/>
                  </a:cubicBezTo>
                  <a:cubicBezTo>
                    <a:pt x="2123" y="457"/>
                    <a:pt x="1644" y="0"/>
                    <a:pt x="1073" y="0"/>
                  </a:cubicBezTo>
                  <a:close/>
                </a:path>
              </a:pathLst>
            </a:custGeom>
            <a:solidFill>
              <a:srgbClr val="C64F94"/>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1" name="Google Shape;1871;p46"/>
            <p:cNvSpPr/>
            <p:nvPr/>
          </p:nvSpPr>
          <p:spPr>
            <a:xfrm flipH="1">
              <a:off x="5171124" y="3444520"/>
              <a:ext cx="276542" cy="318844"/>
            </a:xfrm>
            <a:custGeom>
              <a:avLst/>
              <a:gdLst/>
              <a:ahLst/>
              <a:cxnLst/>
              <a:rect l="l" t="t" r="r" b="b"/>
              <a:pathLst>
                <a:path w="7921" h="9132" extrusionOk="0">
                  <a:moveTo>
                    <a:pt x="5181" y="1"/>
                  </a:moveTo>
                  <a:cubicBezTo>
                    <a:pt x="2328" y="1"/>
                    <a:pt x="0" y="2329"/>
                    <a:pt x="0" y="5182"/>
                  </a:cubicBezTo>
                  <a:cubicBezTo>
                    <a:pt x="0" y="6712"/>
                    <a:pt x="662" y="8081"/>
                    <a:pt x="1712" y="9017"/>
                  </a:cubicBezTo>
                  <a:cubicBezTo>
                    <a:pt x="2054" y="9085"/>
                    <a:pt x="2397" y="9131"/>
                    <a:pt x="2739" y="9131"/>
                  </a:cubicBezTo>
                  <a:cubicBezTo>
                    <a:pt x="5592" y="9131"/>
                    <a:pt x="7920" y="6803"/>
                    <a:pt x="7920" y="3950"/>
                  </a:cubicBezTo>
                  <a:cubicBezTo>
                    <a:pt x="7920" y="2420"/>
                    <a:pt x="7258" y="1051"/>
                    <a:pt x="6209" y="115"/>
                  </a:cubicBezTo>
                  <a:cubicBezTo>
                    <a:pt x="5866" y="47"/>
                    <a:pt x="5524" y="1"/>
                    <a:pt x="5181" y="1"/>
                  </a:cubicBezTo>
                  <a:close/>
                </a:path>
              </a:pathLst>
            </a:custGeom>
            <a:solidFill>
              <a:srgbClr val="FFFFFF">
                <a:alpha val="8039"/>
              </a:srgbClr>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2" name="Google Shape;1872;p46"/>
            <p:cNvSpPr/>
            <p:nvPr/>
          </p:nvSpPr>
          <p:spPr>
            <a:xfrm flipH="1">
              <a:off x="5249224" y="3445323"/>
              <a:ext cx="198443" cy="284557"/>
            </a:xfrm>
            <a:custGeom>
              <a:avLst/>
              <a:gdLst/>
              <a:ahLst/>
              <a:cxnLst/>
              <a:rect l="l" t="t" r="r" b="b"/>
              <a:pathLst>
                <a:path w="5684" h="8150" extrusionOk="0">
                  <a:moveTo>
                    <a:pt x="4748" y="1"/>
                  </a:moveTo>
                  <a:cubicBezTo>
                    <a:pt x="2077" y="229"/>
                    <a:pt x="0" y="2443"/>
                    <a:pt x="0" y="5159"/>
                  </a:cubicBezTo>
                  <a:cubicBezTo>
                    <a:pt x="0" y="6278"/>
                    <a:pt x="365" y="7305"/>
                    <a:pt x="959" y="8149"/>
                  </a:cubicBezTo>
                  <a:cubicBezTo>
                    <a:pt x="3606" y="7921"/>
                    <a:pt x="5684" y="5707"/>
                    <a:pt x="5684" y="2991"/>
                  </a:cubicBezTo>
                  <a:cubicBezTo>
                    <a:pt x="5684" y="1872"/>
                    <a:pt x="5341" y="845"/>
                    <a:pt x="4748" y="1"/>
                  </a:cubicBezTo>
                  <a:close/>
                </a:path>
              </a:pathLst>
            </a:custGeom>
            <a:solidFill>
              <a:srgbClr val="0C0044">
                <a:alpha val="43750"/>
              </a:srgbClr>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3" name="Google Shape;1873;p46"/>
            <p:cNvSpPr/>
            <p:nvPr/>
          </p:nvSpPr>
          <p:spPr>
            <a:xfrm flipH="1">
              <a:off x="5108975" y="3585578"/>
              <a:ext cx="94054" cy="93293"/>
            </a:xfrm>
            <a:custGeom>
              <a:avLst/>
              <a:gdLst/>
              <a:ahLst/>
              <a:cxnLst/>
              <a:rect l="l" t="t" r="r" b="b"/>
              <a:pathLst>
                <a:path w="2694" h="2672" extrusionOk="0">
                  <a:moveTo>
                    <a:pt x="1347" y="1"/>
                  </a:moveTo>
                  <a:cubicBezTo>
                    <a:pt x="617" y="1"/>
                    <a:pt x="0" y="594"/>
                    <a:pt x="0" y="1348"/>
                  </a:cubicBezTo>
                  <a:cubicBezTo>
                    <a:pt x="0" y="2078"/>
                    <a:pt x="617" y="2672"/>
                    <a:pt x="1347" y="2672"/>
                  </a:cubicBezTo>
                  <a:cubicBezTo>
                    <a:pt x="2100" y="2672"/>
                    <a:pt x="2694" y="2078"/>
                    <a:pt x="2694" y="1348"/>
                  </a:cubicBezTo>
                  <a:cubicBezTo>
                    <a:pt x="2694" y="594"/>
                    <a:pt x="2100" y="1"/>
                    <a:pt x="1347" y="1"/>
                  </a:cubicBezTo>
                  <a:close/>
                </a:path>
              </a:pathLst>
            </a:custGeom>
            <a:solidFill>
              <a:srgbClr val="A0407C"/>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4" name="Google Shape;1874;p46"/>
            <p:cNvSpPr/>
            <p:nvPr/>
          </p:nvSpPr>
          <p:spPr>
            <a:xfrm flipH="1">
              <a:off x="5265141" y="3673250"/>
              <a:ext cx="65391" cy="65396"/>
            </a:xfrm>
            <a:custGeom>
              <a:avLst/>
              <a:gdLst/>
              <a:ahLst/>
              <a:cxnLst/>
              <a:rect l="l" t="t" r="r" b="b"/>
              <a:pathLst>
                <a:path w="1873" h="1873" extrusionOk="0">
                  <a:moveTo>
                    <a:pt x="936" y="1"/>
                  </a:moveTo>
                  <a:cubicBezTo>
                    <a:pt x="411" y="1"/>
                    <a:pt x="0" y="434"/>
                    <a:pt x="0" y="937"/>
                  </a:cubicBezTo>
                  <a:cubicBezTo>
                    <a:pt x="0" y="1462"/>
                    <a:pt x="411" y="1872"/>
                    <a:pt x="936" y="1872"/>
                  </a:cubicBezTo>
                  <a:cubicBezTo>
                    <a:pt x="1438" y="1872"/>
                    <a:pt x="1872" y="1462"/>
                    <a:pt x="1872" y="937"/>
                  </a:cubicBezTo>
                  <a:cubicBezTo>
                    <a:pt x="1872" y="434"/>
                    <a:pt x="1438" y="1"/>
                    <a:pt x="936" y="1"/>
                  </a:cubicBezTo>
                  <a:close/>
                </a:path>
              </a:pathLst>
            </a:custGeom>
            <a:solidFill>
              <a:srgbClr val="EB7C9D"/>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5" name="Google Shape;1875;p46"/>
            <p:cNvSpPr/>
            <p:nvPr/>
          </p:nvSpPr>
          <p:spPr>
            <a:xfrm flipH="1">
              <a:off x="4966720" y="3391588"/>
              <a:ext cx="885521" cy="814776"/>
            </a:xfrm>
            <a:custGeom>
              <a:avLst/>
              <a:gdLst/>
              <a:ahLst/>
              <a:cxnLst/>
              <a:rect l="l" t="t" r="r" b="b"/>
              <a:pathLst>
                <a:path w="25364" h="23336" extrusionOk="0">
                  <a:moveTo>
                    <a:pt x="16824" y="1"/>
                  </a:moveTo>
                  <a:cubicBezTo>
                    <a:pt x="16365" y="1"/>
                    <a:pt x="15897" y="48"/>
                    <a:pt x="15423" y="147"/>
                  </a:cubicBezTo>
                  <a:cubicBezTo>
                    <a:pt x="12364" y="787"/>
                    <a:pt x="10173" y="3731"/>
                    <a:pt x="8050" y="5854"/>
                  </a:cubicBezTo>
                  <a:cubicBezTo>
                    <a:pt x="5380" y="8524"/>
                    <a:pt x="2709" y="11195"/>
                    <a:pt x="38" y="13865"/>
                  </a:cubicBezTo>
                  <a:cubicBezTo>
                    <a:pt x="0" y="13896"/>
                    <a:pt x="31" y="13909"/>
                    <a:pt x="92" y="13909"/>
                  </a:cubicBezTo>
                  <a:cubicBezTo>
                    <a:pt x="213" y="13909"/>
                    <a:pt x="457" y="13858"/>
                    <a:pt x="518" y="13797"/>
                  </a:cubicBezTo>
                  <a:cubicBezTo>
                    <a:pt x="4375" y="9962"/>
                    <a:pt x="8210" y="6059"/>
                    <a:pt x="12090" y="2247"/>
                  </a:cubicBezTo>
                  <a:cubicBezTo>
                    <a:pt x="13413" y="945"/>
                    <a:pt x="15102" y="303"/>
                    <a:pt x="16765" y="303"/>
                  </a:cubicBezTo>
                  <a:cubicBezTo>
                    <a:pt x="18860" y="303"/>
                    <a:pt x="20912" y="1322"/>
                    <a:pt x="22133" y="3320"/>
                  </a:cubicBezTo>
                  <a:cubicBezTo>
                    <a:pt x="23640" y="5785"/>
                    <a:pt x="23320" y="9026"/>
                    <a:pt x="21403" y="11195"/>
                  </a:cubicBezTo>
                  <a:cubicBezTo>
                    <a:pt x="19645" y="13158"/>
                    <a:pt x="17614" y="14961"/>
                    <a:pt x="15742" y="16833"/>
                  </a:cubicBezTo>
                  <a:cubicBezTo>
                    <a:pt x="13597" y="18978"/>
                    <a:pt x="11451" y="21147"/>
                    <a:pt x="9306" y="23292"/>
                  </a:cubicBezTo>
                  <a:cubicBezTo>
                    <a:pt x="9267" y="23323"/>
                    <a:pt x="9298" y="23335"/>
                    <a:pt x="9359" y="23335"/>
                  </a:cubicBezTo>
                  <a:cubicBezTo>
                    <a:pt x="9481" y="23335"/>
                    <a:pt x="9724" y="23285"/>
                    <a:pt x="9785" y="23224"/>
                  </a:cubicBezTo>
                  <a:cubicBezTo>
                    <a:pt x="11999" y="21033"/>
                    <a:pt x="14190" y="18841"/>
                    <a:pt x="16381" y="16650"/>
                  </a:cubicBezTo>
                  <a:cubicBezTo>
                    <a:pt x="17774" y="15258"/>
                    <a:pt x="19166" y="13843"/>
                    <a:pt x="20581" y="12450"/>
                  </a:cubicBezTo>
                  <a:cubicBezTo>
                    <a:pt x="21403" y="11629"/>
                    <a:pt x="22293" y="10852"/>
                    <a:pt x="22864" y="9802"/>
                  </a:cubicBezTo>
                  <a:cubicBezTo>
                    <a:pt x="25364" y="5177"/>
                    <a:pt x="21626" y="1"/>
                    <a:pt x="16824" y="1"/>
                  </a:cubicBezTo>
                  <a:close/>
                </a:path>
              </a:pathLst>
            </a:custGeom>
            <a:solidFill>
              <a:srgbClr val="FFFFFF"/>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6" name="Google Shape;1876;p46"/>
            <p:cNvSpPr/>
            <p:nvPr/>
          </p:nvSpPr>
          <p:spPr>
            <a:xfrm flipH="1">
              <a:off x="5471937" y="3770560"/>
              <a:ext cx="299689" cy="286198"/>
            </a:xfrm>
            <a:custGeom>
              <a:avLst/>
              <a:gdLst/>
              <a:ahLst/>
              <a:cxnLst/>
              <a:rect l="l" t="t" r="r" b="b"/>
              <a:pathLst>
                <a:path w="8584" h="8197" extrusionOk="0">
                  <a:moveTo>
                    <a:pt x="8431" y="0"/>
                  </a:moveTo>
                  <a:cubicBezTo>
                    <a:pt x="8284" y="0"/>
                    <a:pt x="8057" y="69"/>
                    <a:pt x="8001" y="181"/>
                  </a:cubicBezTo>
                  <a:cubicBezTo>
                    <a:pt x="7795" y="706"/>
                    <a:pt x="6928" y="1299"/>
                    <a:pt x="6540" y="1688"/>
                  </a:cubicBezTo>
                  <a:cubicBezTo>
                    <a:pt x="5650" y="2578"/>
                    <a:pt x="4782" y="3445"/>
                    <a:pt x="3892" y="4335"/>
                  </a:cubicBezTo>
                  <a:cubicBezTo>
                    <a:pt x="2637" y="5568"/>
                    <a:pt x="1381" y="6800"/>
                    <a:pt x="126" y="8033"/>
                  </a:cubicBezTo>
                  <a:cubicBezTo>
                    <a:pt x="0" y="8146"/>
                    <a:pt x="110" y="8197"/>
                    <a:pt x="253" y="8197"/>
                  </a:cubicBezTo>
                  <a:cubicBezTo>
                    <a:pt x="370" y="8197"/>
                    <a:pt x="508" y="8163"/>
                    <a:pt x="560" y="8101"/>
                  </a:cubicBezTo>
                  <a:cubicBezTo>
                    <a:pt x="1975" y="6732"/>
                    <a:pt x="3390" y="5362"/>
                    <a:pt x="4782" y="3970"/>
                  </a:cubicBezTo>
                  <a:cubicBezTo>
                    <a:pt x="5695" y="3080"/>
                    <a:pt x="6586" y="2167"/>
                    <a:pt x="7476" y="1254"/>
                  </a:cubicBezTo>
                  <a:cubicBezTo>
                    <a:pt x="7795" y="934"/>
                    <a:pt x="8389" y="523"/>
                    <a:pt x="8549" y="90"/>
                  </a:cubicBezTo>
                  <a:cubicBezTo>
                    <a:pt x="8584" y="28"/>
                    <a:pt x="8523" y="0"/>
                    <a:pt x="8431" y="0"/>
                  </a:cubicBezTo>
                  <a:close/>
                </a:path>
              </a:pathLst>
            </a:custGeom>
            <a:solidFill>
              <a:srgbClr val="FFFFFF"/>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7" name="Google Shape;1877;p46"/>
            <p:cNvSpPr/>
            <p:nvPr/>
          </p:nvSpPr>
          <p:spPr>
            <a:xfrm flipH="1">
              <a:off x="5385736" y="3808338"/>
              <a:ext cx="297873" cy="283649"/>
            </a:xfrm>
            <a:custGeom>
              <a:avLst/>
              <a:gdLst/>
              <a:ahLst/>
              <a:cxnLst/>
              <a:rect l="l" t="t" r="r" b="b"/>
              <a:pathLst>
                <a:path w="8532" h="8124" extrusionOk="0">
                  <a:moveTo>
                    <a:pt x="8397" y="0"/>
                  </a:moveTo>
                  <a:cubicBezTo>
                    <a:pt x="8249" y="0"/>
                    <a:pt x="8012" y="60"/>
                    <a:pt x="7968" y="149"/>
                  </a:cubicBezTo>
                  <a:cubicBezTo>
                    <a:pt x="7762" y="651"/>
                    <a:pt x="7009" y="1176"/>
                    <a:pt x="6644" y="1541"/>
                  </a:cubicBezTo>
                  <a:cubicBezTo>
                    <a:pt x="5731" y="2454"/>
                    <a:pt x="4841" y="3345"/>
                    <a:pt x="3928" y="4258"/>
                  </a:cubicBezTo>
                  <a:cubicBezTo>
                    <a:pt x="2627" y="5513"/>
                    <a:pt x="1348" y="6791"/>
                    <a:pt x="47" y="8047"/>
                  </a:cubicBezTo>
                  <a:cubicBezTo>
                    <a:pt x="1" y="8102"/>
                    <a:pt x="60" y="8124"/>
                    <a:pt x="153" y="8124"/>
                  </a:cubicBezTo>
                  <a:cubicBezTo>
                    <a:pt x="289" y="8124"/>
                    <a:pt x="495" y="8078"/>
                    <a:pt x="550" y="8024"/>
                  </a:cubicBezTo>
                  <a:cubicBezTo>
                    <a:pt x="1919" y="6677"/>
                    <a:pt x="3289" y="5330"/>
                    <a:pt x="4658" y="3984"/>
                  </a:cubicBezTo>
                  <a:cubicBezTo>
                    <a:pt x="5548" y="3116"/>
                    <a:pt x="6438" y="2226"/>
                    <a:pt x="7306" y="1336"/>
                  </a:cubicBezTo>
                  <a:cubicBezTo>
                    <a:pt x="7648" y="994"/>
                    <a:pt x="8310" y="514"/>
                    <a:pt x="8516" y="58"/>
                  </a:cubicBezTo>
                  <a:cubicBezTo>
                    <a:pt x="8532" y="18"/>
                    <a:pt x="8477" y="0"/>
                    <a:pt x="8397" y="0"/>
                  </a:cubicBezTo>
                  <a:close/>
                </a:path>
              </a:pathLst>
            </a:custGeom>
            <a:solidFill>
              <a:srgbClr val="FFFFFF"/>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8" name="Google Shape;1878;p46"/>
            <p:cNvSpPr/>
            <p:nvPr/>
          </p:nvSpPr>
          <p:spPr>
            <a:xfrm flipH="1">
              <a:off x="5297820" y="3498743"/>
              <a:ext cx="54219" cy="51011"/>
            </a:xfrm>
            <a:custGeom>
              <a:avLst/>
              <a:gdLst/>
              <a:ahLst/>
              <a:cxnLst/>
              <a:rect l="l" t="t" r="r" b="b"/>
              <a:pathLst>
                <a:path w="1553" h="1461" extrusionOk="0">
                  <a:moveTo>
                    <a:pt x="776" y="0"/>
                  </a:moveTo>
                  <a:cubicBezTo>
                    <a:pt x="342" y="0"/>
                    <a:pt x="0" y="342"/>
                    <a:pt x="0" y="730"/>
                  </a:cubicBezTo>
                  <a:cubicBezTo>
                    <a:pt x="0" y="1141"/>
                    <a:pt x="342" y="1461"/>
                    <a:pt x="776" y="1461"/>
                  </a:cubicBezTo>
                  <a:cubicBezTo>
                    <a:pt x="1210" y="1461"/>
                    <a:pt x="1552" y="1141"/>
                    <a:pt x="1552" y="730"/>
                  </a:cubicBezTo>
                  <a:cubicBezTo>
                    <a:pt x="1552" y="342"/>
                    <a:pt x="1210" y="0"/>
                    <a:pt x="776" y="0"/>
                  </a:cubicBezTo>
                  <a:close/>
                </a:path>
              </a:pathLst>
            </a:custGeom>
            <a:solidFill>
              <a:srgbClr val="C64F94"/>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79" name="Google Shape;1879;p46"/>
            <p:cNvSpPr/>
            <p:nvPr/>
          </p:nvSpPr>
          <p:spPr>
            <a:xfrm flipH="1">
              <a:off x="5111349" y="3582401"/>
              <a:ext cx="96463" cy="99647"/>
            </a:xfrm>
            <a:custGeom>
              <a:avLst/>
              <a:gdLst/>
              <a:ahLst/>
              <a:cxnLst/>
              <a:rect l="l" t="t" r="r" b="b"/>
              <a:pathLst>
                <a:path w="2763" h="2854" extrusionOk="0">
                  <a:moveTo>
                    <a:pt x="1393" y="1"/>
                  </a:moveTo>
                  <a:cubicBezTo>
                    <a:pt x="617" y="1"/>
                    <a:pt x="0" y="640"/>
                    <a:pt x="0" y="1439"/>
                  </a:cubicBezTo>
                  <a:cubicBezTo>
                    <a:pt x="0" y="2215"/>
                    <a:pt x="617" y="2854"/>
                    <a:pt x="1393" y="2854"/>
                  </a:cubicBezTo>
                  <a:cubicBezTo>
                    <a:pt x="2146" y="2854"/>
                    <a:pt x="2762" y="2215"/>
                    <a:pt x="2762" y="1439"/>
                  </a:cubicBezTo>
                  <a:cubicBezTo>
                    <a:pt x="2762" y="640"/>
                    <a:pt x="2146" y="1"/>
                    <a:pt x="1393" y="1"/>
                  </a:cubicBezTo>
                  <a:close/>
                </a:path>
              </a:pathLst>
            </a:custGeom>
            <a:solidFill>
              <a:srgbClr val="EB7C9D"/>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80" name="Google Shape;1880;p46"/>
            <p:cNvSpPr/>
            <p:nvPr/>
          </p:nvSpPr>
          <p:spPr>
            <a:xfrm flipH="1">
              <a:off x="5297820" y="3501921"/>
              <a:ext cx="45456" cy="45459"/>
            </a:xfrm>
            <a:custGeom>
              <a:avLst/>
              <a:gdLst/>
              <a:ahLst/>
              <a:cxnLst/>
              <a:rect l="l" t="t" r="r" b="b"/>
              <a:pathLst>
                <a:path w="1302" h="1302" extrusionOk="0">
                  <a:moveTo>
                    <a:pt x="639" y="0"/>
                  </a:moveTo>
                  <a:cubicBezTo>
                    <a:pt x="297" y="0"/>
                    <a:pt x="0" y="274"/>
                    <a:pt x="0" y="639"/>
                  </a:cubicBezTo>
                  <a:cubicBezTo>
                    <a:pt x="0" y="1005"/>
                    <a:pt x="297" y="1301"/>
                    <a:pt x="639" y="1301"/>
                  </a:cubicBezTo>
                  <a:cubicBezTo>
                    <a:pt x="1004" y="1301"/>
                    <a:pt x="1301" y="1005"/>
                    <a:pt x="1301" y="639"/>
                  </a:cubicBezTo>
                  <a:cubicBezTo>
                    <a:pt x="1301" y="274"/>
                    <a:pt x="1004" y="0"/>
                    <a:pt x="639" y="0"/>
                  </a:cubicBezTo>
                  <a:close/>
                </a:path>
              </a:pathLst>
            </a:custGeom>
            <a:solidFill>
              <a:srgbClr val="EB7C9D"/>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881" name="Google Shape;1881;p46"/>
          <p:cNvSpPr txBox="1">
            <a:spLocks noGrp="1"/>
          </p:cNvSpPr>
          <p:nvPr>
            <p:ph type="title"/>
          </p:nvPr>
        </p:nvSpPr>
        <p:spPr>
          <a:xfrm>
            <a:off x="171210" y="271129"/>
            <a:ext cx="3180447"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latin typeface="Open Sans"/>
                <a:ea typeface="Open Sans"/>
                <a:cs typeface="Open Sans"/>
                <a:sym typeface="Open Sans"/>
              </a:rPr>
              <a:t>Writing PK</a:t>
            </a:r>
            <a:endParaRPr dirty="0">
              <a:latin typeface="Open Sans"/>
              <a:ea typeface="Open Sans"/>
              <a:cs typeface="Open Sans"/>
              <a:sym typeface="Open Sans"/>
            </a:endParaRPr>
          </a:p>
        </p:txBody>
      </p:sp>
      <p:sp>
        <p:nvSpPr>
          <p:cNvPr id="1882" name="Google Shape;1882;p46"/>
          <p:cNvSpPr txBox="1"/>
          <p:nvPr/>
        </p:nvSpPr>
        <p:spPr>
          <a:xfrm>
            <a:off x="3433755" y="232825"/>
            <a:ext cx="5550452" cy="4419839"/>
          </a:xfrm>
          <a:prstGeom prst="rect">
            <a:avLst/>
          </a:prstGeom>
          <a:noFill/>
          <a:ln>
            <a:noFill/>
          </a:ln>
        </p:spPr>
        <p:txBody>
          <a:bodyPr spcFirstLastPara="1" wrap="square" lIns="91425" tIns="91425" rIns="91425" bIns="91425" anchor="t" anchorCtr="0">
            <a:noAutofit/>
          </a:bodyPr>
          <a:lstStyle/>
          <a:p>
            <a:pPr marL="0" lvl="0" indent="0" algn="l" rtl="0">
              <a:spcBef>
                <a:spcPts val="0"/>
              </a:spcBef>
              <a:buNone/>
            </a:pPr>
            <a:r>
              <a:rPr lang="en" sz="2400" dirty="0">
                <a:solidFill>
                  <a:schemeClr val="dk1"/>
                </a:solidFill>
                <a:latin typeface="Open Sans"/>
                <a:ea typeface="Open Sans"/>
                <a:cs typeface="Open Sans"/>
                <a:sym typeface="Open Sans"/>
              </a:rPr>
              <a:t>Self-regulation, restraint, planning:</a:t>
            </a:r>
            <a:endParaRPr sz="2400" dirty="0">
              <a:solidFill>
                <a:schemeClr val="dk1"/>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I am a writer!</a:t>
            </a:r>
            <a:endParaRPr sz="2200" dirty="0">
              <a:solidFill>
                <a:schemeClr val="dk2"/>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I communicate when I write.</a:t>
            </a:r>
            <a:endParaRPr sz="2200" dirty="0">
              <a:solidFill>
                <a:schemeClr val="dk2"/>
              </a:solidFill>
              <a:latin typeface="Open Sans"/>
              <a:ea typeface="Open Sans"/>
              <a:cs typeface="Open Sans"/>
              <a:sym typeface="Open Sans"/>
            </a:endParaRPr>
          </a:p>
          <a:p>
            <a:pPr marL="0" lvl="0" indent="0" algn="l" rtl="0">
              <a:spcBef>
                <a:spcPts val="0"/>
              </a:spcBef>
              <a:buNone/>
            </a:pPr>
            <a:r>
              <a:rPr lang="en" sz="2400" dirty="0">
                <a:solidFill>
                  <a:schemeClr val="dk1"/>
                </a:solidFill>
                <a:latin typeface="Open Sans"/>
                <a:ea typeface="Open Sans"/>
                <a:cs typeface="Open Sans"/>
                <a:sym typeface="Open Sans"/>
              </a:rPr>
              <a:t>Working memory and goal-setting</a:t>
            </a:r>
            <a:endParaRPr sz="2400" dirty="0">
              <a:solidFill>
                <a:schemeClr val="dk1"/>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I remember what I wrote and why</a:t>
            </a:r>
            <a:endParaRPr sz="2200" dirty="0">
              <a:solidFill>
                <a:schemeClr val="dk2"/>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I want to write because…</a:t>
            </a:r>
            <a:endParaRPr sz="2200" dirty="0">
              <a:solidFill>
                <a:schemeClr val="dk2"/>
              </a:solidFill>
              <a:latin typeface="Open Sans"/>
              <a:ea typeface="Open Sans"/>
              <a:cs typeface="Open Sans"/>
              <a:sym typeface="Open Sans"/>
            </a:endParaRPr>
          </a:p>
          <a:p>
            <a:pPr marL="0" lvl="0" indent="0" algn="l" rtl="0">
              <a:spcBef>
                <a:spcPts val="0"/>
              </a:spcBef>
              <a:buNone/>
            </a:pPr>
            <a:r>
              <a:rPr lang="en" sz="2400" dirty="0">
                <a:solidFill>
                  <a:schemeClr val="dk1"/>
                </a:solidFill>
                <a:latin typeface="Open Sans"/>
                <a:ea typeface="Open Sans"/>
                <a:cs typeface="Open Sans"/>
                <a:sym typeface="Open Sans"/>
              </a:rPr>
              <a:t>Visual and spatial connections:</a:t>
            </a:r>
            <a:endParaRPr sz="2400" dirty="0">
              <a:solidFill>
                <a:schemeClr val="dk1"/>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Letters are made of lines, curves, slants &amp; shapes.</a:t>
            </a:r>
            <a:endParaRPr sz="2200" dirty="0">
              <a:solidFill>
                <a:schemeClr val="dk2"/>
              </a:solidFill>
              <a:latin typeface="Open Sans"/>
              <a:ea typeface="Open Sans"/>
              <a:cs typeface="Open Sans"/>
              <a:sym typeface="Open Sans"/>
            </a:endParaRPr>
          </a:p>
          <a:p>
            <a:pPr marL="0" lvl="0" indent="0" algn="l" rtl="0">
              <a:spcBef>
                <a:spcPts val="0"/>
              </a:spcBef>
              <a:buNone/>
            </a:pPr>
            <a:r>
              <a:rPr lang="en" sz="2400" dirty="0">
                <a:solidFill>
                  <a:schemeClr val="dk1"/>
                </a:solidFill>
                <a:latin typeface="Open Sans"/>
                <a:ea typeface="Open Sans"/>
                <a:cs typeface="Open Sans"/>
                <a:sym typeface="Open Sans"/>
              </a:rPr>
              <a:t>Perceptual motor skills:</a:t>
            </a:r>
            <a:endParaRPr sz="2400" dirty="0">
              <a:solidFill>
                <a:schemeClr val="dk1"/>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Holding a writing tool feels like… </a:t>
            </a:r>
            <a:endParaRPr sz="2200" dirty="0">
              <a:solidFill>
                <a:schemeClr val="dk2"/>
              </a:solidFill>
              <a:latin typeface="Open Sans"/>
              <a:ea typeface="Open Sans"/>
              <a:cs typeface="Open Sans"/>
              <a:sym typeface="Open Sans"/>
            </a:endParaRPr>
          </a:p>
          <a:p>
            <a:pPr marL="457200" lvl="0" indent="-342900" algn="l" rtl="0">
              <a:spcBef>
                <a:spcPts val="0"/>
              </a:spcBef>
              <a:buClr>
                <a:schemeClr val="dk2"/>
              </a:buClr>
              <a:buSzPct val="50000"/>
              <a:buFont typeface="Open Sans"/>
              <a:buChar char="●"/>
            </a:pPr>
            <a:r>
              <a:rPr lang="en" sz="2200" dirty="0">
                <a:solidFill>
                  <a:schemeClr val="dk2"/>
                </a:solidFill>
                <a:latin typeface="Open Sans"/>
                <a:ea typeface="Open Sans"/>
                <a:cs typeface="Open Sans"/>
                <a:sym typeface="Open Sans"/>
              </a:rPr>
              <a:t>Moving my hand/arm feels like…</a:t>
            </a:r>
            <a:endParaRPr sz="2200" dirty="0">
              <a:solidFill>
                <a:schemeClr val="dk2"/>
              </a:solidFill>
              <a:latin typeface="Open Sans"/>
              <a:ea typeface="Open Sans"/>
              <a:cs typeface="Open Sans"/>
              <a:sym typeface="Open Sans"/>
            </a:endParaRPr>
          </a:p>
        </p:txBody>
      </p:sp>
      <p:pic>
        <p:nvPicPr>
          <p:cNvPr id="1883" name="Google Shape;1883;p46" title="identify as a writer preK.mov">
            <a:hlinkClick r:id="rId3"/>
          </p:cNvPr>
          <p:cNvPicPr preferRelativeResize="0"/>
          <p:nvPr/>
        </p:nvPicPr>
        <p:blipFill>
          <a:blip r:embed="rId4">
            <a:alphaModFix/>
          </a:blip>
          <a:stretch>
            <a:fillRect/>
          </a:stretch>
        </p:blipFill>
        <p:spPr>
          <a:xfrm>
            <a:off x="239800" y="978150"/>
            <a:ext cx="3187201" cy="3187201"/>
          </a:xfrm>
          <a:prstGeom prst="rect">
            <a:avLst/>
          </a:prstGeom>
          <a:noFill/>
          <a:ln>
            <a:noFill/>
          </a:ln>
        </p:spPr>
      </p:pic>
      <p:grpSp>
        <p:nvGrpSpPr>
          <p:cNvPr id="1884" name="Google Shape;1884;p46"/>
          <p:cNvGrpSpPr/>
          <p:nvPr/>
        </p:nvGrpSpPr>
        <p:grpSpPr>
          <a:xfrm rot="10800000">
            <a:off x="0" y="4000000"/>
            <a:ext cx="2947721" cy="794480"/>
            <a:chOff x="6196276" y="-6"/>
            <a:chExt cx="2947721" cy="794480"/>
          </a:xfrm>
        </p:grpSpPr>
        <p:sp>
          <p:nvSpPr>
            <p:cNvPr id="1885" name="Google Shape;1885;p46"/>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86" name="Google Shape;1886;p46"/>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87" name="Google Shape;1887;p46"/>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88" name="Google Shape;1888;p46"/>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89" name="Google Shape;1889;p46"/>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0" name="Google Shape;1890;p46"/>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1" name="Google Shape;1891;p46"/>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892" name="Google Shape;1892;p46"/>
            <p:cNvGrpSpPr/>
            <p:nvPr/>
          </p:nvGrpSpPr>
          <p:grpSpPr>
            <a:xfrm rot="-2902616">
              <a:off x="8711742" y="319606"/>
              <a:ext cx="169066" cy="177310"/>
              <a:chOff x="4298580" y="207227"/>
              <a:chExt cx="169073" cy="177317"/>
            </a:xfrm>
          </p:grpSpPr>
          <p:sp>
            <p:nvSpPr>
              <p:cNvPr id="1893" name="Google Shape;1893;p46"/>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4" name="Google Shape;1894;p46"/>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5" name="Google Shape;1895;p46"/>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6" name="Google Shape;1896;p46"/>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7" name="Google Shape;1897;p46"/>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98" name="Google Shape;1898;p46"/>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899" name="Google Shape;1899;p46"/>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00" name="Google Shape;1900;p46"/>
            <p:cNvGrpSpPr/>
            <p:nvPr/>
          </p:nvGrpSpPr>
          <p:grpSpPr>
            <a:xfrm>
              <a:off x="7969043" y="643769"/>
              <a:ext cx="76535" cy="82747"/>
              <a:chOff x="8698868" y="1511081"/>
              <a:chExt cx="76535" cy="82747"/>
            </a:xfrm>
          </p:grpSpPr>
          <p:sp>
            <p:nvSpPr>
              <p:cNvPr id="1901" name="Google Shape;1901;p46"/>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2" name="Google Shape;1902;p46"/>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903" name="Google Shape;1903;p46"/>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4" name="Google Shape;1904;p46"/>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5" name="Google Shape;1905;p46"/>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06" name="Google Shape;1906;p46"/>
            <p:cNvGrpSpPr/>
            <p:nvPr/>
          </p:nvGrpSpPr>
          <p:grpSpPr>
            <a:xfrm rot="-1126754">
              <a:off x="6907678" y="151211"/>
              <a:ext cx="169061" cy="177304"/>
              <a:chOff x="4298580" y="207227"/>
              <a:chExt cx="169073" cy="177317"/>
            </a:xfrm>
          </p:grpSpPr>
          <p:sp>
            <p:nvSpPr>
              <p:cNvPr id="1907" name="Google Shape;1907;p46"/>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8" name="Google Shape;1908;p46"/>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09" name="Google Shape;1909;p46"/>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10" name="Google Shape;1910;p46"/>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11" name="Google Shape;1911;p46"/>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12" name="Google Shape;1912;p46"/>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913" name="Google Shape;1913;p46"/>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14" name="Google Shape;1914;p46"/>
            <p:cNvGrpSpPr/>
            <p:nvPr/>
          </p:nvGrpSpPr>
          <p:grpSpPr>
            <a:xfrm>
              <a:off x="7300043" y="422356"/>
              <a:ext cx="76535" cy="82747"/>
              <a:chOff x="8698868" y="1511081"/>
              <a:chExt cx="76535" cy="82747"/>
            </a:xfrm>
          </p:grpSpPr>
          <p:sp>
            <p:nvSpPr>
              <p:cNvPr id="1915" name="Google Shape;1915;p46"/>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16" name="Google Shape;1916;p46"/>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3"/>
                                        </p:tgtEl>
                                        <p:attrNameLst>
                                          <p:attrName>style.visibility</p:attrName>
                                        </p:attrNameLst>
                                      </p:cBhvr>
                                      <p:to>
                                        <p:strVal val="visible"/>
                                      </p:to>
                                    </p:set>
                                    <p:animEffect transition="in" filter="fade">
                                      <p:cBhvr>
                                        <p:cTn id="7" dur="1000"/>
                                        <p:tgtEl>
                                          <p:spTgt spid="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grpSp>
        <p:nvGrpSpPr>
          <p:cNvPr id="1922" name="Google Shape;1922;p47"/>
          <p:cNvGrpSpPr/>
          <p:nvPr/>
        </p:nvGrpSpPr>
        <p:grpSpPr>
          <a:xfrm rot="-1016771">
            <a:off x="-206457" y="452302"/>
            <a:ext cx="601214" cy="564358"/>
            <a:chOff x="2328753" y="2857083"/>
            <a:chExt cx="285357" cy="285341"/>
          </a:xfrm>
        </p:grpSpPr>
        <p:sp>
          <p:nvSpPr>
            <p:cNvPr id="1923" name="Google Shape;1923;p47"/>
            <p:cNvSpPr/>
            <p:nvPr/>
          </p:nvSpPr>
          <p:spPr>
            <a:xfrm flipH="1">
              <a:off x="2521621" y="3080210"/>
              <a:ext cx="67770" cy="53416"/>
            </a:xfrm>
            <a:custGeom>
              <a:avLst/>
              <a:gdLst/>
              <a:ahLst/>
              <a:cxnLst/>
              <a:rect l="l" t="t" r="r" b="b"/>
              <a:pathLst>
                <a:path w="1941" h="1530" extrusionOk="0">
                  <a:moveTo>
                    <a:pt x="0" y="1"/>
                  </a:moveTo>
                  <a:lnTo>
                    <a:pt x="0" y="1"/>
                  </a:lnTo>
                  <a:cubicBezTo>
                    <a:pt x="480" y="685"/>
                    <a:pt x="1142" y="1233"/>
                    <a:pt x="1918" y="1530"/>
                  </a:cubicBezTo>
                  <a:cubicBezTo>
                    <a:pt x="1918" y="1302"/>
                    <a:pt x="1918" y="1096"/>
                    <a:pt x="1940" y="868"/>
                  </a:cubicBezTo>
                  <a:cubicBezTo>
                    <a:pt x="1210" y="777"/>
                    <a:pt x="548" y="457"/>
                    <a:pt x="0"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4" name="Google Shape;1924;p47"/>
            <p:cNvSpPr/>
            <p:nvPr/>
          </p:nvSpPr>
          <p:spPr>
            <a:xfrm flipH="1">
              <a:off x="2337517" y="2899327"/>
              <a:ext cx="43888" cy="51042"/>
            </a:xfrm>
            <a:custGeom>
              <a:avLst/>
              <a:gdLst/>
              <a:ahLst/>
              <a:cxnLst/>
              <a:rect l="l" t="t" r="r" b="b"/>
              <a:pathLst>
                <a:path w="1257" h="1462" extrusionOk="0">
                  <a:moveTo>
                    <a:pt x="297" y="0"/>
                  </a:moveTo>
                  <a:lnTo>
                    <a:pt x="297" y="0"/>
                  </a:lnTo>
                  <a:cubicBezTo>
                    <a:pt x="320" y="69"/>
                    <a:pt x="343" y="160"/>
                    <a:pt x="343" y="229"/>
                  </a:cubicBezTo>
                  <a:cubicBezTo>
                    <a:pt x="343" y="411"/>
                    <a:pt x="206" y="571"/>
                    <a:pt x="1" y="639"/>
                  </a:cubicBezTo>
                  <a:cubicBezTo>
                    <a:pt x="92" y="845"/>
                    <a:pt x="160" y="1050"/>
                    <a:pt x="229" y="1279"/>
                  </a:cubicBezTo>
                  <a:cubicBezTo>
                    <a:pt x="526" y="1301"/>
                    <a:pt x="891" y="1393"/>
                    <a:pt x="1256" y="1461"/>
                  </a:cubicBezTo>
                  <a:cubicBezTo>
                    <a:pt x="1051" y="913"/>
                    <a:pt x="708" y="411"/>
                    <a:pt x="297"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5" name="Google Shape;1925;p47"/>
            <p:cNvSpPr/>
            <p:nvPr/>
          </p:nvSpPr>
          <p:spPr>
            <a:xfrm flipH="1">
              <a:off x="2331965" y="3023302"/>
              <a:ext cx="82888" cy="75271"/>
            </a:xfrm>
            <a:custGeom>
              <a:avLst/>
              <a:gdLst/>
              <a:ahLst/>
              <a:cxnLst/>
              <a:rect l="l" t="t" r="r" b="b"/>
              <a:pathLst>
                <a:path w="2374" h="2156" extrusionOk="0">
                  <a:moveTo>
                    <a:pt x="1587" y="1"/>
                  </a:moveTo>
                  <a:cubicBezTo>
                    <a:pt x="1423" y="1"/>
                    <a:pt x="1251" y="15"/>
                    <a:pt x="1073" y="56"/>
                  </a:cubicBezTo>
                  <a:cubicBezTo>
                    <a:pt x="845" y="649"/>
                    <a:pt x="479" y="1174"/>
                    <a:pt x="0" y="1608"/>
                  </a:cubicBezTo>
                  <a:cubicBezTo>
                    <a:pt x="525" y="1745"/>
                    <a:pt x="1027" y="1950"/>
                    <a:pt x="1324" y="2156"/>
                  </a:cubicBezTo>
                  <a:cubicBezTo>
                    <a:pt x="1849" y="1585"/>
                    <a:pt x="2237" y="877"/>
                    <a:pt x="2374" y="79"/>
                  </a:cubicBezTo>
                  <a:cubicBezTo>
                    <a:pt x="2153" y="49"/>
                    <a:pt x="1884" y="1"/>
                    <a:pt x="1587"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6" name="Google Shape;1926;p47"/>
            <p:cNvSpPr/>
            <p:nvPr/>
          </p:nvSpPr>
          <p:spPr>
            <a:xfrm flipH="1">
              <a:off x="2385349" y="3099342"/>
              <a:ext cx="96470" cy="43082"/>
            </a:xfrm>
            <a:custGeom>
              <a:avLst/>
              <a:gdLst/>
              <a:ahLst/>
              <a:cxnLst/>
              <a:rect l="l" t="t" r="r" b="b"/>
              <a:pathLst>
                <a:path w="2763" h="1234" extrusionOk="0">
                  <a:moveTo>
                    <a:pt x="1051" y="0"/>
                  </a:moveTo>
                  <a:cubicBezTo>
                    <a:pt x="868" y="69"/>
                    <a:pt x="663" y="160"/>
                    <a:pt x="480" y="206"/>
                  </a:cubicBezTo>
                  <a:cubicBezTo>
                    <a:pt x="297" y="457"/>
                    <a:pt x="160" y="845"/>
                    <a:pt x="1" y="1233"/>
                  </a:cubicBezTo>
                  <a:lnTo>
                    <a:pt x="297" y="1233"/>
                  </a:lnTo>
                  <a:cubicBezTo>
                    <a:pt x="1233" y="1233"/>
                    <a:pt x="2078" y="914"/>
                    <a:pt x="2763" y="389"/>
                  </a:cubicBezTo>
                  <a:cubicBezTo>
                    <a:pt x="2238" y="252"/>
                    <a:pt x="1530" y="23"/>
                    <a:pt x="1051"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7" name="Google Shape;1927;p47"/>
            <p:cNvSpPr/>
            <p:nvPr/>
          </p:nvSpPr>
          <p:spPr>
            <a:xfrm flipH="1">
              <a:off x="2373406" y="2860260"/>
              <a:ext cx="240704" cy="250288"/>
            </a:xfrm>
            <a:custGeom>
              <a:avLst/>
              <a:gdLst/>
              <a:ahLst/>
              <a:cxnLst/>
              <a:rect l="l" t="t" r="r" b="b"/>
              <a:pathLst>
                <a:path w="6894" h="7169" extrusionOk="0">
                  <a:moveTo>
                    <a:pt x="4269" y="1"/>
                  </a:moveTo>
                  <a:lnTo>
                    <a:pt x="4269" y="1"/>
                  </a:lnTo>
                  <a:cubicBezTo>
                    <a:pt x="4589" y="457"/>
                    <a:pt x="4794" y="1028"/>
                    <a:pt x="4794" y="1644"/>
                  </a:cubicBezTo>
                  <a:cubicBezTo>
                    <a:pt x="4794" y="2786"/>
                    <a:pt x="4109" y="3790"/>
                    <a:pt x="3128" y="4224"/>
                  </a:cubicBezTo>
                  <a:cubicBezTo>
                    <a:pt x="3105" y="4246"/>
                    <a:pt x="3082" y="4246"/>
                    <a:pt x="3082" y="4246"/>
                  </a:cubicBezTo>
                  <a:cubicBezTo>
                    <a:pt x="2989" y="4677"/>
                    <a:pt x="2818" y="5031"/>
                    <a:pt x="2294" y="5031"/>
                  </a:cubicBezTo>
                  <a:cubicBezTo>
                    <a:pt x="2179" y="5031"/>
                    <a:pt x="2047" y="5014"/>
                    <a:pt x="1895" y="4977"/>
                  </a:cubicBezTo>
                  <a:cubicBezTo>
                    <a:pt x="1119" y="4771"/>
                    <a:pt x="434" y="4338"/>
                    <a:pt x="1" y="3813"/>
                  </a:cubicBezTo>
                  <a:cubicBezTo>
                    <a:pt x="1" y="3881"/>
                    <a:pt x="1" y="3927"/>
                    <a:pt x="1" y="3995"/>
                  </a:cubicBezTo>
                  <a:cubicBezTo>
                    <a:pt x="1" y="4863"/>
                    <a:pt x="252" y="5662"/>
                    <a:pt x="708" y="6301"/>
                  </a:cubicBezTo>
                  <a:cubicBezTo>
                    <a:pt x="1256" y="6757"/>
                    <a:pt x="1918" y="7077"/>
                    <a:pt x="2648" y="7168"/>
                  </a:cubicBezTo>
                  <a:cubicBezTo>
                    <a:pt x="2717" y="6734"/>
                    <a:pt x="2900" y="6346"/>
                    <a:pt x="3356" y="6164"/>
                  </a:cubicBezTo>
                  <a:cubicBezTo>
                    <a:pt x="3591" y="6077"/>
                    <a:pt x="3870" y="6039"/>
                    <a:pt x="4170" y="6039"/>
                  </a:cubicBezTo>
                  <a:cubicBezTo>
                    <a:pt x="4656" y="6039"/>
                    <a:pt x="5199" y="6137"/>
                    <a:pt x="5707" y="6278"/>
                  </a:cubicBezTo>
                  <a:cubicBezTo>
                    <a:pt x="6186" y="5844"/>
                    <a:pt x="6552" y="5319"/>
                    <a:pt x="6780" y="4726"/>
                  </a:cubicBezTo>
                  <a:lnTo>
                    <a:pt x="6780" y="4726"/>
                  </a:lnTo>
                  <a:cubicBezTo>
                    <a:pt x="6483" y="4771"/>
                    <a:pt x="6164" y="4931"/>
                    <a:pt x="5844" y="5205"/>
                  </a:cubicBezTo>
                  <a:cubicBezTo>
                    <a:pt x="5692" y="5343"/>
                    <a:pt x="5577" y="5403"/>
                    <a:pt x="5494" y="5403"/>
                  </a:cubicBezTo>
                  <a:cubicBezTo>
                    <a:pt x="5035" y="5403"/>
                    <a:pt x="5493" y="3607"/>
                    <a:pt x="5821" y="2854"/>
                  </a:cubicBezTo>
                  <a:cubicBezTo>
                    <a:pt x="5976" y="2505"/>
                    <a:pt x="6279" y="2387"/>
                    <a:pt x="6674" y="2387"/>
                  </a:cubicBezTo>
                  <a:cubicBezTo>
                    <a:pt x="6745" y="2387"/>
                    <a:pt x="6818" y="2391"/>
                    <a:pt x="6894" y="2398"/>
                  </a:cubicBezTo>
                  <a:cubicBezTo>
                    <a:pt x="6825" y="2169"/>
                    <a:pt x="6757" y="1964"/>
                    <a:pt x="6666" y="1758"/>
                  </a:cubicBezTo>
                  <a:cubicBezTo>
                    <a:pt x="6548" y="1811"/>
                    <a:pt x="6412" y="1840"/>
                    <a:pt x="6275" y="1840"/>
                  </a:cubicBezTo>
                  <a:cubicBezTo>
                    <a:pt x="5931" y="1840"/>
                    <a:pt x="5577" y="1654"/>
                    <a:pt x="5479" y="1165"/>
                  </a:cubicBezTo>
                  <a:cubicBezTo>
                    <a:pt x="5319" y="412"/>
                    <a:pt x="4794" y="115"/>
                    <a:pt x="4269"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8" name="Google Shape;1928;p47"/>
            <p:cNvSpPr/>
            <p:nvPr/>
          </p:nvSpPr>
          <p:spPr>
            <a:xfrm flipH="1">
              <a:off x="2445124" y="3099063"/>
              <a:ext cx="19936" cy="7471"/>
            </a:xfrm>
            <a:custGeom>
              <a:avLst/>
              <a:gdLst/>
              <a:ahLst/>
              <a:cxnLst/>
              <a:rect l="l" t="t" r="r" b="b"/>
              <a:pathLst>
                <a:path w="571" h="214" extrusionOk="0">
                  <a:moveTo>
                    <a:pt x="427" y="1"/>
                  </a:moveTo>
                  <a:cubicBezTo>
                    <a:pt x="273" y="1"/>
                    <a:pt x="157" y="34"/>
                    <a:pt x="69" y="123"/>
                  </a:cubicBezTo>
                  <a:cubicBezTo>
                    <a:pt x="46" y="145"/>
                    <a:pt x="23" y="191"/>
                    <a:pt x="0" y="214"/>
                  </a:cubicBezTo>
                  <a:cubicBezTo>
                    <a:pt x="183" y="168"/>
                    <a:pt x="388" y="100"/>
                    <a:pt x="571" y="8"/>
                  </a:cubicBezTo>
                  <a:cubicBezTo>
                    <a:pt x="519" y="3"/>
                    <a:pt x="472" y="1"/>
                    <a:pt x="427" y="1"/>
                  </a:cubicBezTo>
                  <a:close/>
                </a:path>
              </a:pathLst>
            </a:custGeom>
            <a:solidFill>
              <a:srgbClr val="7A8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29" name="Google Shape;1929;p47"/>
            <p:cNvSpPr/>
            <p:nvPr/>
          </p:nvSpPr>
          <p:spPr>
            <a:xfrm flipH="1">
              <a:off x="2436358" y="2857886"/>
              <a:ext cx="165008" cy="150647"/>
            </a:xfrm>
            <a:custGeom>
              <a:avLst/>
              <a:gdLst/>
              <a:ahLst/>
              <a:cxnLst/>
              <a:rect l="l" t="t" r="r" b="b"/>
              <a:pathLst>
                <a:path w="4726" h="4315" extrusionOk="0">
                  <a:moveTo>
                    <a:pt x="3379" y="0"/>
                  </a:moveTo>
                  <a:cubicBezTo>
                    <a:pt x="1873" y="115"/>
                    <a:pt x="594" y="1050"/>
                    <a:pt x="1" y="2374"/>
                  </a:cubicBezTo>
                  <a:cubicBezTo>
                    <a:pt x="226" y="2806"/>
                    <a:pt x="516" y="3369"/>
                    <a:pt x="951" y="3369"/>
                  </a:cubicBezTo>
                  <a:cubicBezTo>
                    <a:pt x="1090" y="3369"/>
                    <a:pt x="1244" y="3312"/>
                    <a:pt x="1416" y="3173"/>
                  </a:cubicBezTo>
                  <a:cubicBezTo>
                    <a:pt x="2409" y="2409"/>
                    <a:pt x="3083" y="1406"/>
                    <a:pt x="3677" y="1406"/>
                  </a:cubicBezTo>
                  <a:cubicBezTo>
                    <a:pt x="3793" y="1406"/>
                    <a:pt x="3906" y="1444"/>
                    <a:pt x="4018" y="1530"/>
                  </a:cubicBezTo>
                  <a:cubicBezTo>
                    <a:pt x="4726" y="2032"/>
                    <a:pt x="3973" y="2443"/>
                    <a:pt x="3196" y="2876"/>
                  </a:cubicBezTo>
                  <a:cubicBezTo>
                    <a:pt x="2808" y="3105"/>
                    <a:pt x="2808" y="3767"/>
                    <a:pt x="2717" y="4314"/>
                  </a:cubicBezTo>
                  <a:cubicBezTo>
                    <a:pt x="2717" y="4314"/>
                    <a:pt x="2740" y="4314"/>
                    <a:pt x="2763" y="4292"/>
                  </a:cubicBezTo>
                  <a:cubicBezTo>
                    <a:pt x="3744" y="3858"/>
                    <a:pt x="4429" y="2854"/>
                    <a:pt x="4429" y="1712"/>
                  </a:cubicBezTo>
                  <a:cubicBezTo>
                    <a:pt x="4429" y="1096"/>
                    <a:pt x="4224" y="525"/>
                    <a:pt x="3904" y="69"/>
                  </a:cubicBezTo>
                  <a:cubicBezTo>
                    <a:pt x="3721" y="23"/>
                    <a:pt x="3539" y="0"/>
                    <a:pt x="3379"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0" name="Google Shape;1930;p47"/>
            <p:cNvSpPr/>
            <p:nvPr/>
          </p:nvSpPr>
          <p:spPr>
            <a:xfrm flipH="1">
              <a:off x="2328753" y="2943946"/>
              <a:ext cx="48672" cy="82114"/>
            </a:xfrm>
            <a:custGeom>
              <a:avLst/>
              <a:gdLst/>
              <a:ahLst/>
              <a:cxnLst/>
              <a:rect l="l" t="t" r="r" b="b"/>
              <a:pathLst>
                <a:path w="1394" h="2352" extrusionOk="0">
                  <a:moveTo>
                    <a:pt x="115" y="1"/>
                  </a:moveTo>
                  <a:lnTo>
                    <a:pt x="115" y="1"/>
                  </a:lnTo>
                  <a:cubicBezTo>
                    <a:pt x="206" y="320"/>
                    <a:pt x="229" y="640"/>
                    <a:pt x="229" y="982"/>
                  </a:cubicBezTo>
                  <a:cubicBezTo>
                    <a:pt x="229" y="1461"/>
                    <a:pt x="161" y="1895"/>
                    <a:pt x="1" y="2329"/>
                  </a:cubicBezTo>
                  <a:cubicBezTo>
                    <a:pt x="179" y="2288"/>
                    <a:pt x="351" y="2274"/>
                    <a:pt x="515" y="2274"/>
                  </a:cubicBezTo>
                  <a:cubicBezTo>
                    <a:pt x="812" y="2274"/>
                    <a:pt x="1081" y="2322"/>
                    <a:pt x="1302" y="2352"/>
                  </a:cubicBezTo>
                  <a:cubicBezTo>
                    <a:pt x="1370" y="2123"/>
                    <a:pt x="1393" y="1849"/>
                    <a:pt x="1393" y="1598"/>
                  </a:cubicBezTo>
                  <a:cubicBezTo>
                    <a:pt x="1393" y="1096"/>
                    <a:pt x="1302" y="640"/>
                    <a:pt x="1142" y="183"/>
                  </a:cubicBezTo>
                  <a:cubicBezTo>
                    <a:pt x="777" y="115"/>
                    <a:pt x="412" y="23"/>
                    <a:pt x="115"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1" name="Google Shape;1931;p47"/>
            <p:cNvSpPr/>
            <p:nvPr/>
          </p:nvSpPr>
          <p:spPr>
            <a:xfrm flipH="1">
              <a:off x="2369393" y="2943561"/>
              <a:ext cx="68957" cy="105331"/>
            </a:xfrm>
            <a:custGeom>
              <a:avLst/>
              <a:gdLst/>
              <a:ahLst/>
              <a:cxnLst/>
              <a:rect l="l" t="t" r="r" b="b"/>
              <a:pathLst>
                <a:path w="1975" h="3017" extrusionOk="0">
                  <a:moveTo>
                    <a:pt x="1640" y="1"/>
                  </a:moveTo>
                  <a:cubicBezTo>
                    <a:pt x="1245" y="1"/>
                    <a:pt x="942" y="119"/>
                    <a:pt x="787" y="468"/>
                  </a:cubicBezTo>
                  <a:cubicBezTo>
                    <a:pt x="459" y="1221"/>
                    <a:pt x="1" y="3017"/>
                    <a:pt x="460" y="3017"/>
                  </a:cubicBezTo>
                  <a:cubicBezTo>
                    <a:pt x="543" y="3017"/>
                    <a:pt x="658" y="2957"/>
                    <a:pt x="810" y="2819"/>
                  </a:cubicBezTo>
                  <a:cubicBezTo>
                    <a:pt x="1130" y="2545"/>
                    <a:pt x="1449" y="2385"/>
                    <a:pt x="1746" y="2340"/>
                  </a:cubicBezTo>
                  <a:cubicBezTo>
                    <a:pt x="1906" y="1906"/>
                    <a:pt x="1974" y="1472"/>
                    <a:pt x="1974" y="993"/>
                  </a:cubicBezTo>
                  <a:cubicBezTo>
                    <a:pt x="1974" y="651"/>
                    <a:pt x="1951" y="331"/>
                    <a:pt x="1860" y="12"/>
                  </a:cubicBezTo>
                  <a:cubicBezTo>
                    <a:pt x="1784" y="5"/>
                    <a:pt x="1711" y="1"/>
                    <a:pt x="164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2" name="Google Shape;1932;p47"/>
            <p:cNvSpPr/>
            <p:nvPr/>
          </p:nvSpPr>
          <p:spPr>
            <a:xfrm flipH="1">
              <a:off x="2465024" y="3106499"/>
              <a:ext cx="57435" cy="35925"/>
            </a:xfrm>
            <a:custGeom>
              <a:avLst/>
              <a:gdLst/>
              <a:ahLst/>
              <a:cxnLst/>
              <a:rect l="l" t="t" r="r" b="b"/>
              <a:pathLst>
                <a:path w="1645" h="1029" extrusionOk="0">
                  <a:moveTo>
                    <a:pt x="1644" y="1"/>
                  </a:moveTo>
                  <a:cubicBezTo>
                    <a:pt x="1302" y="115"/>
                    <a:pt x="936" y="161"/>
                    <a:pt x="548" y="161"/>
                  </a:cubicBezTo>
                  <a:cubicBezTo>
                    <a:pt x="366" y="161"/>
                    <a:pt x="206" y="138"/>
                    <a:pt x="23" y="115"/>
                  </a:cubicBezTo>
                  <a:cubicBezTo>
                    <a:pt x="1" y="343"/>
                    <a:pt x="1" y="549"/>
                    <a:pt x="1" y="777"/>
                  </a:cubicBezTo>
                  <a:cubicBezTo>
                    <a:pt x="366" y="914"/>
                    <a:pt x="754" y="982"/>
                    <a:pt x="1165" y="1028"/>
                  </a:cubicBezTo>
                  <a:cubicBezTo>
                    <a:pt x="1324" y="640"/>
                    <a:pt x="1461" y="252"/>
                    <a:pt x="1644"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3" name="Google Shape;1933;p47"/>
            <p:cNvSpPr/>
            <p:nvPr/>
          </p:nvSpPr>
          <p:spPr>
            <a:xfrm flipH="1">
              <a:off x="2368625" y="3079407"/>
              <a:ext cx="76534" cy="33516"/>
            </a:xfrm>
            <a:custGeom>
              <a:avLst/>
              <a:gdLst/>
              <a:ahLst/>
              <a:cxnLst/>
              <a:rect l="l" t="t" r="r" b="b"/>
              <a:pathLst>
                <a:path w="2192" h="960" extrusionOk="0">
                  <a:moveTo>
                    <a:pt x="868" y="1"/>
                  </a:moveTo>
                  <a:cubicBezTo>
                    <a:pt x="617" y="229"/>
                    <a:pt x="320" y="412"/>
                    <a:pt x="1" y="571"/>
                  </a:cubicBezTo>
                  <a:cubicBezTo>
                    <a:pt x="480" y="594"/>
                    <a:pt x="1188" y="823"/>
                    <a:pt x="1713" y="960"/>
                  </a:cubicBezTo>
                  <a:cubicBezTo>
                    <a:pt x="1895" y="845"/>
                    <a:pt x="2055" y="686"/>
                    <a:pt x="2192" y="549"/>
                  </a:cubicBezTo>
                  <a:cubicBezTo>
                    <a:pt x="1895" y="343"/>
                    <a:pt x="1393" y="138"/>
                    <a:pt x="86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4" name="Google Shape;1934;p47"/>
            <p:cNvSpPr/>
            <p:nvPr/>
          </p:nvSpPr>
          <p:spPr>
            <a:xfrm flipH="1">
              <a:off x="2414817" y="3071098"/>
              <a:ext cx="106840" cy="41022"/>
            </a:xfrm>
            <a:custGeom>
              <a:avLst/>
              <a:gdLst/>
              <a:ahLst/>
              <a:cxnLst/>
              <a:rect l="l" t="t" r="r" b="b"/>
              <a:pathLst>
                <a:path w="3060" h="1175" extrusionOk="0">
                  <a:moveTo>
                    <a:pt x="1522" y="0"/>
                  </a:moveTo>
                  <a:cubicBezTo>
                    <a:pt x="1222" y="0"/>
                    <a:pt x="943" y="38"/>
                    <a:pt x="708" y="125"/>
                  </a:cubicBezTo>
                  <a:cubicBezTo>
                    <a:pt x="252" y="307"/>
                    <a:pt x="69" y="695"/>
                    <a:pt x="0" y="1129"/>
                  </a:cubicBezTo>
                  <a:cubicBezTo>
                    <a:pt x="183" y="1152"/>
                    <a:pt x="343" y="1175"/>
                    <a:pt x="525" y="1175"/>
                  </a:cubicBezTo>
                  <a:cubicBezTo>
                    <a:pt x="913" y="1175"/>
                    <a:pt x="1279" y="1129"/>
                    <a:pt x="1621" y="1015"/>
                  </a:cubicBezTo>
                  <a:cubicBezTo>
                    <a:pt x="1644" y="992"/>
                    <a:pt x="1667" y="946"/>
                    <a:pt x="1690" y="924"/>
                  </a:cubicBezTo>
                  <a:cubicBezTo>
                    <a:pt x="1778" y="835"/>
                    <a:pt x="1894" y="802"/>
                    <a:pt x="2048" y="802"/>
                  </a:cubicBezTo>
                  <a:cubicBezTo>
                    <a:pt x="2093" y="802"/>
                    <a:pt x="2140" y="804"/>
                    <a:pt x="2192" y="809"/>
                  </a:cubicBezTo>
                  <a:cubicBezTo>
                    <a:pt x="2511" y="650"/>
                    <a:pt x="2808" y="467"/>
                    <a:pt x="3059" y="239"/>
                  </a:cubicBezTo>
                  <a:cubicBezTo>
                    <a:pt x="2551" y="98"/>
                    <a:pt x="2008" y="0"/>
                    <a:pt x="1522"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5" name="Google Shape;1935;p47"/>
            <p:cNvSpPr/>
            <p:nvPr/>
          </p:nvSpPr>
          <p:spPr>
            <a:xfrm flipH="1">
              <a:off x="2506467" y="2990973"/>
              <a:ext cx="107643" cy="44932"/>
            </a:xfrm>
            <a:custGeom>
              <a:avLst/>
              <a:gdLst/>
              <a:ahLst/>
              <a:cxnLst/>
              <a:rect l="l" t="t" r="r" b="b"/>
              <a:pathLst>
                <a:path w="3083" h="1287" extrusionOk="0">
                  <a:moveTo>
                    <a:pt x="1" y="0"/>
                  </a:moveTo>
                  <a:cubicBezTo>
                    <a:pt x="1" y="23"/>
                    <a:pt x="1" y="46"/>
                    <a:pt x="1" y="69"/>
                  </a:cubicBezTo>
                  <a:cubicBezTo>
                    <a:pt x="434" y="594"/>
                    <a:pt x="1119" y="1027"/>
                    <a:pt x="1895" y="1233"/>
                  </a:cubicBezTo>
                  <a:cubicBezTo>
                    <a:pt x="2047" y="1270"/>
                    <a:pt x="2179" y="1287"/>
                    <a:pt x="2294" y="1287"/>
                  </a:cubicBezTo>
                  <a:cubicBezTo>
                    <a:pt x="2818" y="1287"/>
                    <a:pt x="2989" y="933"/>
                    <a:pt x="3082" y="502"/>
                  </a:cubicBezTo>
                  <a:lnTo>
                    <a:pt x="3082" y="502"/>
                  </a:lnTo>
                  <a:cubicBezTo>
                    <a:pt x="2717" y="662"/>
                    <a:pt x="2329" y="753"/>
                    <a:pt x="1941" y="753"/>
                  </a:cubicBezTo>
                  <a:cubicBezTo>
                    <a:pt x="1188" y="753"/>
                    <a:pt x="503" y="457"/>
                    <a:pt x="1"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6" name="Google Shape;1936;p47"/>
            <p:cNvSpPr/>
            <p:nvPr/>
          </p:nvSpPr>
          <p:spPr>
            <a:xfrm flipH="1">
              <a:off x="2436358" y="2906938"/>
              <a:ext cx="177752" cy="110358"/>
            </a:xfrm>
            <a:custGeom>
              <a:avLst/>
              <a:gdLst/>
              <a:ahLst/>
              <a:cxnLst/>
              <a:rect l="l" t="t" r="r" b="b"/>
              <a:pathLst>
                <a:path w="5091" h="3161" extrusionOk="0">
                  <a:moveTo>
                    <a:pt x="4042" y="1"/>
                  </a:moveTo>
                  <a:cubicBezTo>
                    <a:pt x="3448" y="1"/>
                    <a:pt x="2774" y="1004"/>
                    <a:pt x="1781" y="1768"/>
                  </a:cubicBezTo>
                  <a:cubicBezTo>
                    <a:pt x="1609" y="1907"/>
                    <a:pt x="1455" y="1964"/>
                    <a:pt x="1316" y="1964"/>
                  </a:cubicBezTo>
                  <a:cubicBezTo>
                    <a:pt x="881" y="1964"/>
                    <a:pt x="591" y="1401"/>
                    <a:pt x="366" y="969"/>
                  </a:cubicBezTo>
                  <a:cubicBezTo>
                    <a:pt x="160" y="1426"/>
                    <a:pt x="24" y="1905"/>
                    <a:pt x="1" y="2407"/>
                  </a:cubicBezTo>
                  <a:cubicBezTo>
                    <a:pt x="503" y="2864"/>
                    <a:pt x="1188" y="3160"/>
                    <a:pt x="1941" y="3160"/>
                  </a:cubicBezTo>
                  <a:cubicBezTo>
                    <a:pt x="2329" y="3160"/>
                    <a:pt x="2717" y="3069"/>
                    <a:pt x="3082" y="2909"/>
                  </a:cubicBezTo>
                  <a:cubicBezTo>
                    <a:pt x="3173" y="2362"/>
                    <a:pt x="3173" y="1700"/>
                    <a:pt x="3561" y="1471"/>
                  </a:cubicBezTo>
                  <a:cubicBezTo>
                    <a:pt x="4338" y="1038"/>
                    <a:pt x="5091" y="627"/>
                    <a:pt x="4383" y="125"/>
                  </a:cubicBezTo>
                  <a:cubicBezTo>
                    <a:pt x="4271" y="39"/>
                    <a:pt x="4158" y="1"/>
                    <a:pt x="4042"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7" name="Google Shape;1937;p47"/>
            <p:cNvSpPr/>
            <p:nvPr/>
          </p:nvSpPr>
          <p:spPr>
            <a:xfrm flipH="1">
              <a:off x="2369393" y="2861063"/>
              <a:ext cx="68573" cy="60608"/>
            </a:xfrm>
            <a:custGeom>
              <a:avLst/>
              <a:gdLst/>
              <a:ahLst/>
              <a:cxnLst/>
              <a:rect l="l" t="t" r="r" b="b"/>
              <a:pathLst>
                <a:path w="1964" h="1736" extrusionOk="0">
                  <a:moveTo>
                    <a:pt x="0" y="1"/>
                  </a:moveTo>
                  <a:cubicBezTo>
                    <a:pt x="708" y="389"/>
                    <a:pt x="1278" y="1005"/>
                    <a:pt x="1621" y="1735"/>
                  </a:cubicBezTo>
                  <a:cubicBezTo>
                    <a:pt x="1826" y="1667"/>
                    <a:pt x="1963" y="1507"/>
                    <a:pt x="1963" y="1325"/>
                  </a:cubicBezTo>
                  <a:cubicBezTo>
                    <a:pt x="1963" y="1256"/>
                    <a:pt x="1940" y="1165"/>
                    <a:pt x="1917" y="1096"/>
                  </a:cubicBezTo>
                  <a:cubicBezTo>
                    <a:pt x="1392" y="571"/>
                    <a:pt x="731" y="183"/>
                    <a:pt x="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8" name="Google Shape;1938;p47"/>
            <p:cNvSpPr/>
            <p:nvPr/>
          </p:nvSpPr>
          <p:spPr>
            <a:xfrm flipH="1">
              <a:off x="2381369" y="2857083"/>
              <a:ext cx="85297" cy="67311"/>
            </a:xfrm>
            <a:custGeom>
              <a:avLst/>
              <a:gdLst/>
              <a:ahLst/>
              <a:cxnLst/>
              <a:rect l="l" t="t" r="r" b="b"/>
              <a:pathLst>
                <a:path w="2443" h="1928" extrusionOk="0">
                  <a:moveTo>
                    <a:pt x="0" y="1"/>
                  </a:moveTo>
                  <a:cubicBezTo>
                    <a:pt x="0" y="23"/>
                    <a:pt x="23" y="46"/>
                    <a:pt x="46" y="92"/>
                  </a:cubicBezTo>
                  <a:cubicBezTo>
                    <a:pt x="571" y="206"/>
                    <a:pt x="1096" y="503"/>
                    <a:pt x="1256" y="1256"/>
                  </a:cubicBezTo>
                  <a:cubicBezTo>
                    <a:pt x="1355" y="1736"/>
                    <a:pt x="1718" y="1928"/>
                    <a:pt x="2066" y="1928"/>
                  </a:cubicBezTo>
                  <a:cubicBezTo>
                    <a:pt x="2199" y="1928"/>
                    <a:pt x="2329" y="1900"/>
                    <a:pt x="2443" y="1849"/>
                  </a:cubicBezTo>
                  <a:cubicBezTo>
                    <a:pt x="2100" y="1119"/>
                    <a:pt x="1530" y="503"/>
                    <a:pt x="822" y="115"/>
                  </a:cubicBezTo>
                  <a:cubicBezTo>
                    <a:pt x="548" y="46"/>
                    <a:pt x="274" y="23"/>
                    <a:pt x="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39" name="Google Shape;1939;p47"/>
            <p:cNvSpPr/>
            <p:nvPr/>
          </p:nvSpPr>
          <p:spPr>
            <a:xfrm flipH="1">
              <a:off x="2465025" y="2857083"/>
              <a:ext cx="18365" cy="3212"/>
            </a:xfrm>
            <a:custGeom>
              <a:avLst/>
              <a:gdLst/>
              <a:ahLst/>
              <a:cxnLst/>
              <a:rect l="l" t="t" r="r" b="b"/>
              <a:pathLst>
                <a:path w="526" h="92" extrusionOk="0">
                  <a:moveTo>
                    <a:pt x="342" y="1"/>
                  </a:moveTo>
                  <a:cubicBezTo>
                    <a:pt x="228" y="1"/>
                    <a:pt x="114" y="1"/>
                    <a:pt x="0" y="23"/>
                  </a:cubicBezTo>
                  <a:cubicBezTo>
                    <a:pt x="160" y="23"/>
                    <a:pt x="342" y="46"/>
                    <a:pt x="525" y="92"/>
                  </a:cubicBezTo>
                  <a:cubicBezTo>
                    <a:pt x="502" y="46"/>
                    <a:pt x="479" y="23"/>
                    <a:pt x="479" y="1"/>
                  </a:cubicBezTo>
                  <a:close/>
                </a:path>
              </a:pathLst>
            </a:custGeom>
            <a:solidFill>
              <a:srgbClr val="152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1940" name="Google Shape;1940;p47"/>
          <p:cNvGrpSpPr/>
          <p:nvPr/>
        </p:nvGrpSpPr>
        <p:grpSpPr>
          <a:xfrm rot="1267268">
            <a:off x="7581310" y="3407664"/>
            <a:ext cx="1092795" cy="644279"/>
            <a:chOff x="3090828" y="1394399"/>
            <a:chExt cx="1042846" cy="565631"/>
          </a:xfrm>
        </p:grpSpPr>
        <p:sp>
          <p:nvSpPr>
            <p:cNvPr id="1941" name="Google Shape;1941;p47"/>
            <p:cNvSpPr/>
            <p:nvPr/>
          </p:nvSpPr>
          <p:spPr>
            <a:xfrm flipH="1">
              <a:off x="3840206" y="1633341"/>
              <a:ext cx="43850" cy="58937"/>
            </a:xfrm>
            <a:custGeom>
              <a:avLst/>
              <a:gdLst/>
              <a:ahLst/>
              <a:cxnLst/>
              <a:rect l="l" t="t" r="r" b="b"/>
              <a:pathLst>
                <a:path w="1256" h="1688" extrusionOk="0">
                  <a:moveTo>
                    <a:pt x="484" y="0"/>
                  </a:moveTo>
                  <a:cubicBezTo>
                    <a:pt x="368" y="0"/>
                    <a:pt x="253" y="29"/>
                    <a:pt x="137" y="58"/>
                  </a:cubicBezTo>
                  <a:cubicBezTo>
                    <a:pt x="0" y="81"/>
                    <a:pt x="46" y="218"/>
                    <a:pt x="115" y="263"/>
                  </a:cubicBezTo>
                  <a:cubicBezTo>
                    <a:pt x="137" y="263"/>
                    <a:pt x="137" y="286"/>
                    <a:pt x="160" y="309"/>
                  </a:cubicBezTo>
                  <a:cubicBezTo>
                    <a:pt x="457" y="492"/>
                    <a:pt x="617" y="788"/>
                    <a:pt x="822" y="1062"/>
                  </a:cubicBezTo>
                  <a:lnTo>
                    <a:pt x="799" y="1062"/>
                  </a:lnTo>
                  <a:cubicBezTo>
                    <a:pt x="776" y="1085"/>
                    <a:pt x="754" y="1108"/>
                    <a:pt x="731" y="1131"/>
                  </a:cubicBezTo>
                  <a:cubicBezTo>
                    <a:pt x="548" y="1245"/>
                    <a:pt x="388" y="1450"/>
                    <a:pt x="525" y="1610"/>
                  </a:cubicBezTo>
                  <a:cubicBezTo>
                    <a:pt x="542" y="1662"/>
                    <a:pt x="598" y="1687"/>
                    <a:pt x="654" y="1687"/>
                  </a:cubicBezTo>
                  <a:cubicBezTo>
                    <a:pt x="672" y="1687"/>
                    <a:pt x="691" y="1684"/>
                    <a:pt x="708" y="1679"/>
                  </a:cubicBezTo>
                  <a:cubicBezTo>
                    <a:pt x="913" y="1633"/>
                    <a:pt x="1050" y="1450"/>
                    <a:pt x="1142" y="1291"/>
                  </a:cubicBezTo>
                  <a:cubicBezTo>
                    <a:pt x="1164" y="1268"/>
                    <a:pt x="1164" y="1245"/>
                    <a:pt x="1164" y="1222"/>
                  </a:cubicBezTo>
                  <a:cubicBezTo>
                    <a:pt x="1256" y="1176"/>
                    <a:pt x="1256" y="1062"/>
                    <a:pt x="1187" y="994"/>
                  </a:cubicBezTo>
                  <a:cubicBezTo>
                    <a:pt x="936" y="766"/>
                    <a:pt x="731" y="469"/>
                    <a:pt x="457" y="263"/>
                  </a:cubicBezTo>
                  <a:lnTo>
                    <a:pt x="525" y="263"/>
                  </a:lnTo>
                  <a:cubicBezTo>
                    <a:pt x="594" y="286"/>
                    <a:pt x="617" y="332"/>
                    <a:pt x="662" y="378"/>
                  </a:cubicBezTo>
                  <a:cubicBezTo>
                    <a:pt x="662" y="400"/>
                    <a:pt x="708" y="446"/>
                    <a:pt x="776" y="446"/>
                  </a:cubicBezTo>
                  <a:cubicBezTo>
                    <a:pt x="845" y="446"/>
                    <a:pt x="936" y="423"/>
                    <a:pt x="959" y="355"/>
                  </a:cubicBezTo>
                  <a:cubicBezTo>
                    <a:pt x="1005" y="195"/>
                    <a:pt x="799" y="81"/>
                    <a:pt x="685" y="35"/>
                  </a:cubicBezTo>
                  <a:cubicBezTo>
                    <a:pt x="618" y="10"/>
                    <a:pt x="551" y="0"/>
                    <a:pt x="48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2" name="Google Shape;1942;p47"/>
            <p:cNvSpPr/>
            <p:nvPr/>
          </p:nvSpPr>
          <p:spPr>
            <a:xfrm flipH="1">
              <a:off x="3828231" y="1827330"/>
              <a:ext cx="46259" cy="49021"/>
            </a:xfrm>
            <a:custGeom>
              <a:avLst/>
              <a:gdLst/>
              <a:ahLst/>
              <a:cxnLst/>
              <a:rect l="l" t="t" r="r" b="b"/>
              <a:pathLst>
                <a:path w="1325" h="1404" extrusionOk="0">
                  <a:moveTo>
                    <a:pt x="460" y="0"/>
                  </a:moveTo>
                  <a:cubicBezTo>
                    <a:pt x="443" y="0"/>
                    <a:pt x="426" y="1"/>
                    <a:pt x="411" y="3"/>
                  </a:cubicBezTo>
                  <a:cubicBezTo>
                    <a:pt x="297" y="26"/>
                    <a:pt x="206" y="71"/>
                    <a:pt x="137" y="163"/>
                  </a:cubicBezTo>
                  <a:cubicBezTo>
                    <a:pt x="69" y="231"/>
                    <a:pt x="0" y="345"/>
                    <a:pt x="69" y="437"/>
                  </a:cubicBezTo>
                  <a:cubicBezTo>
                    <a:pt x="92" y="459"/>
                    <a:pt x="137" y="482"/>
                    <a:pt x="160" y="482"/>
                  </a:cubicBezTo>
                  <a:cubicBezTo>
                    <a:pt x="160" y="505"/>
                    <a:pt x="183" y="528"/>
                    <a:pt x="206" y="528"/>
                  </a:cubicBezTo>
                  <a:cubicBezTo>
                    <a:pt x="343" y="596"/>
                    <a:pt x="457" y="665"/>
                    <a:pt x="571" y="711"/>
                  </a:cubicBezTo>
                  <a:cubicBezTo>
                    <a:pt x="594" y="733"/>
                    <a:pt x="639" y="756"/>
                    <a:pt x="685" y="779"/>
                  </a:cubicBezTo>
                  <a:lnTo>
                    <a:pt x="662" y="779"/>
                  </a:lnTo>
                  <a:cubicBezTo>
                    <a:pt x="617" y="825"/>
                    <a:pt x="571" y="870"/>
                    <a:pt x="548" y="939"/>
                  </a:cubicBezTo>
                  <a:cubicBezTo>
                    <a:pt x="480" y="1099"/>
                    <a:pt x="502" y="1327"/>
                    <a:pt x="685" y="1395"/>
                  </a:cubicBezTo>
                  <a:cubicBezTo>
                    <a:pt x="704" y="1401"/>
                    <a:pt x="724" y="1403"/>
                    <a:pt x="745" y="1403"/>
                  </a:cubicBezTo>
                  <a:cubicBezTo>
                    <a:pt x="898" y="1403"/>
                    <a:pt x="1084" y="1267"/>
                    <a:pt x="1164" y="1167"/>
                  </a:cubicBezTo>
                  <a:cubicBezTo>
                    <a:pt x="1256" y="1053"/>
                    <a:pt x="1324" y="847"/>
                    <a:pt x="1187" y="733"/>
                  </a:cubicBezTo>
                  <a:cubicBezTo>
                    <a:pt x="1164" y="733"/>
                    <a:pt x="1142" y="711"/>
                    <a:pt x="1119" y="711"/>
                  </a:cubicBezTo>
                  <a:cubicBezTo>
                    <a:pt x="1096" y="642"/>
                    <a:pt x="1073" y="596"/>
                    <a:pt x="982" y="574"/>
                  </a:cubicBezTo>
                  <a:cubicBezTo>
                    <a:pt x="868" y="528"/>
                    <a:pt x="754" y="482"/>
                    <a:pt x="639" y="437"/>
                  </a:cubicBezTo>
                  <a:lnTo>
                    <a:pt x="639" y="437"/>
                  </a:lnTo>
                  <a:cubicBezTo>
                    <a:pt x="656" y="441"/>
                    <a:pt x="672" y="443"/>
                    <a:pt x="689" y="443"/>
                  </a:cubicBezTo>
                  <a:cubicBezTo>
                    <a:pt x="768" y="443"/>
                    <a:pt x="849" y="402"/>
                    <a:pt x="868" y="345"/>
                  </a:cubicBezTo>
                  <a:cubicBezTo>
                    <a:pt x="930" y="115"/>
                    <a:pt x="648" y="0"/>
                    <a:pt x="46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3" name="Google Shape;1943;p47"/>
            <p:cNvSpPr/>
            <p:nvPr/>
          </p:nvSpPr>
          <p:spPr>
            <a:xfrm flipH="1">
              <a:off x="3364449" y="1596296"/>
              <a:ext cx="286108" cy="156245"/>
            </a:xfrm>
            <a:custGeom>
              <a:avLst/>
              <a:gdLst/>
              <a:ahLst/>
              <a:cxnLst/>
              <a:rect l="l" t="t" r="r" b="b"/>
              <a:pathLst>
                <a:path w="8195" h="4475" extrusionOk="0">
                  <a:moveTo>
                    <a:pt x="8149" y="1"/>
                  </a:moveTo>
                  <a:cubicBezTo>
                    <a:pt x="6848" y="982"/>
                    <a:pt x="4611" y="1849"/>
                    <a:pt x="2443" y="2534"/>
                  </a:cubicBezTo>
                  <a:cubicBezTo>
                    <a:pt x="1849" y="3402"/>
                    <a:pt x="1005" y="4086"/>
                    <a:pt x="0" y="4474"/>
                  </a:cubicBezTo>
                  <a:cubicBezTo>
                    <a:pt x="2351" y="3995"/>
                    <a:pt x="5067" y="3242"/>
                    <a:pt x="6368" y="2169"/>
                  </a:cubicBezTo>
                  <a:cubicBezTo>
                    <a:pt x="7145" y="1530"/>
                    <a:pt x="7738" y="1119"/>
                    <a:pt x="8194" y="936"/>
                  </a:cubicBezTo>
                  <a:cubicBezTo>
                    <a:pt x="8194" y="617"/>
                    <a:pt x="8194" y="320"/>
                    <a:pt x="8149" y="1"/>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4" name="Google Shape;1944;p47"/>
            <p:cNvSpPr/>
            <p:nvPr/>
          </p:nvSpPr>
          <p:spPr>
            <a:xfrm flipH="1">
              <a:off x="3448133" y="1419379"/>
              <a:ext cx="121146" cy="117978"/>
            </a:xfrm>
            <a:custGeom>
              <a:avLst/>
              <a:gdLst/>
              <a:ahLst/>
              <a:cxnLst/>
              <a:rect l="l" t="t" r="r" b="b"/>
              <a:pathLst>
                <a:path w="3470" h="3379" extrusionOk="0">
                  <a:moveTo>
                    <a:pt x="1872" y="0"/>
                  </a:moveTo>
                  <a:cubicBezTo>
                    <a:pt x="1644" y="457"/>
                    <a:pt x="1096" y="1096"/>
                    <a:pt x="0" y="1804"/>
                  </a:cubicBezTo>
                  <a:cubicBezTo>
                    <a:pt x="343" y="2283"/>
                    <a:pt x="617" y="2808"/>
                    <a:pt x="776" y="3379"/>
                  </a:cubicBezTo>
                  <a:cubicBezTo>
                    <a:pt x="2214" y="2511"/>
                    <a:pt x="3036" y="1575"/>
                    <a:pt x="3470" y="891"/>
                  </a:cubicBezTo>
                  <a:cubicBezTo>
                    <a:pt x="2968" y="525"/>
                    <a:pt x="2443" y="229"/>
                    <a:pt x="1872"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5" name="Google Shape;1945;p47"/>
            <p:cNvSpPr/>
            <p:nvPr/>
          </p:nvSpPr>
          <p:spPr>
            <a:xfrm flipH="1">
              <a:off x="3515062" y="1405204"/>
              <a:ext cx="139475" cy="46891"/>
            </a:xfrm>
            <a:custGeom>
              <a:avLst/>
              <a:gdLst/>
              <a:ahLst/>
              <a:cxnLst/>
              <a:rect l="l" t="t" r="r" b="b"/>
              <a:pathLst>
                <a:path w="3995" h="1343" extrusionOk="0">
                  <a:moveTo>
                    <a:pt x="2113" y="0"/>
                  </a:moveTo>
                  <a:cubicBezTo>
                    <a:pt x="1401" y="0"/>
                    <a:pt x="685" y="120"/>
                    <a:pt x="0" y="361"/>
                  </a:cubicBezTo>
                  <a:cubicBezTo>
                    <a:pt x="616" y="589"/>
                    <a:pt x="1187" y="931"/>
                    <a:pt x="1644" y="1342"/>
                  </a:cubicBezTo>
                  <a:cubicBezTo>
                    <a:pt x="2602" y="1046"/>
                    <a:pt x="3470" y="703"/>
                    <a:pt x="3995" y="292"/>
                  </a:cubicBezTo>
                  <a:cubicBezTo>
                    <a:pt x="3389" y="98"/>
                    <a:pt x="2753" y="0"/>
                    <a:pt x="2113"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6" name="Google Shape;1946;p47"/>
            <p:cNvSpPr/>
            <p:nvPr/>
          </p:nvSpPr>
          <p:spPr>
            <a:xfrm flipH="1">
              <a:off x="3374816" y="1475977"/>
              <a:ext cx="167371" cy="160190"/>
            </a:xfrm>
            <a:custGeom>
              <a:avLst/>
              <a:gdLst/>
              <a:ahLst/>
              <a:cxnLst/>
              <a:rect l="l" t="t" r="r" b="b"/>
              <a:pathLst>
                <a:path w="4794" h="4588" extrusionOk="0">
                  <a:moveTo>
                    <a:pt x="3447" y="0"/>
                  </a:moveTo>
                  <a:cubicBezTo>
                    <a:pt x="3264" y="1415"/>
                    <a:pt x="1872" y="2579"/>
                    <a:pt x="206" y="3424"/>
                  </a:cubicBezTo>
                  <a:cubicBezTo>
                    <a:pt x="183" y="3698"/>
                    <a:pt x="160" y="3994"/>
                    <a:pt x="92" y="4291"/>
                  </a:cubicBezTo>
                  <a:cubicBezTo>
                    <a:pt x="69" y="4382"/>
                    <a:pt x="23" y="4497"/>
                    <a:pt x="0" y="4588"/>
                  </a:cubicBezTo>
                  <a:cubicBezTo>
                    <a:pt x="388" y="4451"/>
                    <a:pt x="754" y="4314"/>
                    <a:pt x="1119" y="4177"/>
                  </a:cubicBezTo>
                  <a:cubicBezTo>
                    <a:pt x="2603" y="3538"/>
                    <a:pt x="3881" y="2808"/>
                    <a:pt x="4794" y="2260"/>
                  </a:cubicBezTo>
                  <a:cubicBezTo>
                    <a:pt x="4543" y="1552"/>
                    <a:pt x="4200" y="867"/>
                    <a:pt x="3698" y="251"/>
                  </a:cubicBezTo>
                  <a:cubicBezTo>
                    <a:pt x="3630" y="160"/>
                    <a:pt x="3538" y="91"/>
                    <a:pt x="3447"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7" name="Google Shape;1947;p47"/>
            <p:cNvSpPr/>
            <p:nvPr/>
          </p:nvSpPr>
          <p:spPr>
            <a:xfrm flipH="1">
              <a:off x="3416258" y="1762877"/>
              <a:ext cx="197640" cy="75731"/>
            </a:xfrm>
            <a:custGeom>
              <a:avLst/>
              <a:gdLst/>
              <a:ahLst/>
              <a:cxnLst/>
              <a:rect l="l" t="t" r="r" b="b"/>
              <a:pathLst>
                <a:path w="5661" h="2169" extrusionOk="0">
                  <a:moveTo>
                    <a:pt x="5661" y="0"/>
                  </a:moveTo>
                  <a:lnTo>
                    <a:pt x="5661" y="0"/>
                  </a:lnTo>
                  <a:cubicBezTo>
                    <a:pt x="4976" y="297"/>
                    <a:pt x="4040" y="685"/>
                    <a:pt x="2922" y="1096"/>
                  </a:cubicBezTo>
                  <a:cubicBezTo>
                    <a:pt x="1849" y="1507"/>
                    <a:pt x="822" y="1849"/>
                    <a:pt x="0" y="2100"/>
                  </a:cubicBezTo>
                  <a:cubicBezTo>
                    <a:pt x="305" y="2146"/>
                    <a:pt x="613" y="2169"/>
                    <a:pt x="922" y="2169"/>
                  </a:cubicBezTo>
                  <a:cubicBezTo>
                    <a:pt x="2304" y="2169"/>
                    <a:pt x="3701" y="1709"/>
                    <a:pt x="4839" y="776"/>
                  </a:cubicBezTo>
                  <a:cubicBezTo>
                    <a:pt x="5159" y="548"/>
                    <a:pt x="5410" y="274"/>
                    <a:pt x="5661"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8" name="Google Shape;1948;p47"/>
            <p:cNvSpPr/>
            <p:nvPr/>
          </p:nvSpPr>
          <p:spPr>
            <a:xfrm flipH="1">
              <a:off x="3371607" y="1676007"/>
              <a:ext cx="350696" cy="151426"/>
            </a:xfrm>
            <a:custGeom>
              <a:avLst/>
              <a:gdLst/>
              <a:ahLst/>
              <a:cxnLst/>
              <a:rect l="l" t="t" r="r" b="b"/>
              <a:pathLst>
                <a:path w="10045" h="4337" extrusionOk="0">
                  <a:moveTo>
                    <a:pt x="10044" y="0"/>
                  </a:moveTo>
                  <a:cubicBezTo>
                    <a:pt x="8432" y="1090"/>
                    <a:pt x="4832" y="3242"/>
                    <a:pt x="2031" y="3242"/>
                  </a:cubicBezTo>
                  <a:cubicBezTo>
                    <a:pt x="2016" y="3242"/>
                    <a:pt x="2001" y="3241"/>
                    <a:pt x="1987" y="3241"/>
                  </a:cubicBezTo>
                  <a:cubicBezTo>
                    <a:pt x="1165" y="3241"/>
                    <a:pt x="526" y="3219"/>
                    <a:pt x="1" y="3196"/>
                  </a:cubicBezTo>
                  <a:lnTo>
                    <a:pt x="1" y="3196"/>
                  </a:lnTo>
                  <a:cubicBezTo>
                    <a:pt x="617" y="3698"/>
                    <a:pt x="1302" y="4086"/>
                    <a:pt x="2032" y="4337"/>
                  </a:cubicBezTo>
                  <a:cubicBezTo>
                    <a:pt x="3585" y="3972"/>
                    <a:pt x="7168" y="2830"/>
                    <a:pt x="8948" y="2260"/>
                  </a:cubicBezTo>
                  <a:cubicBezTo>
                    <a:pt x="9473" y="1575"/>
                    <a:pt x="9839" y="799"/>
                    <a:pt x="10044" y="0"/>
                  </a:cubicBezTo>
                  <a:close/>
                </a:path>
              </a:pathLst>
            </a:custGeom>
            <a:solidFill>
              <a:srgbClr val="38339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49" name="Google Shape;1949;p47"/>
            <p:cNvSpPr/>
            <p:nvPr/>
          </p:nvSpPr>
          <p:spPr>
            <a:xfrm flipH="1">
              <a:off x="3421808" y="1450454"/>
              <a:ext cx="120378" cy="145072"/>
            </a:xfrm>
            <a:custGeom>
              <a:avLst/>
              <a:gdLst/>
              <a:ahLst/>
              <a:cxnLst/>
              <a:rect l="l" t="t" r="r" b="b"/>
              <a:pathLst>
                <a:path w="3448" h="4155" extrusionOk="0">
                  <a:moveTo>
                    <a:pt x="2694" y="1"/>
                  </a:moveTo>
                  <a:cubicBezTo>
                    <a:pt x="2260" y="685"/>
                    <a:pt x="1438" y="1621"/>
                    <a:pt x="0" y="2489"/>
                  </a:cubicBezTo>
                  <a:cubicBezTo>
                    <a:pt x="160" y="3014"/>
                    <a:pt x="229" y="3584"/>
                    <a:pt x="206" y="4155"/>
                  </a:cubicBezTo>
                  <a:cubicBezTo>
                    <a:pt x="1872" y="3310"/>
                    <a:pt x="3264" y="2146"/>
                    <a:pt x="3447" y="731"/>
                  </a:cubicBezTo>
                  <a:cubicBezTo>
                    <a:pt x="3219" y="457"/>
                    <a:pt x="2968" y="229"/>
                    <a:pt x="2694"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0" name="Google Shape;1950;p47"/>
            <p:cNvSpPr/>
            <p:nvPr/>
          </p:nvSpPr>
          <p:spPr>
            <a:xfrm flipH="1">
              <a:off x="3372406" y="1554851"/>
              <a:ext cx="130747" cy="67002"/>
            </a:xfrm>
            <a:custGeom>
              <a:avLst/>
              <a:gdLst/>
              <a:ahLst/>
              <a:cxnLst/>
              <a:rect l="l" t="t" r="r" b="b"/>
              <a:pathLst>
                <a:path w="3745" h="1919" extrusionOk="0">
                  <a:moveTo>
                    <a:pt x="3676" y="1"/>
                  </a:moveTo>
                  <a:cubicBezTo>
                    <a:pt x="2763" y="549"/>
                    <a:pt x="1485" y="1279"/>
                    <a:pt x="1" y="1918"/>
                  </a:cubicBezTo>
                  <a:cubicBezTo>
                    <a:pt x="2078" y="1096"/>
                    <a:pt x="3242" y="503"/>
                    <a:pt x="3744" y="229"/>
                  </a:cubicBezTo>
                  <a:cubicBezTo>
                    <a:pt x="3721" y="160"/>
                    <a:pt x="3699" y="69"/>
                    <a:pt x="3676"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1" name="Google Shape;1951;p47"/>
            <p:cNvSpPr/>
            <p:nvPr/>
          </p:nvSpPr>
          <p:spPr>
            <a:xfrm flipH="1">
              <a:off x="3366053" y="1590709"/>
              <a:ext cx="199246" cy="94096"/>
            </a:xfrm>
            <a:custGeom>
              <a:avLst/>
              <a:gdLst/>
              <a:ahLst/>
              <a:cxnLst/>
              <a:rect l="l" t="t" r="r" b="b"/>
              <a:pathLst>
                <a:path w="5707" h="2695" extrusionOk="0">
                  <a:moveTo>
                    <a:pt x="5684" y="1"/>
                  </a:moveTo>
                  <a:cubicBezTo>
                    <a:pt x="4703" y="412"/>
                    <a:pt x="2397" y="1439"/>
                    <a:pt x="229" y="2352"/>
                  </a:cubicBezTo>
                  <a:cubicBezTo>
                    <a:pt x="160" y="2466"/>
                    <a:pt x="92" y="2580"/>
                    <a:pt x="1" y="2694"/>
                  </a:cubicBezTo>
                  <a:cubicBezTo>
                    <a:pt x="2169" y="2009"/>
                    <a:pt x="4406" y="1119"/>
                    <a:pt x="5707" y="161"/>
                  </a:cubicBezTo>
                  <a:cubicBezTo>
                    <a:pt x="5707" y="115"/>
                    <a:pt x="5684" y="46"/>
                    <a:pt x="5684"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2" name="Google Shape;1952;p47"/>
            <p:cNvSpPr/>
            <p:nvPr/>
          </p:nvSpPr>
          <p:spPr>
            <a:xfrm flipH="1">
              <a:off x="3364451" y="1628976"/>
              <a:ext cx="376950" cy="160225"/>
            </a:xfrm>
            <a:custGeom>
              <a:avLst/>
              <a:gdLst/>
              <a:ahLst/>
              <a:cxnLst/>
              <a:rect l="l" t="t" r="r" b="b"/>
              <a:pathLst>
                <a:path w="10797" h="4589" extrusionOk="0">
                  <a:moveTo>
                    <a:pt x="10796" y="0"/>
                  </a:moveTo>
                  <a:lnTo>
                    <a:pt x="10796" y="0"/>
                  </a:lnTo>
                  <a:cubicBezTo>
                    <a:pt x="10340" y="183"/>
                    <a:pt x="9747" y="594"/>
                    <a:pt x="8970" y="1233"/>
                  </a:cubicBezTo>
                  <a:cubicBezTo>
                    <a:pt x="7669" y="2306"/>
                    <a:pt x="4953" y="3059"/>
                    <a:pt x="2602" y="3538"/>
                  </a:cubicBezTo>
                  <a:cubicBezTo>
                    <a:pt x="1986" y="3767"/>
                    <a:pt x="1347" y="3904"/>
                    <a:pt x="662" y="3904"/>
                  </a:cubicBezTo>
                  <a:cubicBezTo>
                    <a:pt x="411" y="3926"/>
                    <a:pt x="206" y="3972"/>
                    <a:pt x="0" y="3995"/>
                  </a:cubicBezTo>
                  <a:cubicBezTo>
                    <a:pt x="160" y="4200"/>
                    <a:pt x="343" y="4383"/>
                    <a:pt x="548" y="4543"/>
                  </a:cubicBezTo>
                  <a:cubicBezTo>
                    <a:pt x="1073" y="4566"/>
                    <a:pt x="1712" y="4588"/>
                    <a:pt x="2534" y="4588"/>
                  </a:cubicBezTo>
                  <a:cubicBezTo>
                    <a:pt x="2548" y="4588"/>
                    <a:pt x="2563" y="4589"/>
                    <a:pt x="2578" y="4589"/>
                  </a:cubicBezTo>
                  <a:cubicBezTo>
                    <a:pt x="5379" y="4589"/>
                    <a:pt x="8979" y="2437"/>
                    <a:pt x="10591" y="1347"/>
                  </a:cubicBezTo>
                  <a:cubicBezTo>
                    <a:pt x="10705" y="891"/>
                    <a:pt x="10774" y="457"/>
                    <a:pt x="10796"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3" name="Google Shape;1953;p47"/>
            <p:cNvSpPr/>
            <p:nvPr/>
          </p:nvSpPr>
          <p:spPr>
            <a:xfrm flipH="1">
              <a:off x="3503888" y="1415399"/>
              <a:ext cx="93286" cy="66967"/>
            </a:xfrm>
            <a:custGeom>
              <a:avLst/>
              <a:gdLst/>
              <a:ahLst/>
              <a:cxnLst/>
              <a:rect l="l" t="t" r="r" b="b"/>
              <a:pathLst>
                <a:path w="2672" h="1918" extrusionOk="0">
                  <a:moveTo>
                    <a:pt x="2352" y="0"/>
                  </a:moveTo>
                  <a:cubicBezTo>
                    <a:pt x="1827" y="411"/>
                    <a:pt x="959" y="754"/>
                    <a:pt x="1" y="1050"/>
                  </a:cubicBezTo>
                  <a:cubicBezTo>
                    <a:pt x="297" y="1301"/>
                    <a:pt x="571" y="1598"/>
                    <a:pt x="799" y="1918"/>
                  </a:cubicBezTo>
                  <a:cubicBezTo>
                    <a:pt x="1895" y="1210"/>
                    <a:pt x="2443" y="571"/>
                    <a:pt x="2671" y="114"/>
                  </a:cubicBezTo>
                  <a:cubicBezTo>
                    <a:pt x="2580" y="92"/>
                    <a:pt x="2466" y="46"/>
                    <a:pt x="2352"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4" name="Google Shape;1954;p47"/>
            <p:cNvSpPr/>
            <p:nvPr/>
          </p:nvSpPr>
          <p:spPr>
            <a:xfrm flipH="1">
              <a:off x="3409870" y="1754881"/>
              <a:ext cx="241490" cy="81352"/>
            </a:xfrm>
            <a:custGeom>
              <a:avLst/>
              <a:gdLst/>
              <a:ahLst/>
              <a:cxnLst/>
              <a:rect l="l" t="t" r="r" b="b"/>
              <a:pathLst>
                <a:path w="6917" h="2330" extrusionOk="0">
                  <a:moveTo>
                    <a:pt x="6916" y="1"/>
                  </a:moveTo>
                  <a:lnTo>
                    <a:pt x="6916" y="1"/>
                  </a:lnTo>
                  <a:cubicBezTo>
                    <a:pt x="5136" y="571"/>
                    <a:pt x="1553" y="1713"/>
                    <a:pt x="0" y="2078"/>
                  </a:cubicBezTo>
                  <a:cubicBezTo>
                    <a:pt x="343" y="2192"/>
                    <a:pt x="708" y="2283"/>
                    <a:pt x="1073" y="2329"/>
                  </a:cubicBezTo>
                  <a:cubicBezTo>
                    <a:pt x="1895" y="2078"/>
                    <a:pt x="2922" y="1736"/>
                    <a:pt x="3995" y="1325"/>
                  </a:cubicBezTo>
                  <a:cubicBezTo>
                    <a:pt x="5113" y="914"/>
                    <a:pt x="6049" y="526"/>
                    <a:pt x="6734" y="229"/>
                  </a:cubicBezTo>
                  <a:cubicBezTo>
                    <a:pt x="6780" y="138"/>
                    <a:pt x="6848" y="69"/>
                    <a:pt x="6916"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5" name="Google Shape;1955;p47"/>
            <p:cNvSpPr/>
            <p:nvPr/>
          </p:nvSpPr>
          <p:spPr>
            <a:xfrm flipH="1">
              <a:off x="3503119" y="1621819"/>
              <a:ext cx="39067" cy="15153"/>
            </a:xfrm>
            <a:custGeom>
              <a:avLst/>
              <a:gdLst/>
              <a:ahLst/>
              <a:cxnLst/>
              <a:rect l="l" t="t" r="r" b="b"/>
              <a:pathLst>
                <a:path w="1119" h="434" extrusionOk="0">
                  <a:moveTo>
                    <a:pt x="1119" y="0"/>
                  </a:moveTo>
                  <a:lnTo>
                    <a:pt x="1119" y="0"/>
                  </a:lnTo>
                  <a:cubicBezTo>
                    <a:pt x="753" y="137"/>
                    <a:pt x="388" y="274"/>
                    <a:pt x="0" y="411"/>
                  </a:cubicBezTo>
                  <a:cubicBezTo>
                    <a:pt x="0" y="434"/>
                    <a:pt x="0" y="434"/>
                    <a:pt x="0" y="434"/>
                  </a:cubicBezTo>
                  <a:cubicBezTo>
                    <a:pt x="366" y="297"/>
                    <a:pt x="753" y="137"/>
                    <a:pt x="1119" y="0"/>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6" name="Google Shape;1956;p47"/>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7" name="Google Shape;1957;p47"/>
            <p:cNvSpPr/>
            <p:nvPr/>
          </p:nvSpPr>
          <p:spPr>
            <a:xfrm flipH="1">
              <a:off x="3366821" y="1562812"/>
              <a:ext cx="190518" cy="110017"/>
            </a:xfrm>
            <a:custGeom>
              <a:avLst/>
              <a:gdLst/>
              <a:ahLst/>
              <a:cxnLst/>
              <a:rect l="l" t="t" r="r" b="b"/>
              <a:pathLst>
                <a:path w="5457" h="3151" extrusionOk="0">
                  <a:moveTo>
                    <a:pt x="5296" y="1"/>
                  </a:moveTo>
                  <a:cubicBezTo>
                    <a:pt x="4794" y="275"/>
                    <a:pt x="3630" y="868"/>
                    <a:pt x="1553" y="1690"/>
                  </a:cubicBezTo>
                  <a:cubicBezTo>
                    <a:pt x="1188" y="1827"/>
                    <a:pt x="800" y="1987"/>
                    <a:pt x="434" y="2124"/>
                  </a:cubicBezTo>
                  <a:cubicBezTo>
                    <a:pt x="320" y="2489"/>
                    <a:pt x="183" y="2831"/>
                    <a:pt x="1" y="3151"/>
                  </a:cubicBezTo>
                  <a:cubicBezTo>
                    <a:pt x="2169" y="2238"/>
                    <a:pt x="4475" y="1211"/>
                    <a:pt x="5456" y="800"/>
                  </a:cubicBezTo>
                  <a:cubicBezTo>
                    <a:pt x="5410" y="526"/>
                    <a:pt x="5365" y="275"/>
                    <a:pt x="5296"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8" name="Google Shape;1958;p47"/>
            <p:cNvSpPr/>
            <p:nvPr/>
          </p:nvSpPr>
          <p:spPr>
            <a:xfrm flipH="1">
              <a:off x="3565268" y="1684771"/>
              <a:ext cx="200852" cy="80514"/>
            </a:xfrm>
            <a:custGeom>
              <a:avLst/>
              <a:gdLst/>
              <a:ahLst/>
              <a:cxnLst/>
              <a:rect l="l" t="t" r="r" b="b"/>
              <a:pathLst>
                <a:path w="5753" h="2306" extrusionOk="0">
                  <a:moveTo>
                    <a:pt x="5753" y="0"/>
                  </a:moveTo>
                  <a:lnTo>
                    <a:pt x="5753" y="0"/>
                  </a:lnTo>
                  <a:cubicBezTo>
                    <a:pt x="5068" y="206"/>
                    <a:pt x="4360" y="411"/>
                    <a:pt x="3721" y="594"/>
                  </a:cubicBezTo>
                  <a:cubicBezTo>
                    <a:pt x="2694" y="982"/>
                    <a:pt x="1872" y="1301"/>
                    <a:pt x="1439" y="1415"/>
                  </a:cubicBezTo>
                  <a:cubicBezTo>
                    <a:pt x="1011" y="1512"/>
                    <a:pt x="683" y="1550"/>
                    <a:pt x="426" y="1550"/>
                  </a:cubicBezTo>
                  <a:cubicBezTo>
                    <a:pt x="257" y="1550"/>
                    <a:pt x="118" y="1534"/>
                    <a:pt x="1" y="1507"/>
                  </a:cubicBezTo>
                  <a:lnTo>
                    <a:pt x="1" y="1507"/>
                  </a:lnTo>
                  <a:cubicBezTo>
                    <a:pt x="137" y="1712"/>
                    <a:pt x="274" y="1918"/>
                    <a:pt x="434" y="2123"/>
                  </a:cubicBezTo>
                  <a:cubicBezTo>
                    <a:pt x="480" y="2169"/>
                    <a:pt x="503" y="2191"/>
                    <a:pt x="548" y="2237"/>
                  </a:cubicBezTo>
                  <a:cubicBezTo>
                    <a:pt x="822" y="2283"/>
                    <a:pt x="1096" y="2306"/>
                    <a:pt x="1370" y="2306"/>
                  </a:cubicBezTo>
                  <a:cubicBezTo>
                    <a:pt x="1941" y="2191"/>
                    <a:pt x="2625" y="2077"/>
                    <a:pt x="3310" y="1940"/>
                  </a:cubicBezTo>
                  <a:cubicBezTo>
                    <a:pt x="4315" y="1552"/>
                    <a:pt x="5159" y="868"/>
                    <a:pt x="5753"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59" name="Google Shape;1959;p47"/>
            <p:cNvSpPr/>
            <p:nvPr/>
          </p:nvSpPr>
          <p:spPr>
            <a:xfrm flipH="1">
              <a:off x="3597143" y="1417773"/>
              <a:ext cx="156233" cy="70982"/>
            </a:xfrm>
            <a:custGeom>
              <a:avLst/>
              <a:gdLst/>
              <a:ahLst/>
              <a:cxnLst/>
              <a:rect l="l" t="t" r="r" b="b"/>
              <a:pathLst>
                <a:path w="4475" h="2033" extrusionOk="0">
                  <a:moveTo>
                    <a:pt x="2831" y="1"/>
                  </a:moveTo>
                  <a:cubicBezTo>
                    <a:pt x="2192" y="229"/>
                    <a:pt x="1553" y="571"/>
                    <a:pt x="982" y="1028"/>
                  </a:cubicBezTo>
                  <a:cubicBezTo>
                    <a:pt x="617" y="1325"/>
                    <a:pt x="275" y="1667"/>
                    <a:pt x="1" y="2032"/>
                  </a:cubicBezTo>
                  <a:lnTo>
                    <a:pt x="1" y="2032"/>
                  </a:lnTo>
                  <a:cubicBezTo>
                    <a:pt x="1347" y="1758"/>
                    <a:pt x="3037" y="1416"/>
                    <a:pt x="4475" y="982"/>
                  </a:cubicBezTo>
                  <a:cubicBezTo>
                    <a:pt x="4018" y="571"/>
                    <a:pt x="3447" y="229"/>
                    <a:pt x="2831"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0" name="Google Shape;1960;p47"/>
            <p:cNvSpPr/>
            <p:nvPr/>
          </p:nvSpPr>
          <p:spPr>
            <a:xfrm flipH="1">
              <a:off x="3534999" y="1595492"/>
              <a:ext cx="263799" cy="79746"/>
            </a:xfrm>
            <a:custGeom>
              <a:avLst/>
              <a:gdLst/>
              <a:ahLst/>
              <a:cxnLst/>
              <a:rect l="l" t="t" r="r" b="b"/>
              <a:pathLst>
                <a:path w="7556" h="2284" extrusionOk="0">
                  <a:moveTo>
                    <a:pt x="7556" y="1"/>
                  </a:moveTo>
                  <a:lnTo>
                    <a:pt x="7556" y="1"/>
                  </a:lnTo>
                  <a:cubicBezTo>
                    <a:pt x="5547" y="1005"/>
                    <a:pt x="3151" y="1576"/>
                    <a:pt x="2055" y="1621"/>
                  </a:cubicBezTo>
                  <a:cubicBezTo>
                    <a:pt x="1972" y="1625"/>
                    <a:pt x="1892" y="1626"/>
                    <a:pt x="1814" y="1626"/>
                  </a:cubicBezTo>
                  <a:cubicBezTo>
                    <a:pt x="847" y="1626"/>
                    <a:pt x="297" y="1373"/>
                    <a:pt x="1" y="1119"/>
                  </a:cubicBezTo>
                  <a:lnTo>
                    <a:pt x="1" y="1119"/>
                  </a:lnTo>
                  <a:cubicBezTo>
                    <a:pt x="24" y="1507"/>
                    <a:pt x="69" y="1895"/>
                    <a:pt x="183" y="2283"/>
                  </a:cubicBezTo>
                  <a:cubicBezTo>
                    <a:pt x="708" y="2146"/>
                    <a:pt x="1484" y="2078"/>
                    <a:pt x="2626" y="2078"/>
                  </a:cubicBezTo>
                  <a:cubicBezTo>
                    <a:pt x="2673" y="2079"/>
                    <a:pt x="2721" y="2079"/>
                    <a:pt x="2768" y="2079"/>
                  </a:cubicBezTo>
                  <a:cubicBezTo>
                    <a:pt x="4229" y="2079"/>
                    <a:pt x="5707" y="1743"/>
                    <a:pt x="7099" y="1279"/>
                  </a:cubicBezTo>
                  <a:cubicBezTo>
                    <a:pt x="7191" y="1233"/>
                    <a:pt x="7259" y="1211"/>
                    <a:pt x="7350" y="1165"/>
                  </a:cubicBezTo>
                  <a:cubicBezTo>
                    <a:pt x="7373" y="1074"/>
                    <a:pt x="7419" y="959"/>
                    <a:pt x="7442" y="868"/>
                  </a:cubicBezTo>
                  <a:cubicBezTo>
                    <a:pt x="7510" y="571"/>
                    <a:pt x="7533" y="275"/>
                    <a:pt x="7556"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1" name="Google Shape;1961;p47"/>
            <p:cNvSpPr/>
            <p:nvPr/>
          </p:nvSpPr>
          <p:spPr>
            <a:xfrm flipH="1">
              <a:off x="3542157" y="1482332"/>
              <a:ext cx="256642" cy="127544"/>
            </a:xfrm>
            <a:custGeom>
              <a:avLst/>
              <a:gdLst/>
              <a:ahLst/>
              <a:cxnLst/>
              <a:rect l="l" t="t" r="r" b="b"/>
              <a:pathLst>
                <a:path w="7351" h="3653" extrusionOk="0">
                  <a:moveTo>
                    <a:pt x="6574" y="1"/>
                  </a:moveTo>
                  <a:cubicBezTo>
                    <a:pt x="6095" y="275"/>
                    <a:pt x="5524" y="594"/>
                    <a:pt x="4840" y="914"/>
                  </a:cubicBezTo>
                  <a:cubicBezTo>
                    <a:pt x="3365" y="1567"/>
                    <a:pt x="2185" y="1790"/>
                    <a:pt x="1283" y="1790"/>
                  </a:cubicBezTo>
                  <a:cubicBezTo>
                    <a:pt x="956" y="1790"/>
                    <a:pt x="666" y="1761"/>
                    <a:pt x="412" y="1713"/>
                  </a:cubicBezTo>
                  <a:cubicBezTo>
                    <a:pt x="183" y="2329"/>
                    <a:pt x="24" y="2991"/>
                    <a:pt x="1" y="3653"/>
                  </a:cubicBezTo>
                  <a:cubicBezTo>
                    <a:pt x="1119" y="3561"/>
                    <a:pt x="4383" y="3150"/>
                    <a:pt x="6848" y="1849"/>
                  </a:cubicBezTo>
                  <a:cubicBezTo>
                    <a:pt x="7031" y="1758"/>
                    <a:pt x="7191" y="1667"/>
                    <a:pt x="7350" y="1576"/>
                  </a:cubicBezTo>
                  <a:cubicBezTo>
                    <a:pt x="7191" y="1005"/>
                    <a:pt x="6917" y="480"/>
                    <a:pt x="6574" y="1"/>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2" name="Google Shape;1962;p47"/>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3" name="Google Shape;1963;p47"/>
            <p:cNvSpPr/>
            <p:nvPr/>
          </p:nvSpPr>
          <p:spPr>
            <a:xfrm flipH="1">
              <a:off x="3534196" y="1537323"/>
              <a:ext cx="265405" cy="114975"/>
            </a:xfrm>
            <a:custGeom>
              <a:avLst/>
              <a:gdLst/>
              <a:ahLst/>
              <a:cxnLst/>
              <a:rect l="l" t="t" r="r" b="b"/>
              <a:pathLst>
                <a:path w="7602" h="3293" extrusionOk="0">
                  <a:moveTo>
                    <a:pt x="7373" y="1"/>
                  </a:moveTo>
                  <a:cubicBezTo>
                    <a:pt x="7214" y="92"/>
                    <a:pt x="7054" y="183"/>
                    <a:pt x="6871" y="274"/>
                  </a:cubicBezTo>
                  <a:cubicBezTo>
                    <a:pt x="4406" y="1575"/>
                    <a:pt x="1142" y="1986"/>
                    <a:pt x="24" y="2078"/>
                  </a:cubicBezTo>
                  <a:cubicBezTo>
                    <a:pt x="1" y="2306"/>
                    <a:pt x="1" y="2534"/>
                    <a:pt x="24" y="2785"/>
                  </a:cubicBezTo>
                  <a:cubicBezTo>
                    <a:pt x="320" y="3039"/>
                    <a:pt x="870" y="3292"/>
                    <a:pt x="1837" y="3292"/>
                  </a:cubicBezTo>
                  <a:cubicBezTo>
                    <a:pt x="1915" y="3292"/>
                    <a:pt x="1995" y="3291"/>
                    <a:pt x="2078" y="3287"/>
                  </a:cubicBezTo>
                  <a:cubicBezTo>
                    <a:pt x="3174" y="3242"/>
                    <a:pt x="5570" y="2671"/>
                    <a:pt x="7579" y="1667"/>
                  </a:cubicBezTo>
                  <a:cubicBezTo>
                    <a:pt x="7602" y="1096"/>
                    <a:pt x="7533" y="526"/>
                    <a:pt x="7373" y="1"/>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4" name="Google Shape;1964;p47"/>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5" name="Google Shape;1965;p47"/>
            <p:cNvSpPr/>
            <p:nvPr/>
          </p:nvSpPr>
          <p:spPr>
            <a:xfrm flipH="1">
              <a:off x="3557305" y="1672795"/>
              <a:ext cx="78902" cy="32715"/>
            </a:xfrm>
            <a:custGeom>
              <a:avLst/>
              <a:gdLst/>
              <a:ahLst/>
              <a:cxnLst/>
              <a:rect l="l" t="t" r="r" b="b"/>
              <a:pathLst>
                <a:path w="2260" h="937" extrusionOk="0">
                  <a:moveTo>
                    <a:pt x="2260" y="1"/>
                  </a:moveTo>
                  <a:lnTo>
                    <a:pt x="2260" y="1"/>
                  </a:lnTo>
                  <a:cubicBezTo>
                    <a:pt x="1461" y="343"/>
                    <a:pt x="685" y="663"/>
                    <a:pt x="0" y="937"/>
                  </a:cubicBezTo>
                  <a:cubicBezTo>
                    <a:pt x="639" y="754"/>
                    <a:pt x="1347" y="549"/>
                    <a:pt x="2032" y="343"/>
                  </a:cubicBezTo>
                  <a:cubicBezTo>
                    <a:pt x="2123" y="229"/>
                    <a:pt x="2191" y="115"/>
                    <a:pt x="2260" y="1"/>
                  </a:cubicBezTo>
                  <a:close/>
                </a:path>
              </a:pathLst>
            </a:custGeom>
            <a:solidFill>
              <a:srgbClr val="CCB0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6" name="Google Shape;1966;p47"/>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7" name="Google Shape;1967;p47"/>
            <p:cNvSpPr/>
            <p:nvPr/>
          </p:nvSpPr>
          <p:spPr>
            <a:xfrm flipH="1">
              <a:off x="3550919" y="1640149"/>
              <a:ext cx="241490" cy="79711"/>
            </a:xfrm>
            <a:custGeom>
              <a:avLst/>
              <a:gdLst/>
              <a:ahLst/>
              <a:cxnLst/>
              <a:rect l="l" t="t" r="r" b="b"/>
              <a:pathLst>
                <a:path w="6917" h="2283" extrusionOk="0">
                  <a:moveTo>
                    <a:pt x="6916" y="0"/>
                  </a:moveTo>
                  <a:lnTo>
                    <a:pt x="6916" y="0"/>
                  </a:lnTo>
                  <a:cubicBezTo>
                    <a:pt x="5524" y="464"/>
                    <a:pt x="4046" y="800"/>
                    <a:pt x="2585" y="800"/>
                  </a:cubicBezTo>
                  <a:cubicBezTo>
                    <a:pt x="2538" y="800"/>
                    <a:pt x="2490" y="800"/>
                    <a:pt x="2443" y="799"/>
                  </a:cubicBezTo>
                  <a:cubicBezTo>
                    <a:pt x="1301" y="799"/>
                    <a:pt x="525" y="867"/>
                    <a:pt x="0" y="1004"/>
                  </a:cubicBezTo>
                  <a:cubicBezTo>
                    <a:pt x="114" y="1438"/>
                    <a:pt x="251" y="1872"/>
                    <a:pt x="480" y="2283"/>
                  </a:cubicBezTo>
                  <a:cubicBezTo>
                    <a:pt x="982" y="2100"/>
                    <a:pt x="2511" y="1575"/>
                    <a:pt x="5935" y="342"/>
                  </a:cubicBezTo>
                  <a:cubicBezTo>
                    <a:pt x="6277" y="228"/>
                    <a:pt x="6597" y="114"/>
                    <a:pt x="6916"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8" name="Google Shape;1968;p47"/>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69" name="Google Shape;1969;p47"/>
            <p:cNvSpPr/>
            <p:nvPr/>
          </p:nvSpPr>
          <p:spPr>
            <a:xfrm flipH="1">
              <a:off x="3650523" y="1752507"/>
              <a:ext cx="67765" cy="12779"/>
            </a:xfrm>
            <a:custGeom>
              <a:avLst/>
              <a:gdLst/>
              <a:ahLst/>
              <a:cxnLst/>
              <a:rect l="l" t="t" r="r" b="b"/>
              <a:pathLst>
                <a:path w="1941" h="366" extrusionOk="0">
                  <a:moveTo>
                    <a:pt x="1940" y="0"/>
                  </a:moveTo>
                  <a:lnTo>
                    <a:pt x="1940" y="0"/>
                  </a:lnTo>
                  <a:cubicBezTo>
                    <a:pt x="1255" y="137"/>
                    <a:pt x="571" y="251"/>
                    <a:pt x="0" y="366"/>
                  </a:cubicBezTo>
                  <a:cubicBezTo>
                    <a:pt x="685" y="366"/>
                    <a:pt x="1324" y="229"/>
                    <a:pt x="1940" y="0"/>
                  </a:cubicBezTo>
                  <a:close/>
                </a:path>
              </a:pathLst>
            </a:custGeom>
            <a:solidFill>
              <a:srgbClr val="4949A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0" name="Google Shape;1970;p47"/>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44207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1" name="Google Shape;1971;p47"/>
            <p:cNvSpPr/>
            <p:nvPr/>
          </p:nvSpPr>
          <p:spPr>
            <a:xfrm flipH="1">
              <a:off x="3569248" y="1452060"/>
              <a:ext cx="215201" cy="92804"/>
            </a:xfrm>
            <a:custGeom>
              <a:avLst/>
              <a:gdLst/>
              <a:ahLst/>
              <a:cxnLst/>
              <a:rect l="l" t="t" r="r" b="b"/>
              <a:pathLst>
                <a:path w="6164" h="2658" extrusionOk="0">
                  <a:moveTo>
                    <a:pt x="5365" y="0"/>
                  </a:moveTo>
                  <a:cubicBezTo>
                    <a:pt x="3927" y="434"/>
                    <a:pt x="2237" y="776"/>
                    <a:pt x="891" y="1050"/>
                  </a:cubicBezTo>
                  <a:cubicBezTo>
                    <a:pt x="526" y="1530"/>
                    <a:pt x="229" y="2032"/>
                    <a:pt x="1" y="2580"/>
                  </a:cubicBezTo>
                  <a:cubicBezTo>
                    <a:pt x="255" y="2628"/>
                    <a:pt x="545" y="2657"/>
                    <a:pt x="872" y="2657"/>
                  </a:cubicBezTo>
                  <a:cubicBezTo>
                    <a:pt x="1774" y="2657"/>
                    <a:pt x="2954" y="2434"/>
                    <a:pt x="4429" y="1781"/>
                  </a:cubicBezTo>
                  <a:cubicBezTo>
                    <a:pt x="5113" y="1461"/>
                    <a:pt x="5684" y="1142"/>
                    <a:pt x="6163" y="868"/>
                  </a:cubicBezTo>
                  <a:cubicBezTo>
                    <a:pt x="5935" y="548"/>
                    <a:pt x="5661" y="251"/>
                    <a:pt x="5365" y="0"/>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2" name="Google Shape;1972;p47"/>
            <p:cNvSpPr/>
            <p:nvPr/>
          </p:nvSpPr>
          <p:spPr>
            <a:xfrm flipH="1">
              <a:off x="3636175" y="1705476"/>
              <a:ext cx="133121" cy="33449"/>
            </a:xfrm>
            <a:custGeom>
              <a:avLst/>
              <a:gdLst/>
              <a:ahLst/>
              <a:cxnLst/>
              <a:rect l="l" t="t" r="r" b="b"/>
              <a:pathLst>
                <a:path w="3813" h="958" extrusionOk="0">
                  <a:moveTo>
                    <a:pt x="3812" y="1"/>
                  </a:moveTo>
                  <a:lnTo>
                    <a:pt x="3812" y="1"/>
                  </a:lnTo>
                  <a:cubicBezTo>
                    <a:pt x="2077" y="457"/>
                    <a:pt x="639" y="731"/>
                    <a:pt x="183" y="754"/>
                  </a:cubicBezTo>
                  <a:lnTo>
                    <a:pt x="0" y="754"/>
                  </a:lnTo>
                  <a:cubicBezTo>
                    <a:pt x="46" y="800"/>
                    <a:pt x="69" y="868"/>
                    <a:pt x="92" y="914"/>
                  </a:cubicBezTo>
                  <a:cubicBezTo>
                    <a:pt x="209" y="941"/>
                    <a:pt x="348" y="957"/>
                    <a:pt x="517" y="957"/>
                  </a:cubicBezTo>
                  <a:cubicBezTo>
                    <a:pt x="774" y="957"/>
                    <a:pt x="1102" y="919"/>
                    <a:pt x="1530" y="822"/>
                  </a:cubicBezTo>
                  <a:cubicBezTo>
                    <a:pt x="1963" y="708"/>
                    <a:pt x="2785" y="389"/>
                    <a:pt x="3812"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3" name="Google Shape;1973;p47"/>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4" name="Google Shape;1974;p47"/>
            <p:cNvSpPr/>
            <p:nvPr/>
          </p:nvSpPr>
          <p:spPr>
            <a:xfrm flipH="1">
              <a:off x="3542152" y="1636134"/>
              <a:ext cx="8763" cy="4015"/>
            </a:xfrm>
            <a:custGeom>
              <a:avLst/>
              <a:gdLst/>
              <a:ahLst/>
              <a:cxnLst/>
              <a:rect l="l" t="t" r="r" b="b"/>
              <a:pathLst>
                <a:path w="251" h="115" extrusionOk="0">
                  <a:moveTo>
                    <a:pt x="250" y="1"/>
                  </a:moveTo>
                  <a:cubicBezTo>
                    <a:pt x="160" y="46"/>
                    <a:pt x="91" y="69"/>
                    <a:pt x="1" y="114"/>
                  </a:cubicBezTo>
                  <a:lnTo>
                    <a:pt x="1" y="114"/>
                  </a:lnTo>
                  <a:cubicBezTo>
                    <a:pt x="91" y="69"/>
                    <a:pt x="160" y="46"/>
                    <a:pt x="250" y="24"/>
                  </a:cubicBezTo>
                  <a:cubicBezTo>
                    <a:pt x="250" y="24"/>
                    <a:pt x="250" y="24"/>
                    <a:pt x="250" y="1"/>
                  </a:cubicBezTo>
                  <a:close/>
                </a:path>
              </a:pathLst>
            </a:custGeom>
            <a:solidFill>
              <a:srgbClr val="CCB0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5" name="Google Shape;1975;p47"/>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074B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6" name="Google Shape;1976;p47"/>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0A477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7" name="Google Shape;1977;p47"/>
            <p:cNvSpPr/>
            <p:nvPr/>
          </p:nvSpPr>
          <p:spPr>
            <a:xfrm flipH="1">
              <a:off x="3542156" y="1636937"/>
              <a:ext cx="233530" cy="94864"/>
            </a:xfrm>
            <a:custGeom>
              <a:avLst/>
              <a:gdLst/>
              <a:ahLst/>
              <a:cxnLst/>
              <a:rect l="l" t="t" r="r" b="b"/>
              <a:pathLst>
                <a:path w="6689" h="2717" extrusionOk="0">
                  <a:moveTo>
                    <a:pt x="6688" y="1"/>
                  </a:moveTo>
                  <a:lnTo>
                    <a:pt x="6688" y="1"/>
                  </a:lnTo>
                  <a:cubicBezTo>
                    <a:pt x="6597" y="24"/>
                    <a:pt x="6529" y="46"/>
                    <a:pt x="6437" y="92"/>
                  </a:cubicBezTo>
                  <a:cubicBezTo>
                    <a:pt x="6118" y="206"/>
                    <a:pt x="5798" y="320"/>
                    <a:pt x="5456" y="434"/>
                  </a:cubicBezTo>
                  <a:cubicBezTo>
                    <a:pt x="2032" y="1667"/>
                    <a:pt x="503" y="2192"/>
                    <a:pt x="1" y="2375"/>
                  </a:cubicBezTo>
                  <a:cubicBezTo>
                    <a:pt x="46" y="2489"/>
                    <a:pt x="115" y="2603"/>
                    <a:pt x="183" y="2717"/>
                  </a:cubicBezTo>
                  <a:lnTo>
                    <a:pt x="366" y="2717"/>
                  </a:lnTo>
                  <a:cubicBezTo>
                    <a:pt x="822" y="2694"/>
                    <a:pt x="2260" y="2420"/>
                    <a:pt x="3995" y="1964"/>
                  </a:cubicBezTo>
                  <a:cubicBezTo>
                    <a:pt x="4680" y="1690"/>
                    <a:pt x="5456" y="1370"/>
                    <a:pt x="6255" y="1028"/>
                  </a:cubicBezTo>
                  <a:cubicBezTo>
                    <a:pt x="6437" y="708"/>
                    <a:pt x="6574" y="366"/>
                    <a:pt x="6688" y="1"/>
                  </a:cubicBezTo>
                  <a:close/>
                </a:path>
              </a:pathLst>
            </a:custGeom>
            <a:solidFill>
              <a:srgbClr val="503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8" name="Google Shape;1978;p47"/>
            <p:cNvSpPr/>
            <p:nvPr/>
          </p:nvSpPr>
          <p:spPr>
            <a:xfrm flipH="1">
              <a:off x="3184341" y="1490153"/>
              <a:ext cx="765073" cy="304424"/>
            </a:xfrm>
            <a:custGeom>
              <a:avLst/>
              <a:gdLst/>
              <a:ahLst/>
              <a:cxnLst/>
              <a:rect l="l" t="t" r="r" b="b"/>
              <a:pathLst>
                <a:path w="21914" h="8719" extrusionOk="0">
                  <a:moveTo>
                    <a:pt x="21047" y="1"/>
                  </a:moveTo>
                  <a:cubicBezTo>
                    <a:pt x="20169" y="1"/>
                    <a:pt x="18398" y="408"/>
                    <a:pt x="16138" y="1100"/>
                  </a:cubicBezTo>
                  <a:lnTo>
                    <a:pt x="16275" y="1397"/>
                  </a:lnTo>
                  <a:cubicBezTo>
                    <a:pt x="17539" y="1011"/>
                    <a:pt x="18478" y="787"/>
                    <a:pt x="18877" y="787"/>
                  </a:cubicBezTo>
                  <a:cubicBezTo>
                    <a:pt x="18996" y="787"/>
                    <a:pt x="19067" y="807"/>
                    <a:pt x="19083" y="849"/>
                  </a:cubicBezTo>
                  <a:cubicBezTo>
                    <a:pt x="19220" y="1215"/>
                    <a:pt x="15910" y="2835"/>
                    <a:pt x="11664" y="4501"/>
                  </a:cubicBezTo>
                  <a:cubicBezTo>
                    <a:pt x="7853" y="5997"/>
                    <a:pt x="3583" y="7364"/>
                    <a:pt x="2649" y="7364"/>
                  </a:cubicBezTo>
                  <a:cubicBezTo>
                    <a:pt x="2543" y="7364"/>
                    <a:pt x="2480" y="7346"/>
                    <a:pt x="2466" y="7309"/>
                  </a:cubicBezTo>
                  <a:cubicBezTo>
                    <a:pt x="2420" y="7195"/>
                    <a:pt x="4041" y="6464"/>
                    <a:pt x="4726" y="6099"/>
                  </a:cubicBezTo>
                  <a:lnTo>
                    <a:pt x="4611" y="5780"/>
                  </a:lnTo>
                  <a:cubicBezTo>
                    <a:pt x="2512" y="6852"/>
                    <a:pt x="1" y="8199"/>
                    <a:pt x="138" y="8564"/>
                  </a:cubicBezTo>
                  <a:cubicBezTo>
                    <a:pt x="180" y="8669"/>
                    <a:pt x="357" y="8719"/>
                    <a:pt x="647" y="8719"/>
                  </a:cubicBezTo>
                  <a:cubicBezTo>
                    <a:pt x="2245" y="8719"/>
                    <a:pt x="7273" y="7224"/>
                    <a:pt x="12007" y="5369"/>
                  </a:cubicBezTo>
                  <a:cubicBezTo>
                    <a:pt x="17599" y="3178"/>
                    <a:pt x="21913" y="849"/>
                    <a:pt x="21639" y="187"/>
                  </a:cubicBezTo>
                  <a:cubicBezTo>
                    <a:pt x="21588" y="61"/>
                    <a:pt x="21383" y="1"/>
                    <a:pt x="21047"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79" name="Google Shape;1979;p47"/>
            <p:cNvSpPr/>
            <p:nvPr/>
          </p:nvSpPr>
          <p:spPr>
            <a:xfrm flipH="1">
              <a:off x="3524627" y="1696084"/>
              <a:ext cx="88468" cy="107678"/>
            </a:xfrm>
            <a:custGeom>
              <a:avLst/>
              <a:gdLst/>
              <a:ahLst/>
              <a:cxnLst/>
              <a:rect l="l" t="t" r="r" b="b"/>
              <a:pathLst>
                <a:path w="2534" h="3084" extrusionOk="0">
                  <a:moveTo>
                    <a:pt x="1247" y="1"/>
                  </a:moveTo>
                  <a:cubicBezTo>
                    <a:pt x="1176" y="1"/>
                    <a:pt x="1106" y="43"/>
                    <a:pt x="1073" y="110"/>
                  </a:cubicBezTo>
                  <a:cubicBezTo>
                    <a:pt x="1050" y="110"/>
                    <a:pt x="1027" y="133"/>
                    <a:pt x="1004" y="156"/>
                  </a:cubicBezTo>
                  <a:cubicBezTo>
                    <a:pt x="822" y="407"/>
                    <a:pt x="822" y="726"/>
                    <a:pt x="662" y="1000"/>
                  </a:cubicBezTo>
                  <a:cubicBezTo>
                    <a:pt x="662" y="1000"/>
                    <a:pt x="662" y="1023"/>
                    <a:pt x="639" y="1046"/>
                  </a:cubicBezTo>
                  <a:cubicBezTo>
                    <a:pt x="616" y="1046"/>
                    <a:pt x="571" y="1069"/>
                    <a:pt x="548" y="1114"/>
                  </a:cubicBezTo>
                  <a:cubicBezTo>
                    <a:pt x="411" y="1342"/>
                    <a:pt x="320" y="1594"/>
                    <a:pt x="114" y="1776"/>
                  </a:cubicBezTo>
                  <a:cubicBezTo>
                    <a:pt x="0" y="1913"/>
                    <a:pt x="0" y="2119"/>
                    <a:pt x="183" y="2187"/>
                  </a:cubicBezTo>
                  <a:cubicBezTo>
                    <a:pt x="342" y="2255"/>
                    <a:pt x="593" y="2370"/>
                    <a:pt x="730" y="2484"/>
                  </a:cubicBezTo>
                  <a:cubicBezTo>
                    <a:pt x="685" y="2552"/>
                    <a:pt x="616" y="2621"/>
                    <a:pt x="571" y="2689"/>
                  </a:cubicBezTo>
                  <a:cubicBezTo>
                    <a:pt x="435" y="2893"/>
                    <a:pt x="665" y="3084"/>
                    <a:pt x="877" y="3084"/>
                  </a:cubicBezTo>
                  <a:cubicBezTo>
                    <a:pt x="950" y="3084"/>
                    <a:pt x="1020" y="3061"/>
                    <a:pt x="1073" y="3009"/>
                  </a:cubicBezTo>
                  <a:cubicBezTo>
                    <a:pt x="1255" y="2826"/>
                    <a:pt x="1552" y="2552"/>
                    <a:pt x="1347" y="2278"/>
                  </a:cubicBezTo>
                  <a:cubicBezTo>
                    <a:pt x="1233" y="2119"/>
                    <a:pt x="1004" y="1982"/>
                    <a:pt x="776" y="1867"/>
                  </a:cubicBezTo>
                  <a:cubicBezTo>
                    <a:pt x="867" y="1708"/>
                    <a:pt x="959" y="1548"/>
                    <a:pt x="959" y="1365"/>
                  </a:cubicBezTo>
                  <a:cubicBezTo>
                    <a:pt x="1073" y="1411"/>
                    <a:pt x="1187" y="1457"/>
                    <a:pt x="1301" y="1525"/>
                  </a:cubicBezTo>
                  <a:cubicBezTo>
                    <a:pt x="1370" y="1571"/>
                    <a:pt x="1529" y="1616"/>
                    <a:pt x="1621" y="1708"/>
                  </a:cubicBezTo>
                  <a:cubicBezTo>
                    <a:pt x="1598" y="1708"/>
                    <a:pt x="1575" y="1730"/>
                    <a:pt x="1575" y="1753"/>
                  </a:cubicBezTo>
                  <a:cubicBezTo>
                    <a:pt x="1552" y="1776"/>
                    <a:pt x="1552" y="1776"/>
                    <a:pt x="1552" y="1776"/>
                  </a:cubicBezTo>
                  <a:cubicBezTo>
                    <a:pt x="1529" y="1822"/>
                    <a:pt x="1506" y="1867"/>
                    <a:pt x="1484" y="1913"/>
                  </a:cubicBezTo>
                  <a:cubicBezTo>
                    <a:pt x="1394" y="2107"/>
                    <a:pt x="1587" y="2223"/>
                    <a:pt x="1770" y="2223"/>
                  </a:cubicBezTo>
                  <a:cubicBezTo>
                    <a:pt x="1867" y="2223"/>
                    <a:pt x="1961" y="2190"/>
                    <a:pt x="2009" y="2119"/>
                  </a:cubicBezTo>
                  <a:cubicBezTo>
                    <a:pt x="2054" y="2096"/>
                    <a:pt x="2077" y="2073"/>
                    <a:pt x="2100" y="2027"/>
                  </a:cubicBezTo>
                  <a:cubicBezTo>
                    <a:pt x="2123" y="2027"/>
                    <a:pt x="2123" y="2004"/>
                    <a:pt x="2123" y="1982"/>
                  </a:cubicBezTo>
                  <a:cubicBezTo>
                    <a:pt x="2168" y="1936"/>
                    <a:pt x="2191" y="1890"/>
                    <a:pt x="2191" y="1845"/>
                  </a:cubicBezTo>
                  <a:cubicBezTo>
                    <a:pt x="2237" y="1685"/>
                    <a:pt x="2214" y="1525"/>
                    <a:pt x="2054" y="1388"/>
                  </a:cubicBezTo>
                  <a:cubicBezTo>
                    <a:pt x="1826" y="1228"/>
                    <a:pt x="1506" y="1091"/>
                    <a:pt x="1210" y="977"/>
                  </a:cubicBezTo>
                  <a:cubicBezTo>
                    <a:pt x="1301" y="795"/>
                    <a:pt x="1370" y="566"/>
                    <a:pt x="1347" y="361"/>
                  </a:cubicBezTo>
                  <a:lnTo>
                    <a:pt x="1347" y="361"/>
                  </a:lnTo>
                  <a:cubicBezTo>
                    <a:pt x="1484" y="452"/>
                    <a:pt x="1621" y="521"/>
                    <a:pt x="1758" y="612"/>
                  </a:cubicBezTo>
                  <a:cubicBezTo>
                    <a:pt x="1826" y="635"/>
                    <a:pt x="1895" y="681"/>
                    <a:pt x="1986" y="726"/>
                  </a:cubicBezTo>
                  <a:cubicBezTo>
                    <a:pt x="1986" y="726"/>
                    <a:pt x="1963" y="749"/>
                    <a:pt x="1963" y="749"/>
                  </a:cubicBezTo>
                  <a:cubicBezTo>
                    <a:pt x="1963" y="772"/>
                    <a:pt x="1940" y="772"/>
                    <a:pt x="1940" y="772"/>
                  </a:cubicBezTo>
                  <a:cubicBezTo>
                    <a:pt x="1895" y="817"/>
                    <a:pt x="1872" y="886"/>
                    <a:pt x="1849" y="954"/>
                  </a:cubicBezTo>
                  <a:cubicBezTo>
                    <a:pt x="1790" y="1116"/>
                    <a:pt x="1948" y="1220"/>
                    <a:pt x="2099" y="1220"/>
                  </a:cubicBezTo>
                  <a:cubicBezTo>
                    <a:pt x="2183" y="1220"/>
                    <a:pt x="2264" y="1188"/>
                    <a:pt x="2305" y="1114"/>
                  </a:cubicBezTo>
                  <a:cubicBezTo>
                    <a:pt x="2328" y="1069"/>
                    <a:pt x="2374" y="1000"/>
                    <a:pt x="2397" y="954"/>
                  </a:cubicBezTo>
                  <a:cubicBezTo>
                    <a:pt x="2397" y="954"/>
                    <a:pt x="2397" y="954"/>
                    <a:pt x="2419" y="932"/>
                  </a:cubicBezTo>
                  <a:cubicBezTo>
                    <a:pt x="2511" y="749"/>
                    <a:pt x="2534" y="589"/>
                    <a:pt x="2328" y="429"/>
                  </a:cubicBezTo>
                  <a:cubicBezTo>
                    <a:pt x="2031" y="247"/>
                    <a:pt x="1643" y="133"/>
                    <a:pt x="1324" y="19"/>
                  </a:cubicBezTo>
                  <a:cubicBezTo>
                    <a:pt x="1299" y="6"/>
                    <a:pt x="1273" y="1"/>
                    <a:pt x="1247"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80" name="Google Shape;1980;p47"/>
            <p:cNvSpPr/>
            <p:nvPr/>
          </p:nvSpPr>
          <p:spPr>
            <a:xfrm flipH="1">
              <a:off x="3374814" y="1547344"/>
              <a:ext cx="52613" cy="49405"/>
            </a:xfrm>
            <a:custGeom>
              <a:avLst/>
              <a:gdLst/>
              <a:ahLst/>
              <a:cxnLst/>
              <a:rect l="l" t="t" r="r" b="b"/>
              <a:pathLst>
                <a:path w="1507" h="1415" extrusionOk="0">
                  <a:moveTo>
                    <a:pt x="1076" y="267"/>
                  </a:moveTo>
                  <a:cubicBezTo>
                    <a:pt x="1079" y="267"/>
                    <a:pt x="1062" y="273"/>
                    <a:pt x="1027" y="284"/>
                  </a:cubicBezTo>
                  <a:cubicBezTo>
                    <a:pt x="1027" y="353"/>
                    <a:pt x="1027" y="375"/>
                    <a:pt x="1027" y="444"/>
                  </a:cubicBezTo>
                  <a:cubicBezTo>
                    <a:pt x="1027" y="444"/>
                    <a:pt x="1050" y="467"/>
                    <a:pt x="1050" y="467"/>
                  </a:cubicBezTo>
                  <a:cubicBezTo>
                    <a:pt x="936" y="421"/>
                    <a:pt x="822" y="375"/>
                    <a:pt x="731" y="330"/>
                  </a:cubicBezTo>
                  <a:cubicBezTo>
                    <a:pt x="776" y="330"/>
                    <a:pt x="822" y="307"/>
                    <a:pt x="868" y="307"/>
                  </a:cubicBezTo>
                  <a:cubicBezTo>
                    <a:pt x="913" y="307"/>
                    <a:pt x="959" y="284"/>
                    <a:pt x="1005" y="284"/>
                  </a:cubicBezTo>
                  <a:cubicBezTo>
                    <a:pt x="1050" y="273"/>
                    <a:pt x="1073" y="267"/>
                    <a:pt x="1076" y="267"/>
                  </a:cubicBezTo>
                  <a:close/>
                  <a:moveTo>
                    <a:pt x="1063" y="1"/>
                  </a:moveTo>
                  <a:cubicBezTo>
                    <a:pt x="961" y="1"/>
                    <a:pt x="857" y="17"/>
                    <a:pt x="776" y="33"/>
                  </a:cubicBezTo>
                  <a:cubicBezTo>
                    <a:pt x="571" y="79"/>
                    <a:pt x="366" y="102"/>
                    <a:pt x="183" y="147"/>
                  </a:cubicBezTo>
                  <a:cubicBezTo>
                    <a:pt x="0" y="170"/>
                    <a:pt x="69" y="375"/>
                    <a:pt x="229" y="375"/>
                  </a:cubicBezTo>
                  <a:cubicBezTo>
                    <a:pt x="229" y="421"/>
                    <a:pt x="251" y="444"/>
                    <a:pt x="297" y="467"/>
                  </a:cubicBezTo>
                  <a:cubicBezTo>
                    <a:pt x="480" y="581"/>
                    <a:pt x="662" y="672"/>
                    <a:pt x="845" y="786"/>
                  </a:cubicBezTo>
                  <a:cubicBezTo>
                    <a:pt x="890" y="809"/>
                    <a:pt x="936" y="832"/>
                    <a:pt x="959" y="855"/>
                  </a:cubicBezTo>
                  <a:cubicBezTo>
                    <a:pt x="959" y="855"/>
                    <a:pt x="1005" y="878"/>
                    <a:pt x="1027" y="900"/>
                  </a:cubicBezTo>
                  <a:cubicBezTo>
                    <a:pt x="1027" y="900"/>
                    <a:pt x="1027" y="900"/>
                    <a:pt x="1005" y="923"/>
                  </a:cubicBezTo>
                  <a:lnTo>
                    <a:pt x="959" y="969"/>
                  </a:lnTo>
                  <a:cubicBezTo>
                    <a:pt x="936" y="1015"/>
                    <a:pt x="890" y="1083"/>
                    <a:pt x="845" y="1129"/>
                  </a:cubicBezTo>
                  <a:cubicBezTo>
                    <a:pt x="845" y="1129"/>
                    <a:pt x="845" y="1152"/>
                    <a:pt x="845" y="1152"/>
                  </a:cubicBezTo>
                  <a:cubicBezTo>
                    <a:pt x="766" y="1294"/>
                    <a:pt x="906" y="1414"/>
                    <a:pt x="1052" y="1414"/>
                  </a:cubicBezTo>
                  <a:cubicBezTo>
                    <a:pt x="1117" y="1414"/>
                    <a:pt x="1184" y="1390"/>
                    <a:pt x="1233" y="1334"/>
                  </a:cubicBezTo>
                  <a:cubicBezTo>
                    <a:pt x="1324" y="1220"/>
                    <a:pt x="1461" y="1083"/>
                    <a:pt x="1484" y="946"/>
                  </a:cubicBezTo>
                  <a:cubicBezTo>
                    <a:pt x="1507" y="809"/>
                    <a:pt x="1415" y="695"/>
                    <a:pt x="1324" y="627"/>
                  </a:cubicBezTo>
                  <a:cubicBezTo>
                    <a:pt x="1256" y="581"/>
                    <a:pt x="1187" y="535"/>
                    <a:pt x="1119" y="512"/>
                  </a:cubicBezTo>
                  <a:cubicBezTo>
                    <a:pt x="1142" y="512"/>
                    <a:pt x="1164" y="490"/>
                    <a:pt x="1187" y="490"/>
                  </a:cubicBezTo>
                  <a:cubicBezTo>
                    <a:pt x="1370" y="398"/>
                    <a:pt x="1415" y="102"/>
                    <a:pt x="1187" y="10"/>
                  </a:cubicBezTo>
                  <a:cubicBezTo>
                    <a:pt x="1147" y="4"/>
                    <a:pt x="1105" y="1"/>
                    <a:pt x="106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81" name="Google Shape;1981;p47"/>
            <p:cNvSpPr/>
            <p:nvPr/>
          </p:nvSpPr>
          <p:spPr>
            <a:xfrm flipH="1">
              <a:off x="3154861" y="1503490"/>
              <a:ext cx="75586" cy="59984"/>
            </a:xfrm>
            <a:custGeom>
              <a:avLst/>
              <a:gdLst/>
              <a:ahLst/>
              <a:cxnLst/>
              <a:rect l="l" t="t" r="r" b="b"/>
              <a:pathLst>
                <a:path w="2165" h="1718" extrusionOk="0">
                  <a:moveTo>
                    <a:pt x="865" y="0"/>
                  </a:moveTo>
                  <a:cubicBezTo>
                    <a:pt x="833" y="0"/>
                    <a:pt x="802" y="3"/>
                    <a:pt x="772" y="11"/>
                  </a:cubicBezTo>
                  <a:cubicBezTo>
                    <a:pt x="612" y="34"/>
                    <a:pt x="544" y="148"/>
                    <a:pt x="521" y="308"/>
                  </a:cubicBezTo>
                  <a:cubicBezTo>
                    <a:pt x="521" y="422"/>
                    <a:pt x="544" y="559"/>
                    <a:pt x="544" y="696"/>
                  </a:cubicBezTo>
                  <a:cubicBezTo>
                    <a:pt x="544" y="718"/>
                    <a:pt x="544" y="810"/>
                    <a:pt x="544" y="924"/>
                  </a:cubicBezTo>
                  <a:cubicBezTo>
                    <a:pt x="477" y="897"/>
                    <a:pt x="402" y="886"/>
                    <a:pt x="329" y="886"/>
                  </a:cubicBezTo>
                  <a:cubicBezTo>
                    <a:pt x="277" y="886"/>
                    <a:pt x="226" y="892"/>
                    <a:pt x="179" y="901"/>
                  </a:cubicBezTo>
                  <a:cubicBezTo>
                    <a:pt x="87" y="924"/>
                    <a:pt x="19" y="992"/>
                    <a:pt x="19" y="1084"/>
                  </a:cubicBezTo>
                  <a:cubicBezTo>
                    <a:pt x="0" y="1287"/>
                    <a:pt x="192" y="1371"/>
                    <a:pt x="387" y="1371"/>
                  </a:cubicBezTo>
                  <a:cubicBezTo>
                    <a:pt x="432" y="1371"/>
                    <a:pt x="478" y="1366"/>
                    <a:pt x="521" y="1358"/>
                  </a:cubicBezTo>
                  <a:cubicBezTo>
                    <a:pt x="558" y="1407"/>
                    <a:pt x="627" y="1429"/>
                    <a:pt x="694" y="1429"/>
                  </a:cubicBezTo>
                  <a:cubicBezTo>
                    <a:pt x="753" y="1429"/>
                    <a:pt x="809" y="1412"/>
                    <a:pt x="841" y="1380"/>
                  </a:cubicBezTo>
                  <a:cubicBezTo>
                    <a:pt x="932" y="1289"/>
                    <a:pt x="978" y="1221"/>
                    <a:pt x="978" y="1107"/>
                  </a:cubicBezTo>
                  <a:cubicBezTo>
                    <a:pt x="1000" y="1015"/>
                    <a:pt x="1046" y="559"/>
                    <a:pt x="1000" y="445"/>
                  </a:cubicBezTo>
                  <a:lnTo>
                    <a:pt x="1000" y="445"/>
                  </a:lnTo>
                  <a:cubicBezTo>
                    <a:pt x="1046" y="467"/>
                    <a:pt x="1092" y="467"/>
                    <a:pt x="1160" y="467"/>
                  </a:cubicBezTo>
                  <a:cubicBezTo>
                    <a:pt x="1297" y="490"/>
                    <a:pt x="1480" y="490"/>
                    <a:pt x="1640" y="490"/>
                  </a:cubicBezTo>
                  <a:cubicBezTo>
                    <a:pt x="1617" y="582"/>
                    <a:pt x="1594" y="673"/>
                    <a:pt x="1594" y="764"/>
                  </a:cubicBezTo>
                  <a:cubicBezTo>
                    <a:pt x="1571" y="947"/>
                    <a:pt x="1571" y="1107"/>
                    <a:pt x="1571" y="1289"/>
                  </a:cubicBezTo>
                  <a:lnTo>
                    <a:pt x="1525" y="1289"/>
                  </a:lnTo>
                  <a:cubicBezTo>
                    <a:pt x="1453" y="1260"/>
                    <a:pt x="1363" y="1231"/>
                    <a:pt x="1271" y="1231"/>
                  </a:cubicBezTo>
                  <a:cubicBezTo>
                    <a:pt x="1218" y="1231"/>
                    <a:pt x="1165" y="1241"/>
                    <a:pt x="1115" y="1266"/>
                  </a:cubicBezTo>
                  <a:cubicBezTo>
                    <a:pt x="978" y="1335"/>
                    <a:pt x="909" y="1472"/>
                    <a:pt x="1023" y="1609"/>
                  </a:cubicBezTo>
                  <a:cubicBezTo>
                    <a:pt x="1080" y="1694"/>
                    <a:pt x="1181" y="1717"/>
                    <a:pt x="1282" y="1717"/>
                  </a:cubicBezTo>
                  <a:cubicBezTo>
                    <a:pt x="1344" y="1717"/>
                    <a:pt x="1405" y="1709"/>
                    <a:pt x="1457" y="1700"/>
                  </a:cubicBezTo>
                  <a:cubicBezTo>
                    <a:pt x="1548" y="1700"/>
                    <a:pt x="1640" y="1654"/>
                    <a:pt x="1708" y="1609"/>
                  </a:cubicBezTo>
                  <a:cubicBezTo>
                    <a:pt x="1777" y="1609"/>
                    <a:pt x="1868" y="1586"/>
                    <a:pt x="1868" y="1517"/>
                  </a:cubicBezTo>
                  <a:cubicBezTo>
                    <a:pt x="1936" y="1266"/>
                    <a:pt x="1982" y="1038"/>
                    <a:pt x="2050" y="810"/>
                  </a:cubicBezTo>
                  <a:cubicBezTo>
                    <a:pt x="2096" y="604"/>
                    <a:pt x="2165" y="422"/>
                    <a:pt x="2050" y="239"/>
                  </a:cubicBezTo>
                  <a:cubicBezTo>
                    <a:pt x="2026" y="190"/>
                    <a:pt x="1969" y="168"/>
                    <a:pt x="1910" y="168"/>
                  </a:cubicBezTo>
                  <a:cubicBezTo>
                    <a:pt x="1860" y="168"/>
                    <a:pt x="1808" y="185"/>
                    <a:pt x="1777" y="216"/>
                  </a:cubicBezTo>
                  <a:cubicBezTo>
                    <a:pt x="1640" y="148"/>
                    <a:pt x="1525" y="125"/>
                    <a:pt x="1366" y="102"/>
                  </a:cubicBezTo>
                  <a:cubicBezTo>
                    <a:pt x="1213" y="83"/>
                    <a:pt x="1028" y="0"/>
                    <a:pt x="86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82" name="Google Shape;1982;p47"/>
            <p:cNvSpPr/>
            <p:nvPr/>
          </p:nvSpPr>
          <p:spPr>
            <a:xfrm>
              <a:off x="3090828" y="1849258"/>
              <a:ext cx="115672" cy="110772"/>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83" name="Google Shape;1983;p47"/>
            <p:cNvSpPr/>
            <p:nvPr/>
          </p:nvSpPr>
          <p:spPr>
            <a:xfrm>
              <a:off x="4073526" y="1394399"/>
              <a:ext cx="60149" cy="8506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984" name="Google Shape;1984;p47"/>
          <p:cNvSpPr txBox="1">
            <a:spLocks noGrp="1"/>
          </p:cNvSpPr>
          <p:nvPr>
            <p:ph type="title"/>
          </p:nvPr>
        </p:nvSpPr>
        <p:spPr>
          <a:xfrm>
            <a:off x="810813" y="249300"/>
            <a:ext cx="2949300" cy="6225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3000" dirty="0">
                <a:latin typeface="Open Sans"/>
                <a:ea typeface="Open Sans"/>
                <a:cs typeface="Open Sans"/>
                <a:sym typeface="Open Sans"/>
              </a:rPr>
              <a:t>Writing K-2</a:t>
            </a:r>
            <a:endParaRPr sz="3000" dirty="0">
              <a:latin typeface="Open Sans"/>
              <a:ea typeface="Open Sans"/>
              <a:cs typeface="Open Sans"/>
              <a:sym typeface="Open Sans"/>
            </a:endParaRPr>
          </a:p>
        </p:txBody>
      </p:sp>
      <p:pic>
        <p:nvPicPr>
          <p:cNvPr id="1985" name="Google Shape;1985;p47"/>
          <p:cNvPicPr preferRelativeResize="0"/>
          <p:nvPr/>
        </p:nvPicPr>
        <p:blipFill rotWithShape="1">
          <a:blip r:embed="rId3">
            <a:alphaModFix/>
          </a:blip>
          <a:srcRect l="7052" r="6088" b="2084"/>
          <a:stretch/>
        </p:blipFill>
        <p:spPr>
          <a:xfrm>
            <a:off x="5113187" y="331272"/>
            <a:ext cx="3688425" cy="4066372"/>
          </a:xfrm>
          <a:prstGeom prst="rect">
            <a:avLst/>
          </a:prstGeom>
          <a:noFill/>
          <a:ln>
            <a:noFill/>
          </a:ln>
        </p:spPr>
      </p:pic>
      <p:sp>
        <p:nvSpPr>
          <p:cNvPr id="1986" name="Google Shape;1986;p47"/>
          <p:cNvSpPr txBox="1">
            <a:spLocks noGrp="1"/>
          </p:cNvSpPr>
          <p:nvPr>
            <p:ph type="body" idx="2"/>
          </p:nvPr>
        </p:nvSpPr>
        <p:spPr>
          <a:xfrm>
            <a:off x="359250" y="758100"/>
            <a:ext cx="2741400" cy="714300"/>
          </a:xfrm>
          <a:prstGeom prst="rect">
            <a:avLst/>
          </a:prstGeom>
        </p:spPr>
        <p:txBody>
          <a:bodyPr spcFirstLastPara="1" wrap="square" lIns="0" tIns="91425" rIns="91425" bIns="0" anchor="t" anchorCtr="0">
            <a:noAutofit/>
          </a:bodyPr>
          <a:lstStyle/>
          <a:p>
            <a:pPr marL="0" lvl="0" indent="0" algn="l" rtl="0">
              <a:lnSpc>
                <a:spcPct val="115000"/>
              </a:lnSpc>
              <a:spcBef>
                <a:spcPts val="0"/>
              </a:spcBef>
              <a:spcAft>
                <a:spcPts val="0"/>
              </a:spcAft>
              <a:buNone/>
            </a:pPr>
            <a:r>
              <a:rPr lang="en" sz="2100" u="sng" dirty="0">
                <a:latin typeface="Open Sans"/>
                <a:ea typeface="Open Sans"/>
                <a:cs typeface="Open Sans"/>
                <a:sym typeface="Open Sans"/>
              </a:rPr>
              <a:t>Automaticity:</a:t>
            </a:r>
            <a:r>
              <a:rPr lang="en" sz="2100" dirty="0">
                <a:latin typeface="Open Sans"/>
                <a:ea typeface="Open Sans"/>
                <a:cs typeface="Open Sans"/>
                <a:sym typeface="Open Sans"/>
              </a:rPr>
              <a:t> </a:t>
            </a:r>
            <a:endParaRPr sz="2100" dirty="0">
              <a:latin typeface="Open Sans"/>
              <a:ea typeface="Open Sans"/>
              <a:cs typeface="Open Sans"/>
              <a:sym typeface="Open Sans"/>
            </a:endParaRPr>
          </a:p>
          <a:p>
            <a:pPr marL="0" lvl="0" indent="0" algn="l" rtl="0">
              <a:lnSpc>
                <a:spcPct val="115000"/>
              </a:lnSpc>
              <a:spcBef>
                <a:spcPts val="0"/>
              </a:spcBef>
              <a:spcAft>
                <a:spcPts val="0"/>
              </a:spcAft>
              <a:buNone/>
            </a:pPr>
            <a:endParaRPr sz="2100" dirty="0"/>
          </a:p>
        </p:txBody>
      </p:sp>
      <p:pic>
        <p:nvPicPr>
          <p:cNvPr id="1987" name="Google Shape;1987;p47"/>
          <p:cNvPicPr preferRelativeResize="0"/>
          <p:nvPr/>
        </p:nvPicPr>
        <p:blipFill rotWithShape="1">
          <a:blip r:embed="rId4">
            <a:alphaModFix/>
          </a:blip>
          <a:srcRect t="12301" b="22543"/>
          <a:stretch/>
        </p:blipFill>
        <p:spPr>
          <a:xfrm>
            <a:off x="937740" y="2604151"/>
            <a:ext cx="3093074" cy="2133900"/>
          </a:xfrm>
          <a:prstGeom prst="rect">
            <a:avLst/>
          </a:prstGeom>
          <a:noFill/>
          <a:ln>
            <a:noFill/>
          </a:ln>
        </p:spPr>
      </p:pic>
      <p:sp>
        <p:nvSpPr>
          <p:cNvPr id="1988" name="Google Shape;1988;p47"/>
          <p:cNvSpPr txBox="1">
            <a:spLocks noGrp="1"/>
          </p:cNvSpPr>
          <p:nvPr>
            <p:ph type="body" idx="2"/>
          </p:nvPr>
        </p:nvSpPr>
        <p:spPr>
          <a:xfrm>
            <a:off x="2324576" y="804000"/>
            <a:ext cx="2741400" cy="622500"/>
          </a:xfrm>
          <a:prstGeom prst="rect">
            <a:avLst/>
          </a:prstGeom>
        </p:spPr>
        <p:txBody>
          <a:bodyPr spcFirstLastPara="1" wrap="square" lIns="0" tIns="91425" rIns="91425" bIns="0" anchor="t" anchorCtr="0">
            <a:normAutofit/>
          </a:bodyPr>
          <a:lstStyle/>
          <a:p>
            <a:pPr marL="0" lvl="0" indent="0" algn="l" rtl="0">
              <a:lnSpc>
                <a:spcPct val="100000"/>
              </a:lnSpc>
              <a:spcBef>
                <a:spcPts val="0"/>
              </a:spcBef>
              <a:spcAft>
                <a:spcPts val="0"/>
              </a:spcAft>
              <a:buNone/>
            </a:pPr>
            <a:r>
              <a:rPr lang="en" sz="2100" u="sng" dirty="0">
                <a:latin typeface="Open Sans"/>
                <a:ea typeface="Open Sans"/>
                <a:cs typeface="Open Sans"/>
                <a:sym typeface="Open Sans"/>
              </a:rPr>
              <a:t>Strong Foundation: </a:t>
            </a:r>
            <a:endParaRPr dirty="0"/>
          </a:p>
        </p:txBody>
      </p:sp>
      <p:graphicFrame>
        <p:nvGraphicFramePr>
          <p:cNvPr id="1989" name="Google Shape;1989;p47"/>
          <p:cNvGraphicFramePr/>
          <p:nvPr/>
        </p:nvGraphicFramePr>
        <p:xfrm>
          <a:off x="63050" y="1091650"/>
          <a:ext cx="2072025" cy="1567277"/>
        </p:xfrm>
        <a:graphic>
          <a:graphicData uri="http://schemas.openxmlformats.org/drawingml/2006/table">
            <a:tbl>
              <a:tblPr>
                <a:noFill/>
                <a:tableStyleId>{F9EE4A89-EC57-469F-B01E-CB606B0C031F}</a:tableStyleId>
              </a:tblPr>
              <a:tblGrid>
                <a:gridCol w="2072025">
                  <a:extLst>
                    <a:ext uri="{9D8B030D-6E8A-4147-A177-3AD203B41FA5}">
                      <a16:colId xmlns:a16="http://schemas.microsoft.com/office/drawing/2014/main" val="20000"/>
                    </a:ext>
                  </a:extLst>
                </a:gridCol>
              </a:tblGrid>
              <a:tr h="381000">
                <a:tc>
                  <a:txBody>
                    <a:bodyPr/>
                    <a:lstStyle/>
                    <a:p>
                      <a:pPr marL="342900" lvl="0" indent="-177800" algn="l" rtl="0">
                        <a:lnSpc>
                          <a:spcPct val="115000"/>
                        </a:lnSpc>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Handwriting </a:t>
                      </a:r>
                      <a:endParaRPr sz="1600" dirty="0">
                        <a:solidFill>
                          <a:schemeClr val="dk1"/>
                        </a:solidFill>
                        <a:latin typeface="Open Sans"/>
                        <a:ea typeface="Open Sans"/>
                        <a:cs typeface="Open Sans"/>
                        <a:sym typeface="Open Sans"/>
                      </a:endParaRPr>
                    </a:p>
                    <a:p>
                      <a:pPr marL="342900" lvl="0" indent="-177800" algn="l" rtl="0">
                        <a:lnSpc>
                          <a:spcPct val="115000"/>
                        </a:lnSpc>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Writing Fluency</a:t>
                      </a:r>
                      <a:endParaRPr sz="1600" dirty="0">
                        <a:solidFill>
                          <a:schemeClr val="dk1"/>
                        </a:solidFill>
                        <a:latin typeface="Open Sans"/>
                        <a:ea typeface="Open Sans"/>
                        <a:cs typeface="Open Sans"/>
                        <a:sym typeface="Open Sans"/>
                      </a:endParaRPr>
                    </a:p>
                    <a:p>
                      <a:pPr marL="342900" lvl="0" indent="-177800" algn="l" rtl="0">
                        <a:lnSpc>
                          <a:spcPct val="115000"/>
                        </a:lnSpc>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Early Spelling</a:t>
                      </a:r>
                      <a:endParaRPr sz="1600" dirty="0">
                        <a:solidFill>
                          <a:schemeClr val="dk1"/>
                        </a:solidFill>
                        <a:latin typeface="Open Sans"/>
                        <a:ea typeface="Open Sans"/>
                        <a:cs typeface="Open Sans"/>
                        <a:sym typeface="Open Sans"/>
                      </a:endParaRPr>
                    </a:p>
                    <a:p>
                      <a:pPr marL="342900" lvl="0" indent="-177800" algn="l" rtl="0">
                        <a:lnSpc>
                          <a:spcPct val="115000"/>
                        </a:lnSpc>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Punctuation</a:t>
                      </a:r>
                      <a:endParaRPr sz="1600" dirty="0">
                        <a:solidFill>
                          <a:schemeClr val="dk1"/>
                        </a:solidFill>
                        <a:latin typeface="Open Sans"/>
                        <a:ea typeface="Open Sans"/>
                        <a:cs typeface="Open Sans"/>
                        <a:sym typeface="Open Sans"/>
                      </a:endParaRPr>
                    </a:p>
                    <a:p>
                      <a:pPr marL="342900" lvl="0" indent="-177800" algn="l" rtl="0">
                        <a:lnSpc>
                          <a:spcPct val="115000"/>
                        </a:lnSpc>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Capitalization</a:t>
                      </a:r>
                      <a:endParaRPr sz="1600" dirty="0">
                        <a:solidFill>
                          <a:schemeClr val="dk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90" name="Google Shape;1990;p47"/>
          <p:cNvGraphicFramePr/>
          <p:nvPr>
            <p:extLst>
              <p:ext uri="{D42A27DB-BD31-4B8C-83A1-F6EECF244321}">
                <p14:modId xmlns:p14="http://schemas.microsoft.com/office/powerpoint/2010/main" val="3175654186"/>
              </p:ext>
            </p:extLst>
          </p:nvPr>
        </p:nvGraphicFramePr>
        <p:xfrm>
          <a:off x="2189537" y="1137135"/>
          <a:ext cx="2413725" cy="670530"/>
        </p:xfrm>
        <a:graphic>
          <a:graphicData uri="http://schemas.openxmlformats.org/drawingml/2006/table">
            <a:tbl>
              <a:tblPr>
                <a:noFill/>
                <a:tableStyleId>{F9EE4A89-EC57-469F-B01E-CB606B0C031F}</a:tableStyleId>
              </a:tblPr>
              <a:tblGrid>
                <a:gridCol w="2413725">
                  <a:extLst>
                    <a:ext uri="{9D8B030D-6E8A-4147-A177-3AD203B41FA5}">
                      <a16:colId xmlns:a16="http://schemas.microsoft.com/office/drawing/2014/main" val="20000"/>
                    </a:ext>
                  </a:extLst>
                </a:gridCol>
              </a:tblGrid>
              <a:tr h="381000">
                <a:tc>
                  <a:txBody>
                    <a:bodyPr/>
                    <a:lstStyle/>
                    <a:p>
                      <a:pPr marL="342900" lvl="0" indent="-177800" algn="l" rtl="0">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Sentence Structure</a:t>
                      </a:r>
                      <a:endParaRPr sz="1600" dirty="0">
                        <a:solidFill>
                          <a:schemeClr val="dk1"/>
                        </a:solidFill>
                        <a:latin typeface="Open Sans"/>
                        <a:ea typeface="Open Sans"/>
                        <a:cs typeface="Open Sans"/>
                        <a:sym typeface="Open Sans"/>
                      </a:endParaRPr>
                    </a:p>
                    <a:p>
                      <a:pPr marL="342900" lvl="0" indent="-177800" algn="l" rtl="0">
                        <a:spcBef>
                          <a:spcPts val="0"/>
                        </a:spcBef>
                        <a:spcAft>
                          <a:spcPts val="0"/>
                        </a:spcAft>
                        <a:buClr>
                          <a:schemeClr val="dk1"/>
                        </a:buClr>
                        <a:buSzPts val="1000"/>
                        <a:buFont typeface="Open Sans"/>
                        <a:buChar char="●"/>
                      </a:pPr>
                      <a:r>
                        <a:rPr lang="en" sz="1600" dirty="0">
                          <a:solidFill>
                            <a:schemeClr val="dk1"/>
                          </a:solidFill>
                          <a:latin typeface="Open Sans"/>
                          <a:ea typeface="Open Sans"/>
                          <a:cs typeface="Open Sans"/>
                          <a:sym typeface="Open Sans"/>
                        </a:rPr>
                        <a:t>Spelling Complexity</a:t>
                      </a:r>
                      <a:endParaRPr sz="1600" dirty="0">
                        <a:solidFill>
                          <a:schemeClr val="dk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1991" name="Google Shape;1991;p47"/>
          <p:cNvGrpSpPr/>
          <p:nvPr/>
        </p:nvGrpSpPr>
        <p:grpSpPr>
          <a:xfrm rot="35337">
            <a:off x="786164" y="4475950"/>
            <a:ext cx="303151" cy="343412"/>
            <a:chOff x="6746370" y="3952143"/>
            <a:chExt cx="198478" cy="209909"/>
          </a:xfrm>
        </p:grpSpPr>
        <p:sp>
          <p:nvSpPr>
            <p:cNvPr id="1992" name="Google Shape;1992;p47"/>
            <p:cNvSpPr/>
            <p:nvPr/>
          </p:nvSpPr>
          <p:spPr>
            <a:xfrm flipH="1">
              <a:off x="6824470" y="3952946"/>
              <a:ext cx="120378" cy="118781"/>
            </a:xfrm>
            <a:custGeom>
              <a:avLst/>
              <a:gdLst/>
              <a:ahLst/>
              <a:cxnLst/>
              <a:rect l="l" t="t" r="r" b="b"/>
              <a:pathLst>
                <a:path w="3448" h="3402" extrusionOk="0">
                  <a:moveTo>
                    <a:pt x="115" y="0"/>
                  </a:moveTo>
                  <a:cubicBezTo>
                    <a:pt x="115" y="0"/>
                    <a:pt x="1" y="3333"/>
                    <a:pt x="115" y="3401"/>
                  </a:cubicBezTo>
                  <a:lnTo>
                    <a:pt x="3447" y="685"/>
                  </a:lnTo>
                  <a:lnTo>
                    <a:pt x="115"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3" name="Google Shape;1993;p47"/>
            <p:cNvSpPr/>
            <p:nvPr/>
          </p:nvSpPr>
          <p:spPr>
            <a:xfrm flipH="1">
              <a:off x="6746370" y="3976863"/>
              <a:ext cx="194498" cy="185189"/>
            </a:xfrm>
            <a:custGeom>
              <a:avLst/>
              <a:gdLst/>
              <a:ahLst/>
              <a:cxnLst/>
              <a:rect l="l" t="t" r="r" b="b"/>
              <a:pathLst>
                <a:path w="5571" h="5304" extrusionOk="0">
                  <a:moveTo>
                    <a:pt x="3333" y="0"/>
                  </a:moveTo>
                  <a:lnTo>
                    <a:pt x="1" y="2716"/>
                  </a:lnTo>
                  <a:lnTo>
                    <a:pt x="1462" y="4520"/>
                  </a:lnTo>
                  <a:cubicBezTo>
                    <a:pt x="1887" y="5035"/>
                    <a:pt x="2509" y="5303"/>
                    <a:pt x="3135" y="5303"/>
                  </a:cubicBezTo>
                  <a:cubicBezTo>
                    <a:pt x="3616" y="5303"/>
                    <a:pt x="4100" y="5144"/>
                    <a:pt x="4498" y="4816"/>
                  </a:cubicBezTo>
                  <a:cubicBezTo>
                    <a:pt x="5433" y="4063"/>
                    <a:pt x="5570" y="2716"/>
                    <a:pt x="4817" y="1803"/>
                  </a:cubicBezTo>
                  <a:lnTo>
                    <a:pt x="3333" y="0"/>
                  </a:ln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4" name="Google Shape;1994;p47"/>
            <p:cNvSpPr/>
            <p:nvPr/>
          </p:nvSpPr>
          <p:spPr>
            <a:xfrm flipH="1">
              <a:off x="6907352" y="3952143"/>
              <a:ext cx="35087" cy="37499"/>
            </a:xfrm>
            <a:custGeom>
              <a:avLst/>
              <a:gdLst/>
              <a:ahLst/>
              <a:cxnLst/>
              <a:rect l="l" t="t" r="r" b="b"/>
              <a:pathLst>
                <a:path w="1005" h="1074" extrusionOk="0">
                  <a:moveTo>
                    <a:pt x="46" y="1"/>
                  </a:moveTo>
                  <a:lnTo>
                    <a:pt x="0" y="1073"/>
                  </a:lnTo>
                  <a:lnTo>
                    <a:pt x="1005" y="206"/>
                  </a:lnTo>
                  <a:lnTo>
                    <a:pt x="46" y="1"/>
                  </a:ln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5" name="Google Shape;1995;p47"/>
            <p:cNvSpPr/>
            <p:nvPr/>
          </p:nvSpPr>
          <p:spPr>
            <a:xfrm flipH="1">
              <a:off x="6814902" y="4032483"/>
              <a:ext cx="61411" cy="57714"/>
            </a:xfrm>
            <a:custGeom>
              <a:avLst/>
              <a:gdLst/>
              <a:ahLst/>
              <a:cxnLst/>
              <a:rect l="l" t="t" r="r" b="b"/>
              <a:pathLst>
                <a:path w="1759" h="1653" extrusionOk="0">
                  <a:moveTo>
                    <a:pt x="882" y="1"/>
                  </a:moveTo>
                  <a:cubicBezTo>
                    <a:pt x="855" y="1"/>
                    <a:pt x="827" y="2"/>
                    <a:pt x="800" y="5"/>
                  </a:cubicBezTo>
                  <a:cubicBezTo>
                    <a:pt x="343" y="51"/>
                    <a:pt x="1" y="461"/>
                    <a:pt x="46" y="918"/>
                  </a:cubicBezTo>
                  <a:cubicBezTo>
                    <a:pt x="111" y="1345"/>
                    <a:pt x="475" y="1653"/>
                    <a:pt x="877" y="1653"/>
                  </a:cubicBezTo>
                  <a:cubicBezTo>
                    <a:pt x="904" y="1653"/>
                    <a:pt x="932" y="1651"/>
                    <a:pt x="959" y="1648"/>
                  </a:cubicBezTo>
                  <a:cubicBezTo>
                    <a:pt x="1416" y="1603"/>
                    <a:pt x="1758" y="1192"/>
                    <a:pt x="1690" y="735"/>
                  </a:cubicBezTo>
                  <a:cubicBezTo>
                    <a:pt x="1647" y="308"/>
                    <a:pt x="1284" y="1"/>
                    <a:pt x="882" y="1"/>
                  </a:cubicBezTo>
                  <a:close/>
                </a:path>
              </a:pathLst>
            </a:custGeom>
            <a:solidFill>
              <a:srgbClr val="D3603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6" name="Google Shape;1996;p47"/>
            <p:cNvSpPr/>
            <p:nvPr/>
          </p:nvSpPr>
          <p:spPr>
            <a:xfrm flipH="1">
              <a:off x="6817311" y="4033286"/>
              <a:ext cx="59770" cy="56283"/>
            </a:xfrm>
            <a:custGeom>
              <a:avLst/>
              <a:gdLst/>
              <a:ahLst/>
              <a:cxnLst/>
              <a:rect l="l" t="t" r="r" b="b"/>
              <a:pathLst>
                <a:path w="1712" h="1612" extrusionOk="0">
                  <a:moveTo>
                    <a:pt x="859" y="0"/>
                  </a:moveTo>
                  <a:cubicBezTo>
                    <a:pt x="831" y="0"/>
                    <a:pt x="804" y="2"/>
                    <a:pt x="776" y="5"/>
                  </a:cubicBezTo>
                  <a:cubicBezTo>
                    <a:pt x="320" y="50"/>
                    <a:pt x="0" y="438"/>
                    <a:pt x="68" y="895"/>
                  </a:cubicBezTo>
                  <a:cubicBezTo>
                    <a:pt x="110" y="1291"/>
                    <a:pt x="438" y="1611"/>
                    <a:pt x="842" y="1611"/>
                  </a:cubicBezTo>
                  <a:cubicBezTo>
                    <a:pt x="880" y="1611"/>
                    <a:pt x="919" y="1608"/>
                    <a:pt x="959" y="1603"/>
                  </a:cubicBezTo>
                  <a:cubicBezTo>
                    <a:pt x="1392" y="1557"/>
                    <a:pt x="1712" y="1169"/>
                    <a:pt x="1666" y="712"/>
                  </a:cubicBezTo>
                  <a:cubicBezTo>
                    <a:pt x="1624" y="306"/>
                    <a:pt x="1261" y="0"/>
                    <a:pt x="859" y="0"/>
                  </a:cubicBezTo>
                  <a:close/>
                </a:path>
              </a:pathLst>
            </a:custGeom>
            <a:solidFill>
              <a:srgbClr val="FF82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7" name="Google Shape;1997;p47"/>
            <p:cNvSpPr/>
            <p:nvPr/>
          </p:nvSpPr>
          <p:spPr>
            <a:xfrm flipH="1">
              <a:off x="6822094" y="4038035"/>
              <a:ext cx="49436" cy="46612"/>
            </a:xfrm>
            <a:custGeom>
              <a:avLst/>
              <a:gdLst/>
              <a:ahLst/>
              <a:cxnLst/>
              <a:rect l="l" t="t" r="r" b="b"/>
              <a:pathLst>
                <a:path w="1416" h="1335" extrusionOk="0">
                  <a:moveTo>
                    <a:pt x="719" y="1"/>
                  </a:moveTo>
                  <a:cubicBezTo>
                    <a:pt x="693" y="1"/>
                    <a:pt x="667" y="2"/>
                    <a:pt x="640" y="6"/>
                  </a:cubicBezTo>
                  <a:cubicBezTo>
                    <a:pt x="275" y="51"/>
                    <a:pt x="1" y="371"/>
                    <a:pt x="46" y="736"/>
                  </a:cubicBezTo>
                  <a:cubicBezTo>
                    <a:pt x="89" y="1075"/>
                    <a:pt x="366" y="1335"/>
                    <a:pt x="697" y="1335"/>
                  </a:cubicBezTo>
                  <a:cubicBezTo>
                    <a:pt x="724" y="1335"/>
                    <a:pt x="750" y="1333"/>
                    <a:pt x="777" y="1330"/>
                  </a:cubicBezTo>
                  <a:cubicBezTo>
                    <a:pt x="1142" y="1284"/>
                    <a:pt x="1416" y="964"/>
                    <a:pt x="1370" y="599"/>
                  </a:cubicBezTo>
                  <a:cubicBezTo>
                    <a:pt x="1328" y="261"/>
                    <a:pt x="1051" y="1"/>
                    <a:pt x="71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8" name="Google Shape;1998;p47"/>
            <p:cNvSpPr/>
            <p:nvPr/>
          </p:nvSpPr>
          <p:spPr>
            <a:xfrm flipH="1">
              <a:off x="6856343" y="4074067"/>
              <a:ext cx="5621" cy="5133"/>
            </a:xfrm>
            <a:custGeom>
              <a:avLst/>
              <a:gdLst/>
              <a:ahLst/>
              <a:cxnLst/>
              <a:rect l="l" t="t" r="r" b="b"/>
              <a:pathLst>
                <a:path w="161" h="147" extrusionOk="0">
                  <a:moveTo>
                    <a:pt x="115" y="1"/>
                  </a:moveTo>
                  <a:cubicBezTo>
                    <a:pt x="69" y="1"/>
                    <a:pt x="24" y="24"/>
                    <a:pt x="24" y="47"/>
                  </a:cubicBezTo>
                  <a:cubicBezTo>
                    <a:pt x="1" y="92"/>
                    <a:pt x="24" y="138"/>
                    <a:pt x="69" y="138"/>
                  </a:cubicBezTo>
                  <a:cubicBezTo>
                    <a:pt x="81" y="144"/>
                    <a:pt x="92" y="147"/>
                    <a:pt x="101" y="147"/>
                  </a:cubicBezTo>
                  <a:cubicBezTo>
                    <a:pt x="127" y="147"/>
                    <a:pt x="144" y="126"/>
                    <a:pt x="160" y="92"/>
                  </a:cubicBezTo>
                  <a:cubicBezTo>
                    <a:pt x="160" y="47"/>
                    <a:pt x="138" y="24"/>
                    <a:pt x="11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999" name="Google Shape;1999;p47"/>
            <p:cNvSpPr/>
            <p:nvPr/>
          </p:nvSpPr>
          <p:spPr>
            <a:xfrm flipH="1">
              <a:off x="6855959" y="4044529"/>
              <a:ext cx="13965" cy="28979"/>
            </a:xfrm>
            <a:custGeom>
              <a:avLst/>
              <a:gdLst/>
              <a:ahLst/>
              <a:cxnLst/>
              <a:rect l="l" t="t" r="r" b="b"/>
              <a:pathLst>
                <a:path w="400" h="830" extrusionOk="0">
                  <a:moveTo>
                    <a:pt x="305" y="1"/>
                  </a:moveTo>
                  <a:cubicBezTo>
                    <a:pt x="287" y="1"/>
                    <a:pt x="269" y="8"/>
                    <a:pt x="252" y="25"/>
                  </a:cubicBezTo>
                  <a:cubicBezTo>
                    <a:pt x="69" y="231"/>
                    <a:pt x="0" y="527"/>
                    <a:pt x="137" y="801"/>
                  </a:cubicBezTo>
                  <a:cubicBezTo>
                    <a:pt x="151" y="821"/>
                    <a:pt x="170" y="830"/>
                    <a:pt x="189" y="830"/>
                  </a:cubicBezTo>
                  <a:cubicBezTo>
                    <a:pt x="236" y="830"/>
                    <a:pt x="284" y="781"/>
                    <a:pt x="252" y="733"/>
                  </a:cubicBezTo>
                  <a:cubicBezTo>
                    <a:pt x="160" y="527"/>
                    <a:pt x="206" y="276"/>
                    <a:pt x="366" y="116"/>
                  </a:cubicBezTo>
                  <a:cubicBezTo>
                    <a:pt x="400" y="65"/>
                    <a:pt x="357" y="1"/>
                    <a:pt x="30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0" name="Google Shape;2000;p47"/>
            <p:cNvSpPr/>
            <p:nvPr/>
          </p:nvSpPr>
          <p:spPr>
            <a:xfrm flipH="1">
              <a:off x="6783028" y="3952143"/>
              <a:ext cx="160213" cy="209909"/>
            </a:xfrm>
            <a:custGeom>
              <a:avLst/>
              <a:gdLst/>
              <a:ahLst/>
              <a:cxnLst/>
              <a:rect l="l" t="t" r="r" b="b"/>
              <a:pathLst>
                <a:path w="4589" h="6012" extrusionOk="0">
                  <a:moveTo>
                    <a:pt x="69" y="1"/>
                  </a:moveTo>
                  <a:cubicBezTo>
                    <a:pt x="69" y="1"/>
                    <a:pt x="46" y="480"/>
                    <a:pt x="46" y="1096"/>
                  </a:cubicBezTo>
                  <a:cubicBezTo>
                    <a:pt x="23" y="2078"/>
                    <a:pt x="1" y="3379"/>
                    <a:pt x="69" y="3424"/>
                  </a:cubicBezTo>
                  <a:lnTo>
                    <a:pt x="1530" y="5228"/>
                  </a:lnTo>
                  <a:cubicBezTo>
                    <a:pt x="1955" y="5743"/>
                    <a:pt x="2577" y="6011"/>
                    <a:pt x="3203" y="6011"/>
                  </a:cubicBezTo>
                  <a:cubicBezTo>
                    <a:pt x="3684" y="6011"/>
                    <a:pt x="4168" y="5852"/>
                    <a:pt x="4566" y="5524"/>
                  </a:cubicBezTo>
                  <a:cubicBezTo>
                    <a:pt x="4588" y="5524"/>
                    <a:pt x="4588" y="5524"/>
                    <a:pt x="4588" y="5501"/>
                  </a:cubicBezTo>
                  <a:lnTo>
                    <a:pt x="4588" y="5501"/>
                  </a:lnTo>
                  <a:cubicBezTo>
                    <a:pt x="4208" y="5634"/>
                    <a:pt x="3889" y="5685"/>
                    <a:pt x="3626" y="5685"/>
                  </a:cubicBezTo>
                  <a:cubicBezTo>
                    <a:pt x="3209" y="5685"/>
                    <a:pt x="2930" y="5559"/>
                    <a:pt x="2762" y="5433"/>
                  </a:cubicBezTo>
                  <a:cubicBezTo>
                    <a:pt x="2420" y="5182"/>
                    <a:pt x="777" y="2945"/>
                    <a:pt x="777" y="2945"/>
                  </a:cubicBezTo>
                  <a:lnTo>
                    <a:pt x="69" y="1"/>
                  </a:lnTo>
                  <a:close/>
                </a:path>
              </a:pathLst>
            </a:custGeom>
            <a:solidFill>
              <a:srgbClr val="0C0044">
                <a:alpha val="147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1" name="Google Shape;2001;p47"/>
            <p:cNvSpPr/>
            <p:nvPr/>
          </p:nvSpPr>
          <p:spPr>
            <a:xfrm flipH="1">
              <a:off x="6787006" y="3999174"/>
              <a:ext cx="36693" cy="43050"/>
            </a:xfrm>
            <a:custGeom>
              <a:avLst/>
              <a:gdLst/>
              <a:ahLst/>
              <a:cxnLst/>
              <a:rect l="l" t="t" r="r" b="b"/>
              <a:pathLst>
                <a:path w="1051" h="1233" fill="none" extrusionOk="0">
                  <a:moveTo>
                    <a:pt x="0" y="0"/>
                  </a:moveTo>
                  <a:lnTo>
                    <a:pt x="1050" y="1233"/>
                  </a:lnTo>
                </a:path>
              </a:pathLst>
            </a:custGeom>
            <a:noFill/>
            <a:ln w="6850" cap="rnd" cmpd="sng">
              <a:solidFill>
                <a:srgbClr val="FBD87E"/>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2002" name="Google Shape;2002;p47"/>
          <p:cNvGrpSpPr/>
          <p:nvPr/>
        </p:nvGrpSpPr>
        <p:grpSpPr>
          <a:xfrm rot="10175388">
            <a:off x="8578213" y="167070"/>
            <a:ext cx="303163" cy="343396"/>
            <a:chOff x="6746370" y="3952143"/>
            <a:chExt cx="198478" cy="209909"/>
          </a:xfrm>
        </p:grpSpPr>
        <p:sp>
          <p:nvSpPr>
            <p:cNvPr id="2003" name="Google Shape;2003;p47"/>
            <p:cNvSpPr/>
            <p:nvPr/>
          </p:nvSpPr>
          <p:spPr>
            <a:xfrm flipH="1">
              <a:off x="6824470" y="3952946"/>
              <a:ext cx="120378" cy="118781"/>
            </a:xfrm>
            <a:custGeom>
              <a:avLst/>
              <a:gdLst/>
              <a:ahLst/>
              <a:cxnLst/>
              <a:rect l="l" t="t" r="r" b="b"/>
              <a:pathLst>
                <a:path w="3448" h="3402" extrusionOk="0">
                  <a:moveTo>
                    <a:pt x="115" y="0"/>
                  </a:moveTo>
                  <a:cubicBezTo>
                    <a:pt x="115" y="0"/>
                    <a:pt x="1" y="3333"/>
                    <a:pt x="115" y="3401"/>
                  </a:cubicBezTo>
                  <a:lnTo>
                    <a:pt x="3447" y="685"/>
                  </a:lnTo>
                  <a:lnTo>
                    <a:pt x="115" y="0"/>
                  </a:lnTo>
                  <a:close/>
                </a:path>
              </a:pathLst>
            </a:custGeom>
            <a:solidFill>
              <a:srgbClr val="F8C2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4" name="Google Shape;2004;p47"/>
            <p:cNvSpPr/>
            <p:nvPr/>
          </p:nvSpPr>
          <p:spPr>
            <a:xfrm flipH="1">
              <a:off x="6746370" y="3976863"/>
              <a:ext cx="194498" cy="185189"/>
            </a:xfrm>
            <a:custGeom>
              <a:avLst/>
              <a:gdLst/>
              <a:ahLst/>
              <a:cxnLst/>
              <a:rect l="l" t="t" r="r" b="b"/>
              <a:pathLst>
                <a:path w="5571" h="5304" extrusionOk="0">
                  <a:moveTo>
                    <a:pt x="3333" y="0"/>
                  </a:moveTo>
                  <a:lnTo>
                    <a:pt x="1" y="2716"/>
                  </a:lnTo>
                  <a:lnTo>
                    <a:pt x="1462" y="4520"/>
                  </a:lnTo>
                  <a:cubicBezTo>
                    <a:pt x="1887" y="5035"/>
                    <a:pt x="2509" y="5303"/>
                    <a:pt x="3135" y="5303"/>
                  </a:cubicBezTo>
                  <a:cubicBezTo>
                    <a:pt x="3616" y="5303"/>
                    <a:pt x="4100" y="5144"/>
                    <a:pt x="4498" y="4816"/>
                  </a:cubicBezTo>
                  <a:cubicBezTo>
                    <a:pt x="5433" y="4063"/>
                    <a:pt x="5570" y="2716"/>
                    <a:pt x="4817" y="1803"/>
                  </a:cubicBezTo>
                  <a:lnTo>
                    <a:pt x="3333" y="0"/>
                  </a:ln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5" name="Google Shape;2005;p47"/>
            <p:cNvSpPr/>
            <p:nvPr/>
          </p:nvSpPr>
          <p:spPr>
            <a:xfrm flipH="1">
              <a:off x="6907352" y="3952143"/>
              <a:ext cx="35087" cy="37499"/>
            </a:xfrm>
            <a:custGeom>
              <a:avLst/>
              <a:gdLst/>
              <a:ahLst/>
              <a:cxnLst/>
              <a:rect l="l" t="t" r="r" b="b"/>
              <a:pathLst>
                <a:path w="1005" h="1074" extrusionOk="0">
                  <a:moveTo>
                    <a:pt x="46" y="1"/>
                  </a:moveTo>
                  <a:lnTo>
                    <a:pt x="0" y="1073"/>
                  </a:lnTo>
                  <a:lnTo>
                    <a:pt x="1005" y="206"/>
                  </a:lnTo>
                  <a:lnTo>
                    <a:pt x="46" y="1"/>
                  </a:ln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6" name="Google Shape;2006;p47"/>
            <p:cNvSpPr/>
            <p:nvPr/>
          </p:nvSpPr>
          <p:spPr>
            <a:xfrm flipH="1">
              <a:off x="6814902" y="4032483"/>
              <a:ext cx="61411" cy="57714"/>
            </a:xfrm>
            <a:custGeom>
              <a:avLst/>
              <a:gdLst/>
              <a:ahLst/>
              <a:cxnLst/>
              <a:rect l="l" t="t" r="r" b="b"/>
              <a:pathLst>
                <a:path w="1759" h="1653" extrusionOk="0">
                  <a:moveTo>
                    <a:pt x="882" y="1"/>
                  </a:moveTo>
                  <a:cubicBezTo>
                    <a:pt x="855" y="1"/>
                    <a:pt x="827" y="2"/>
                    <a:pt x="800" y="5"/>
                  </a:cubicBezTo>
                  <a:cubicBezTo>
                    <a:pt x="343" y="51"/>
                    <a:pt x="1" y="461"/>
                    <a:pt x="46" y="918"/>
                  </a:cubicBezTo>
                  <a:cubicBezTo>
                    <a:pt x="111" y="1345"/>
                    <a:pt x="475" y="1653"/>
                    <a:pt x="877" y="1653"/>
                  </a:cubicBezTo>
                  <a:cubicBezTo>
                    <a:pt x="904" y="1653"/>
                    <a:pt x="932" y="1651"/>
                    <a:pt x="959" y="1648"/>
                  </a:cubicBezTo>
                  <a:cubicBezTo>
                    <a:pt x="1416" y="1603"/>
                    <a:pt x="1758" y="1192"/>
                    <a:pt x="1690" y="735"/>
                  </a:cubicBezTo>
                  <a:cubicBezTo>
                    <a:pt x="1647" y="308"/>
                    <a:pt x="1284" y="1"/>
                    <a:pt x="882" y="1"/>
                  </a:cubicBezTo>
                  <a:close/>
                </a:path>
              </a:pathLst>
            </a:custGeom>
            <a:solidFill>
              <a:srgbClr val="D3603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7" name="Google Shape;2007;p47"/>
            <p:cNvSpPr/>
            <p:nvPr/>
          </p:nvSpPr>
          <p:spPr>
            <a:xfrm flipH="1">
              <a:off x="6817311" y="4033286"/>
              <a:ext cx="59770" cy="56283"/>
            </a:xfrm>
            <a:custGeom>
              <a:avLst/>
              <a:gdLst/>
              <a:ahLst/>
              <a:cxnLst/>
              <a:rect l="l" t="t" r="r" b="b"/>
              <a:pathLst>
                <a:path w="1712" h="1612" extrusionOk="0">
                  <a:moveTo>
                    <a:pt x="859" y="0"/>
                  </a:moveTo>
                  <a:cubicBezTo>
                    <a:pt x="831" y="0"/>
                    <a:pt x="804" y="2"/>
                    <a:pt x="776" y="5"/>
                  </a:cubicBezTo>
                  <a:cubicBezTo>
                    <a:pt x="320" y="50"/>
                    <a:pt x="0" y="438"/>
                    <a:pt x="68" y="895"/>
                  </a:cubicBezTo>
                  <a:cubicBezTo>
                    <a:pt x="110" y="1291"/>
                    <a:pt x="438" y="1611"/>
                    <a:pt x="842" y="1611"/>
                  </a:cubicBezTo>
                  <a:cubicBezTo>
                    <a:pt x="880" y="1611"/>
                    <a:pt x="919" y="1608"/>
                    <a:pt x="959" y="1603"/>
                  </a:cubicBezTo>
                  <a:cubicBezTo>
                    <a:pt x="1392" y="1557"/>
                    <a:pt x="1712" y="1169"/>
                    <a:pt x="1666" y="712"/>
                  </a:cubicBezTo>
                  <a:cubicBezTo>
                    <a:pt x="1624" y="306"/>
                    <a:pt x="1261" y="0"/>
                    <a:pt x="859" y="0"/>
                  </a:cubicBezTo>
                  <a:close/>
                </a:path>
              </a:pathLst>
            </a:custGeom>
            <a:solidFill>
              <a:srgbClr val="FF82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8" name="Google Shape;2008;p47"/>
            <p:cNvSpPr/>
            <p:nvPr/>
          </p:nvSpPr>
          <p:spPr>
            <a:xfrm flipH="1">
              <a:off x="6822094" y="4038035"/>
              <a:ext cx="49436" cy="46612"/>
            </a:xfrm>
            <a:custGeom>
              <a:avLst/>
              <a:gdLst/>
              <a:ahLst/>
              <a:cxnLst/>
              <a:rect l="l" t="t" r="r" b="b"/>
              <a:pathLst>
                <a:path w="1416" h="1335" extrusionOk="0">
                  <a:moveTo>
                    <a:pt x="719" y="1"/>
                  </a:moveTo>
                  <a:cubicBezTo>
                    <a:pt x="693" y="1"/>
                    <a:pt x="667" y="2"/>
                    <a:pt x="640" y="6"/>
                  </a:cubicBezTo>
                  <a:cubicBezTo>
                    <a:pt x="275" y="51"/>
                    <a:pt x="1" y="371"/>
                    <a:pt x="46" y="736"/>
                  </a:cubicBezTo>
                  <a:cubicBezTo>
                    <a:pt x="89" y="1075"/>
                    <a:pt x="366" y="1335"/>
                    <a:pt x="697" y="1335"/>
                  </a:cubicBezTo>
                  <a:cubicBezTo>
                    <a:pt x="724" y="1335"/>
                    <a:pt x="750" y="1333"/>
                    <a:pt x="777" y="1330"/>
                  </a:cubicBezTo>
                  <a:cubicBezTo>
                    <a:pt x="1142" y="1284"/>
                    <a:pt x="1416" y="964"/>
                    <a:pt x="1370" y="599"/>
                  </a:cubicBezTo>
                  <a:cubicBezTo>
                    <a:pt x="1328" y="261"/>
                    <a:pt x="1051" y="1"/>
                    <a:pt x="71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09" name="Google Shape;2009;p47"/>
            <p:cNvSpPr/>
            <p:nvPr/>
          </p:nvSpPr>
          <p:spPr>
            <a:xfrm flipH="1">
              <a:off x="6856343" y="4074067"/>
              <a:ext cx="5621" cy="5133"/>
            </a:xfrm>
            <a:custGeom>
              <a:avLst/>
              <a:gdLst/>
              <a:ahLst/>
              <a:cxnLst/>
              <a:rect l="l" t="t" r="r" b="b"/>
              <a:pathLst>
                <a:path w="161" h="147" extrusionOk="0">
                  <a:moveTo>
                    <a:pt x="115" y="1"/>
                  </a:moveTo>
                  <a:cubicBezTo>
                    <a:pt x="69" y="1"/>
                    <a:pt x="24" y="24"/>
                    <a:pt x="24" y="47"/>
                  </a:cubicBezTo>
                  <a:cubicBezTo>
                    <a:pt x="1" y="92"/>
                    <a:pt x="24" y="138"/>
                    <a:pt x="69" y="138"/>
                  </a:cubicBezTo>
                  <a:cubicBezTo>
                    <a:pt x="81" y="144"/>
                    <a:pt x="92" y="147"/>
                    <a:pt x="101" y="147"/>
                  </a:cubicBezTo>
                  <a:cubicBezTo>
                    <a:pt x="127" y="147"/>
                    <a:pt x="144" y="126"/>
                    <a:pt x="160" y="92"/>
                  </a:cubicBezTo>
                  <a:cubicBezTo>
                    <a:pt x="160" y="47"/>
                    <a:pt x="138" y="24"/>
                    <a:pt x="11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10" name="Google Shape;2010;p47"/>
            <p:cNvSpPr/>
            <p:nvPr/>
          </p:nvSpPr>
          <p:spPr>
            <a:xfrm flipH="1">
              <a:off x="6855959" y="4044529"/>
              <a:ext cx="13965" cy="28979"/>
            </a:xfrm>
            <a:custGeom>
              <a:avLst/>
              <a:gdLst/>
              <a:ahLst/>
              <a:cxnLst/>
              <a:rect l="l" t="t" r="r" b="b"/>
              <a:pathLst>
                <a:path w="400" h="830" extrusionOk="0">
                  <a:moveTo>
                    <a:pt x="305" y="1"/>
                  </a:moveTo>
                  <a:cubicBezTo>
                    <a:pt x="287" y="1"/>
                    <a:pt x="269" y="8"/>
                    <a:pt x="252" y="25"/>
                  </a:cubicBezTo>
                  <a:cubicBezTo>
                    <a:pt x="69" y="231"/>
                    <a:pt x="0" y="527"/>
                    <a:pt x="137" y="801"/>
                  </a:cubicBezTo>
                  <a:cubicBezTo>
                    <a:pt x="151" y="821"/>
                    <a:pt x="170" y="830"/>
                    <a:pt x="189" y="830"/>
                  </a:cubicBezTo>
                  <a:cubicBezTo>
                    <a:pt x="236" y="830"/>
                    <a:pt x="284" y="781"/>
                    <a:pt x="252" y="733"/>
                  </a:cubicBezTo>
                  <a:cubicBezTo>
                    <a:pt x="160" y="527"/>
                    <a:pt x="206" y="276"/>
                    <a:pt x="366" y="116"/>
                  </a:cubicBezTo>
                  <a:cubicBezTo>
                    <a:pt x="400" y="65"/>
                    <a:pt x="357" y="1"/>
                    <a:pt x="30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11" name="Google Shape;2011;p47"/>
            <p:cNvSpPr/>
            <p:nvPr/>
          </p:nvSpPr>
          <p:spPr>
            <a:xfrm flipH="1">
              <a:off x="6783028" y="3952143"/>
              <a:ext cx="160213" cy="209909"/>
            </a:xfrm>
            <a:custGeom>
              <a:avLst/>
              <a:gdLst/>
              <a:ahLst/>
              <a:cxnLst/>
              <a:rect l="l" t="t" r="r" b="b"/>
              <a:pathLst>
                <a:path w="4589" h="6012" extrusionOk="0">
                  <a:moveTo>
                    <a:pt x="69" y="1"/>
                  </a:moveTo>
                  <a:cubicBezTo>
                    <a:pt x="69" y="1"/>
                    <a:pt x="46" y="480"/>
                    <a:pt x="46" y="1096"/>
                  </a:cubicBezTo>
                  <a:cubicBezTo>
                    <a:pt x="23" y="2078"/>
                    <a:pt x="1" y="3379"/>
                    <a:pt x="69" y="3424"/>
                  </a:cubicBezTo>
                  <a:lnTo>
                    <a:pt x="1530" y="5228"/>
                  </a:lnTo>
                  <a:cubicBezTo>
                    <a:pt x="1955" y="5743"/>
                    <a:pt x="2577" y="6011"/>
                    <a:pt x="3203" y="6011"/>
                  </a:cubicBezTo>
                  <a:cubicBezTo>
                    <a:pt x="3684" y="6011"/>
                    <a:pt x="4168" y="5852"/>
                    <a:pt x="4566" y="5524"/>
                  </a:cubicBezTo>
                  <a:cubicBezTo>
                    <a:pt x="4588" y="5524"/>
                    <a:pt x="4588" y="5524"/>
                    <a:pt x="4588" y="5501"/>
                  </a:cubicBezTo>
                  <a:lnTo>
                    <a:pt x="4588" y="5501"/>
                  </a:lnTo>
                  <a:cubicBezTo>
                    <a:pt x="4208" y="5634"/>
                    <a:pt x="3889" y="5685"/>
                    <a:pt x="3626" y="5685"/>
                  </a:cubicBezTo>
                  <a:cubicBezTo>
                    <a:pt x="3209" y="5685"/>
                    <a:pt x="2930" y="5559"/>
                    <a:pt x="2762" y="5433"/>
                  </a:cubicBezTo>
                  <a:cubicBezTo>
                    <a:pt x="2420" y="5182"/>
                    <a:pt x="777" y="2945"/>
                    <a:pt x="777" y="2945"/>
                  </a:cubicBezTo>
                  <a:lnTo>
                    <a:pt x="69" y="1"/>
                  </a:lnTo>
                  <a:close/>
                </a:path>
              </a:pathLst>
            </a:custGeom>
            <a:solidFill>
              <a:srgbClr val="0C0044">
                <a:alpha val="147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12" name="Google Shape;2012;p47"/>
            <p:cNvSpPr/>
            <p:nvPr/>
          </p:nvSpPr>
          <p:spPr>
            <a:xfrm flipH="1">
              <a:off x="6787006" y="3999174"/>
              <a:ext cx="36693" cy="43050"/>
            </a:xfrm>
            <a:custGeom>
              <a:avLst/>
              <a:gdLst/>
              <a:ahLst/>
              <a:cxnLst/>
              <a:rect l="l" t="t" r="r" b="b"/>
              <a:pathLst>
                <a:path w="1051" h="1233" fill="none" extrusionOk="0">
                  <a:moveTo>
                    <a:pt x="0" y="0"/>
                  </a:moveTo>
                  <a:lnTo>
                    <a:pt x="1050" y="1233"/>
                  </a:lnTo>
                </a:path>
              </a:pathLst>
            </a:custGeom>
            <a:noFill/>
            <a:ln w="6850" cap="rnd" cmpd="sng">
              <a:solidFill>
                <a:srgbClr val="FBD87E"/>
              </a:solidFill>
              <a:prstDash val="solid"/>
              <a:miter lim="22825"/>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48"/>
          <p:cNvSpPr txBox="1">
            <a:spLocks noGrp="1"/>
          </p:cNvSpPr>
          <p:nvPr>
            <p:ph type="title"/>
          </p:nvPr>
        </p:nvSpPr>
        <p:spPr>
          <a:xfrm>
            <a:off x="-12" y="1232253"/>
            <a:ext cx="7886700" cy="2139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dirty="0"/>
              <a:t>Final Thoughts</a:t>
            </a:r>
            <a:endParaRPr dirty="0"/>
          </a:p>
        </p:txBody>
      </p:sp>
      <p:sp>
        <p:nvSpPr>
          <p:cNvPr id="2018" name="Google Shape;2018;p48"/>
          <p:cNvSpPr txBox="1">
            <a:spLocks noGrp="1"/>
          </p:cNvSpPr>
          <p:nvPr>
            <p:ph type="body" idx="1"/>
          </p:nvPr>
        </p:nvSpPr>
        <p:spPr>
          <a:xfrm>
            <a:off x="-12" y="3408572"/>
            <a:ext cx="7886700" cy="1125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dirty="0"/>
              <a:t>How do we bring it all together?</a:t>
            </a:r>
            <a:endParaRPr dirty="0"/>
          </a:p>
        </p:txBody>
      </p:sp>
      <p:sp>
        <p:nvSpPr>
          <p:cNvPr id="2019" name="Google Shape;2019;p48"/>
          <p:cNvSpPr/>
          <p:nvPr/>
        </p:nvSpPr>
        <p:spPr>
          <a:xfrm flipH="1">
            <a:off x="6198830" y="3876948"/>
            <a:ext cx="12847" cy="7399"/>
          </a:xfrm>
          <a:custGeom>
            <a:avLst/>
            <a:gdLst/>
            <a:ahLst/>
            <a:cxnLst/>
            <a:rect l="l" t="t" r="r" b="b"/>
            <a:pathLst>
              <a:path w="323" h="186" extrusionOk="0">
                <a:moveTo>
                  <a:pt x="169" y="0"/>
                </a:moveTo>
                <a:cubicBezTo>
                  <a:pt x="149" y="0"/>
                  <a:pt x="129" y="5"/>
                  <a:pt x="114" y="15"/>
                </a:cubicBezTo>
                <a:cubicBezTo>
                  <a:pt x="91" y="38"/>
                  <a:pt x="91" y="38"/>
                  <a:pt x="68" y="38"/>
                </a:cubicBezTo>
                <a:cubicBezTo>
                  <a:pt x="1" y="105"/>
                  <a:pt x="71" y="185"/>
                  <a:pt x="149" y="185"/>
                </a:cubicBezTo>
                <a:cubicBezTo>
                  <a:pt x="176" y="185"/>
                  <a:pt x="205" y="176"/>
                  <a:pt x="228" y="152"/>
                </a:cubicBezTo>
                <a:lnTo>
                  <a:pt x="251" y="129"/>
                </a:lnTo>
                <a:cubicBezTo>
                  <a:pt x="322" y="58"/>
                  <a:pt x="241" y="0"/>
                  <a:pt x="1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0" name="Google Shape;2020;p48"/>
          <p:cNvSpPr/>
          <p:nvPr/>
        </p:nvSpPr>
        <p:spPr>
          <a:xfrm flipH="1">
            <a:off x="6207103" y="3967402"/>
            <a:ext cx="10023" cy="7319"/>
          </a:xfrm>
          <a:custGeom>
            <a:avLst/>
            <a:gdLst/>
            <a:ahLst/>
            <a:cxnLst/>
            <a:rect l="l" t="t" r="r" b="b"/>
            <a:pathLst>
              <a:path w="252" h="184" extrusionOk="0">
                <a:moveTo>
                  <a:pt x="137" y="1"/>
                </a:moveTo>
                <a:cubicBezTo>
                  <a:pt x="0" y="1"/>
                  <a:pt x="0" y="183"/>
                  <a:pt x="137" y="183"/>
                </a:cubicBezTo>
                <a:cubicBezTo>
                  <a:pt x="251" y="183"/>
                  <a:pt x="251"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1" name="Google Shape;2021;p48"/>
          <p:cNvSpPr/>
          <p:nvPr/>
        </p:nvSpPr>
        <p:spPr>
          <a:xfrm flipH="1">
            <a:off x="5951111" y="4131763"/>
            <a:ext cx="9108" cy="6364"/>
          </a:xfrm>
          <a:custGeom>
            <a:avLst/>
            <a:gdLst/>
            <a:ahLst/>
            <a:cxnLst/>
            <a:rect l="l" t="t" r="r" b="b"/>
            <a:pathLst>
              <a:path w="229" h="160" extrusionOk="0">
                <a:moveTo>
                  <a:pt x="115" y="0"/>
                </a:moveTo>
                <a:cubicBezTo>
                  <a:pt x="1" y="0"/>
                  <a:pt x="1" y="160"/>
                  <a:pt x="115" y="160"/>
                </a:cubicBezTo>
                <a:cubicBezTo>
                  <a:pt x="229" y="160"/>
                  <a:pt x="229" y="0"/>
                  <a:pt x="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2" name="Google Shape;2022;p48"/>
          <p:cNvSpPr/>
          <p:nvPr/>
        </p:nvSpPr>
        <p:spPr>
          <a:xfrm flipH="1">
            <a:off x="6031894" y="4091787"/>
            <a:ext cx="8194" cy="5489"/>
          </a:xfrm>
          <a:custGeom>
            <a:avLst/>
            <a:gdLst/>
            <a:ahLst/>
            <a:cxnLst/>
            <a:rect l="l" t="t" r="r" b="b"/>
            <a:pathLst>
              <a:path w="206" h="138" extrusionOk="0">
                <a:moveTo>
                  <a:pt x="114" y="1"/>
                </a:moveTo>
                <a:cubicBezTo>
                  <a:pt x="0" y="1"/>
                  <a:pt x="0" y="138"/>
                  <a:pt x="114" y="138"/>
                </a:cubicBezTo>
                <a:cubicBezTo>
                  <a:pt x="205" y="138"/>
                  <a:pt x="205" y="1"/>
                  <a:pt x="1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3" name="Google Shape;2023;p48"/>
          <p:cNvSpPr/>
          <p:nvPr/>
        </p:nvSpPr>
        <p:spPr>
          <a:xfrm flipH="1">
            <a:off x="5805853" y="4111755"/>
            <a:ext cx="12728" cy="8234"/>
          </a:xfrm>
          <a:custGeom>
            <a:avLst/>
            <a:gdLst/>
            <a:ahLst/>
            <a:cxnLst/>
            <a:rect l="l" t="t" r="r" b="b"/>
            <a:pathLst>
              <a:path w="320" h="207" extrusionOk="0">
                <a:moveTo>
                  <a:pt x="160" y="1"/>
                </a:moveTo>
                <a:cubicBezTo>
                  <a:pt x="0" y="1"/>
                  <a:pt x="0" y="206"/>
                  <a:pt x="160" y="206"/>
                </a:cubicBezTo>
                <a:cubicBezTo>
                  <a:pt x="320" y="206"/>
                  <a:pt x="320" y="1"/>
                  <a:pt x="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4" name="Google Shape;2024;p48"/>
          <p:cNvSpPr/>
          <p:nvPr/>
        </p:nvSpPr>
        <p:spPr>
          <a:xfrm flipH="1">
            <a:off x="5200279" y="4098151"/>
            <a:ext cx="10023" cy="7319"/>
          </a:xfrm>
          <a:custGeom>
            <a:avLst/>
            <a:gdLst/>
            <a:ahLst/>
            <a:cxnLst/>
            <a:rect l="l" t="t" r="r" b="b"/>
            <a:pathLst>
              <a:path w="252" h="184" extrusionOk="0">
                <a:moveTo>
                  <a:pt x="137" y="0"/>
                </a:moveTo>
                <a:cubicBezTo>
                  <a:pt x="0" y="0"/>
                  <a:pt x="0" y="183"/>
                  <a:pt x="137" y="183"/>
                </a:cubicBezTo>
                <a:cubicBezTo>
                  <a:pt x="251" y="183"/>
                  <a:pt x="251" y="0"/>
                  <a:pt x="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5" name="Google Shape;2025;p48"/>
          <p:cNvSpPr/>
          <p:nvPr/>
        </p:nvSpPr>
        <p:spPr>
          <a:xfrm flipH="1">
            <a:off x="5104063" y="4052765"/>
            <a:ext cx="15472" cy="9109"/>
          </a:xfrm>
          <a:custGeom>
            <a:avLst/>
            <a:gdLst/>
            <a:ahLst/>
            <a:cxnLst/>
            <a:rect l="l" t="t" r="r" b="b"/>
            <a:pathLst>
              <a:path w="389" h="229" extrusionOk="0">
                <a:moveTo>
                  <a:pt x="183" y="0"/>
                </a:moveTo>
                <a:cubicBezTo>
                  <a:pt x="1" y="0"/>
                  <a:pt x="1" y="228"/>
                  <a:pt x="183" y="228"/>
                </a:cubicBezTo>
                <a:cubicBezTo>
                  <a:pt x="389" y="228"/>
                  <a:pt x="389"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6" name="Google Shape;2026;p48"/>
          <p:cNvSpPr/>
          <p:nvPr/>
        </p:nvSpPr>
        <p:spPr>
          <a:xfrm flipH="1">
            <a:off x="5401819" y="4119034"/>
            <a:ext cx="1869" cy="955"/>
          </a:xfrm>
          <a:custGeom>
            <a:avLst/>
            <a:gdLst/>
            <a:ahLst/>
            <a:cxnLst/>
            <a:rect l="l" t="t" r="r" b="b"/>
            <a:pathLst>
              <a:path w="47" h="24" extrusionOk="0">
                <a:moveTo>
                  <a:pt x="23" y="0"/>
                </a:moveTo>
                <a:cubicBezTo>
                  <a:pt x="1" y="0"/>
                  <a:pt x="1" y="23"/>
                  <a:pt x="23" y="23"/>
                </a:cubicBezTo>
                <a:cubicBezTo>
                  <a:pt x="46" y="23"/>
                  <a:pt x="46" y="0"/>
                  <a:pt x="23" y="0"/>
                </a:cubicBezTo>
                <a:close/>
              </a:path>
            </a:pathLst>
          </a:custGeom>
          <a:solidFill>
            <a:srgbClr val="E0C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7" name="Google Shape;2027;p48"/>
          <p:cNvSpPr/>
          <p:nvPr/>
        </p:nvSpPr>
        <p:spPr>
          <a:xfrm flipH="1">
            <a:off x="5316501" y="4100856"/>
            <a:ext cx="10023" cy="6404"/>
          </a:xfrm>
          <a:custGeom>
            <a:avLst/>
            <a:gdLst/>
            <a:ahLst/>
            <a:cxnLst/>
            <a:rect l="l" t="t" r="r" b="b"/>
            <a:pathLst>
              <a:path w="252" h="161" extrusionOk="0">
                <a:moveTo>
                  <a:pt x="138" y="1"/>
                </a:moveTo>
                <a:cubicBezTo>
                  <a:pt x="1" y="1"/>
                  <a:pt x="1" y="161"/>
                  <a:pt x="138" y="161"/>
                </a:cubicBezTo>
                <a:cubicBezTo>
                  <a:pt x="252" y="161"/>
                  <a:pt x="252" y="1"/>
                  <a:pt x="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8" name="Google Shape;2028;p48"/>
          <p:cNvSpPr/>
          <p:nvPr/>
        </p:nvSpPr>
        <p:spPr>
          <a:xfrm flipH="1">
            <a:off x="5309222" y="4164420"/>
            <a:ext cx="14558" cy="10939"/>
          </a:xfrm>
          <a:custGeom>
            <a:avLst/>
            <a:gdLst/>
            <a:ahLst/>
            <a:cxnLst/>
            <a:rect l="l" t="t" r="r" b="b"/>
            <a:pathLst>
              <a:path w="366" h="275" extrusionOk="0">
                <a:moveTo>
                  <a:pt x="183" y="1"/>
                </a:moveTo>
                <a:cubicBezTo>
                  <a:pt x="0" y="1"/>
                  <a:pt x="0" y="275"/>
                  <a:pt x="183" y="275"/>
                </a:cubicBezTo>
                <a:cubicBezTo>
                  <a:pt x="365" y="275"/>
                  <a:pt x="365"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29" name="Google Shape;2029;p48"/>
          <p:cNvSpPr/>
          <p:nvPr/>
        </p:nvSpPr>
        <p:spPr>
          <a:xfrm flipH="1">
            <a:off x="5442668" y="4158056"/>
            <a:ext cx="12768" cy="9149"/>
          </a:xfrm>
          <a:custGeom>
            <a:avLst/>
            <a:gdLst/>
            <a:ahLst/>
            <a:cxnLst/>
            <a:rect l="l" t="t" r="r" b="b"/>
            <a:pathLst>
              <a:path w="321" h="230" extrusionOk="0">
                <a:moveTo>
                  <a:pt x="160" y="1"/>
                </a:moveTo>
                <a:cubicBezTo>
                  <a:pt x="1" y="1"/>
                  <a:pt x="1" y="229"/>
                  <a:pt x="160" y="229"/>
                </a:cubicBezTo>
                <a:cubicBezTo>
                  <a:pt x="320" y="229"/>
                  <a:pt x="320" y="1"/>
                  <a:pt x="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0" name="Google Shape;2030;p48"/>
          <p:cNvSpPr/>
          <p:nvPr/>
        </p:nvSpPr>
        <p:spPr>
          <a:xfrm flipH="1">
            <a:off x="5470828" y="4208931"/>
            <a:ext cx="11853" cy="8194"/>
          </a:xfrm>
          <a:custGeom>
            <a:avLst/>
            <a:gdLst/>
            <a:ahLst/>
            <a:cxnLst/>
            <a:rect l="l" t="t" r="r" b="b"/>
            <a:pathLst>
              <a:path w="298" h="206" extrusionOk="0">
                <a:moveTo>
                  <a:pt x="138" y="0"/>
                </a:moveTo>
                <a:cubicBezTo>
                  <a:pt x="1" y="0"/>
                  <a:pt x="1" y="206"/>
                  <a:pt x="138" y="206"/>
                </a:cubicBezTo>
                <a:cubicBezTo>
                  <a:pt x="297" y="206"/>
                  <a:pt x="297"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1" name="Google Shape;2031;p48"/>
          <p:cNvSpPr/>
          <p:nvPr/>
        </p:nvSpPr>
        <p:spPr>
          <a:xfrm flipH="1">
            <a:off x="5484909" y="4144014"/>
            <a:ext cx="12728" cy="7757"/>
          </a:xfrm>
          <a:custGeom>
            <a:avLst/>
            <a:gdLst/>
            <a:ahLst/>
            <a:cxnLst/>
            <a:rect l="l" t="t" r="r" b="b"/>
            <a:pathLst>
              <a:path w="320" h="195" extrusionOk="0">
                <a:moveTo>
                  <a:pt x="160" y="0"/>
                </a:moveTo>
                <a:cubicBezTo>
                  <a:pt x="131" y="0"/>
                  <a:pt x="103" y="12"/>
                  <a:pt x="80" y="34"/>
                </a:cubicBezTo>
                <a:lnTo>
                  <a:pt x="57" y="57"/>
                </a:lnTo>
                <a:cubicBezTo>
                  <a:pt x="0" y="149"/>
                  <a:pt x="80" y="194"/>
                  <a:pt x="160" y="194"/>
                </a:cubicBezTo>
                <a:cubicBezTo>
                  <a:pt x="240" y="194"/>
                  <a:pt x="320" y="149"/>
                  <a:pt x="263" y="57"/>
                </a:cubicBezTo>
                <a:lnTo>
                  <a:pt x="240" y="34"/>
                </a:lnTo>
                <a:cubicBezTo>
                  <a:pt x="217" y="12"/>
                  <a:pt x="188"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2" name="Google Shape;2032;p48"/>
          <p:cNvSpPr/>
          <p:nvPr/>
        </p:nvSpPr>
        <p:spPr>
          <a:xfrm flipH="1">
            <a:off x="4950611" y="4089997"/>
            <a:ext cx="1869" cy="1830"/>
          </a:xfrm>
          <a:custGeom>
            <a:avLst/>
            <a:gdLst/>
            <a:ahLst/>
            <a:cxnLst/>
            <a:rect l="l" t="t" r="r" b="b"/>
            <a:pathLst>
              <a:path w="47" h="46" extrusionOk="0">
                <a:moveTo>
                  <a:pt x="24" y="0"/>
                </a:moveTo>
                <a:cubicBezTo>
                  <a:pt x="1" y="0"/>
                  <a:pt x="1" y="46"/>
                  <a:pt x="24" y="46"/>
                </a:cubicBezTo>
                <a:cubicBezTo>
                  <a:pt x="46" y="46"/>
                  <a:pt x="46" y="0"/>
                  <a:pt x="24" y="0"/>
                </a:cubicBezTo>
                <a:close/>
              </a:path>
            </a:pathLst>
          </a:custGeom>
          <a:solidFill>
            <a:srgbClr val="E0C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3" name="Google Shape;2033;p48"/>
          <p:cNvSpPr/>
          <p:nvPr/>
        </p:nvSpPr>
        <p:spPr>
          <a:xfrm flipH="1">
            <a:off x="5031434" y="4153521"/>
            <a:ext cx="15472" cy="10939"/>
          </a:xfrm>
          <a:custGeom>
            <a:avLst/>
            <a:gdLst/>
            <a:ahLst/>
            <a:cxnLst/>
            <a:rect l="l" t="t" r="r" b="b"/>
            <a:pathLst>
              <a:path w="389" h="275" extrusionOk="0">
                <a:moveTo>
                  <a:pt x="206" y="1"/>
                </a:moveTo>
                <a:cubicBezTo>
                  <a:pt x="1" y="1"/>
                  <a:pt x="1" y="275"/>
                  <a:pt x="206" y="275"/>
                </a:cubicBezTo>
                <a:cubicBezTo>
                  <a:pt x="389" y="275"/>
                  <a:pt x="389"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4" name="Google Shape;2034;p48"/>
          <p:cNvSpPr/>
          <p:nvPr/>
        </p:nvSpPr>
        <p:spPr>
          <a:xfrm flipH="1">
            <a:off x="4875277" y="4101333"/>
            <a:ext cx="18177" cy="11376"/>
          </a:xfrm>
          <a:custGeom>
            <a:avLst/>
            <a:gdLst/>
            <a:ahLst/>
            <a:cxnLst/>
            <a:rect l="l" t="t" r="r" b="b"/>
            <a:pathLst>
              <a:path w="457" h="286" extrusionOk="0">
                <a:moveTo>
                  <a:pt x="229" y="0"/>
                </a:moveTo>
                <a:cubicBezTo>
                  <a:pt x="194" y="0"/>
                  <a:pt x="160" y="12"/>
                  <a:pt x="137" y="35"/>
                </a:cubicBezTo>
                <a:cubicBezTo>
                  <a:pt x="114" y="57"/>
                  <a:pt x="114" y="57"/>
                  <a:pt x="114" y="57"/>
                </a:cubicBezTo>
                <a:cubicBezTo>
                  <a:pt x="0" y="149"/>
                  <a:pt x="114" y="286"/>
                  <a:pt x="229" y="286"/>
                </a:cubicBezTo>
                <a:cubicBezTo>
                  <a:pt x="343" y="286"/>
                  <a:pt x="457" y="149"/>
                  <a:pt x="343" y="57"/>
                </a:cubicBezTo>
                <a:cubicBezTo>
                  <a:pt x="343" y="57"/>
                  <a:pt x="343" y="57"/>
                  <a:pt x="320" y="35"/>
                </a:cubicBezTo>
                <a:cubicBezTo>
                  <a:pt x="297" y="12"/>
                  <a:pt x="263"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5" name="Google Shape;2035;p48"/>
          <p:cNvSpPr/>
          <p:nvPr/>
        </p:nvSpPr>
        <p:spPr>
          <a:xfrm flipH="1">
            <a:off x="5004188" y="4086337"/>
            <a:ext cx="16387" cy="10939"/>
          </a:xfrm>
          <a:custGeom>
            <a:avLst/>
            <a:gdLst/>
            <a:ahLst/>
            <a:cxnLst/>
            <a:rect l="l" t="t" r="r" b="b"/>
            <a:pathLst>
              <a:path w="412" h="275" extrusionOk="0">
                <a:moveTo>
                  <a:pt x="206" y="1"/>
                </a:moveTo>
                <a:cubicBezTo>
                  <a:pt x="1" y="1"/>
                  <a:pt x="1" y="275"/>
                  <a:pt x="206" y="275"/>
                </a:cubicBezTo>
                <a:cubicBezTo>
                  <a:pt x="412" y="275"/>
                  <a:pt x="41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6" name="Google Shape;2036;p48"/>
          <p:cNvSpPr/>
          <p:nvPr/>
        </p:nvSpPr>
        <p:spPr>
          <a:xfrm flipH="1">
            <a:off x="5169254" y="4168040"/>
            <a:ext cx="18376" cy="10064"/>
          </a:xfrm>
          <a:custGeom>
            <a:avLst/>
            <a:gdLst/>
            <a:ahLst/>
            <a:cxnLst/>
            <a:rect l="l" t="t" r="r" b="b"/>
            <a:pathLst>
              <a:path w="462" h="253" extrusionOk="0">
                <a:moveTo>
                  <a:pt x="206" y="0"/>
                </a:moveTo>
                <a:cubicBezTo>
                  <a:pt x="167" y="0"/>
                  <a:pt x="127" y="20"/>
                  <a:pt x="92" y="69"/>
                </a:cubicBezTo>
                <a:cubicBezTo>
                  <a:pt x="69" y="92"/>
                  <a:pt x="69" y="92"/>
                  <a:pt x="69" y="115"/>
                </a:cubicBezTo>
                <a:cubicBezTo>
                  <a:pt x="1" y="184"/>
                  <a:pt x="92" y="252"/>
                  <a:pt x="161" y="252"/>
                </a:cubicBezTo>
                <a:lnTo>
                  <a:pt x="229" y="252"/>
                </a:lnTo>
                <a:cubicBezTo>
                  <a:pt x="461" y="252"/>
                  <a:pt x="344"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037" name="Google Shape;2037;p48"/>
          <p:cNvGrpSpPr/>
          <p:nvPr/>
        </p:nvGrpSpPr>
        <p:grpSpPr>
          <a:xfrm flipH="1">
            <a:off x="6673585" y="1734858"/>
            <a:ext cx="2201956" cy="2669658"/>
            <a:chOff x="4390301" y="2173318"/>
            <a:chExt cx="1954862" cy="2205782"/>
          </a:xfrm>
        </p:grpSpPr>
        <p:sp>
          <p:nvSpPr>
            <p:cNvPr id="2038" name="Google Shape;2038;p48"/>
            <p:cNvSpPr/>
            <p:nvPr/>
          </p:nvSpPr>
          <p:spPr>
            <a:xfrm>
              <a:off x="6013552" y="2877592"/>
              <a:ext cx="47692" cy="67165"/>
            </a:xfrm>
            <a:custGeom>
              <a:avLst/>
              <a:gdLst/>
              <a:ahLst/>
              <a:cxnLst/>
              <a:rect l="l" t="t" r="r" b="b"/>
              <a:pathLst>
                <a:path w="2010" h="2831" extrusionOk="0">
                  <a:moveTo>
                    <a:pt x="503" y="0"/>
                  </a:moveTo>
                  <a:lnTo>
                    <a:pt x="480" y="525"/>
                  </a:lnTo>
                  <a:cubicBezTo>
                    <a:pt x="480" y="799"/>
                    <a:pt x="366" y="1210"/>
                    <a:pt x="229" y="1393"/>
                  </a:cubicBezTo>
                  <a:lnTo>
                    <a:pt x="1" y="1758"/>
                  </a:lnTo>
                  <a:lnTo>
                    <a:pt x="412" y="1895"/>
                  </a:lnTo>
                  <a:cubicBezTo>
                    <a:pt x="640" y="1986"/>
                    <a:pt x="982" y="2214"/>
                    <a:pt x="1165" y="2420"/>
                  </a:cubicBezTo>
                  <a:lnTo>
                    <a:pt x="1507" y="2831"/>
                  </a:lnTo>
                  <a:lnTo>
                    <a:pt x="1530" y="2306"/>
                  </a:lnTo>
                  <a:cubicBezTo>
                    <a:pt x="1530" y="2009"/>
                    <a:pt x="1644" y="1621"/>
                    <a:pt x="1781" y="1415"/>
                  </a:cubicBezTo>
                  <a:lnTo>
                    <a:pt x="2010" y="1050"/>
                  </a:lnTo>
                  <a:lnTo>
                    <a:pt x="1599" y="913"/>
                  </a:lnTo>
                  <a:cubicBezTo>
                    <a:pt x="1371" y="845"/>
                    <a:pt x="1028" y="617"/>
                    <a:pt x="846" y="388"/>
                  </a:cubicBezTo>
                  <a:lnTo>
                    <a:pt x="503" y="0"/>
                  </a:lnTo>
                  <a:close/>
                </a:path>
              </a:pathLst>
            </a:custGeom>
            <a:solidFill>
              <a:srgbClr val="FCF4D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39" name="Google Shape;2039;p48"/>
            <p:cNvSpPr/>
            <p:nvPr/>
          </p:nvSpPr>
          <p:spPr>
            <a:xfrm>
              <a:off x="6110062" y="2451090"/>
              <a:ext cx="60149" cy="8506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0" name="Google Shape;2040;p48"/>
            <p:cNvSpPr/>
            <p:nvPr/>
          </p:nvSpPr>
          <p:spPr>
            <a:xfrm flipH="1">
              <a:off x="4890710" y="2778970"/>
              <a:ext cx="166419" cy="68179"/>
            </a:xfrm>
            <a:custGeom>
              <a:avLst/>
              <a:gdLst/>
              <a:ahLst/>
              <a:cxnLst/>
              <a:rect l="l" t="t" r="r" b="b"/>
              <a:pathLst>
                <a:path w="4184" h="1714" extrusionOk="0">
                  <a:moveTo>
                    <a:pt x="3597" y="293"/>
                  </a:moveTo>
                  <a:cubicBezTo>
                    <a:pt x="3693" y="293"/>
                    <a:pt x="3750" y="395"/>
                    <a:pt x="3750" y="479"/>
                  </a:cubicBezTo>
                  <a:cubicBezTo>
                    <a:pt x="3796" y="547"/>
                    <a:pt x="3773" y="661"/>
                    <a:pt x="3705" y="730"/>
                  </a:cubicBezTo>
                  <a:cubicBezTo>
                    <a:pt x="3408" y="958"/>
                    <a:pt x="2997" y="912"/>
                    <a:pt x="2655" y="981"/>
                  </a:cubicBezTo>
                  <a:cubicBezTo>
                    <a:pt x="2332" y="1057"/>
                    <a:pt x="2009" y="1180"/>
                    <a:pt x="1673" y="1180"/>
                  </a:cubicBezTo>
                  <a:cubicBezTo>
                    <a:pt x="1605" y="1180"/>
                    <a:pt x="1537" y="1175"/>
                    <a:pt x="1468" y="1163"/>
                  </a:cubicBezTo>
                  <a:cubicBezTo>
                    <a:pt x="1376" y="1163"/>
                    <a:pt x="1308" y="1027"/>
                    <a:pt x="1331" y="935"/>
                  </a:cubicBezTo>
                  <a:cubicBezTo>
                    <a:pt x="1486" y="347"/>
                    <a:pt x="2350" y="296"/>
                    <a:pt x="3017" y="296"/>
                  </a:cubicBezTo>
                  <a:cubicBezTo>
                    <a:pt x="3156" y="296"/>
                    <a:pt x="3287" y="299"/>
                    <a:pt x="3401" y="299"/>
                  </a:cubicBezTo>
                  <a:cubicBezTo>
                    <a:pt x="3462" y="299"/>
                    <a:pt x="3518" y="298"/>
                    <a:pt x="3568" y="296"/>
                  </a:cubicBezTo>
                  <a:cubicBezTo>
                    <a:pt x="3578" y="294"/>
                    <a:pt x="3587" y="293"/>
                    <a:pt x="3597" y="293"/>
                  </a:cubicBezTo>
                  <a:close/>
                  <a:moveTo>
                    <a:pt x="3275" y="0"/>
                  </a:moveTo>
                  <a:cubicBezTo>
                    <a:pt x="2081" y="0"/>
                    <a:pt x="0" y="464"/>
                    <a:pt x="600" y="1392"/>
                  </a:cubicBezTo>
                  <a:cubicBezTo>
                    <a:pt x="754" y="1631"/>
                    <a:pt x="985" y="1713"/>
                    <a:pt x="1241" y="1713"/>
                  </a:cubicBezTo>
                  <a:cubicBezTo>
                    <a:pt x="1668" y="1713"/>
                    <a:pt x="2166" y="1483"/>
                    <a:pt x="2495" y="1369"/>
                  </a:cubicBezTo>
                  <a:cubicBezTo>
                    <a:pt x="2997" y="1232"/>
                    <a:pt x="4093" y="1095"/>
                    <a:pt x="4184" y="479"/>
                  </a:cubicBezTo>
                  <a:cubicBezTo>
                    <a:pt x="4184" y="387"/>
                    <a:pt x="4138" y="273"/>
                    <a:pt x="4047" y="205"/>
                  </a:cubicBezTo>
                  <a:cubicBezTo>
                    <a:pt x="4047" y="159"/>
                    <a:pt x="4001" y="136"/>
                    <a:pt x="3956" y="91"/>
                  </a:cubicBezTo>
                  <a:cubicBezTo>
                    <a:pt x="3826" y="30"/>
                    <a:pt x="3579" y="0"/>
                    <a:pt x="3275" y="0"/>
                  </a:cubicBezTo>
                  <a:close/>
                </a:path>
              </a:pathLst>
            </a:custGeom>
            <a:solidFill>
              <a:srgbClr val="424077"/>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1" name="Google Shape;2041;p48"/>
            <p:cNvSpPr/>
            <p:nvPr/>
          </p:nvSpPr>
          <p:spPr>
            <a:xfrm flipH="1">
              <a:off x="4890710" y="2774435"/>
              <a:ext cx="166419" cy="67542"/>
            </a:xfrm>
            <a:custGeom>
              <a:avLst/>
              <a:gdLst/>
              <a:ahLst/>
              <a:cxnLst/>
              <a:rect l="l" t="t" r="r" b="b"/>
              <a:pathLst>
                <a:path w="4184" h="1698" extrusionOk="0">
                  <a:moveTo>
                    <a:pt x="3568" y="273"/>
                  </a:moveTo>
                  <a:cubicBezTo>
                    <a:pt x="3682" y="273"/>
                    <a:pt x="3750" y="364"/>
                    <a:pt x="3750" y="456"/>
                  </a:cubicBezTo>
                  <a:cubicBezTo>
                    <a:pt x="3796" y="547"/>
                    <a:pt x="3773" y="661"/>
                    <a:pt x="3705" y="707"/>
                  </a:cubicBezTo>
                  <a:cubicBezTo>
                    <a:pt x="3408" y="935"/>
                    <a:pt x="2997" y="912"/>
                    <a:pt x="2655" y="981"/>
                  </a:cubicBezTo>
                  <a:cubicBezTo>
                    <a:pt x="2332" y="1057"/>
                    <a:pt x="2009" y="1180"/>
                    <a:pt x="1673" y="1180"/>
                  </a:cubicBezTo>
                  <a:cubicBezTo>
                    <a:pt x="1605" y="1180"/>
                    <a:pt x="1537" y="1175"/>
                    <a:pt x="1468" y="1163"/>
                  </a:cubicBezTo>
                  <a:cubicBezTo>
                    <a:pt x="1376" y="1141"/>
                    <a:pt x="1308" y="1026"/>
                    <a:pt x="1331" y="935"/>
                  </a:cubicBezTo>
                  <a:cubicBezTo>
                    <a:pt x="1499" y="298"/>
                    <a:pt x="2499" y="276"/>
                    <a:pt x="3180" y="276"/>
                  </a:cubicBezTo>
                  <a:cubicBezTo>
                    <a:pt x="3229" y="276"/>
                    <a:pt x="3278" y="276"/>
                    <a:pt x="3324" y="276"/>
                  </a:cubicBezTo>
                  <a:cubicBezTo>
                    <a:pt x="3415" y="276"/>
                    <a:pt x="3497" y="276"/>
                    <a:pt x="3568" y="273"/>
                  </a:cubicBezTo>
                  <a:close/>
                  <a:moveTo>
                    <a:pt x="3275" y="0"/>
                  </a:moveTo>
                  <a:cubicBezTo>
                    <a:pt x="2081" y="0"/>
                    <a:pt x="0" y="464"/>
                    <a:pt x="600" y="1392"/>
                  </a:cubicBezTo>
                  <a:cubicBezTo>
                    <a:pt x="752" y="1619"/>
                    <a:pt x="979" y="1697"/>
                    <a:pt x="1230" y="1697"/>
                  </a:cubicBezTo>
                  <a:cubicBezTo>
                    <a:pt x="1660" y="1697"/>
                    <a:pt x="2164" y="1470"/>
                    <a:pt x="2495" y="1369"/>
                  </a:cubicBezTo>
                  <a:cubicBezTo>
                    <a:pt x="2997" y="1209"/>
                    <a:pt x="4093" y="1072"/>
                    <a:pt x="4184" y="456"/>
                  </a:cubicBezTo>
                  <a:cubicBezTo>
                    <a:pt x="4184" y="364"/>
                    <a:pt x="4138" y="273"/>
                    <a:pt x="4047" y="205"/>
                  </a:cubicBezTo>
                  <a:cubicBezTo>
                    <a:pt x="4047" y="159"/>
                    <a:pt x="4001" y="113"/>
                    <a:pt x="3956" y="91"/>
                  </a:cubicBezTo>
                  <a:cubicBezTo>
                    <a:pt x="3826" y="30"/>
                    <a:pt x="3579" y="0"/>
                    <a:pt x="3275" y="0"/>
                  </a:cubicBezTo>
                  <a:close/>
                </a:path>
              </a:pathLst>
            </a:custGeom>
            <a:solidFill>
              <a:srgbClr val="7A8AC4"/>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2" name="Google Shape;2042;p48"/>
            <p:cNvSpPr/>
            <p:nvPr/>
          </p:nvSpPr>
          <p:spPr>
            <a:xfrm flipH="1">
              <a:off x="4953356" y="2776186"/>
              <a:ext cx="99875" cy="65673"/>
            </a:xfrm>
            <a:custGeom>
              <a:avLst/>
              <a:gdLst/>
              <a:ahLst/>
              <a:cxnLst/>
              <a:rect l="l" t="t" r="r" b="b"/>
              <a:pathLst>
                <a:path w="2511" h="1651" extrusionOk="0">
                  <a:moveTo>
                    <a:pt x="2511" y="1"/>
                  </a:moveTo>
                  <a:lnTo>
                    <a:pt x="2511" y="1"/>
                  </a:lnTo>
                  <a:cubicBezTo>
                    <a:pt x="1370" y="115"/>
                    <a:pt x="0" y="572"/>
                    <a:pt x="502" y="1348"/>
                  </a:cubicBezTo>
                  <a:cubicBezTo>
                    <a:pt x="653" y="1573"/>
                    <a:pt x="883" y="1650"/>
                    <a:pt x="1133" y="1650"/>
                  </a:cubicBezTo>
                  <a:cubicBezTo>
                    <a:pt x="1262" y="1650"/>
                    <a:pt x="1397" y="1630"/>
                    <a:pt x="1529" y="1599"/>
                  </a:cubicBezTo>
                  <a:cubicBezTo>
                    <a:pt x="1503" y="1595"/>
                    <a:pt x="1469" y="1594"/>
                    <a:pt x="1431" y="1594"/>
                  </a:cubicBezTo>
                  <a:cubicBezTo>
                    <a:pt x="1355" y="1594"/>
                    <a:pt x="1261" y="1599"/>
                    <a:pt x="1170" y="1599"/>
                  </a:cubicBezTo>
                  <a:cubicBezTo>
                    <a:pt x="1033" y="1599"/>
                    <a:pt x="902" y="1587"/>
                    <a:pt x="845" y="1530"/>
                  </a:cubicBezTo>
                  <a:cubicBezTo>
                    <a:pt x="662" y="1348"/>
                    <a:pt x="525" y="1097"/>
                    <a:pt x="594" y="937"/>
                  </a:cubicBezTo>
                  <a:cubicBezTo>
                    <a:pt x="639" y="686"/>
                    <a:pt x="1256" y="412"/>
                    <a:pt x="1529" y="275"/>
                  </a:cubicBezTo>
                  <a:cubicBezTo>
                    <a:pt x="1849" y="115"/>
                    <a:pt x="2169" y="47"/>
                    <a:pt x="2511" y="1"/>
                  </a:cubicBezTo>
                  <a:close/>
                </a:path>
              </a:pathLst>
            </a:custGeom>
            <a:solidFill>
              <a:srgbClr val="A8B7E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3" name="Google Shape;2043;p48"/>
            <p:cNvSpPr/>
            <p:nvPr/>
          </p:nvSpPr>
          <p:spPr>
            <a:xfrm flipH="1">
              <a:off x="4931559" y="2671690"/>
              <a:ext cx="168885" cy="99245"/>
            </a:xfrm>
            <a:custGeom>
              <a:avLst/>
              <a:gdLst/>
              <a:ahLst/>
              <a:cxnLst/>
              <a:rect l="l" t="t" r="r" b="b"/>
              <a:pathLst>
                <a:path w="4246" h="2495" extrusionOk="0">
                  <a:moveTo>
                    <a:pt x="3564" y="308"/>
                  </a:moveTo>
                  <a:cubicBezTo>
                    <a:pt x="3643" y="308"/>
                    <a:pt x="3703" y="365"/>
                    <a:pt x="3721" y="437"/>
                  </a:cubicBezTo>
                  <a:cubicBezTo>
                    <a:pt x="3789" y="482"/>
                    <a:pt x="3812" y="596"/>
                    <a:pt x="3766" y="688"/>
                  </a:cubicBezTo>
                  <a:cubicBezTo>
                    <a:pt x="3561" y="1007"/>
                    <a:pt x="3173" y="1099"/>
                    <a:pt x="2876" y="1281"/>
                  </a:cubicBezTo>
                  <a:cubicBezTo>
                    <a:pt x="2511" y="1487"/>
                    <a:pt x="2237" y="1783"/>
                    <a:pt x="1803" y="1852"/>
                  </a:cubicBezTo>
                  <a:cubicBezTo>
                    <a:pt x="1794" y="1854"/>
                    <a:pt x="1784" y="1855"/>
                    <a:pt x="1775" y="1855"/>
                  </a:cubicBezTo>
                  <a:cubicBezTo>
                    <a:pt x="1694" y="1855"/>
                    <a:pt x="1618" y="1774"/>
                    <a:pt x="1598" y="1692"/>
                  </a:cubicBezTo>
                  <a:cubicBezTo>
                    <a:pt x="1529" y="893"/>
                    <a:pt x="2945" y="551"/>
                    <a:pt x="3492" y="323"/>
                  </a:cubicBezTo>
                  <a:cubicBezTo>
                    <a:pt x="3517" y="313"/>
                    <a:pt x="3541" y="308"/>
                    <a:pt x="3564" y="308"/>
                  </a:cubicBezTo>
                  <a:close/>
                  <a:moveTo>
                    <a:pt x="3743" y="1"/>
                  </a:moveTo>
                  <a:cubicBezTo>
                    <a:pt x="2974" y="1"/>
                    <a:pt x="1" y="1527"/>
                    <a:pt x="1073" y="2354"/>
                  </a:cubicBezTo>
                  <a:cubicBezTo>
                    <a:pt x="1202" y="2453"/>
                    <a:pt x="1338" y="2494"/>
                    <a:pt x="1477" y="2494"/>
                  </a:cubicBezTo>
                  <a:cubicBezTo>
                    <a:pt x="1978" y="2494"/>
                    <a:pt x="2514" y="1960"/>
                    <a:pt x="2853" y="1692"/>
                  </a:cubicBezTo>
                  <a:cubicBezTo>
                    <a:pt x="3264" y="1395"/>
                    <a:pt x="4246" y="893"/>
                    <a:pt x="4132" y="277"/>
                  </a:cubicBezTo>
                  <a:cubicBezTo>
                    <a:pt x="4109" y="186"/>
                    <a:pt x="4017" y="117"/>
                    <a:pt x="3926" y="71"/>
                  </a:cubicBezTo>
                  <a:cubicBezTo>
                    <a:pt x="3903" y="49"/>
                    <a:pt x="3858" y="3"/>
                    <a:pt x="3789" y="3"/>
                  </a:cubicBezTo>
                  <a:cubicBezTo>
                    <a:pt x="3775" y="2"/>
                    <a:pt x="3759" y="1"/>
                    <a:pt x="3743"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4" name="Google Shape;2044;p48"/>
            <p:cNvSpPr/>
            <p:nvPr/>
          </p:nvSpPr>
          <p:spPr>
            <a:xfrm flipH="1">
              <a:off x="4933349" y="2667155"/>
              <a:ext cx="168924" cy="99205"/>
            </a:xfrm>
            <a:custGeom>
              <a:avLst/>
              <a:gdLst/>
              <a:ahLst/>
              <a:cxnLst/>
              <a:rect l="l" t="t" r="r" b="b"/>
              <a:pathLst>
                <a:path w="4247" h="2494" extrusionOk="0">
                  <a:moveTo>
                    <a:pt x="3554" y="287"/>
                  </a:moveTo>
                  <a:cubicBezTo>
                    <a:pt x="3639" y="287"/>
                    <a:pt x="3703" y="358"/>
                    <a:pt x="3721" y="414"/>
                  </a:cubicBezTo>
                  <a:cubicBezTo>
                    <a:pt x="3790" y="482"/>
                    <a:pt x="3812" y="596"/>
                    <a:pt x="3767" y="688"/>
                  </a:cubicBezTo>
                  <a:cubicBezTo>
                    <a:pt x="3561" y="984"/>
                    <a:pt x="3173" y="1098"/>
                    <a:pt x="2877" y="1281"/>
                  </a:cubicBezTo>
                  <a:cubicBezTo>
                    <a:pt x="2534" y="1487"/>
                    <a:pt x="2237" y="1760"/>
                    <a:pt x="1804" y="1852"/>
                  </a:cubicBezTo>
                  <a:cubicBezTo>
                    <a:pt x="1794" y="1854"/>
                    <a:pt x="1784" y="1855"/>
                    <a:pt x="1775" y="1855"/>
                  </a:cubicBezTo>
                  <a:cubicBezTo>
                    <a:pt x="1694" y="1855"/>
                    <a:pt x="1621" y="1774"/>
                    <a:pt x="1621" y="1692"/>
                  </a:cubicBezTo>
                  <a:cubicBezTo>
                    <a:pt x="1553" y="870"/>
                    <a:pt x="2945" y="551"/>
                    <a:pt x="3493" y="300"/>
                  </a:cubicBezTo>
                  <a:cubicBezTo>
                    <a:pt x="3514" y="291"/>
                    <a:pt x="3535" y="287"/>
                    <a:pt x="3554" y="287"/>
                  </a:cubicBezTo>
                  <a:close/>
                  <a:moveTo>
                    <a:pt x="3743" y="1"/>
                  </a:moveTo>
                  <a:cubicBezTo>
                    <a:pt x="2974" y="1"/>
                    <a:pt x="1" y="1527"/>
                    <a:pt x="1073" y="2354"/>
                  </a:cubicBezTo>
                  <a:cubicBezTo>
                    <a:pt x="1202" y="2453"/>
                    <a:pt x="1338" y="2494"/>
                    <a:pt x="1477" y="2494"/>
                  </a:cubicBezTo>
                  <a:cubicBezTo>
                    <a:pt x="1979" y="2494"/>
                    <a:pt x="2514" y="1960"/>
                    <a:pt x="2854" y="1692"/>
                  </a:cubicBezTo>
                  <a:cubicBezTo>
                    <a:pt x="3265" y="1395"/>
                    <a:pt x="4246" y="893"/>
                    <a:pt x="4132" y="277"/>
                  </a:cubicBezTo>
                  <a:cubicBezTo>
                    <a:pt x="4109" y="185"/>
                    <a:pt x="4018" y="117"/>
                    <a:pt x="3926" y="71"/>
                  </a:cubicBezTo>
                  <a:cubicBezTo>
                    <a:pt x="3904" y="49"/>
                    <a:pt x="3858" y="3"/>
                    <a:pt x="3790" y="3"/>
                  </a:cubicBezTo>
                  <a:cubicBezTo>
                    <a:pt x="3775" y="1"/>
                    <a:pt x="3759" y="1"/>
                    <a:pt x="3743"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5" name="Google Shape;2045;p48"/>
            <p:cNvSpPr/>
            <p:nvPr/>
          </p:nvSpPr>
          <p:spPr>
            <a:xfrm flipH="1">
              <a:off x="5002358" y="2683584"/>
              <a:ext cx="86312" cy="82618"/>
            </a:xfrm>
            <a:custGeom>
              <a:avLst/>
              <a:gdLst/>
              <a:ahLst/>
              <a:cxnLst/>
              <a:rect l="l" t="t" r="r" b="b"/>
              <a:pathLst>
                <a:path w="2170" h="2077" extrusionOk="0">
                  <a:moveTo>
                    <a:pt x="2169" y="1"/>
                  </a:moveTo>
                  <a:lnTo>
                    <a:pt x="2169" y="1"/>
                  </a:lnTo>
                  <a:cubicBezTo>
                    <a:pt x="1119" y="503"/>
                    <a:pt x="1" y="1370"/>
                    <a:pt x="731" y="1941"/>
                  </a:cubicBezTo>
                  <a:cubicBezTo>
                    <a:pt x="863" y="2037"/>
                    <a:pt x="998" y="2077"/>
                    <a:pt x="1135" y="2077"/>
                  </a:cubicBezTo>
                  <a:cubicBezTo>
                    <a:pt x="1354" y="2077"/>
                    <a:pt x="1579" y="1976"/>
                    <a:pt x="1804" y="1850"/>
                  </a:cubicBezTo>
                  <a:lnTo>
                    <a:pt x="1804" y="1850"/>
                  </a:lnTo>
                  <a:cubicBezTo>
                    <a:pt x="1650" y="1869"/>
                    <a:pt x="1382" y="2002"/>
                    <a:pt x="1206" y="2002"/>
                  </a:cubicBezTo>
                  <a:cubicBezTo>
                    <a:pt x="1174" y="2002"/>
                    <a:pt x="1144" y="1997"/>
                    <a:pt x="1119" y="1987"/>
                  </a:cubicBezTo>
                  <a:cubicBezTo>
                    <a:pt x="868" y="1895"/>
                    <a:pt x="686" y="1690"/>
                    <a:pt x="686" y="1507"/>
                  </a:cubicBezTo>
                  <a:cubicBezTo>
                    <a:pt x="640" y="1279"/>
                    <a:pt x="1119" y="800"/>
                    <a:pt x="1348" y="571"/>
                  </a:cubicBezTo>
                  <a:cubicBezTo>
                    <a:pt x="1576" y="343"/>
                    <a:pt x="1873" y="160"/>
                    <a:pt x="2169"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6" name="Google Shape;2046;p48"/>
            <p:cNvSpPr/>
            <p:nvPr/>
          </p:nvSpPr>
          <p:spPr>
            <a:xfrm flipH="1">
              <a:off x="4536633" y="3879335"/>
              <a:ext cx="1681409" cy="421323"/>
            </a:xfrm>
            <a:custGeom>
              <a:avLst/>
              <a:gdLst/>
              <a:ahLst/>
              <a:cxnLst/>
              <a:rect l="l" t="t" r="r" b="b"/>
              <a:pathLst>
                <a:path w="42273" h="10592" extrusionOk="0">
                  <a:moveTo>
                    <a:pt x="21136" y="1"/>
                  </a:moveTo>
                  <a:cubicBezTo>
                    <a:pt x="9473" y="1"/>
                    <a:pt x="0" y="2374"/>
                    <a:pt x="0" y="5296"/>
                  </a:cubicBezTo>
                  <a:cubicBezTo>
                    <a:pt x="0" y="8218"/>
                    <a:pt x="9473" y="10592"/>
                    <a:pt x="21136" y="10592"/>
                  </a:cubicBezTo>
                  <a:cubicBezTo>
                    <a:pt x="32823" y="10592"/>
                    <a:pt x="42273" y="8218"/>
                    <a:pt x="42273" y="5296"/>
                  </a:cubicBezTo>
                  <a:cubicBezTo>
                    <a:pt x="42273" y="2374"/>
                    <a:pt x="32823" y="1"/>
                    <a:pt x="21136" y="1"/>
                  </a:cubicBezTo>
                  <a:close/>
                </a:path>
              </a:pathLst>
            </a:custGeom>
            <a:solidFill>
              <a:srgbClr val="ADB7D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7" name="Google Shape;2047;p48"/>
            <p:cNvSpPr/>
            <p:nvPr/>
          </p:nvSpPr>
          <p:spPr>
            <a:xfrm flipH="1">
              <a:off x="4460344" y="3659604"/>
              <a:ext cx="1884818" cy="719495"/>
            </a:xfrm>
            <a:custGeom>
              <a:avLst/>
              <a:gdLst/>
              <a:ahLst/>
              <a:cxnLst/>
              <a:rect l="l" t="t" r="r" b="b"/>
              <a:pathLst>
                <a:path w="47387" h="18088" extrusionOk="0">
                  <a:moveTo>
                    <a:pt x="9535" y="1"/>
                  </a:moveTo>
                  <a:cubicBezTo>
                    <a:pt x="8260" y="1"/>
                    <a:pt x="6948" y="244"/>
                    <a:pt x="5684" y="868"/>
                  </a:cubicBezTo>
                  <a:cubicBezTo>
                    <a:pt x="1" y="3653"/>
                    <a:pt x="2055" y="10295"/>
                    <a:pt x="7533" y="12212"/>
                  </a:cubicBezTo>
                  <a:cubicBezTo>
                    <a:pt x="10569" y="13262"/>
                    <a:pt x="12874" y="14541"/>
                    <a:pt x="13810" y="15088"/>
                  </a:cubicBezTo>
                  <a:cubicBezTo>
                    <a:pt x="14084" y="15271"/>
                    <a:pt x="14267" y="15568"/>
                    <a:pt x="14289" y="15910"/>
                  </a:cubicBezTo>
                  <a:lnTo>
                    <a:pt x="14335" y="17690"/>
                  </a:lnTo>
                  <a:cubicBezTo>
                    <a:pt x="14298" y="17911"/>
                    <a:pt x="14454" y="18088"/>
                    <a:pt x="14648" y="18088"/>
                  </a:cubicBezTo>
                  <a:cubicBezTo>
                    <a:pt x="14694" y="18088"/>
                    <a:pt x="14743" y="18078"/>
                    <a:pt x="14792" y="18056"/>
                  </a:cubicBezTo>
                  <a:lnTo>
                    <a:pt x="18010" y="16435"/>
                  </a:lnTo>
                  <a:cubicBezTo>
                    <a:pt x="18512" y="16184"/>
                    <a:pt x="18649" y="15499"/>
                    <a:pt x="18284" y="15066"/>
                  </a:cubicBezTo>
                  <a:cubicBezTo>
                    <a:pt x="17576" y="14198"/>
                    <a:pt x="16572" y="12988"/>
                    <a:pt x="16412" y="12783"/>
                  </a:cubicBezTo>
                  <a:cubicBezTo>
                    <a:pt x="16184" y="12418"/>
                    <a:pt x="14152" y="10752"/>
                    <a:pt x="14540" y="9747"/>
                  </a:cubicBezTo>
                  <a:cubicBezTo>
                    <a:pt x="15191" y="8134"/>
                    <a:pt x="19448" y="7568"/>
                    <a:pt x="23192" y="7568"/>
                  </a:cubicBezTo>
                  <a:cubicBezTo>
                    <a:pt x="26546" y="7568"/>
                    <a:pt x="29489" y="8022"/>
                    <a:pt x="29057" y="8583"/>
                  </a:cubicBezTo>
                  <a:cubicBezTo>
                    <a:pt x="27870" y="10112"/>
                    <a:pt x="23237" y="11048"/>
                    <a:pt x="20909" y="11482"/>
                  </a:cubicBezTo>
                  <a:cubicBezTo>
                    <a:pt x="20589" y="11528"/>
                    <a:pt x="20384" y="11802"/>
                    <a:pt x="20407" y="12121"/>
                  </a:cubicBezTo>
                  <a:lnTo>
                    <a:pt x="20726" y="16070"/>
                  </a:lnTo>
                  <a:cubicBezTo>
                    <a:pt x="20757" y="16446"/>
                    <a:pt x="21090" y="16693"/>
                    <a:pt x="21428" y="16693"/>
                  </a:cubicBezTo>
                  <a:cubicBezTo>
                    <a:pt x="21582" y="16693"/>
                    <a:pt x="21738" y="16641"/>
                    <a:pt x="21867" y="16526"/>
                  </a:cubicBezTo>
                  <a:lnTo>
                    <a:pt x="23830" y="14792"/>
                  </a:lnTo>
                  <a:cubicBezTo>
                    <a:pt x="23990" y="14655"/>
                    <a:pt x="24196" y="14563"/>
                    <a:pt x="24424" y="14563"/>
                  </a:cubicBezTo>
                  <a:cubicBezTo>
                    <a:pt x="26159" y="14563"/>
                    <a:pt x="34398" y="14267"/>
                    <a:pt x="40470" y="9656"/>
                  </a:cubicBezTo>
                  <a:cubicBezTo>
                    <a:pt x="47386" y="4406"/>
                    <a:pt x="42045" y="2261"/>
                    <a:pt x="36156" y="1781"/>
                  </a:cubicBezTo>
                  <a:cubicBezTo>
                    <a:pt x="35558" y="1734"/>
                    <a:pt x="34986" y="1714"/>
                    <a:pt x="34443" y="1714"/>
                  </a:cubicBezTo>
                  <a:cubicBezTo>
                    <a:pt x="30215" y="1714"/>
                    <a:pt x="27688" y="2968"/>
                    <a:pt x="27688" y="2968"/>
                  </a:cubicBezTo>
                  <a:lnTo>
                    <a:pt x="18010" y="2968"/>
                  </a:lnTo>
                  <a:cubicBezTo>
                    <a:pt x="18010" y="2968"/>
                    <a:pt x="13994" y="1"/>
                    <a:pt x="9535"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8" name="Google Shape;2048;p48"/>
            <p:cNvSpPr/>
            <p:nvPr/>
          </p:nvSpPr>
          <p:spPr>
            <a:xfrm flipH="1">
              <a:off x="5310137" y="3759485"/>
              <a:ext cx="475749" cy="196143"/>
            </a:xfrm>
            <a:custGeom>
              <a:avLst/>
              <a:gdLst/>
              <a:ahLst/>
              <a:cxnLst/>
              <a:rect l="l" t="t" r="r" b="b"/>
              <a:pathLst>
                <a:path w="11961" h="4931" extrusionOk="0">
                  <a:moveTo>
                    <a:pt x="11048" y="1"/>
                  </a:moveTo>
                  <a:lnTo>
                    <a:pt x="0" y="4931"/>
                  </a:lnTo>
                  <a:lnTo>
                    <a:pt x="0" y="4931"/>
                  </a:lnTo>
                  <a:lnTo>
                    <a:pt x="11961" y="1507"/>
                  </a:lnTo>
                  <a:lnTo>
                    <a:pt x="11048" y="1"/>
                  </a:ln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49" name="Google Shape;2049;p48"/>
            <p:cNvSpPr/>
            <p:nvPr/>
          </p:nvSpPr>
          <p:spPr>
            <a:xfrm flipH="1">
              <a:off x="4567498" y="3785818"/>
              <a:ext cx="912439" cy="533894"/>
            </a:xfrm>
            <a:custGeom>
              <a:avLst/>
              <a:gdLst/>
              <a:ahLst/>
              <a:cxnLst/>
              <a:rect l="l" t="t" r="r" b="b"/>
              <a:pathLst>
                <a:path w="22940" h="13422" extrusionOk="0">
                  <a:moveTo>
                    <a:pt x="20315" y="1"/>
                  </a:moveTo>
                  <a:lnTo>
                    <a:pt x="20315" y="1"/>
                  </a:lnTo>
                  <a:cubicBezTo>
                    <a:pt x="20041" y="1119"/>
                    <a:pt x="19242" y="2991"/>
                    <a:pt x="16982" y="4840"/>
                  </a:cubicBezTo>
                  <a:cubicBezTo>
                    <a:pt x="14152" y="7145"/>
                    <a:pt x="1666" y="10865"/>
                    <a:pt x="1666" y="10865"/>
                  </a:cubicBezTo>
                  <a:lnTo>
                    <a:pt x="0" y="13422"/>
                  </a:lnTo>
                  <a:cubicBezTo>
                    <a:pt x="46" y="13399"/>
                    <a:pt x="92" y="13376"/>
                    <a:pt x="114" y="13353"/>
                  </a:cubicBezTo>
                  <a:lnTo>
                    <a:pt x="2077" y="11619"/>
                  </a:lnTo>
                  <a:cubicBezTo>
                    <a:pt x="2237" y="11482"/>
                    <a:pt x="2443" y="11390"/>
                    <a:pt x="2671" y="11390"/>
                  </a:cubicBezTo>
                  <a:cubicBezTo>
                    <a:pt x="4406" y="11390"/>
                    <a:pt x="12645" y="11094"/>
                    <a:pt x="18717" y="6483"/>
                  </a:cubicBezTo>
                  <a:cubicBezTo>
                    <a:pt x="22940" y="3265"/>
                    <a:pt x="22574" y="1233"/>
                    <a:pt x="20315"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0" name="Google Shape;2050;p48"/>
            <p:cNvSpPr/>
            <p:nvPr/>
          </p:nvSpPr>
          <p:spPr>
            <a:xfrm flipH="1">
              <a:off x="5757725" y="3659564"/>
              <a:ext cx="587437" cy="700124"/>
            </a:xfrm>
            <a:custGeom>
              <a:avLst/>
              <a:gdLst/>
              <a:ahLst/>
              <a:cxnLst/>
              <a:rect l="l" t="t" r="r" b="b"/>
              <a:pathLst>
                <a:path w="14769" h="17601" extrusionOk="0">
                  <a:moveTo>
                    <a:pt x="9501" y="0"/>
                  </a:moveTo>
                  <a:cubicBezTo>
                    <a:pt x="8232" y="0"/>
                    <a:pt x="6927" y="237"/>
                    <a:pt x="5684" y="869"/>
                  </a:cubicBezTo>
                  <a:cubicBezTo>
                    <a:pt x="1" y="3654"/>
                    <a:pt x="2055" y="10296"/>
                    <a:pt x="7533" y="12213"/>
                  </a:cubicBezTo>
                  <a:cubicBezTo>
                    <a:pt x="10569" y="13263"/>
                    <a:pt x="12874" y="14542"/>
                    <a:pt x="13810" y="15089"/>
                  </a:cubicBezTo>
                  <a:cubicBezTo>
                    <a:pt x="14084" y="15272"/>
                    <a:pt x="14267" y="15569"/>
                    <a:pt x="14289" y="15911"/>
                  </a:cubicBezTo>
                  <a:lnTo>
                    <a:pt x="14335" y="17600"/>
                  </a:lnTo>
                  <a:cubicBezTo>
                    <a:pt x="14358" y="17554"/>
                    <a:pt x="14381" y="17509"/>
                    <a:pt x="14403" y="17463"/>
                  </a:cubicBezTo>
                  <a:cubicBezTo>
                    <a:pt x="14472" y="17189"/>
                    <a:pt x="14632" y="15934"/>
                    <a:pt x="14655" y="15706"/>
                  </a:cubicBezTo>
                  <a:cubicBezTo>
                    <a:pt x="14769" y="14815"/>
                    <a:pt x="14221" y="13743"/>
                    <a:pt x="11094" y="11871"/>
                  </a:cubicBezTo>
                  <a:cubicBezTo>
                    <a:pt x="6643" y="9246"/>
                    <a:pt x="4497" y="5845"/>
                    <a:pt x="5616" y="3540"/>
                  </a:cubicBezTo>
                  <a:cubicBezTo>
                    <a:pt x="6711" y="1234"/>
                    <a:pt x="9861" y="458"/>
                    <a:pt x="9861" y="458"/>
                  </a:cubicBezTo>
                  <a:lnTo>
                    <a:pt x="9679" y="2"/>
                  </a:lnTo>
                  <a:cubicBezTo>
                    <a:pt x="9619" y="1"/>
                    <a:pt x="9560" y="0"/>
                    <a:pt x="9501" y="0"/>
                  </a:cubicBezTo>
                  <a:close/>
                </a:path>
              </a:pathLst>
            </a:custGeom>
            <a:solidFill>
              <a:srgbClr val="FFFFFF">
                <a:alpha val="32589"/>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1" name="Google Shape;2051;p48"/>
            <p:cNvSpPr/>
            <p:nvPr/>
          </p:nvSpPr>
          <p:spPr>
            <a:xfrm flipH="1">
              <a:off x="4924280" y="3728936"/>
              <a:ext cx="287852" cy="226056"/>
            </a:xfrm>
            <a:custGeom>
              <a:avLst/>
              <a:gdLst/>
              <a:ahLst/>
              <a:cxnLst/>
              <a:rect l="l" t="t" r="r" b="b"/>
              <a:pathLst>
                <a:path w="7237" h="5683" extrusionOk="0">
                  <a:moveTo>
                    <a:pt x="6745" y="1"/>
                  </a:moveTo>
                  <a:cubicBezTo>
                    <a:pt x="2200" y="1"/>
                    <a:pt x="1667" y="3964"/>
                    <a:pt x="1667" y="3964"/>
                  </a:cubicBezTo>
                  <a:lnTo>
                    <a:pt x="1" y="4877"/>
                  </a:lnTo>
                  <a:cubicBezTo>
                    <a:pt x="777" y="5445"/>
                    <a:pt x="1501" y="5683"/>
                    <a:pt x="2169" y="5683"/>
                  </a:cubicBezTo>
                  <a:cubicBezTo>
                    <a:pt x="4939" y="5683"/>
                    <a:pt x="6740" y="1597"/>
                    <a:pt x="7236" y="15"/>
                  </a:cubicBezTo>
                  <a:cubicBezTo>
                    <a:pt x="7068" y="5"/>
                    <a:pt x="6904" y="1"/>
                    <a:pt x="6745"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2" name="Google Shape;2052;p48"/>
            <p:cNvSpPr/>
            <p:nvPr/>
          </p:nvSpPr>
          <p:spPr>
            <a:xfrm flipH="1">
              <a:off x="5771925" y="4000100"/>
              <a:ext cx="29394" cy="78919"/>
            </a:xfrm>
            <a:custGeom>
              <a:avLst/>
              <a:gdLst/>
              <a:ahLst/>
              <a:cxnLst/>
              <a:rect l="l" t="t" r="r" b="b"/>
              <a:pathLst>
                <a:path w="739" h="1984" extrusionOk="0">
                  <a:moveTo>
                    <a:pt x="637" y="0"/>
                  </a:moveTo>
                  <a:cubicBezTo>
                    <a:pt x="611" y="0"/>
                    <a:pt x="586" y="8"/>
                    <a:pt x="571" y="23"/>
                  </a:cubicBezTo>
                  <a:cubicBezTo>
                    <a:pt x="320" y="229"/>
                    <a:pt x="91" y="548"/>
                    <a:pt x="46" y="891"/>
                  </a:cubicBezTo>
                  <a:cubicBezTo>
                    <a:pt x="0" y="1256"/>
                    <a:pt x="251" y="1575"/>
                    <a:pt x="342" y="1918"/>
                  </a:cubicBezTo>
                  <a:cubicBezTo>
                    <a:pt x="352" y="1964"/>
                    <a:pt x="391" y="1984"/>
                    <a:pt x="432" y="1984"/>
                  </a:cubicBezTo>
                  <a:cubicBezTo>
                    <a:pt x="494" y="1984"/>
                    <a:pt x="561" y="1940"/>
                    <a:pt x="548" y="1872"/>
                  </a:cubicBezTo>
                  <a:cubicBezTo>
                    <a:pt x="479" y="1552"/>
                    <a:pt x="274" y="1233"/>
                    <a:pt x="320" y="913"/>
                  </a:cubicBezTo>
                  <a:cubicBezTo>
                    <a:pt x="365" y="617"/>
                    <a:pt x="594" y="366"/>
                    <a:pt x="708" y="92"/>
                  </a:cubicBezTo>
                  <a:cubicBezTo>
                    <a:pt x="738" y="31"/>
                    <a:pt x="687" y="0"/>
                    <a:pt x="637" y="0"/>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3" name="Google Shape;2053;p48"/>
            <p:cNvSpPr/>
            <p:nvPr/>
          </p:nvSpPr>
          <p:spPr>
            <a:xfrm flipH="1">
              <a:off x="4908847" y="3208368"/>
              <a:ext cx="1033195" cy="728127"/>
            </a:xfrm>
            <a:custGeom>
              <a:avLst/>
              <a:gdLst/>
              <a:ahLst/>
              <a:cxnLst/>
              <a:rect l="l" t="t" r="r" b="b"/>
              <a:pathLst>
                <a:path w="25976" h="18305" extrusionOk="0">
                  <a:moveTo>
                    <a:pt x="19082" y="1"/>
                  </a:moveTo>
                  <a:lnTo>
                    <a:pt x="14608" y="92"/>
                  </a:lnTo>
                  <a:cubicBezTo>
                    <a:pt x="14608" y="92"/>
                    <a:pt x="13467" y="845"/>
                    <a:pt x="10340" y="5798"/>
                  </a:cubicBezTo>
                  <a:cubicBezTo>
                    <a:pt x="9023" y="7909"/>
                    <a:pt x="6964" y="8516"/>
                    <a:pt x="5028" y="8516"/>
                  </a:cubicBezTo>
                  <a:cubicBezTo>
                    <a:pt x="2400" y="8516"/>
                    <a:pt x="0" y="7396"/>
                    <a:pt x="0" y="7396"/>
                  </a:cubicBezTo>
                  <a:lnTo>
                    <a:pt x="0" y="7396"/>
                  </a:lnTo>
                  <a:cubicBezTo>
                    <a:pt x="0" y="7396"/>
                    <a:pt x="434" y="13559"/>
                    <a:pt x="457" y="13719"/>
                  </a:cubicBezTo>
                  <a:cubicBezTo>
                    <a:pt x="502" y="13856"/>
                    <a:pt x="14722" y="14312"/>
                    <a:pt x="14722" y="14312"/>
                  </a:cubicBezTo>
                  <a:cubicBezTo>
                    <a:pt x="14722" y="14312"/>
                    <a:pt x="16225" y="18304"/>
                    <a:pt x="19491" y="18304"/>
                  </a:cubicBezTo>
                  <a:cubicBezTo>
                    <a:pt x="20230" y="18304"/>
                    <a:pt x="21059" y="18100"/>
                    <a:pt x="21981" y="17599"/>
                  </a:cubicBezTo>
                  <a:cubicBezTo>
                    <a:pt x="25975" y="15431"/>
                    <a:pt x="24332" y="9062"/>
                    <a:pt x="22300" y="4041"/>
                  </a:cubicBezTo>
                  <a:cubicBezTo>
                    <a:pt x="21342" y="1690"/>
                    <a:pt x="19082" y="1"/>
                    <a:pt x="19082"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4" name="Google Shape;2054;p48"/>
            <p:cNvSpPr/>
            <p:nvPr/>
          </p:nvSpPr>
          <p:spPr>
            <a:xfrm flipH="1">
              <a:off x="4908847" y="3219267"/>
              <a:ext cx="289642" cy="690975"/>
            </a:xfrm>
            <a:custGeom>
              <a:avLst/>
              <a:gdLst/>
              <a:ahLst/>
              <a:cxnLst/>
              <a:rect l="l" t="t" r="r" b="b"/>
              <a:pathLst>
                <a:path w="7282" h="17371" extrusionOk="0">
                  <a:moveTo>
                    <a:pt x="708" y="1"/>
                  </a:moveTo>
                  <a:lnTo>
                    <a:pt x="0" y="343"/>
                  </a:lnTo>
                  <a:cubicBezTo>
                    <a:pt x="0" y="343"/>
                    <a:pt x="2534" y="1964"/>
                    <a:pt x="3972" y="6620"/>
                  </a:cubicBezTo>
                  <a:cubicBezTo>
                    <a:pt x="5410" y="11253"/>
                    <a:pt x="4976" y="14997"/>
                    <a:pt x="3196" y="17371"/>
                  </a:cubicBezTo>
                  <a:cubicBezTo>
                    <a:pt x="3218" y="17371"/>
                    <a:pt x="3241" y="17348"/>
                    <a:pt x="3287" y="17325"/>
                  </a:cubicBezTo>
                  <a:cubicBezTo>
                    <a:pt x="7281" y="15179"/>
                    <a:pt x="5638" y="8788"/>
                    <a:pt x="3606" y="3767"/>
                  </a:cubicBezTo>
                  <a:cubicBezTo>
                    <a:pt x="2853" y="1941"/>
                    <a:pt x="1347" y="548"/>
                    <a:pt x="708"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5" name="Google Shape;2055;p48"/>
            <p:cNvSpPr/>
            <p:nvPr/>
          </p:nvSpPr>
          <p:spPr>
            <a:xfrm flipH="1">
              <a:off x="5158515" y="3228336"/>
              <a:ext cx="229740" cy="67184"/>
            </a:xfrm>
            <a:custGeom>
              <a:avLst/>
              <a:gdLst/>
              <a:ahLst/>
              <a:cxnLst/>
              <a:rect l="l" t="t" r="r" b="b"/>
              <a:pathLst>
                <a:path w="5776" h="1689" extrusionOk="0">
                  <a:moveTo>
                    <a:pt x="5707" y="1"/>
                  </a:moveTo>
                  <a:lnTo>
                    <a:pt x="1" y="252"/>
                  </a:lnTo>
                  <a:cubicBezTo>
                    <a:pt x="1" y="252"/>
                    <a:pt x="480" y="1689"/>
                    <a:pt x="2296" y="1689"/>
                  </a:cubicBezTo>
                  <a:cubicBezTo>
                    <a:pt x="2422" y="1689"/>
                    <a:pt x="2555" y="1682"/>
                    <a:pt x="2694" y="1667"/>
                  </a:cubicBezTo>
                  <a:cubicBezTo>
                    <a:pt x="5775" y="1325"/>
                    <a:pt x="5707" y="1"/>
                    <a:pt x="5707"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6" name="Google Shape;2056;p48"/>
            <p:cNvSpPr/>
            <p:nvPr/>
          </p:nvSpPr>
          <p:spPr>
            <a:xfrm flipH="1">
              <a:off x="5070453" y="3447152"/>
              <a:ext cx="187977" cy="358395"/>
            </a:xfrm>
            <a:custGeom>
              <a:avLst/>
              <a:gdLst/>
              <a:ahLst/>
              <a:cxnLst/>
              <a:rect l="l" t="t" r="r" b="b"/>
              <a:pathLst>
                <a:path w="4726" h="9010" extrusionOk="0">
                  <a:moveTo>
                    <a:pt x="2968" y="1"/>
                  </a:moveTo>
                  <a:lnTo>
                    <a:pt x="2968" y="1"/>
                  </a:lnTo>
                  <a:cubicBezTo>
                    <a:pt x="2968" y="1"/>
                    <a:pt x="3082" y="1576"/>
                    <a:pt x="3287" y="3151"/>
                  </a:cubicBezTo>
                  <a:cubicBezTo>
                    <a:pt x="3493" y="4726"/>
                    <a:pt x="3630" y="7624"/>
                    <a:pt x="2831" y="8309"/>
                  </a:cubicBezTo>
                  <a:cubicBezTo>
                    <a:pt x="2712" y="8411"/>
                    <a:pt x="2571" y="8454"/>
                    <a:pt x="2416" y="8454"/>
                  </a:cubicBezTo>
                  <a:cubicBezTo>
                    <a:pt x="1530" y="8454"/>
                    <a:pt x="206" y="7031"/>
                    <a:pt x="206" y="7031"/>
                  </a:cubicBezTo>
                  <a:lnTo>
                    <a:pt x="1" y="6917"/>
                  </a:lnTo>
                  <a:lnTo>
                    <a:pt x="1" y="6917"/>
                  </a:lnTo>
                  <a:cubicBezTo>
                    <a:pt x="1" y="6917"/>
                    <a:pt x="1281" y="9009"/>
                    <a:pt x="2525" y="9009"/>
                  </a:cubicBezTo>
                  <a:cubicBezTo>
                    <a:pt x="2785" y="9009"/>
                    <a:pt x="3043" y="8918"/>
                    <a:pt x="3287" y="8697"/>
                  </a:cubicBezTo>
                  <a:cubicBezTo>
                    <a:pt x="4725" y="7419"/>
                    <a:pt x="3835" y="1325"/>
                    <a:pt x="2968"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7" name="Google Shape;2057;p48"/>
            <p:cNvSpPr/>
            <p:nvPr/>
          </p:nvSpPr>
          <p:spPr>
            <a:xfrm flipH="1">
              <a:off x="5067748" y="3769470"/>
              <a:ext cx="288727" cy="169412"/>
            </a:xfrm>
            <a:custGeom>
              <a:avLst/>
              <a:gdLst/>
              <a:ahLst/>
              <a:cxnLst/>
              <a:rect l="l" t="t" r="r" b="b"/>
              <a:pathLst>
                <a:path w="7259" h="4259" extrusionOk="0">
                  <a:moveTo>
                    <a:pt x="366" y="1"/>
                  </a:moveTo>
                  <a:lnTo>
                    <a:pt x="0" y="206"/>
                  </a:lnTo>
                  <a:cubicBezTo>
                    <a:pt x="0" y="206"/>
                    <a:pt x="411" y="2078"/>
                    <a:pt x="2694" y="3607"/>
                  </a:cubicBezTo>
                  <a:cubicBezTo>
                    <a:pt x="3419" y="4093"/>
                    <a:pt x="4143" y="4258"/>
                    <a:pt x="4795" y="4258"/>
                  </a:cubicBezTo>
                  <a:cubicBezTo>
                    <a:pt x="6196" y="4258"/>
                    <a:pt x="7259" y="3493"/>
                    <a:pt x="7259" y="3493"/>
                  </a:cubicBezTo>
                  <a:lnTo>
                    <a:pt x="7259" y="3493"/>
                  </a:lnTo>
                  <a:cubicBezTo>
                    <a:pt x="6634" y="3776"/>
                    <a:pt x="6042" y="3897"/>
                    <a:pt x="5487" y="3897"/>
                  </a:cubicBezTo>
                  <a:cubicBezTo>
                    <a:pt x="2330" y="3897"/>
                    <a:pt x="366" y="1"/>
                    <a:pt x="366" y="1"/>
                  </a:cubicBezTo>
                  <a:close/>
                </a:path>
              </a:pathLst>
            </a:custGeom>
            <a:solidFill>
              <a:srgbClr val="AC8ADD">
                <a:alpha val="5580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8" name="Google Shape;2058;p48"/>
            <p:cNvSpPr/>
            <p:nvPr/>
          </p:nvSpPr>
          <p:spPr>
            <a:xfrm flipH="1">
              <a:off x="5040503" y="3257891"/>
              <a:ext cx="121433" cy="218259"/>
            </a:xfrm>
            <a:custGeom>
              <a:avLst/>
              <a:gdLst/>
              <a:ahLst/>
              <a:cxnLst/>
              <a:rect l="l" t="t" r="r" b="b"/>
              <a:pathLst>
                <a:path w="3053" h="5487" extrusionOk="0">
                  <a:moveTo>
                    <a:pt x="174" y="1"/>
                  </a:moveTo>
                  <a:cubicBezTo>
                    <a:pt x="80" y="1"/>
                    <a:pt x="0" y="86"/>
                    <a:pt x="85" y="171"/>
                  </a:cubicBezTo>
                  <a:cubicBezTo>
                    <a:pt x="861" y="947"/>
                    <a:pt x="1455" y="1860"/>
                    <a:pt x="1889" y="2841"/>
                  </a:cubicBezTo>
                  <a:cubicBezTo>
                    <a:pt x="2254" y="3686"/>
                    <a:pt x="2459" y="4599"/>
                    <a:pt x="2847" y="5421"/>
                  </a:cubicBezTo>
                  <a:cubicBezTo>
                    <a:pt x="2869" y="5464"/>
                    <a:pt x="2916" y="5487"/>
                    <a:pt x="2959" y="5487"/>
                  </a:cubicBezTo>
                  <a:cubicBezTo>
                    <a:pt x="3008" y="5487"/>
                    <a:pt x="3053" y="5458"/>
                    <a:pt x="3053" y="5398"/>
                  </a:cubicBezTo>
                  <a:cubicBezTo>
                    <a:pt x="2916" y="3458"/>
                    <a:pt x="1729" y="1289"/>
                    <a:pt x="268" y="34"/>
                  </a:cubicBezTo>
                  <a:cubicBezTo>
                    <a:pt x="239" y="11"/>
                    <a:pt x="205" y="1"/>
                    <a:pt x="174" y="1"/>
                  </a:cubicBezTo>
                  <a:close/>
                </a:path>
              </a:pathLst>
            </a:custGeom>
            <a:solidFill>
              <a:srgbClr val="FFFFFF">
                <a:alpha val="32589"/>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59" name="Google Shape;2059;p48"/>
            <p:cNvSpPr/>
            <p:nvPr/>
          </p:nvSpPr>
          <p:spPr>
            <a:xfrm flipH="1">
              <a:off x="5014569" y="3496357"/>
              <a:ext cx="26530" cy="85482"/>
            </a:xfrm>
            <a:custGeom>
              <a:avLst/>
              <a:gdLst/>
              <a:ahLst/>
              <a:cxnLst/>
              <a:rect l="l" t="t" r="r" b="b"/>
              <a:pathLst>
                <a:path w="667" h="2149" extrusionOk="0">
                  <a:moveTo>
                    <a:pt x="150" y="0"/>
                  </a:moveTo>
                  <a:cubicBezTo>
                    <a:pt x="80" y="0"/>
                    <a:pt x="1" y="50"/>
                    <a:pt x="15" y="133"/>
                  </a:cubicBezTo>
                  <a:cubicBezTo>
                    <a:pt x="152" y="772"/>
                    <a:pt x="266" y="1434"/>
                    <a:pt x="448" y="2073"/>
                  </a:cubicBezTo>
                  <a:cubicBezTo>
                    <a:pt x="459" y="2125"/>
                    <a:pt x="506" y="2148"/>
                    <a:pt x="553" y="2148"/>
                  </a:cubicBezTo>
                  <a:cubicBezTo>
                    <a:pt x="610" y="2148"/>
                    <a:pt x="666" y="2113"/>
                    <a:pt x="654" y="2051"/>
                  </a:cubicBezTo>
                  <a:cubicBezTo>
                    <a:pt x="562" y="1389"/>
                    <a:pt x="403" y="727"/>
                    <a:pt x="243" y="65"/>
                  </a:cubicBezTo>
                  <a:cubicBezTo>
                    <a:pt x="234" y="20"/>
                    <a:pt x="194" y="0"/>
                    <a:pt x="150" y="0"/>
                  </a:cubicBezTo>
                  <a:close/>
                </a:path>
              </a:pathLst>
            </a:custGeom>
            <a:solidFill>
              <a:srgbClr val="FFFFFF">
                <a:alpha val="32589"/>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0" name="Google Shape;2060;p48"/>
            <p:cNvSpPr/>
            <p:nvPr/>
          </p:nvSpPr>
          <p:spPr>
            <a:xfrm flipH="1">
              <a:off x="4996909" y="3630209"/>
              <a:ext cx="25456" cy="139341"/>
            </a:xfrm>
            <a:custGeom>
              <a:avLst/>
              <a:gdLst/>
              <a:ahLst/>
              <a:cxnLst/>
              <a:rect l="l" t="t" r="r" b="b"/>
              <a:pathLst>
                <a:path w="640" h="3503" extrusionOk="0">
                  <a:moveTo>
                    <a:pt x="395" y="0"/>
                  </a:moveTo>
                  <a:cubicBezTo>
                    <a:pt x="370" y="0"/>
                    <a:pt x="343" y="17"/>
                    <a:pt x="343" y="55"/>
                  </a:cubicBezTo>
                  <a:cubicBezTo>
                    <a:pt x="457" y="1242"/>
                    <a:pt x="206" y="2292"/>
                    <a:pt x="0" y="3433"/>
                  </a:cubicBezTo>
                  <a:cubicBezTo>
                    <a:pt x="0" y="3477"/>
                    <a:pt x="38" y="3503"/>
                    <a:pt x="71" y="3503"/>
                  </a:cubicBezTo>
                  <a:cubicBezTo>
                    <a:pt x="90" y="3503"/>
                    <a:pt x="106" y="3495"/>
                    <a:pt x="114" y="3479"/>
                  </a:cubicBezTo>
                  <a:cubicBezTo>
                    <a:pt x="639" y="2452"/>
                    <a:pt x="616" y="1151"/>
                    <a:pt x="434" y="32"/>
                  </a:cubicBezTo>
                  <a:cubicBezTo>
                    <a:pt x="434" y="12"/>
                    <a:pt x="415" y="0"/>
                    <a:pt x="395" y="0"/>
                  </a:cubicBezTo>
                  <a:close/>
                </a:path>
              </a:pathLst>
            </a:custGeom>
            <a:solidFill>
              <a:srgbClr val="FFFFFF">
                <a:alpha val="32589"/>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1" name="Google Shape;2061;p48"/>
            <p:cNvSpPr/>
            <p:nvPr/>
          </p:nvSpPr>
          <p:spPr>
            <a:xfrm flipH="1">
              <a:off x="5034775" y="3817163"/>
              <a:ext cx="40014" cy="54376"/>
            </a:xfrm>
            <a:custGeom>
              <a:avLst/>
              <a:gdLst/>
              <a:ahLst/>
              <a:cxnLst/>
              <a:rect l="l" t="t" r="r" b="b"/>
              <a:pathLst>
                <a:path w="1006" h="1367" extrusionOk="0">
                  <a:moveTo>
                    <a:pt x="908" y="0"/>
                  </a:moveTo>
                  <a:cubicBezTo>
                    <a:pt x="882" y="0"/>
                    <a:pt x="855" y="10"/>
                    <a:pt x="839" y="34"/>
                  </a:cubicBezTo>
                  <a:cubicBezTo>
                    <a:pt x="702" y="263"/>
                    <a:pt x="565" y="468"/>
                    <a:pt x="405" y="696"/>
                  </a:cubicBezTo>
                  <a:cubicBezTo>
                    <a:pt x="268" y="879"/>
                    <a:pt x="108" y="1084"/>
                    <a:pt x="17" y="1290"/>
                  </a:cubicBezTo>
                  <a:cubicBezTo>
                    <a:pt x="0" y="1341"/>
                    <a:pt x="47" y="1367"/>
                    <a:pt x="91" y="1367"/>
                  </a:cubicBezTo>
                  <a:cubicBezTo>
                    <a:pt x="106" y="1367"/>
                    <a:pt x="120" y="1364"/>
                    <a:pt x="131" y="1358"/>
                  </a:cubicBezTo>
                  <a:cubicBezTo>
                    <a:pt x="565" y="1084"/>
                    <a:pt x="793" y="514"/>
                    <a:pt x="976" y="80"/>
                  </a:cubicBezTo>
                  <a:cubicBezTo>
                    <a:pt x="1006" y="35"/>
                    <a:pt x="958" y="0"/>
                    <a:pt x="908" y="0"/>
                  </a:cubicBezTo>
                  <a:close/>
                </a:path>
              </a:pathLst>
            </a:custGeom>
            <a:solidFill>
              <a:srgbClr val="FFFFFF">
                <a:alpha val="32589"/>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2" name="Google Shape;2062;p48"/>
            <p:cNvSpPr/>
            <p:nvPr/>
          </p:nvSpPr>
          <p:spPr>
            <a:xfrm flipH="1">
              <a:off x="5153066" y="3200174"/>
              <a:ext cx="241196" cy="87272"/>
            </a:xfrm>
            <a:custGeom>
              <a:avLst/>
              <a:gdLst/>
              <a:ahLst/>
              <a:cxnLst/>
              <a:rect l="l" t="t" r="r" b="b"/>
              <a:pathLst>
                <a:path w="6064" h="2194" extrusionOk="0">
                  <a:moveTo>
                    <a:pt x="5468" y="1"/>
                  </a:moveTo>
                  <a:cubicBezTo>
                    <a:pt x="5455" y="1"/>
                    <a:pt x="5447" y="1"/>
                    <a:pt x="5447" y="1"/>
                  </a:cubicBezTo>
                  <a:cubicBezTo>
                    <a:pt x="5447" y="1"/>
                    <a:pt x="4625" y="1234"/>
                    <a:pt x="2640" y="1234"/>
                  </a:cubicBezTo>
                  <a:cubicBezTo>
                    <a:pt x="928" y="1234"/>
                    <a:pt x="814" y="275"/>
                    <a:pt x="814" y="275"/>
                  </a:cubicBezTo>
                  <a:lnTo>
                    <a:pt x="745" y="252"/>
                  </a:lnTo>
                  <a:cubicBezTo>
                    <a:pt x="725" y="250"/>
                    <a:pt x="705" y="249"/>
                    <a:pt x="685" y="249"/>
                  </a:cubicBezTo>
                  <a:cubicBezTo>
                    <a:pt x="302" y="249"/>
                    <a:pt x="1" y="658"/>
                    <a:pt x="174" y="1006"/>
                  </a:cubicBezTo>
                  <a:cubicBezTo>
                    <a:pt x="174" y="1006"/>
                    <a:pt x="174" y="1028"/>
                    <a:pt x="174" y="1028"/>
                  </a:cubicBezTo>
                  <a:cubicBezTo>
                    <a:pt x="399" y="1478"/>
                    <a:pt x="1266" y="2193"/>
                    <a:pt x="2534" y="2193"/>
                  </a:cubicBezTo>
                  <a:cubicBezTo>
                    <a:pt x="2554" y="2193"/>
                    <a:pt x="2574" y="2193"/>
                    <a:pt x="2594" y="2193"/>
                  </a:cubicBezTo>
                  <a:cubicBezTo>
                    <a:pt x="3918" y="2170"/>
                    <a:pt x="5698" y="1462"/>
                    <a:pt x="5881" y="709"/>
                  </a:cubicBezTo>
                  <a:cubicBezTo>
                    <a:pt x="6064" y="37"/>
                    <a:pt x="5575" y="1"/>
                    <a:pt x="5468"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3" name="Google Shape;2063;p48"/>
            <p:cNvSpPr/>
            <p:nvPr/>
          </p:nvSpPr>
          <p:spPr>
            <a:xfrm flipH="1">
              <a:off x="5354964" y="3225512"/>
              <a:ext cx="26928" cy="22395"/>
            </a:xfrm>
            <a:custGeom>
              <a:avLst/>
              <a:gdLst/>
              <a:ahLst/>
              <a:cxnLst/>
              <a:rect l="l" t="t" r="r" b="b"/>
              <a:pathLst>
                <a:path w="677" h="563" extrusionOk="0">
                  <a:moveTo>
                    <a:pt x="550" y="1"/>
                  </a:moveTo>
                  <a:cubicBezTo>
                    <a:pt x="542" y="1"/>
                    <a:pt x="534" y="2"/>
                    <a:pt x="525" y="3"/>
                  </a:cubicBezTo>
                  <a:cubicBezTo>
                    <a:pt x="297" y="49"/>
                    <a:pt x="0" y="254"/>
                    <a:pt x="69" y="528"/>
                  </a:cubicBezTo>
                  <a:cubicBezTo>
                    <a:pt x="80" y="551"/>
                    <a:pt x="103" y="563"/>
                    <a:pt x="126" y="563"/>
                  </a:cubicBezTo>
                  <a:cubicBezTo>
                    <a:pt x="149" y="563"/>
                    <a:pt x="172" y="551"/>
                    <a:pt x="183" y="528"/>
                  </a:cubicBezTo>
                  <a:cubicBezTo>
                    <a:pt x="320" y="391"/>
                    <a:pt x="388" y="232"/>
                    <a:pt x="571" y="163"/>
                  </a:cubicBezTo>
                  <a:cubicBezTo>
                    <a:pt x="676" y="121"/>
                    <a:pt x="645" y="1"/>
                    <a:pt x="550"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4" name="Google Shape;2064;p48"/>
            <p:cNvSpPr/>
            <p:nvPr/>
          </p:nvSpPr>
          <p:spPr>
            <a:xfrm flipH="1">
              <a:off x="5328792" y="3247231"/>
              <a:ext cx="20405" cy="34766"/>
            </a:xfrm>
            <a:custGeom>
              <a:avLst/>
              <a:gdLst/>
              <a:ahLst/>
              <a:cxnLst/>
              <a:rect l="l" t="t" r="r" b="b"/>
              <a:pathLst>
                <a:path w="513" h="874" extrusionOk="0">
                  <a:moveTo>
                    <a:pt x="379" y="0"/>
                  </a:moveTo>
                  <a:cubicBezTo>
                    <a:pt x="355" y="0"/>
                    <a:pt x="333" y="9"/>
                    <a:pt x="320" y="28"/>
                  </a:cubicBezTo>
                  <a:cubicBezTo>
                    <a:pt x="137" y="233"/>
                    <a:pt x="0" y="667"/>
                    <a:pt x="251" y="850"/>
                  </a:cubicBezTo>
                  <a:cubicBezTo>
                    <a:pt x="267" y="866"/>
                    <a:pt x="289" y="873"/>
                    <a:pt x="312" y="873"/>
                  </a:cubicBezTo>
                  <a:cubicBezTo>
                    <a:pt x="353" y="873"/>
                    <a:pt x="396" y="848"/>
                    <a:pt x="411" y="804"/>
                  </a:cubicBezTo>
                  <a:cubicBezTo>
                    <a:pt x="411" y="690"/>
                    <a:pt x="365" y="599"/>
                    <a:pt x="365" y="485"/>
                  </a:cubicBezTo>
                  <a:cubicBezTo>
                    <a:pt x="365" y="348"/>
                    <a:pt x="388" y="233"/>
                    <a:pt x="479" y="119"/>
                  </a:cubicBezTo>
                  <a:cubicBezTo>
                    <a:pt x="512" y="54"/>
                    <a:pt x="439" y="0"/>
                    <a:pt x="379" y="0"/>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5" name="Google Shape;2065;p48"/>
            <p:cNvSpPr/>
            <p:nvPr/>
          </p:nvSpPr>
          <p:spPr>
            <a:xfrm flipH="1">
              <a:off x="5291085" y="3254192"/>
              <a:ext cx="13643" cy="24503"/>
            </a:xfrm>
            <a:custGeom>
              <a:avLst/>
              <a:gdLst/>
              <a:ahLst/>
              <a:cxnLst/>
              <a:rect l="l" t="t" r="r" b="b"/>
              <a:pathLst>
                <a:path w="343" h="616" extrusionOk="0">
                  <a:moveTo>
                    <a:pt x="206" y="0"/>
                  </a:moveTo>
                  <a:cubicBezTo>
                    <a:pt x="172" y="0"/>
                    <a:pt x="135" y="18"/>
                    <a:pt x="115" y="58"/>
                  </a:cubicBezTo>
                  <a:cubicBezTo>
                    <a:pt x="23" y="241"/>
                    <a:pt x="1" y="515"/>
                    <a:pt x="206" y="606"/>
                  </a:cubicBezTo>
                  <a:cubicBezTo>
                    <a:pt x="218" y="612"/>
                    <a:pt x="232" y="615"/>
                    <a:pt x="246" y="615"/>
                  </a:cubicBezTo>
                  <a:cubicBezTo>
                    <a:pt x="283" y="615"/>
                    <a:pt x="320" y="594"/>
                    <a:pt x="320" y="561"/>
                  </a:cubicBezTo>
                  <a:cubicBezTo>
                    <a:pt x="343" y="401"/>
                    <a:pt x="252" y="264"/>
                    <a:pt x="274" y="81"/>
                  </a:cubicBezTo>
                  <a:cubicBezTo>
                    <a:pt x="287" y="30"/>
                    <a:pt x="250" y="0"/>
                    <a:pt x="206" y="0"/>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6" name="Google Shape;2066;p48"/>
            <p:cNvSpPr/>
            <p:nvPr/>
          </p:nvSpPr>
          <p:spPr>
            <a:xfrm flipH="1">
              <a:off x="5242957" y="3250652"/>
              <a:ext cx="15472" cy="28043"/>
            </a:xfrm>
            <a:custGeom>
              <a:avLst/>
              <a:gdLst/>
              <a:ahLst/>
              <a:cxnLst/>
              <a:rect l="l" t="t" r="r" b="b"/>
              <a:pathLst>
                <a:path w="389" h="705" extrusionOk="0">
                  <a:moveTo>
                    <a:pt x="133" y="0"/>
                  </a:moveTo>
                  <a:cubicBezTo>
                    <a:pt x="74" y="0"/>
                    <a:pt x="8" y="41"/>
                    <a:pt x="23" y="102"/>
                  </a:cubicBezTo>
                  <a:cubicBezTo>
                    <a:pt x="92" y="284"/>
                    <a:pt x="1" y="467"/>
                    <a:pt x="46" y="650"/>
                  </a:cubicBezTo>
                  <a:cubicBezTo>
                    <a:pt x="46" y="687"/>
                    <a:pt x="81" y="704"/>
                    <a:pt x="116" y="704"/>
                  </a:cubicBezTo>
                  <a:cubicBezTo>
                    <a:pt x="144" y="704"/>
                    <a:pt x="173" y="693"/>
                    <a:pt x="183" y="672"/>
                  </a:cubicBezTo>
                  <a:cubicBezTo>
                    <a:pt x="389" y="513"/>
                    <a:pt x="297" y="216"/>
                    <a:pt x="206" y="33"/>
                  </a:cubicBezTo>
                  <a:cubicBezTo>
                    <a:pt x="191" y="11"/>
                    <a:pt x="163" y="0"/>
                    <a:pt x="133" y="0"/>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7" name="Google Shape;2067;p48"/>
            <p:cNvSpPr/>
            <p:nvPr/>
          </p:nvSpPr>
          <p:spPr>
            <a:xfrm flipH="1">
              <a:off x="5192682" y="3237326"/>
              <a:ext cx="24899" cy="20485"/>
            </a:xfrm>
            <a:custGeom>
              <a:avLst/>
              <a:gdLst/>
              <a:ahLst/>
              <a:cxnLst/>
              <a:rect l="l" t="t" r="r" b="b"/>
              <a:pathLst>
                <a:path w="626" h="515" extrusionOk="0">
                  <a:moveTo>
                    <a:pt x="158" y="1"/>
                  </a:moveTo>
                  <a:cubicBezTo>
                    <a:pt x="119" y="1"/>
                    <a:pt x="81" y="9"/>
                    <a:pt x="46" y="26"/>
                  </a:cubicBezTo>
                  <a:cubicBezTo>
                    <a:pt x="1" y="26"/>
                    <a:pt x="1" y="72"/>
                    <a:pt x="24" y="94"/>
                  </a:cubicBezTo>
                  <a:cubicBezTo>
                    <a:pt x="92" y="163"/>
                    <a:pt x="183" y="186"/>
                    <a:pt x="229" y="231"/>
                  </a:cubicBezTo>
                  <a:cubicBezTo>
                    <a:pt x="297" y="300"/>
                    <a:pt x="320" y="391"/>
                    <a:pt x="389" y="482"/>
                  </a:cubicBezTo>
                  <a:cubicBezTo>
                    <a:pt x="409" y="503"/>
                    <a:pt x="439" y="514"/>
                    <a:pt x="468" y="514"/>
                  </a:cubicBezTo>
                  <a:cubicBezTo>
                    <a:pt x="503" y="514"/>
                    <a:pt x="536" y="497"/>
                    <a:pt x="549" y="460"/>
                  </a:cubicBezTo>
                  <a:cubicBezTo>
                    <a:pt x="626" y="247"/>
                    <a:pt x="375" y="1"/>
                    <a:pt x="158"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8" name="Google Shape;2068;p48"/>
            <p:cNvSpPr/>
            <p:nvPr/>
          </p:nvSpPr>
          <p:spPr>
            <a:xfrm flipH="1">
              <a:off x="5160345" y="3213818"/>
              <a:ext cx="26371" cy="26014"/>
            </a:xfrm>
            <a:custGeom>
              <a:avLst/>
              <a:gdLst/>
              <a:ahLst/>
              <a:cxnLst/>
              <a:rect l="l" t="t" r="r" b="b"/>
              <a:pathLst>
                <a:path w="663" h="654" extrusionOk="0">
                  <a:moveTo>
                    <a:pt x="138" y="1"/>
                  </a:moveTo>
                  <a:cubicBezTo>
                    <a:pt x="92" y="1"/>
                    <a:pt x="1" y="23"/>
                    <a:pt x="46" y="92"/>
                  </a:cubicBezTo>
                  <a:cubicBezTo>
                    <a:pt x="92" y="183"/>
                    <a:pt x="161" y="252"/>
                    <a:pt x="229" y="343"/>
                  </a:cubicBezTo>
                  <a:cubicBezTo>
                    <a:pt x="275" y="457"/>
                    <a:pt x="320" y="571"/>
                    <a:pt x="412" y="640"/>
                  </a:cubicBezTo>
                  <a:cubicBezTo>
                    <a:pt x="437" y="648"/>
                    <a:pt x="465" y="653"/>
                    <a:pt x="492" y="653"/>
                  </a:cubicBezTo>
                  <a:cubicBezTo>
                    <a:pt x="538" y="653"/>
                    <a:pt x="580" y="638"/>
                    <a:pt x="594" y="594"/>
                  </a:cubicBezTo>
                  <a:cubicBezTo>
                    <a:pt x="663" y="366"/>
                    <a:pt x="343" y="46"/>
                    <a:pt x="138"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69" name="Google Shape;2069;p48"/>
            <p:cNvSpPr/>
            <p:nvPr/>
          </p:nvSpPr>
          <p:spPr>
            <a:xfrm flipH="1">
              <a:off x="5286113" y="3775396"/>
              <a:ext cx="51429" cy="56086"/>
            </a:xfrm>
            <a:custGeom>
              <a:avLst/>
              <a:gdLst/>
              <a:ahLst/>
              <a:cxnLst/>
              <a:rect l="l" t="t" r="r" b="b"/>
              <a:pathLst>
                <a:path w="1293" h="1410" extrusionOk="0">
                  <a:moveTo>
                    <a:pt x="107" y="1"/>
                  </a:moveTo>
                  <a:cubicBezTo>
                    <a:pt x="51" y="1"/>
                    <a:pt x="0" y="36"/>
                    <a:pt x="27" y="103"/>
                  </a:cubicBezTo>
                  <a:cubicBezTo>
                    <a:pt x="232" y="582"/>
                    <a:pt x="597" y="1221"/>
                    <a:pt x="1122" y="1404"/>
                  </a:cubicBezTo>
                  <a:cubicBezTo>
                    <a:pt x="1130" y="1408"/>
                    <a:pt x="1141" y="1410"/>
                    <a:pt x="1153" y="1410"/>
                  </a:cubicBezTo>
                  <a:cubicBezTo>
                    <a:pt x="1210" y="1410"/>
                    <a:pt x="1293" y="1369"/>
                    <a:pt x="1236" y="1313"/>
                  </a:cubicBezTo>
                  <a:cubicBezTo>
                    <a:pt x="1077" y="1107"/>
                    <a:pt x="848" y="947"/>
                    <a:pt x="689" y="765"/>
                  </a:cubicBezTo>
                  <a:cubicBezTo>
                    <a:pt x="506" y="536"/>
                    <a:pt x="346" y="308"/>
                    <a:pt x="209" y="57"/>
                  </a:cubicBezTo>
                  <a:cubicBezTo>
                    <a:pt x="190" y="19"/>
                    <a:pt x="147" y="1"/>
                    <a:pt x="107"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0" name="Google Shape;2070;p48"/>
            <p:cNvSpPr/>
            <p:nvPr/>
          </p:nvSpPr>
          <p:spPr>
            <a:xfrm flipH="1">
              <a:off x="5247611" y="3764497"/>
              <a:ext cx="68214" cy="66031"/>
            </a:xfrm>
            <a:custGeom>
              <a:avLst/>
              <a:gdLst/>
              <a:ahLst/>
              <a:cxnLst/>
              <a:rect l="l" t="t" r="r" b="b"/>
              <a:pathLst>
                <a:path w="1715" h="1660" extrusionOk="0">
                  <a:moveTo>
                    <a:pt x="164" y="1"/>
                  </a:moveTo>
                  <a:cubicBezTo>
                    <a:pt x="87" y="1"/>
                    <a:pt x="1" y="81"/>
                    <a:pt x="51" y="149"/>
                  </a:cubicBezTo>
                  <a:cubicBezTo>
                    <a:pt x="280" y="422"/>
                    <a:pt x="531" y="719"/>
                    <a:pt x="782" y="993"/>
                  </a:cubicBezTo>
                  <a:cubicBezTo>
                    <a:pt x="1010" y="1221"/>
                    <a:pt x="1261" y="1541"/>
                    <a:pt x="1581" y="1655"/>
                  </a:cubicBezTo>
                  <a:cubicBezTo>
                    <a:pt x="1590" y="1658"/>
                    <a:pt x="1599" y="1660"/>
                    <a:pt x="1608" y="1660"/>
                  </a:cubicBezTo>
                  <a:cubicBezTo>
                    <a:pt x="1666" y="1660"/>
                    <a:pt x="1714" y="1603"/>
                    <a:pt x="1695" y="1564"/>
                  </a:cubicBezTo>
                  <a:cubicBezTo>
                    <a:pt x="1581" y="1267"/>
                    <a:pt x="1261" y="1062"/>
                    <a:pt x="1033" y="856"/>
                  </a:cubicBezTo>
                  <a:cubicBezTo>
                    <a:pt x="759" y="582"/>
                    <a:pt x="485" y="308"/>
                    <a:pt x="234" y="34"/>
                  </a:cubicBezTo>
                  <a:cubicBezTo>
                    <a:pt x="216" y="11"/>
                    <a:pt x="191" y="1"/>
                    <a:pt x="164"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1" name="Google Shape;2071;p48"/>
            <p:cNvSpPr/>
            <p:nvPr/>
          </p:nvSpPr>
          <p:spPr>
            <a:xfrm flipH="1">
              <a:off x="5243395" y="3749461"/>
              <a:ext cx="50673" cy="49443"/>
            </a:xfrm>
            <a:custGeom>
              <a:avLst/>
              <a:gdLst/>
              <a:ahLst/>
              <a:cxnLst/>
              <a:rect l="l" t="t" r="r" b="b"/>
              <a:pathLst>
                <a:path w="1274" h="1243" extrusionOk="0">
                  <a:moveTo>
                    <a:pt x="169" y="0"/>
                  </a:moveTo>
                  <a:cubicBezTo>
                    <a:pt x="92" y="0"/>
                    <a:pt x="0" y="70"/>
                    <a:pt x="52" y="139"/>
                  </a:cubicBezTo>
                  <a:cubicBezTo>
                    <a:pt x="235" y="344"/>
                    <a:pt x="417" y="549"/>
                    <a:pt x="600" y="755"/>
                  </a:cubicBezTo>
                  <a:cubicBezTo>
                    <a:pt x="760" y="937"/>
                    <a:pt x="897" y="1120"/>
                    <a:pt x="1102" y="1234"/>
                  </a:cubicBezTo>
                  <a:cubicBezTo>
                    <a:pt x="1118" y="1240"/>
                    <a:pt x="1137" y="1242"/>
                    <a:pt x="1155" y="1242"/>
                  </a:cubicBezTo>
                  <a:cubicBezTo>
                    <a:pt x="1215" y="1242"/>
                    <a:pt x="1274" y="1213"/>
                    <a:pt x="1239" y="1143"/>
                  </a:cubicBezTo>
                  <a:cubicBezTo>
                    <a:pt x="1170" y="937"/>
                    <a:pt x="965" y="778"/>
                    <a:pt x="805" y="618"/>
                  </a:cubicBezTo>
                  <a:cubicBezTo>
                    <a:pt x="623" y="412"/>
                    <a:pt x="417" y="230"/>
                    <a:pt x="235" y="24"/>
                  </a:cubicBezTo>
                  <a:cubicBezTo>
                    <a:pt x="218" y="8"/>
                    <a:pt x="194" y="0"/>
                    <a:pt x="169" y="0"/>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2" name="Google Shape;2072;p48"/>
            <p:cNvSpPr/>
            <p:nvPr/>
          </p:nvSpPr>
          <p:spPr>
            <a:xfrm flipH="1">
              <a:off x="5220763" y="3739159"/>
              <a:ext cx="48565" cy="49006"/>
            </a:xfrm>
            <a:custGeom>
              <a:avLst/>
              <a:gdLst/>
              <a:ahLst/>
              <a:cxnLst/>
              <a:rect l="l" t="t" r="r" b="b"/>
              <a:pathLst>
                <a:path w="1221" h="1232" extrusionOk="0">
                  <a:moveTo>
                    <a:pt x="101" y="1"/>
                  </a:moveTo>
                  <a:cubicBezTo>
                    <a:pt x="62" y="1"/>
                    <a:pt x="24" y="27"/>
                    <a:pt x="24" y="78"/>
                  </a:cubicBezTo>
                  <a:cubicBezTo>
                    <a:pt x="1" y="306"/>
                    <a:pt x="252" y="580"/>
                    <a:pt x="412" y="740"/>
                  </a:cubicBezTo>
                  <a:cubicBezTo>
                    <a:pt x="571" y="923"/>
                    <a:pt x="777" y="1151"/>
                    <a:pt x="1028" y="1219"/>
                  </a:cubicBezTo>
                  <a:cubicBezTo>
                    <a:pt x="1045" y="1228"/>
                    <a:pt x="1062" y="1231"/>
                    <a:pt x="1079" y="1231"/>
                  </a:cubicBezTo>
                  <a:cubicBezTo>
                    <a:pt x="1155" y="1231"/>
                    <a:pt x="1221" y="1157"/>
                    <a:pt x="1165" y="1082"/>
                  </a:cubicBezTo>
                  <a:cubicBezTo>
                    <a:pt x="1051" y="877"/>
                    <a:pt x="822" y="717"/>
                    <a:pt x="663" y="534"/>
                  </a:cubicBezTo>
                  <a:cubicBezTo>
                    <a:pt x="503" y="375"/>
                    <a:pt x="343" y="101"/>
                    <a:pt x="138" y="9"/>
                  </a:cubicBezTo>
                  <a:cubicBezTo>
                    <a:pt x="126" y="4"/>
                    <a:pt x="113" y="1"/>
                    <a:pt x="101"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3" name="Google Shape;2073;p48"/>
            <p:cNvSpPr/>
            <p:nvPr/>
          </p:nvSpPr>
          <p:spPr>
            <a:xfrm flipH="1">
              <a:off x="5245662" y="3411035"/>
              <a:ext cx="34167" cy="71440"/>
            </a:xfrm>
            <a:custGeom>
              <a:avLst/>
              <a:gdLst/>
              <a:ahLst/>
              <a:cxnLst/>
              <a:rect l="l" t="t" r="r" b="b"/>
              <a:pathLst>
                <a:path w="859" h="1796" extrusionOk="0">
                  <a:moveTo>
                    <a:pt x="82" y="0"/>
                  </a:moveTo>
                  <a:cubicBezTo>
                    <a:pt x="41" y="0"/>
                    <a:pt x="0" y="24"/>
                    <a:pt x="14" y="64"/>
                  </a:cubicBezTo>
                  <a:cubicBezTo>
                    <a:pt x="82" y="315"/>
                    <a:pt x="173" y="566"/>
                    <a:pt x="242" y="817"/>
                  </a:cubicBezTo>
                  <a:cubicBezTo>
                    <a:pt x="288" y="1000"/>
                    <a:pt x="333" y="1228"/>
                    <a:pt x="447" y="1411"/>
                  </a:cubicBezTo>
                  <a:cubicBezTo>
                    <a:pt x="356" y="1434"/>
                    <a:pt x="310" y="1479"/>
                    <a:pt x="310" y="1594"/>
                  </a:cubicBezTo>
                  <a:cubicBezTo>
                    <a:pt x="310" y="1743"/>
                    <a:pt x="431" y="1796"/>
                    <a:pt x="550" y="1796"/>
                  </a:cubicBezTo>
                  <a:cubicBezTo>
                    <a:pt x="594" y="1796"/>
                    <a:pt x="638" y="1789"/>
                    <a:pt x="676" y="1776"/>
                  </a:cubicBezTo>
                  <a:lnTo>
                    <a:pt x="698" y="1776"/>
                  </a:lnTo>
                  <a:cubicBezTo>
                    <a:pt x="858" y="1708"/>
                    <a:pt x="858" y="1479"/>
                    <a:pt x="698" y="1411"/>
                  </a:cubicBezTo>
                  <a:lnTo>
                    <a:pt x="676" y="1411"/>
                  </a:lnTo>
                  <a:cubicBezTo>
                    <a:pt x="653" y="1388"/>
                    <a:pt x="630" y="1388"/>
                    <a:pt x="607" y="1388"/>
                  </a:cubicBezTo>
                  <a:cubicBezTo>
                    <a:pt x="607" y="1183"/>
                    <a:pt x="493" y="954"/>
                    <a:pt x="424" y="772"/>
                  </a:cubicBezTo>
                  <a:cubicBezTo>
                    <a:pt x="333" y="521"/>
                    <a:pt x="242" y="270"/>
                    <a:pt x="151" y="41"/>
                  </a:cubicBezTo>
                  <a:cubicBezTo>
                    <a:pt x="141" y="13"/>
                    <a:pt x="111" y="0"/>
                    <a:pt x="82"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4" name="Google Shape;2074;p48"/>
            <p:cNvSpPr/>
            <p:nvPr/>
          </p:nvSpPr>
          <p:spPr>
            <a:xfrm flipH="1">
              <a:off x="5137633" y="3355465"/>
              <a:ext cx="286937" cy="110303"/>
            </a:xfrm>
            <a:custGeom>
              <a:avLst/>
              <a:gdLst/>
              <a:ahLst/>
              <a:cxnLst/>
              <a:rect l="l" t="t" r="r" b="b"/>
              <a:pathLst>
                <a:path w="7214" h="2773" extrusionOk="0">
                  <a:moveTo>
                    <a:pt x="5159" y="0"/>
                  </a:moveTo>
                  <a:cubicBezTo>
                    <a:pt x="5068" y="0"/>
                    <a:pt x="4999" y="46"/>
                    <a:pt x="4976" y="115"/>
                  </a:cubicBezTo>
                  <a:cubicBezTo>
                    <a:pt x="4794" y="206"/>
                    <a:pt x="4634" y="297"/>
                    <a:pt x="4474" y="388"/>
                  </a:cubicBezTo>
                  <a:cubicBezTo>
                    <a:pt x="4200" y="548"/>
                    <a:pt x="3949" y="708"/>
                    <a:pt x="3698" y="868"/>
                  </a:cubicBezTo>
                  <a:cubicBezTo>
                    <a:pt x="3675" y="891"/>
                    <a:pt x="3675" y="891"/>
                    <a:pt x="3675" y="913"/>
                  </a:cubicBezTo>
                  <a:cubicBezTo>
                    <a:pt x="3649" y="896"/>
                    <a:pt x="3620" y="889"/>
                    <a:pt x="3591" y="889"/>
                  </a:cubicBezTo>
                  <a:cubicBezTo>
                    <a:pt x="3544" y="889"/>
                    <a:pt x="3498" y="908"/>
                    <a:pt x="3470" y="936"/>
                  </a:cubicBezTo>
                  <a:cubicBezTo>
                    <a:pt x="3470" y="959"/>
                    <a:pt x="3470" y="959"/>
                    <a:pt x="3470" y="959"/>
                  </a:cubicBezTo>
                  <a:cubicBezTo>
                    <a:pt x="3424" y="1005"/>
                    <a:pt x="3424" y="1050"/>
                    <a:pt x="3424" y="1073"/>
                  </a:cubicBezTo>
                  <a:cubicBezTo>
                    <a:pt x="3219" y="1005"/>
                    <a:pt x="2945" y="959"/>
                    <a:pt x="2694" y="936"/>
                  </a:cubicBezTo>
                  <a:cubicBezTo>
                    <a:pt x="2648" y="891"/>
                    <a:pt x="2603" y="845"/>
                    <a:pt x="2511" y="845"/>
                  </a:cubicBezTo>
                  <a:cubicBezTo>
                    <a:pt x="2420" y="845"/>
                    <a:pt x="2374" y="868"/>
                    <a:pt x="2352" y="913"/>
                  </a:cubicBezTo>
                  <a:cubicBezTo>
                    <a:pt x="1964" y="913"/>
                    <a:pt x="1576" y="936"/>
                    <a:pt x="1279" y="1050"/>
                  </a:cubicBezTo>
                  <a:cubicBezTo>
                    <a:pt x="1256" y="1050"/>
                    <a:pt x="1256" y="1050"/>
                    <a:pt x="1233" y="1073"/>
                  </a:cubicBezTo>
                  <a:cubicBezTo>
                    <a:pt x="1210" y="1005"/>
                    <a:pt x="1165" y="959"/>
                    <a:pt x="1051" y="959"/>
                  </a:cubicBezTo>
                  <a:cubicBezTo>
                    <a:pt x="868" y="959"/>
                    <a:pt x="845" y="1142"/>
                    <a:pt x="936" y="1233"/>
                  </a:cubicBezTo>
                  <a:cubicBezTo>
                    <a:pt x="777" y="1347"/>
                    <a:pt x="617" y="1484"/>
                    <a:pt x="457" y="1598"/>
                  </a:cubicBezTo>
                  <a:cubicBezTo>
                    <a:pt x="320" y="1735"/>
                    <a:pt x="115" y="1849"/>
                    <a:pt x="23" y="2032"/>
                  </a:cubicBezTo>
                  <a:cubicBezTo>
                    <a:pt x="1" y="2078"/>
                    <a:pt x="23" y="2100"/>
                    <a:pt x="69" y="2100"/>
                  </a:cubicBezTo>
                  <a:cubicBezTo>
                    <a:pt x="69" y="2100"/>
                    <a:pt x="69" y="2123"/>
                    <a:pt x="69" y="2123"/>
                  </a:cubicBezTo>
                  <a:lnTo>
                    <a:pt x="92" y="2146"/>
                  </a:lnTo>
                  <a:cubicBezTo>
                    <a:pt x="114" y="2168"/>
                    <a:pt x="145" y="2178"/>
                    <a:pt x="178" y="2178"/>
                  </a:cubicBezTo>
                  <a:cubicBezTo>
                    <a:pt x="246" y="2178"/>
                    <a:pt x="320" y="2132"/>
                    <a:pt x="320" y="2055"/>
                  </a:cubicBezTo>
                  <a:cubicBezTo>
                    <a:pt x="320" y="2032"/>
                    <a:pt x="320" y="2009"/>
                    <a:pt x="297" y="1986"/>
                  </a:cubicBezTo>
                  <a:cubicBezTo>
                    <a:pt x="411" y="1895"/>
                    <a:pt x="503" y="1804"/>
                    <a:pt x="617" y="1712"/>
                  </a:cubicBezTo>
                  <a:cubicBezTo>
                    <a:pt x="777" y="1575"/>
                    <a:pt x="936" y="1416"/>
                    <a:pt x="1096" y="1279"/>
                  </a:cubicBezTo>
                  <a:cubicBezTo>
                    <a:pt x="1165" y="1256"/>
                    <a:pt x="1210" y="1233"/>
                    <a:pt x="1233" y="1187"/>
                  </a:cubicBezTo>
                  <a:cubicBezTo>
                    <a:pt x="1233" y="1187"/>
                    <a:pt x="1256" y="1210"/>
                    <a:pt x="1279" y="1210"/>
                  </a:cubicBezTo>
                  <a:cubicBezTo>
                    <a:pt x="1364" y="1222"/>
                    <a:pt x="1450" y="1226"/>
                    <a:pt x="1536" y="1226"/>
                  </a:cubicBezTo>
                  <a:cubicBezTo>
                    <a:pt x="1794" y="1226"/>
                    <a:pt x="2055" y="1187"/>
                    <a:pt x="2329" y="1187"/>
                  </a:cubicBezTo>
                  <a:cubicBezTo>
                    <a:pt x="2352" y="1187"/>
                    <a:pt x="2397" y="1210"/>
                    <a:pt x="2443" y="1210"/>
                  </a:cubicBezTo>
                  <a:lnTo>
                    <a:pt x="2557" y="1210"/>
                  </a:lnTo>
                  <a:cubicBezTo>
                    <a:pt x="2877" y="1210"/>
                    <a:pt x="3173" y="1256"/>
                    <a:pt x="3493" y="1256"/>
                  </a:cubicBezTo>
                  <a:cubicBezTo>
                    <a:pt x="3561" y="1256"/>
                    <a:pt x="3607" y="1187"/>
                    <a:pt x="3584" y="1142"/>
                  </a:cubicBezTo>
                  <a:cubicBezTo>
                    <a:pt x="3698" y="1142"/>
                    <a:pt x="3790" y="1096"/>
                    <a:pt x="3721" y="1005"/>
                  </a:cubicBezTo>
                  <a:lnTo>
                    <a:pt x="3812" y="1005"/>
                  </a:lnTo>
                  <a:cubicBezTo>
                    <a:pt x="4063" y="822"/>
                    <a:pt x="4337" y="685"/>
                    <a:pt x="4634" y="525"/>
                  </a:cubicBezTo>
                  <a:cubicBezTo>
                    <a:pt x="4771" y="457"/>
                    <a:pt x="4954" y="388"/>
                    <a:pt x="5091" y="297"/>
                  </a:cubicBezTo>
                  <a:cubicBezTo>
                    <a:pt x="5113" y="320"/>
                    <a:pt x="5136" y="320"/>
                    <a:pt x="5159" y="320"/>
                  </a:cubicBezTo>
                  <a:cubicBezTo>
                    <a:pt x="5205" y="320"/>
                    <a:pt x="5228" y="297"/>
                    <a:pt x="5250" y="274"/>
                  </a:cubicBezTo>
                  <a:cubicBezTo>
                    <a:pt x="5273" y="297"/>
                    <a:pt x="5250" y="297"/>
                    <a:pt x="5273" y="320"/>
                  </a:cubicBezTo>
                  <a:cubicBezTo>
                    <a:pt x="5638" y="822"/>
                    <a:pt x="6072" y="1416"/>
                    <a:pt x="6597" y="1804"/>
                  </a:cubicBezTo>
                  <a:cubicBezTo>
                    <a:pt x="5912" y="1963"/>
                    <a:pt x="5205" y="2351"/>
                    <a:pt x="4588" y="2648"/>
                  </a:cubicBezTo>
                  <a:cubicBezTo>
                    <a:pt x="4493" y="2686"/>
                    <a:pt x="4558" y="2773"/>
                    <a:pt x="4621" y="2773"/>
                  </a:cubicBezTo>
                  <a:cubicBezTo>
                    <a:pt x="4634" y="2773"/>
                    <a:pt x="4646" y="2770"/>
                    <a:pt x="4657" y="2762"/>
                  </a:cubicBezTo>
                  <a:cubicBezTo>
                    <a:pt x="5045" y="2602"/>
                    <a:pt x="5456" y="2466"/>
                    <a:pt x="5844" y="2306"/>
                  </a:cubicBezTo>
                  <a:cubicBezTo>
                    <a:pt x="6186" y="2192"/>
                    <a:pt x="6574" y="2100"/>
                    <a:pt x="6894" y="1918"/>
                  </a:cubicBezTo>
                  <a:cubicBezTo>
                    <a:pt x="6917" y="1918"/>
                    <a:pt x="6962" y="1941"/>
                    <a:pt x="6985" y="1941"/>
                  </a:cubicBezTo>
                  <a:cubicBezTo>
                    <a:pt x="7213" y="1941"/>
                    <a:pt x="7213" y="1644"/>
                    <a:pt x="6985" y="1644"/>
                  </a:cubicBezTo>
                  <a:cubicBezTo>
                    <a:pt x="6894" y="1644"/>
                    <a:pt x="6848" y="1689"/>
                    <a:pt x="6825" y="1758"/>
                  </a:cubicBezTo>
                  <a:cubicBezTo>
                    <a:pt x="6620" y="1530"/>
                    <a:pt x="6392" y="1324"/>
                    <a:pt x="6186" y="1096"/>
                  </a:cubicBezTo>
                  <a:cubicBezTo>
                    <a:pt x="5912" y="822"/>
                    <a:pt x="5661" y="525"/>
                    <a:pt x="5410" y="229"/>
                  </a:cubicBezTo>
                  <a:cubicBezTo>
                    <a:pt x="5387" y="206"/>
                    <a:pt x="5365" y="206"/>
                    <a:pt x="5319" y="206"/>
                  </a:cubicBezTo>
                  <a:cubicBezTo>
                    <a:pt x="5319" y="206"/>
                    <a:pt x="5319" y="183"/>
                    <a:pt x="5319" y="160"/>
                  </a:cubicBezTo>
                  <a:cubicBezTo>
                    <a:pt x="5342" y="160"/>
                    <a:pt x="5365" y="137"/>
                    <a:pt x="5365" y="137"/>
                  </a:cubicBezTo>
                  <a:cubicBezTo>
                    <a:pt x="5433" y="69"/>
                    <a:pt x="5365" y="23"/>
                    <a:pt x="5296" y="23"/>
                  </a:cubicBezTo>
                  <a:lnTo>
                    <a:pt x="5250" y="23"/>
                  </a:lnTo>
                  <a:cubicBezTo>
                    <a:pt x="5228" y="23"/>
                    <a:pt x="5205" y="0"/>
                    <a:pt x="5159"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5" name="Google Shape;2075;p48"/>
            <p:cNvSpPr/>
            <p:nvPr/>
          </p:nvSpPr>
          <p:spPr>
            <a:xfrm flipH="1">
              <a:off x="5215711" y="3602404"/>
              <a:ext cx="11853" cy="7319"/>
            </a:xfrm>
            <a:custGeom>
              <a:avLst/>
              <a:gdLst/>
              <a:ahLst/>
              <a:cxnLst/>
              <a:rect l="l" t="t" r="r" b="b"/>
              <a:pathLst>
                <a:path w="298" h="184" extrusionOk="0">
                  <a:moveTo>
                    <a:pt x="138" y="1"/>
                  </a:moveTo>
                  <a:cubicBezTo>
                    <a:pt x="1" y="1"/>
                    <a:pt x="1" y="183"/>
                    <a:pt x="138" y="183"/>
                  </a:cubicBezTo>
                  <a:cubicBezTo>
                    <a:pt x="297" y="183"/>
                    <a:pt x="297" y="1"/>
                    <a:pt x="138"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6" name="Google Shape;2076;p48"/>
            <p:cNvSpPr/>
            <p:nvPr/>
          </p:nvSpPr>
          <p:spPr>
            <a:xfrm flipH="1">
              <a:off x="5187591" y="3519786"/>
              <a:ext cx="9108" cy="6404"/>
            </a:xfrm>
            <a:custGeom>
              <a:avLst/>
              <a:gdLst/>
              <a:ahLst/>
              <a:cxnLst/>
              <a:rect l="l" t="t" r="r" b="b"/>
              <a:pathLst>
                <a:path w="229" h="161" extrusionOk="0">
                  <a:moveTo>
                    <a:pt x="115" y="1"/>
                  </a:moveTo>
                  <a:cubicBezTo>
                    <a:pt x="1" y="1"/>
                    <a:pt x="1" y="161"/>
                    <a:pt x="115" y="161"/>
                  </a:cubicBezTo>
                  <a:cubicBezTo>
                    <a:pt x="229" y="161"/>
                    <a:pt x="229" y="1"/>
                    <a:pt x="115"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7" name="Google Shape;2077;p48"/>
            <p:cNvSpPr/>
            <p:nvPr/>
          </p:nvSpPr>
          <p:spPr>
            <a:xfrm flipH="1">
              <a:off x="5299239" y="3521616"/>
              <a:ext cx="12768" cy="8194"/>
            </a:xfrm>
            <a:custGeom>
              <a:avLst/>
              <a:gdLst/>
              <a:ahLst/>
              <a:cxnLst/>
              <a:rect l="l" t="t" r="r" b="b"/>
              <a:pathLst>
                <a:path w="321" h="206" extrusionOk="0">
                  <a:moveTo>
                    <a:pt x="161" y="0"/>
                  </a:moveTo>
                  <a:cubicBezTo>
                    <a:pt x="1" y="0"/>
                    <a:pt x="1" y="206"/>
                    <a:pt x="161" y="206"/>
                  </a:cubicBezTo>
                  <a:cubicBezTo>
                    <a:pt x="320" y="206"/>
                    <a:pt x="320" y="0"/>
                    <a:pt x="161"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8" name="Google Shape;2078;p48"/>
            <p:cNvSpPr/>
            <p:nvPr/>
          </p:nvSpPr>
          <p:spPr>
            <a:xfrm flipH="1">
              <a:off x="5331934" y="3441663"/>
              <a:ext cx="7279" cy="5569"/>
            </a:xfrm>
            <a:custGeom>
              <a:avLst/>
              <a:gdLst/>
              <a:ahLst/>
              <a:cxnLst/>
              <a:rect l="l" t="t" r="r" b="b"/>
              <a:pathLst>
                <a:path w="183" h="140" extrusionOk="0">
                  <a:moveTo>
                    <a:pt x="88" y="1"/>
                  </a:moveTo>
                  <a:cubicBezTo>
                    <a:pt x="48" y="1"/>
                    <a:pt x="0" y="26"/>
                    <a:pt x="0" y="70"/>
                  </a:cubicBezTo>
                  <a:cubicBezTo>
                    <a:pt x="0" y="115"/>
                    <a:pt x="48" y="140"/>
                    <a:pt x="88" y="140"/>
                  </a:cubicBezTo>
                  <a:cubicBezTo>
                    <a:pt x="109" y="140"/>
                    <a:pt x="129" y="132"/>
                    <a:pt x="137" y="116"/>
                  </a:cubicBezTo>
                  <a:lnTo>
                    <a:pt x="160" y="93"/>
                  </a:lnTo>
                  <a:cubicBezTo>
                    <a:pt x="183" y="70"/>
                    <a:pt x="183" y="47"/>
                    <a:pt x="160" y="25"/>
                  </a:cubicBezTo>
                  <a:lnTo>
                    <a:pt x="137" y="25"/>
                  </a:lnTo>
                  <a:cubicBezTo>
                    <a:pt x="129" y="8"/>
                    <a:pt x="109" y="1"/>
                    <a:pt x="88"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79" name="Google Shape;2079;p48"/>
            <p:cNvSpPr/>
            <p:nvPr/>
          </p:nvSpPr>
          <p:spPr>
            <a:xfrm flipH="1">
              <a:off x="5371868" y="3512547"/>
              <a:ext cx="9108" cy="6364"/>
            </a:xfrm>
            <a:custGeom>
              <a:avLst/>
              <a:gdLst/>
              <a:ahLst/>
              <a:cxnLst/>
              <a:rect l="l" t="t" r="r" b="b"/>
              <a:pathLst>
                <a:path w="229" h="160" extrusionOk="0">
                  <a:moveTo>
                    <a:pt x="114" y="0"/>
                  </a:moveTo>
                  <a:cubicBezTo>
                    <a:pt x="0" y="0"/>
                    <a:pt x="0" y="160"/>
                    <a:pt x="114" y="160"/>
                  </a:cubicBezTo>
                  <a:cubicBezTo>
                    <a:pt x="228" y="160"/>
                    <a:pt x="228" y="0"/>
                    <a:pt x="114"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0" name="Google Shape;2080;p48"/>
            <p:cNvSpPr/>
            <p:nvPr/>
          </p:nvSpPr>
          <p:spPr>
            <a:xfrm flipH="1">
              <a:off x="5442668" y="3341941"/>
              <a:ext cx="10978" cy="8313"/>
            </a:xfrm>
            <a:custGeom>
              <a:avLst/>
              <a:gdLst/>
              <a:ahLst/>
              <a:cxnLst/>
              <a:rect l="l" t="t" r="r" b="b"/>
              <a:pathLst>
                <a:path w="276" h="209" extrusionOk="0">
                  <a:moveTo>
                    <a:pt x="117" y="1"/>
                  </a:moveTo>
                  <a:cubicBezTo>
                    <a:pt x="4" y="1"/>
                    <a:pt x="1" y="209"/>
                    <a:pt x="107" y="209"/>
                  </a:cubicBezTo>
                  <a:cubicBezTo>
                    <a:pt x="128" y="209"/>
                    <a:pt x="154" y="201"/>
                    <a:pt x="184" y="181"/>
                  </a:cubicBezTo>
                  <a:lnTo>
                    <a:pt x="207" y="181"/>
                  </a:lnTo>
                  <a:cubicBezTo>
                    <a:pt x="275" y="135"/>
                    <a:pt x="275" y="67"/>
                    <a:pt x="207" y="44"/>
                  </a:cubicBezTo>
                  <a:cubicBezTo>
                    <a:pt x="207" y="21"/>
                    <a:pt x="207" y="21"/>
                    <a:pt x="184" y="21"/>
                  </a:cubicBezTo>
                  <a:cubicBezTo>
                    <a:pt x="158" y="7"/>
                    <a:pt x="136" y="1"/>
                    <a:pt x="117"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1" name="Google Shape;2081;p48"/>
            <p:cNvSpPr/>
            <p:nvPr/>
          </p:nvSpPr>
          <p:spPr>
            <a:xfrm flipH="1">
              <a:off x="5399114" y="3277382"/>
              <a:ext cx="11853" cy="8194"/>
            </a:xfrm>
            <a:custGeom>
              <a:avLst/>
              <a:gdLst/>
              <a:ahLst/>
              <a:cxnLst/>
              <a:rect l="l" t="t" r="r" b="b"/>
              <a:pathLst>
                <a:path w="298" h="206" extrusionOk="0">
                  <a:moveTo>
                    <a:pt x="138" y="0"/>
                  </a:moveTo>
                  <a:cubicBezTo>
                    <a:pt x="1" y="0"/>
                    <a:pt x="1" y="206"/>
                    <a:pt x="138" y="206"/>
                  </a:cubicBezTo>
                  <a:cubicBezTo>
                    <a:pt x="298" y="206"/>
                    <a:pt x="298" y="0"/>
                    <a:pt x="138"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2" name="Google Shape;2082;p48"/>
            <p:cNvSpPr/>
            <p:nvPr/>
          </p:nvSpPr>
          <p:spPr>
            <a:xfrm flipH="1">
              <a:off x="5314672" y="3355465"/>
              <a:ext cx="10938" cy="7279"/>
            </a:xfrm>
            <a:custGeom>
              <a:avLst/>
              <a:gdLst/>
              <a:ahLst/>
              <a:cxnLst/>
              <a:rect l="l" t="t" r="r" b="b"/>
              <a:pathLst>
                <a:path w="275" h="183" extrusionOk="0">
                  <a:moveTo>
                    <a:pt x="137" y="0"/>
                  </a:moveTo>
                  <a:cubicBezTo>
                    <a:pt x="1" y="0"/>
                    <a:pt x="1" y="183"/>
                    <a:pt x="137" y="183"/>
                  </a:cubicBezTo>
                  <a:cubicBezTo>
                    <a:pt x="274" y="183"/>
                    <a:pt x="274" y="0"/>
                    <a:pt x="137"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3" name="Google Shape;2083;p48"/>
            <p:cNvSpPr/>
            <p:nvPr/>
          </p:nvSpPr>
          <p:spPr>
            <a:xfrm flipH="1">
              <a:off x="5164879" y="3726788"/>
              <a:ext cx="13643" cy="10064"/>
            </a:xfrm>
            <a:custGeom>
              <a:avLst/>
              <a:gdLst/>
              <a:ahLst/>
              <a:cxnLst/>
              <a:rect l="l" t="t" r="r" b="b"/>
              <a:pathLst>
                <a:path w="343" h="253" extrusionOk="0">
                  <a:moveTo>
                    <a:pt x="183" y="1"/>
                  </a:moveTo>
                  <a:cubicBezTo>
                    <a:pt x="0" y="1"/>
                    <a:pt x="0" y="252"/>
                    <a:pt x="183" y="252"/>
                  </a:cubicBezTo>
                  <a:cubicBezTo>
                    <a:pt x="343" y="252"/>
                    <a:pt x="343" y="1"/>
                    <a:pt x="183"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4" name="Google Shape;2084;p48"/>
            <p:cNvSpPr/>
            <p:nvPr/>
          </p:nvSpPr>
          <p:spPr>
            <a:xfrm flipH="1">
              <a:off x="5159430" y="3632396"/>
              <a:ext cx="14558" cy="9109"/>
            </a:xfrm>
            <a:custGeom>
              <a:avLst/>
              <a:gdLst/>
              <a:ahLst/>
              <a:cxnLst/>
              <a:rect l="l" t="t" r="r" b="b"/>
              <a:pathLst>
                <a:path w="366" h="229" extrusionOk="0">
                  <a:moveTo>
                    <a:pt x="183" y="0"/>
                  </a:moveTo>
                  <a:cubicBezTo>
                    <a:pt x="0" y="0"/>
                    <a:pt x="0" y="228"/>
                    <a:pt x="183" y="228"/>
                  </a:cubicBezTo>
                  <a:cubicBezTo>
                    <a:pt x="366" y="228"/>
                    <a:pt x="366"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5" name="Google Shape;2085;p48"/>
            <p:cNvSpPr/>
            <p:nvPr/>
          </p:nvSpPr>
          <p:spPr>
            <a:xfrm flipH="1">
              <a:off x="5250196" y="3660519"/>
              <a:ext cx="14597" cy="10024"/>
            </a:xfrm>
            <a:custGeom>
              <a:avLst/>
              <a:gdLst/>
              <a:ahLst/>
              <a:cxnLst/>
              <a:rect l="l" t="t" r="r" b="b"/>
              <a:pathLst>
                <a:path w="367" h="252" extrusionOk="0">
                  <a:moveTo>
                    <a:pt x="183" y="1"/>
                  </a:moveTo>
                  <a:cubicBezTo>
                    <a:pt x="1" y="1"/>
                    <a:pt x="1" y="252"/>
                    <a:pt x="183" y="252"/>
                  </a:cubicBezTo>
                  <a:cubicBezTo>
                    <a:pt x="366" y="252"/>
                    <a:pt x="366" y="1"/>
                    <a:pt x="183"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6" name="Google Shape;2086;p48"/>
            <p:cNvSpPr/>
            <p:nvPr/>
          </p:nvSpPr>
          <p:spPr>
            <a:xfrm flipH="1">
              <a:off x="5939298" y="3746796"/>
              <a:ext cx="177993" cy="219731"/>
            </a:xfrm>
            <a:custGeom>
              <a:avLst/>
              <a:gdLst/>
              <a:ahLst/>
              <a:cxnLst/>
              <a:rect l="l" t="t" r="r" b="b"/>
              <a:pathLst>
                <a:path w="4475" h="5524" extrusionOk="0">
                  <a:moveTo>
                    <a:pt x="2009" y="0"/>
                  </a:moveTo>
                  <a:cubicBezTo>
                    <a:pt x="1758" y="0"/>
                    <a:pt x="1758" y="342"/>
                    <a:pt x="2009" y="342"/>
                  </a:cubicBezTo>
                  <a:cubicBezTo>
                    <a:pt x="2055" y="342"/>
                    <a:pt x="2078" y="320"/>
                    <a:pt x="2124" y="320"/>
                  </a:cubicBezTo>
                  <a:cubicBezTo>
                    <a:pt x="2215" y="434"/>
                    <a:pt x="2329" y="548"/>
                    <a:pt x="2420" y="662"/>
                  </a:cubicBezTo>
                  <a:cubicBezTo>
                    <a:pt x="2489" y="776"/>
                    <a:pt x="2557" y="890"/>
                    <a:pt x="2649" y="982"/>
                  </a:cubicBezTo>
                  <a:cubicBezTo>
                    <a:pt x="2466" y="1073"/>
                    <a:pt x="2512" y="1324"/>
                    <a:pt x="2740" y="1347"/>
                  </a:cubicBezTo>
                  <a:cubicBezTo>
                    <a:pt x="2671" y="1529"/>
                    <a:pt x="2626" y="1689"/>
                    <a:pt x="2534" y="1849"/>
                  </a:cubicBezTo>
                  <a:cubicBezTo>
                    <a:pt x="2443" y="2077"/>
                    <a:pt x="2283" y="2648"/>
                    <a:pt x="2101" y="2785"/>
                  </a:cubicBezTo>
                  <a:lnTo>
                    <a:pt x="2078" y="2785"/>
                  </a:lnTo>
                  <a:cubicBezTo>
                    <a:pt x="2055" y="2785"/>
                    <a:pt x="2032" y="2762"/>
                    <a:pt x="2009" y="2762"/>
                  </a:cubicBezTo>
                  <a:cubicBezTo>
                    <a:pt x="1941" y="2762"/>
                    <a:pt x="1873" y="2808"/>
                    <a:pt x="1850" y="2830"/>
                  </a:cubicBezTo>
                  <a:cubicBezTo>
                    <a:pt x="1667" y="2808"/>
                    <a:pt x="1484" y="2739"/>
                    <a:pt x="1325" y="2693"/>
                  </a:cubicBezTo>
                  <a:cubicBezTo>
                    <a:pt x="1005" y="2648"/>
                    <a:pt x="640" y="2625"/>
                    <a:pt x="366" y="2465"/>
                  </a:cubicBezTo>
                  <a:cubicBezTo>
                    <a:pt x="348" y="2412"/>
                    <a:pt x="303" y="2359"/>
                    <a:pt x="231" y="2359"/>
                  </a:cubicBezTo>
                  <a:cubicBezTo>
                    <a:pt x="210" y="2359"/>
                    <a:pt x="186" y="2364"/>
                    <a:pt x="161" y="2374"/>
                  </a:cubicBezTo>
                  <a:lnTo>
                    <a:pt x="138" y="2374"/>
                  </a:lnTo>
                  <a:cubicBezTo>
                    <a:pt x="1" y="2420"/>
                    <a:pt x="1" y="2602"/>
                    <a:pt x="138" y="2625"/>
                  </a:cubicBezTo>
                  <a:cubicBezTo>
                    <a:pt x="138" y="2648"/>
                    <a:pt x="161" y="2648"/>
                    <a:pt x="161" y="2648"/>
                  </a:cubicBezTo>
                  <a:cubicBezTo>
                    <a:pt x="177" y="2652"/>
                    <a:pt x="193" y="2654"/>
                    <a:pt x="208" y="2654"/>
                  </a:cubicBezTo>
                  <a:cubicBezTo>
                    <a:pt x="276" y="2654"/>
                    <a:pt x="325" y="2617"/>
                    <a:pt x="343" y="2579"/>
                  </a:cubicBezTo>
                  <a:cubicBezTo>
                    <a:pt x="594" y="2716"/>
                    <a:pt x="891" y="2785"/>
                    <a:pt x="1188" y="2830"/>
                  </a:cubicBezTo>
                  <a:cubicBezTo>
                    <a:pt x="1325" y="2876"/>
                    <a:pt x="1553" y="2967"/>
                    <a:pt x="1781" y="3013"/>
                  </a:cubicBezTo>
                  <a:cubicBezTo>
                    <a:pt x="1781" y="3104"/>
                    <a:pt x="1873" y="3196"/>
                    <a:pt x="2009" y="3196"/>
                  </a:cubicBezTo>
                  <a:cubicBezTo>
                    <a:pt x="2055" y="3196"/>
                    <a:pt x="2078" y="3196"/>
                    <a:pt x="2101" y="3173"/>
                  </a:cubicBezTo>
                  <a:cubicBezTo>
                    <a:pt x="2329" y="3698"/>
                    <a:pt x="2557" y="4291"/>
                    <a:pt x="2922" y="4725"/>
                  </a:cubicBezTo>
                  <a:cubicBezTo>
                    <a:pt x="2786" y="4839"/>
                    <a:pt x="2831" y="5090"/>
                    <a:pt x="3059" y="5090"/>
                  </a:cubicBezTo>
                  <a:cubicBezTo>
                    <a:pt x="3151" y="5090"/>
                    <a:pt x="3219" y="5067"/>
                    <a:pt x="3265" y="4999"/>
                  </a:cubicBezTo>
                  <a:cubicBezTo>
                    <a:pt x="3493" y="5136"/>
                    <a:pt x="3767" y="5181"/>
                    <a:pt x="4041" y="5273"/>
                  </a:cubicBezTo>
                  <a:cubicBezTo>
                    <a:pt x="3995" y="5364"/>
                    <a:pt x="4041" y="5524"/>
                    <a:pt x="4201" y="5524"/>
                  </a:cubicBezTo>
                  <a:cubicBezTo>
                    <a:pt x="4475" y="5524"/>
                    <a:pt x="4475" y="5159"/>
                    <a:pt x="4201" y="5159"/>
                  </a:cubicBezTo>
                  <a:lnTo>
                    <a:pt x="4178" y="5159"/>
                  </a:lnTo>
                  <a:cubicBezTo>
                    <a:pt x="3881" y="5022"/>
                    <a:pt x="3562" y="4999"/>
                    <a:pt x="3288" y="4839"/>
                  </a:cubicBezTo>
                  <a:cubicBezTo>
                    <a:pt x="3265" y="4771"/>
                    <a:pt x="3219" y="4702"/>
                    <a:pt x="3128" y="4679"/>
                  </a:cubicBezTo>
                  <a:cubicBezTo>
                    <a:pt x="3082" y="4634"/>
                    <a:pt x="3059" y="4588"/>
                    <a:pt x="3014" y="4519"/>
                  </a:cubicBezTo>
                  <a:cubicBezTo>
                    <a:pt x="2763" y="4063"/>
                    <a:pt x="2534" y="3584"/>
                    <a:pt x="2261" y="3104"/>
                  </a:cubicBezTo>
                  <a:cubicBezTo>
                    <a:pt x="2261" y="3104"/>
                    <a:pt x="2238" y="3082"/>
                    <a:pt x="2215" y="3082"/>
                  </a:cubicBezTo>
                  <a:cubicBezTo>
                    <a:pt x="2261" y="3013"/>
                    <a:pt x="2261" y="2945"/>
                    <a:pt x="2215" y="2899"/>
                  </a:cubicBezTo>
                  <a:cubicBezTo>
                    <a:pt x="2398" y="2693"/>
                    <a:pt x="2534" y="2351"/>
                    <a:pt x="2626" y="2168"/>
                  </a:cubicBezTo>
                  <a:cubicBezTo>
                    <a:pt x="2763" y="1872"/>
                    <a:pt x="2968" y="1552"/>
                    <a:pt x="2991" y="1233"/>
                  </a:cubicBezTo>
                  <a:cubicBezTo>
                    <a:pt x="3037" y="1119"/>
                    <a:pt x="2968" y="982"/>
                    <a:pt x="2831" y="959"/>
                  </a:cubicBezTo>
                  <a:cubicBezTo>
                    <a:pt x="2717" y="662"/>
                    <a:pt x="2420" y="411"/>
                    <a:pt x="2192" y="206"/>
                  </a:cubicBezTo>
                  <a:cubicBezTo>
                    <a:pt x="2215" y="91"/>
                    <a:pt x="2169" y="0"/>
                    <a:pt x="2009"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7" name="Google Shape;2087;p48"/>
            <p:cNvSpPr/>
            <p:nvPr/>
          </p:nvSpPr>
          <p:spPr>
            <a:xfrm flipH="1">
              <a:off x="5969249" y="3860282"/>
              <a:ext cx="11853" cy="8194"/>
            </a:xfrm>
            <a:custGeom>
              <a:avLst/>
              <a:gdLst/>
              <a:ahLst/>
              <a:cxnLst/>
              <a:rect l="l" t="t" r="r" b="b"/>
              <a:pathLst>
                <a:path w="298" h="206" extrusionOk="0">
                  <a:moveTo>
                    <a:pt x="160" y="0"/>
                  </a:moveTo>
                  <a:cubicBezTo>
                    <a:pt x="1" y="0"/>
                    <a:pt x="1" y="206"/>
                    <a:pt x="160" y="206"/>
                  </a:cubicBezTo>
                  <a:cubicBezTo>
                    <a:pt x="297" y="206"/>
                    <a:pt x="297" y="0"/>
                    <a:pt x="160"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8" name="Google Shape;2088;p48"/>
            <p:cNvSpPr/>
            <p:nvPr/>
          </p:nvSpPr>
          <p:spPr>
            <a:xfrm flipH="1">
              <a:off x="5942600" y="3813861"/>
              <a:ext cx="12927" cy="7836"/>
            </a:xfrm>
            <a:custGeom>
              <a:avLst/>
              <a:gdLst/>
              <a:ahLst/>
              <a:cxnLst/>
              <a:rect l="l" t="t" r="r" b="b"/>
              <a:pathLst>
                <a:path w="325" h="197" extrusionOk="0">
                  <a:moveTo>
                    <a:pt x="188" y="1"/>
                  </a:moveTo>
                  <a:cubicBezTo>
                    <a:pt x="98" y="1"/>
                    <a:pt x="0" y="131"/>
                    <a:pt x="111" y="186"/>
                  </a:cubicBezTo>
                  <a:cubicBezTo>
                    <a:pt x="125" y="193"/>
                    <a:pt x="141" y="196"/>
                    <a:pt x="156" y="196"/>
                  </a:cubicBezTo>
                  <a:cubicBezTo>
                    <a:pt x="240" y="196"/>
                    <a:pt x="325" y="103"/>
                    <a:pt x="248" y="26"/>
                  </a:cubicBezTo>
                  <a:cubicBezTo>
                    <a:pt x="230" y="8"/>
                    <a:pt x="209" y="1"/>
                    <a:pt x="188"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89" name="Google Shape;2089;p48"/>
            <p:cNvSpPr/>
            <p:nvPr/>
          </p:nvSpPr>
          <p:spPr>
            <a:xfrm flipH="1">
              <a:off x="5975613" y="3730925"/>
              <a:ext cx="10938" cy="8592"/>
            </a:xfrm>
            <a:custGeom>
              <a:avLst/>
              <a:gdLst/>
              <a:ahLst/>
              <a:cxnLst/>
              <a:rect l="l" t="t" r="r" b="b"/>
              <a:pathLst>
                <a:path w="275" h="216" extrusionOk="0">
                  <a:moveTo>
                    <a:pt x="136" y="1"/>
                  </a:moveTo>
                  <a:cubicBezTo>
                    <a:pt x="102" y="1"/>
                    <a:pt x="69" y="11"/>
                    <a:pt x="46" y="34"/>
                  </a:cubicBezTo>
                  <a:cubicBezTo>
                    <a:pt x="1" y="80"/>
                    <a:pt x="1" y="148"/>
                    <a:pt x="46" y="171"/>
                  </a:cubicBezTo>
                  <a:cubicBezTo>
                    <a:pt x="46" y="171"/>
                    <a:pt x="46" y="171"/>
                    <a:pt x="46" y="194"/>
                  </a:cubicBezTo>
                  <a:cubicBezTo>
                    <a:pt x="68" y="208"/>
                    <a:pt x="99" y="216"/>
                    <a:pt x="131" y="216"/>
                  </a:cubicBezTo>
                  <a:cubicBezTo>
                    <a:pt x="200" y="216"/>
                    <a:pt x="275" y="180"/>
                    <a:pt x="275" y="102"/>
                  </a:cubicBezTo>
                  <a:cubicBezTo>
                    <a:pt x="275" y="41"/>
                    <a:pt x="204" y="1"/>
                    <a:pt x="136"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0" name="Google Shape;2090;p48"/>
            <p:cNvSpPr/>
            <p:nvPr/>
          </p:nvSpPr>
          <p:spPr>
            <a:xfrm flipH="1">
              <a:off x="6034639" y="3976472"/>
              <a:ext cx="10023" cy="6404"/>
            </a:xfrm>
            <a:custGeom>
              <a:avLst/>
              <a:gdLst/>
              <a:ahLst/>
              <a:cxnLst/>
              <a:rect l="l" t="t" r="r" b="b"/>
              <a:pathLst>
                <a:path w="252" h="161" extrusionOk="0">
                  <a:moveTo>
                    <a:pt x="138" y="1"/>
                  </a:moveTo>
                  <a:cubicBezTo>
                    <a:pt x="1" y="1"/>
                    <a:pt x="1" y="161"/>
                    <a:pt x="138" y="161"/>
                  </a:cubicBezTo>
                  <a:cubicBezTo>
                    <a:pt x="252" y="161"/>
                    <a:pt x="252" y="1"/>
                    <a:pt x="138"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1" name="Google Shape;2091;p48"/>
            <p:cNvSpPr/>
            <p:nvPr/>
          </p:nvSpPr>
          <p:spPr>
            <a:xfrm flipH="1">
              <a:off x="6129025" y="4001014"/>
              <a:ext cx="8233" cy="5489"/>
            </a:xfrm>
            <a:custGeom>
              <a:avLst/>
              <a:gdLst/>
              <a:ahLst/>
              <a:cxnLst/>
              <a:rect l="l" t="t" r="r" b="b"/>
              <a:pathLst>
                <a:path w="207" h="138" extrusionOk="0">
                  <a:moveTo>
                    <a:pt x="115" y="0"/>
                  </a:moveTo>
                  <a:cubicBezTo>
                    <a:pt x="1" y="0"/>
                    <a:pt x="1" y="137"/>
                    <a:pt x="115" y="137"/>
                  </a:cubicBezTo>
                  <a:cubicBezTo>
                    <a:pt x="206" y="137"/>
                    <a:pt x="206" y="0"/>
                    <a:pt x="115"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2" name="Google Shape;2092;p48"/>
            <p:cNvSpPr/>
            <p:nvPr/>
          </p:nvSpPr>
          <p:spPr>
            <a:xfrm flipH="1">
              <a:off x="6082727" y="3939280"/>
              <a:ext cx="10023" cy="6364"/>
            </a:xfrm>
            <a:custGeom>
              <a:avLst/>
              <a:gdLst/>
              <a:ahLst/>
              <a:cxnLst/>
              <a:rect l="l" t="t" r="r" b="b"/>
              <a:pathLst>
                <a:path w="252" h="160" extrusionOk="0">
                  <a:moveTo>
                    <a:pt x="137" y="0"/>
                  </a:moveTo>
                  <a:cubicBezTo>
                    <a:pt x="0" y="0"/>
                    <a:pt x="0" y="160"/>
                    <a:pt x="137" y="160"/>
                  </a:cubicBezTo>
                  <a:cubicBezTo>
                    <a:pt x="251" y="160"/>
                    <a:pt x="251" y="0"/>
                    <a:pt x="137"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3" name="Google Shape;2093;p48"/>
            <p:cNvSpPr/>
            <p:nvPr/>
          </p:nvSpPr>
          <p:spPr>
            <a:xfrm flipH="1">
              <a:off x="6168084" y="3767680"/>
              <a:ext cx="10938" cy="7279"/>
            </a:xfrm>
            <a:custGeom>
              <a:avLst/>
              <a:gdLst/>
              <a:ahLst/>
              <a:cxnLst/>
              <a:rect l="l" t="t" r="r" b="b"/>
              <a:pathLst>
                <a:path w="275" h="183" extrusionOk="0">
                  <a:moveTo>
                    <a:pt x="138" y="0"/>
                  </a:moveTo>
                  <a:cubicBezTo>
                    <a:pt x="1" y="0"/>
                    <a:pt x="1" y="183"/>
                    <a:pt x="138" y="183"/>
                  </a:cubicBezTo>
                  <a:cubicBezTo>
                    <a:pt x="275" y="183"/>
                    <a:pt x="275" y="0"/>
                    <a:pt x="138"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4" name="Google Shape;2094;p48"/>
            <p:cNvSpPr/>
            <p:nvPr/>
          </p:nvSpPr>
          <p:spPr>
            <a:xfrm flipH="1">
              <a:off x="6045498" y="3710082"/>
              <a:ext cx="15472" cy="17661"/>
            </a:xfrm>
            <a:custGeom>
              <a:avLst/>
              <a:gdLst/>
              <a:ahLst/>
              <a:cxnLst/>
              <a:rect l="l" t="t" r="r" b="b"/>
              <a:pathLst>
                <a:path w="389" h="444" extrusionOk="0">
                  <a:moveTo>
                    <a:pt x="155" y="1"/>
                  </a:moveTo>
                  <a:cubicBezTo>
                    <a:pt x="85" y="1"/>
                    <a:pt x="14" y="42"/>
                    <a:pt x="0" y="124"/>
                  </a:cubicBezTo>
                  <a:cubicBezTo>
                    <a:pt x="0" y="193"/>
                    <a:pt x="68" y="216"/>
                    <a:pt x="137" y="238"/>
                  </a:cubicBezTo>
                  <a:cubicBezTo>
                    <a:pt x="23" y="284"/>
                    <a:pt x="46" y="444"/>
                    <a:pt x="205" y="444"/>
                  </a:cubicBezTo>
                  <a:cubicBezTo>
                    <a:pt x="388" y="444"/>
                    <a:pt x="388" y="216"/>
                    <a:pt x="228" y="216"/>
                  </a:cubicBezTo>
                  <a:cubicBezTo>
                    <a:pt x="228" y="193"/>
                    <a:pt x="251" y="193"/>
                    <a:pt x="274" y="170"/>
                  </a:cubicBezTo>
                  <a:cubicBezTo>
                    <a:pt x="297" y="147"/>
                    <a:pt x="297" y="101"/>
                    <a:pt x="274" y="79"/>
                  </a:cubicBezTo>
                  <a:cubicBezTo>
                    <a:pt x="274" y="79"/>
                    <a:pt x="274" y="56"/>
                    <a:pt x="274" y="56"/>
                  </a:cubicBezTo>
                  <a:cubicBezTo>
                    <a:pt x="247" y="19"/>
                    <a:pt x="201" y="1"/>
                    <a:pt x="155"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5" name="Google Shape;2095;p48"/>
            <p:cNvSpPr/>
            <p:nvPr/>
          </p:nvSpPr>
          <p:spPr>
            <a:xfrm flipH="1">
              <a:off x="6074573" y="3787648"/>
              <a:ext cx="11853" cy="8194"/>
            </a:xfrm>
            <a:custGeom>
              <a:avLst/>
              <a:gdLst/>
              <a:ahLst/>
              <a:cxnLst/>
              <a:rect l="l" t="t" r="r" b="b"/>
              <a:pathLst>
                <a:path w="298" h="206" extrusionOk="0">
                  <a:moveTo>
                    <a:pt x="161" y="0"/>
                  </a:moveTo>
                  <a:cubicBezTo>
                    <a:pt x="1" y="0"/>
                    <a:pt x="1" y="206"/>
                    <a:pt x="161" y="206"/>
                  </a:cubicBezTo>
                  <a:cubicBezTo>
                    <a:pt x="298" y="206"/>
                    <a:pt x="298" y="0"/>
                    <a:pt x="161"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6" name="Google Shape;2096;p48"/>
            <p:cNvSpPr/>
            <p:nvPr/>
          </p:nvSpPr>
          <p:spPr>
            <a:xfrm flipH="1">
              <a:off x="5872118" y="4031882"/>
              <a:ext cx="14558" cy="10024"/>
            </a:xfrm>
            <a:custGeom>
              <a:avLst/>
              <a:gdLst/>
              <a:ahLst/>
              <a:cxnLst/>
              <a:rect l="l" t="t" r="r" b="b"/>
              <a:pathLst>
                <a:path w="366" h="252" extrusionOk="0">
                  <a:moveTo>
                    <a:pt x="183" y="0"/>
                  </a:moveTo>
                  <a:cubicBezTo>
                    <a:pt x="0" y="0"/>
                    <a:pt x="0" y="251"/>
                    <a:pt x="183" y="251"/>
                  </a:cubicBezTo>
                  <a:cubicBezTo>
                    <a:pt x="366" y="251"/>
                    <a:pt x="366"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7" name="Google Shape;2097;p48"/>
            <p:cNvSpPr/>
            <p:nvPr/>
          </p:nvSpPr>
          <p:spPr>
            <a:xfrm flipH="1">
              <a:off x="5867584" y="3971022"/>
              <a:ext cx="10938" cy="7319"/>
            </a:xfrm>
            <a:custGeom>
              <a:avLst/>
              <a:gdLst/>
              <a:ahLst/>
              <a:cxnLst/>
              <a:rect l="l" t="t" r="r" b="b"/>
              <a:pathLst>
                <a:path w="275" h="184" extrusionOk="0">
                  <a:moveTo>
                    <a:pt x="138" y="1"/>
                  </a:moveTo>
                  <a:cubicBezTo>
                    <a:pt x="1" y="1"/>
                    <a:pt x="1" y="184"/>
                    <a:pt x="138" y="184"/>
                  </a:cubicBezTo>
                  <a:cubicBezTo>
                    <a:pt x="275" y="184"/>
                    <a:pt x="275" y="1"/>
                    <a:pt x="138"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8" name="Google Shape;2098;p48"/>
            <p:cNvSpPr/>
            <p:nvPr/>
          </p:nvSpPr>
          <p:spPr>
            <a:xfrm flipH="1">
              <a:off x="5947452" y="4038246"/>
              <a:ext cx="10938" cy="7279"/>
            </a:xfrm>
            <a:custGeom>
              <a:avLst/>
              <a:gdLst/>
              <a:ahLst/>
              <a:cxnLst/>
              <a:rect l="l" t="t" r="r" b="b"/>
              <a:pathLst>
                <a:path w="275" h="183" extrusionOk="0">
                  <a:moveTo>
                    <a:pt x="137" y="0"/>
                  </a:moveTo>
                  <a:cubicBezTo>
                    <a:pt x="0" y="0"/>
                    <a:pt x="0" y="183"/>
                    <a:pt x="137" y="183"/>
                  </a:cubicBezTo>
                  <a:cubicBezTo>
                    <a:pt x="274" y="183"/>
                    <a:pt x="274" y="0"/>
                    <a:pt x="137"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099" name="Google Shape;2099;p48"/>
            <p:cNvSpPr/>
            <p:nvPr/>
          </p:nvSpPr>
          <p:spPr>
            <a:xfrm flipH="1">
              <a:off x="5686449" y="3951531"/>
              <a:ext cx="14558" cy="9785"/>
            </a:xfrm>
            <a:custGeom>
              <a:avLst/>
              <a:gdLst/>
              <a:ahLst/>
              <a:cxnLst/>
              <a:rect l="l" t="t" r="r" b="b"/>
              <a:pathLst>
                <a:path w="366" h="246" extrusionOk="0">
                  <a:moveTo>
                    <a:pt x="183" y="0"/>
                  </a:moveTo>
                  <a:cubicBezTo>
                    <a:pt x="92" y="0"/>
                    <a:pt x="0" y="57"/>
                    <a:pt x="57" y="171"/>
                  </a:cubicBezTo>
                  <a:cubicBezTo>
                    <a:pt x="80" y="171"/>
                    <a:pt x="80" y="171"/>
                    <a:pt x="80" y="194"/>
                  </a:cubicBezTo>
                  <a:cubicBezTo>
                    <a:pt x="103" y="228"/>
                    <a:pt x="149" y="246"/>
                    <a:pt x="191" y="246"/>
                  </a:cubicBezTo>
                  <a:cubicBezTo>
                    <a:pt x="234" y="246"/>
                    <a:pt x="274" y="228"/>
                    <a:pt x="286" y="194"/>
                  </a:cubicBezTo>
                  <a:cubicBezTo>
                    <a:pt x="308" y="171"/>
                    <a:pt x="308" y="171"/>
                    <a:pt x="308" y="171"/>
                  </a:cubicBezTo>
                  <a:cubicBezTo>
                    <a:pt x="365" y="57"/>
                    <a:pt x="274"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0" name="Google Shape;2100;p48"/>
            <p:cNvSpPr/>
            <p:nvPr/>
          </p:nvSpPr>
          <p:spPr>
            <a:xfrm flipH="1">
              <a:off x="5754106" y="3963783"/>
              <a:ext cx="10898" cy="7279"/>
            </a:xfrm>
            <a:custGeom>
              <a:avLst/>
              <a:gdLst/>
              <a:ahLst/>
              <a:cxnLst/>
              <a:rect l="l" t="t" r="r" b="b"/>
              <a:pathLst>
                <a:path w="274" h="183" extrusionOk="0">
                  <a:moveTo>
                    <a:pt x="137" y="0"/>
                  </a:moveTo>
                  <a:cubicBezTo>
                    <a:pt x="0" y="0"/>
                    <a:pt x="0" y="183"/>
                    <a:pt x="137" y="183"/>
                  </a:cubicBezTo>
                  <a:cubicBezTo>
                    <a:pt x="274" y="183"/>
                    <a:pt x="274" y="0"/>
                    <a:pt x="137"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1" name="Google Shape;2101;p48"/>
            <p:cNvSpPr/>
            <p:nvPr/>
          </p:nvSpPr>
          <p:spPr>
            <a:xfrm flipH="1">
              <a:off x="5532559" y="3902963"/>
              <a:ext cx="17063" cy="9825"/>
            </a:xfrm>
            <a:custGeom>
              <a:avLst/>
              <a:gdLst/>
              <a:ahLst/>
              <a:cxnLst/>
              <a:rect l="l" t="t" r="r" b="b"/>
              <a:pathLst>
                <a:path w="429" h="247" extrusionOk="0">
                  <a:moveTo>
                    <a:pt x="177" y="0"/>
                  </a:moveTo>
                  <a:cubicBezTo>
                    <a:pt x="1" y="39"/>
                    <a:pt x="60" y="247"/>
                    <a:pt x="196" y="247"/>
                  </a:cubicBezTo>
                  <a:cubicBezTo>
                    <a:pt x="218" y="247"/>
                    <a:pt x="243" y="241"/>
                    <a:pt x="269" y="228"/>
                  </a:cubicBezTo>
                  <a:cubicBezTo>
                    <a:pt x="314" y="205"/>
                    <a:pt x="337" y="183"/>
                    <a:pt x="360" y="160"/>
                  </a:cubicBezTo>
                  <a:cubicBezTo>
                    <a:pt x="428" y="114"/>
                    <a:pt x="406" y="23"/>
                    <a:pt x="314"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2" name="Google Shape;2102;p48"/>
            <p:cNvSpPr/>
            <p:nvPr/>
          </p:nvSpPr>
          <p:spPr>
            <a:xfrm flipH="1">
              <a:off x="5362799" y="3852087"/>
              <a:ext cx="14558" cy="10024"/>
            </a:xfrm>
            <a:custGeom>
              <a:avLst/>
              <a:gdLst/>
              <a:ahLst/>
              <a:cxnLst/>
              <a:rect l="l" t="t" r="r" b="b"/>
              <a:pathLst>
                <a:path w="366" h="252" extrusionOk="0">
                  <a:moveTo>
                    <a:pt x="183" y="1"/>
                  </a:moveTo>
                  <a:cubicBezTo>
                    <a:pt x="0" y="1"/>
                    <a:pt x="0" y="252"/>
                    <a:pt x="183" y="252"/>
                  </a:cubicBezTo>
                  <a:cubicBezTo>
                    <a:pt x="366" y="252"/>
                    <a:pt x="366" y="1"/>
                    <a:pt x="183"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3" name="Google Shape;2103;p48"/>
            <p:cNvSpPr/>
            <p:nvPr/>
          </p:nvSpPr>
          <p:spPr>
            <a:xfrm flipH="1">
              <a:off x="5317416" y="3918397"/>
              <a:ext cx="14558" cy="10024"/>
            </a:xfrm>
            <a:custGeom>
              <a:avLst/>
              <a:gdLst/>
              <a:ahLst/>
              <a:cxnLst/>
              <a:rect l="l" t="t" r="r" b="b"/>
              <a:pathLst>
                <a:path w="366" h="252" extrusionOk="0">
                  <a:moveTo>
                    <a:pt x="183" y="0"/>
                  </a:moveTo>
                  <a:cubicBezTo>
                    <a:pt x="1" y="0"/>
                    <a:pt x="1" y="251"/>
                    <a:pt x="183" y="251"/>
                  </a:cubicBezTo>
                  <a:cubicBezTo>
                    <a:pt x="366" y="251"/>
                    <a:pt x="366"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4" name="Google Shape;2104;p48"/>
            <p:cNvSpPr/>
            <p:nvPr/>
          </p:nvSpPr>
          <p:spPr>
            <a:xfrm flipH="1">
              <a:off x="5179397" y="4022773"/>
              <a:ext cx="12768" cy="9149"/>
            </a:xfrm>
            <a:custGeom>
              <a:avLst/>
              <a:gdLst/>
              <a:ahLst/>
              <a:cxnLst/>
              <a:rect l="l" t="t" r="r" b="b"/>
              <a:pathLst>
                <a:path w="321" h="230" extrusionOk="0">
                  <a:moveTo>
                    <a:pt x="161" y="1"/>
                  </a:moveTo>
                  <a:cubicBezTo>
                    <a:pt x="1" y="1"/>
                    <a:pt x="1" y="229"/>
                    <a:pt x="161" y="229"/>
                  </a:cubicBezTo>
                  <a:cubicBezTo>
                    <a:pt x="320" y="229"/>
                    <a:pt x="320" y="1"/>
                    <a:pt x="161"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5" name="Google Shape;2105;p48"/>
            <p:cNvSpPr/>
            <p:nvPr/>
          </p:nvSpPr>
          <p:spPr>
            <a:xfrm flipH="1">
              <a:off x="4676442" y="3843018"/>
              <a:ext cx="336854" cy="184369"/>
            </a:xfrm>
            <a:custGeom>
              <a:avLst/>
              <a:gdLst/>
              <a:ahLst/>
              <a:cxnLst/>
              <a:rect l="l" t="t" r="r" b="b"/>
              <a:pathLst>
                <a:path w="8469" h="4635" extrusionOk="0">
                  <a:moveTo>
                    <a:pt x="7259" y="320"/>
                  </a:moveTo>
                  <a:cubicBezTo>
                    <a:pt x="7282" y="411"/>
                    <a:pt x="7373" y="480"/>
                    <a:pt x="7510" y="480"/>
                  </a:cubicBezTo>
                  <a:cubicBezTo>
                    <a:pt x="7578" y="480"/>
                    <a:pt x="7647" y="457"/>
                    <a:pt x="7670" y="434"/>
                  </a:cubicBezTo>
                  <a:cubicBezTo>
                    <a:pt x="7807" y="1119"/>
                    <a:pt x="7921" y="1849"/>
                    <a:pt x="8218" y="2466"/>
                  </a:cubicBezTo>
                  <a:lnTo>
                    <a:pt x="8149" y="2466"/>
                  </a:lnTo>
                  <a:cubicBezTo>
                    <a:pt x="8012" y="2466"/>
                    <a:pt x="7944" y="2534"/>
                    <a:pt x="7944" y="2625"/>
                  </a:cubicBezTo>
                  <a:cubicBezTo>
                    <a:pt x="7008" y="2968"/>
                    <a:pt x="6163" y="3493"/>
                    <a:pt x="5227" y="3790"/>
                  </a:cubicBezTo>
                  <a:cubicBezTo>
                    <a:pt x="4451" y="4041"/>
                    <a:pt x="3652" y="4223"/>
                    <a:pt x="2854" y="4360"/>
                  </a:cubicBezTo>
                  <a:cubicBezTo>
                    <a:pt x="2831" y="4315"/>
                    <a:pt x="2808" y="4292"/>
                    <a:pt x="2762" y="4292"/>
                  </a:cubicBezTo>
                  <a:cubicBezTo>
                    <a:pt x="2762" y="4246"/>
                    <a:pt x="2762" y="4223"/>
                    <a:pt x="2717" y="4200"/>
                  </a:cubicBezTo>
                  <a:cubicBezTo>
                    <a:pt x="2009" y="3767"/>
                    <a:pt x="1233" y="3379"/>
                    <a:pt x="480" y="2968"/>
                  </a:cubicBezTo>
                  <a:cubicBezTo>
                    <a:pt x="503" y="2922"/>
                    <a:pt x="503" y="2899"/>
                    <a:pt x="503" y="2854"/>
                  </a:cubicBezTo>
                  <a:cubicBezTo>
                    <a:pt x="799" y="2580"/>
                    <a:pt x="1028" y="2146"/>
                    <a:pt x="1165" y="1781"/>
                  </a:cubicBezTo>
                  <a:cubicBezTo>
                    <a:pt x="1279" y="1781"/>
                    <a:pt x="1324" y="1690"/>
                    <a:pt x="1324" y="1621"/>
                  </a:cubicBezTo>
                  <a:cubicBezTo>
                    <a:pt x="1644" y="1690"/>
                    <a:pt x="2009" y="1667"/>
                    <a:pt x="2351" y="1712"/>
                  </a:cubicBezTo>
                  <a:cubicBezTo>
                    <a:pt x="2694" y="1758"/>
                    <a:pt x="3036" y="1849"/>
                    <a:pt x="3356" y="1941"/>
                  </a:cubicBezTo>
                  <a:cubicBezTo>
                    <a:pt x="3333" y="2055"/>
                    <a:pt x="3401" y="2192"/>
                    <a:pt x="3584" y="2192"/>
                  </a:cubicBezTo>
                  <a:cubicBezTo>
                    <a:pt x="3630" y="2192"/>
                    <a:pt x="3698" y="2169"/>
                    <a:pt x="3721" y="2123"/>
                  </a:cubicBezTo>
                  <a:cubicBezTo>
                    <a:pt x="3732" y="2135"/>
                    <a:pt x="3744" y="2140"/>
                    <a:pt x="3755" y="2140"/>
                  </a:cubicBezTo>
                  <a:cubicBezTo>
                    <a:pt x="3767" y="2140"/>
                    <a:pt x="3778" y="2135"/>
                    <a:pt x="3789" y="2123"/>
                  </a:cubicBezTo>
                  <a:cubicBezTo>
                    <a:pt x="4954" y="1576"/>
                    <a:pt x="6026" y="868"/>
                    <a:pt x="7213" y="343"/>
                  </a:cubicBezTo>
                  <a:cubicBezTo>
                    <a:pt x="7236" y="343"/>
                    <a:pt x="7259" y="320"/>
                    <a:pt x="7259" y="320"/>
                  </a:cubicBezTo>
                  <a:close/>
                  <a:moveTo>
                    <a:pt x="7510" y="1"/>
                  </a:moveTo>
                  <a:cubicBezTo>
                    <a:pt x="7327" y="1"/>
                    <a:pt x="7236" y="115"/>
                    <a:pt x="7236" y="229"/>
                  </a:cubicBezTo>
                  <a:cubicBezTo>
                    <a:pt x="7220" y="213"/>
                    <a:pt x="7192" y="197"/>
                    <a:pt x="7161" y="197"/>
                  </a:cubicBezTo>
                  <a:cubicBezTo>
                    <a:pt x="7149" y="197"/>
                    <a:pt x="7135" y="199"/>
                    <a:pt x="7122" y="206"/>
                  </a:cubicBezTo>
                  <a:cubicBezTo>
                    <a:pt x="6003" y="663"/>
                    <a:pt x="4771" y="1165"/>
                    <a:pt x="3789" y="1918"/>
                  </a:cubicBezTo>
                  <a:cubicBezTo>
                    <a:pt x="3767" y="1849"/>
                    <a:pt x="3698" y="1781"/>
                    <a:pt x="3584" y="1781"/>
                  </a:cubicBezTo>
                  <a:cubicBezTo>
                    <a:pt x="3516" y="1781"/>
                    <a:pt x="3493" y="1804"/>
                    <a:pt x="3447" y="1804"/>
                  </a:cubicBezTo>
                  <a:cubicBezTo>
                    <a:pt x="3059" y="1690"/>
                    <a:pt x="2648" y="1598"/>
                    <a:pt x="2237" y="1553"/>
                  </a:cubicBezTo>
                  <a:cubicBezTo>
                    <a:pt x="1999" y="1521"/>
                    <a:pt x="1761" y="1478"/>
                    <a:pt x="1530" y="1478"/>
                  </a:cubicBezTo>
                  <a:cubicBezTo>
                    <a:pt x="1429" y="1478"/>
                    <a:pt x="1330" y="1486"/>
                    <a:pt x="1233" y="1507"/>
                  </a:cubicBezTo>
                  <a:cubicBezTo>
                    <a:pt x="1187" y="1484"/>
                    <a:pt x="1142" y="1461"/>
                    <a:pt x="1073" y="1461"/>
                  </a:cubicBezTo>
                  <a:lnTo>
                    <a:pt x="1050" y="1484"/>
                  </a:lnTo>
                  <a:cubicBezTo>
                    <a:pt x="959" y="1484"/>
                    <a:pt x="891" y="1576"/>
                    <a:pt x="913" y="1667"/>
                  </a:cubicBezTo>
                  <a:cubicBezTo>
                    <a:pt x="913" y="1690"/>
                    <a:pt x="913" y="1690"/>
                    <a:pt x="913" y="1712"/>
                  </a:cubicBezTo>
                  <a:cubicBezTo>
                    <a:pt x="936" y="1735"/>
                    <a:pt x="959" y="1758"/>
                    <a:pt x="959" y="1758"/>
                  </a:cubicBezTo>
                  <a:cubicBezTo>
                    <a:pt x="868" y="1964"/>
                    <a:pt x="754" y="2169"/>
                    <a:pt x="617" y="2374"/>
                  </a:cubicBezTo>
                  <a:cubicBezTo>
                    <a:pt x="525" y="2466"/>
                    <a:pt x="434" y="2580"/>
                    <a:pt x="343" y="2671"/>
                  </a:cubicBezTo>
                  <a:lnTo>
                    <a:pt x="297" y="2671"/>
                  </a:lnTo>
                  <a:cubicBezTo>
                    <a:pt x="0" y="2671"/>
                    <a:pt x="0" y="3059"/>
                    <a:pt x="297" y="3059"/>
                  </a:cubicBezTo>
                  <a:cubicBezTo>
                    <a:pt x="320" y="3059"/>
                    <a:pt x="366" y="3036"/>
                    <a:pt x="388" y="3036"/>
                  </a:cubicBezTo>
                  <a:cubicBezTo>
                    <a:pt x="1096" y="3493"/>
                    <a:pt x="1804" y="3927"/>
                    <a:pt x="2557" y="4292"/>
                  </a:cubicBezTo>
                  <a:cubicBezTo>
                    <a:pt x="2397" y="4360"/>
                    <a:pt x="2420" y="4634"/>
                    <a:pt x="2671" y="4634"/>
                  </a:cubicBezTo>
                  <a:cubicBezTo>
                    <a:pt x="2785" y="4634"/>
                    <a:pt x="2831" y="4588"/>
                    <a:pt x="2876" y="4520"/>
                  </a:cubicBezTo>
                  <a:cubicBezTo>
                    <a:pt x="4543" y="4292"/>
                    <a:pt x="6620" y="3812"/>
                    <a:pt x="7989" y="2785"/>
                  </a:cubicBezTo>
                  <a:cubicBezTo>
                    <a:pt x="8035" y="2808"/>
                    <a:pt x="8081" y="2831"/>
                    <a:pt x="8149" y="2831"/>
                  </a:cubicBezTo>
                  <a:cubicBezTo>
                    <a:pt x="8309" y="2831"/>
                    <a:pt x="8377" y="2694"/>
                    <a:pt x="8354" y="2580"/>
                  </a:cubicBezTo>
                  <a:cubicBezTo>
                    <a:pt x="8400" y="2580"/>
                    <a:pt x="8469" y="2534"/>
                    <a:pt x="8446" y="2466"/>
                  </a:cubicBezTo>
                  <a:cubicBezTo>
                    <a:pt x="8149" y="1804"/>
                    <a:pt x="8195" y="982"/>
                    <a:pt x="7852" y="343"/>
                  </a:cubicBezTo>
                  <a:cubicBezTo>
                    <a:pt x="7830" y="320"/>
                    <a:pt x="7807" y="297"/>
                    <a:pt x="7784" y="297"/>
                  </a:cubicBezTo>
                  <a:cubicBezTo>
                    <a:pt x="7807" y="160"/>
                    <a:pt x="7738" y="1"/>
                    <a:pt x="7510"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6" name="Google Shape;2106;p48"/>
            <p:cNvSpPr/>
            <p:nvPr/>
          </p:nvSpPr>
          <p:spPr>
            <a:xfrm flipH="1">
              <a:off x="4804875" y="3819351"/>
              <a:ext cx="12569" cy="8870"/>
            </a:xfrm>
            <a:custGeom>
              <a:avLst/>
              <a:gdLst/>
              <a:ahLst/>
              <a:cxnLst/>
              <a:rect l="l" t="t" r="r" b="b"/>
              <a:pathLst>
                <a:path w="316" h="223" extrusionOk="0">
                  <a:moveTo>
                    <a:pt x="161" y="0"/>
                  </a:moveTo>
                  <a:cubicBezTo>
                    <a:pt x="85" y="0"/>
                    <a:pt x="0" y="51"/>
                    <a:pt x="30" y="139"/>
                  </a:cubicBezTo>
                  <a:cubicBezTo>
                    <a:pt x="46" y="198"/>
                    <a:pt x="94" y="223"/>
                    <a:pt x="143" y="223"/>
                  </a:cubicBezTo>
                  <a:cubicBezTo>
                    <a:pt x="227" y="223"/>
                    <a:pt x="316" y="149"/>
                    <a:pt x="258" y="48"/>
                  </a:cubicBezTo>
                  <a:cubicBezTo>
                    <a:pt x="242" y="15"/>
                    <a:pt x="203" y="0"/>
                    <a:pt x="161"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7" name="Google Shape;2107;p48"/>
            <p:cNvSpPr/>
            <p:nvPr/>
          </p:nvSpPr>
          <p:spPr>
            <a:xfrm flipH="1">
              <a:off x="4873448" y="3765850"/>
              <a:ext cx="14558" cy="10024"/>
            </a:xfrm>
            <a:custGeom>
              <a:avLst/>
              <a:gdLst/>
              <a:ahLst/>
              <a:cxnLst/>
              <a:rect l="l" t="t" r="r" b="b"/>
              <a:pathLst>
                <a:path w="366" h="252" extrusionOk="0">
                  <a:moveTo>
                    <a:pt x="183" y="0"/>
                  </a:moveTo>
                  <a:cubicBezTo>
                    <a:pt x="0" y="0"/>
                    <a:pt x="0" y="252"/>
                    <a:pt x="183" y="252"/>
                  </a:cubicBezTo>
                  <a:cubicBezTo>
                    <a:pt x="366" y="252"/>
                    <a:pt x="366"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8" name="Google Shape;2108;p48"/>
            <p:cNvSpPr/>
            <p:nvPr/>
          </p:nvSpPr>
          <p:spPr>
            <a:xfrm flipH="1">
              <a:off x="4762674" y="3786733"/>
              <a:ext cx="13683" cy="9109"/>
            </a:xfrm>
            <a:custGeom>
              <a:avLst/>
              <a:gdLst/>
              <a:ahLst/>
              <a:cxnLst/>
              <a:rect l="l" t="t" r="r" b="b"/>
              <a:pathLst>
                <a:path w="344" h="229" extrusionOk="0">
                  <a:moveTo>
                    <a:pt x="183" y="0"/>
                  </a:moveTo>
                  <a:cubicBezTo>
                    <a:pt x="1" y="0"/>
                    <a:pt x="1" y="229"/>
                    <a:pt x="183" y="229"/>
                  </a:cubicBezTo>
                  <a:cubicBezTo>
                    <a:pt x="343" y="229"/>
                    <a:pt x="343"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09" name="Google Shape;2109;p48"/>
            <p:cNvSpPr/>
            <p:nvPr/>
          </p:nvSpPr>
          <p:spPr>
            <a:xfrm flipH="1">
              <a:off x="4939713" y="3844848"/>
              <a:ext cx="11853" cy="8194"/>
            </a:xfrm>
            <a:custGeom>
              <a:avLst/>
              <a:gdLst/>
              <a:ahLst/>
              <a:cxnLst/>
              <a:rect l="l" t="t" r="r" b="b"/>
              <a:pathLst>
                <a:path w="298" h="206" extrusionOk="0">
                  <a:moveTo>
                    <a:pt x="160" y="0"/>
                  </a:moveTo>
                  <a:cubicBezTo>
                    <a:pt x="1" y="0"/>
                    <a:pt x="1" y="206"/>
                    <a:pt x="160" y="206"/>
                  </a:cubicBezTo>
                  <a:cubicBezTo>
                    <a:pt x="297" y="206"/>
                    <a:pt x="297" y="0"/>
                    <a:pt x="160"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0" name="Google Shape;2110;p48"/>
            <p:cNvSpPr/>
            <p:nvPr/>
          </p:nvSpPr>
          <p:spPr>
            <a:xfrm flipH="1">
              <a:off x="4990227" y="4027148"/>
              <a:ext cx="15791" cy="10223"/>
            </a:xfrm>
            <a:custGeom>
              <a:avLst/>
              <a:gdLst/>
              <a:ahLst/>
              <a:cxnLst/>
              <a:rect l="l" t="t" r="r" b="b"/>
              <a:pathLst>
                <a:path w="397" h="257" extrusionOk="0">
                  <a:moveTo>
                    <a:pt x="201" y="0"/>
                  </a:moveTo>
                  <a:cubicBezTo>
                    <a:pt x="188" y="0"/>
                    <a:pt x="174" y="2"/>
                    <a:pt x="160" y="5"/>
                  </a:cubicBezTo>
                  <a:cubicBezTo>
                    <a:pt x="0" y="28"/>
                    <a:pt x="46" y="256"/>
                    <a:pt x="205" y="256"/>
                  </a:cubicBezTo>
                  <a:cubicBezTo>
                    <a:pt x="396" y="256"/>
                    <a:pt x="370" y="0"/>
                    <a:pt x="201"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1" name="Google Shape;2111;p48"/>
            <p:cNvSpPr/>
            <p:nvPr/>
          </p:nvSpPr>
          <p:spPr>
            <a:xfrm flipH="1">
              <a:off x="4638298" y="3892064"/>
              <a:ext cx="13683" cy="9109"/>
            </a:xfrm>
            <a:custGeom>
              <a:avLst/>
              <a:gdLst/>
              <a:ahLst/>
              <a:cxnLst/>
              <a:rect l="l" t="t" r="r" b="b"/>
              <a:pathLst>
                <a:path w="344" h="229" extrusionOk="0">
                  <a:moveTo>
                    <a:pt x="183" y="0"/>
                  </a:moveTo>
                  <a:cubicBezTo>
                    <a:pt x="1" y="0"/>
                    <a:pt x="1" y="228"/>
                    <a:pt x="183" y="228"/>
                  </a:cubicBezTo>
                  <a:cubicBezTo>
                    <a:pt x="343" y="228"/>
                    <a:pt x="343"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2" name="Google Shape;2112;p48"/>
            <p:cNvSpPr/>
            <p:nvPr/>
          </p:nvSpPr>
          <p:spPr>
            <a:xfrm flipH="1">
              <a:off x="4775402" y="3952884"/>
              <a:ext cx="16387" cy="10024"/>
            </a:xfrm>
            <a:custGeom>
              <a:avLst/>
              <a:gdLst/>
              <a:ahLst/>
              <a:cxnLst/>
              <a:rect l="l" t="t" r="r" b="b"/>
              <a:pathLst>
                <a:path w="412" h="252" extrusionOk="0">
                  <a:moveTo>
                    <a:pt x="206" y="0"/>
                  </a:moveTo>
                  <a:cubicBezTo>
                    <a:pt x="1" y="0"/>
                    <a:pt x="1" y="252"/>
                    <a:pt x="206" y="252"/>
                  </a:cubicBezTo>
                  <a:cubicBezTo>
                    <a:pt x="412" y="252"/>
                    <a:pt x="412" y="0"/>
                    <a:pt x="206"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3" name="Google Shape;2113;p48"/>
            <p:cNvSpPr/>
            <p:nvPr/>
          </p:nvSpPr>
          <p:spPr>
            <a:xfrm flipH="1">
              <a:off x="4689130" y="3816248"/>
              <a:ext cx="17302" cy="10461"/>
            </a:xfrm>
            <a:custGeom>
              <a:avLst/>
              <a:gdLst/>
              <a:ahLst/>
              <a:cxnLst/>
              <a:rect l="l" t="t" r="r" b="b"/>
              <a:pathLst>
                <a:path w="435" h="263" extrusionOk="0">
                  <a:moveTo>
                    <a:pt x="217" y="0"/>
                  </a:moveTo>
                  <a:cubicBezTo>
                    <a:pt x="189" y="0"/>
                    <a:pt x="160" y="12"/>
                    <a:pt x="137" y="34"/>
                  </a:cubicBezTo>
                  <a:lnTo>
                    <a:pt x="115" y="34"/>
                  </a:lnTo>
                  <a:cubicBezTo>
                    <a:pt x="0" y="126"/>
                    <a:pt x="115" y="263"/>
                    <a:pt x="229" y="263"/>
                  </a:cubicBezTo>
                  <a:cubicBezTo>
                    <a:pt x="320" y="263"/>
                    <a:pt x="434" y="126"/>
                    <a:pt x="320" y="34"/>
                  </a:cubicBezTo>
                  <a:lnTo>
                    <a:pt x="297" y="34"/>
                  </a:lnTo>
                  <a:cubicBezTo>
                    <a:pt x="274" y="12"/>
                    <a:pt x="246" y="0"/>
                    <a:pt x="217"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4" name="Google Shape;2114;p48"/>
            <p:cNvSpPr/>
            <p:nvPr/>
          </p:nvSpPr>
          <p:spPr>
            <a:xfrm flipH="1">
              <a:off x="4612882" y="3822135"/>
              <a:ext cx="16387" cy="10939"/>
            </a:xfrm>
            <a:custGeom>
              <a:avLst/>
              <a:gdLst/>
              <a:ahLst/>
              <a:cxnLst/>
              <a:rect l="l" t="t" r="r" b="b"/>
              <a:pathLst>
                <a:path w="412" h="275" extrusionOk="0">
                  <a:moveTo>
                    <a:pt x="206" y="1"/>
                  </a:moveTo>
                  <a:cubicBezTo>
                    <a:pt x="1" y="1"/>
                    <a:pt x="1" y="274"/>
                    <a:pt x="206" y="274"/>
                  </a:cubicBezTo>
                  <a:cubicBezTo>
                    <a:pt x="411" y="274"/>
                    <a:pt x="411" y="1"/>
                    <a:pt x="206"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5" name="Google Shape;2115;p48"/>
            <p:cNvSpPr/>
            <p:nvPr/>
          </p:nvSpPr>
          <p:spPr>
            <a:xfrm flipH="1">
              <a:off x="5195744" y="3824880"/>
              <a:ext cx="16387" cy="10024"/>
            </a:xfrm>
            <a:custGeom>
              <a:avLst/>
              <a:gdLst/>
              <a:ahLst/>
              <a:cxnLst/>
              <a:rect l="l" t="t" r="r" b="b"/>
              <a:pathLst>
                <a:path w="412" h="252" extrusionOk="0">
                  <a:moveTo>
                    <a:pt x="206" y="0"/>
                  </a:moveTo>
                  <a:cubicBezTo>
                    <a:pt x="1" y="0"/>
                    <a:pt x="1" y="251"/>
                    <a:pt x="206" y="251"/>
                  </a:cubicBezTo>
                  <a:cubicBezTo>
                    <a:pt x="412" y="251"/>
                    <a:pt x="412" y="0"/>
                    <a:pt x="206"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6" name="Google Shape;2116;p48"/>
            <p:cNvSpPr/>
            <p:nvPr/>
          </p:nvSpPr>
          <p:spPr>
            <a:xfrm flipH="1">
              <a:off x="5149446" y="3880250"/>
              <a:ext cx="15472" cy="10024"/>
            </a:xfrm>
            <a:custGeom>
              <a:avLst/>
              <a:gdLst/>
              <a:ahLst/>
              <a:cxnLst/>
              <a:rect l="l" t="t" r="r" b="b"/>
              <a:pathLst>
                <a:path w="389" h="252" extrusionOk="0">
                  <a:moveTo>
                    <a:pt x="183" y="0"/>
                  </a:moveTo>
                  <a:cubicBezTo>
                    <a:pt x="1" y="0"/>
                    <a:pt x="1" y="251"/>
                    <a:pt x="183" y="251"/>
                  </a:cubicBezTo>
                  <a:cubicBezTo>
                    <a:pt x="389" y="251"/>
                    <a:pt x="389"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7" name="Google Shape;2117;p48"/>
            <p:cNvSpPr/>
            <p:nvPr/>
          </p:nvSpPr>
          <p:spPr>
            <a:xfrm flipH="1">
              <a:off x="5243872" y="3881165"/>
              <a:ext cx="15472" cy="10024"/>
            </a:xfrm>
            <a:custGeom>
              <a:avLst/>
              <a:gdLst/>
              <a:ahLst/>
              <a:cxnLst/>
              <a:rect l="l" t="t" r="r" b="b"/>
              <a:pathLst>
                <a:path w="389" h="252" extrusionOk="0">
                  <a:moveTo>
                    <a:pt x="183" y="0"/>
                  </a:moveTo>
                  <a:cubicBezTo>
                    <a:pt x="1" y="0"/>
                    <a:pt x="1" y="251"/>
                    <a:pt x="183" y="251"/>
                  </a:cubicBezTo>
                  <a:cubicBezTo>
                    <a:pt x="389" y="251"/>
                    <a:pt x="389"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8" name="Google Shape;2118;p48"/>
            <p:cNvSpPr/>
            <p:nvPr/>
          </p:nvSpPr>
          <p:spPr>
            <a:xfrm flipH="1">
              <a:off x="5255646" y="3821220"/>
              <a:ext cx="14597" cy="10024"/>
            </a:xfrm>
            <a:custGeom>
              <a:avLst/>
              <a:gdLst/>
              <a:ahLst/>
              <a:cxnLst/>
              <a:rect l="l" t="t" r="r" b="b"/>
              <a:pathLst>
                <a:path w="367" h="252" extrusionOk="0">
                  <a:moveTo>
                    <a:pt x="183" y="1"/>
                  </a:moveTo>
                  <a:cubicBezTo>
                    <a:pt x="1" y="1"/>
                    <a:pt x="1" y="252"/>
                    <a:pt x="183" y="252"/>
                  </a:cubicBezTo>
                  <a:cubicBezTo>
                    <a:pt x="366" y="252"/>
                    <a:pt x="366" y="1"/>
                    <a:pt x="183" y="1"/>
                  </a:cubicBezTo>
                  <a:close/>
                </a:path>
              </a:pathLst>
            </a:custGeom>
            <a:solidFill>
              <a:srgbClr val="503156">
                <a:alpha val="213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19" name="Google Shape;2119;p48"/>
            <p:cNvSpPr/>
            <p:nvPr/>
          </p:nvSpPr>
          <p:spPr>
            <a:xfrm flipH="1">
              <a:off x="5255646" y="3751331"/>
              <a:ext cx="11853" cy="8194"/>
            </a:xfrm>
            <a:custGeom>
              <a:avLst/>
              <a:gdLst/>
              <a:ahLst/>
              <a:cxnLst/>
              <a:rect l="l" t="t" r="r" b="b"/>
              <a:pathLst>
                <a:path w="298" h="206" extrusionOk="0">
                  <a:moveTo>
                    <a:pt x="160" y="0"/>
                  </a:moveTo>
                  <a:cubicBezTo>
                    <a:pt x="0" y="0"/>
                    <a:pt x="0" y="206"/>
                    <a:pt x="160" y="206"/>
                  </a:cubicBezTo>
                  <a:cubicBezTo>
                    <a:pt x="297" y="206"/>
                    <a:pt x="297" y="0"/>
                    <a:pt x="160"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0" name="Google Shape;2120;p48"/>
            <p:cNvSpPr/>
            <p:nvPr/>
          </p:nvSpPr>
          <p:spPr>
            <a:xfrm flipH="1">
              <a:off x="5092250" y="3797632"/>
              <a:ext cx="12728" cy="9109"/>
            </a:xfrm>
            <a:custGeom>
              <a:avLst/>
              <a:gdLst/>
              <a:ahLst/>
              <a:cxnLst/>
              <a:rect l="l" t="t" r="r" b="b"/>
              <a:pathLst>
                <a:path w="320" h="229" extrusionOk="0">
                  <a:moveTo>
                    <a:pt x="160" y="0"/>
                  </a:moveTo>
                  <a:cubicBezTo>
                    <a:pt x="0" y="0"/>
                    <a:pt x="0" y="229"/>
                    <a:pt x="160" y="229"/>
                  </a:cubicBezTo>
                  <a:cubicBezTo>
                    <a:pt x="320" y="229"/>
                    <a:pt x="320" y="0"/>
                    <a:pt x="160"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1" name="Google Shape;2121;p48"/>
            <p:cNvSpPr/>
            <p:nvPr/>
          </p:nvSpPr>
          <p:spPr>
            <a:xfrm flipH="1">
              <a:off x="5015086" y="3860282"/>
              <a:ext cx="11813" cy="8194"/>
            </a:xfrm>
            <a:custGeom>
              <a:avLst/>
              <a:gdLst/>
              <a:ahLst/>
              <a:cxnLst/>
              <a:rect l="l" t="t" r="r" b="b"/>
              <a:pathLst>
                <a:path w="297" h="206" extrusionOk="0">
                  <a:moveTo>
                    <a:pt x="160" y="0"/>
                  </a:moveTo>
                  <a:cubicBezTo>
                    <a:pt x="0" y="0"/>
                    <a:pt x="0" y="206"/>
                    <a:pt x="160" y="206"/>
                  </a:cubicBezTo>
                  <a:cubicBezTo>
                    <a:pt x="297" y="206"/>
                    <a:pt x="297" y="0"/>
                    <a:pt x="160"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2" name="Google Shape;2122;p48"/>
            <p:cNvSpPr/>
            <p:nvPr/>
          </p:nvSpPr>
          <p:spPr>
            <a:xfrm flipH="1">
              <a:off x="4981476" y="3755866"/>
              <a:ext cx="16387" cy="10939"/>
            </a:xfrm>
            <a:custGeom>
              <a:avLst/>
              <a:gdLst/>
              <a:ahLst/>
              <a:cxnLst/>
              <a:rect l="l" t="t" r="r" b="b"/>
              <a:pathLst>
                <a:path w="412" h="275" extrusionOk="0">
                  <a:moveTo>
                    <a:pt x="206" y="0"/>
                  </a:moveTo>
                  <a:cubicBezTo>
                    <a:pt x="0" y="0"/>
                    <a:pt x="0" y="274"/>
                    <a:pt x="206" y="274"/>
                  </a:cubicBezTo>
                  <a:cubicBezTo>
                    <a:pt x="411" y="274"/>
                    <a:pt x="411" y="0"/>
                    <a:pt x="206"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3" name="Google Shape;2123;p48"/>
            <p:cNvSpPr/>
            <p:nvPr/>
          </p:nvSpPr>
          <p:spPr>
            <a:xfrm flipH="1">
              <a:off x="5065919" y="3713184"/>
              <a:ext cx="12728" cy="8194"/>
            </a:xfrm>
            <a:custGeom>
              <a:avLst/>
              <a:gdLst/>
              <a:ahLst/>
              <a:cxnLst/>
              <a:rect l="l" t="t" r="r" b="b"/>
              <a:pathLst>
                <a:path w="320" h="206" extrusionOk="0">
                  <a:moveTo>
                    <a:pt x="160" y="1"/>
                  </a:moveTo>
                  <a:cubicBezTo>
                    <a:pt x="0" y="1"/>
                    <a:pt x="0" y="206"/>
                    <a:pt x="160" y="206"/>
                  </a:cubicBezTo>
                  <a:cubicBezTo>
                    <a:pt x="320" y="206"/>
                    <a:pt x="320" y="1"/>
                    <a:pt x="160"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4" name="Google Shape;2124;p48"/>
            <p:cNvSpPr/>
            <p:nvPr/>
          </p:nvSpPr>
          <p:spPr>
            <a:xfrm flipH="1">
              <a:off x="5085886" y="3465331"/>
              <a:ext cx="12768" cy="8194"/>
            </a:xfrm>
            <a:custGeom>
              <a:avLst/>
              <a:gdLst/>
              <a:ahLst/>
              <a:cxnLst/>
              <a:rect l="l" t="t" r="r" b="b"/>
              <a:pathLst>
                <a:path w="321" h="206" extrusionOk="0">
                  <a:moveTo>
                    <a:pt x="161" y="0"/>
                  </a:moveTo>
                  <a:cubicBezTo>
                    <a:pt x="1" y="0"/>
                    <a:pt x="1" y="206"/>
                    <a:pt x="161" y="206"/>
                  </a:cubicBezTo>
                  <a:cubicBezTo>
                    <a:pt x="320" y="206"/>
                    <a:pt x="320" y="0"/>
                    <a:pt x="161"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5" name="Google Shape;2125;p48"/>
            <p:cNvSpPr/>
            <p:nvPr/>
          </p:nvSpPr>
          <p:spPr>
            <a:xfrm flipH="1">
              <a:off x="5050486" y="3571537"/>
              <a:ext cx="17302" cy="10939"/>
            </a:xfrm>
            <a:custGeom>
              <a:avLst/>
              <a:gdLst/>
              <a:ahLst/>
              <a:cxnLst/>
              <a:rect l="l" t="t" r="r" b="b"/>
              <a:pathLst>
                <a:path w="435" h="275" extrusionOk="0">
                  <a:moveTo>
                    <a:pt x="206" y="1"/>
                  </a:moveTo>
                  <a:cubicBezTo>
                    <a:pt x="1" y="1"/>
                    <a:pt x="1" y="275"/>
                    <a:pt x="206" y="275"/>
                  </a:cubicBezTo>
                  <a:cubicBezTo>
                    <a:pt x="435" y="275"/>
                    <a:pt x="435" y="1"/>
                    <a:pt x="206"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6" name="Google Shape;2126;p48"/>
            <p:cNvSpPr/>
            <p:nvPr/>
          </p:nvSpPr>
          <p:spPr>
            <a:xfrm flipH="1">
              <a:off x="5121286" y="3323683"/>
              <a:ext cx="12768" cy="9109"/>
            </a:xfrm>
            <a:custGeom>
              <a:avLst/>
              <a:gdLst/>
              <a:ahLst/>
              <a:cxnLst/>
              <a:rect l="l" t="t" r="r" b="b"/>
              <a:pathLst>
                <a:path w="321" h="229" extrusionOk="0">
                  <a:moveTo>
                    <a:pt x="160" y="1"/>
                  </a:moveTo>
                  <a:cubicBezTo>
                    <a:pt x="1" y="1"/>
                    <a:pt x="1" y="229"/>
                    <a:pt x="160" y="229"/>
                  </a:cubicBezTo>
                  <a:cubicBezTo>
                    <a:pt x="320" y="229"/>
                    <a:pt x="320" y="1"/>
                    <a:pt x="160"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7" name="Google Shape;2127;p48"/>
            <p:cNvSpPr/>
            <p:nvPr/>
          </p:nvSpPr>
          <p:spPr>
            <a:xfrm flipH="1">
              <a:off x="5203898" y="3331838"/>
              <a:ext cx="10023" cy="7319"/>
            </a:xfrm>
            <a:custGeom>
              <a:avLst/>
              <a:gdLst/>
              <a:ahLst/>
              <a:cxnLst/>
              <a:rect l="l" t="t" r="r" b="b"/>
              <a:pathLst>
                <a:path w="252" h="184" extrusionOk="0">
                  <a:moveTo>
                    <a:pt x="137" y="1"/>
                  </a:moveTo>
                  <a:cubicBezTo>
                    <a:pt x="0" y="1"/>
                    <a:pt x="0" y="184"/>
                    <a:pt x="137" y="184"/>
                  </a:cubicBezTo>
                  <a:cubicBezTo>
                    <a:pt x="251" y="184"/>
                    <a:pt x="251" y="1"/>
                    <a:pt x="137"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8" name="Google Shape;2128;p48"/>
            <p:cNvSpPr/>
            <p:nvPr/>
          </p:nvSpPr>
          <p:spPr>
            <a:xfrm flipH="1">
              <a:off x="5216626" y="3281002"/>
              <a:ext cx="12728" cy="8234"/>
            </a:xfrm>
            <a:custGeom>
              <a:avLst/>
              <a:gdLst/>
              <a:ahLst/>
              <a:cxnLst/>
              <a:rect l="l" t="t" r="r" b="b"/>
              <a:pathLst>
                <a:path w="320" h="207" extrusionOk="0">
                  <a:moveTo>
                    <a:pt x="160" y="1"/>
                  </a:moveTo>
                  <a:cubicBezTo>
                    <a:pt x="0" y="1"/>
                    <a:pt x="0" y="206"/>
                    <a:pt x="160" y="206"/>
                  </a:cubicBezTo>
                  <a:cubicBezTo>
                    <a:pt x="320" y="206"/>
                    <a:pt x="320" y="1"/>
                    <a:pt x="160"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29" name="Google Shape;2129;p48"/>
            <p:cNvSpPr/>
            <p:nvPr/>
          </p:nvSpPr>
          <p:spPr>
            <a:xfrm flipH="1">
              <a:off x="5330104" y="3317995"/>
              <a:ext cx="16069" cy="10859"/>
            </a:xfrm>
            <a:custGeom>
              <a:avLst/>
              <a:gdLst/>
              <a:ahLst/>
              <a:cxnLst/>
              <a:rect l="l" t="t" r="r" b="b"/>
              <a:pathLst>
                <a:path w="404" h="273" extrusionOk="0">
                  <a:moveTo>
                    <a:pt x="116" y="1"/>
                  </a:moveTo>
                  <a:cubicBezTo>
                    <a:pt x="62" y="1"/>
                    <a:pt x="15" y="42"/>
                    <a:pt x="15" y="98"/>
                  </a:cubicBezTo>
                  <a:cubicBezTo>
                    <a:pt x="15" y="121"/>
                    <a:pt x="15" y="121"/>
                    <a:pt x="15" y="144"/>
                  </a:cubicBezTo>
                  <a:cubicBezTo>
                    <a:pt x="1" y="231"/>
                    <a:pt x="89" y="272"/>
                    <a:pt x="173" y="272"/>
                  </a:cubicBezTo>
                  <a:cubicBezTo>
                    <a:pt x="220" y="272"/>
                    <a:pt x="265" y="259"/>
                    <a:pt x="289" y="235"/>
                  </a:cubicBezTo>
                  <a:cubicBezTo>
                    <a:pt x="403" y="144"/>
                    <a:pt x="289" y="7"/>
                    <a:pt x="175" y="7"/>
                  </a:cubicBezTo>
                  <a:lnTo>
                    <a:pt x="152" y="7"/>
                  </a:lnTo>
                  <a:cubicBezTo>
                    <a:pt x="140" y="3"/>
                    <a:pt x="128" y="1"/>
                    <a:pt x="116"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0" name="Google Shape;2130;p48"/>
            <p:cNvSpPr/>
            <p:nvPr/>
          </p:nvSpPr>
          <p:spPr>
            <a:xfrm flipH="1">
              <a:off x="5831269" y="3228336"/>
              <a:ext cx="176163" cy="552987"/>
            </a:xfrm>
            <a:custGeom>
              <a:avLst/>
              <a:gdLst/>
              <a:ahLst/>
              <a:cxnLst/>
              <a:rect l="l" t="t" r="r" b="b"/>
              <a:pathLst>
                <a:path w="4429" h="13902" extrusionOk="0">
                  <a:moveTo>
                    <a:pt x="1188" y="1"/>
                  </a:moveTo>
                  <a:lnTo>
                    <a:pt x="1" y="1256"/>
                  </a:lnTo>
                  <a:lnTo>
                    <a:pt x="3014" y="13901"/>
                  </a:lnTo>
                  <a:lnTo>
                    <a:pt x="4429" y="12532"/>
                  </a:lnTo>
                  <a:lnTo>
                    <a:pt x="1188" y="1"/>
                  </a:lnTo>
                  <a:close/>
                </a:path>
              </a:pathLst>
            </a:custGeom>
            <a:solidFill>
              <a:srgbClr val="DAD9C3"/>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1" name="Google Shape;2131;p48"/>
            <p:cNvSpPr/>
            <p:nvPr/>
          </p:nvSpPr>
          <p:spPr>
            <a:xfrm flipH="1">
              <a:off x="5488091" y="3337287"/>
              <a:ext cx="464850" cy="196700"/>
            </a:xfrm>
            <a:custGeom>
              <a:avLst/>
              <a:gdLst/>
              <a:ahLst/>
              <a:cxnLst/>
              <a:rect l="l" t="t" r="r" b="b"/>
              <a:pathLst>
                <a:path w="11687" h="4945" extrusionOk="0">
                  <a:moveTo>
                    <a:pt x="10089" y="1"/>
                  </a:moveTo>
                  <a:cubicBezTo>
                    <a:pt x="10089" y="1"/>
                    <a:pt x="7373" y="1667"/>
                    <a:pt x="3721" y="2763"/>
                  </a:cubicBezTo>
                  <a:cubicBezTo>
                    <a:pt x="46" y="3858"/>
                    <a:pt x="0" y="4886"/>
                    <a:pt x="0" y="4886"/>
                  </a:cubicBezTo>
                  <a:cubicBezTo>
                    <a:pt x="130" y="4926"/>
                    <a:pt x="291" y="4945"/>
                    <a:pt x="477" y="4945"/>
                  </a:cubicBezTo>
                  <a:cubicBezTo>
                    <a:pt x="3236" y="4945"/>
                    <a:pt x="11687" y="800"/>
                    <a:pt x="11687" y="800"/>
                  </a:cubicBezTo>
                  <a:lnTo>
                    <a:pt x="10089" y="1"/>
                  </a:lnTo>
                  <a:close/>
                </a:path>
              </a:pathLst>
            </a:custGeom>
            <a:solidFill>
              <a:srgbClr val="FAF8D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2" name="Google Shape;2132;p48"/>
            <p:cNvSpPr/>
            <p:nvPr/>
          </p:nvSpPr>
          <p:spPr>
            <a:xfrm flipH="1">
              <a:off x="5896620" y="3228336"/>
              <a:ext cx="125331" cy="300599"/>
            </a:xfrm>
            <a:custGeom>
              <a:avLst/>
              <a:gdLst/>
              <a:ahLst/>
              <a:cxnLst/>
              <a:rect l="l" t="t" r="r" b="b"/>
              <a:pathLst>
                <a:path w="3151" h="7557" extrusionOk="0">
                  <a:moveTo>
                    <a:pt x="1553" y="1"/>
                  </a:moveTo>
                  <a:cubicBezTo>
                    <a:pt x="1553" y="1"/>
                    <a:pt x="1233" y="412"/>
                    <a:pt x="662" y="594"/>
                  </a:cubicBezTo>
                  <a:cubicBezTo>
                    <a:pt x="385" y="669"/>
                    <a:pt x="223" y="689"/>
                    <a:pt x="128" y="689"/>
                  </a:cubicBezTo>
                  <a:cubicBezTo>
                    <a:pt x="20" y="689"/>
                    <a:pt x="1" y="663"/>
                    <a:pt x="1" y="663"/>
                  </a:cubicBezTo>
                  <a:lnTo>
                    <a:pt x="1" y="663"/>
                  </a:lnTo>
                  <a:cubicBezTo>
                    <a:pt x="1" y="663"/>
                    <a:pt x="297" y="3585"/>
                    <a:pt x="662" y="5730"/>
                  </a:cubicBezTo>
                  <a:cubicBezTo>
                    <a:pt x="936" y="7351"/>
                    <a:pt x="1895" y="7556"/>
                    <a:pt x="1895" y="7556"/>
                  </a:cubicBezTo>
                  <a:cubicBezTo>
                    <a:pt x="3150" y="5935"/>
                    <a:pt x="1553" y="1"/>
                    <a:pt x="1553" y="1"/>
                  </a:cubicBezTo>
                  <a:close/>
                </a:path>
              </a:pathLst>
            </a:custGeom>
            <a:solidFill>
              <a:srgbClr val="FAF8D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3" name="Google Shape;2133;p48"/>
            <p:cNvSpPr/>
            <p:nvPr/>
          </p:nvSpPr>
          <p:spPr>
            <a:xfrm flipH="1">
              <a:off x="5351901" y="3241065"/>
              <a:ext cx="700000" cy="720291"/>
            </a:xfrm>
            <a:custGeom>
              <a:avLst/>
              <a:gdLst/>
              <a:ahLst/>
              <a:cxnLst/>
              <a:rect l="l" t="t" r="r" b="b"/>
              <a:pathLst>
                <a:path w="17599" h="18108" extrusionOk="0">
                  <a:moveTo>
                    <a:pt x="685" y="0"/>
                  </a:moveTo>
                  <a:lnTo>
                    <a:pt x="0" y="160"/>
                  </a:lnTo>
                  <a:lnTo>
                    <a:pt x="1027" y="6163"/>
                  </a:lnTo>
                  <a:cubicBezTo>
                    <a:pt x="1142" y="6871"/>
                    <a:pt x="1324" y="7601"/>
                    <a:pt x="1552" y="8286"/>
                  </a:cubicBezTo>
                  <a:cubicBezTo>
                    <a:pt x="2306" y="10683"/>
                    <a:pt x="4154" y="16435"/>
                    <a:pt x="4360" y="16937"/>
                  </a:cubicBezTo>
                  <a:cubicBezTo>
                    <a:pt x="4575" y="17505"/>
                    <a:pt x="5582" y="18107"/>
                    <a:pt x="6194" y="18107"/>
                  </a:cubicBezTo>
                  <a:cubicBezTo>
                    <a:pt x="6295" y="18107"/>
                    <a:pt x="6386" y="18091"/>
                    <a:pt x="6460" y="18055"/>
                  </a:cubicBezTo>
                  <a:cubicBezTo>
                    <a:pt x="6939" y="17827"/>
                    <a:pt x="15499" y="14882"/>
                    <a:pt x="17370" y="14243"/>
                  </a:cubicBezTo>
                  <a:cubicBezTo>
                    <a:pt x="17599" y="14175"/>
                    <a:pt x="17576" y="13490"/>
                    <a:pt x="17576" y="13490"/>
                  </a:cubicBezTo>
                  <a:lnTo>
                    <a:pt x="15133" y="3287"/>
                  </a:lnTo>
                  <a:cubicBezTo>
                    <a:pt x="15133" y="3287"/>
                    <a:pt x="14823" y="3107"/>
                    <a:pt x="14575" y="3107"/>
                  </a:cubicBezTo>
                  <a:cubicBezTo>
                    <a:pt x="14530" y="3107"/>
                    <a:pt x="14487" y="3113"/>
                    <a:pt x="14449" y="3127"/>
                  </a:cubicBezTo>
                  <a:cubicBezTo>
                    <a:pt x="12531" y="3789"/>
                    <a:pt x="4565" y="6643"/>
                    <a:pt x="3356" y="7122"/>
                  </a:cubicBezTo>
                  <a:cubicBezTo>
                    <a:pt x="3127" y="7212"/>
                    <a:pt x="2929" y="7250"/>
                    <a:pt x="2759" y="7250"/>
                  </a:cubicBezTo>
                  <a:cubicBezTo>
                    <a:pt x="1894" y="7250"/>
                    <a:pt x="1735" y="6277"/>
                    <a:pt x="1735" y="6277"/>
                  </a:cubicBezTo>
                  <a:lnTo>
                    <a:pt x="685" y="0"/>
                  </a:ln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4" name="Google Shape;2134;p48"/>
            <p:cNvSpPr/>
            <p:nvPr/>
          </p:nvSpPr>
          <p:spPr>
            <a:xfrm flipH="1">
              <a:off x="5352816" y="3581521"/>
              <a:ext cx="139809" cy="223390"/>
            </a:xfrm>
            <a:custGeom>
              <a:avLst/>
              <a:gdLst/>
              <a:ahLst/>
              <a:cxnLst/>
              <a:rect l="l" t="t" r="r" b="b"/>
              <a:pathLst>
                <a:path w="3515" h="5616" extrusionOk="0">
                  <a:moveTo>
                    <a:pt x="2277" y="0"/>
                  </a:moveTo>
                  <a:cubicBezTo>
                    <a:pt x="957" y="0"/>
                    <a:pt x="1" y="873"/>
                    <a:pt x="68" y="1279"/>
                  </a:cubicBezTo>
                  <a:cubicBezTo>
                    <a:pt x="95" y="1421"/>
                    <a:pt x="232" y="1471"/>
                    <a:pt x="411" y="1471"/>
                  </a:cubicBezTo>
                  <a:cubicBezTo>
                    <a:pt x="838" y="1471"/>
                    <a:pt x="1506" y="1188"/>
                    <a:pt x="1506" y="1188"/>
                  </a:cubicBezTo>
                  <a:lnTo>
                    <a:pt x="1506" y="1188"/>
                  </a:lnTo>
                  <a:cubicBezTo>
                    <a:pt x="1506" y="1188"/>
                    <a:pt x="365" y="1713"/>
                    <a:pt x="456" y="2238"/>
                  </a:cubicBezTo>
                  <a:cubicBezTo>
                    <a:pt x="479" y="2378"/>
                    <a:pt x="579" y="2430"/>
                    <a:pt x="713" y="2430"/>
                  </a:cubicBezTo>
                  <a:cubicBezTo>
                    <a:pt x="1107" y="2430"/>
                    <a:pt x="1802" y="1987"/>
                    <a:pt x="1803" y="1987"/>
                  </a:cubicBezTo>
                  <a:lnTo>
                    <a:pt x="1803" y="1987"/>
                  </a:lnTo>
                  <a:cubicBezTo>
                    <a:pt x="1802" y="1987"/>
                    <a:pt x="730" y="2717"/>
                    <a:pt x="867" y="3128"/>
                  </a:cubicBezTo>
                  <a:cubicBezTo>
                    <a:pt x="890" y="3196"/>
                    <a:pt x="934" y="3224"/>
                    <a:pt x="992" y="3224"/>
                  </a:cubicBezTo>
                  <a:cubicBezTo>
                    <a:pt x="1251" y="3224"/>
                    <a:pt x="1800" y="2684"/>
                    <a:pt x="2135" y="2684"/>
                  </a:cubicBezTo>
                  <a:cubicBezTo>
                    <a:pt x="2181" y="2684"/>
                    <a:pt x="2223" y="2694"/>
                    <a:pt x="2259" y="2717"/>
                  </a:cubicBezTo>
                  <a:cubicBezTo>
                    <a:pt x="2625" y="2945"/>
                    <a:pt x="3378" y="5616"/>
                    <a:pt x="3378" y="5616"/>
                  </a:cubicBezTo>
                  <a:cubicBezTo>
                    <a:pt x="3515" y="5433"/>
                    <a:pt x="3515" y="4931"/>
                    <a:pt x="3515" y="4931"/>
                  </a:cubicBezTo>
                  <a:lnTo>
                    <a:pt x="2328" y="1"/>
                  </a:lnTo>
                  <a:cubicBezTo>
                    <a:pt x="2311" y="1"/>
                    <a:pt x="2294" y="0"/>
                    <a:pt x="2277" y="0"/>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5" name="Google Shape;2135;p48"/>
            <p:cNvSpPr/>
            <p:nvPr/>
          </p:nvSpPr>
          <p:spPr>
            <a:xfrm flipH="1">
              <a:off x="5351901" y="3372729"/>
              <a:ext cx="612853" cy="588787"/>
            </a:xfrm>
            <a:custGeom>
              <a:avLst/>
              <a:gdLst/>
              <a:ahLst/>
              <a:cxnLst/>
              <a:rect l="l" t="t" r="r" b="b"/>
              <a:pathLst>
                <a:path w="15408" h="14802" extrusionOk="0">
                  <a:moveTo>
                    <a:pt x="12942" y="0"/>
                  </a:moveTo>
                  <a:cubicBezTo>
                    <a:pt x="11048" y="776"/>
                    <a:pt x="1941" y="4474"/>
                    <a:pt x="936" y="4474"/>
                  </a:cubicBezTo>
                  <a:cubicBezTo>
                    <a:pt x="1" y="4474"/>
                    <a:pt x="2511" y="12212"/>
                    <a:pt x="3310" y="14631"/>
                  </a:cubicBezTo>
                  <a:cubicBezTo>
                    <a:pt x="3551" y="14736"/>
                    <a:pt x="3791" y="14802"/>
                    <a:pt x="3992" y="14802"/>
                  </a:cubicBezTo>
                  <a:cubicBezTo>
                    <a:pt x="4097" y="14802"/>
                    <a:pt x="4191" y="14784"/>
                    <a:pt x="4269" y="14745"/>
                  </a:cubicBezTo>
                  <a:cubicBezTo>
                    <a:pt x="4748" y="14517"/>
                    <a:pt x="13308" y="11572"/>
                    <a:pt x="15179" y="10933"/>
                  </a:cubicBezTo>
                  <a:cubicBezTo>
                    <a:pt x="15408" y="10865"/>
                    <a:pt x="15385" y="10180"/>
                    <a:pt x="15385" y="10180"/>
                  </a:cubicBezTo>
                  <a:lnTo>
                    <a:pt x="12942" y="0"/>
                  </a:ln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6" name="Google Shape;2136;p48"/>
            <p:cNvSpPr/>
            <p:nvPr/>
          </p:nvSpPr>
          <p:spPr>
            <a:xfrm flipH="1">
              <a:off x="5258390" y="3562269"/>
              <a:ext cx="228269" cy="215435"/>
            </a:xfrm>
            <a:custGeom>
              <a:avLst/>
              <a:gdLst/>
              <a:ahLst/>
              <a:cxnLst/>
              <a:rect l="l" t="t" r="r" b="b"/>
              <a:pathLst>
                <a:path w="5739" h="5416" extrusionOk="0">
                  <a:moveTo>
                    <a:pt x="2266" y="0"/>
                  </a:moveTo>
                  <a:cubicBezTo>
                    <a:pt x="951" y="0"/>
                    <a:pt x="1" y="875"/>
                    <a:pt x="78" y="1261"/>
                  </a:cubicBezTo>
                  <a:cubicBezTo>
                    <a:pt x="106" y="1407"/>
                    <a:pt x="248" y="1458"/>
                    <a:pt x="432" y="1458"/>
                  </a:cubicBezTo>
                  <a:cubicBezTo>
                    <a:pt x="852" y="1458"/>
                    <a:pt x="1493" y="1193"/>
                    <a:pt x="1493" y="1192"/>
                  </a:cubicBezTo>
                  <a:lnTo>
                    <a:pt x="1493" y="1192"/>
                  </a:lnTo>
                  <a:cubicBezTo>
                    <a:pt x="1493" y="1193"/>
                    <a:pt x="375" y="1718"/>
                    <a:pt x="466" y="2242"/>
                  </a:cubicBezTo>
                  <a:cubicBezTo>
                    <a:pt x="489" y="2372"/>
                    <a:pt x="582" y="2421"/>
                    <a:pt x="711" y="2421"/>
                  </a:cubicBezTo>
                  <a:cubicBezTo>
                    <a:pt x="1101" y="2421"/>
                    <a:pt x="1812" y="1969"/>
                    <a:pt x="1813" y="1969"/>
                  </a:cubicBezTo>
                  <a:lnTo>
                    <a:pt x="1813" y="1969"/>
                  </a:lnTo>
                  <a:cubicBezTo>
                    <a:pt x="1812" y="1969"/>
                    <a:pt x="717" y="2699"/>
                    <a:pt x="877" y="3110"/>
                  </a:cubicBezTo>
                  <a:cubicBezTo>
                    <a:pt x="900" y="3184"/>
                    <a:pt x="945" y="3214"/>
                    <a:pt x="1005" y="3214"/>
                  </a:cubicBezTo>
                  <a:cubicBezTo>
                    <a:pt x="1262" y="3214"/>
                    <a:pt x="1799" y="2667"/>
                    <a:pt x="2142" y="2667"/>
                  </a:cubicBezTo>
                  <a:cubicBezTo>
                    <a:pt x="2188" y="2667"/>
                    <a:pt x="2231" y="2677"/>
                    <a:pt x="2269" y="2699"/>
                  </a:cubicBezTo>
                  <a:cubicBezTo>
                    <a:pt x="2634" y="2950"/>
                    <a:pt x="3273" y="5415"/>
                    <a:pt x="3273" y="5415"/>
                  </a:cubicBezTo>
                  <a:lnTo>
                    <a:pt x="5739" y="4023"/>
                  </a:lnTo>
                  <a:cubicBezTo>
                    <a:pt x="5739" y="4023"/>
                    <a:pt x="4711" y="531"/>
                    <a:pt x="3022" y="97"/>
                  </a:cubicBezTo>
                  <a:cubicBezTo>
                    <a:pt x="2761" y="30"/>
                    <a:pt x="2507" y="0"/>
                    <a:pt x="2266" y="0"/>
                  </a:cubicBezTo>
                  <a:close/>
                </a:path>
              </a:pathLst>
            </a:custGeom>
            <a:solidFill>
              <a:srgbClr val="B78B8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7" name="Google Shape;2137;p48"/>
            <p:cNvSpPr/>
            <p:nvPr/>
          </p:nvSpPr>
          <p:spPr>
            <a:xfrm flipH="1">
              <a:off x="5258390" y="3562149"/>
              <a:ext cx="144383" cy="185562"/>
            </a:xfrm>
            <a:custGeom>
              <a:avLst/>
              <a:gdLst/>
              <a:ahLst/>
              <a:cxnLst/>
              <a:rect l="l" t="t" r="r" b="b"/>
              <a:pathLst>
                <a:path w="3630" h="4665" extrusionOk="0">
                  <a:moveTo>
                    <a:pt x="201" y="0"/>
                  </a:moveTo>
                  <a:cubicBezTo>
                    <a:pt x="132" y="0"/>
                    <a:pt x="65" y="3"/>
                    <a:pt x="0" y="9"/>
                  </a:cubicBezTo>
                  <a:cubicBezTo>
                    <a:pt x="457" y="305"/>
                    <a:pt x="1210" y="853"/>
                    <a:pt x="1758" y="1606"/>
                  </a:cubicBezTo>
                  <a:cubicBezTo>
                    <a:pt x="2602" y="2770"/>
                    <a:pt x="2922" y="3569"/>
                    <a:pt x="2899" y="4003"/>
                  </a:cubicBezTo>
                  <a:cubicBezTo>
                    <a:pt x="2876" y="4208"/>
                    <a:pt x="2717" y="4459"/>
                    <a:pt x="2511" y="4665"/>
                  </a:cubicBezTo>
                  <a:lnTo>
                    <a:pt x="3630" y="4026"/>
                  </a:lnTo>
                  <a:cubicBezTo>
                    <a:pt x="3630" y="4026"/>
                    <a:pt x="2602" y="534"/>
                    <a:pt x="913" y="100"/>
                  </a:cubicBezTo>
                  <a:cubicBezTo>
                    <a:pt x="669" y="30"/>
                    <a:pt x="425" y="0"/>
                    <a:pt x="201" y="0"/>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8" name="Google Shape;2138;p48"/>
            <p:cNvSpPr/>
            <p:nvPr/>
          </p:nvSpPr>
          <p:spPr>
            <a:xfrm flipH="1">
              <a:off x="5341918" y="3661155"/>
              <a:ext cx="109898" cy="116548"/>
            </a:xfrm>
            <a:custGeom>
              <a:avLst/>
              <a:gdLst/>
              <a:ahLst/>
              <a:cxnLst/>
              <a:rect l="l" t="t" r="r" b="b"/>
              <a:pathLst>
                <a:path w="2763" h="2930" extrusionOk="0">
                  <a:moveTo>
                    <a:pt x="1249" y="1"/>
                  </a:moveTo>
                  <a:cubicBezTo>
                    <a:pt x="919" y="1"/>
                    <a:pt x="486" y="316"/>
                    <a:pt x="252" y="533"/>
                  </a:cubicBezTo>
                  <a:cubicBezTo>
                    <a:pt x="161" y="624"/>
                    <a:pt x="69" y="647"/>
                    <a:pt x="1" y="647"/>
                  </a:cubicBezTo>
                  <a:cubicBezTo>
                    <a:pt x="25" y="703"/>
                    <a:pt x="67" y="726"/>
                    <a:pt x="120" y="726"/>
                  </a:cubicBezTo>
                  <a:cubicBezTo>
                    <a:pt x="380" y="726"/>
                    <a:pt x="928" y="179"/>
                    <a:pt x="1267" y="179"/>
                  </a:cubicBezTo>
                  <a:cubicBezTo>
                    <a:pt x="1314" y="179"/>
                    <a:pt x="1356" y="190"/>
                    <a:pt x="1393" y="213"/>
                  </a:cubicBezTo>
                  <a:cubicBezTo>
                    <a:pt x="1758" y="464"/>
                    <a:pt x="2397" y="2929"/>
                    <a:pt x="2397" y="2929"/>
                  </a:cubicBezTo>
                  <a:lnTo>
                    <a:pt x="2763" y="2724"/>
                  </a:lnTo>
                  <a:cubicBezTo>
                    <a:pt x="2557" y="2199"/>
                    <a:pt x="1758" y="259"/>
                    <a:pt x="1484" y="76"/>
                  </a:cubicBezTo>
                  <a:cubicBezTo>
                    <a:pt x="1417" y="23"/>
                    <a:pt x="1337" y="1"/>
                    <a:pt x="1249"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39" name="Google Shape;2139;p48"/>
            <p:cNvSpPr/>
            <p:nvPr/>
          </p:nvSpPr>
          <p:spPr>
            <a:xfrm flipH="1">
              <a:off x="5414547" y="3640551"/>
              <a:ext cx="53617" cy="17979"/>
            </a:xfrm>
            <a:custGeom>
              <a:avLst/>
              <a:gdLst/>
              <a:ahLst/>
              <a:cxnLst/>
              <a:rect l="l" t="t" r="r" b="b"/>
              <a:pathLst>
                <a:path w="1348" h="452" extrusionOk="0">
                  <a:moveTo>
                    <a:pt x="1348" y="1"/>
                  </a:moveTo>
                  <a:lnTo>
                    <a:pt x="1306" y="23"/>
                  </a:lnTo>
                  <a:lnTo>
                    <a:pt x="1306" y="23"/>
                  </a:lnTo>
                  <a:cubicBezTo>
                    <a:pt x="1327" y="21"/>
                    <a:pt x="1348" y="1"/>
                    <a:pt x="1348" y="1"/>
                  </a:cubicBezTo>
                  <a:close/>
                  <a:moveTo>
                    <a:pt x="1306" y="23"/>
                  </a:moveTo>
                  <a:cubicBezTo>
                    <a:pt x="1304" y="23"/>
                    <a:pt x="1303" y="23"/>
                    <a:pt x="1302" y="23"/>
                  </a:cubicBezTo>
                  <a:cubicBezTo>
                    <a:pt x="1141" y="84"/>
                    <a:pt x="518" y="286"/>
                    <a:pt x="139" y="286"/>
                  </a:cubicBezTo>
                  <a:cubicBezTo>
                    <a:pt x="88" y="286"/>
                    <a:pt x="41" y="283"/>
                    <a:pt x="1" y="274"/>
                  </a:cubicBezTo>
                  <a:lnTo>
                    <a:pt x="1" y="274"/>
                  </a:lnTo>
                  <a:cubicBezTo>
                    <a:pt x="23" y="404"/>
                    <a:pt x="116" y="452"/>
                    <a:pt x="244" y="452"/>
                  </a:cubicBezTo>
                  <a:cubicBezTo>
                    <a:pt x="387" y="452"/>
                    <a:pt x="574" y="392"/>
                    <a:pt x="754" y="320"/>
                  </a:cubicBezTo>
                  <a:lnTo>
                    <a:pt x="1306" y="23"/>
                  </a:ln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0" name="Google Shape;2140;p48"/>
            <p:cNvSpPr/>
            <p:nvPr/>
          </p:nvSpPr>
          <p:spPr>
            <a:xfrm flipH="1">
              <a:off x="5427235" y="3605149"/>
              <a:ext cx="56361" cy="15115"/>
            </a:xfrm>
            <a:custGeom>
              <a:avLst/>
              <a:gdLst/>
              <a:ahLst/>
              <a:cxnLst/>
              <a:rect l="l" t="t" r="r" b="b"/>
              <a:pathLst>
                <a:path w="1417" h="380" extrusionOk="0">
                  <a:moveTo>
                    <a:pt x="24" y="0"/>
                  </a:moveTo>
                  <a:cubicBezTo>
                    <a:pt x="1" y="69"/>
                    <a:pt x="1" y="137"/>
                    <a:pt x="1" y="183"/>
                  </a:cubicBezTo>
                  <a:cubicBezTo>
                    <a:pt x="29" y="329"/>
                    <a:pt x="171" y="380"/>
                    <a:pt x="355" y="380"/>
                  </a:cubicBezTo>
                  <a:cubicBezTo>
                    <a:pt x="775" y="380"/>
                    <a:pt x="1416" y="115"/>
                    <a:pt x="1416" y="114"/>
                  </a:cubicBezTo>
                  <a:lnTo>
                    <a:pt x="1416" y="114"/>
                  </a:lnTo>
                  <a:cubicBezTo>
                    <a:pt x="1416" y="115"/>
                    <a:pt x="1017" y="208"/>
                    <a:pt x="641" y="208"/>
                  </a:cubicBezTo>
                  <a:cubicBezTo>
                    <a:pt x="374" y="208"/>
                    <a:pt x="118" y="161"/>
                    <a:pt x="24" y="0"/>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1" name="Google Shape;2141;p48"/>
            <p:cNvSpPr/>
            <p:nvPr/>
          </p:nvSpPr>
          <p:spPr>
            <a:xfrm flipH="1">
              <a:off x="5427235" y="3609683"/>
              <a:ext cx="18217" cy="10024"/>
            </a:xfrm>
            <a:custGeom>
              <a:avLst/>
              <a:gdLst/>
              <a:ahLst/>
              <a:cxnLst/>
              <a:rect l="l" t="t" r="r" b="b"/>
              <a:pathLst>
                <a:path w="458" h="252" extrusionOk="0">
                  <a:moveTo>
                    <a:pt x="457" y="0"/>
                  </a:moveTo>
                  <a:lnTo>
                    <a:pt x="457" y="0"/>
                  </a:lnTo>
                  <a:cubicBezTo>
                    <a:pt x="457" y="1"/>
                    <a:pt x="252" y="92"/>
                    <a:pt x="1" y="252"/>
                  </a:cubicBezTo>
                  <a:cubicBezTo>
                    <a:pt x="274" y="115"/>
                    <a:pt x="457" y="1"/>
                    <a:pt x="457" y="0"/>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2" name="Google Shape;2142;p48"/>
            <p:cNvSpPr/>
            <p:nvPr/>
          </p:nvSpPr>
          <p:spPr>
            <a:xfrm flipH="1">
              <a:off x="5444497" y="2173318"/>
              <a:ext cx="656447" cy="596583"/>
            </a:xfrm>
            <a:custGeom>
              <a:avLst/>
              <a:gdLst/>
              <a:ahLst/>
              <a:cxnLst/>
              <a:rect l="l" t="t" r="r" b="b"/>
              <a:pathLst>
                <a:path w="16504" h="14998" extrusionOk="0">
                  <a:moveTo>
                    <a:pt x="8656" y="1"/>
                  </a:moveTo>
                  <a:cubicBezTo>
                    <a:pt x="6039" y="1"/>
                    <a:pt x="5045" y="2146"/>
                    <a:pt x="5045" y="2146"/>
                  </a:cubicBezTo>
                  <a:cubicBezTo>
                    <a:pt x="5045" y="2146"/>
                    <a:pt x="4457" y="1731"/>
                    <a:pt x="3578" y="1731"/>
                  </a:cubicBezTo>
                  <a:cubicBezTo>
                    <a:pt x="3138" y="1731"/>
                    <a:pt x="2626" y="1835"/>
                    <a:pt x="2078" y="2146"/>
                  </a:cubicBezTo>
                  <a:cubicBezTo>
                    <a:pt x="412" y="3082"/>
                    <a:pt x="2078" y="5388"/>
                    <a:pt x="2078" y="5388"/>
                  </a:cubicBezTo>
                  <a:cubicBezTo>
                    <a:pt x="2078" y="5388"/>
                    <a:pt x="1" y="6848"/>
                    <a:pt x="1005" y="9405"/>
                  </a:cubicBezTo>
                  <a:cubicBezTo>
                    <a:pt x="1585" y="10881"/>
                    <a:pt x="2842" y="11193"/>
                    <a:pt x="3801" y="11193"/>
                  </a:cubicBezTo>
                  <a:cubicBezTo>
                    <a:pt x="4503" y="11193"/>
                    <a:pt x="5045" y="11026"/>
                    <a:pt x="5045" y="11026"/>
                  </a:cubicBezTo>
                  <a:lnTo>
                    <a:pt x="5045" y="11026"/>
                  </a:lnTo>
                  <a:cubicBezTo>
                    <a:pt x="5045" y="11026"/>
                    <a:pt x="4680" y="12304"/>
                    <a:pt x="6209" y="14061"/>
                  </a:cubicBezTo>
                  <a:cubicBezTo>
                    <a:pt x="6839" y="14785"/>
                    <a:pt x="7639" y="14998"/>
                    <a:pt x="8362" y="14998"/>
                  </a:cubicBezTo>
                  <a:cubicBezTo>
                    <a:pt x="9395" y="14998"/>
                    <a:pt x="10272" y="14563"/>
                    <a:pt x="10272" y="14563"/>
                  </a:cubicBezTo>
                  <a:lnTo>
                    <a:pt x="16321" y="8469"/>
                  </a:lnTo>
                  <a:cubicBezTo>
                    <a:pt x="16321" y="8469"/>
                    <a:pt x="16503" y="3014"/>
                    <a:pt x="14632" y="1964"/>
                  </a:cubicBezTo>
                  <a:cubicBezTo>
                    <a:pt x="14161" y="1694"/>
                    <a:pt x="13733" y="1593"/>
                    <a:pt x="13355" y="1593"/>
                  </a:cubicBezTo>
                  <a:cubicBezTo>
                    <a:pt x="12228" y="1593"/>
                    <a:pt x="11550" y="2489"/>
                    <a:pt x="11550" y="2489"/>
                  </a:cubicBezTo>
                  <a:cubicBezTo>
                    <a:pt x="11550" y="2489"/>
                    <a:pt x="11345" y="24"/>
                    <a:pt x="8697" y="1"/>
                  </a:cubicBezTo>
                  <a:cubicBezTo>
                    <a:pt x="8683" y="1"/>
                    <a:pt x="8669" y="1"/>
                    <a:pt x="8656" y="1"/>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3" name="Google Shape;2143;p48"/>
            <p:cNvSpPr/>
            <p:nvPr/>
          </p:nvSpPr>
          <p:spPr>
            <a:xfrm flipH="1">
              <a:off x="5616087" y="2254146"/>
              <a:ext cx="484857" cy="515755"/>
            </a:xfrm>
            <a:custGeom>
              <a:avLst/>
              <a:gdLst/>
              <a:ahLst/>
              <a:cxnLst/>
              <a:rect l="l" t="t" r="r" b="b"/>
              <a:pathLst>
                <a:path w="12190" h="12966" extrusionOk="0">
                  <a:moveTo>
                    <a:pt x="2306" y="0"/>
                  </a:moveTo>
                  <a:lnTo>
                    <a:pt x="2306" y="0"/>
                  </a:lnTo>
                  <a:cubicBezTo>
                    <a:pt x="2238" y="23"/>
                    <a:pt x="2146" y="69"/>
                    <a:pt x="2078" y="114"/>
                  </a:cubicBezTo>
                  <a:cubicBezTo>
                    <a:pt x="412" y="1050"/>
                    <a:pt x="2078" y="3356"/>
                    <a:pt x="2078" y="3356"/>
                  </a:cubicBezTo>
                  <a:cubicBezTo>
                    <a:pt x="2078" y="3356"/>
                    <a:pt x="1" y="4816"/>
                    <a:pt x="1005" y="7373"/>
                  </a:cubicBezTo>
                  <a:cubicBezTo>
                    <a:pt x="1585" y="8849"/>
                    <a:pt x="2842" y="9161"/>
                    <a:pt x="3801" y="9161"/>
                  </a:cubicBezTo>
                  <a:cubicBezTo>
                    <a:pt x="4503" y="9161"/>
                    <a:pt x="5045" y="8994"/>
                    <a:pt x="5045" y="8994"/>
                  </a:cubicBezTo>
                  <a:lnTo>
                    <a:pt x="5045" y="8994"/>
                  </a:lnTo>
                  <a:cubicBezTo>
                    <a:pt x="5045" y="8994"/>
                    <a:pt x="4680" y="10272"/>
                    <a:pt x="6209" y="12029"/>
                  </a:cubicBezTo>
                  <a:cubicBezTo>
                    <a:pt x="6839" y="12753"/>
                    <a:pt x="7639" y="12966"/>
                    <a:pt x="8362" y="12966"/>
                  </a:cubicBezTo>
                  <a:cubicBezTo>
                    <a:pt x="9395" y="12966"/>
                    <a:pt x="10272" y="12531"/>
                    <a:pt x="10272" y="12531"/>
                  </a:cubicBezTo>
                  <a:lnTo>
                    <a:pt x="12189" y="10591"/>
                  </a:lnTo>
                  <a:lnTo>
                    <a:pt x="12189" y="10591"/>
                  </a:lnTo>
                  <a:cubicBezTo>
                    <a:pt x="12062" y="10650"/>
                    <a:pt x="11696" y="10780"/>
                    <a:pt x="11206" y="10780"/>
                  </a:cubicBezTo>
                  <a:cubicBezTo>
                    <a:pt x="10553" y="10780"/>
                    <a:pt x="9679" y="10549"/>
                    <a:pt x="8857" y="9610"/>
                  </a:cubicBezTo>
                  <a:cubicBezTo>
                    <a:pt x="7305" y="7852"/>
                    <a:pt x="7008" y="7053"/>
                    <a:pt x="7008" y="7053"/>
                  </a:cubicBezTo>
                  <a:cubicBezTo>
                    <a:pt x="7008" y="7053"/>
                    <a:pt x="6471" y="7219"/>
                    <a:pt x="5774" y="7219"/>
                  </a:cubicBezTo>
                  <a:cubicBezTo>
                    <a:pt x="4814" y="7219"/>
                    <a:pt x="3550" y="6905"/>
                    <a:pt x="2968" y="5410"/>
                  </a:cubicBezTo>
                  <a:cubicBezTo>
                    <a:pt x="2443" y="4086"/>
                    <a:pt x="2763" y="3059"/>
                    <a:pt x="3173" y="2374"/>
                  </a:cubicBezTo>
                  <a:cubicBezTo>
                    <a:pt x="2831" y="2032"/>
                    <a:pt x="2534" y="1598"/>
                    <a:pt x="2375" y="1187"/>
                  </a:cubicBezTo>
                  <a:cubicBezTo>
                    <a:pt x="2215" y="845"/>
                    <a:pt x="2192" y="366"/>
                    <a:pt x="2306"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4" name="Google Shape;2144;p48"/>
            <p:cNvSpPr/>
            <p:nvPr/>
          </p:nvSpPr>
          <p:spPr>
            <a:xfrm flipH="1">
              <a:off x="4394716" y="2236882"/>
              <a:ext cx="1500114" cy="850324"/>
            </a:xfrm>
            <a:custGeom>
              <a:avLst/>
              <a:gdLst/>
              <a:ahLst/>
              <a:cxnLst/>
              <a:rect l="l" t="t" r="r" b="b"/>
              <a:pathLst>
                <a:path w="37715" h="21377" extrusionOk="0">
                  <a:moveTo>
                    <a:pt x="11199" y="0"/>
                  </a:moveTo>
                  <a:cubicBezTo>
                    <a:pt x="11172" y="0"/>
                    <a:pt x="11144" y="0"/>
                    <a:pt x="11116" y="1"/>
                  </a:cubicBezTo>
                  <a:cubicBezTo>
                    <a:pt x="7487" y="46"/>
                    <a:pt x="7487" y="3333"/>
                    <a:pt x="7487" y="3333"/>
                  </a:cubicBezTo>
                  <a:cubicBezTo>
                    <a:pt x="7375" y="3315"/>
                    <a:pt x="7272" y="3307"/>
                    <a:pt x="7179" y="3307"/>
                  </a:cubicBezTo>
                  <a:cubicBezTo>
                    <a:pt x="6334" y="3307"/>
                    <a:pt x="6186" y="3972"/>
                    <a:pt x="6186" y="3972"/>
                  </a:cubicBezTo>
                  <a:cubicBezTo>
                    <a:pt x="6186" y="3972"/>
                    <a:pt x="5331" y="2367"/>
                    <a:pt x="3779" y="2367"/>
                  </a:cubicBezTo>
                  <a:cubicBezTo>
                    <a:pt x="3417" y="2367"/>
                    <a:pt x="3016" y="2455"/>
                    <a:pt x="2579" y="2671"/>
                  </a:cubicBezTo>
                  <a:cubicBezTo>
                    <a:pt x="274" y="3790"/>
                    <a:pt x="2123" y="6095"/>
                    <a:pt x="2123" y="6095"/>
                  </a:cubicBezTo>
                  <a:cubicBezTo>
                    <a:pt x="0" y="9473"/>
                    <a:pt x="3127" y="11094"/>
                    <a:pt x="4611" y="11276"/>
                  </a:cubicBezTo>
                  <a:cubicBezTo>
                    <a:pt x="4611" y="11276"/>
                    <a:pt x="14859" y="19128"/>
                    <a:pt x="18877" y="20772"/>
                  </a:cubicBezTo>
                  <a:cubicBezTo>
                    <a:pt x="19928" y="21196"/>
                    <a:pt x="20772" y="21376"/>
                    <a:pt x="21493" y="21376"/>
                  </a:cubicBezTo>
                  <a:cubicBezTo>
                    <a:pt x="23524" y="21376"/>
                    <a:pt x="24575" y="19944"/>
                    <a:pt x="26546" y="18512"/>
                  </a:cubicBezTo>
                  <a:cubicBezTo>
                    <a:pt x="29216" y="16572"/>
                    <a:pt x="28440" y="13764"/>
                    <a:pt x="28440" y="13764"/>
                  </a:cubicBezTo>
                  <a:lnTo>
                    <a:pt x="28440" y="13764"/>
                  </a:lnTo>
                  <a:cubicBezTo>
                    <a:pt x="29200" y="13987"/>
                    <a:pt x="29834" y="14083"/>
                    <a:pt x="30362" y="14083"/>
                  </a:cubicBezTo>
                  <a:cubicBezTo>
                    <a:pt x="33558" y="14083"/>
                    <a:pt x="32869" y="10569"/>
                    <a:pt x="32868" y="10569"/>
                  </a:cubicBezTo>
                  <a:lnTo>
                    <a:pt x="32868" y="10569"/>
                  </a:lnTo>
                  <a:cubicBezTo>
                    <a:pt x="33409" y="10754"/>
                    <a:pt x="33898" y="10837"/>
                    <a:pt x="34336" y="10837"/>
                  </a:cubicBezTo>
                  <a:cubicBezTo>
                    <a:pt x="36967" y="10837"/>
                    <a:pt x="37714" y="7837"/>
                    <a:pt x="36247" y="6095"/>
                  </a:cubicBezTo>
                  <a:cubicBezTo>
                    <a:pt x="35640" y="5375"/>
                    <a:pt x="35027" y="5142"/>
                    <a:pt x="34489" y="5142"/>
                  </a:cubicBezTo>
                  <a:cubicBezTo>
                    <a:pt x="33509" y="5142"/>
                    <a:pt x="32777" y="5912"/>
                    <a:pt x="32777" y="5912"/>
                  </a:cubicBezTo>
                  <a:cubicBezTo>
                    <a:pt x="32777" y="5912"/>
                    <a:pt x="32914" y="3151"/>
                    <a:pt x="30244" y="2740"/>
                  </a:cubicBezTo>
                  <a:cubicBezTo>
                    <a:pt x="30057" y="2712"/>
                    <a:pt x="29878" y="2700"/>
                    <a:pt x="29708" y="2700"/>
                  </a:cubicBezTo>
                  <a:cubicBezTo>
                    <a:pt x="27465" y="2700"/>
                    <a:pt x="26637" y="4908"/>
                    <a:pt x="26637" y="4908"/>
                  </a:cubicBezTo>
                  <a:cubicBezTo>
                    <a:pt x="26637" y="4908"/>
                    <a:pt x="26330" y="3834"/>
                    <a:pt x="24836" y="3834"/>
                  </a:cubicBezTo>
                  <a:cubicBezTo>
                    <a:pt x="24805" y="3834"/>
                    <a:pt x="24774" y="3834"/>
                    <a:pt x="24743" y="3835"/>
                  </a:cubicBezTo>
                  <a:cubicBezTo>
                    <a:pt x="23567" y="3869"/>
                    <a:pt x="23142" y="4857"/>
                    <a:pt x="23002" y="5356"/>
                  </a:cubicBezTo>
                  <a:lnTo>
                    <a:pt x="23002" y="5356"/>
                  </a:lnTo>
                  <a:cubicBezTo>
                    <a:pt x="23112" y="4654"/>
                    <a:pt x="23120" y="2824"/>
                    <a:pt x="20497" y="1895"/>
                  </a:cubicBezTo>
                  <a:cubicBezTo>
                    <a:pt x="19791" y="1640"/>
                    <a:pt x="19124" y="1540"/>
                    <a:pt x="18511" y="1540"/>
                  </a:cubicBezTo>
                  <a:cubicBezTo>
                    <a:pt x="16274" y="1540"/>
                    <a:pt x="14768" y="2877"/>
                    <a:pt x="14768" y="2877"/>
                  </a:cubicBezTo>
                  <a:cubicBezTo>
                    <a:pt x="14768" y="2877"/>
                    <a:pt x="14723" y="0"/>
                    <a:pt x="11199"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5" name="Google Shape;2145;p48"/>
            <p:cNvSpPr/>
            <p:nvPr/>
          </p:nvSpPr>
          <p:spPr>
            <a:xfrm flipH="1">
              <a:off x="4390301" y="2344242"/>
              <a:ext cx="741008" cy="742288"/>
            </a:xfrm>
            <a:custGeom>
              <a:avLst/>
              <a:gdLst/>
              <a:ahLst/>
              <a:cxnLst/>
              <a:rect l="l" t="t" r="r" b="b"/>
              <a:pathLst>
                <a:path w="18630" h="18661" extrusionOk="0">
                  <a:moveTo>
                    <a:pt x="10593" y="1"/>
                  </a:moveTo>
                  <a:cubicBezTo>
                    <a:pt x="10325" y="1"/>
                    <a:pt x="10073" y="31"/>
                    <a:pt x="9838" y="86"/>
                  </a:cubicBezTo>
                  <a:cubicBezTo>
                    <a:pt x="10545" y="566"/>
                    <a:pt x="11116" y="1296"/>
                    <a:pt x="11253" y="2506"/>
                  </a:cubicBezTo>
                  <a:cubicBezTo>
                    <a:pt x="11527" y="5405"/>
                    <a:pt x="9153" y="6455"/>
                    <a:pt x="9153" y="6455"/>
                  </a:cubicBezTo>
                  <a:cubicBezTo>
                    <a:pt x="9153" y="6455"/>
                    <a:pt x="9929" y="9468"/>
                    <a:pt x="7806" y="10152"/>
                  </a:cubicBezTo>
                  <a:cubicBezTo>
                    <a:pt x="4930" y="11088"/>
                    <a:pt x="1666" y="16658"/>
                    <a:pt x="0" y="18141"/>
                  </a:cubicBezTo>
                  <a:cubicBezTo>
                    <a:pt x="948" y="18504"/>
                    <a:pt x="1723" y="18660"/>
                    <a:pt x="2394" y="18660"/>
                  </a:cubicBezTo>
                  <a:cubicBezTo>
                    <a:pt x="4420" y="18660"/>
                    <a:pt x="5486" y="17237"/>
                    <a:pt x="7441" y="15813"/>
                  </a:cubicBezTo>
                  <a:cubicBezTo>
                    <a:pt x="10112" y="13873"/>
                    <a:pt x="9336" y="11065"/>
                    <a:pt x="9336" y="11065"/>
                  </a:cubicBezTo>
                  <a:lnTo>
                    <a:pt x="9336" y="11065"/>
                  </a:lnTo>
                  <a:cubicBezTo>
                    <a:pt x="10099" y="11288"/>
                    <a:pt x="10735" y="11384"/>
                    <a:pt x="11264" y="11384"/>
                  </a:cubicBezTo>
                  <a:cubicBezTo>
                    <a:pt x="14470" y="11384"/>
                    <a:pt x="13764" y="7870"/>
                    <a:pt x="13764" y="7870"/>
                  </a:cubicBezTo>
                  <a:lnTo>
                    <a:pt x="13764" y="7870"/>
                  </a:lnTo>
                  <a:cubicBezTo>
                    <a:pt x="14304" y="8055"/>
                    <a:pt x="14794" y="8138"/>
                    <a:pt x="15232" y="8138"/>
                  </a:cubicBezTo>
                  <a:cubicBezTo>
                    <a:pt x="17868" y="8138"/>
                    <a:pt x="18629" y="5138"/>
                    <a:pt x="17142" y="3396"/>
                  </a:cubicBezTo>
                  <a:cubicBezTo>
                    <a:pt x="16535" y="2676"/>
                    <a:pt x="15922" y="2443"/>
                    <a:pt x="15384" y="2443"/>
                  </a:cubicBezTo>
                  <a:cubicBezTo>
                    <a:pt x="14405" y="2443"/>
                    <a:pt x="13672" y="3213"/>
                    <a:pt x="13672" y="3213"/>
                  </a:cubicBezTo>
                  <a:cubicBezTo>
                    <a:pt x="13672" y="3213"/>
                    <a:pt x="13809" y="452"/>
                    <a:pt x="11139" y="41"/>
                  </a:cubicBezTo>
                  <a:cubicBezTo>
                    <a:pt x="10950" y="14"/>
                    <a:pt x="10768" y="1"/>
                    <a:pt x="10593" y="1"/>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6" name="Google Shape;2146;p48"/>
            <p:cNvSpPr/>
            <p:nvPr/>
          </p:nvSpPr>
          <p:spPr>
            <a:xfrm flipH="1">
              <a:off x="5025070" y="2331036"/>
              <a:ext cx="866140" cy="562335"/>
            </a:xfrm>
            <a:custGeom>
              <a:avLst/>
              <a:gdLst/>
              <a:ahLst/>
              <a:cxnLst/>
              <a:rect l="l" t="t" r="r" b="b"/>
              <a:pathLst>
                <a:path w="21776" h="14137" extrusionOk="0">
                  <a:moveTo>
                    <a:pt x="3780" y="1"/>
                  </a:moveTo>
                  <a:cubicBezTo>
                    <a:pt x="3417" y="1"/>
                    <a:pt x="3016" y="88"/>
                    <a:pt x="2580" y="304"/>
                  </a:cubicBezTo>
                  <a:cubicBezTo>
                    <a:pt x="274" y="1423"/>
                    <a:pt x="2123" y="3728"/>
                    <a:pt x="2123" y="3728"/>
                  </a:cubicBezTo>
                  <a:cubicBezTo>
                    <a:pt x="0" y="7106"/>
                    <a:pt x="3127" y="8727"/>
                    <a:pt x="4611" y="8909"/>
                  </a:cubicBezTo>
                  <a:cubicBezTo>
                    <a:pt x="4611" y="8909"/>
                    <a:pt x="8103" y="11603"/>
                    <a:pt x="11801" y="14136"/>
                  </a:cubicBezTo>
                  <a:cubicBezTo>
                    <a:pt x="16823" y="14091"/>
                    <a:pt x="21547" y="13109"/>
                    <a:pt x="21616" y="11991"/>
                  </a:cubicBezTo>
                  <a:cubicBezTo>
                    <a:pt x="21776" y="10005"/>
                    <a:pt x="21410" y="9092"/>
                    <a:pt x="19881" y="8818"/>
                  </a:cubicBezTo>
                  <a:cubicBezTo>
                    <a:pt x="18329" y="8544"/>
                    <a:pt x="17507" y="6490"/>
                    <a:pt x="17507" y="6490"/>
                  </a:cubicBezTo>
                  <a:cubicBezTo>
                    <a:pt x="17507" y="6490"/>
                    <a:pt x="16891" y="7129"/>
                    <a:pt x="13536" y="7791"/>
                  </a:cubicBezTo>
                  <a:cubicBezTo>
                    <a:pt x="13191" y="7861"/>
                    <a:pt x="12877" y="7893"/>
                    <a:pt x="12592" y="7893"/>
                  </a:cubicBezTo>
                  <a:cubicBezTo>
                    <a:pt x="10100" y="7893"/>
                    <a:pt x="9770" y="5486"/>
                    <a:pt x="9770" y="5486"/>
                  </a:cubicBezTo>
                  <a:lnTo>
                    <a:pt x="7373" y="6490"/>
                  </a:lnTo>
                  <a:cubicBezTo>
                    <a:pt x="7373" y="6490"/>
                    <a:pt x="5790" y="6865"/>
                    <a:pt x="4512" y="6865"/>
                  </a:cubicBezTo>
                  <a:cubicBezTo>
                    <a:pt x="3873" y="6865"/>
                    <a:pt x="3310" y="6771"/>
                    <a:pt x="3059" y="6490"/>
                  </a:cubicBezTo>
                  <a:cubicBezTo>
                    <a:pt x="2283" y="5623"/>
                    <a:pt x="4018" y="4641"/>
                    <a:pt x="4018" y="4641"/>
                  </a:cubicBezTo>
                  <a:cubicBezTo>
                    <a:pt x="4018" y="4641"/>
                    <a:pt x="2739" y="2632"/>
                    <a:pt x="3972" y="2062"/>
                  </a:cubicBezTo>
                  <a:cubicBezTo>
                    <a:pt x="4146" y="1979"/>
                    <a:pt x="4313" y="1944"/>
                    <a:pt x="4472" y="1944"/>
                  </a:cubicBezTo>
                  <a:cubicBezTo>
                    <a:pt x="5059" y="1944"/>
                    <a:pt x="5523" y="2428"/>
                    <a:pt x="5775" y="2769"/>
                  </a:cubicBezTo>
                  <a:cubicBezTo>
                    <a:pt x="5798" y="2359"/>
                    <a:pt x="5935" y="1925"/>
                    <a:pt x="6163" y="1560"/>
                  </a:cubicBezTo>
                  <a:cubicBezTo>
                    <a:pt x="6018" y="1306"/>
                    <a:pt x="5182" y="1"/>
                    <a:pt x="3780" y="1"/>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7" name="Google Shape;2147;p48"/>
            <p:cNvSpPr/>
            <p:nvPr/>
          </p:nvSpPr>
          <p:spPr>
            <a:xfrm flipH="1">
              <a:off x="5294426" y="2364369"/>
              <a:ext cx="219120" cy="189699"/>
            </a:xfrm>
            <a:custGeom>
              <a:avLst/>
              <a:gdLst/>
              <a:ahLst/>
              <a:cxnLst/>
              <a:rect l="l" t="t" r="r" b="b"/>
              <a:pathLst>
                <a:path w="5509" h="4769" extrusionOk="0">
                  <a:moveTo>
                    <a:pt x="643" y="0"/>
                  </a:moveTo>
                  <a:cubicBezTo>
                    <a:pt x="608" y="0"/>
                    <a:pt x="574" y="11"/>
                    <a:pt x="548" y="37"/>
                  </a:cubicBezTo>
                  <a:cubicBezTo>
                    <a:pt x="1" y="608"/>
                    <a:pt x="1" y="1498"/>
                    <a:pt x="571" y="2068"/>
                  </a:cubicBezTo>
                  <a:cubicBezTo>
                    <a:pt x="921" y="2434"/>
                    <a:pt x="1370" y="2578"/>
                    <a:pt x="1826" y="2578"/>
                  </a:cubicBezTo>
                  <a:cubicBezTo>
                    <a:pt x="2025" y="2578"/>
                    <a:pt x="2226" y="2551"/>
                    <a:pt x="2420" y="2502"/>
                  </a:cubicBezTo>
                  <a:lnTo>
                    <a:pt x="2420" y="2502"/>
                  </a:lnTo>
                  <a:cubicBezTo>
                    <a:pt x="2352" y="2981"/>
                    <a:pt x="2123" y="3483"/>
                    <a:pt x="2375" y="3940"/>
                  </a:cubicBezTo>
                  <a:cubicBezTo>
                    <a:pt x="2534" y="4282"/>
                    <a:pt x="2877" y="4465"/>
                    <a:pt x="3219" y="4579"/>
                  </a:cubicBezTo>
                  <a:cubicBezTo>
                    <a:pt x="3514" y="4681"/>
                    <a:pt x="3903" y="4769"/>
                    <a:pt x="4279" y="4769"/>
                  </a:cubicBezTo>
                  <a:cubicBezTo>
                    <a:pt x="4748" y="4769"/>
                    <a:pt x="5195" y="4632"/>
                    <a:pt x="5410" y="4214"/>
                  </a:cubicBezTo>
                  <a:cubicBezTo>
                    <a:pt x="5509" y="4017"/>
                    <a:pt x="5356" y="3890"/>
                    <a:pt x="5193" y="3890"/>
                  </a:cubicBezTo>
                  <a:cubicBezTo>
                    <a:pt x="5091" y="3890"/>
                    <a:pt x="4984" y="3940"/>
                    <a:pt x="4931" y="4054"/>
                  </a:cubicBezTo>
                  <a:cubicBezTo>
                    <a:pt x="4818" y="4266"/>
                    <a:pt x="4548" y="4321"/>
                    <a:pt x="4288" y="4321"/>
                  </a:cubicBezTo>
                  <a:cubicBezTo>
                    <a:pt x="4128" y="4321"/>
                    <a:pt x="3971" y="4300"/>
                    <a:pt x="3858" y="4282"/>
                  </a:cubicBezTo>
                  <a:cubicBezTo>
                    <a:pt x="3447" y="4214"/>
                    <a:pt x="3265" y="4145"/>
                    <a:pt x="2991" y="3780"/>
                  </a:cubicBezTo>
                  <a:cubicBezTo>
                    <a:pt x="2671" y="3324"/>
                    <a:pt x="2808" y="3255"/>
                    <a:pt x="2899" y="2753"/>
                  </a:cubicBezTo>
                  <a:cubicBezTo>
                    <a:pt x="2922" y="2548"/>
                    <a:pt x="2945" y="2388"/>
                    <a:pt x="2945" y="2182"/>
                  </a:cubicBezTo>
                  <a:cubicBezTo>
                    <a:pt x="2929" y="2053"/>
                    <a:pt x="2821" y="1992"/>
                    <a:pt x="2711" y="1992"/>
                  </a:cubicBezTo>
                  <a:cubicBezTo>
                    <a:pt x="2666" y="1992"/>
                    <a:pt x="2620" y="2003"/>
                    <a:pt x="2580" y="2023"/>
                  </a:cubicBezTo>
                  <a:cubicBezTo>
                    <a:pt x="2358" y="2114"/>
                    <a:pt x="2136" y="2155"/>
                    <a:pt x="1923" y="2155"/>
                  </a:cubicBezTo>
                  <a:cubicBezTo>
                    <a:pt x="913" y="2155"/>
                    <a:pt x="135" y="1211"/>
                    <a:pt x="777" y="174"/>
                  </a:cubicBezTo>
                  <a:cubicBezTo>
                    <a:pt x="826" y="75"/>
                    <a:pt x="733" y="0"/>
                    <a:pt x="643"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8" name="Google Shape;2148;p48"/>
            <p:cNvSpPr/>
            <p:nvPr/>
          </p:nvSpPr>
          <p:spPr>
            <a:xfrm flipH="1">
              <a:off x="4893932" y="2519263"/>
              <a:ext cx="179306" cy="157877"/>
            </a:xfrm>
            <a:custGeom>
              <a:avLst/>
              <a:gdLst/>
              <a:ahLst/>
              <a:cxnLst/>
              <a:rect l="l" t="t" r="r" b="b"/>
              <a:pathLst>
                <a:path w="4508" h="3969" extrusionOk="0">
                  <a:moveTo>
                    <a:pt x="229" y="0"/>
                  </a:moveTo>
                  <a:cubicBezTo>
                    <a:pt x="115" y="0"/>
                    <a:pt x="1" y="114"/>
                    <a:pt x="138" y="183"/>
                  </a:cubicBezTo>
                  <a:cubicBezTo>
                    <a:pt x="823" y="480"/>
                    <a:pt x="1462" y="1119"/>
                    <a:pt x="1302" y="1940"/>
                  </a:cubicBezTo>
                  <a:cubicBezTo>
                    <a:pt x="1266" y="2100"/>
                    <a:pt x="1397" y="2191"/>
                    <a:pt x="1543" y="2191"/>
                  </a:cubicBezTo>
                  <a:cubicBezTo>
                    <a:pt x="1584" y="2191"/>
                    <a:pt x="1627" y="2184"/>
                    <a:pt x="1667" y="2169"/>
                  </a:cubicBezTo>
                  <a:cubicBezTo>
                    <a:pt x="1859" y="2092"/>
                    <a:pt x="2067" y="2051"/>
                    <a:pt x="2273" y="2051"/>
                  </a:cubicBezTo>
                  <a:cubicBezTo>
                    <a:pt x="2678" y="2051"/>
                    <a:pt x="3076" y="2209"/>
                    <a:pt x="3333" y="2557"/>
                  </a:cubicBezTo>
                  <a:cubicBezTo>
                    <a:pt x="3607" y="2922"/>
                    <a:pt x="3630" y="3333"/>
                    <a:pt x="3653" y="3789"/>
                  </a:cubicBezTo>
                  <a:cubicBezTo>
                    <a:pt x="3653" y="3903"/>
                    <a:pt x="3758" y="3968"/>
                    <a:pt x="3864" y="3968"/>
                  </a:cubicBezTo>
                  <a:cubicBezTo>
                    <a:pt x="3949" y="3968"/>
                    <a:pt x="4033" y="3926"/>
                    <a:pt x="4064" y="3835"/>
                  </a:cubicBezTo>
                  <a:cubicBezTo>
                    <a:pt x="4507" y="2545"/>
                    <a:pt x="3331" y="1665"/>
                    <a:pt x="2202" y="1665"/>
                  </a:cubicBezTo>
                  <a:cubicBezTo>
                    <a:pt x="2052" y="1665"/>
                    <a:pt x="1903" y="1680"/>
                    <a:pt x="1759" y="1712"/>
                  </a:cubicBezTo>
                  <a:cubicBezTo>
                    <a:pt x="1622" y="868"/>
                    <a:pt x="1142" y="137"/>
                    <a:pt x="229"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49" name="Google Shape;2149;p48"/>
            <p:cNvSpPr/>
            <p:nvPr/>
          </p:nvSpPr>
          <p:spPr>
            <a:xfrm flipH="1">
              <a:off x="4700347" y="2631833"/>
              <a:ext cx="1091903" cy="624944"/>
            </a:xfrm>
            <a:custGeom>
              <a:avLst/>
              <a:gdLst/>
              <a:ahLst/>
              <a:cxnLst/>
              <a:rect l="l" t="t" r="r" b="b"/>
              <a:pathLst>
                <a:path w="27452" h="15711" extrusionOk="0">
                  <a:moveTo>
                    <a:pt x="7122" y="1"/>
                  </a:moveTo>
                  <a:cubicBezTo>
                    <a:pt x="7122" y="1"/>
                    <a:pt x="5792" y="1370"/>
                    <a:pt x="2800" y="1370"/>
                  </a:cubicBezTo>
                  <a:cubicBezTo>
                    <a:pt x="2583" y="1370"/>
                    <a:pt x="2357" y="1363"/>
                    <a:pt x="2123" y="1347"/>
                  </a:cubicBezTo>
                  <a:lnTo>
                    <a:pt x="2123" y="1347"/>
                  </a:lnTo>
                  <a:cubicBezTo>
                    <a:pt x="2123" y="1347"/>
                    <a:pt x="0" y="10021"/>
                    <a:pt x="3424" y="12189"/>
                  </a:cubicBezTo>
                  <a:cubicBezTo>
                    <a:pt x="6871" y="14358"/>
                    <a:pt x="10660" y="13856"/>
                    <a:pt x="10842" y="14586"/>
                  </a:cubicBezTo>
                  <a:cubicBezTo>
                    <a:pt x="10842" y="14586"/>
                    <a:pt x="10842" y="15659"/>
                    <a:pt x="12372" y="15704"/>
                  </a:cubicBezTo>
                  <a:cubicBezTo>
                    <a:pt x="12497" y="15708"/>
                    <a:pt x="12618" y="15710"/>
                    <a:pt x="12735" y="15710"/>
                  </a:cubicBezTo>
                  <a:cubicBezTo>
                    <a:pt x="14047" y="15710"/>
                    <a:pt x="14840" y="15471"/>
                    <a:pt x="15133" y="14906"/>
                  </a:cubicBezTo>
                  <a:cubicBezTo>
                    <a:pt x="15430" y="14266"/>
                    <a:pt x="15567" y="13719"/>
                    <a:pt x="16937" y="13445"/>
                  </a:cubicBezTo>
                  <a:cubicBezTo>
                    <a:pt x="18283" y="13171"/>
                    <a:pt x="20863" y="12555"/>
                    <a:pt x="20863" y="12555"/>
                  </a:cubicBezTo>
                  <a:cubicBezTo>
                    <a:pt x="20863" y="12555"/>
                    <a:pt x="21622" y="13022"/>
                    <a:pt x="22650" y="13022"/>
                  </a:cubicBezTo>
                  <a:cubicBezTo>
                    <a:pt x="23549" y="13022"/>
                    <a:pt x="24653" y="12664"/>
                    <a:pt x="25633" y="11322"/>
                  </a:cubicBezTo>
                  <a:cubicBezTo>
                    <a:pt x="27452" y="8839"/>
                    <a:pt x="25736" y="6908"/>
                    <a:pt x="23786" y="6908"/>
                  </a:cubicBezTo>
                  <a:cubicBezTo>
                    <a:pt x="23459" y="6908"/>
                    <a:pt x="23127" y="6962"/>
                    <a:pt x="22803" y="7077"/>
                  </a:cubicBezTo>
                  <a:cubicBezTo>
                    <a:pt x="20543" y="7898"/>
                    <a:pt x="20041" y="9838"/>
                    <a:pt x="20041" y="9838"/>
                  </a:cubicBezTo>
                  <a:cubicBezTo>
                    <a:pt x="20041" y="9838"/>
                    <a:pt x="19979" y="9857"/>
                    <a:pt x="19893" y="9857"/>
                  </a:cubicBezTo>
                  <a:cubicBezTo>
                    <a:pt x="19646" y="9857"/>
                    <a:pt x="19205" y="9706"/>
                    <a:pt x="19493" y="8537"/>
                  </a:cubicBezTo>
                  <a:cubicBezTo>
                    <a:pt x="19904" y="6962"/>
                    <a:pt x="20132" y="2032"/>
                    <a:pt x="17553" y="1713"/>
                  </a:cubicBezTo>
                  <a:cubicBezTo>
                    <a:pt x="14997" y="1393"/>
                    <a:pt x="14723" y="731"/>
                    <a:pt x="14997" y="1"/>
                  </a:cubicBezTo>
                  <a:lnTo>
                    <a:pt x="14997" y="1"/>
                  </a:lnTo>
                  <a:cubicBezTo>
                    <a:pt x="14996" y="1"/>
                    <a:pt x="14205" y="1770"/>
                    <a:pt x="11351" y="1770"/>
                  </a:cubicBezTo>
                  <a:cubicBezTo>
                    <a:pt x="11216" y="1770"/>
                    <a:pt x="11077" y="1766"/>
                    <a:pt x="10934" y="1758"/>
                  </a:cubicBezTo>
                  <a:cubicBezTo>
                    <a:pt x="7715" y="1576"/>
                    <a:pt x="7122" y="1"/>
                    <a:pt x="7122" y="1"/>
                  </a:cubicBezTo>
                  <a:close/>
                </a:path>
              </a:pathLst>
            </a:custGeom>
            <a:solidFill>
              <a:srgbClr val="B78B8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0" name="Google Shape;2150;p48"/>
            <p:cNvSpPr/>
            <p:nvPr/>
          </p:nvSpPr>
          <p:spPr>
            <a:xfrm flipH="1">
              <a:off x="5605188" y="2685413"/>
              <a:ext cx="187062" cy="457640"/>
            </a:xfrm>
            <a:custGeom>
              <a:avLst/>
              <a:gdLst/>
              <a:ahLst/>
              <a:cxnLst/>
              <a:rect l="l" t="t" r="r" b="b"/>
              <a:pathLst>
                <a:path w="4703" h="11505" extrusionOk="0">
                  <a:moveTo>
                    <a:pt x="2123" y="0"/>
                  </a:moveTo>
                  <a:lnTo>
                    <a:pt x="2123" y="0"/>
                  </a:lnTo>
                  <a:cubicBezTo>
                    <a:pt x="2123" y="1"/>
                    <a:pt x="0" y="8674"/>
                    <a:pt x="3424" y="10842"/>
                  </a:cubicBezTo>
                  <a:cubicBezTo>
                    <a:pt x="3858" y="11116"/>
                    <a:pt x="4269" y="11322"/>
                    <a:pt x="4702" y="11504"/>
                  </a:cubicBezTo>
                  <a:cubicBezTo>
                    <a:pt x="3333" y="10888"/>
                    <a:pt x="2511" y="9450"/>
                    <a:pt x="2123" y="7692"/>
                  </a:cubicBezTo>
                  <a:cubicBezTo>
                    <a:pt x="1804" y="6209"/>
                    <a:pt x="1804" y="183"/>
                    <a:pt x="3515" y="0"/>
                  </a:cubicBezTo>
                  <a:lnTo>
                    <a:pt x="3515" y="0"/>
                  </a:lnTo>
                  <a:cubicBezTo>
                    <a:pt x="3278" y="14"/>
                    <a:pt x="3018" y="27"/>
                    <a:pt x="2744" y="27"/>
                  </a:cubicBezTo>
                  <a:cubicBezTo>
                    <a:pt x="2543" y="27"/>
                    <a:pt x="2335" y="20"/>
                    <a:pt x="2123" y="0"/>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1" name="Google Shape;2151;p48"/>
            <p:cNvSpPr/>
            <p:nvPr/>
          </p:nvSpPr>
          <p:spPr>
            <a:xfrm flipH="1">
              <a:off x="5029604" y="2631833"/>
              <a:ext cx="624666" cy="119929"/>
            </a:xfrm>
            <a:custGeom>
              <a:avLst/>
              <a:gdLst/>
              <a:ahLst/>
              <a:cxnLst/>
              <a:rect l="l" t="t" r="r" b="b"/>
              <a:pathLst>
                <a:path w="15705" h="3015" extrusionOk="0">
                  <a:moveTo>
                    <a:pt x="3653" y="1"/>
                  </a:moveTo>
                  <a:cubicBezTo>
                    <a:pt x="3653" y="1"/>
                    <a:pt x="2534" y="1165"/>
                    <a:pt x="1" y="1347"/>
                  </a:cubicBezTo>
                  <a:cubicBezTo>
                    <a:pt x="317" y="1552"/>
                    <a:pt x="800" y="1772"/>
                    <a:pt x="1475" y="1772"/>
                  </a:cubicBezTo>
                  <a:cubicBezTo>
                    <a:pt x="1628" y="1772"/>
                    <a:pt x="1791" y="1761"/>
                    <a:pt x="1964" y="1735"/>
                  </a:cubicBezTo>
                  <a:cubicBezTo>
                    <a:pt x="3562" y="1530"/>
                    <a:pt x="3972" y="1256"/>
                    <a:pt x="3972" y="1256"/>
                  </a:cubicBezTo>
                  <a:cubicBezTo>
                    <a:pt x="3972" y="1256"/>
                    <a:pt x="4716" y="2923"/>
                    <a:pt x="7522" y="2923"/>
                  </a:cubicBezTo>
                  <a:cubicBezTo>
                    <a:pt x="7541" y="2923"/>
                    <a:pt x="7560" y="2922"/>
                    <a:pt x="7579" y="2922"/>
                  </a:cubicBezTo>
                  <a:cubicBezTo>
                    <a:pt x="10432" y="2922"/>
                    <a:pt x="11550" y="1735"/>
                    <a:pt x="11550" y="1735"/>
                  </a:cubicBezTo>
                  <a:cubicBezTo>
                    <a:pt x="11550" y="1735"/>
                    <a:pt x="13844" y="3015"/>
                    <a:pt x="15614" y="3015"/>
                  </a:cubicBezTo>
                  <a:cubicBezTo>
                    <a:pt x="15644" y="3015"/>
                    <a:pt x="15674" y="3014"/>
                    <a:pt x="15705" y="3014"/>
                  </a:cubicBezTo>
                  <a:cubicBezTo>
                    <a:pt x="15362" y="2306"/>
                    <a:pt x="14860" y="1804"/>
                    <a:pt x="14084" y="1713"/>
                  </a:cubicBezTo>
                  <a:cubicBezTo>
                    <a:pt x="11528" y="1393"/>
                    <a:pt x="11254" y="731"/>
                    <a:pt x="11528" y="1"/>
                  </a:cubicBezTo>
                  <a:lnTo>
                    <a:pt x="11528" y="1"/>
                  </a:lnTo>
                  <a:cubicBezTo>
                    <a:pt x="11527" y="1"/>
                    <a:pt x="10736" y="1770"/>
                    <a:pt x="7882" y="1770"/>
                  </a:cubicBezTo>
                  <a:cubicBezTo>
                    <a:pt x="7747" y="1770"/>
                    <a:pt x="7608" y="1766"/>
                    <a:pt x="7465" y="1758"/>
                  </a:cubicBezTo>
                  <a:cubicBezTo>
                    <a:pt x="4246" y="1576"/>
                    <a:pt x="3653" y="1"/>
                    <a:pt x="3653"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2" name="Google Shape;2152;p48"/>
            <p:cNvSpPr/>
            <p:nvPr/>
          </p:nvSpPr>
          <p:spPr>
            <a:xfrm flipH="1">
              <a:off x="5019621" y="2983227"/>
              <a:ext cx="86272" cy="19093"/>
            </a:xfrm>
            <a:custGeom>
              <a:avLst/>
              <a:gdLst/>
              <a:ahLst/>
              <a:cxnLst/>
              <a:rect l="l" t="t" r="r" b="b"/>
              <a:pathLst>
                <a:path w="2169" h="480" extrusionOk="0">
                  <a:moveTo>
                    <a:pt x="0" y="0"/>
                  </a:moveTo>
                  <a:lnTo>
                    <a:pt x="0" y="479"/>
                  </a:lnTo>
                  <a:lnTo>
                    <a:pt x="2146" y="479"/>
                  </a:lnTo>
                  <a:lnTo>
                    <a:pt x="2169" y="0"/>
                  </a:ln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3" name="Google Shape;2153;p48"/>
            <p:cNvSpPr/>
            <p:nvPr/>
          </p:nvSpPr>
          <p:spPr>
            <a:xfrm flipH="1">
              <a:off x="4724570" y="2930562"/>
              <a:ext cx="175249" cy="219214"/>
            </a:xfrm>
            <a:custGeom>
              <a:avLst/>
              <a:gdLst/>
              <a:ahLst/>
              <a:cxnLst/>
              <a:rect l="l" t="t" r="r" b="b"/>
              <a:pathLst>
                <a:path w="4406" h="5511" extrusionOk="0">
                  <a:moveTo>
                    <a:pt x="3105" y="0"/>
                  </a:moveTo>
                  <a:lnTo>
                    <a:pt x="3105" y="0"/>
                  </a:lnTo>
                  <a:cubicBezTo>
                    <a:pt x="3356" y="388"/>
                    <a:pt x="3653" y="1347"/>
                    <a:pt x="3493" y="1986"/>
                  </a:cubicBezTo>
                  <a:cubicBezTo>
                    <a:pt x="3150" y="3470"/>
                    <a:pt x="2146" y="5113"/>
                    <a:pt x="1" y="5501"/>
                  </a:cubicBezTo>
                  <a:cubicBezTo>
                    <a:pt x="81" y="5507"/>
                    <a:pt x="163" y="5510"/>
                    <a:pt x="247" y="5510"/>
                  </a:cubicBezTo>
                  <a:cubicBezTo>
                    <a:pt x="1143" y="5510"/>
                    <a:pt x="2236" y="5148"/>
                    <a:pt x="3196" y="3812"/>
                  </a:cubicBezTo>
                  <a:cubicBezTo>
                    <a:pt x="4406" y="2169"/>
                    <a:pt x="4063" y="776"/>
                    <a:pt x="3105" y="0"/>
                  </a:cubicBezTo>
                  <a:close/>
                </a:path>
              </a:pathLst>
            </a:custGeom>
            <a:solidFill>
              <a:srgbClr val="B78B8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4" name="Google Shape;2154;p48"/>
            <p:cNvSpPr/>
            <p:nvPr/>
          </p:nvSpPr>
          <p:spPr>
            <a:xfrm flipH="1">
              <a:off x="4962424" y="3128813"/>
              <a:ext cx="262396" cy="120446"/>
            </a:xfrm>
            <a:custGeom>
              <a:avLst/>
              <a:gdLst/>
              <a:ahLst/>
              <a:cxnLst/>
              <a:rect l="l" t="t" r="r" b="b"/>
              <a:pathLst>
                <a:path w="6597" h="3028" extrusionOk="0">
                  <a:moveTo>
                    <a:pt x="6174" y="1"/>
                  </a:moveTo>
                  <a:cubicBezTo>
                    <a:pt x="5869" y="1"/>
                    <a:pt x="5366" y="55"/>
                    <a:pt x="4565" y="266"/>
                  </a:cubicBezTo>
                  <a:cubicBezTo>
                    <a:pt x="3150" y="631"/>
                    <a:pt x="1392" y="791"/>
                    <a:pt x="1119" y="1316"/>
                  </a:cubicBezTo>
                  <a:cubicBezTo>
                    <a:pt x="982" y="1567"/>
                    <a:pt x="959" y="2412"/>
                    <a:pt x="0" y="3028"/>
                  </a:cubicBezTo>
                  <a:cubicBezTo>
                    <a:pt x="434" y="2914"/>
                    <a:pt x="708" y="2708"/>
                    <a:pt x="867" y="2412"/>
                  </a:cubicBezTo>
                  <a:cubicBezTo>
                    <a:pt x="1164" y="1772"/>
                    <a:pt x="1301" y="1225"/>
                    <a:pt x="2671" y="951"/>
                  </a:cubicBezTo>
                  <a:cubicBezTo>
                    <a:pt x="4017" y="677"/>
                    <a:pt x="6597" y="61"/>
                    <a:pt x="6597" y="61"/>
                  </a:cubicBezTo>
                  <a:cubicBezTo>
                    <a:pt x="6597" y="61"/>
                    <a:pt x="6495" y="1"/>
                    <a:pt x="6174"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5" name="Google Shape;2155;p48"/>
            <p:cNvSpPr/>
            <p:nvPr/>
          </p:nvSpPr>
          <p:spPr>
            <a:xfrm flipH="1">
              <a:off x="5325570" y="3164812"/>
              <a:ext cx="225206" cy="39062"/>
            </a:xfrm>
            <a:custGeom>
              <a:avLst/>
              <a:gdLst/>
              <a:ahLst/>
              <a:cxnLst/>
              <a:rect l="l" t="t" r="r" b="b"/>
              <a:pathLst>
                <a:path w="5662" h="982" extrusionOk="0">
                  <a:moveTo>
                    <a:pt x="1" y="0"/>
                  </a:moveTo>
                  <a:lnTo>
                    <a:pt x="1" y="0"/>
                  </a:lnTo>
                  <a:cubicBezTo>
                    <a:pt x="2101" y="662"/>
                    <a:pt x="3950" y="662"/>
                    <a:pt x="4543" y="982"/>
                  </a:cubicBezTo>
                  <a:cubicBezTo>
                    <a:pt x="4703" y="913"/>
                    <a:pt x="4885" y="867"/>
                    <a:pt x="5045" y="845"/>
                  </a:cubicBezTo>
                  <a:cubicBezTo>
                    <a:pt x="5205" y="731"/>
                    <a:pt x="5410" y="662"/>
                    <a:pt x="5570" y="548"/>
                  </a:cubicBezTo>
                  <a:cubicBezTo>
                    <a:pt x="5593" y="525"/>
                    <a:pt x="5639" y="479"/>
                    <a:pt x="5662" y="434"/>
                  </a:cubicBezTo>
                  <a:lnTo>
                    <a:pt x="5662" y="434"/>
                  </a:lnTo>
                  <a:cubicBezTo>
                    <a:pt x="5456" y="444"/>
                    <a:pt x="5239" y="449"/>
                    <a:pt x="5014" y="449"/>
                  </a:cubicBezTo>
                  <a:cubicBezTo>
                    <a:pt x="3272" y="449"/>
                    <a:pt x="1072" y="162"/>
                    <a:pt x="1" y="0"/>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6" name="Google Shape;2156;p48"/>
            <p:cNvSpPr/>
            <p:nvPr/>
          </p:nvSpPr>
          <p:spPr>
            <a:xfrm flipH="1">
              <a:off x="4792665" y="2983307"/>
              <a:ext cx="143508" cy="107001"/>
            </a:xfrm>
            <a:custGeom>
              <a:avLst/>
              <a:gdLst/>
              <a:ahLst/>
              <a:cxnLst/>
              <a:rect l="l" t="t" r="r" b="b"/>
              <a:pathLst>
                <a:path w="3608" h="2690" extrusionOk="0">
                  <a:moveTo>
                    <a:pt x="2123" y="1"/>
                  </a:moveTo>
                  <a:cubicBezTo>
                    <a:pt x="1145" y="1"/>
                    <a:pt x="1" y="686"/>
                    <a:pt x="504" y="1641"/>
                  </a:cubicBezTo>
                  <a:cubicBezTo>
                    <a:pt x="542" y="1693"/>
                    <a:pt x="617" y="1722"/>
                    <a:pt x="687" y="1722"/>
                  </a:cubicBezTo>
                  <a:cubicBezTo>
                    <a:pt x="741" y="1722"/>
                    <a:pt x="793" y="1704"/>
                    <a:pt x="823" y="1664"/>
                  </a:cubicBezTo>
                  <a:cubicBezTo>
                    <a:pt x="942" y="1546"/>
                    <a:pt x="1060" y="1427"/>
                    <a:pt x="1238" y="1427"/>
                  </a:cubicBezTo>
                  <a:cubicBezTo>
                    <a:pt x="1266" y="1427"/>
                    <a:pt x="1295" y="1430"/>
                    <a:pt x="1325" y="1436"/>
                  </a:cubicBezTo>
                  <a:cubicBezTo>
                    <a:pt x="1358" y="1427"/>
                    <a:pt x="1387" y="1422"/>
                    <a:pt x="1412" y="1422"/>
                  </a:cubicBezTo>
                  <a:cubicBezTo>
                    <a:pt x="1510" y="1422"/>
                    <a:pt x="1554" y="1491"/>
                    <a:pt x="1554" y="1619"/>
                  </a:cubicBezTo>
                  <a:cubicBezTo>
                    <a:pt x="1622" y="1733"/>
                    <a:pt x="1622" y="1847"/>
                    <a:pt x="1577" y="1984"/>
                  </a:cubicBezTo>
                  <a:cubicBezTo>
                    <a:pt x="1440" y="2395"/>
                    <a:pt x="1097" y="2281"/>
                    <a:pt x="778" y="2326"/>
                  </a:cubicBezTo>
                  <a:cubicBezTo>
                    <a:pt x="732" y="2326"/>
                    <a:pt x="641" y="2372"/>
                    <a:pt x="664" y="2440"/>
                  </a:cubicBezTo>
                  <a:cubicBezTo>
                    <a:pt x="737" y="2630"/>
                    <a:pt x="912" y="2689"/>
                    <a:pt x="1095" y="2689"/>
                  </a:cubicBezTo>
                  <a:cubicBezTo>
                    <a:pt x="1198" y="2689"/>
                    <a:pt x="1303" y="2670"/>
                    <a:pt x="1394" y="2646"/>
                  </a:cubicBezTo>
                  <a:cubicBezTo>
                    <a:pt x="1736" y="2532"/>
                    <a:pt x="1942" y="2235"/>
                    <a:pt x="1965" y="1893"/>
                  </a:cubicBezTo>
                  <a:cubicBezTo>
                    <a:pt x="2010" y="1573"/>
                    <a:pt x="1850" y="1162"/>
                    <a:pt x="1531" y="1071"/>
                  </a:cubicBezTo>
                  <a:cubicBezTo>
                    <a:pt x="1465" y="1041"/>
                    <a:pt x="1396" y="1029"/>
                    <a:pt x="1327" y="1029"/>
                  </a:cubicBezTo>
                  <a:cubicBezTo>
                    <a:pt x="1183" y="1029"/>
                    <a:pt x="1038" y="1085"/>
                    <a:pt x="915" y="1162"/>
                  </a:cubicBezTo>
                  <a:cubicBezTo>
                    <a:pt x="1029" y="728"/>
                    <a:pt x="1440" y="477"/>
                    <a:pt x="1942" y="409"/>
                  </a:cubicBezTo>
                  <a:cubicBezTo>
                    <a:pt x="1982" y="405"/>
                    <a:pt x="2021" y="403"/>
                    <a:pt x="2060" y="403"/>
                  </a:cubicBezTo>
                  <a:cubicBezTo>
                    <a:pt x="2665" y="403"/>
                    <a:pt x="2961" y="903"/>
                    <a:pt x="2832" y="1505"/>
                  </a:cubicBezTo>
                  <a:cubicBezTo>
                    <a:pt x="2792" y="1637"/>
                    <a:pt x="2899" y="1708"/>
                    <a:pt x="3009" y="1708"/>
                  </a:cubicBezTo>
                  <a:cubicBezTo>
                    <a:pt x="3088" y="1708"/>
                    <a:pt x="3169" y="1672"/>
                    <a:pt x="3197" y="1596"/>
                  </a:cubicBezTo>
                  <a:cubicBezTo>
                    <a:pt x="3607" y="457"/>
                    <a:pt x="2921" y="1"/>
                    <a:pt x="2123" y="1"/>
                  </a:cubicBezTo>
                  <a:close/>
                </a:path>
              </a:pathLst>
            </a:custGeom>
            <a:solidFill>
              <a:srgbClr val="935654"/>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7" name="Google Shape;2157;p48"/>
            <p:cNvSpPr/>
            <p:nvPr/>
          </p:nvSpPr>
          <p:spPr>
            <a:xfrm flipH="1">
              <a:off x="5105853" y="2980483"/>
              <a:ext cx="177078" cy="177089"/>
            </a:xfrm>
            <a:custGeom>
              <a:avLst/>
              <a:gdLst/>
              <a:ahLst/>
              <a:cxnLst/>
              <a:rect l="l" t="t" r="r" b="b"/>
              <a:pathLst>
                <a:path w="4452" h="4452" extrusionOk="0">
                  <a:moveTo>
                    <a:pt x="2214" y="1"/>
                  </a:moveTo>
                  <a:cubicBezTo>
                    <a:pt x="982" y="1"/>
                    <a:pt x="0" y="982"/>
                    <a:pt x="0" y="2215"/>
                  </a:cubicBezTo>
                  <a:cubicBezTo>
                    <a:pt x="0" y="3447"/>
                    <a:pt x="982" y="4452"/>
                    <a:pt x="2214" y="4452"/>
                  </a:cubicBezTo>
                  <a:cubicBezTo>
                    <a:pt x="3447" y="4452"/>
                    <a:pt x="4451" y="3447"/>
                    <a:pt x="4451" y="2215"/>
                  </a:cubicBezTo>
                  <a:cubicBezTo>
                    <a:pt x="4451" y="982"/>
                    <a:pt x="3447" y="1"/>
                    <a:pt x="2214"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8" name="Google Shape;2158;p48"/>
            <p:cNvSpPr/>
            <p:nvPr/>
          </p:nvSpPr>
          <p:spPr>
            <a:xfrm flipH="1">
              <a:off x="5611552" y="2975033"/>
              <a:ext cx="116262" cy="151672"/>
            </a:xfrm>
            <a:custGeom>
              <a:avLst/>
              <a:gdLst/>
              <a:ahLst/>
              <a:cxnLst/>
              <a:rect l="l" t="t" r="r" b="b"/>
              <a:pathLst>
                <a:path w="2923" h="3813" extrusionOk="0">
                  <a:moveTo>
                    <a:pt x="708" y="1"/>
                  </a:moveTo>
                  <a:cubicBezTo>
                    <a:pt x="457" y="1"/>
                    <a:pt x="206" y="23"/>
                    <a:pt x="1" y="115"/>
                  </a:cubicBezTo>
                  <a:cubicBezTo>
                    <a:pt x="206" y="1576"/>
                    <a:pt x="754" y="2877"/>
                    <a:pt x="1804" y="3561"/>
                  </a:cubicBezTo>
                  <a:cubicBezTo>
                    <a:pt x="1964" y="3653"/>
                    <a:pt x="2101" y="3744"/>
                    <a:pt x="2261" y="3812"/>
                  </a:cubicBezTo>
                  <a:cubicBezTo>
                    <a:pt x="2671" y="3424"/>
                    <a:pt x="2923" y="2854"/>
                    <a:pt x="2923" y="2215"/>
                  </a:cubicBezTo>
                  <a:cubicBezTo>
                    <a:pt x="2923" y="982"/>
                    <a:pt x="1941" y="1"/>
                    <a:pt x="708" y="1"/>
                  </a:cubicBez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59" name="Google Shape;2159;p48"/>
            <p:cNvSpPr/>
            <p:nvPr/>
          </p:nvSpPr>
          <p:spPr>
            <a:xfrm flipH="1">
              <a:off x="5419956" y="3032910"/>
              <a:ext cx="77879" cy="49165"/>
            </a:xfrm>
            <a:custGeom>
              <a:avLst/>
              <a:gdLst/>
              <a:ahLst/>
              <a:cxnLst/>
              <a:rect l="l" t="t" r="r" b="b"/>
              <a:pathLst>
                <a:path w="1958" h="1236" extrusionOk="0">
                  <a:moveTo>
                    <a:pt x="1799" y="0"/>
                  </a:moveTo>
                  <a:cubicBezTo>
                    <a:pt x="1763" y="0"/>
                    <a:pt x="1727" y="16"/>
                    <a:pt x="1706" y="52"/>
                  </a:cubicBezTo>
                  <a:cubicBezTo>
                    <a:pt x="1546" y="326"/>
                    <a:pt x="1363" y="577"/>
                    <a:pt x="1112" y="760"/>
                  </a:cubicBezTo>
                  <a:cubicBezTo>
                    <a:pt x="1008" y="834"/>
                    <a:pt x="914" y="865"/>
                    <a:pt x="827" y="865"/>
                  </a:cubicBezTo>
                  <a:cubicBezTo>
                    <a:pt x="644" y="865"/>
                    <a:pt x="490" y="731"/>
                    <a:pt x="336" y="577"/>
                  </a:cubicBezTo>
                  <a:cubicBezTo>
                    <a:pt x="306" y="547"/>
                    <a:pt x="267" y="535"/>
                    <a:pt x="227" y="535"/>
                  </a:cubicBezTo>
                  <a:cubicBezTo>
                    <a:pt x="116" y="535"/>
                    <a:pt x="1" y="636"/>
                    <a:pt x="85" y="737"/>
                  </a:cubicBezTo>
                  <a:cubicBezTo>
                    <a:pt x="271" y="979"/>
                    <a:pt x="518" y="1236"/>
                    <a:pt x="826" y="1236"/>
                  </a:cubicBezTo>
                  <a:cubicBezTo>
                    <a:pt x="895" y="1236"/>
                    <a:pt x="968" y="1223"/>
                    <a:pt x="1044" y="1193"/>
                  </a:cubicBezTo>
                  <a:cubicBezTo>
                    <a:pt x="1203" y="1148"/>
                    <a:pt x="1318" y="1034"/>
                    <a:pt x="1409" y="897"/>
                  </a:cubicBezTo>
                  <a:cubicBezTo>
                    <a:pt x="1591" y="668"/>
                    <a:pt x="1774" y="417"/>
                    <a:pt x="1911" y="166"/>
                  </a:cubicBezTo>
                  <a:cubicBezTo>
                    <a:pt x="1958" y="73"/>
                    <a:pt x="1877" y="0"/>
                    <a:pt x="1799" y="0"/>
                  </a:cubicBezTo>
                  <a:close/>
                </a:path>
              </a:pathLst>
            </a:custGeom>
            <a:solidFill>
              <a:srgbClr val="935654"/>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0" name="Google Shape;2160;p48"/>
            <p:cNvSpPr/>
            <p:nvPr/>
          </p:nvSpPr>
          <p:spPr>
            <a:xfrm flipH="1">
              <a:off x="5443105" y="3088797"/>
              <a:ext cx="25933" cy="17025"/>
            </a:xfrm>
            <a:custGeom>
              <a:avLst/>
              <a:gdLst/>
              <a:ahLst/>
              <a:cxnLst/>
              <a:rect l="l" t="t" r="r" b="b"/>
              <a:pathLst>
                <a:path w="652" h="428" extrusionOk="0">
                  <a:moveTo>
                    <a:pt x="532" y="0"/>
                  </a:moveTo>
                  <a:cubicBezTo>
                    <a:pt x="519" y="0"/>
                    <a:pt x="502" y="5"/>
                    <a:pt x="479" y="17"/>
                  </a:cubicBezTo>
                  <a:cubicBezTo>
                    <a:pt x="274" y="131"/>
                    <a:pt x="0" y="199"/>
                    <a:pt x="0" y="199"/>
                  </a:cubicBezTo>
                  <a:cubicBezTo>
                    <a:pt x="0" y="199"/>
                    <a:pt x="228" y="427"/>
                    <a:pt x="320" y="427"/>
                  </a:cubicBezTo>
                  <a:cubicBezTo>
                    <a:pt x="402" y="427"/>
                    <a:pt x="651" y="0"/>
                    <a:pt x="532" y="0"/>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1" name="Google Shape;2161;p48"/>
            <p:cNvSpPr/>
            <p:nvPr/>
          </p:nvSpPr>
          <p:spPr>
            <a:xfrm flipH="1">
              <a:off x="5186676" y="2821850"/>
              <a:ext cx="124018" cy="53700"/>
            </a:xfrm>
            <a:custGeom>
              <a:avLst/>
              <a:gdLst/>
              <a:ahLst/>
              <a:cxnLst/>
              <a:rect l="l" t="t" r="r" b="b"/>
              <a:pathLst>
                <a:path w="3118" h="1350" extrusionOk="0">
                  <a:moveTo>
                    <a:pt x="1095" y="0"/>
                  </a:moveTo>
                  <a:cubicBezTo>
                    <a:pt x="695" y="0"/>
                    <a:pt x="304" y="109"/>
                    <a:pt x="82" y="428"/>
                  </a:cubicBezTo>
                  <a:cubicBezTo>
                    <a:pt x="0" y="551"/>
                    <a:pt x="120" y="637"/>
                    <a:pt x="228" y="637"/>
                  </a:cubicBezTo>
                  <a:cubicBezTo>
                    <a:pt x="241" y="637"/>
                    <a:pt x="253" y="636"/>
                    <a:pt x="265" y="633"/>
                  </a:cubicBezTo>
                  <a:cubicBezTo>
                    <a:pt x="548" y="593"/>
                    <a:pt x="815" y="544"/>
                    <a:pt x="1084" y="544"/>
                  </a:cubicBezTo>
                  <a:cubicBezTo>
                    <a:pt x="1272" y="544"/>
                    <a:pt x="1461" y="568"/>
                    <a:pt x="1657" y="633"/>
                  </a:cubicBezTo>
                  <a:cubicBezTo>
                    <a:pt x="2091" y="770"/>
                    <a:pt x="2182" y="1135"/>
                    <a:pt x="2524" y="1318"/>
                  </a:cubicBezTo>
                  <a:cubicBezTo>
                    <a:pt x="2567" y="1339"/>
                    <a:pt x="2611" y="1349"/>
                    <a:pt x="2654" y="1349"/>
                  </a:cubicBezTo>
                  <a:cubicBezTo>
                    <a:pt x="2749" y="1349"/>
                    <a:pt x="2835" y="1298"/>
                    <a:pt x="2867" y="1204"/>
                  </a:cubicBezTo>
                  <a:cubicBezTo>
                    <a:pt x="3118" y="679"/>
                    <a:pt x="2228" y="200"/>
                    <a:pt x="1840" y="108"/>
                  </a:cubicBezTo>
                  <a:cubicBezTo>
                    <a:pt x="1616" y="46"/>
                    <a:pt x="1353" y="0"/>
                    <a:pt x="1095"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2" name="Google Shape;2162;p48"/>
            <p:cNvSpPr/>
            <p:nvPr/>
          </p:nvSpPr>
          <p:spPr>
            <a:xfrm flipH="1">
              <a:off x="5610637" y="2832511"/>
              <a:ext cx="84204" cy="32578"/>
            </a:xfrm>
            <a:custGeom>
              <a:avLst/>
              <a:gdLst/>
              <a:ahLst/>
              <a:cxnLst/>
              <a:rect l="l" t="t" r="r" b="b"/>
              <a:pathLst>
                <a:path w="2117" h="819" extrusionOk="0">
                  <a:moveTo>
                    <a:pt x="1277" y="1"/>
                  </a:moveTo>
                  <a:cubicBezTo>
                    <a:pt x="821" y="1"/>
                    <a:pt x="355" y="246"/>
                    <a:pt x="85" y="616"/>
                  </a:cubicBezTo>
                  <a:cubicBezTo>
                    <a:pt x="1" y="717"/>
                    <a:pt x="128" y="819"/>
                    <a:pt x="237" y="819"/>
                  </a:cubicBezTo>
                  <a:cubicBezTo>
                    <a:pt x="276" y="819"/>
                    <a:pt x="312" y="806"/>
                    <a:pt x="336" y="776"/>
                  </a:cubicBezTo>
                  <a:cubicBezTo>
                    <a:pt x="573" y="539"/>
                    <a:pt x="849" y="417"/>
                    <a:pt x="1138" y="417"/>
                  </a:cubicBezTo>
                  <a:cubicBezTo>
                    <a:pt x="1294" y="417"/>
                    <a:pt x="1454" y="453"/>
                    <a:pt x="1614" y="525"/>
                  </a:cubicBezTo>
                  <a:cubicBezTo>
                    <a:pt x="1703" y="563"/>
                    <a:pt x="1819" y="615"/>
                    <a:pt x="1917" y="615"/>
                  </a:cubicBezTo>
                  <a:cubicBezTo>
                    <a:pt x="1996" y="615"/>
                    <a:pt x="2063" y="581"/>
                    <a:pt x="2094" y="479"/>
                  </a:cubicBezTo>
                  <a:cubicBezTo>
                    <a:pt x="2116" y="411"/>
                    <a:pt x="2094" y="342"/>
                    <a:pt x="2048" y="297"/>
                  </a:cubicBezTo>
                  <a:cubicBezTo>
                    <a:pt x="1824" y="90"/>
                    <a:pt x="1552" y="1"/>
                    <a:pt x="1277" y="1"/>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3" name="Google Shape;2163;p48"/>
            <p:cNvSpPr/>
            <p:nvPr/>
          </p:nvSpPr>
          <p:spPr>
            <a:xfrm flipH="1">
              <a:off x="5611552" y="2914214"/>
              <a:ext cx="59941" cy="60860"/>
            </a:xfrm>
            <a:custGeom>
              <a:avLst/>
              <a:gdLst/>
              <a:ahLst/>
              <a:cxnLst/>
              <a:rect l="l" t="t" r="r" b="b"/>
              <a:pathLst>
                <a:path w="1507" h="1530" extrusionOk="0">
                  <a:moveTo>
                    <a:pt x="753" y="0"/>
                  </a:moveTo>
                  <a:cubicBezTo>
                    <a:pt x="342" y="0"/>
                    <a:pt x="0" y="343"/>
                    <a:pt x="0" y="754"/>
                  </a:cubicBezTo>
                  <a:cubicBezTo>
                    <a:pt x="0" y="1187"/>
                    <a:pt x="342" y="1530"/>
                    <a:pt x="753" y="1530"/>
                  </a:cubicBezTo>
                  <a:cubicBezTo>
                    <a:pt x="1164" y="1530"/>
                    <a:pt x="1507" y="1187"/>
                    <a:pt x="1507" y="754"/>
                  </a:cubicBezTo>
                  <a:cubicBezTo>
                    <a:pt x="1507" y="343"/>
                    <a:pt x="1164" y="0"/>
                    <a:pt x="753"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4" name="Google Shape;2164;p48"/>
            <p:cNvSpPr/>
            <p:nvPr/>
          </p:nvSpPr>
          <p:spPr>
            <a:xfrm flipH="1">
              <a:off x="5651486" y="2925113"/>
              <a:ext cx="15472" cy="14559"/>
            </a:xfrm>
            <a:custGeom>
              <a:avLst/>
              <a:gdLst/>
              <a:ahLst/>
              <a:cxnLst/>
              <a:rect l="l" t="t" r="r" b="b"/>
              <a:pathLst>
                <a:path w="389" h="366" extrusionOk="0">
                  <a:moveTo>
                    <a:pt x="183" y="0"/>
                  </a:moveTo>
                  <a:cubicBezTo>
                    <a:pt x="69" y="0"/>
                    <a:pt x="0" y="69"/>
                    <a:pt x="0" y="183"/>
                  </a:cubicBezTo>
                  <a:cubicBezTo>
                    <a:pt x="0" y="297"/>
                    <a:pt x="69" y="365"/>
                    <a:pt x="183" y="365"/>
                  </a:cubicBezTo>
                  <a:cubicBezTo>
                    <a:pt x="297" y="365"/>
                    <a:pt x="388" y="297"/>
                    <a:pt x="388" y="183"/>
                  </a:cubicBezTo>
                  <a:cubicBezTo>
                    <a:pt x="388" y="69"/>
                    <a:pt x="297" y="0"/>
                    <a:pt x="183" y="0"/>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5" name="Google Shape;2165;p48"/>
            <p:cNvSpPr/>
            <p:nvPr/>
          </p:nvSpPr>
          <p:spPr>
            <a:xfrm flipH="1">
              <a:off x="5216626" y="2930562"/>
              <a:ext cx="60856" cy="60860"/>
            </a:xfrm>
            <a:custGeom>
              <a:avLst/>
              <a:gdLst/>
              <a:ahLst/>
              <a:cxnLst/>
              <a:rect l="l" t="t" r="r" b="b"/>
              <a:pathLst>
                <a:path w="1530" h="1530" extrusionOk="0">
                  <a:moveTo>
                    <a:pt x="776" y="0"/>
                  </a:moveTo>
                  <a:cubicBezTo>
                    <a:pt x="343" y="0"/>
                    <a:pt x="0" y="343"/>
                    <a:pt x="0" y="776"/>
                  </a:cubicBezTo>
                  <a:cubicBezTo>
                    <a:pt x="0" y="1187"/>
                    <a:pt x="343" y="1529"/>
                    <a:pt x="776" y="1529"/>
                  </a:cubicBezTo>
                  <a:cubicBezTo>
                    <a:pt x="1187" y="1529"/>
                    <a:pt x="1530" y="1187"/>
                    <a:pt x="1530" y="776"/>
                  </a:cubicBezTo>
                  <a:cubicBezTo>
                    <a:pt x="1530" y="343"/>
                    <a:pt x="1187" y="0"/>
                    <a:pt x="776" y="0"/>
                  </a:cubicBezTo>
                  <a:close/>
                </a:path>
              </a:pathLst>
            </a:custGeom>
            <a:solidFill>
              <a:srgbClr val="50315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6" name="Google Shape;2166;p48"/>
            <p:cNvSpPr/>
            <p:nvPr/>
          </p:nvSpPr>
          <p:spPr>
            <a:xfrm flipH="1">
              <a:off x="5262010" y="2944166"/>
              <a:ext cx="15472" cy="15473"/>
            </a:xfrm>
            <a:custGeom>
              <a:avLst/>
              <a:gdLst/>
              <a:ahLst/>
              <a:cxnLst/>
              <a:rect l="l" t="t" r="r" b="b"/>
              <a:pathLst>
                <a:path w="389" h="389" extrusionOk="0">
                  <a:moveTo>
                    <a:pt x="206" y="1"/>
                  </a:moveTo>
                  <a:cubicBezTo>
                    <a:pt x="92" y="1"/>
                    <a:pt x="0" y="92"/>
                    <a:pt x="0" y="206"/>
                  </a:cubicBezTo>
                  <a:cubicBezTo>
                    <a:pt x="0" y="297"/>
                    <a:pt x="92" y="389"/>
                    <a:pt x="206" y="389"/>
                  </a:cubicBezTo>
                  <a:cubicBezTo>
                    <a:pt x="297" y="389"/>
                    <a:pt x="388" y="297"/>
                    <a:pt x="388" y="206"/>
                  </a:cubicBezTo>
                  <a:cubicBezTo>
                    <a:pt x="388" y="92"/>
                    <a:pt x="297" y="1"/>
                    <a:pt x="206" y="1"/>
                  </a:cubicBezTo>
                  <a:close/>
                </a:path>
              </a:pathLst>
            </a:custGeom>
            <a:solidFill>
              <a:srgbClr val="FFFFFF"/>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7" name="Google Shape;2167;p48"/>
            <p:cNvSpPr/>
            <p:nvPr/>
          </p:nvSpPr>
          <p:spPr>
            <a:xfrm flipH="1">
              <a:off x="4951526" y="2949616"/>
              <a:ext cx="136229" cy="29992"/>
            </a:xfrm>
            <a:custGeom>
              <a:avLst/>
              <a:gdLst/>
              <a:ahLst/>
              <a:cxnLst/>
              <a:rect l="l" t="t" r="r" b="b"/>
              <a:pathLst>
                <a:path w="3425" h="754" extrusionOk="0">
                  <a:moveTo>
                    <a:pt x="1" y="1"/>
                  </a:moveTo>
                  <a:lnTo>
                    <a:pt x="161" y="640"/>
                  </a:lnTo>
                  <a:lnTo>
                    <a:pt x="2877" y="754"/>
                  </a:lnTo>
                  <a:lnTo>
                    <a:pt x="3151" y="411"/>
                  </a:lnTo>
                  <a:lnTo>
                    <a:pt x="3425" y="137"/>
                  </a:lnTo>
                  <a:lnTo>
                    <a:pt x="1" y="1"/>
                  </a:ln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8" name="Google Shape;2168;p48"/>
            <p:cNvSpPr/>
            <p:nvPr/>
          </p:nvSpPr>
          <p:spPr>
            <a:xfrm flipH="1">
              <a:off x="5063174" y="2774396"/>
              <a:ext cx="327786" cy="327806"/>
            </a:xfrm>
            <a:custGeom>
              <a:avLst/>
              <a:gdLst/>
              <a:ahLst/>
              <a:cxnLst/>
              <a:rect l="l" t="t" r="r" b="b"/>
              <a:pathLst>
                <a:path w="8241" h="8241" extrusionOk="0">
                  <a:moveTo>
                    <a:pt x="4109" y="571"/>
                  </a:moveTo>
                  <a:cubicBezTo>
                    <a:pt x="6072" y="571"/>
                    <a:pt x="7647" y="2169"/>
                    <a:pt x="7647" y="4109"/>
                  </a:cubicBezTo>
                  <a:cubicBezTo>
                    <a:pt x="7647" y="6072"/>
                    <a:pt x="6072" y="7647"/>
                    <a:pt x="4109" y="7647"/>
                  </a:cubicBezTo>
                  <a:cubicBezTo>
                    <a:pt x="2169" y="7647"/>
                    <a:pt x="594" y="6072"/>
                    <a:pt x="594" y="4109"/>
                  </a:cubicBezTo>
                  <a:cubicBezTo>
                    <a:pt x="594" y="2169"/>
                    <a:pt x="2169" y="571"/>
                    <a:pt x="4109" y="571"/>
                  </a:cubicBezTo>
                  <a:close/>
                  <a:moveTo>
                    <a:pt x="4109" y="0"/>
                  </a:moveTo>
                  <a:cubicBezTo>
                    <a:pt x="1849" y="0"/>
                    <a:pt x="0" y="1826"/>
                    <a:pt x="0" y="4109"/>
                  </a:cubicBezTo>
                  <a:cubicBezTo>
                    <a:pt x="0" y="6391"/>
                    <a:pt x="1849" y="8240"/>
                    <a:pt x="4109" y="8240"/>
                  </a:cubicBezTo>
                  <a:cubicBezTo>
                    <a:pt x="6391" y="8240"/>
                    <a:pt x="8240" y="6391"/>
                    <a:pt x="8240" y="4109"/>
                  </a:cubicBezTo>
                  <a:cubicBezTo>
                    <a:pt x="8240" y="1826"/>
                    <a:pt x="6391" y="0"/>
                    <a:pt x="4109" y="0"/>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69" name="Google Shape;2169;p48"/>
            <p:cNvSpPr/>
            <p:nvPr/>
          </p:nvSpPr>
          <p:spPr>
            <a:xfrm flipH="1">
              <a:off x="5481727" y="2775310"/>
              <a:ext cx="327786" cy="327767"/>
            </a:xfrm>
            <a:custGeom>
              <a:avLst/>
              <a:gdLst/>
              <a:ahLst/>
              <a:cxnLst/>
              <a:rect l="l" t="t" r="r" b="b"/>
              <a:pathLst>
                <a:path w="8241" h="8240" extrusionOk="0">
                  <a:moveTo>
                    <a:pt x="4132" y="594"/>
                  </a:moveTo>
                  <a:cubicBezTo>
                    <a:pt x="6072" y="594"/>
                    <a:pt x="7647" y="2168"/>
                    <a:pt x="7647" y="4131"/>
                  </a:cubicBezTo>
                  <a:cubicBezTo>
                    <a:pt x="7647" y="6072"/>
                    <a:pt x="6072" y="7647"/>
                    <a:pt x="4132" y="7647"/>
                  </a:cubicBezTo>
                  <a:cubicBezTo>
                    <a:pt x="2169" y="7647"/>
                    <a:pt x="594" y="6072"/>
                    <a:pt x="594" y="4131"/>
                  </a:cubicBezTo>
                  <a:cubicBezTo>
                    <a:pt x="594" y="2168"/>
                    <a:pt x="2169" y="594"/>
                    <a:pt x="4132" y="594"/>
                  </a:cubicBezTo>
                  <a:close/>
                  <a:moveTo>
                    <a:pt x="4132" y="0"/>
                  </a:moveTo>
                  <a:cubicBezTo>
                    <a:pt x="1849" y="0"/>
                    <a:pt x="1" y="1849"/>
                    <a:pt x="1" y="4131"/>
                  </a:cubicBezTo>
                  <a:cubicBezTo>
                    <a:pt x="1" y="6391"/>
                    <a:pt x="1849" y="8240"/>
                    <a:pt x="4132" y="8240"/>
                  </a:cubicBezTo>
                  <a:cubicBezTo>
                    <a:pt x="6392" y="8240"/>
                    <a:pt x="8241" y="6391"/>
                    <a:pt x="8241" y="4131"/>
                  </a:cubicBezTo>
                  <a:cubicBezTo>
                    <a:pt x="8241" y="1849"/>
                    <a:pt x="6392" y="0"/>
                    <a:pt x="4132" y="0"/>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0" name="Google Shape;2170;p48"/>
            <p:cNvSpPr/>
            <p:nvPr/>
          </p:nvSpPr>
          <p:spPr>
            <a:xfrm flipH="1">
              <a:off x="5360055" y="2902241"/>
              <a:ext cx="148122" cy="55370"/>
            </a:xfrm>
            <a:custGeom>
              <a:avLst/>
              <a:gdLst/>
              <a:ahLst/>
              <a:cxnLst/>
              <a:rect l="l" t="t" r="r" b="b"/>
              <a:pathLst>
                <a:path w="3724" h="1392" extrusionOk="0">
                  <a:moveTo>
                    <a:pt x="1686" y="1"/>
                  </a:moveTo>
                  <a:cubicBezTo>
                    <a:pt x="1106" y="1"/>
                    <a:pt x="512" y="170"/>
                    <a:pt x="185" y="644"/>
                  </a:cubicBezTo>
                  <a:cubicBezTo>
                    <a:pt x="0" y="913"/>
                    <a:pt x="299" y="1157"/>
                    <a:pt x="569" y="1157"/>
                  </a:cubicBezTo>
                  <a:cubicBezTo>
                    <a:pt x="666" y="1157"/>
                    <a:pt x="758" y="1126"/>
                    <a:pt x="824" y="1055"/>
                  </a:cubicBezTo>
                  <a:cubicBezTo>
                    <a:pt x="1069" y="810"/>
                    <a:pt x="1383" y="717"/>
                    <a:pt x="1709" y="717"/>
                  </a:cubicBezTo>
                  <a:cubicBezTo>
                    <a:pt x="1840" y="717"/>
                    <a:pt x="1972" y="732"/>
                    <a:pt x="2103" y="758"/>
                  </a:cubicBezTo>
                  <a:cubicBezTo>
                    <a:pt x="2491" y="826"/>
                    <a:pt x="2696" y="1100"/>
                    <a:pt x="2970" y="1351"/>
                  </a:cubicBezTo>
                  <a:cubicBezTo>
                    <a:pt x="3006" y="1378"/>
                    <a:pt x="3049" y="1391"/>
                    <a:pt x="3092" y="1391"/>
                  </a:cubicBezTo>
                  <a:cubicBezTo>
                    <a:pt x="3159" y="1391"/>
                    <a:pt x="3225" y="1361"/>
                    <a:pt x="3267" y="1306"/>
                  </a:cubicBezTo>
                  <a:cubicBezTo>
                    <a:pt x="3723" y="803"/>
                    <a:pt x="2787" y="164"/>
                    <a:pt x="2354" y="73"/>
                  </a:cubicBezTo>
                  <a:cubicBezTo>
                    <a:pt x="2145" y="28"/>
                    <a:pt x="1917" y="1"/>
                    <a:pt x="1686" y="1"/>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1" name="Google Shape;2171;p48"/>
            <p:cNvSpPr/>
            <p:nvPr/>
          </p:nvSpPr>
          <p:spPr>
            <a:xfrm flipH="1">
              <a:off x="5076817" y="2767116"/>
              <a:ext cx="327786" cy="327806"/>
            </a:xfrm>
            <a:custGeom>
              <a:avLst/>
              <a:gdLst/>
              <a:ahLst/>
              <a:cxnLst/>
              <a:rect l="l" t="t" r="r" b="b"/>
              <a:pathLst>
                <a:path w="8241" h="8241" extrusionOk="0">
                  <a:moveTo>
                    <a:pt x="4109" y="594"/>
                  </a:moveTo>
                  <a:cubicBezTo>
                    <a:pt x="6049" y="594"/>
                    <a:pt x="7647" y="2169"/>
                    <a:pt x="7647" y="4109"/>
                  </a:cubicBezTo>
                  <a:cubicBezTo>
                    <a:pt x="7647" y="6072"/>
                    <a:pt x="6049" y="7647"/>
                    <a:pt x="4109" y="7647"/>
                  </a:cubicBezTo>
                  <a:cubicBezTo>
                    <a:pt x="2169" y="7647"/>
                    <a:pt x="571" y="6072"/>
                    <a:pt x="571" y="4109"/>
                  </a:cubicBezTo>
                  <a:cubicBezTo>
                    <a:pt x="571" y="2169"/>
                    <a:pt x="2169" y="594"/>
                    <a:pt x="4109" y="594"/>
                  </a:cubicBezTo>
                  <a:close/>
                  <a:moveTo>
                    <a:pt x="4109" y="1"/>
                  </a:moveTo>
                  <a:cubicBezTo>
                    <a:pt x="1827" y="1"/>
                    <a:pt x="1" y="1849"/>
                    <a:pt x="1" y="4109"/>
                  </a:cubicBezTo>
                  <a:cubicBezTo>
                    <a:pt x="1" y="6392"/>
                    <a:pt x="1827" y="8241"/>
                    <a:pt x="4109" y="8241"/>
                  </a:cubicBezTo>
                  <a:cubicBezTo>
                    <a:pt x="6392" y="8241"/>
                    <a:pt x="8241" y="6392"/>
                    <a:pt x="8241" y="4109"/>
                  </a:cubicBezTo>
                  <a:cubicBezTo>
                    <a:pt x="8241" y="1849"/>
                    <a:pt x="6392" y="1"/>
                    <a:pt x="4109" y="1"/>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2" name="Google Shape;2172;p48"/>
            <p:cNvSpPr/>
            <p:nvPr/>
          </p:nvSpPr>
          <p:spPr>
            <a:xfrm flipH="1">
              <a:off x="5495330" y="2768031"/>
              <a:ext cx="327786" cy="328721"/>
            </a:xfrm>
            <a:custGeom>
              <a:avLst/>
              <a:gdLst/>
              <a:ahLst/>
              <a:cxnLst/>
              <a:rect l="l" t="t" r="r" b="b"/>
              <a:pathLst>
                <a:path w="8241" h="8264" extrusionOk="0">
                  <a:moveTo>
                    <a:pt x="4109" y="594"/>
                  </a:moveTo>
                  <a:cubicBezTo>
                    <a:pt x="6072" y="594"/>
                    <a:pt x="7647" y="2192"/>
                    <a:pt x="7647" y="4132"/>
                  </a:cubicBezTo>
                  <a:cubicBezTo>
                    <a:pt x="7647" y="6072"/>
                    <a:pt x="6072" y="7670"/>
                    <a:pt x="4109" y="7670"/>
                  </a:cubicBezTo>
                  <a:cubicBezTo>
                    <a:pt x="2169" y="7670"/>
                    <a:pt x="594" y="6072"/>
                    <a:pt x="594" y="4132"/>
                  </a:cubicBezTo>
                  <a:cubicBezTo>
                    <a:pt x="594" y="2192"/>
                    <a:pt x="2169" y="594"/>
                    <a:pt x="4109" y="594"/>
                  </a:cubicBezTo>
                  <a:close/>
                  <a:moveTo>
                    <a:pt x="4109" y="0"/>
                  </a:moveTo>
                  <a:cubicBezTo>
                    <a:pt x="1826" y="0"/>
                    <a:pt x="0" y="1849"/>
                    <a:pt x="0" y="4132"/>
                  </a:cubicBezTo>
                  <a:cubicBezTo>
                    <a:pt x="0" y="6414"/>
                    <a:pt x="1826" y="8263"/>
                    <a:pt x="4109" y="8263"/>
                  </a:cubicBezTo>
                  <a:cubicBezTo>
                    <a:pt x="6391" y="8263"/>
                    <a:pt x="8240" y="6414"/>
                    <a:pt x="8240" y="4132"/>
                  </a:cubicBezTo>
                  <a:cubicBezTo>
                    <a:pt x="8240" y="1849"/>
                    <a:pt x="6391" y="0"/>
                    <a:pt x="4109" y="0"/>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3" name="Google Shape;2173;p48"/>
            <p:cNvSpPr/>
            <p:nvPr/>
          </p:nvSpPr>
          <p:spPr>
            <a:xfrm flipH="1">
              <a:off x="5518956" y="2791619"/>
              <a:ext cx="280573" cy="281505"/>
            </a:xfrm>
            <a:custGeom>
              <a:avLst/>
              <a:gdLst/>
              <a:ahLst/>
              <a:cxnLst/>
              <a:rect l="l" t="t" r="r" b="b"/>
              <a:pathLst>
                <a:path w="7054" h="7077" extrusionOk="0">
                  <a:moveTo>
                    <a:pt x="3516" y="1"/>
                  </a:moveTo>
                  <a:cubicBezTo>
                    <a:pt x="1576" y="1"/>
                    <a:pt x="1" y="1599"/>
                    <a:pt x="1" y="3539"/>
                  </a:cubicBezTo>
                  <a:cubicBezTo>
                    <a:pt x="1" y="5479"/>
                    <a:pt x="1576" y="7077"/>
                    <a:pt x="3516" y="7077"/>
                  </a:cubicBezTo>
                  <a:cubicBezTo>
                    <a:pt x="5479" y="7077"/>
                    <a:pt x="7054" y="5479"/>
                    <a:pt x="7054" y="3539"/>
                  </a:cubicBezTo>
                  <a:cubicBezTo>
                    <a:pt x="7054" y="1599"/>
                    <a:pt x="5479" y="1"/>
                    <a:pt x="3516" y="1"/>
                  </a:cubicBezTo>
                  <a:close/>
                </a:path>
              </a:pathLst>
            </a:custGeom>
            <a:solidFill>
              <a:srgbClr val="96D2F0">
                <a:alpha val="312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4" name="Google Shape;2174;p48"/>
            <p:cNvSpPr/>
            <p:nvPr/>
          </p:nvSpPr>
          <p:spPr>
            <a:xfrm flipH="1">
              <a:off x="5373698" y="2895717"/>
              <a:ext cx="148202" cy="54615"/>
            </a:xfrm>
            <a:custGeom>
              <a:avLst/>
              <a:gdLst/>
              <a:ahLst/>
              <a:cxnLst/>
              <a:rect l="l" t="t" r="r" b="b"/>
              <a:pathLst>
                <a:path w="3726" h="1373" extrusionOk="0">
                  <a:moveTo>
                    <a:pt x="1654" y="0"/>
                  </a:moveTo>
                  <a:cubicBezTo>
                    <a:pt x="1085" y="0"/>
                    <a:pt x="508" y="161"/>
                    <a:pt x="188" y="625"/>
                  </a:cubicBezTo>
                  <a:cubicBezTo>
                    <a:pt x="0" y="898"/>
                    <a:pt x="297" y="1158"/>
                    <a:pt x="573" y="1158"/>
                  </a:cubicBezTo>
                  <a:cubicBezTo>
                    <a:pt x="666" y="1158"/>
                    <a:pt x="758" y="1128"/>
                    <a:pt x="827" y="1059"/>
                  </a:cubicBezTo>
                  <a:cubicBezTo>
                    <a:pt x="1067" y="802"/>
                    <a:pt x="1409" y="712"/>
                    <a:pt x="1758" y="712"/>
                  </a:cubicBezTo>
                  <a:cubicBezTo>
                    <a:pt x="1874" y="712"/>
                    <a:pt x="1991" y="722"/>
                    <a:pt x="2105" y="739"/>
                  </a:cubicBezTo>
                  <a:cubicBezTo>
                    <a:pt x="2493" y="808"/>
                    <a:pt x="2699" y="1082"/>
                    <a:pt x="2973" y="1333"/>
                  </a:cubicBezTo>
                  <a:cubicBezTo>
                    <a:pt x="3009" y="1360"/>
                    <a:pt x="3052" y="1373"/>
                    <a:pt x="3095" y="1373"/>
                  </a:cubicBezTo>
                  <a:cubicBezTo>
                    <a:pt x="3161" y="1373"/>
                    <a:pt x="3228" y="1342"/>
                    <a:pt x="3269" y="1287"/>
                  </a:cubicBezTo>
                  <a:cubicBezTo>
                    <a:pt x="3726" y="808"/>
                    <a:pt x="2767" y="169"/>
                    <a:pt x="2356" y="77"/>
                  </a:cubicBezTo>
                  <a:cubicBezTo>
                    <a:pt x="2138" y="29"/>
                    <a:pt x="1897" y="0"/>
                    <a:pt x="1654" y="0"/>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5" name="Google Shape;2175;p48"/>
            <p:cNvSpPr/>
            <p:nvPr/>
          </p:nvSpPr>
          <p:spPr>
            <a:xfrm flipH="1">
              <a:off x="4939713" y="2938716"/>
              <a:ext cx="142593" cy="27287"/>
            </a:xfrm>
            <a:custGeom>
              <a:avLst/>
              <a:gdLst/>
              <a:ahLst/>
              <a:cxnLst/>
              <a:rect l="l" t="t" r="r" b="b"/>
              <a:pathLst>
                <a:path w="3585" h="686" extrusionOk="0">
                  <a:moveTo>
                    <a:pt x="115" y="1"/>
                  </a:moveTo>
                  <a:lnTo>
                    <a:pt x="1" y="571"/>
                  </a:lnTo>
                  <a:lnTo>
                    <a:pt x="3014" y="685"/>
                  </a:lnTo>
                  <a:lnTo>
                    <a:pt x="3584" y="138"/>
                  </a:lnTo>
                  <a:lnTo>
                    <a:pt x="115" y="1"/>
                  </a:ln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6" name="Google Shape;2176;p48"/>
            <p:cNvSpPr/>
            <p:nvPr/>
          </p:nvSpPr>
          <p:spPr>
            <a:xfrm flipH="1">
              <a:off x="5060470" y="2932352"/>
              <a:ext cx="30905" cy="35482"/>
            </a:xfrm>
            <a:custGeom>
              <a:avLst/>
              <a:gdLst/>
              <a:ahLst/>
              <a:cxnLst/>
              <a:rect l="l" t="t" r="r" b="b"/>
              <a:pathLst>
                <a:path w="777" h="892" extrusionOk="0">
                  <a:moveTo>
                    <a:pt x="388" y="1"/>
                  </a:moveTo>
                  <a:cubicBezTo>
                    <a:pt x="183" y="1"/>
                    <a:pt x="0" y="161"/>
                    <a:pt x="0" y="366"/>
                  </a:cubicBezTo>
                  <a:lnTo>
                    <a:pt x="0" y="503"/>
                  </a:lnTo>
                  <a:cubicBezTo>
                    <a:pt x="0" y="708"/>
                    <a:pt x="183" y="891"/>
                    <a:pt x="388" y="891"/>
                  </a:cubicBezTo>
                  <a:cubicBezTo>
                    <a:pt x="594" y="891"/>
                    <a:pt x="777" y="708"/>
                    <a:pt x="777" y="503"/>
                  </a:cubicBezTo>
                  <a:lnTo>
                    <a:pt x="777" y="366"/>
                  </a:lnTo>
                  <a:cubicBezTo>
                    <a:pt x="777" y="161"/>
                    <a:pt x="594" y="1"/>
                    <a:pt x="388" y="1"/>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7" name="Google Shape;2177;p48"/>
            <p:cNvSpPr/>
            <p:nvPr/>
          </p:nvSpPr>
          <p:spPr>
            <a:xfrm flipH="1">
              <a:off x="5808558" y="2916918"/>
              <a:ext cx="29990" cy="35442"/>
            </a:xfrm>
            <a:custGeom>
              <a:avLst/>
              <a:gdLst/>
              <a:ahLst/>
              <a:cxnLst/>
              <a:rect l="l" t="t" r="r" b="b"/>
              <a:pathLst>
                <a:path w="754" h="891" extrusionOk="0">
                  <a:moveTo>
                    <a:pt x="388" y="1"/>
                  </a:moveTo>
                  <a:cubicBezTo>
                    <a:pt x="160" y="1"/>
                    <a:pt x="0" y="183"/>
                    <a:pt x="0" y="389"/>
                  </a:cubicBezTo>
                  <a:lnTo>
                    <a:pt x="0" y="503"/>
                  </a:lnTo>
                  <a:cubicBezTo>
                    <a:pt x="0" y="731"/>
                    <a:pt x="160" y="891"/>
                    <a:pt x="388" y="891"/>
                  </a:cubicBezTo>
                  <a:cubicBezTo>
                    <a:pt x="594" y="891"/>
                    <a:pt x="753" y="731"/>
                    <a:pt x="753" y="503"/>
                  </a:cubicBezTo>
                  <a:lnTo>
                    <a:pt x="753" y="389"/>
                  </a:lnTo>
                  <a:cubicBezTo>
                    <a:pt x="753" y="183"/>
                    <a:pt x="594" y="1"/>
                    <a:pt x="388" y="1"/>
                  </a:cubicBez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8" name="Google Shape;2178;p48"/>
            <p:cNvSpPr/>
            <p:nvPr/>
          </p:nvSpPr>
          <p:spPr>
            <a:xfrm flipH="1">
              <a:off x="5731394" y="2925113"/>
              <a:ext cx="73584" cy="23628"/>
            </a:xfrm>
            <a:custGeom>
              <a:avLst/>
              <a:gdLst/>
              <a:ahLst/>
              <a:cxnLst/>
              <a:rect l="l" t="t" r="r" b="b"/>
              <a:pathLst>
                <a:path w="1850" h="594" extrusionOk="0">
                  <a:moveTo>
                    <a:pt x="1" y="0"/>
                  </a:moveTo>
                  <a:lnTo>
                    <a:pt x="1" y="594"/>
                  </a:lnTo>
                  <a:lnTo>
                    <a:pt x="1850" y="594"/>
                  </a:lnTo>
                  <a:lnTo>
                    <a:pt x="1804" y="0"/>
                  </a:lnTo>
                  <a:close/>
                </a:path>
              </a:pathLst>
            </a:custGeom>
            <a:solidFill>
              <a:srgbClr val="FBCF62"/>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79" name="Google Shape;2179;p48"/>
            <p:cNvSpPr/>
            <p:nvPr/>
          </p:nvSpPr>
          <p:spPr>
            <a:xfrm flipH="1">
              <a:off x="5100404" y="2790744"/>
              <a:ext cx="281488" cy="280590"/>
            </a:xfrm>
            <a:custGeom>
              <a:avLst/>
              <a:gdLst/>
              <a:ahLst/>
              <a:cxnLst/>
              <a:rect l="l" t="t" r="r" b="b"/>
              <a:pathLst>
                <a:path w="7077" h="7054" extrusionOk="0">
                  <a:moveTo>
                    <a:pt x="3538" y="0"/>
                  </a:moveTo>
                  <a:cubicBezTo>
                    <a:pt x="1598" y="0"/>
                    <a:pt x="0" y="1575"/>
                    <a:pt x="0" y="3515"/>
                  </a:cubicBezTo>
                  <a:cubicBezTo>
                    <a:pt x="0" y="5478"/>
                    <a:pt x="1598" y="7053"/>
                    <a:pt x="3538" y="7053"/>
                  </a:cubicBezTo>
                  <a:cubicBezTo>
                    <a:pt x="5478" y="7053"/>
                    <a:pt x="7076" y="5478"/>
                    <a:pt x="7076" y="3515"/>
                  </a:cubicBezTo>
                  <a:cubicBezTo>
                    <a:pt x="7076" y="1575"/>
                    <a:pt x="5478" y="0"/>
                    <a:pt x="3538" y="0"/>
                  </a:cubicBezTo>
                  <a:close/>
                </a:path>
              </a:pathLst>
            </a:custGeom>
            <a:solidFill>
              <a:srgbClr val="96D2F0">
                <a:alpha val="31250"/>
              </a:srgbClr>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0" name="Google Shape;2180;p48"/>
            <p:cNvSpPr/>
            <p:nvPr/>
          </p:nvSpPr>
          <p:spPr>
            <a:xfrm flipH="1">
              <a:off x="5719382" y="2854706"/>
              <a:ext cx="61055" cy="155411"/>
            </a:xfrm>
            <a:custGeom>
              <a:avLst/>
              <a:gdLst/>
              <a:ahLst/>
              <a:cxnLst/>
              <a:rect l="l" t="t" r="r" b="b"/>
              <a:pathLst>
                <a:path w="1535" h="3907" extrusionOk="0">
                  <a:moveTo>
                    <a:pt x="1433" y="0"/>
                  </a:moveTo>
                  <a:cubicBezTo>
                    <a:pt x="1419" y="0"/>
                    <a:pt x="1405" y="4"/>
                    <a:pt x="1392" y="13"/>
                  </a:cubicBezTo>
                  <a:cubicBezTo>
                    <a:pt x="730" y="332"/>
                    <a:pt x="320" y="857"/>
                    <a:pt x="160" y="1588"/>
                  </a:cubicBezTo>
                  <a:cubicBezTo>
                    <a:pt x="23" y="2272"/>
                    <a:pt x="0" y="3391"/>
                    <a:pt x="571" y="3870"/>
                  </a:cubicBezTo>
                  <a:cubicBezTo>
                    <a:pt x="602" y="3895"/>
                    <a:pt x="642" y="3906"/>
                    <a:pt x="681" y="3906"/>
                  </a:cubicBezTo>
                  <a:cubicBezTo>
                    <a:pt x="786" y="3906"/>
                    <a:pt x="888" y="3826"/>
                    <a:pt x="822" y="3710"/>
                  </a:cubicBezTo>
                  <a:cubicBezTo>
                    <a:pt x="297" y="2569"/>
                    <a:pt x="297" y="857"/>
                    <a:pt x="1461" y="104"/>
                  </a:cubicBezTo>
                  <a:cubicBezTo>
                    <a:pt x="1535" y="67"/>
                    <a:pt x="1489" y="0"/>
                    <a:pt x="1433" y="0"/>
                  </a:cubicBezTo>
                  <a:close/>
                </a:path>
              </a:pathLst>
            </a:custGeom>
            <a:solidFill>
              <a:srgbClr val="EEF2F7"/>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1" name="Google Shape;2181;p48"/>
            <p:cNvSpPr/>
            <p:nvPr/>
          </p:nvSpPr>
          <p:spPr>
            <a:xfrm flipH="1">
              <a:off x="5306001" y="2852320"/>
              <a:ext cx="57753" cy="156882"/>
            </a:xfrm>
            <a:custGeom>
              <a:avLst/>
              <a:gdLst/>
              <a:ahLst/>
              <a:cxnLst/>
              <a:rect l="l" t="t" r="r" b="b"/>
              <a:pathLst>
                <a:path w="1452" h="3944" extrusionOk="0">
                  <a:moveTo>
                    <a:pt x="1325" y="1"/>
                  </a:moveTo>
                  <a:cubicBezTo>
                    <a:pt x="1317" y="1"/>
                    <a:pt x="1309" y="2"/>
                    <a:pt x="1302" y="4"/>
                  </a:cubicBezTo>
                  <a:cubicBezTo>
                    <a:pt x="640" y="369"/>
                    <a:pt x="252" y="917"/>
                    <a:pt x="115" y="1648"/>
                  </a:cubicBezTo>
                  <a:cubicBezTo>
                    <a:pt x="1" y="2332"/>
                    <a:pt x="24" y="3451"/>
                    <a:pt x="594" y="3907"/>
                  </a:cubicBezTo>
                  <a:cubicBezTo>
                    <a:pt x="626" y="3932"/>
                    <a:pt x="665" y="3944"/>
                    <a:pt x="705" y="3944"/>
                  </a:cubicBezTo>
                  <a:cubicBezTo>
                    <a:pt x="811" y="3944"/>
                    <a:pt x="918" y="3864"/>
                    <a:pt x="868" y="3748"/>
                  </a:cubicBezTo>
                  <a:cubicBezTo>
                    <a:pt x="275" y="2629"/>
                    <a:pt x="229" y="917"/>
                    <a:pt x="1370" y="118"/>
                  </a:cubicBezTo>
                  <a:cubicBezTo>
                    <a:pt x="1452" y="78"/>
                    <a:pt x="1388" y="1"/>
                    <a:pt x="1325" y="1"/>
                  </a:cubicBezTo>
                  <a:close/>
                </a:path>
              </a:pathLst>
            </a:custGeom>
            <a:solidFill>
              <a:srgbClr val="EEF2F7"/>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2" name="Google Shape;2182;p48"/>
            <p:cNvSpPr/>
            <p:nvPr/>
          </p:nvSpPr>
          <p:spPr>
            <a:xfrm flipH="1">
              <a:off x="5479897" y="2967078"/>
              <a:ext cx="60896" cy="62490"/>
            </a:xfrm>
            <a:custGeom>
              <a:avLst/>
              <a:gdLst/>
              <a:ahLst/>
              <a:cxnLst/>
              <a:rect l="l" t="t" r="r" b="b"/>
              <a:pathLst>
                <a:path w="1531" h="1571" extrusionOk="0">
                  <a:moveTo>
                    <a:pt x="749" y="0"/>
                  </a:moveTo>
                  <a:cubicBezTo>
                    <a:pt x="566" y="0"/>
                    <a:pt x="397" y="33"/>
                    <a:pt x="298" y="132"/>
                  </a:cubicBezTo>
                  <a:cubicBezTo>
                    <a:pt x="1" y="452"/>
                    <a:pt x="1530" y="1570"/>
                    <a:pt x="1530" y="1570"/>
                  </a:cubicBezTo>
                  <a:lnTo>
                    <a:pt x="1530" y="132"/>
                  </a:lnTo>
                  <a:cubicBezTo>
                    <a:pt x="1530" y="132"/>
                    <a:pt x="1114" y="0"/>
                    <a:pt x="749" y="0"/>
                  </a:cubicBezTo>
                  <a:close/>
                </a:path>
              </a:pathLst>
            </a:custGeom>
            <a:solidFill>
              <a:srgbClr val="B78B86"/>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3" name="Google Shape;2183;p48"/>
            <p:cNvSpPr/>
            <p:nvPr/>
          </p:nvSpPr>
          <p:spPr>
            <a:xfrm flipH="1">
              <a:off x="5449946" y="2974755"/>
              <a:ext cx="79948" cy="54813"/>
            </a:xfrm>
            <a:custGeom>
              <a:avLst/>
              <a:gdLst/>
              <a:ahLst/>
              <a:cxnLst/>
              <a:rect l="l" t="t" r="r" b="b"/>
              <a:pathLst>
                <a:path w="2010" h="1378" extrusionOk="0">
                  <a:moveTo>
                    <a:pt x="104" y="1"/>
                  </a:moveTo>
                  <a:cubicBezTo>
                    <a:pt x="69" y="1"/>
                    <a:pt x="35" y="3"/>
                    <a:pt x="1" y="8"/>
                  </a:cubicBezTo>
                  <a:cubicBezTo>
                    <a:pt x="1" y="8"/>
                    <a:pt x="1" y="327"/>
                    <a:pt x="526" y="761"/>
                  </a:cubicBezTo>
                  <a:cubicBezTo>
                    <a:pt x="1051" y="1217"/>
                    <a:pt x="1325" y="1377"/>
                    <a:pt x="1325" y="1377"/>
                  </a:cubicBezTo>
                  <a:lnTo>
                    <a:pt x="2009" y="1263"/>
                  </a:lnTo>
                  <a:cubicBezTo>
                    <a:pt x="2009" y="1263"/>
                    <a:pt x="937" y="1"/>
                    <a:pt x="104" y="1"/>
                  </a:cubicBezTo>
                  <a:close/>
                </a:path>
              </a:pathLst>
            </a:custGeom>
            <a:solidFill>
              <a:srgbClr val="9F4C89"/>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4" name="Google Shape;2184;p48"/>
            <p:cNvSpPr/>
            <p:nvPr/>
          </p:nvSpPr>
          <p:spPr>
            <a:xfrm flipH="1">
              <a:off x="5464464" y="2936887"/>
              <a:ext cx="15472" cy="38186"/>
            </a:xfrm>
            <a:custGeom>
              <a:avLst/>
              <a:gdLst/>
              <a:ahLst/>
              <a:cxnLst/>
              <a:rect l="l" t="t" r="r" b="b"/>
              <a:pathLst>
                <a:path w="389" h="960" extrusionOk="0">
                  <a:moveTo>
                    <a:pt x="343" y="1"/>
                  </a:moveTo>
                  <a:lnTo>
                    <a:pt x="114" y="184"/>
                  </a:lnTo>
                  <a:lnTo>
                    <a:pt x="0" y="891"/>
                  </a:lnTo>
                  <a:lnTo>
                    <a:pt x="388" y="960"/>
                  </a:lnTo>
                  <a:lnTo>
                    <a:pt x="343" y="1"/>
                  </a:lnTo>
                  <a:close/>
                </a:path>
              </a:pathLst>
            </a:custGeom>
            <a:solidFill>
              <a:srgbClr val="EB7C9D"/>
            </a:solidFill>
            <a:ln>
              <a:noFill/>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5" name="Google Shape;2185;p48"/>
            <p:cNvSpPr/>
            <p:nvPr/>
          </p:nvSpPr>
          <p:spPr>
            <a:xfrm flipH="1">
              <a:off x="5410927" y="3794887"/>
              <a:ext cx="157986" cy="52705"/>
            </a:xfrm>
            <a:custGeom>
              <a:avLst/>
              <a:gdLst/>
              <a:ahLst/>
              <a:cxnLst/>
              <a:rect l="l" t="t" r="r" b="b"/>
              <a:pathLst>
                <a:path w="3972" h="1325" fill="none" extrusionOk="0">
                  <a:moveTo>
                    <a:pt x="3972" y="1"/>
                  </a:moveTo>
                  <a:lnTo>
                    <a:pt x="0" y="1325"/>
                  </a:lnTo>
                </a:path>
              </a:pathLst>
            </a:custGeom>
            <a:noFill/>
            <a:ln w="6850" cap="rnd" cmpd="sng">
              <a:solidFill>
                <a:srgbClr val="EB7C9D"/>
              </a:solidFill>
              <a:prstDash val="solid"/>
              <a:miter lim="22825"/>
              <a:headEnd type="none" w="sm" len="sm"/>
              <a:tailEnd type="none" w="sm" len="sm"/>
            </a:ln>
            <a:effectLst>
              <a:outerShdw blurRad="57150" dist="19050" dir="5400000" algn="bl" rotWithShape="0">
                <a:srgbClr val="88888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2186" name="Google Shape;2186;p48"/>
          <p:cNvGrpSpPr/>
          <p:nvPr/>
        </p:nvGrpSpPr>
        <p:grpSpPr>
          <a:xfrm>
            <a:off x="5173745" y="1904020"/>
            <a:ext cx="1563841" cy="2139663"/>
            <a:chOff x="6955400" y="1831400"/>
            <a:chExt cx="1974298" cy="2566775"/>
          </a:xfrm>
        </p:grpSpPr>
        <p:sp>
          <p:nvSpPr>
            <p:cNvPr id="2187" name="Google Shape;2187;p48"/>
            <p:cNvSpPr/>
            <p:nvPr/>
          </p:nvSpPr>
          <p:spPr>
            <a:xfrm>
              <a:off x="6955400" y="2700444"/>
              <a:ext cx="833400" cy="82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000" b="1">
                <a:solidFill>
                  <a:srgbClr val="2C3045"/>
                </a:solidFill>
                <a:latin typeface="Didact Gothic"/>
                <a:ea typeface="Didact Gothic"/>
                <a:cs typeface="Didact Gothic"/>
                <a:sym typeface="Didact Gothic"/>
              </a:endParaRPr>
            </a:p>
          </p:txBody>
        </p:sp>
        <p:sp>
          <p:nvSpPr>
            <p:cNvPr id="2188" name="Google Shape;2188;p48"/>
            <p:cNvSpPr/>
            <p:nvPr/>
          </p:nvSpPr>
          <p:spPr>
            <a:xfrm>
              <a:off x="7098042" y="3310161"/>
              <a:ext cx="1687854" cy="1088003"/>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89" name="Google Shape;2189;p48"/>
            <p:cNvSpPr/>
            <p:nvPr/>
          </p:nvSpPr>
          <p:spPr>
            <a:xfrm>
              <a:off x="7314045" y="3967668"/>
              <a:ext cx="1255824" cy="2243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0" name="Google Shape;2190;p48"/>
            <p:cNvSpPr/>
            <p:nvPr/>
          </p:nvSpPr>
          <p:spPr>
            <a:xfrm>
              <a:off x="7314045" y="4069396"/>
              <a:ext cx="1255824" cy="23015"/>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1" name="Google Shape;2191;p48"/>
            <p:cNvSpPr/>
            <p:nvPr/>
          </p:nvSpPr>
          <p:spPr>
            <a:xfrm>
              <a:off x="7314045" y="4375739"/>
              <a:ext cx="1255824" cy="2243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2" name="Google Shape;2192;p48"/>
            <p:cNvSpPr/>
            <p:nvPr/>
          </p:nvSpPr>
          <p:spPr>
            <a:xfrm>
              <a:off x="7314045" y="4171703"/>
              <a:ext cx="1255824" cy="2243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3" name="Google Shape;2193;p48"/>
            <p:cNvSpPr/>
            <p:nvPr/>
          </p:nvSpPr>
          <p:spPr>
            <a:xfrm>
              <a:off x="7203982" y="3865360"/>
              <a:ext cx="1475975" cy="2243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4" name="Google Shape;2194;p48"/>
            <p:cNvSpPr/>
            <p:nvPr/>
          </p:nvSpPr>
          <p:spPr>
            <a:xfrm>
              <a:off x="7314045" y="4273986"/>
              <a:ext cx="1255824" cy="22461"/>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5" name="Google Shape;2195;p48"/>
            <p:cNvSpPr/>
            <p:nvPr/>
          </p:nvSpPr>
          <p:spPr>
            <a:xfrm>
              <a:off x="7480345" y="3354982"/>
              <a:ext cx="923252" cy="2243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6" name="Google Shape;2196;p48"/>
            <p:cNvSpPr/>
            <p:nvPr/>
          </p:nvSpPr>
          <p:spPr>
            <a:xfrm>
              <a:off x="7324105" y="3456710"/>
              <a:ext cx="1235705" cy="23015"/>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7" name="Google Shape;2197;p48"/>
            <p:cNvSpPr/>
            <p:nvPr/>
          </p:nvSpPr>
          <p:spPr>
            <a:xfrm>
              <a:off x="7105742" y="3763053"/>
              <a:ext cx="1672453" cy="23015"/>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8" name="Google Shape;2198;p48"/>
            <p:cNvSpPr/>
            <p:nvPr/>
          </p:nvSpPr>
          <p:spPr>
            <a:xfrm>
              <a:off x="7156042" y="3661325"/>
              <a:ext cx="1571855" cy="2243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199" name="Google Shape;2199;p48"/>
            <p:cNvSpPr/>
            <p:nvPr/>
          </p:nvSpPr>
          <p:spPr>
            <a:xfrm>
              <a:off x="7225269" y="3559017"/>
              <a:ext cx="1433376" cy="2243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0" name="Google Shape;2200;p48"/>
            <p:cNvSpPr/>
            <p:nvPr/>
          </p:nvSpPr>
          <p:spPr>
            <a:xfrm>
              <a:off x="7301626" y="3380263"/>
              <a:ext cx="1278304" cy="988013"/>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1" name="Google Shape;2201;p48"/>
            <p:cNvSpPr/>
            <p:nvPr/>
          </p:nvSpPr>
          <p:spPr>
            <a:xfrm>
              <a:off x="7098042" y="3748096"/>
              <a:ext cx="310119" cy="220728"/>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2" name="Google Shape;2202;p48"/>
            <p:cNvSpPr/>
            <p:nvPr/>
          </p:nvSpPr>
          <p:spPr>
            <a:xfrm>
              <a:off x="7834828" y="3600993"/>
              <a:ext cx="211309" cy="58040"/>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3" name="Google Shape;2203;p48"/>
            <p:cNvSpPr/>
            <p:nvPr/>
          </p:nvSpPr>
          <p:spPr>
            <a:xfrm>
              <a:off x="7834828" y="4059752"/>
              <a:ext cx="211309" cy="57939"/>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4" name="Google Shape;2204;p48"/>
            <p:cNvSpPr/>
            <p:nvPr/>
          </p:nvSpPr>
          <p:spPr>
            <a:xfrm>
              <a:off x="8476952" y="3748096"/>
              <a:ext cx="309522" cy="220728"/>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5" name="Google Shape;2205;p48"/>
            <p:cNvSpPr/>
            <p:nvPr/>
          </p:nvSpPr>
          <p:spPr>
            <a:xfrm>
              <a:off x="7665520" y="3248645"/>
              <a:ext cx="276465" cy="210631"/>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6" name="Google Shape;2206;p48"/>
            <p:cNvSpPr/>
            <p:nvPr/>
          </p:nvSpPr>
          <p:spPr>
            <a:xfrm>
              <a:off x="7941961" y="3248645"/>
              <a:ext cx="276439" cy="210631"/>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7" name="Google Shape;2207;p48"/>
            <p:cNvSpPr/>
            <p:nvPr/>
          </p:nvSpPr>
          <p:spPr>
            <a:xfrm>
              <a:off x="7765005" y="3166457"/>
              <a:ext cx="355103" cy="221307"/>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8" name="Google Shape;2208;p48"/>
            <p:cNvSpPr/>
            <p:nvPr/>
          </p:nvSpPr>
          <p:spPr>
            <a:xfrm>
              <a:off x="7367300" y="2128904"/>
              <a:ext cx="1150507" cy="115825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09" name="Google Shape;2209;p48"/>
            <p:cNvSpPr/>
            <p:nvPr/>
          </p:nvSpPr>
          <p:spPr>
            <a:xfrm>
              <a:off x="7367300" y="2806681"/>
              <a:ext cx="1150507" cy="480485"/>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0" name="Google Shape;2210;p48"/>
            <p:cNvSpPr/>
            <p:nvPr/>
          </p:nvSpPr>
          <p:spPr>
            <a:xfrm>
              <a:off x="7367300" y="2128904"/>
              <a:ext cx="1150507" cy="453970"/>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1" name="Google Shape;2211;p48"/>
            <p:cNvSpPr/>
            <p:nvPr/>
          </p:nvSpPr>
          <p:spPr>
            <a:xfrm>
              <a:off x="7077326" y="1831400"/>
              <a:ext cx="1794961" cy="1058038"/>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2" name="Google Shape;2212;p48"/>
            <p:cNvSpPr/>
            <p:nvPr/>
          </p:nvSpPr>
          <p:spPr>
            <a:xfrm>
              <a:off x="7178521" y="2214114"/>
              <a:ext cx="443282" cy="287858"/>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3" name="Google Shape;2213;p48"/>
            <p:cNvSpPr/>
            <p:nvPr/>
          </p:nvSpPr>
          <p:spPr>
            <a:xfrm>
              <a:off x="7220550" y="2137088"/>
              <a:ext cx="347999" cy="220224"/>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4" name="Google Shape;2214;p48"/>
            <p:cNvSpPr/>
            <p:nvPr/>
          </p:nvSpPr>
          <p:spPr>
            <a:xfrm>
              <a:off x="7270253" y="2073306"/>
              <a:ext cx="239700" cy="140832"/>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5" name="Google Shape;2215;p48"/>
            <p:cNvSpPr/>
            <p:nvPr/>
          </p:nvSpPr>
          <p:spPr>
            <a:xfrm>
              <a:off x="7662020" y="2000309"/>
              <a:ext cx="187041" cy="312106"/>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6" name="Google Shape;2216;p48"/>
            <p:cNvSpPr/>
            <p:nvPr/>
          </p:nvSpPr>
          <p:spPr>
            <a:xfrm>
              <a:off x="7756708" y="1890523"/>
              <a:ext cx="234981" cy="336833"/>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7" name="Google Shape;2217;p48"/>
            <p:cNvSpPr/>
            <p:nvPr/>
          </p:nvSpPr>
          <p:spPr>
            <a:xfrm>
              <a:off x="7883961" y="1849152"/>
              <a:ext cx="664626" cy="665004"/>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8" name="Google Shape;2218;p48"/>
            <p:cNvSpPr/>
            <p:nvPr/>
          </p:nvSpPr>
          <p:spPr>
            <a:xfrm>
              <a:off x="8083396" y="1908930"/>
              <a:ext cx="633253" cy="501183"/>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19" name="Google Shape;2219;p48"/>
            <p:cNvSpPr/>
            <p:nvPr/>
          </p:nvSpPr>
          <p:spPr>
            <a:xfrm>
              <a:off x="7367300" y="2171006"/>
              <a:ext cx="1150507" cy="406355"/>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0" name="Google Shape;2220;p48"/>
            <p:cNvSpPr/>
            <p:nvPr/>
          </p:nvSpPr>
          <p:spPr>
            <a:xfrm>
              <a:off x="7183862" y="1861213"/>
              <a:ext cx="1136273" cy="46442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1" name="Google Shape;2221;p48"/>
            <p:cNvSpPr/>
            <p:nvPr/>
          </p:nvSpPr>
          <p:spPr>
            <a:xfrm>
              <a:off x="7164909" y="2560872"/>
              <a:ext cx="216028" cy="272271"/>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2" name="Google Shape;2222;p48"/>
            <p:cNvSpPr/>
            <p:nvPr/>
          </p:nvSpPr>
          <p:spPr>
            <a:xfrm>
              <a:off x="7258430" y="2592070"/>
              <a:ext cx="108896" cy="72090"/>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3" name="Google Shape;2223;p48"/>
            <p:cNvSpPr/>
            <p:nvPr/>
          </p:nvSpPr>
          <p:spPr>
            <a:xfrm>
              <a:off x="8504772" y="2560872"/>
              <a:ext cx="215432" cy="272271"/>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4" name="Google Shape;2224;p48"/>
            <p:cNvSpPr/>
            <p:nvPr/>
          </p:nvSpPr>
          <p:spPr>
            <a:xfrm>
              <a:off x="8517788" y="2592070"/>
              <a:ext cx="108921" cy="72090"/>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5" name="Google Shape;2225;p48"/>
            <p:cNvSpPr/>
            <p:nvPr/>
          </p:nvSpPr>
          <p:spPr>
            <a:xfrm>
              <a:off x="7595749" y="2711752"/>
              <a:ext cx="203012" cy="109986"/>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6" name="Google Shape;2226;p48"/>
            <p:cNvSpPr/>
            <p:nvPr/>
          </p:nvSpPr>
          <p:spPr>
            <a:xfrm>
              <a:off x="8097604" y="2711752"/>
              <a:ext cx="202416" cy="109986"/>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7" name="Google Shape;2227;p48"/>
            <p:cNvSpPr/>
            <p:nvPr/>
          </p:nvSpPr>
          <p:spPr>
            <a:xfrm>
              <a:off x="7717064" y="2623319"/>
              <a:ext cx="54474" cy="83371"/>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8" name="Google Shape;2228;p48"/>
            <p:cNvSpPr/>
            <p:nvPr/>
          </p:nvSpPr>
          <p:spPr>
            <a:xfrm>
              <a:off x="8154412" y="2623319"/>
              <a:ext cx="54474" cy="83371"/>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29" name="Google Shape;2229;p48"/>
            <p:cNvSpPr/>
            <p:nvPr/>
          </p:nvSpPr>
          <p:spPr>
            <a:xfrm>
              <a:off x="7842528" y="2744058"/>
              <a:ext cx="130234" cy="107921"/>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0" name="Google Shape;2230;p48"/>
            <p:cNvSpPr/>
            <p:nvPr/>
          </p:nvSpPr>
          <p:spPr>
            <a:xfrm>
              <a:off x="7449569" y="2410092"/>
              <a:ext cx="438564" cy="426474"/>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1" name="Google Shape;2231;p48"/>
            <p:cNvSpPr/>
            <p:nvPr/>
          </p:nvSpPr>
          <p:spPr>
            <a:xfrm>
              <a:off x="7989901" y="2410092"/>
              <a:ext cx="438538" cy="426474"/>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2" name="Google Shape;2232;p48"/>
            <p:cNvSpPr/>
            <p:nvPr/>
          </p:nvSpPr>
          <p:spPr>
            <a:xfrm>
              <a:off x="7885724" y="2656078"/>
              <a:ext cx="105966"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3" name="Google Shape;2233;p48"/>
            <p:cNvSpPr/>
            <p:nvPr/>
          </p:nvSpPr>
          <p:spPr>
            <a:xfrm>
              <a:off x="7827153" y="2894032"/>
              <a:ext cx="229640" cy="101929"/>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4" name="Google Shape;2234;p48"/>
            <p:cNvSpPr/>
            <p:nvPr/>
          </p:nvSpPr>
          <p:spPr>
            <a:xfrm>
              <a:off x="8028948" y="2869884"/>
              <a:ext cx="72830" cy="41421"/>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5" name="Google Shape;2235;p48"/>
            <p:cNvSpPr/>
            <p:nvPr/>
          </p:nvSpPr>
          <p:spPr>
            <a:xfrm>
              <a:off x="7939005" y="3012429"/>
              <a:ext cx="79312" cy="25356"/>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6" name="Google Shape;2236;p48"/>
            <p:cNvSpPr/>
            <p:nvPr/>
          </p:nvSpPr>
          <p:spPr>
            <a:xfrm>
              <a:off x="7680377" y="2562811"/>
              <a:ext cx="127849" cy="51921"/>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7" name="Google Shape;2237;p48"/>
            <p:cNvSpPr/>
            <p:nvPr/>
          </p:nvSpPr>
          <p:spPr>
            <a:xfrm>
              <a:off x="8117724" y="2563717"/>
              <a:ext cx="127849" cy="52173"/>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8" name="Google Shape;2238;p48"/>
            <p:cNvSpPr/>
            <p:nvPr/>
          </p:nvSpPr>
          <p:spPr>
            <a:xfrm>
              <a:off x="7935453" y="3264056"/>
              <a:ext cx="656329" cy="3357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39" name="Google Shape;2239;p48"/>
            <p:cNvSpPr/>
            <p:nvPr/>
          </p:nvSpPr>
          <p:spPr>
            <a:xfrm>
              <a:off x="7954976" y="3264156"/>
              <a:ext cx="449194" cy="259807"/>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0" name="Google Shape;2240;p48"/>
            <p:cNvSpPr/>
            <p:nvPr/>
          </p:nvSpPr>
          <p:spPr>
            <a:xfrm>
              <a:off x="7989305" y="3271635"/>
              <a:ext cx="507790" cy="252329"/>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1" name="Google Shape;2241;p48"/>
            <p:cNvSpPr/>
            <p:nvPr/>
          </p:nvSpPr>
          <p:spPr>
            <a:xfrm>
              <a:off x="8023036" y="3283142"/>
              <a:ext cx="536207" cy="253487"/>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2" name="Google Shape;2242;p48"/>
            <p:cNvSpPr/>
            <p:nvPr/>
          </p:nvSpPr>
          <p:spPr>
            <a:xfrm>
              <a:off x="7282102" y="3264056"/>
              <a:ext cx="655732" cy="3357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3" name="Google Shape;2243;p48"/>
            <p:cNvSpPr/>
            <p:nvPr/>
          </p:nvSpPr>
          <p:spPr>
            <a:xfrm>
              <a:off x="7469092" y="3264156"/>
              <a:ext cx="449220" cy="259807"/>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4" name="Google Shape;2244;p48"/>
            <p:cNvSpPr/>
            <p:nvPr/>
          </p:nvSpPr>
          <p:spPr>
            <a:xfrm>
              <a:off x="7376194" y="3271635"/>
              <a:ext cx="507790" cy="252329"/>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5" name="Google Shape;2245;p48"/>
            <p:cNvSpPr/>
            <p:nvPr/>
          </p:nvSpPr>
          <p:spPr>
            <a:xfrm>
              <a:off x="7314045" y="3283142"/>
              <a:ext cx="536207" cy="253487"/>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6" name="Google Shape;2246;p48"/>
            <p:cNvSpPr/>
            <p:nvPr/>
          </p:nvSpPr>
          <p:spPr>
            <a:xfrm>
              <a:off x="7259597" y="3288883"/>
              <a:ext cx="575253" cy="887419"/>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7" name="Google Shape;2247;p48"/>
            <p:cNvSpPr/>
            <p:nvPr/>
          </p:nvSpPr>
          <p:spPr>
            <a:xfrm>
              <a:off x="8046112" y="3288883"/>
              <a:ext cx="575850" cy="887419"/>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8" name="Google Shape;2248;p48"/>
            <p:cNvSpPr/>
            <p:nvPr/>
          </p:nvSpPr>
          <p:spPr>
            <a:xfrm>
              <a:off x="8052620" y="3904641"/>
              <a:ext cx="398324" cy="236616"/>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49" name="Google Shape;2249;p48"/>
            <p:cNvSpPr/>
            <p:nvPr/>
          </p:nvSpPr>
          <p:spPr>
            <a:xfrm>
              <a:off x="7834828" y="3523312"/>
              <a:ext cx="211309" cy="652993"/>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0" name="Google Shape;2250;p48"/>
            <p:cNvSpPr/>
            <p:nvPr/>
          </p:nvSpPr>
          <p:spPr>
            <a:xfrm>
              <a:off x="8140800" y="3387741"/>
              <a:ext cx="377012" cy="297174"/>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1" name="Google Shape;2251;p48"/>
            <p:cNvSpPr/>
            <p:nvPr/>
          </p:nvSpPr>
          <p:spPr>
            <a:xfrm>
              <a:off x="7342462" y="3365910"/>
              <a:ext cx="422566" cy="70924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2" name="Google Shape;2252;p48"/>
            <p:cNvSpPr/>
            <p:nvPr/>
          </p:nvSpPr>
          <p:spPr>
            <a:xfrm>
              <a:off x="7427090" y="3904641"/>
              <a:ext cx="398298" cy="236616"/>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3" name="Google Shape;2253;p48"/>
            <p:cNvSpPr/>
            <p:nvPr/>
          </p:nvSpPr>
          <p:spPr>
            <a:xfrm>
              <a:off x="6955414" y="3826834"/>
              <a:ext cx="411910" cy="431082"/>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4" name="Google Shape;2254;p48"/>
            <p:cNvSpPr/>
            <p:nvPr/>
          </p:nvSpPr>
          <p:spPr>
            <a:xfrm>
              <a:off x="7109865" y="3826834"/>
              <a:ext cx="257460" cy="304074"/>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5" name="Google Shape;2255;p48"/>
            <p:cNvSpPr/>
            <p:nvPr/>
          </p:nvSpPr>
          <p:spPr>
            <a:xfrm>
              <a:off x="6961922" y="3926750"/>
              <a:ext cx="837199" cy="442337"/>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6" name="Google Shape;2256;p48"/>
            <p:cNvSpPr/>
            <p:nvPr/>
          </p:nvSpPr>
          <p:spPr>
            <a:xfrm>
              <a:off x="7121118" y="3980308"/>
              <a:ext cx="350955" cy="150602"/>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7" name="Google Shape;2257;p48"/>
            <p:cNvSpPr/>
            <p:nvPr/>
          </p:nvSpPr>
          <p:spPr>
            <a:xfrm>
              <a:off x="8517191" y="3826834"/>
              <a:ext cx="412507" cy="431082"/>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8" name="Google Shape;2258;p48"/>
            <p:cNvSpPr/>
            <p:nvPr/>
          </p:nvSpPr>
          <p:spPr>
            <a:xfrm>
              <a:off x="8517191" y="3826834"/>
              <a:ext cx="257460" cy="304074"/>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59" name="Google Shape;2259;p48"/>
            <p:cNvSpPr/>
            <p:nvPr/>
          </p:nvSpPr>
          <p:spPr>
            <a:xfrm>
              <a:off x="8085418" y="3926750"/>
              <a:ext cx="837769" cy="442337"/>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0" name="Google Shape;2260;p48"/>
            <p:cNvSpPr/>
            <p:nvPr/>
          </p:nvSpPr>
          <p:spPr>
            <a:xfrm>
              <a:off x="8412444" y="3980308"/>
              <a:ext cx="350955" cy="150602"/>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2261" name="Google Shape;2261;p48"/>
          <p:cNvGrpSpPr/>
          <p:nvPr/>
        </p:nvGrpSpPr>
        <p:grpSpPr>
          <a:xfrm flipH="1">
            <a:off x="2133445" y="247650"/>
            <a:ext cx="6804225" cy="2243930"/>
            <a:chOff x="6196276" y="-6"/>
            <a:chExt cx="2947721" cy="794480"/>
          </a:xfrm>
        </p:grpSpPr>
        <p:sp>
          <p:nvSpPr>
            <p:cNvPr id="2262" name="Google Shape;2262;p48"/>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3" name="Google Shape;2263;p48"/>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4" name="Google Shape;2264;p48"/>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5" name="Google Shape;2265;p48"/>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6" name="Google Shape;2266;p48"/>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7" name="Google Shape;2267;p48"/>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68" name="Google Shape;2268;p48"/>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269" name="Google Shape;2269;p48"/>
            <p:cNvGrpSpPr/>
            <p:nvPr/>
          </p:nvGrpSpPr>
          <p:grpSpPr>
            <a:xfrm rot="-2902616">
              <a:off x="8711742" y="319606"/>
              <a:ext cx="169066" cy="177310"/>
              <a:chOff x="4298580" y="207227"/>
              <a:chExt cx="169073" cy="177317"/>
            </a:xfrm>
          </p:grpSpPr>
          <p:sp>
            <p:nvSpPr>
              <p:cNvPr id="2270" name="Google Shape;2270;p48"/>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1" name="Google Shape;2271;p48"/>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2" name="Google Shape;2272;p48"/>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3" name="Google Shape;2273;p48"/>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4" name="Google Shape;2274;p48"/>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5" name="Google Shape;2275;p48"/>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276" name="Google Shape;2276;p48"/>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277" name="Google Shape;2277;p48"/>
            <p:cNvGrpSpPr/>
            <p:nvPr/>
          </p:nvGrpSpPr>
          <p:grpSpPr>
            <a:xfrm>
              <a:off x="7969043" y="643769"/>
              <a:ext cx="76535" cy="82747"/>
              <a:chOff x="8698868" y="1511081"/>
              <a:chExt cx="76535" cy="82747"/>
            </a:xfrm>
          </p:grpSpPr>
          <p:sp>
            <p:nvSpPr>
              <p:cNvPr id="2278" name="Google Shape;2278;p48"/>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79" name="Google Shape;2279;p48"/>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280" name="Google Shape;2280;p48"/>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1" name="Google Shape;2281;p48"/>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2" name="Google Shape;2282;p48"/>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283" name="Google Shape;2283;p48"/>
            <p:cNvGrpSpPr/>
            <p:nvPr/>
          </p:nvGrpSpPr>
          <p:grpSpPr>
            <a:xfrm rot="-1126754">
              <a:off x="6907678" y="151211"/>
              <a:ext cx="169061" cy="177304"/>
              <a:chOff x="4298580" y="207227"/>
              <a:chExt cx="169073" cy="177317"/>
            </a:xfrm>
          </p:grpSpPr>
          <p:sp>
            <p:nvSpPr>
              <p:cNvPr id="2284" name="Google Shape;2284;p48"/>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5" name="Google Shape;2285;p48"/>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6" name="Google Shape;2286;p48"/>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7" name="Google Shape;2287;p48"/>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8" name="Google Shape;2288;p48"/>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89" name="Google Shape;2289;p48"/>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290" name="Google Shape;2290;p48"/>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291" name="Google Shape;2291;p48"/>
            <p:cNvGrpSpPr/>
            <p:nvPr/>
          </p:nvGrpSpPr>
          <p:grpSpPr>
            <a:xfrm>
              <a:off x="7300043" y="422356"/>
              <a:ext cx="76535" cy="82747"/>
              <a:chOff x="8698868" y="1511081"/>
              <a:chExt cx="76535" cy="82747"/>
            </a:xfrm>
          </p:grpSpPr>
          <p:sp>
            <p:nvSpPr>
              <p:cNvPr id="2292" name="Google Shape;2292;p48"/>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293" name="Google Shape;2293;p48"/>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grpSp>
        <p:nvGrpSpPr>
          <p:cNvPr id="2298" name="Google Shape;2298;p49"/>
          <p:cNvGrpSpPr/>
          <p:nvPr/>
        </p:nvGrpSpPr>
        <p:grpSpPr>
          <a:xfrm rot="1178721">
            <a:off x="7125323" y="-146244"/>
            <a:ext cx="2947747" cy="794487"/>
            <a:chOff x="6196276" y="-6"/>
            <a:chExt cx="2947721" cy="794480"/>
          </a:xfrm>
        </p:grpSpPr>
        <p:sp>
          <p:nvSpPr>
            <p:cNvPr id="2299" name="Google Shape;2299;p49"/>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0" name="Google Shape;2300;p49"/>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1" name="Google Shape;2301;p49"/>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2" name="Google Shape;2302;p49"/>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3" name="Google Shape;2303;p49"/>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4" name="Google Shape;2304;p49"/>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5" name="Google Shape;2305;p49"/>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06" name="Google Shape;2306;p49"/>
            <p:cNvGrpSpPr/>
            <p:nvPr/>
          </p:nvGrpSpPr>
          <p:grpSpPr>
            <a:xfrm rot="-2902616">
              <a:off x="8711742" y="319606"/>
              <a:ext cx="169066" cy="177310"/>
              <a:chOff x="4298580" y="207227"/>
              <a:chExt cx="169073" cy="177317"/>
            </a:xfrm>
          </p:grpSpPr>
          <p:sp>
            <p:nvSpPr>
              <p:cNvPr id="2307" name="Google Shape;2307;p49"/>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8" name="Google Shape;2308;p49"/>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09" name="Google Shape;2309;p49"/>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0" name="Google Shape;2310;p49"/>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1" name="Google Shape;2311;p49"/>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2" name="Google Shape;2312;p49"/>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13" name="Google Shape;2313;p49"/>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14" name="Google Shape;2314;p49"/>
            <p:cNvGrpSpPr/>
            <p:nvPr/>
          </p:nvGrpSpPr>
          <p:grpSpPr>
            <a:xfrm>
              <a:off x="7969043" y="643769"/>
              <a:ext cx="76535" cy="82747"/>
              <a:chOff x="8698868" y="1511081"/>
              <a:chExt cx="76535" cy="82747"/>
            </a:xfrm>
          </p:grpSpPr>
          <p:sp>
            <p:nvSpPr>
              <p:cNvPr id="2315" name="Google Shape;2315;p49"/>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6" name="Google Shape;2316;p49"/>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17" name="Google Shape;2317;p49"/>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8" name="Google Shape;2318;p49"/>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19" name="Google Shape;2319;p49"/>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20" name="Google Shape;2320;p49"/>
            <p:cNvGrpSpPr/>
            <p:nvPr/>
          </p:nvGrpSpPr>
          <p:grpSpPr>
            <a:xfrm rot="-1126754">
              <a:off x="6907678" y="151211"/>
              <a:ext cx="169061" cy="177304"/>
              <a:chOff x="4298580" y="207227"/>
              <a:chExt cx="169073" cy="177317"/>
            </a:xfrm>
          </p:grpSpPr>
          <p:sp>
            <p:nvSpPr>
              <p:cNvPr id="2321" name="Google Shape;2321;p49"/>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22" name="Google Shape;2322;p49"/>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23" name="Google Shape;2323;p49"/>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24" name="Google Shape;2324;p49"/>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25" name="Google Shape;2325;p49"/>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26" name="Google Shape;2326;p49"/>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27" name="Google Shape;2327;p49"/>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28" name="Google Shape;2328;p49"/>
            <p:cNvGrpSpPr/>
            <p:nvPr/>
          </p:nvGrpSpPr>
          <p:grpSpPr>
            <a:xfrm>
              <a:off x="7300043" y="422356"/>
              <a:ext cx="76535" cy="82747"/>
              <a:chOff x="8698868" y="1511081"/>
              <a:chExt cx="76535" cy="82747"/>
            </a:xfrm>
          </p:grpSpPr>
          <p:sp>
            <p:nvSpPr>
              <p:cNvPr id="2329" name="Google Shape;2329;p49"/>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0" name="Google Shape;2330;p49"/>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grpSp>
        <p:nvGrpSpPr>
          <p:cNvPr id="2331" name="Google Shape;2331;p49"/>
          <p:cNvGrpSpPr/>
          <p:nvPr/>
        </p:nvGrpSpPr>
        <p:grpSpPr>
          <a:xfrm rot="5400000" flipH="1">
            <a:off x="-1250038" y="2628347"/>
            <a:ext cx="2509395" cy="794480"/>
            <a:chOff x="6196276" y="-6"/>
            <a:chExt cx="2947721" cy="794480"/>
          </a:xfrm>
        </p:grpSpPr>
        <p:sp>
          <p:nvSpPr>
            <p:cNvPr id="2332" name="Google Shape;2332;p49"/>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3" name="Google Shape;2333;p49"/>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4" name="Google Shape;2334;p49"/>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5" name="Google Shape;2335;p49"/>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6" name="Google Shape;2336;p49"/>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7" name="Google Shape;2337;p49"/>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38" name="Google Shape;2338;p49"/>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39" name="Google Shape;2339;p49"/>
            <p:cNvGrpSpPr/>
            <p:nvPr/>
          </p:nvGrpSpPr>
          <p:grpSpPr>
            <a:xfrm rot="-2902616">
              <a:off x="8711742" y="319606"/>
              <a:ext cx="169066" cy="177310"/>
              <a:chOff x="4298580" y="207227"/>
              <a:chExt cx="169073" cy="177317"/>
            </a:xfrm>
          </p:grpSpPr>
          <p:sp>
            <p:nvSpPr>
              <p:cNvPr id="2340" name="Google Shape;2340;p49"/>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1" name="Google Shape;2341;p49"/>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2" name="Google Shape;2342;p49"/>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3" name="Google Shape;2343;p49"/>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4" name="Google Shape;2344;p49"/>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5" name="Google Shape;2345;p49"/>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46" name="Google Shape;2346;p49"/>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47" name="Google Shape;2347;p49"/>
            <p:cNvGrpSpPr/>
            <p:nvPr/>
          </p:nvGrpSpPr>
          <p:grpSpPr>
            <a:xfrm>
              <a:off x="7969043" y="643769"/>
              <a:ext cx="76535" cy="82747"/>
              <a:chOff x="8698868" y="1511081"/>
              <a:chExt cx="76535" cy="82747"/>
            </a:xfrm>
          </p:grpSpPr>
          <p:sp>
            <p:nvSpPr>
              <p:cNvPr id="2348" name="Google Shape;2348;p49"/>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49" name="Google Shape;2349;p49"/>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50" name="Google Shape;2350;p49"/>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1" name="Google Shape;2351;p49"/>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2" name="Google Shape;2352;p49"/>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53" name="Google Shape;2353;p49"/>
            <p:cNvGrpSpPr/>
            <p:nvPr/>
          </p:nvGrpSpPr>
          <p:grpSpPr>
            <a:xfrm rot="-1126754">
              <a:off x="6907678" y="151211"/>
              <a:ext cx="169061" cy="177304"/>
              <a:chOff x="4298580" y="207227"/>
              <a:chExt cx="169073" cy="177317"/>
            </a:xfrm>
          </p:grpSpPr>
          <p:sp>
            <p:nvSpPr>
              <p:cNvPr id="2354" name="Google Shape;2354;p49"/>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5" name="Google Shape;2355;p49"/>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6" name="Google Shape;2356;p49"/>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7" name="Google Shape;2357;p49"/>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8" name="Google Shape;2358;p49"/>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59" name="Google Shape;2359;p49"/>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360" name="Google Shape;2360;p49"/>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361" name="Google Shape;2361;p49"/>
            <p:cNvGrpSpPr/>
            <p:nvPr/>
          </p:nvGrpSpPr>
          <p:grpSpPr>
            <a:xfrm>
              <a:off x="7300043" y="422356"/>
              <a:ext cx="76535" cy="82747"/>
              <a:chOff x="8698868" y="1511081"/>
              <a:chExt cx="76535" cy="82747"/>
            </a:xfrm>
          </p:grpSpPr>
          <p:sp>
            <p:nvSpPr>
              <p:cNvPr id="2362" name="Google Shape;2362;p49"/>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63" name="Google Shape;2363;p49"/>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
        <p:nvSpPr>
          <p:cNvPr id="2365" name="Google Shape;2365;p49"/>
          <p:cNvSpPr txBox="1"/>
          <p:nvPr/>
        </p:nvSpPr>
        <p:spPr>
          <a:xfrm>
            <a:off x="4944550" y="315000"/>
            <a:ext cx="3860400" cy="841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chemeClr val="dk1"/>
                </a:solidFill>
                <a:latin typeface="Open Sans"/>
                <a:ea typeface="Open Sans"/>
                <a:cs typeface="Open Sans"/>
                <a:sym typeface="Open Sans"/>
              </a:rPr>
              <a:t>…are not exclusively for big kids.</a:t>
            </a:r>
            <a:endParaRPr sz="1800">
              <a:solidFill>
                <a:schemeClr val="dk1"/>
              </a:solidFill>
              <a:latin typeface="Open Sans"/>
              <a:ea typeface="Open Sans"/>
              <a:cs typeface="Open Sans"/>
              <a:sym typeface="Open Sans"/>
            </a:endParaRPr>
          </a:p>
        </p:txBody>
      </p:sp>
      <p:pic>
        <p:nvPicPr>
          <p:cNvPr id="2366" name="Google Shape;2366;p49"/>
          <p:cNvPicPr preferRelativeResize="0"/>
          <p:nvPr/>
        </p:nvPicPr>
        <p:blipFill>
          <a:blip r:embed="rId4">
            <a:alphaModFix/>
          </a:blip>
          <a:srcRect l="8704" t="2487" b="3856"/>
          <a:stretch/>
        </p:blipFill>
        <p:spPr>
          <a:xfrm>
            <a:off x="3156586" y="1272902"/>
            <a:ext cx="2912699" cy="256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67" name="Google Shape;2367;p49"/>
          <p:cNvPicPr preferRelativeResize="0"/>
          <p:nvPr/>
        </p:nvPicPr>
        <p:blipFill rotWithShape="1">
          <a:blip r:embed="rId5"/>
          <a:srcRect l="20313" t="14287" r="9602" b="16482"/>
          <a:stretch/>
        </p:blipFill>
        <p:spPr>
          <a:xfrm>
            <a:off x="6352532" y="996140"/>
            <a:ext cx="2211974" cy="2043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68" name="Google Shape;2368;p49"/>
          <p:cNvPicPr preferRelativeResize="0"/>
          <p:nvPr/>
        </p:nvPicPr>
        <p:blipFill rotWithShape="1">
          <a:blip r:embed="rId6">
            <a:alphaModFix/>
          </a:blip>
          <a:srcRect l="12679" t="10738"/>
          <a:stretch/>
        </p:blipFill>
        <p:spPr>
          <a:xfrm>
            <a:off x="458035" y="1021406"/>
            <a:ext cx="2336999" cy="34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69" name="Google Shape;2369;p49"/>
          <p:cNvPicPr preferRelativeResize="0"/>
          <p:nvPr/>
        </p:nvPicPr>
        <p:blipFill rotWithShape="1">
          <a:blip r:embed="rId7">
            <a:alphaModFix/>
          </a:blip>
          <a:srcRect t="12170" b="12389"/>
          <a:stretch/>
        </p:blipFill>
        <p:spPr>
          <a:xfrm>
            <a:off x="6600531" y="3139159"/>
            <a:ext cx="1650760" cy="12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hlinkClick r:id="rId8"/>
            <a:extLst>
              <a:ext uri="{FF2B5EF4-FFF2-40B4-BE49-F238E27FC236}">
                <a16:creationId xmlns:a16="http://schemas.microsoft.com/office/drawing/2014/main" id="{AE09BE38-D83D-1AB0-4196-4D96F9927957}"/>
              </a:ext>
            </a:extLst>
          </p:cNvPr>
          <p:cNvPicPr>
            <a:picLocks noChangeAspect="1"/>
          </p:cNvPicPr>
          <p:nvPr/>
        </p:nvPicPr>
        <p:blipFill>
          <a:blip r:embed="rId9"/>
          <a:stretch>
            <a:fillRect/>
          </a:stretch>
        </p:blipFill>
        <p:spPr>
          <a:xfrm rot="724613">
            <a:off x="5730952" y="660036"/>
            <a:ext cx="2807996" cy="3509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64" name="Google Shape;2364;p49"/>
          <p:cNvSpPr txBox="1">
            <a:spLocks noGrp="1"/>
          </p:cNvSpPr>
          <p:nvPr>
            <p:ph type="title"/>
          </p:nvPr>
        </p:nvSpPr>
        <p:spPr>
          <a:xfrm>
            <a:off x="401900" y="222525"/>
            <a:ext cx="8520600" cy="841800"/>
          </a:xfrm>
          <a:prstGeom prst="rect">
            <a:avLst/>
          </a:prstGeom>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sz="4000" dirty="0">
                <a:latin typeface="Open Sans"/>
                <a:ea typeface="Open Sans"/>
                <a:cs typeface="Open Sans"/>
                <a:sym typeface="Open Sans"/>
              </a:rPr>
              <a:t>“Big Kid” Skills</a:t>
            </a:r>
            <a:endParaRPr sz="4000" dirty="0">
              <a:latin typeface="Open Sans"/>
              <a:ea typeface="Open Sans"/>
              <a:cs typeface="Open Sans"/>
              <a:sym typeface="Open Sans"/>
            </a:endParaRPr>
          </a:p>
        </p:txBody>
      </p:sp>
      <p:pic>
        <p:nvPicPr>
          <p:cNvPr id="9" name="Picture 8">
            <a:extLst>
              <a:ext uri="{FF2B5EF4-FFF2-40B4-BE49-F238E27FC236}">
                <a16:creationId xmlns:a16="http://schemas.microsoft.com/office/drawing/2014/main" id="{6A254352-B660-E9BC-FCEB-254AAC8FD421}"/>
              </a:ext>
            </a:extLst>
          </p:cNvPr>
          <p:cNvPicPr>
            <a:picLocks noChangeAspect="1"/>
          </p:cNvPicPr>
          <p:nvPr/>
        </p:nvPicPr>
        <p:blipFill>
          <a:blip r:embed="rId10"/>
          <a:srcRect/>
          <a:stretch/>
        </p:blipFill>
        <p:spPr>
          <a:xfrm rot="21167167">
            <a:off x="635697" y="1055345"/>
            <a:ext cx="2335007" cy="349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48C0A07-A056-B4CD-CE47-C7885782E038}"/>
              </a:ext>
            </a:extLst>
          </p:cNvPr>
          <p:cNvPicPr>
            <a:picLocks noChangeAspect="1"/>
          </p:cNvPicPr>
          <p:nvPr/>
        </p:nvPicPr>
        <p:blipFill>
          <a:blip r:embed="rId11"/>
          <a:srcRect/>
          <a:stretch/>
        </p:blipFill>
        <p:spPr>
          <a:xfrm rot="189479">
            <a:off x="2885968" y="1011030"/>
            <a:ext cx="3054319" cy="2038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BCCD289-799D-BD52-2E7B-E79CACF8E17E}"/>
              </a:ext>
            </a:extLst>
          </p:cNvPr>
          <p:cNvPicPr>
            <a:picLocks noChangeAspect="1"/>
          </p:cNvPicPr>
          <p:nvPr/>
        </p:nvPicPr>
        <p:blipFill>
          <a:blip r:embed="rId12"/>
          <a:srcRect/>
          <a:stretch/>
        </p:blipFill>
        <p:spPr>
          <a:xfrm rot="21315171">
            <a:off x="3116024" y="3237032"/>
            <a:ext cx="2444544" cy="1375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36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6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6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36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 grpId="0"/>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A25F-9999-F320-9DC8-AB1F0445AD81}"/>
            </a:ext>
          </a:extLst>
        </p:cNvPr>
        <p:cNvGrpSpPr/>
        <p:nvPr/>
      </p:nvGrpSpPr>
      <p:grpSpPr>
        <a:xfrm>
          <a:off x="0" y="0"/>
          <a:ext cx="0" cy="0"/>
          <a:chOff x="0" y="0"/>
          <a:chExt cx="0" cy="0"/>
        </a:xfrm>
      </p:grpSpPr>
      <p:grpSp>
        <p:nvGrpSpPr>
          <p:cNvPr id="2" name="Google Shape;1884;p46">
            <a:extLst>
              <a:ext uri="{FF2B5EF4-FFF2-40B4-BE49-F238E27FC236}">
                <a16:creationId xmlns:a16="http://schemas.microsoft.com/office/drawing/2014/main" id="{2D287D27-ACB7-E49F-61C7-0E70BC7B8554}"/>
              </a:ext>
            </a:extLst>
          </p:cNvPr>
          <p:cNvGrpSpPr/>
          <p:nvPr/>
        </p:nvGrpSpPr>
        <p:grpSpPr>
          <a:xfrm rot="20537144">
            <a:off x="-400162" y="34223"/>
            <a:ext cx="3421877" cy="958876"/>
            <a:chOff x="6196276" y="-6"/>
            <a:chExt cx="2947721" cy="794480"/>
          </a:xfrm>
        </p:grpSpPr>
        <p:sp>
          <p:nvSpPr>
            <p:cNvPr id="3" name="Google Shape;1885;p46">
              <a:extLst>
                <a:ext uri="{FF2B5EF4-FFF2-40B4-BE49-F238E27FC236}">
                  <a16:creationId xmlns:a16="http://schemas.microsoft.com/office/drawing/2014/main" id="{86C2E4EB-C3EE-40BE-9164-4A392ED7F0F0}"/>
                </a:ext>
              </a:extLst>
            </p:cNvPr>
            <p:cNvSpPr/>
            <p:nvPr/>
          </p:nvSpPr>
          <p:spPr>
            <a:xfrm>
              <a:off x="7616430" y="312761"/>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 name="Google Shape;1886;p46">
              <a:extLst>
                <a:ext uri="{FF2B5EF4-FFF2-40B4-BE49-F238E27FC236}">
                  <a16:creationId xmlns:a16="http://schemas.microsoft.com/office/drawing/2014/main" id="{58DB60D8-6854-70BB-0FE4-92DEA8F8494F}"/>
                </a:ext>
              </a:extLst>
            </p:cNvPr>
            <p:cNvSpPr/>
            <p:nvPr/>
          </p:nvSpPr>
          <p:spPr>
            <a:xfrm>
              <a:off x="815638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 name="Google Shape;1887;p46">
              <a:extLst>
                <a:ext uri="{FF2B5EF4-FFF2-40B4-BE49-F238E27FC236}">
                  <a16:creationId xmlns:a16="http://schemas.microsoft.com/office/drawing/2014/main" id="{2B47BF08-4D93-D1D2-418B-984D07D837C7}"/>
                </a:ext>
              </a:extLst>
            </p:cNvPr>
            <p:cNvSpPr/>
            <p:nvPr/>
          </p:nvSpPr>
          <p:spPr>
            <a:xfrm>
              <a:off x="8325572" y="35099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 name="Google Shape;1888;p46">
              <a:extLst>
                <a:ext uri="{FF2B5EF4-FFF2-40B4-BE49-F238E27FC236}">
                  <a16:creationId xmlns:a16="http://schemas.microsoft.com/office/drawing/2014/main" id="{769C22A0-91D2-ECC7-DF86-811743E941A9}"/>
                </a:ext>
              </a:extLst>
            </p:cNvPr>
            <p:cNvSpPr/>
            <p:nvPr/>
          </p:nvSpPr>
          <p:spPr>
            <a:xfrm>
              <a:off x="9012226" y="256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7" name="Google Shape;1889;p46">
              <a:extLst>
                <a:ext uri="{FF2B5EF4-FFF2-40B4-BE49-F238E27FC236}">
                  <a16:creationId xmlns:a16="http://schemas.microsoft.com/office/drawing/2014/main" id="{530A6612-17D1-DEF7-8AE3-33C24B7273A0}"/>
                </a:ext>
              </a:extLst>
            </p:cNvPr>
            <p:cNvSpPr/>
            <p:nvPr/>
          </p:nvSpPr>
          <p:spPr>
            <a:xfrm>
              <a:off x="8894635" y="64688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1" name="Google Shape;1890;p46">
              <a:extLst>
                <a:ext uri="{FF2B5EF4-FFF2-40B4-BE49-F238E27FC236}">
                  <a16:creationId xmlns:a16="http://schemas.microsoft.com/office/drawing/2014/main" id="{108BDDE6-ADDA-22F8-8654-DB0BE915C31C}"/>
                </a:ext>
              </a:extLst>
            </p:cNvPr>
            <p:cNvSpPr/>
            <p:nvPr/>
          </p:nvSpPr>
          <p:spPr>
            <a:xfrm>
              <a:off x="8566472" y="-6"/>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2" name="Google Shape;1891;p46">
              <a:extLst>
                <a:ext uri="{FF2B5EF4-FFF2-40B4-BE49-F238E27FC236}">
                  <a16:creationId xmlns:a16="http://schemas.microsoft.com/office/drawing/2014/main" id="{0E0E2BFF-563A-2979-698C-32691F3BEEE7}"/>
                </a:ext>
              </a:extLst>
            </p:cNvPr>
            <p:cNvSpPr/>
            <p:nvPr/>
          </p:nvSpPr>
          <p:spPr>
            <a:xfrm>
              <a:off x="7823747" y="117531"/>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3" name="Google Shape;1892;p46">
              <a:extLst>
                <a:ext uri="{FF2B5EF4-FFF2-40B4-BE49-F238E27FC236}">
                  <a16:creationId xmlns:a16="http://schemas.microsoft.com/office/drawing/2014/main" id="{2A5B697C-36E8-F380-6B5A-D47EA05128B9}"/>
                </a:ext>
              </a:extLst>
            </p:cNvPr>
            <p:cNvGrpSpPr/>
            <p:nvPr/>
          </p:nvGrpSpPr>
          <p:grpSpPr>
            <a:xfrm rot="-2902616">
              <a:off x="8711742" y="319606"/>
              <a:ext cx="169066" cy="177310"/>
              <a:chOff x="4298580" y="207227"/>
              <a:chExt cx="169073" cy="177317"/>
            </a:xfrm>
          </p:grpSpPr>
          <p:sp>
            <p:nvSpPr>
              <p:cNvPr id="32" name="Google Shape;1893;p46">
                <a:extLst>
                  <a:ext uri="{FF2B5EF4-FFF2-40B4-BE49-F238E27FC236}">
                    <a16:creationId xmlns:a16="http://schemas.microsoft.com/office/drawing/2014/main" id="{4E839FF7-0C42-8EEC-BFA0-4477D886F433}"/>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 name="Google Shape;1894;p46">
                <a:extLst>
                  <a:ext uri="{FF2B5EF4-FFF2-40B4-BE49-F238E27FC236}">
                    <a16:creationId xmlns:a16="http://schemas.microsoft.com/office/drawing/2014/main" id="{D92E414B-117A-643A-A881-2B2AB07DBE8D}"/>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 name="Google Shape;1895;p46">
                <a:extLst>
                  <a:ext uri="{FF2B5EF4-FFF2-40B4-BE49-F238E27FC236}">
                    <a16:creationId xmlns:a16="http://schemas.microsoft.com/office/drawing/2014/main" id="{4BB66EDA-77B5-F9C1-2A71-6F649B21A088}"/>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 name="Google Shape;1896;p46">
                <a:extLst>
                  <a:ext uri="{FF2B5EF4-FFF2-40B4-BE49-F238E27FC236}">
                    <a16:creationId xmlns:a16="http://schemas.microsoft.com/office/drawing/2014/main" id="{07D94BAA-CE45-6612-5625-4FEE54657AAD}"/>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 name="Google Shape;1897;p46">
                <a:extLst>
                  <a:ext uri="{FF2B5EF4-FFF2-40B4-BE49-F238E27FC236}">
                    <a16:creationId xmlns:a16="http://schemas.microsoft.com/office/drawing/2014/main" id="{7A49384F-9E2A-C82C-E77E-402CAAF688BE}"/>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 name="Google Shape;1898;p46">
                <a:extLst>
                  <a:ext uri="{FF2B5EF4-FFF2-40B4-BE49-F238E27FC236}">
                    <a16:creationId xmlns:a16="http://schemas.microsoft.com/office/drawing/2014/main" id="{EE15071D-F9D6-FAFB-02F3-886F92B16D30}"/>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4" name="Google Shape;1899;p46">
              <a:extLst>
                <a:ext uri="{FF2B5EF4-FFF2-40B4-BE49-F238E27FC236}">
                  <a16:creationId xmlns:a16="http://schemas.microsoft.com/office/drawing/2014/main" id="{CDE052E6-CF88-FB04-C5A4-D73BA9B329E7}"/>
                </a:ext>
              </a:extLst>
            </p:cNvPr>
            <p:cNvSpPr/>
            <p:nvPr/>
          </p:nvSpPr>
          <p:spPr>
            <a:xfrm>
              <a:off x="8525501" y="66827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5" name="Google Shape;1900;p46">
              <a:extLst>
                <a:ext uri="{FF2B5EF4-FFF2-40B4-BE49-F238E27FC236}">
                  <a16:creationId xmlns:a16="http://schemas.microsoft.com/office/drawing/2014/main" id="{34334145-F25D-FD9F-05C2-24ABFFF2FDB3}"/>
                </a:ext>
              </a:extLst>
            </p:cNvPr>
            <p:cNvGrpSpPr/>
            <p:nvPr/>
          </p:nvGrpSpPr>
          <p:grpSpPr>
            <a:xfrm>
              <a:off x="7969043" y="643769"/>
              <a:ext cx="76535" cy="82747"/>
              <a:chOff x="8698868" y="1511081"/>
              <a:chExt cx="76535" cy="82747"/>
            </a:xfrm>
          </p:grpSpPr>
          <p:sp>
            <p:nvSpPr>
              <p:cNvPr id="30" name="Google Shape;1901;p46">
                <a:extLst>
                  <a:ext uri="{FF2B5EF4-FFF2-40B4-BE49-F238E27FC236}">
                    <a16:creationId xmlns:a16="http://schemas.microsoft.com/office/drawing/2014/main" id="{F7983885-B369-ADB5-2001-F3340904A91F}"/>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 name="Google Shape;1902;p46">
                <a:extLst>
                  <a:ext uri="{FF2B5EF4-FFF2-40B4-BE49-F238E27FC236}">
                    <a16:creationId xmlns:a16="http://schemas.microsoft.com/office/drawing/2014/main" id="{124C1DB7-EE96-4389-5DBC-FE052D0E02D5}"/>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16" name="Google Shape;1903;p46">
              <a:extLst>
                <a:ext uri="{FF2B5EF4-FFF2-40B4-BE49-F238E27FC236}">
                  <a16:creationId xmlns:a16="http://schemas.microsoft.com/office/drawing/2014/main" id="{5974451D-17C2-0F05-9157-BE6531406FC6}"/>
                </a:ext>
              </a:extLst>
            </p:cNvPr>
            <p:cNvSpPr/>
            <p:nvPr/>
          </p:nvSpPr>
          <p:spPr>
            <a:xfrm>
              <a:off x="7336438"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7" name="Google Shape;1904;p46">
              <a:extLst>
                <a:ext uri="{FF2B5EF4-FFF2-40B4-BE49-F238E27FC236}">
                  <a16:creationId xmlns:a16="http://schemas.microsoft.com/office/drawing/2014/main" id="{3DDBFC98-90A6-3D3D-0F66-B21BCFE6B1DF}"/>
                </a:ext>
              </a:extLst>
            </p:cNvPr>
            <p:cNvSpPr/>
            <p:nvPr/>
          </p:nvSpPr>
          <p:spPr>
            <a:xfrm>
              <a:off x="6196276" y="30483"/>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rgbClr val="FBCF6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18" name="Google Shape;1905;p46">
              <a:extLst>
                <a:ext uri="{FF2B5EF4-FFF2-40B4-BE49-F238E27FC236}">
                  <a16:creationId xmlns:a16="http://schemas.microsoft.com/office/drawing/2014/main" id="{0DC597EF-B97B-208D-7B61-D3DAC6B02CC1}"/>
                </a:ext>
              </a:extLst>
            </p:cNvPr>
            <p:cNvSpPr/>
            <p:nvPr/>
          </p:nvSpPr>
          <p:spPr>
            <a:xfrm rot="2700000">
              <a:off x="6574836" y="156681"/>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19" name="Google Shape;1906;p46">
              <a:extLst>
                <a:ext uri="{FF2B5EF4-FFF2-40B4-BE49-F238E27FC236}">
                  <a16:creationId xmlns:a16="http://schemas.microsoft.com/office/drawing/2014/main" id="{BDFEEE07-CA32-2DC1-C1E0-298317F9A50D}"/>
                </a:ext>
              </a:extLst>
            </p:cNvPr>
            <p:cNvGrpSpPr/>
            <p:nvPr/>
          </p:nvGrpSpPr>
          <p:grpSpPr>
            <a:xfrm rot="-1126754">
              <a:off x="6907678" y="151211"/>
              <a:ext cx="169061" cy="177304"/>
              <a:chOff x="4298580" y="207227"/>
              <a:chExt cx="169073" cy="177317"/>
            </a:xfrm>
          </p:grpSpPr>
          <p:sp>
            <p:nvSpPr>
              <p:cNvPr id="24" name="Google Shape;1907;p46">
                <a:extLst>
                  <a:ext uri="{FF2B5EF4-FFF2-40B4-BE49-F238E27FC236}">
                    <a16:creationId xmlns:a16="http://schemas.microsoft.com/office/drawing/2014/main" id="{CBE5DABD-661B-67AA-FD83-DBB2E9D502FF}"/>
                  </a:ext>
                </a:extLst>
              </p:cNvPr>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 name="Google Shape;1908;p46">
                <a:extLst>
                  <a:ext uri="{FF2B5EF4-FFF2-40B4-BE49-F238E27FC236}">
                    <a16:creationId xmlns:a16="http://schemas.microsoft.com/office/drawing/2014/main" id="{4A77F442-755A-E3FF-2D4C-A4F3EB962E58}"/>
                  </a:ext>
                </a:extLst>
              </p:cNvPr>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 name="Google Shape;1909;p46">
                <a:extLst>
                  <a:ext uri="{FF2B5EF4-FFF2-40B4-BE49-F238E27FC236}">
                    <a16:creationId xmlns:a16="http://schemas.microsoft.com/office/drawing/2014/main" id="{8BF9EC8F-5C37-CA74-A7C8-88586FDE6263}"/>
                  </a:ext>
                </a:extLst>
              </p:cNvPr>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 name="Google Shape;1910;p46">
                <a:extLst>
                  <a:ext uri="{FF2B5EF4-FFF2-40B4-BE49-F238E27FC236}">
                    <a16:creationId xmlns:a16="http://schemas.microsoft.com/office/drawing/2014/main" id="{B6A54563-F736-E6FF-B34D-89BA3B4C95E7}"/>
                  </a:ext>
                </a:extLst>
              </p:cNvPr>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 name="Google Shape;1911;p46">
                <a:extLst>
                  <a:ext uri="{FF2B5EF4-FFF2-40B4-BE49-F238E27FC236}">
                    <a16:creationId xmlns:a16="http://schemas.microsoft.com/office/drawing/2014/main" id="{5BCC1B0E-CBA6-AE13-A39D-107BAA93C348}"/>
                  </a:ext>
                </a:extLst>
              </p:cNvPr>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 name="Google Shape;1912;p46">
                <a:extLst>
                  <a:ext uri="{FF2B5EF4-FFF2-40B4-BE49-F238E27FC236}">
                    <a16:creationId xmlns:a16="http://schemas.microsoft.com/office/drawing/2014/main" id="{E2EACC35-AFF6-2DCD-AF9A-AEC13E33DFB7}"/>
                  </a:ext>
                </a:extLst>
              </p:cNvPr>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20" name="Google Shape;1913;p46">
              <a:extLst>
                <a:ext uri="{FF2B5EF4-FFF2-40B4-BE49-F238E27FC236}">
                  <a16:creationId xmlns:a16="http://schemas.microsoft.com/office/drawing/2014/main" id="{3428CF18-7057-657D-42BF-1EBCC6BDFD88}"/>
                </a:ext>
              </a:extLst>
            </p:cNvPr>
            <p:cNvSpPr/>
            <p:nvPr/>
          </p:nvSpPr>
          <p:spPr>
            <a:xfrm rot="2700000">
              <a:off x="8071298" y="351006"/>
              <a:ext cx="54329" cy="7652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21" name="Google Shape;1914;p46">
              <a:extLst>
                <a:ext uri="{FF2B5EF4-FFF2-40B4-BE49-F238E27FC236}">
                  <a16:creationId xmlns:a16="http://schemas.microsoft.com/office/drawing/2014/main" id="{085FEC86-6F94-F2F2-409D-802E349A6C88}"/>
                </a:ext>
              </a:extLst>
            </p:cNvPr>
            <p:cNvGrpSpPr/>
            <p:nvPr/>
          </p:nvGrpSpPr>
          <p:grpSpPr>
            <a:xfrm>
              <a:off x="7300043" y="422356"/>
              <a:ext cx="76535" cy="82747"/>
              <a:chOff x="8698868" y="1511081"/>
              <a:chExt cx="76535" cy="82747"/>
            </a:xfrm>
          </p:grpSpPr>
          <p:sp>
            <p:nvSpPr>
              <p:cNvPr id="22" name="Google Shape;1915;p46">
                <a:extLst>
                  <a:ext uri="{FF2B5EF4-FFF2-40B4-BE49-F238E27FC236}">
                    <a16:creationId xmlns:a16="http://schemas.microsoft.com/office/drawing/2014/main" id="{1CB617ED-1EA9-24CC-1B6F-F4DAA4502950}"/>
                  </a:ext>
                </a:extLst>
              </p:cNvPr>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3" name="Google Shape;1916;p46">
                <a:extLst>
                  <a:ext uri="{FF2B5EF4-FFF2-40B4-BE49-F238E27FC236}">
                    <a16:creationId xmlns:a16="http://schemas.microsoft.com/office/drawing/2014/main" id="{9BC5145A-E23A-E8F7-2E87-6C42BFF453D4}"/>
                  </a:ext>
                </a:extLst>
              </p:cNvPr>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sp>
        <p:nvSpPr>
          <p:cNvPr id="8" name="Title 7">
            <a:extLst>
              <a:ext uri="{FF2B5EF4-FFF2-40B4-BE49-F238E27FC236}">
                <a16:creationId xmlns:a16="http://schemas.microsoft.com/office/drawing/2014/main" id="{244699E6-78E7-B6D1-1E44-7DB6B7DDD05F}"/>
              </a:ext>
            </a:extLst>
          </p:cNvPr>
          <p:cNvSpPr>
            <a:spLocks noGrp="1"/>
          </p:cNvSpPr>
          <p:nvPr>
            <p:ph type="title"/>
          </p:nvPr>
        </p:nvSpPr>
        <p:spPr>
          <a:xfrm>
            <a:off x="2374811" y="227311"/>
            <a:ext cx="4394379" cy="572700"/>
          </a:xfrm>
        </p:spPr>
        <p:txBody>
          <a:bodyPr>
            <a:normAutofit/>
          </a:bodyPr>
          <a:lstStyle/>
          <a:p>
            <a:pPr algn="ctr"/>
            <a:r>
              <a:rPr lang="en-US" sz="3000" dirty="0"/>
              <a:t>So, how did it go?</a:t>
            </a:r>
          </a:p>
        </p:txBody>
      </p:sp>
      <p:sp>
        <p:nvSpPr>
          <p:cNvPr id="9" name="Text Placeholder 8">
            <a:extLst>
              <a:ext uri="{FF2B5EF4-FFF2-40B4-BE49-F238E27FC236}">
                <a16:creationId xmlns:a16="http://schemas.microsoft.com/office/drawing/2014/main" id="{87B208D3-F4CB-955B-47B8-BFA16ED12907}"/>
              </a:ext>
            </a:extLst>
          </p:cNvPr>
          <p:cNvSpPr>
            <a:spLocks noGrp="1"/>
          </p:cNvSpPr>
          <p:nvPr>
            <p:ph type="body" idx="1"/>
          </p:nvPr>
        </p:nvSpPr>
        <p:spPr>
          <a:xfrm>
            <a:off x="246742" y="788511"/>
            <a:ext cx="4717144" cy="4232729"/>
          </a:xfrm>
        </p:spPr>
        <p:txBody>
          <a:bodyPr>
            <a:noAutofit/>
          </a:bodyPr>
          <a:lstStyle/>
          <a:p>
            <a:pPr marL="139700" indent="0">
              <a:buNone/>
            </a:pPr>
            <a:r>
              <a:rPr lang="en-US" sz="2400" dirty="0"/>
              <a:t>Learning Intentions</a:t>
            </a:r>
          </a:p>
          <a:p>
            <a:pPr>
              <a:buClr>
                <a:srgbClr val="00B050"/>
              </a:buClr>
              <a:buSzPct val="100000"/>
              <a:buFont typeface="Wingdings" panose="05000000000000000000" pitchFamily="2" charset="2"/>
              <a:buChar char="ü"/>
            </a:pPr>
            <a:r>
              <a:rPr lang="en-US" sz="2200" dirty="0"/>
              <a:t>Review the stages of literacy development </a:t>
            </a:r>
          </a:p>
          <a:p>
            <a:pPr>
              <a:buClr>
                <a:srgbClr val="00B050"/>
              </a:buClr>
              <a:buSzPct val="100000"/>
              <a:buFont typeface="Wingdings" panose="05000000000000000000" pitchFamily="2" charset="2"/>
              <a:buChar char="ü"/>
            </a:pPr>
            <a:r>
              <a:rPr lang="en-US" sz="2200" dirty="0"/>
              <a:t>Identify the stages of literacy I most frequently target during instruction</a:t>
            </a:r>
          </a:p>
          <a:p>
            <a:pPr>
              <a:buClr>
                <a:srgbClr val="00B050"/>
              </a:buClr>
              <a:buSzPct val="100000"/>
              <a:buFont typeface="Wingdings" panose="05000000000000000000" pitchFamily="2" charset="2"/>
              <a:buChar char="ü"/>
            </a:pPr>
            <a:r>
              <a:rPr lang="en-US" sz="2200" dirty="0"/>
              <a:t>Identify the early learning skills that are the highest indicators of long-term literacy success</a:t>
            </a:r>
          </a:p>
          <a:p>
            <a:pPr>
              <a:buClr>
                <a:srgbClr val="00B050"/>
              </a:buClr>
              <a:buSzPct val="100000"/>
              <a:buFont typeface="Wingdings" panose="05000000000000000000" pitchFamily="2" charset="2"/>
              <a:buChar char="ü"/>
            </a:pPr>
            <a:r>
              <a:rPr lang="en-US" sz="2200" dirty="0"/>
              <a:t>Draw meaningful connections from theory to practice</a:t>
            </a:r>
          </a:p>
          <a:p>
            <a:endParaRPr lang="en-US" sz="2400" dirty="0"/>
          </a:p>
          <a:p>
            <a:endParaRPr lang="en-US" sz="2400" dirty="0"/>
          </a:p>
        </p:txBody>
      </p:sp>
      <p:sp>
        <p:nvSpPr>
          <p:cNvPr id="10" name="Text Placeholder 9">
            <a:extLst>
              <a:ext uri="{FF2B5EF4-FFF2-40B4-BE49-F238E27FC236}">
                <a16:creationId xmlns:a16="http://schemas.microsoft.com/office/drawing/2014/main" id="{8C200318-2F43-97C1-8720-299C190F3814}"/>
              </a:ext>
            </a:extLst>
          </p:cNvPr>
          <p:cNvSpPr>
            <a:spLocks noGrp="1"/>
          </p:cNvSpPr>
          <p:nvPr>
            <p:ph type="body" idx="2"/>
          </p:nvPr>
        </p:nvSpPr>
        <p:spPr>
          <a:xfrm>
            <a:off x="4804230" y="788511"/>
            <a:ext cx="4093028" cy="4087586"/>
          </a:xfrm>
        </p:spPr>
        <p:txBody>
          <a:bodyPr>
            <a:noAutofit/>
          </a:bodyPr>
          <a:lstStyle/>
          <a:p>
            <a:pPr marL="139700" indent="0">
              <a:buNone/>
            </a:pPr>
            <a:r>
              <a:rPr lang="en-US" sz="2400" dirty="0"/>
              <a:t>Success Criteria</a:t>
            </a:r>
          </a:p>
          <a:p>
            <a:pPr>
              <a:buClr>
                <a:srgbClr val="00B050"/>
              </a:buClr>
              <a:buSzPct val="100000"/>
              <a:buFont typeface="Wingdings" panose="05000000000000000000" pitchFamily="2" charset="2"/>
              <a:buChar char="ü"/>
            </a:pPr>
            <a:r>
              <a:rPr lang="en-US" sz="2200" dirty="0"/>
              <a:t>Identify &amp; describe one or more instructional strategy I can use to build student skills using developmentally informed interactions</a:t>
            </a:r>
          </a:p>
          <a:p>
            <a:pPr>
              <a:buClr>
                <a:srgbClr val="00B050"/>
              </a:buClr>
              <a:buSzPct val="100000"/>
              <a:buFont typeface="Wingdings" panose="05000000000000000000" pitchFamily="2" charset="2"/>
              <a:buChar char="ü"/>
            </a:pPr>
            <a:r>
              <a:rPr lang="en-US" sz="2200" dirty="0"/>
              <a:t>Describe how the highest-indicator skills develop across the early grades (preschool – 2</a:t>
            </a:r>
            <a:r>
              <a:rPr lang="en-US" sz="2200" baseline="30000" dirty="0"/>
              <a:t>nd</a:t>
            </a:r>
            <a:r>
              <a:rPr lang="en-US" sz="2200" dirty="0"/>
              <a:t> grade)</a:t>
            </a:r>
          </a:p>
        </p:txBody>
      </p:sp>
    </p:spTree>
    <p:extLst>
      <p:ext uri="{BB962C8B-B14F-4D97-AF65-F5344CB8AC3E}">
        <p14:creationId xmlns:p14="http://schemas.microsoft.com/office/powerpoint/2010/main" val="1158963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0"/>
          <p:cNvSpPr txBox="1">
            <a:spLocks noGrp="1"/>
          </p:cNvSpPr>
          <p:nvPr>
            <p:ph type="title"/>
          </p:nvPr>
        </p:nvSpPr>
        <p:spPr>
          <a:xfrm>
            <a:off x="129225" y="502875"/>
            <a:ext cx="5082674" cy="1100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u="sng" dirty="0">
                <a:solidFill>
                  <a:schemeClr val="hlink"/>
                </a:solidFill>
                <a:hlinkClick r:id="rId3"/>
              </a:rPr>
              <a:t>Joyful Journeys Facebook Group</a:t>
            </a:r>
            <a:endParaRPr dirty="0"/>
          </a:p>
        </p:txBody>
      </p:sp>
      <p:pic>
        <p:nvPicPr>
          <p:cNvPr id="200" name="Google Shape;200;p20"/>
          <p:cNvPicPr preferRelativeResize="0"/>
          <p:nvPr/>
        </p:nvPicPr>
        <p:blipFill>
          <a:blip r:embed="rId4">
            <a:alphaModFix/>
          </a:blip>
          <a:stretch>
            <a:fillRect/>
          </a:stretch>
        </p:blipFill>
        <p:spPr>
          <a:xfrm>
            <a:off x="5433825" y="865650"/>
            <a:ext cx="3378723" cy="3412175"/>
          </a:xfrm>
          <a:prstGeom prst="rect">
            <a:avLst/>
          </a:prstGeom>
          <a:noFill/>
          <a:ln>
            <a:noFill/>
          </a:ln>
        </p:spPr>
      </p:pic>
      <p:pic>
        <p:nvPicPr>
          <p:cNvPr id="201" name="Google Shape;201;p20"/>
          <p:cNvPicPr preferRelativeResize="0"/>
          <p:nvPr/>
        </p:nvPicPr>
        <p:blipFill>
          <a:blip r:embed="rId5">
            <a:alphaModFix/>
          </a:blip>
          <a:stretch>
            <a:fillRect/>
          </a:stretch>
        </p:blipFill>
        <p:spPr>
          <a:xfrm>
            <a:off x="129225" y="1964500"/>
            <a:ext cx="5082674" cy="25443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50"/>
          <p:cNvSpPr txBox="1">
            <a:spLocks noGrp="1"/>
          </p:cNvSpPr>
          <p:nvPr>
            <p:ph type="title"/>
          </p:nvPr>
        </p:nvSpPr>
        <p:spPr>
          <a:xfrm>
            <a:off x="628650" y="243840"/>
            <a:ext cx="7886700" cy="924560"/>
          </a:xfrm>
          <a:prstGeom prst="rect">
            <a:avLst/>
          </a:prstGeom>
        </p:spPr>
        <p:txBody>
          <a:bodyPr spcFirstLastPara="1" wrap="square" lIns="68575" tIns="34275" rIns="68575" bIns="34275" anchor="ctr" anchorCtr="0">
            <a:normAutofit/>
          </a:bodyPr>
          <a:lstStyle/>
          <a:p>
            <a:pPr>
              <a:lnSpc>
                <a:spcPct val="115000"/>
              </a:lnSpc>
            </a:pPr>
            <a:r>
              <a:rPr lang="en" sz="2400" dirty="0">
                <a:latin typeface="Open Sans" pitchFamily="2" charset="0"/>
                <a:ea typeface="Open Sans" pitchFamily="2" charset="0"/>
                <a:cs typeface="Open Sans" pitchFamily="2" charset="0"/>
              </a:rPr>
              <a:t>References &amp; Resources </a:t>
            </a:r>
            <a:r>
              <a:rPr lang="en-US" sz="2400" dirty="0">
                <a:latin typeface="Open Sans" pitchFamily="2" charset="0"/>
                <a:ea typeface="Open Sans" pitchFamily="2" charset="0"/>
                <a:cs typeface="Open Sans" pitchFamily="2" charset="0"/>
              </a:rPr>
              <a:t>https://tinyurl.com/URSA2025PKResources</a:t>
            </a:r>
            <a:r>
              <a:rPr lang="en" sz="2400" dirty="0"/>
              <a:t> </a:t>
            </a:r>
            <a:endParaRPr sz="2400" dirty="0"/>
          </a:p>
        </p:txBody>
      </p:sp>
      <p:sp>
        <p:nvSpPr>
          <p:cNvPr id="8" name="TextBox 7">
            <a:extLst>
              <a:ext uri="{FF2B5EF4-FFF2-40B4-BE49-F238E27FC236}">
                <a16:creationId xmlns:a16="http://schemas.microsoft.com/office/drawing/2014/main" id="{0FF3199B-0238-78C3-C481-282FC8512219}"/>
              </a:ext>
            </a:extLst>
          </p:cNvPr>
          <p:cNvSpPr txBox="1"/>
          <p:nvPr/>
        </p:nvSpPr>
        <p:spPr>
          <a:xfrm>
            <a:off x="628650" y="1340339"/>
            <a:ext cx="7554058" cy="2893100"/>
          </a:xfrm>
          <a:prstGeom prst="rect">
            <a:avLst/>
          </a:prstGeom>
          <a:noFill/>
        </p:spPr>
        <p:txBody>
          <a:bodyPr wrap="square">
            <a:spAutoFit/>
          </a:bodyPr>
          <a:lstStyle/>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Barber, J., &amp; Cervetti, G. (2019). </a:t>
            </a:r>
            <a:r>
              <a:rPr lang="en-US" sz="1200" b="0" i="1" dirty="0">
                <a:solidFill>
                  <a:srgbClr val="333333"/>
                </a:solidFill>
                <a:effectLst/>
                <a:latin typeface="Open Sans" pitchFamily="2" charset="0"/>
                <a:ea typeface="Open Sans" pitchFamily="2" charset="0"/>
                <a:cs typeface="Open Sans" pitchFamily="2" charset="0"/>
              </a:rPr>
              <a:t>No More Science Kits or Texts in Isolation: Teaching Science and Literacy Together (Not This but That)</a:t>
            </a:r>
            <a:r>
              <a:rPr lang="en-US" sz="1200" b="0" i="0" dirty="0">
                <a:solidFill>
                  <a:srgbClr val="333333"/>
                </a:solidFill>
                <a:effectLst/>
                <a:latin typeface="Open Sans" pitchFamily="2" charset="0"/>
                <a:ea typeface="Open Sans" pitchFamily="2" charset="0"/>
                <a:cs typeface="Open Sans" pitchFamily="2" charset="0"/>
              </a:rPr>
              <a:t>. Heinemann.</a:t>
            </a:r>
          </a:p>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Brown, P. C., III, H. L. R., &amp; McDaniel, M. A. (2014). </a:t>
            </a:r>
            <a:r>
              <a:rPr lang="en-US" sz="1200" b="0" i="1" dirty="0">
                <a:solidFill>
                  <a:srgbClr val="333333"/>
                </a:solidFill>
                <a:effectLst/>
                <a:latin typeface="Open Sans" pitchFamily="2" charset="0"/>
                <a:ea typeface="Open Sans" pitchFamily="2" charset="0"/>
                <a:cs typeface="Open Sans" pitchFamily="2" charset="0"/>
              </a:rPr>
              <a:t>Make It Stick: The Science of Successful Learning</a:t>
            </a:r>
            <a:r>
              <a:rPr lang="en-US" sz="1200" b="0" i="0" dirty="0">
                <a:solidFill>
                  <a:srgbClr val="333333"/>
                </a:solidFill>
                <a:effectLst/>
                <a:latin typeface="Open Sans" pitchFamily="2" charset="0"/>
                <a:ea typeface="Open Sans" pitchFamily="2" charset="0"/>
                <a:cs typeface="Open Sans" pitchFamily="2" charset="0"/>
              </a:rPr>
              <a:t>. Belknap Press: An Imprint of Harvard University Press.</a:t>
            </a:r>
          </a:p>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Christakis, E. (2016). </a:t>
            </a:r>
            <a:r>
              <a:rPr lang="en-US" sz="1200" b="0" i="1" dirty="0">
                <a:solidFill>
                  <a:srgbClr val="333333"/>
                </a:solidFill>
                <a:effectLst/>
                <a:latin typeface="Open Sans" pitchFamily="2" charset="0"/>
                <a:ea typeface="Open Sans" pitchFamily="2" charset="0"/>
                <a:cs typeface="Open Sans" pitchFamily="2" charset="0"/>
              </a:rPr>
              <a:t>The Importance of Being Little: What Preschoolers Really Need from Grownups</a:t>
            </a:r>
            <a:r>
              <a:rPr lang="en-US" sz="1200" b="0" i="0" dirty="0">
                <a:solidFill>
                  <a:srgbClr val="333333"/>
                </a:solidFill>
                <a:effectLst/>
                <a:latin typeface="Open Sans" pitchFamily="2" charset="0"/>
                <a:ea typeface="Open Sans" pitchFamily="2" charset="0"/>
                <a:cs typeface="Open Sans" pitchFamily="2" charset="0"/>
              </a:rPr>
              <a:t>. Viking.</a:t>
            </a:r>
          </a:p>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Hart-Paulson, L. (n.d.). </a:t>
            </a:r>
            <a:r>
              <a:rPr lang="en-US" sz="1200" b="0" i="1" dirty="0">
                <a:solidFill>
                  <a:srgbClr val="333333"/>
                </a:solidFill>
                <a:effectLst/>
                <a:latin typeface="Open Sans" pitchFamily="2" charset="0"/>
                <a:ea typeface="Open Sans" pitchFamily="2" charset="0"/>
                <a:cs typeface="Open Sans" pitchFamily="2" charset="0"/>
              </a:rPr>
              <a:t>LETRS For Early Childhood Educators Print Module</a:t>
            </a:r>
            <a:r>
              <a:rPr lang="en-US" sz="1200" b="0" i="0" dirty="0">
                <a:solidFill>
                  <a:srgbClr val="333333"/>
                </a:solidFill>
                <a:effectLst/>
                <a:latin typeface="Open Sans" pitchFamily="2" charset="0"/>
                <a:ea typeface="Open Sans" pitchFamily="2" charset="0"/>
                <a:cs typeface="Open Sans" pitchFamily="2" charset="0"/>
              </a:rPr>
              <a:t>. Cambium Education, Incorporated.</a:t>
            </a:r>
          </a:p>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Kamenetz, A. (2018, June 1). </a:t>
            </a:r>
            <a:r>
              <a:rPr lang="en-US" sz="1200" b="0" i="1" dirty="0">
                <a:solidFill>
                  <a:srgbClr val="333333"/>
                </a:solidFill>
                <a:effectLst/>
                <a:latin typeface="Open Sans" pitchFamily="2" charset="0"/>
                <a:ea typeface="Open Sans" pitchFamily="2" charset="0"/>
                <a:cs typeface="Open Sans" pitchFamily="2" charset="0"/>
              </a:rPr>
              <a:t>Let’s Stop Talking About The “30 Million Word Gap.”</a:t>
            </a:r>
            <a:r>
              <a:rPr lang="en-US" sz="1200" b="0" i="0" dirty="0">
                <a:solidFill>
                  <a:srgbClr val="333333"/>
                </a:solidFill>
                <a:effectLst/>
                <a:latin typeface="Open Sans" pitchFamily="2" charset="0"/>
                <a:ea typeface="Open Sans" pitchFamily="2" charset="0"/>
                <a:cs typeface="Open Sans" pitchFamily="2" charset="0"/>
              </a:rPr>
              <a:t> www.npr.org/sections/ed/2018/06/01/615188051/lets-stop-talking-about-the-30-million-word-gap</a:t>
            </a:r>
          </a:p>
          <a:p>
            <a:pPr algn="l">
              <a:spcAft>
                <a:spcPts val="1200"/>
              </a:spcAft>
              <a:buNone/>
            </a:pPr>
            <a:r>
              <a:rPr lang="en-US" sz="1200" b="0" i="0" dirty="0">
                <a:solidFill>
                  <a:srgbClr val="333333"/>
                </a:solidFill>
                <a:effectLst/>
                <a:latin typeface="Open Sans" pitchFamily="2" charset="0"/>
                <a:ea typeface="Open Sans" pitchFamily="2" charset="0"/>
                <a:cs typeface="Open Sans" pitchFamily="2" charset="0"/>
              </a:rPr>
              <a:t>Lambert, S. (2024, October 16). Comprehension is not a skill (4) [Audio Podcast]. In </a:t>
            </a:r>
            <a:r>
              <a:rPr lang="en-US" sz="1200" b="0" i="1" dirty="0">
                <a:solidFill>
                  <a:srgbClr val="333333"/>
                </a:solidFill>
                <a:effectLst/>
                <a:latin typeface="Open Sans" pitchFamily="2" charset="0"/>
                <a:ea typeface="Open Sans" pitchFamily="2" charset="0"/>
                <a:cs typeface="Open Sans" pitchFamily="2" charset="0"/>
              </a:rPr>
              <a:t>Science of Reading: The Podcast</a:t>
            </a:r>
            <a:r>
              <a:rPr lang="en-US" sz="1200" b="0" i="0" dirty="0">
                <a:solidFill>
                  <a:srgbClr val="333333"/>
                </a:solidFill>
                <a:effectLst/>
                <a:latin typeface="Open Sans" pitchFamily="2" charset="0"/>
                <a:ea typeface="Open Sans" pitchFamily="2" charset="0"/>
                <a:cs typeface="Open Sans" pitchFamily="2" charset="0"/>
              </a:rPr>
              <a:t>. Amplify. amplify.com/science-of-reading-the-podcast/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6A1D-DB6F-ED9F-A671-F8CDF7278CCA}"/>
              </a:ext>
            </a:extLst>
          </p:cNvPr>
          <p:cNvSpPr>
            <a:spLocks noGrp="1"/>
          </p:cNvSpPr>
          <p:nvPr>
            <p:ph type="title"/>
          </p:nvPr>
        </p:nvSpPr>
        <p:spPr/>
        <p:txBody>
          <a:bodyPr/>
          <a:lstStyle/>
          <a:p>
            <a:r>
              <a:rPr lang="en-US" dirty="0"/>
              <a:t>References &amp; Resources continued</a:t>
            </a:r>
          </a:p>
        </p:txBody>
      </p:sp>
      <p:sp>
        <p:nvSpPr>
          <p:cNvPr id="3" name="Text Placeholder 2">
            <a:extLst>
              <a:ext uri="{FF2B5EF4-FFF2-40B4-BE49-F238E27FC236}">
                <a16:creationId xmlns:a16="http://schemas.microsoft.com/office/drawing/2014/main" id="{4E12DB18-1A23-4126-9E6D-90494A99A5D2}"/>
              </a:ext>
            </a:extLst>
          </p:cNvPr>
          <p:cNvSpPr>
            <a:spLocks noGrp="1"/>
          </p:cNvSpPr>
          <p:nvPr>
            <p:ph type="body" idx="1"/>
          </p:nvPr>
        </p:nvSpPr>
        <p:spPr>
          <a:xfrm>
            <a:off x="628650" y="1140618"/>
            <a:ext cx="7886700" cy="3729037"/>
          </a:xfrm>
        </p:spPr>
        <p:txBody>
          <a:bodyPr>
            <a:normAutofit/>
          </a:bodyPr>
          <a:lstStyle/>
          <a:p>
            <a:pPr algn="l">
              <a:lnSpc>
                <a:spcPct val="10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Moats, L. C., &amp; Tolman, C. A. (2019a). </a:t>
            </a:r>
            <a:r>
              <a:rPr lang="en-US" sz="1200" b="0" i="1" dirty="0">
                <a:solidFill>
                  <a:srgbClr val="333333"/>
                </a:solidFill>
                <a:effectLst/>
                <a:latin typeface="Open Sans" pitchFamily="2" charset="0"/>
                <a:ea typeface="Open Sans" pitchFamily="2" charset="0"/>
                <a:cs typeface="Open Sans" pitchFamily="2" charset="0"/>
              </a:rPr>
              <a:t>LETRS VOLUME 1:UNITS 1-4</a:t>
            </a:r>
            <a:r>
              <a:rPr lang="en-US" sz="1200" b="0" i="0" dirty="0">
                <a:solidFill>
                  <a:srgbClr val="333333"/>
                </a:solidFill>
                <a:effectLst/>
                <a:latin typeface="Open Sans" pitchFamily="2" charset="0"/>
                <a:ea typeface="Open Sans" pitchFamily="2" charset="0"/>
                <a:cs typeface="Open Sans" pitchFamily="2" charset="0"/>
              </a:rPr>
              <a:t>. Voyager </a:t>
            </a:r>
            <a:r>
              <a:rPr lang="en-US" sz="1200" b="0" i="0" dirty="0" err="1">
                <a:solidFill>
                  <a:srgbClr val="333333"/>
                </a:solidFill>
                <a:effectLst/>
                <a:latin typeface="Open Sans" pitchFamily="2" charset="0"/>
                <a:ea typeface="Open Sans" pitchFamily="2" charset="0"/>
                <a:cs typeface="Open Sans" pitchFamily="2" charset="0"/>
              </a:rPr>
              <a:t>Sopris</a:t>
            </a:r>
            <a:r>
              <a:rPr lang="en-US" sz="1200" b="0" i="0" dirty="0">
                <a:solidFill>
                  <a:srgbClr val="333333"/>
                </a:solidFill>
                <a:effectLst/>
                <a:latin typeface="Open Sans" pitchFamily="2" charset="0"/>
                <a:ea typeface="Open Sans" pitchFamily="2" charset="0"/>
                <a:cs typeface="Open Sans" pitchFamily="2" charset="0"/>
              </a:rPr>
              <a:t> Learning.</a:t>
            </a:r>
          </a:p>
          <a:p>
            <a:pPr algn="l">
              <a:lnSpc>
                <a:spcPct val="10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Moats, L. C., &amp; Tolman, C. A. (2019b). </a:t>
            </a:r>
            <a:r>
              <a:rPr lang="en-US" sz="1200" b="0" i="1" dirty="0">
                <a:solidFill>
                  <a:srgbClr val="333333"/>
                </a:solidFill>
                <a:effectLst/>
                <a:latin typeface="Open Sans" pitchFamily="2" charset="0"/>
                <a:ea typeface="Open Sans" pitchFamily="2" charset="0"/>
                <a:cs typeface="Open Sans" pitchFamily="2" charset="0"/>
              </a:rPr>
              <a:t>LETRS VOLUME 2:UNITS 5-8</a:t>
            </a:r>
            <a:r>
              <a:rPr lang="en-US" sz="1200" b="0" i="0" dirty="0">
                <a:solidFill>
                  <a:srgbClr val="333333"/>
                </a:solidFill>
                <a:effectLst/>
                <a:latin typeface="Open Sans" pitchFamily="2" charset="0"/>
                <a:ea typeface="Open Sans" pitchFamily="2" charset="0"/>
                <a:cs typeface="Open Sans" pitchFamily="2" charset="0"/>
              </a:rPr>
              <a:t>. Voyager </a:t>
            </a:r>
            <a:r>
              <a:rPr lang="en-US" sz="1200" b="0" i="0" dirty="0" err="1">
                <a:solidFill>
                  <a:srgbClr val="333333"/>
                </a:solidFill>
                <a:effectLst/>
                <a:latin typeface="Open Sans" pitchFamily="2" charset="0"/>
                <a:ea typeface="Open Sans" pitchFamily="2" charset="0"/>
                <a:cs typeface="Open Sans" pitchFamily="2" charset="0"/>
              </a:rPr>
              <a:t>Sopris</a:t>
            </a:r>
            <a:r>
              <a:rPr lang="en-US" sz="1200" b="0" i="0" dirty="0">
                <a:solidFill>
                  <a:srgbClr val="333333"/>
                </a:solidFill>
                <a:effectLst/>
                <a:latin typeface="Open Sans" pitchFamily="2" charset="0"/>
                <a:ea typeface="Open Sans" pitchFamily="2" charset="0"/>
                <a:cs typeface="Open Sans" pitchFamily="2" charset="0"/>
              </a:rPr>
              <a:t> Learning.</a:t>
            </a:r>
          </a:p>
          <a:p>
            <a:pPr algn="l">
              <a:lnSpc>
                <a:spcPct val="10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Palmer, J., &amp; Invernizzi, M. (2014). </a:t>
            </a:r>
            <a:r>
              <a:rPr lang="en-US" sz="1200" b="0" i="1" dirty="0">
                <a:solidFill>
                  <a:srgbClr val="333333"/>
                </a:solidFill>
                <a:effectLst/>
                <a:latin typeface="Open Sans" pitchFamily="2" charset="0"/>
                <a:ea typeface="Open Sans" pitchFamily="2" charset="0"/>
                <a:cs typeface="Open Sans" pitchFamily="2" charset="0"/>
              </a:rPr>
              <a:t>No More Phonics and Spelling Worksheets (Not This but That)</a:t>
            </a:r>
            <a:r>
              <a:rPr lang="en-US" sz="1200" b="0" i="0" dirty="0">
                <a:solidFill>
                  <a:srgbClr val="333333"/>
                </a:solidFill>
                <a:effectLst/>
                <a:latin typeface="Open Sans" pitchFamily="2" charset="0"/>
                <a:ea typeface="Open Sans" pitchFamily="2" charset="0"/>
                <a:cs typeface="Open Sans" pitchFamily="2" charset="0"/>
              </a:rPr>
              <a:t>. Heinemann.</a:t>
            </a:r>
          </a:p>
          <a:p>
            <a:pPr algn="l">
              <a:lnSpc>
                <a:spcPct val="100000"/>
              </a:lnSpc>
              <a:spcBef>
                <a:spcPts val="0"/>
              </a:spcBef>
              <a:spcAft>
                <a:spcPts val="1200"/>
              </a:spcAft>
              <a:buNone/>
            </a:pPr>
            <a:r>
              <a:rPr lang="en-US" sz="1200" b="0" i="1" dirty="0">
                <a:solidFill>
                  <a:srgbClr val="333333"/>
                </a:solidFill>
                <a:effectLst/>
                <a:latin typeface="Open Sans" pitchFamily="2" charset="0"/>
                <a:ea typeface="Open Sans" pitchFamily="2" charset="0"/>
                <a:cs typeface="Open Sans" pitchFamily="2" charset="0"/>
              </a:rPr>
              <a:t>Playing with Stories: Using Books to Inspire Play</a:t>
            </a:r>
            <a:r>
              <a:rPr lang="en-US" sz="1200" b="0" i="0" dirty="0">
                <a:solidFill>
                  <a:srgbClr val="333333"/>
                </a:solidFill>
                <a:effectLst/>
                <a:latin typeface="Open Sans" pitchFamily="2" charset="0"/>
                <a:ea typeface="Open Sans" pitchFamily="2" charset="0"/>
                <a:cs typeface="Open Sans" pitchFamily="2" charset="0"/>
              </a:rPr>
              <a:t>. (n.d.). NAEYC. Retrieved July 7, 2025, from www.naeyc.org/resources/blog/playing-stories-using-books-inspire-play</a:t>
            </a:r>
          </a:p>
          <a:p>
            <a:pPr algn="l">
              <a:lnSpc>
                <a:spcPct val="10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Position Statement: Developmentally Appropriate Practice. (2020). In </a:t>
            </a:r>
            <a:r>
              <a:rPr lang="en-US" sz="1200" b="0" i="1" dirty="0">
                <a:solidFill>
                  <a:srgbClr val="333333"/>
                </a:solidFill>
                <a:effectLst/>
                <a:latin typeface="Open Sans" pitchFamily="2" charset="0"/>
                <a:ea typeface="Open Sans" pitchFamily="2" charset="0"/>
                <a:cs typeface="Open Sans" pitchFamily="2" charset="0"/>
              </a:rPr>
              <a:t>National Association for the Education of Young Children</a:t>
            </a:r>
            <a:r>
              <a:rPr lang="en-US" sz="1200" b="0" i="0" dirty="0">
                <a:solidFill>
                  <a:srgbClr val="333333"/>
                </a:solidFill>
                <a:effectLst/>
                <a:latin typeface="Open Sans" pitchFamily="2" charset="0"/>
                <a:ea typeface="Open Sans" pitchFamily="2" charset="0"/>
                <a:cs typeface="Open Sans" pitchFamily="2" charset="0"/>
              </a:rPr>
              <a:t>. https://www.naeyc.org/resources/position-statements/dap/purpose</a:t>
            </a:r>
          </a:p>
          <a:p>
            <a:pPr algn="l">
              <a:lnSpc>
                <a:spcPct val="100000"/>
              </a:lnSpc>
              <a:spcBef>
                <a:spcPts val="0"/>
              </a:spcBef>
              <a:spcAft>
                <a:spcPts val="1200"/>
              </a:spcAft>
              <a:buNone/>
            </a:pPr>
            <a:r>
              <a:rPr lang="en-US" sz="1200" b="0" i="0" dirty="0" err="1">
                <a:solidFill>
                  <a:srgbClr val="333333"/>
                </a:solidFill>
                <a:effectLst/>
                <a:latin typeface="Open Sans" pitchFamily="2" charset="0"/>
                <a:ea typeface="Open Sans" pitchFamily="2" charset="0"/>
                <a:cs typeface="Open Sans" pitchFamily="2" charset="0"/>
              </a:rPr>
              <a:t>Sheninger</a:t>
            </a:r>
            <a:r>
              <a:rPr lang="en-US" sz="1200" b="0" i="0" dirty="0">
                <a:solidFill>
                  <a:srgbClr val="333333"/>
                </a:solidFill>
                <a:effectLst/>
                <a:latin typeface="Open Sans" pitchFamily="2" charset="0"/>
                <a:ea typeface="Open Sans" pitchFamily="2" charset="0"/>
                <a:cs typeface="Open Sans" pitchFamily="2" charset="0"/>
              </a:rPr>
              <a:t>, E. (2021). </a:t>
            </a:r>
            <a:r>
              <a:rPr lang="en-US" sz="1200" b="0" i="1" dirty="0">
                <a:solidFill>
                  <a:srgbClr val="333333"/>
                </a:solidFill>
                <a:effectLst/>
                <a:latin typeface="Open Sans" pitchFamily="2" charset="0"/>
                <a:ea typeface="Open Sans" pitchFamily="2" charset="0"/>
                <a:cs typeface="Open Sans" pitchFamily="2" charset="0"/>
              </a:rPr>
              <a:t>Disruptive Thinking in Our Classrooms: Preparing Learners for Their Future</a:t>
            </a:r>
            <a:r>
              <a:rPr lang="en-US" sz="1200" b="0" i="0" dirty="0">
                <a:solidFill>
                  <a:srgbClr val="333333"/>
                </a:solidFill>
                <a:effectLst/>
                <a:latin typeface="Open Sans" pitchFamily="2" charset="0"/>
                <a:ea typeface="Open Sans" pitchFamily="2" charset="0"/>
                <a:cs typeface="Open Sans" pitchFamily="2" charset="0"/>
              </a:rPr>
              <a:t>. </a:t>
            </a:r>
            <a:r>
              <a:rPr lang="en-US" sz="1200" b="0" i="0" dirty="0" err="1">
                <a:solidFill>
                  <a:srgbClr val="333333"/>
                </a:solidFill>
                <a:effectLst/>
                <a:latin typeface="Open Sans" pitchFamily="2" charset="0"/>
                <a:ea typeface="Open Sans" pitchFamily="2" charset="0"/>
                <a:cs typeface="Open Sans" pitchFamily="2" charset="0"/>
              </a:rPr>
              <a:t>ConnectEDD</a:t>
            </a:r>
            <a:r>
              <a:rPr lang="en-US" sz="1200" b="0" i="0" dirty="0">
                <a:solidFill>
                  <a:srgbClr val="333333"/>
                </a:solidFill>
                <a:effectLst/>
                <a:latin typeface="Open Sans" pitchFamily="2" charset="0"/>
                <a:ea typeface="Open Sans" pitchFamily="2" charset="0"/>
                <a:cs typeface="Open Sans" pitchFamily="2" charset="0"/>
              </a:rPr>
              <a:t>.</a:t>
            </a:r>
          </a:p>
          <a:p>
            <a:pPr algn="l">
              <a:lnSpc>
                <a:spcPct val="100000"/>
              </a:lnSpc>
              <a:spcBef>
                <a:spcPts val="0"/>
              </a:spcBef>
              <a:spcAft>
                <a:spcPts val="1200"/>
              </a:spcAft>
              <a:buNone/>
            </a:pPr>
            <a:r>
              <a:rPr lang="en-US" sz="1200" b="0" i="1" dirty="0">
                <a:solidFill>
                  <a:srgbClr val="333333"/>
                </a:solidFill>
                <a:effectLst/>
                <a:latin typeface="Open Sans" pitchFamily="2" charset="0"/>
                <a:ea typeface="Open Sans" pitchFamily="2" charset="0"/>
                <a:cs typeface="Open Sans" pitchFamily="2" charset="0"/>
              </a:rPr>
              <a:t>Supporting Great Communication Skills for Kids | Parenting Tips &amp;…</a:t>
            </a:r>
            <a:r>
              <a:rPr lang="en-US" sz="1200" b="0" i="0" dirty="0">
                <a:solidFill>
                  <a:srgbClr val="333333"/>
                </a:solidFill>
                <a:effectLst/>
                <a:latin typeface="Open Sans" pitchFamily="2" charset="0"/>
                <a:ea typeface="Open Sans" pitchFamily="2" charset="0"/>
                <a:cs typeface="Open Sans" pitchFamily="2" charset="0"/>
              </a:rPr>
              <a:t>. (n.d.). PBS KIDS for Parents. Retrieved July 7, 2025, from www.pbs.org/parents/thrive/supporting-great-communication-skills-for-kids</a:t>
            </a:r>
          </a:p>
          <a:p>
            <a:pPr algn="l">
              <a:lnSpc>
                <a:spcPct val="100000"/>
              </a:lnSpc>
              <a:spcBef>
                <a:spcPts val="0"/>
              </a:spcBef>
              <a:spcAft>
                <a:spcPts val="1200"/>
              </a:spcAft>
              <a:buNone/>
            </a:pPr>
            <a:r>
              <a:rPr lang="en-US" sz="1200" b="0" i="0" dirty="0" err="1">
                <a:solidFill>
                  <a:srgbClr val="333333"/>
                </a:solidFill>
                <a:effectLst/>
                <a:latin typeface="Open Sans" pitchFamily="2" charset="0"/>
                <a:ea typeface="Open Sans" pitchFamily="2" charset="0"/>
                <a:cs typeface="Open Sans" pitchFamily="2" charset="0"/>
              </a:rPr>
              <a:t>Thinkmap</a:t>
            </a:r>
            <a:r>
              <a:rPr lang="en-US" sz="1200" b="0" i="0" dirty="0">
                <a:solidFill>
                  <a:srgbClr val="333333"/>
                </a:solidFill>
                <a:effectLst/>
                <a:latin typeface="Open Sans" pitchFamily="2" charset="0"/>
                <a:ea typeface="Open Sans" pitchFamily="2" charset="0"/>
                <a:cs typeface="Open Sans" pitchFamily="2" charset="0"/>
              </a:rPr>
              <a:t>, &amp; Inc. (n.d.). </a:t>
            </a:r>
            <a:r>
              <a:rPr lang="en-US" sz="1200" b="0" i="1" dirty="0">
                <a:solidFill>
                  <a:srgbClr val="333333"/>
                </a:solidFill>
                <a:effectLst/>
                <a:latin typeface="Open Sans" pitchFamily="2" charset="0"/>
                <a:ea typeface="Open Sans" pitchFamily="2" charset="0"/>
                <a:cs typeface="Open Sans" pitchFamily="2" charset="0"/>
              </a:rPr>
              <a:t>Marzano’s Six Steps to Effective Vocabulary Instruction</a:t>
            </a:r>
            <a:r>
              <a:rPr lang="en-US" sz="1200" b="0" i="0" dirty="0">
                <a:solidFill>
                  <a:srgbClr val="333333"/>
                </a:solidFill>
                <a:effectLst/>
                <a:latin typeface="Open Sans" pitchFamily="2" charset="0"/>
                <a:ea typeface="Open Sans" pitchFamily="2" charset="0"/>
                <a:cs typeface="Open Sans" pitchFamily="2" charset="0"/>
              </a:rPr>
              <a:t>. Retrieved July 7, 2025, from www.vocabulary.com/articles/wordshop/marzanos-six-steps-to-effective-vocabulary-instruction/</a:t>
            </a:r>
            <a:endParaRPr lang="en-US" sz="1200" dirty="0"/>
          </a:p>
        </p:txBody>
      </p:sp>
    </p:spTree>
    <p:extLst>
      <p:ext uri="{BB962C8B-B14F-4D97-AF65-F5344CB8AC3E}">
        <p14:creationId xmlns:p14="http://schemas.microsoft.com/office/powerpoint/2010/main" val="3364650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0500-711B-C153-4290-B78A9958302D}"/>
              </a:ext>
            </a:extLst>
          </p:cNvPr>
          <p:cNvSpPr>
            <a:spLocks noGrp="1"/>
          </p:cNvSpPr>
          <p:nvPr>
            <p:ph type="title"/>
          </p:nvPr>
        </p:nvSpPr>
        <p:spPr/>
        <p:txBody>
          <a:bodyPr/>
          <a:lstStyle/>
          <a:p>
            <a:r>
              <a:rPr lang="en-US" dirty="0"/>
              <a:t>References &amp; Resources continued</a:t>
            </a:r>
          </a:p>
        </p:txBody>
      </p:sp>
      <p:sp>
        <p:nvSpPr>
          <p:cNvPr id="3" name="Text Placeholder 2">
            <a:extLst>
              <a:ext uri="{FF2B5EF4-FFF2-40B4-BE49-F238E27FC236}">
                <a16:creationId xmlns:a16="http://schemas.microsoft.com/office/drawing/2014/main" id="{68CFB164-0E95-58F0-B173-4BDC053613AD}"/>
              </a:ext>
            </a:extLst>
          </p:cNvPr>
          <p:cNvSpPr>
            <a:spLocks noGrp="1"/>
          </p:cNvSpPr>
          <p:nvPr>
            <p:ph type="body" idx="1"/>
          </p:nvPr>
        </p:nvSpPr>
        <p:spPr>
          <a:xfrm>
            <a:off x="628650" y="987382"/>
            <a:ext cx="7886700" cy="3479110"/>
          </a:xfrm>
        </p:spPr>
        <p:txBody>
          <a:bodyPr>
            <a:noAutofit/>
          </a:bodyPr>
          <a:lstStyle/>
          <a:p>
            <a:pPr marL="0" algn="l">
              <a:lnSpc>
                <a:spcPct val="120000"/>
              </a:lnSpc>
              <a:spcBef>
                <a:spcPts val="0"/>
              </a:spcBef>
              <a:spcAft>
                <a:spcPts val="1200"/>
              </a:spcAft>
              <a:buNone/>
            </a:pPr>
            <a:r>
              <a:rPr lang="en-US" sz="1200" b="0" i="1" dirty="0">
                <a:solidFill>
                  <a:srgbClr val="333333"/>
                </a:solidFill>
                <a:effectLst/>
                <a:latin typeface="Open Sans" pitchFamily="2" charset="0"/>
                <a:ea typeface="Open Sans" pitchFamily="2" charset="0"/>
                <a:cs typeface="Open Sans" pitchFamily="2" charset="0"/>
              </a:rPr>
              <a:t>Utah Core Standards</a:t>
            </a:r>
            <a:r>
              <a:rPr lang="en-US" sz="1200" b="0" i="0" dirty="0">
                <a:solidFill>
                  <a:srgbClr val="333333"/>
                </a:solidFill>
                <a:effectLst/>
                <a:latin typeface="Open Sans" pitchFamily="2" charset="0"/>
                <a:ea typeface="Open Sans" pitchFamily="2" charset="0"/>
                <a:cs typeface="Open Sans" pitchFamily="2" charset="0"/>
              </a:rPr>
              <a:t>. (n.d.). Utah State Board of Education Utah Core Standards. Retrieved July 7, 2025, from www.schools.utah.gov/curr/utahcorestandards</a:t>
            </a:r>
          </a:p>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Utah State Board of Education. (2021a). Building Readers A Parent Guide. In </a:t>
            </a:r>
            <a:r>
              <a:rPr lang="en-US" sz="1200" b="0" i="1" dirty="0">
                <a:solidFill>
                  <a:srgbClr val="333333"/>
                </a:solidFill>
                <a:effectLst/>
                <a:latin typeface="Open Sans" pitchFamily="2" charset="0"/>
                <a:ea typeface="Open Sans" pitchFamily="2" charset="0"/>
                <a:cs typeface="Open Sans" pitchFamily="2" charset="0"/>
              </a:rPr>
              <a:t>Utah State Board of Education English Language Arts</a:t>
            </a:r>
            <a:r>
              <a:rPr lang="en-US" sz="1200" b="0" i="0" dirty="0">
                <a:solidFill>
                  <a:srgbClr val="333333"/>
                </a:solidFill>
                <a:effectLst/>
                <a:latin typeface="Open Sans" pitchFamily="2" charset="0"/>
                <a:ea typeface="Open Sans" pitchFamily="2" charset="0"/>
                <a:cs typeface="Open Sans" pitchFamily="2" charset="0"/>
              </a:rPr>
              <a:t>. Utah State Board of Education. https://www.schools.utah.gov/curr/elaelementary/_eleelementary_/-Building%20Readers%20A%20Parents%20Guide.pdf</a:t>
            </a:r>
          </a:p>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Utah State Board of Education. (2021b). -</a:t>
            </a:r>
            <a:r>
              <a:rPr lang="en-US" sz="1200" b="0" i="0" dirty="0" err="1">
                <a:solidFill>
                  <a:srgbClr val="333333"/>
                </a:solidFill>
                <a:effectLst/>
                <a:latin typeface="Open Sans" pitchFamily="2" charset="0"/>
                <a:ea typeface="Open Sans" pitchFamily="2" charset="0"/>
                <a:cs typeface="Open Sans" pitchFamily="2" charset="0"/>
              </a:rPr>
              <a:t>Fomentar</a:t>
            </a:r>
            <a:r>
              <a:rPr lang="en-US" sz="1200" b="0" i="0" dirty="0">
                <a:solidFill>
                  <a:srgbClr val="333333"/>
                </a:solidFill>
                <a:effectLst/>
                <a:latin typeface="Open Sans" pitchFamily="2" charset="0"/>
                <a:ea typeface="Open Sans" pitchFamily="2" charset="0"/>
                <a:cs typeface="Open Sans" pitchFamily="2" charset="0"/>
              </a:rPr>
              <a:t> La Lectura Guia para padres.pdf. In </a:t>
            </a:r>
            <a:r>
              <a:rPr lang="en-US" sz="1200" b="0" i="1" dirty="0">
                <a:solidFill>
                  <a:srgbClr val="333333"/>
                </a:solidFill>
                <a:effectLst/>
                <a:latin typeface="Open Sans" pitchFamily="2" charset="0"/>
                <a:ea typeface="Open Sans" pitchFamily="2" charset="0"/>
                <a:cs typeface="Open Sans" pitchFamily="2" charset="0"/>
              </a:rPr>
              <a:t>Building Readers A Parent Guide, Spanish</a:t>
            </a:r>
            <a:r>
              <a:rPr lang="en-US" sz="1200" b="0" i="0" dirty="0">
                <a:solidFill>
                  <a:srgbClr val="333333"/>
                </a:solidFill>
                <a:effectLst/>
                <a:latin typeface="Open Sans" pitchFamily="2" charset="0"/>
                <a:ea typeface="Open Sans" pitchFamily="2" charset="0"/>
                <a:cs typeface="Open Sans" pitchFamily="2" charset="0"/>
              </a:rPr>
              <a:t>. Utah State Board of Education. https://www.schools.utah.gov/curr/elaelementary/_eleelementary_/-Fomentar%20La%20Lectura%20Guia%20para%20padres.pdf</a:t>
            </a:r>
          </a:p>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Utah State Board of Education. (2023a). Utah Core Standards for Early Learning for Ages 3 to 5. In </a:t>
            </a:r>
            <a:r>
              <a:rPr lang="en-US" sz="1200" b="0" i="1" dirty="0">
                <a:solidFill>
                  <a:srgbClr val="333333"/>
                </a:solidFill>
                <a:effectLst/>
                <a:latin typeface="Open Sans" pitchFamily="2" charset="0"/>
                <a:ea typeface="Open Sans" pitchFamily="2" charset="0"/>
                <a:cs typeface="Open Sans" pitchFamily="2" charset="0"/>
              </a:rPr>
              <a:t>Utah State Board of Education Preschool Education</a:t>
            </a:r>
            <a:r>
              <a:rPr lang="en-US" sz="1200" b="0" i="0" dirty="0">
                <a:solidFill>
                  <a:srgbClr val="333333"/>
                </a:solidFill>
                <a:effectLst/>
                <a:latin typeface="Open Sans" pitchFamily="2" charset="0"/>
                <a:ea typeface="Open Sans" pitchFamily="2" charset="0"/>
                <a:cs typeface="Open Sans" pitchFamily="2" charset="0"/>
              </a:rPr>
              <a:t>. Utah State Board of Education. https://www.schools.utah.gov/curr/preschool</a:t>
            </a:r>
          </a:p>
        </p:txBody>
      </p:sp>
    </p:spTree>
    <p:extLst>
      <p:ext uri="{BB962C8B-B14F-4D97-AF65-F5344CB8AC3E}">
        <p14:creationId xmlns:p14="http://schemas.microsoft.com/office/powerpoint/2010/main" val="1859402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3CF9-B81D-AD0B-598E-382181165517}"/>
              </a:ext>
            </a:extLst>
          </p:cNvPr>
          <p:cNvSpPr>
            <a:spLocks noGrp="1"/>
          </p:cNvSpPr>
          <p:nvPr>
            <p:ph type="title"/>
          </p:nvPr>
        </p:nvSpPr>
        <p:spPr/>
        <p:txBody>
          <a:bodyPr/>
          <a:lstStyle/>
          <a:p>
            <a:r>
              <a:rPr lang="en-US" dirty="0"/>
              <a:t>References &amp; Resources continued</a:t>
            </a:r>
          </a:p>
        </p:txBody>
      </p:sp>
      <p:sp>
        <p:nvSpPr>
          <p:cNvPr id="5" name="TextBox 4">
            <a:extLst>
              <a:ext uri="{FF2B5EF4-FFF2-40B4-BE49-F238E27FC236}">
                <a16:creationId xmlns:a16="http://schemas.microsoft.com/office/drawing/2014/main" id="{C8807F37-534F-E071-CFBE-89AEA53BAC29}"/>
              </a:ext>
            </a:extLst>
          </p:cNvPr>
          <p:cNvSpPr txBox="1"/>
          <p:nvPr/>
        </p:nvSpPr>
        <p:spPr>
          <a:xfrm>
            <a:off x="628651" y="1268044"/>
            <a:ext cx="7886699" cy="2531783"/>
          </a:xfrm>
          <a:prstGeom prst="rect">
            <a:avLst/>
          </a:prstGeom>
          <a:noFill/>
        </p:spPr>
        <p:txBody>
          <a:bodyPr wrap="square">
            <a:spAutoFit/>
          </a:bodyPr>
          <a:lstStyle/>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Utah State Board of Education. (2023b). Utah Core Standards for P-12 English Language Arts. In </a:t>
            </a:r>
            <a:r>
              <a:rPr lang="en-US" sz="1200" b="0" i="1" dirty="0">
                <a:solidFill>
                  <a:srgbClr val="333333"/>
                </a:solidFill>
                <a:effectLst/>
                <a:latin typeface="Open Sans" pitchFamily="2" charset="0"/>
                <a:ea typeface="Open Sans" pitchFamily="2" charset="0"/>
                <a:cs typeface="Open Sans" pitchFamily="2" charset="0"/>
              </a:rPr>
              <a:t>Utah State Board of Education ELA Elementary</a:t>
            </a:r>
            <a:r>
              <a:rPr lang="en-US" sz="1200" b="0" i="0" dirty="0">
                <a:solidFill>
                  <a:srgbClr val="333333"/>
                </a:solidFill>
                <a:effectLst/>
                <a:latin typeface="Open Sans" pitchFamily="2" charset="0"/>
                <a:ea typeface="Open Sans" pitchFamily="2" charset="0"/>
                <a:cs typeface="Open Sans" pitchFamily="2" charset="0"/>
              </a:rPr>
              <a:t>. Utah State Board of Education. https://www.schools.utah.gov/curr/elaelementary/index</a:t>
            </a:r>
          </a:p>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Utah State Board of Education. (2024). Utah’s P-12 Literacy Framework. In </a:t>
            </a:r>
            <a:r>
              <a:rPr lang="en-US" sz="1200" b="0" i="1" dirty="0">
                <a:solidFill>
                  <a:srgbClr val="333333"/>
                </a:solidFill>
                <a:effectLst/>
                <a:latin typeface="Open Sans" pitchFamily="2" charset="0"/>
                <a:ea typeface="Open Sans" pitchFamily="2" charset="0"/>
                <a:cs typeface="Open Sans" pitchFamily="2" charset="0"/>
              </a:rPr>
              <a:t>Utah State Board of Education English Language Arts</a:t>
            </a:r>
            <a:r>
              <a:rPr lang="en-US" sz="1200" b="0" i="0" dirty="0">
                <a:solidFill>
                  <a:srgbClr val="333333"/>
                </a:solidFill>
                <a:effectLst/>
                <a:latin typeface="Open Sans" pitchFamily="2" charset="0"/>
                <a:ea typeface="Open Sans" pitchFamily="2" charset="0"/>
                <a:cs typeface="Open Sans" pitchFamily="2" charset="0"/>
              </a:rPr>
              <a:t>. Utah State Board of Education. https://www.schools.utah.gov/curr/elaelementary/_eleelementary_/-Utahs%20P-12%20LiteracyFramework%20USBE.pdf</a:t>
            </a:r>
          </a:p>
          <a:p>
            <a:pPr marL="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Wolf, M. (2017). </a:t>
            </a:r>
            <a:r>
              <a:rPr lang="en-US" sz="1200" b="0" i="1" dirty="0">
                <a:solidFill>
                  <a:srgbClr val="333333"/>
                </a:solidFill>
                <a:effectLst/>
                <a:latin typeface="Open Sans" pitchFamily="2" charset="0"/>
                <a:ea typeface="Open Sans" pitchFamily="2" charset="0"/>
                <a:cs typeface="Open Sans" pitchFamily="2" charset="0"/>
              </a:rPr>
              <a:t>Proust and the Squid: The Story and Science of the Reading Brain</a:t>
            </a:r>
            <a:r>
              <a:rPr lang="en-US" sz="1200" b="0" i="0" dirty="0">
                <a:solidFill>
                  <a:srgbClr val="333333"/>
                </a:solidFill>
                <a:effectLst/>
                <a:latin typeface="Open Sans" pitchFamily="2" charset="0"/>
                <a:ea typeface="Open Sans" pitchFamily="2" charset="0"/>
                <a:cs typeface="Open Sans" pitchFamily="2" charset="0"/>
              </a:rPr>
              <a:t>. Harper Perennial.</a:t>
            </a:r>
          </a:p>
          <a:p>
            <a:pPr marL="0" indent="0" algn="l">
              <a:lnSpc>
                <a:spcPct val="120000"/>
              </a:lnSpc>
              <a:spcBef>
                <a:spcPts val="0"/>
              </a:spcBef>
              <a:spcAft>
                <a:spcPts val="1200"/>
              </a:spcAft>
              <a:buNone/>
            </a:pPr>
            <a:r>
              <a:rPr lang="en-US" sz="1200" b="0" i="0" dirty="0">
                <a:solidFill>
                  <a:srgbClr val="333333"/>
                </a:solidFill>
                <a:effectLst/>
                <a:latin typeface="Open Sans" pitchFamily="2" charset="0"/>
                <a:ea typeface="Open Sans" pitchFamily="2" charset="0"/>
                <a:cs typeface="Open Sans" pitchFamily="2" charset="0"/>
              </a:rPr>
              <a:t>Wolf, M. (2019). </a:t>
            </a:r>
            <a:r>
              <a:rPr lang="en-US" sz="1200" b="0" i="1" dirty="0">
                <a:solidFill>
                  <a:srgbClr val="333333"/>
                </a:solidFill>
                <a:effectLst/>
                <a:latin typeface="Open Sans" pitchFamily="2" charset="0"/>
                <a:ea typeface="Open Sans" pitchFamily="2" charset="0"/>
                <a:cs typeface="Open Sans" pitchFamily="2" charset="0"/>
              </a:rPr>
              <a:t>Reader, Come Home: The Reading Brain in a Digital World</a:t>
            </a:r>
            <a:r>
              <a:rPr lang="en-US" sz="1200" b="0" i="0" dirty="0">
                <a:solidFill>
                  <a:srgbClr val="333333"/>
                </a:solidFill>
                <a:effectLst/>
                <a:latin typeface="Open Sans" pitchFamily="2" charset="0"/>
                <a:ea typeface="Open Sans" pitchFamily="2" charset="0"/>
                <a:cs typeface="Open Sans" pitchFamily="2" charset="0"/>
              </a:rPr>
              <a:t>. Harper Paperbacks.</a:t>
            </a:r>
            <a:endParaRPr lang="en-US" sz="12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79240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7E514BF7-24EB-2EAA-770D-B6AEF904DAD9}"/>
            </a:ext>
          </a:extLst>
        </p:cNvPr>
        <p:cNvGrpSpPr/>
        <p:nvPr/>
      </p:nvGrpSpPr>
      <p:grpSpPr>
        <a:xfrm>
          <a:off x="0" y="0"/>
          <a:ext cx="0" cy="0"/>
          <a:chOff x="0" y="0"/>
          <a:chExt cx="0" cy="0"/>
        </a:xfrm>
      </p:grpSpPr>
      <p:sp>
        <p:nvSpPr>
          <p:cNvPr id="209" name="Google Shape;209;p21">
            <a:extLst>
              <a:ext uri="{FF2B5EF4-FFF2-40B4-BE49-F238E27FC236}">
                <a16:creationId xmlns:a16="http://schemas.microsoft.com/office/drawing/2014/main" id="{61055E72-6F93-EC64-053E-4E1772DB50D4}"/>
              </a:ext>
            </a:extLst>
          </p:cNvPr>
          <p:cNvSpPr txBox="1">
            <a:spLocks noGrp="1"/>
          </p:cNvSpPr>
          <p:nvPr>
            <p:ph type="title"/>
          </p:nvPr>
        </p:nvSpPr>
        <p:spPr>
          <a:xfrm>
            <a:off x="1200729" y="97041"/>
            <a:ext cx="2808000" cy="547639"/>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latin typeface="Open Sans"/>
                <a:ea typeface="Open Sans"/>
                <a:cs typeface="Open Sans"/>
                <a:sym typeface="Open Sans"/>
              </a:rPr>
              <a:t>Terms for today</a:t>
            </a:r>
            <a:endParaRPr dirty="0">
              <a:latin typeface="Open Sans"/>
              <a:ea typeface="Open Sans"/>
              <a:cs typeface="Open Sans"/>
              <a:sym typeface="Open Sans"/>
            </a:endParaRPr>
          </a:p>
        </p:txBody>
      </p:sp>
      <p:sp>
        <p:nvSpPr>
          <p:cNvPr id="3" name="TextBox 2">
            <a:extLst>
              <a:ext uri="{FF2B5EF4-FFF2-40B4-BE49-F238E27FC236}">
                <a16:creationId xmlns:a16="http://schemas.microsoft.com/office/drawing/2014/main" id="{ED3DD38A-521B-A31F-DAEF-456486F2CBDE}"/>
              </a:ext>
            </a:extLst>
          </p:cNvPr>
          <p:cNvSpPr txBox="1"/>
          <p:nvPr/>
        </p:nvSpPr>
        <p:spPr>
          <a:xfrm>
            <a:off x="108118" y="514350"/>
            <a:ext cx="4993223" cy="4206240"/>
          </a:xfrm>
          <a:prstGeom prst="rect">
            <a:avLst/>
          </a:prstGeom>
          <a:noFill/>
        </p:spPr>
        <p:txBody>
          <a:bodyPr wrap="square" numCol="2" spcCol="228600">
            <a:spAutoFit/>
          </a:bodyPr>
          <a:lstStyle/>
          <a:p>
            <a:pPr marL="0" marR="0" lvl="0" indent="0" rtl="0">
              <a:lnSpc>
                <a:spcPct val="100000"/>
              </a:lnSpc>
              <a:spcBef>
                <a:spcPts val="0"/>
              </a:spcBef>
              <a:spcAft>
                <a:spcPts val="200"/>
              </a:spcAft>
              <a:buClr>
                <a:schemeClr val="dk1"/>
              </a:buClr>
              <a:buSzPts val="1100"/>
              <a:buFont typeface="Arial"/>
              <a:buNone/>
            </a:pPr>
            <a:r>
              <a:rPr lang="en-US" sz="1800" u="sng" dirty="0">
                <a:solidFill>
                  <a:schemeClr val="dk1"/>
                </a:solidFill>
                <a:latin typeface="Open Sans"/>
                <a:ea typeface="Open Sans"/>
                <a:cs typeface="Open Sans"/>
                <a:sym typeface="Open Sans"/>
              </a:rPr>
              <a:t>EC/ECE</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Early Childhood Education</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Early Care &amp; Education </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b="1" i="1" dirty="0">
                <a:solidFill>
                  <a:schemeClr val="dk1"/>
                </a:solidFill>
                <a:latin typeface="Open Sans"/>
                <a:ea typeface="Open Sans"/>
                <a:cs typeface="Open Sans"/>
                <a:sym typeface="Open Sans"/>
              </a:rPr>
              <a:t>Birth-age 8</a:t>
            </a:r>
          </a:p>
          <a:p>
            <a:pPr marL="0" marR="0" lvl="0" indent="0" rtl="0">
              <a:lnSpc>
                <a:spcPct val="100000"/>
              </a:lnSpc>
              <a:spcBef>
                <a:spcPts val="1000"/>
              </a:spcBef>
              <a:spcAft>
                <a:spcPts val="200"/>
              </a:spcAft>
              <a:buClr>
                <a:schemeClr val="dk1"/>
              </a:buClr>
              <a:buSzPts val="1100"/>
              <a:buFont typeface="Arial"/>
              <a:buNone/>
            </a:pPr>
            <a:r>
              <a:rPr lang="en-US" sz="1800" u="sng" dirty="0">
                <a:solidFill>
                  <a:schemeClr val="dk1"/>
                </a:solidFill>
                <a:latin typeface="Open Sans"/>
                <a:ea typeface="Open Sans"/>
                <a:cs typeface="Open Sans"/>
                <a:sym typeface="Open Sans"/>
              </a:rPr>
              <a:t>PK</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Preschool, pre-k, pre-kindergarten </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b="1" i="1" dirty="0">
                <a:solidFill>
                  <a:schemeClr val="dk1"/>
                </a:solidFill>
                <a:latin typeface="Open Sans"/>
                <a:ea typeface="Open Sans"/>
                <a:cs typeface="Open Sans"/>
                <a:sym typeface="Open Sans"/>
              </a:rPr>
              <a:t>Ages 3-5</a:t>
            </a:r>
          </a:p>
          <a:p>
            <a:pPr marL="0" marR="0" lvl="0" indent="0" rtl="0">
              <a:lnSpc>
                <a:spcPct val="100000"/>
              </a:lnSpc>
              <a:spcBef>
                <a:spcPts val="1000"/>
              </a:spcBef>
              <a:spcAft>
                <a:spcPts val="200"/>
              </a:spcAft>
              <a:buNone/>
            </a:pPr>
            <a:r>
              <a:rPr lang="en-US" sz="1800" u="sng" dirty="0">
                <a:solidFill>
                  <a:schemeClr val="dk1"/>
                </a:solidFill>
                <a:latin typeface="Open Sans"/>
                <a:ea typeface="Open Sans"/>
                <a:cs typeface="Open Sans"/>
                <a:sym typeface="Open Sans"/>
              </a:rPr>
              <a:t>Developmental Stages</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Periods of expected progress marked by milestones</a:t>
            </a:r>
          </a:p>
          <a:p>
            <a:pPr marL="0" marR="0" lvl="0" indent="0" rtl="0">
              <a:lnSpc>
                <a:spcPct val="100000"/>
              </a:lnSpc>
              <a:spcAft>
                <a:spcPts val="200"/>
              </a:spcAft>
              <a:buNone/>
            </a:pPr>
            <a:endParaRPr lang="en-US" sz="1800" u="sng" dirty="0">
              <a:solidFill>
                <a:schemeClr val="dk1"/>
              </a:solidFill>
              <a:latin typeface="Open Sans"/>
              <a:ea typeface="Open Sans"/>
              <a:cs typeface="Open Sans"/>
              <a:sym typeface="Open Sans"/>
            </a:endParaRPr>
          </a:p>
          <a:p>
            <a:pPr marL="0" marR="0" lvl="0" indent="0" rtl="0">
              <a:lnSpc>
                <a:spcPct val="100000"/>
              </a:lnSpc>
              <a:spcAft>
                <a:spcPts val="200"/>
              </a:spcAft>
              <a:buNone/>
            </a:pPr>
            <a:r>
              <a:rPr lang="en-US" sz="1800" u="sng" dirty="0">
                <a:solidFill>
                  <a:schemeClr val="dk1"/>
                </a:solidFill>
                <a:latin typeface="Open Sans"/>
                <a:ea typeface="Open Sans"/>
                <a:cs typeface="Open Sans"/>
                <a:sym typeface="Open Sans"/>
              </a:rPr>
              <a:t>Explicit Instruction</a:t>
            </a:r>
            <a:r>
              <a:rPr lang="en-US" sz="1800" dirty="0">
                <a:solidFill>
                  <a:schemeClr val="dk1"/>
                </a:solidFill>
                <a:latin typeface="Open Sans"/>
                <a:ea typeface="Open Sans"/>
                <a:cs typeface="Open Sans"/>
                <a:sym typeface="Open Sans"/>
              </a:rPr>
              <a:t> </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Intentional, planned, purposeful teaching </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NOT whole group</a:t>
            </a:r>
          </a:p>
          <a:p>
            <a:pPr marL="0" marR="0" lvl="0" indent="0" rtl="0">
              <a:lnSpc>
                <a:spcPct val="100000"/>
              </a:lnSpc>
              <a:spcBef>
                <a:spcPts val="1000"/>
              </a:spcBef>
              <a:spcAft>
                <a:spcPts val="200"/>
              </a:spcAft>
              <a:buNone/>
            </a:pPr>
            <a:r>
              <a:rPr lang="en-US" sz="1800" u="sng" dirty="0">
                <a:solidFill>
                  <a:schemeClr val="dk1"/>
                </a:solidFill>
                <a:latin typeface="Open Sans"/>
                <a:ea typeface="Open Sans"/>
                <a:cs typeface="Open Sans"/>
                <a:sym typeface="Open Sans"/>
              </a:rPr>
              <a:t>K-2</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Kindergarten, First &amp; Second Grade</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b="1" i="1" dirty="0">
                <a:solidFill>
                  <a:schemeClr val="dk1"/>
                </a:solidFill>
                <a:latin typeface="Open Sans"/>
                <a:ea typeface="Open Sans"/>
                <a:cs typeface="Open Sans"/>
                <a:sym typeface="Open Sans"/>
              </a:rPr>
              <a:t>Ages 6-8</a:t>
            </a:r>
          </a:p>
          <a:p>
            <a:pPr marL="0" marR="0" lvl="0" indent="0" rtl="0">
              <a:lnSpc>
                <a:spcPct val="100000"/>
              </a:lnSpc>
              <a:spcBef>
                <a:spcPts val="1000"/>
              </a:spcBef>
              <a:spcAft>
                <a:spcPts val="200"/>
              </a:spcAft>
              <a:buClr>
                <a:schemeClr val="dk1"/>
              </a:buClr>
              <a:buSzPts val="1100"/>
              <a:buFont typeface="Arial"/>
              <a:buNone/>
            </a:pPr>
            <a:r>
              <a:rPr lang="en-US" sz="1800" u="sng" dirty="0">
                <a:solidFill>
                  <a:schemeClr val="dk1"/>
                </a:solidFill>
                <a:latin typeface="Open Sans"/>
                <a:ea typeface="Open Sans"/>
                <a:cs typeface="Open Sans"/>
                <a:sym typeface="Open Sans"/>
              </a:rPr>
              <a:t>Literacy Domains</a:t>
            </a:r>
            <a:r>
              <a:rPr lang="en-US" sz="1800" dirty="0">
                <a:solidFill>
                  <a:schemeClr val="dk1"/>
                </a:solidFill>
                <a:latin typeface="Open Sans"/>
                <a:ea typeface="Open Sans"/>
                <a:cs typeface="Open Sans"/>
                <a:sym typeface="Open Sans"/>
              </a:rPr>
              <a:t> </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Reading</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Writing</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b="1" dirty="0">
                <a:solidFill>
                  <a:schemeClr val="dk1"/>
                </a:solidFill>
                <a:latin typeface="Open Sans"/>
                <a:ea typeface="Open Sans"/>
                <a:cs typeface="Open Sans"/>
                <a:sym typeface="Open Sans"/>
              </a:rPr>
              <a:t>Speaking</a:t>
            </a:r>
          </a:p>
          <a:p>
            <a:pPr marL="285750" marR="0" lvl="0" indent="-285750" rtl="0">
              <a:lnSpc>
                <a:spcPct val="100000"/>
              </a:lnSpc>
              <a:spcBef>
                <a:spcPts val="0"/>
              </a:spcBef>
              <a:spcAft>
                <a:spcPts val="0"/>
              </a:spcAft>
              <a:buClr>
                <a:schemeClr val="dk1"/>
              </a:buClr>
              <a:buSzPts val="1500"/>
              <a:buFont typeface="Arial" panose="020B0604020202020204" pitchFamily="34" charset="0"/>
              <a:buChar char="•"/>
            </a:pPr>
            <a:r>
              <a:rPr lang="en-US" sz="1600" dirty="0">
                <a:solidFill>
                  <a:schemeClr val="dk1"/>
                </a:solidFill>
                <a:latin typeface="Open Sans"/>
                <a:ea typeface="Open Sans"/>
                <a:cs typeface="Open Sans"/>
                <a:sym typeface="Open Sans"/>
              </a:rPr>
              <a:t>Listening</a:t>
            </a:r>
            <a:endParaRPr lang="en-US" sz="1600" dirty="0">
              <a:latin typeface="Open Sans"/>
              <a:ea typeface="Open Sans"/>
              <a:cs typeface="Open Sans"/>
              <a:sym typeface="Open Sans"/>
            </a:endParaRPr>
          </a:p>
        </p:txBody>
      </p:sp>
      <p:sp>
        <p:nvSpPr>
          <p:cNvPr id="7" name="Scroll: Horizontal 6">
            <a:extLst>
              <a:ext uri="{FF2B5EF4-FFF2-40B4-BE49-F238E27FC236}">
                <a16:creationId xmlns:a16="http://schemas.microsoft.com/office/drawing/2014/main" id="{C9DEC67D-3072-CC4E-6CDB-7B7832584AAD}"/>
              </a:ext>
            </a:extLst>
          </p:cNvPr>
          <p:cNvSpPr/>
          <p:nvPr/>
        </p:nvSpPr>
        <p:spPr>
          <a:xfrm>
            <a:off x="5131827" y="278920"/>
            <a:ext cx="3786852" cy="731520"/>
          </a:xfrm>
          <a:prstGeom prst="horizontalScroll">
            <a:avLst>
              <a:gd name="adj" fmla="val 25000"/>
            </a:avLst>
          </a:prstGeom>
          <a:ln>
            <a:solidFill>
              <a:schemeClr val="bg2"/>
            </a:solidFill>
          </a:ln>
          <a:effectLst>
            <a:softEdge rad="0"/>
          </a:effectLst>
          <a:scene3d>
            <a:camera prst="orthographicFront">
              <a:rot lat="0" lon="1200000" rev="0"/>
            </a:camera>
            <a:lightRig rig="threePt" dir="t"/>
          </a:scene3d>
          <a:sp3d prstMaterial="powder"/>
        </p:spPr>
        <p:style>
          <a:lnRef idx="2">
            <a:schemeClr val="accent1">
              <a:shade val="15000"/>
            </a:schemeClr>
          </a:lnRef>
          <a:fillRef idx="1001">
            <a:schemeClr val="lt1"/>
          </a:fillRef>
          <a:effectRef idx="0">
            <a:schemeClr val="accent1"/>
          </a:effectRef>
          <a:fontRef idx="minor">
            <a:schemeClr val="lt1"/>
          </a:fontRef>
        </p:style>
        <p:txBody>
          <a:bodyPr lIns="0" rIns="0" rtlCol="0" anchor="ctr"/>
          <a:lstStyle/>
          <a:p>
            <a:pPr algn="ctr"/>
            <a:r>
              <a:rPr lang="en-US" dirty="0">
                <a:solidFill>
                  <a:schemeClr val="tx1"/>
                </a:solidFill>
                <a:latin typeface="Cavolini" panose="020B0502040204020203" pitchFamily="66" charset="0"/>
                <a:cs typeface="Cavolini" panose="020B0502040204020203" pitchFamily="66" charset="0"/>
              </a:rPr>
              <a:t>The Early Care &amp; Education Garden</a:t>
            </a:r>
          </a:p>
        </p:txBody>
      </p:sp>
      <p:pic>
        <p:nvPicPr>
          <p:cNvPr id="5" name="Picture 4">
            <a:extLst>
              <a:ext uri="{FF2B5EF4-FFF2-40B4-BE49-F238E27FC236}">
                <a16:creationId xmlns:a16="http://schemas.microsoft.com/office/drawing/2014/main" id="{E2553EFE-1B13-7F5C-6E31-2D098DB84A7E}"/>
              </a:ext>
            </a:extLst>
          </p:cNvPr>
          <p:cNvPicPr>
            <a:picLocks noGrp="1" noRot="1" noChangeAspect="1" noMove="1" noResize="1" noEditPoints="1" noAdjustHandles="1" noChangeArrowheads="1" noChangeShapeType="1" noCrop="1"/>
          </p:cNvPicPr>
          <p:nvPr/>
        </p:nvPicPr>
        <p:blipFill>
          <a:blip r:embed="rId3"/>
          <a:srcRect l="10919" t="11685" r="7322" b="13236"/>
          <a:stretch/>
        </p:blipFill>
        <p:spPr>
          <a:xfrm>
            <a:off x="5241010" y="1164683"/>
            <a:ext cx="3568486" cy="3276882"/>
          </a:xfrm>
          <a:prstGeom prst="rect">
            <a:avLst/>
          </a:prstGeom>
        </p:spPr>
      </p:pic>
      <p:sp>
        <p:nvSpPr>
          <p:cNvPr id="9" name="Arrow: Down 8">
            <a:extLst>
              <a:ext uri="{FF2B5EF4-FFF2-40B4-BE49-F238E27FC236}">
                <a16:creationId xmlns:a16="http://schemas.microsoft.com/office/drawing/2014/main" id="{2A70D5FA-DE3C-F688-566F-FA1BBAB66A86}"/>
              </a:ext>
            </a:extLst>
          </p:cNvPr>
          <p:cNvSpPr/>
          <p:nvPr/>
        </p:nvSpPr>
        <p:spPr>
          <a:xfrm rot="19519995">
            <a:off x="5140350" y="1161147"/>
            <a:ext cx="323597" cy="886685"/>
          </a:xfrm>
          <a:prstGeom prst="downArrow">
            <a:avLst/>
          </a:prstGeom>
          <a:solidFill>
            <a:srgbClr val="C768C6"/>
          </a:solidFill>
          <a:ln w="9525"/>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1100" dirty="0">
                <a:latin typeface="Cavolini" panose="03000502040302020204" pitchFamily="66" charset="0"/>
                <a:cs typeface="Cavolini" panose="03000502040302020204" pitchFamily="66" charset="0"/>
              </a:rPr>
              <a:t>Birth - 3</a:t>
            </a:r>
          </a:p>
        </p:txBody>
      </p:sp>
      <p:sp>
        <p:nvSpPr>
          <p:cNvPr id="12" name="Arrow: Down 11">
            <a:extLst>
              <a:ext uri="{FF2B5EF4-FFF2-40B4-BE49-F238E27FC236}">
                <a16:creationId xmlns:a16="http://schemas.microsoft.com/office/drawing/2014/main" id="{D595AF57-A1B6-44DB-26AC-D5762B7F4F29}"/>
              </a:ext>
            </a:extLst>
          </p:cNvPr>
          <p:cNvSpPr/>
          <p:nvPr/>
        </p:nvSpPr>
        <p:spPr>
          <a:xfrm rot="18119363">
            <a:off x="5772383" y="832303"/>
            <a:ext cx="354357" cy="917523"/>
          </a:xfrm>
          <a:prstGeom prst="downArrow">
            <a:avLst/>
          </a:prstGeom>
          <a:solidFill>
            <a:srgbClr val="FD84A1"/>
          </a:solidFill>
          <a:ln w="9525"/>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1100" dirty="0">
                <a:latin typeface="Cavolini" panose="03000502040302020204" pitchFamily="66" charset="0"/>
                <a:cs typeface="Cavolini" panose="03000502040302020204" pitchFamily="66" charset="0"/>
              </a:rPr>
              <a:t>Preschool</a:t>
            </a:r>
          </a:p>
        </p:txBody>
      </p:sp>
      <p:sp>
        <p:nvSpPr>
          <p:cNvPr id="13" name="Arrow: Down 12">
            <a:extLst>
              <a:ext uri="{FF2B5EF4-FFF2-40B4-BE49-F238E27FC236}">
                <a16:creationId xmlns:a16="http://schemas.microsoft.com/office/drawing/2014/main" id="{6103BF3B-61FF-C554-0D67-1662F0CA6C2F}"/>
              </a:ext>
            </a:extLst>
          </p:cNvPr>
          <p:cNvSpPr/>
          <p:nvPr/>
        </p:nvSpPr>
        <p:spPr>
          <a:xfrm rot="4797438">
            <a:off x="7928174" y="625806"/>
            <a:ext cx="359134" cy="1423668"/>
          </a:xfrm>
          <a:prstGeom prst="downArrow">
            <a:avLst/>
          </a:prstGeom>
          <a:solidFill>
            <a:srgbClr val="65D0F7"/>
          </a:solidFill>
          <a:ln w="9525"/>
        </p:spPr>
        <p:style>
          <a:lnRef idx="2">
            <a:schemeClr val="accent6">
              <a:shade val="15000"/>
            </a:schemeClr>
          </a:lnRef>
          <a:fillRef idx="1">
            <a:schemeClr val="accent6"/>
          </a:fillRef>
          <a:effectRef idx="0">
            <a:schemeClr val="accent6"/>
          </a:effectRef>
          <a:fontRef idx="minor">
            <a:schemeClr val="lt1"/>
          </a:fontRef>
        </p:style>
        <p:txBody>
          <a:bodyPr vert="vert270" lIns="0" rIns="0" rtlCol="0" anchor="ctr"/>
          <a:lstStyle/>
          <a:p>
            <a:pPr algn="ctr"/>
            <a:r>
              <a:rPr lang="en-US" sz="1100">
                <a:latin typeface="Cavolini" panose="03000502040302020204" pitchFamily="66" charset="0"/>
                <a:cs typeface="Cavolini" panose="03000502040302020204" pitchFamily="66" charset="0"/>
              </a:rPr>
              <a:t>Kindergarten</a:t>
            </a:r>
          </a:p>
        </p:txBody>
      </p:sp>
      <p:sp>
        <p:nvSpPr>
          <p:cNvPr id="15" name="Arrow: Down 14">
            <a:extLst>
              <a:ext uri="{FF2B5EF4-FFF2-40B4-BE49-F238E27FC236}">
                <a16:creationId xmlns:a16="http://schemas.microsoft.com/office/drawing/2014/main" id="{0A464BDF-5DEE-BE01-42D7-2C2FCCC6DB64}"/>
              </a:ext>
            </a:extLst>
          </p:cNvPr>
          <p:cNvSpPr/>
          <p:nvPr/>
        </p:nvSpPr>
        <p:spPr>
          <a:xfrm rot="6050195">
            <a:off x="8386401" y="1459230"/>
            <a:ext cx="314399" cy="999501"/>
          </a:xfrm>
          <a:prstGeom prst="downArrow">
            <a:avLst/>
          </a:prstGeom>
          <a:solidFill>
            <a:srgbClr val="FBBF5D"/>
          </a:solidFill>
          <a:ln w="9525"/>
        </p:spPr>
        <p:style>
          <a:lnRef idx="2">
            <a:schemeClr val="accent6">
              <a:shade val="15000"/>
            </a:schemeClr>
          </a:lnRef>
          <a:fillRef idx="1">
            <a:schemeClr val="accent6"/>
          </a:fillRef>
          <a:effectRef idx="0">
            <a:schemeClr val="accent6"/>
          </a:effectRef>
          <a:fontRef idx="minor">
            <a:schemeClr val="lt1"/>
          </a:fontRef>
        </p:style>
        <p:txBody>
          <a:bodyPr vert="vert270" lIns="0" rIns="0" rtlCol="0" anchor="ctr"/>
          <a:lstStyle/>
          <a:p>
            <a:pPr algn="ctr"/>
            <a:r>
              <a:rPr lang="en-US" sz="1000">
                <a:latin typeface="Cavolini" panose="03000502040302020204" pitchFamily="66" charset="0"/>
                <a:cs typeface="Cavolini" panose="03000502040302020204" pitchFamily="66" charset="0"/>
              </a:rPr>
              <a:t>1 &amp; 2</a:t>
            </a:r>
            <a:r>
              <a:rPr lang="en-US" sz="1000" baseline="30000">
                <a:latin typeface="Cavolini" panose="03000502040302020204" pitchFamily="66" charset="0"/>
                <a:cs typeface="Cavolini" panose="03000502040302020204" pitchFamily="66" charset="0"/>
              </a:rPr>
              <a:t> </a:t>
            </a:r>
            <a:r>
              <a:rPr lang="en-US" sz="1000">
                <a:latin typeface="Cavolini" panose="03000502040302020204" pitchFamily="66" charset="0"/>
                <a:cs typeface="Cavolini" panose="03000502040302020204" pitchFamily="66" charset="0"/>
              </a:rPr>
              <a:t>Grade</a:t>
            </a:r>
          </a:p>
        </p:txBody>
      </p:sp>
      <p:sp>
        <p:nvSpPr>
          <p:cNvPr id="16" name="Arrow: Down 15">
            <a:extLst>
              <a:ext uri="{FF2B5EF4-FFF2-40B4-BE49-F238E27FC236}">
                <a16:creationId xmlns:a16="http://schemas.microsoft.com/office/drawing/2014/main" id="{04846A37-4E80-6CF1-FBC3-229FBCB9B483}"/>
              </a:ext>
            </a:extLst>
          </p:cNvPr>
          <p:cNvSpPr/>
          <p:nvPr/>
        </p:nvSpPr>
        <p:spPr>
          <a:xfrm rot="13874549">
            <a:off x="5911706" y="2703647"/>
            <a:ext cx="359134" cy="1892401"/>
          </a:xfrm>
          <a:prstGeom prst="downArrow">
            <a:avLst/>
          </a:prstGeom>
          <a:solidFill>
            <a:srgbClr val="8CC85B"/>
          </a:solidFill>
          <a:ln w="9525"/>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1100">
                <a:latin typeface="Cavolini" panose="03000502040302020204" pitchFamily="66" charset="0"/>
                <a:cs typeface="Cavolini" panose="03000502040302020204" pitchFamily="66" charset="0"/>
              </a:rPr>
              <a:t>Developmental Stages</a:t>
            </a:r>
          </a:p>
        </p:txBody>
      </p:sp>
      <p:sp>
        <p:nvSpPr>
          <p:cNvPr id="17" name="Arrow: Down 16">
            <a:extLst>
              <a:ext uri="{FF2B5EF4-FFF2-40B4-BE49-F238E27FC236}">
                <a16:creationId xmlns:a16="http://schemas.microsoft.com/office/drawing/2014/main" id="{209CD798-D6D4-0AB7-9CE5-85D3ADF73E72}"/>
              </a:ext>
            </a:extLst>
          </p:cNvPr>
          <p:cNvSpPr/>
          <p:nvPr/>
        </p:nvSpPr>
        <p:spPr>
          <a:xfrm rot="13874549">
            <a:off x="5330964" y="2631254"/>
            <a:ext cx="397483" cy="1339561"/>
          </a:xfrm>
          <a:prstGeom prst="downArrow">
            <a:avLst/>
          </a:prstGeom>
          <a:solidFill>
            <a:srgbClr val="8C2413"/>
          </a:solidFill>
          <a:ln w="9525"/>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1100" dirty="0">
                <a:latin typeface="Cavolini" panose="03000502040302020204" pitchFamily="66" charset="0"/>
                <a:cs typeface="Cavolini" panose="03000502040302020204" pitchFamily="66" charset="0"/>
              </a:rPr>
              <a:t>Instruction</a:t>
            </a:r>
          </a:p>
        </p:txBody>
      </p:sp>
    </p:spTree>
    <p:extLst>
      <p:ext uri="{BB962C8B-B14F-4D97-AF65-F5344CB8AC3E}">
        <p14:creationId xmlns:p14="http://schemas.microsoft.com/office/powerpoint/2010/main" val="187709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txBox="1">
            <a:spLocks noGrp="1"/>
          </p:cNvSpPr>
          <p:nvPr>
            <p:ph type="title"/>
          </p:nvPr>
        </p:nvSpPr>
        <p:spPr>
          <a:xfrm>
            <a:off x="420250" y="940100"/>
            <a:ext cx="2496600" cy="2012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300">
                <a:latin typeface="Open Sans"/>
                <a:ea typeface="Open Sans"/>
                <a:cs typeface="Open Sans"/>
                <a:sym typeface="Open Sans"/>
              </a:rPr>
              <a:t>The </a:t>
            </a:r>
            <a:endParaRPr sz="3300">
              <a:latin typeface="Open Sans"/>
              <a:ea typeface="Open Sans"/>
              <a:cs typeface="Open Sans"/>
              <a:sym typeface="Open Sans"/>
            </a:endParaRPr>
          </a:p>
          <a:p>
            <a:pPr marL="0" lvl="0" indent="0" algn="l" rtl="0">
              <a:spcBef>
                <a:spcPts val="0"/>
              </a:spcBef>
              <a:spcAft>
                <a:spcPts val="0"/>
              </a:spcAft>
              <a:buNone/>
            </a:pPr>
            <a:r>
              <a:rPr lang="en" sz="3300">
                <a:latin typeface="Open Sans"/>
                <a:ea typeface="Open Sans"/>
                <a:cs typeface="Open Sans"/>
                <a:sym typeface="Open Sans"/>
              </a:rPr>
              <a:t>Science of </a:t>
            </a:r>
            <a:endParaRPr sz="3300">
              <a:latin typeface="Open Sans"/>
              <a:ea typeface="Open Sans"/>
              <a:cs typeface="Open Sans"/>
              <a:sym typeface="Open Sans"/>
            </a:endParaRPr>
          </a:p>
          <a:p>
            <a:pPr marL="0" lvl="0" indent="0" algn="l" rtl="0">
              <a:spcBef>
                <a:spcPts val="0"/>
              </a:spcBef>
              <a:spcAft>
                <a:spcPts val="0"/>
              </a:spcAft>
              <a:buNone/>
            </a:pPr>
            <a:r>
              <a:rPr lang="en" sz="3300">
                <a:latin typeface="Open Sans"/>
                <a:ea typeface="Open Sans"/>
                <a:cs typeface="Open Sans"/>
                <a:sym typeface="Open Sans"/>
              </a:rPr>
              <a:t>Reading</a:t>
            </a:r>
            <a:endParaRPr sz="3300">
              <a:latin typeface="Open Sans"/>
              <a:ea typeface="Open Sans"/>
              <a:cs typeface="Open Sans"/>
              <a:sym typeface="Open Sans"/>
            </a:endParaRPr>
          </a:p>
        </p:txBody>
      </p:sp>
      <p:sp>
        <p:nvSpPr>
          <p:cNvPr id="228" name="Google Shape;228;p22"/>
          <p:cNvSpPr txBox="1"/>
          <p:nvPr/>
        </p:nvSpPr>
        <p:spPr>
          <a:xfrm>
            <a:off x="420250" y="2773725"/>
            <a:ext cx="8522400" cy="1683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dk1"/>
                </a:solidFill>
                <a:latin typeface="Open Sans"/>
                <a:ea typeface="Open Sans"/>
                <a:cs typeface="Open Sans"/>
                <a:sym typeface="Open Sans"/>
              </a:rPr>
              <a:t>The </a:t>
            </a:r>
            <a:r>
              <a:rPr lang="en" sz="3200">
                <a:solidFill>
                  <a:schemeClr val="accent6"/>
                </a:solidFill>
                <a:highlight>
                  <a:srgbClr val="FFFFFF"/>
                </a:highlight>
                <a:latin typeface="Open Sans"/>
                <a:ea typeface="Open Sans"/>
                <a:cs typeface="Open Sans"/>
                <a:sym typeface="Open Sans"/>
              </a:rPr>
              <a:t>cognitive neuro- and psycholinguistic</a:t>
            </a:r>
            <a:r>
              <a:rPr lang="en" sz="3200">
                <a:solidFill>
                  <a:schemeClr val="dk1"/>
                </a:solidFill>
                <a:latin typeface="Open Sans"/>
                <a:ea typeface="Open Sans"/>
                <a:cs typeface="Open Sans"/>
                <a:sym typeface="Open Sans"/>
              </a:rPr>
              <a:t> </a:t>
            </a:r>
            <a:endParaRPr sz="3200">
              <a:solidFill>
                <a:schemeClr val="dk1"/>
              </a:solidFill>
              <a:latin typeface="Open Sans"/>
              <a:ea typeface="Open Sans"/>
              <a:cs typeface="Open Sans"/>
              <a:sym typeface="Open Sans"/>
            </a:endParaRPr>
          </a:p>
          <a:p>
            <a:pPr marL="0" lvl="0" indent="0" algn="l" rtl="0">
              <a:spcBef>
                <a:spcPts val="0"/>
              </a:spcBef>
              <a:spcAft>
                <a:spcPts val="0"/>
              </a:spcAft>
              <a:buNone/>
            </a:pPr>
            <a:r>
              <a:rPr lang="en" sz="3200">
                <a:solidFill>
                  <a:schemeClr val="dk1"/>
                </a:solidFill>
                <a:latin typeface="Open Sans"/>
                <a:ea typeface="Open Sans"/>
                <a:cs typeface="Open Sans"/>
                <a:sym typeface="Open Sans"/>
              </a:rPr>
              <a:t>Science of </a:t>
            </a:r>
            <a:r>
              <a:rPr lang="en" sz="3200">
                <a:solidFill>
                  <a:schemeClr val="accent6"/>
                </a:solidFill>
                <a:latin typeface="Open Sans"/>
                <a:ea typeface="Open Sans"/>
                <a:cs typeface="Open Sans"/>
                <a:sym typeface="Open Sans"/>
              </a:rPr>
              <a:t>what happens in the brain when</a:t>
            </a:r>
            <a:r>
              <a:rPr lang="en" sz="3200">
                <a:solidFill>
                  <a:schemeClr val="dk1"/>
                </a:solidFill>
                <a:latin typeface="Open Sans"/>
                <a:ea typeface="Open Sans"/>
                <a:cs typeface="Open Sans"/>
                <a:sym typeface="Open Sans"/>
              </a:rPr>
              <a:t> </a:t>
            </a:r>
            <a:endParaRPr sz="3200">
              <a:solidFill>
                <a:schemeClr val="dk1"/>
              </a:solidFill>
              <a:latin typeface="Open Sans"/>
              <a:ea typeface="Open Sans"/>
              <a:cs typeface="Open Sans"/>
              <a:sym typeface="Open Sans"/>
            </a:endParaRPr>
          </a:p>
          <a:p>
            <a:pPr marL="0" lvl="0" indent="0" algn="l" rtl="0">
              <a:spcBef>
                <a:spcPts val="0"/>
              </a:spcBef>
              <a:spcAft>
                <a:spcPts val="0"/>
              </a:spcAft>
              <a:buNone/>
            </a:pPr>
            <a:r>
              <a:rPr lang="en" sz="3200">
                <a:solidFill>
                  <a:schemeClr val="dk1"/>
                </a:solidFill>
                <a:latin typeface="Open Sans"/>
                <a:ea typeface="Open Sans"/>
                <a:cs typeface="Open Sans"/>
                <a:sym typeface="Open Sans"/>
              </a:rPr>
              <a:t>Reading </a:t>
            </a:r>
            <a:r>
              <a:rPr lang="en" sz="3200">
                <a:solidFill>
                  <a:schemeClr val="accent6"/>
                </a:solidFill>
                <a:latin typeface="Open Sans"/>
                <a:ea typeface="Open Sans"/>
                <a:cs typeface="Open Sans"/>
                <a:sym typeface="Open Sans"/>
              </a:rPr>
              <a:t>skills are developing</a:t>
            </a:r>
            <a:r>
              <a:rPr lang="en" sz="3200">
                <a:solidFill>
                  <a:schemeClr val="dk1"/>
                </a:solidFill>
                <a:latin typeface="Open Sans"/>
                <a:ea typeface="Open Sans"/>
                <a:cs typeface="Open Sans"/>
                <a:sym typeface="Open Sans"/>
              </a:rPr>
              <a:t>.</a:t>
            </a:r>
            <a:endParaRPr sz="3200">
              <a:solidFill>
                <a:schemeClr val="dk1"/>
              </a:solidFill>
              <a:latin typeface="Open Sans"/>
              <a:ea typeface="Open Sans"/>
              <a:cs typeface="Open Sans"/>
              <a:sym typeface="Open Sans"/>
            </a:endParaRPr>
          </a:p>
        </p:txBody>
      </p:sp>
      <p:grpSp>
        <p:nvGrpSpPr>
          <p:cNvPr id="229" name="Google Shape;229;p22"/>
          <p:cNvGrpSpPr/>
          <p:nvPr/>
        </p:nvGrpSpPr>
        <p:grpSpPr>
          <a:xfrm>
            <a:off x="344051" y="462417"/>
            <a:ext cx="8321371" cy="4134033"/>
            <a:chOff x="420238" y="464700"/>
            <a:chExt cx="8391863" cy="4214101"/>
          </a:xfrm>
        </p:grpSpPr>
        <p:pic>
          <p:nvPicPr>
            <p:cNvPr id="230" name="Google Shape;230;p22"/>
            <p:cNvPicPr preferRelativeResize="0"/>
            <p:nvPr/>
          </p:nvPicPr>
          <p:blipFill rotWithShape="1">
            <a:blip r:embed="rId3">
              <a:alphaModFix/>
            </a:blip>
            <a:srcRect l="3651" t="3366" b="-671"/>
            <a:stretch/>
          </p:blipFill>
          <p:spPr>
            <a:xfrm>
              <a:off x="420238" y="464700"/>
              <a:ext cx="3723126" cy="4214101"/>
            </a:xfrm>
            <a:prstGeom prst="rect">
              <a:avLst/>
            </a:prstGeom>
            <a:noFill/>
            <a:ln w="76200" cap="flat" cmpd="sng">
              <a:solidFill>
                <a:schemeClr val="lt1"/>
              </a:solidFill>
              <a:prstDash val="solid"/>
              <a:round/>
              <a:headEnd type="none" w="sm" len="sm"/>
              <a:tailEnd type="none" w="sm" len="sm"/>
            </a:ln>
          </p:spPr>
        </p:pic>
        <p:pic>
          <p:nvPicPr>
            <p:cNvPr id="231" name="Google Shape;231;p22"/>
            <p:cNvPicPr preferRelativeResize="0"/>
            <p:nvPr/>
          </p:nvPicPr>
          <p:blipFill>
            <a:blip r:embed="rId4">
              <a:alphaModFix/>
            </a:blip>
            <a:stretch>
              <a:fillRect/>
            </a:stretch>
          </p:blipFill>
          <p:spPr>
            <a:xfrm>
              <a:off x="4285330" y="863974"/>
              <a:ext cx="4526770" cy="3593650"/>
            </a:xfrm>
            <a:prstGeom prst="rect">
              <a:avLst/>
            </a:prstGeom>
            <a:noFill/>
            <a:ln w="76200" cap="flat" cmpd="sng">
              <a:solidFill>
                <a:schemeClr val="lt1"/>
              </a:solidFill>
              <a:prstDash val="solid"/>
              <a:round/>
              <a:headEnd type="none" w="sm" len="sm"/>
              <a:tailEnd type="none" w="sm" len="sm"/>
            </a:ln>
          </p:spPr>
        </p:pic>
      </p:grpSp>
      <p:sp>
        <p:nvSpPr>
          <p:cNvPr id="232" name="Google Shape;232;p22"/>
          <p:cNvSpPr/>
          <p:nvPr/>
        </p:nvSpPr>
        <p:spPr>
          <a:xfrm>
            <a:off x="4162725" y="462425"/>
            <a:ext cx="4502700" cy="336300"/>
          </a:xfrm>
          <a:prstGeom prst="roundRect">
            <a:avLst>
              <a:gd name="adj" fmla="val 16667"/>
            </a:avLst>
          </a:prstGeom>
          <a:solidFill>
            <a:srgbClr val="0C0044">
              <a:alpha val="14730"/>
            </a:srgbClr>
          </a:solidFill>
          <a:ln w="9525" cap="flat" cmpd="sng">
            <a:solidFill>
              <a:srgbClr val="0C00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Develop communicators.</a:t>
            </a:r>
            <a:endParaRPr sz="2400">
              <a:latin typeface="Open Sans"/>
              <a:ea typeface="Open Sans"/>
              <a:cs typeface="Open Sans"/>
              <a:sym typeface="Open Sans"/>
            </a:endParaRPr>
          </a:p>
        </p:txBody>
      </p:sp>
      <p:pic>
        <p:nvPicPr>
          <p:cNvPr id="233" name="Google Shape;233;p22"/>
          <p:cNvPicPr preferRelativeResize="0"/>
          <p:nvPr/>
        </p:nvPicPr>
        <p:blipFill>
          <a:blip r:embed="rId5">
            <a:alphaModFix/>
          </a:blip>
          <a:stretch>
            <a:fillRect/>
          </a:stretch>
        </p:blipFill>
        <p:spPr>
          <a:xfrm rot="6064818">
            <a:off x="3539798" y="-142699"/>
            <a:ext cx="994353" cy="11048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23"/>
          <p:cNvGrpSpPr/>
          <p:nvPr/>
        </p:nvGrpSpPr>
        <p:grpSpPr>
          <a:xfrm>
            <a:off x="-1574892" y="-53807"/>
            <a:ext cx="5769521" cy="4890226"/>
            <a:chOff x="-350358" y="71238"/>
            <a:chExt cx="5769521" cy="4890226"/>
          </a:xfrm>
        </p:grpSpPr>
        <p:sp>
          <p:nvSpPr>
            <p:cNvPr id="239" name="Google Shape;239;p23"/>
            <p:cNvSpPr/>
            <p:nvPr/>
          </p:nvSpPr>
          <p:spPr>
            <a:xfrm flipH="1">
              <a:off x="4521824" y="258139"/>
              <a:ext cx="13581" cy="16759"/>
            </a:xfrm>
            <a:custGeom>
              <a:avLst/>
              <a:gdLst/>
              <a:ahLst/>
              <a:cxnLst/>
              <a:rect l="l" t="t" r="r" b="b"/>
              <a:pathLst>
                <a:path w="389" h="480" fill="none" extrusionOk="0">
                  <a:moveTo>
                    <a:pt x="389" y="1"/>
                  </a:moveTo>
                  <a:cubicBezTo>
                    <a:pt x="389" y="1"/>
                    <a:pt x="252" y="320"/>
                    <a:pt x="1" y="480"/>
                  </a:cubicBezTo>
                </a:path>
              </a:pathLst>
            </a:custGeom>
            <a:noFill/>
            <a:ln w="2275" cap="rnd" cmpd="sng">
              <a:solidFill>
                <a:srgbClr val="CCCBCA"/>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0" name="Google Shape;240;p23"/>
            <p:cNvSpPr/>
            <p:nvPr/>
          </p:nvSpPr>
          <p:spPr>
            <a:xfrm flipH="1">
              <a:off x="2472861" y="1640128"/>
              <a:ext cx="180878" cy="179318"/>
            </a:xfrm>
            <a:custGeom>
              <a:avLst/>
              <a:gdLst/>
              <a:ahLst/>
              <a:cxnLst/>
              <a:rect l="l" t="t" r="r" b="b"/>
              <a:pathLst>
                <a:path w="4954" h="4895" extrusionOk="0">
                  <a:moveTo>
                    <a:pt x="2375" y="1"/>
                  </a:moveTo>
                  <a:cubicBezTo>
                    <a:pt x="2273" y="1"/>
                    <a:pt x="2166" y="66"/>
                    <a:pt x="2146" y="165"/>
                  </a:cubicBezTo>
                  <a:lnTo>
                    <a:pt x="1827" y="1352"/>
                  </a:lnTo>
                  <a:lnTo>
                    <a:pt x="640" y="1055"/>
                  </a:lnTo>
                  <a:cubicBezTo>
                    <a:pt x="625" y="1052"/>
                    <a:pt x="610" y="1051"/>
                    <a:pt x="595" y="1051"/>
                  </a:cubicBezTo>
                  <a:cubicBezTo>
                    <a:pt x="492" y="1051"/>
                    <a:pt x="386" y="1116"/>
                    <a:pt x="366" y="1215"/>
                  </a:cubicBezTo>
                  <a:lnTo>
                    <a:pt x="46" y="2493"/>
                  </a:lnTo>
                  <a:cubicBezTo>
                    <a:pt x="1" y="2630"/>
                    <a:pt x="69" y="2744"/>
                    <a:pt x="206" y="2790"/>
                  </a:cubicBezTo>
                  <a:lnTo>
                    <a:pt x="1393" y="3087"/>
                  </a:lnTo>
                  <a:lnTo>
                    <a:pt x="1096" y="4274"/>
                  </a:lnTo>
                  <a:cubicBezTo>
                    <a:pt x="1051" y="4388"/>
                    <a:pt x="1119" y="4525"/>
                    <a:pt x="1256" y="4548"/>
                  </a:cubicBezTo>
                  <a:lnTo>
                    <a:pt x="2534" y="4890"/>
                  </a:lnTo>
                  <a:cubicBezTo>
                    <a:pt x="2549" y="4893"/>
                    <a:pt x="2564" y="4894"/>
                    <a:pt x="2579" y="4894"/>
                  </a:cubicBezTo>
                  <a:cubicBezTo>
                    <a:pt x="2681" y="4894"/>
                    <a:pt x="2788" y="4827"/>
                    <a:pt x="2808" y="4707"/>
                  </a:cubicBezTo>
                  <a:lnTo>
                    <a:pt x="3128" y="3520"/>
                  </a:lnTo>
                  <a:lnTo>
                    <a:pt x="4292" y="3840"/>
                  </a:lnTo>
                  <a:cubicBezTo>
                    <a:pt x="4309" y="3843"/>
                    <a:pt x="4326" y="3844"/>
                    <a:pt x="4343" y="3844"/>
                  </a:cubicBezTo>
                  <a:cubicBezTo>
                    <a:pt x="4457" y="3844"/>
                    <a:pt x="4549" y="3777"/>
                    <a:pt x="4589" y="3657"/>
                  </a:cubicBezTo>
                  <a:lnTo>
                    <a:pt x="4908" y="2402"/>
                  </a:lnTo>
                  <a:cubicBezTo>
                    <a:pt x="4954" y="2265"/>
                    <a:pt x="4862" y="2151"/>
                    <a:pt x="4748" y="2105"/>
                  </a:cubicBezTo>
                  <a:lnTo>
                    <a:pt x="3561" y="1809"/>
                  </a:lnTo>
                  <a:lnTo>
                    <a:pt x="3858" y="622"/>
                  </a:lnTo>
                  <a:cubicBezTo>
                    <a:pt x="3904" y="485"/>
                    <a:pt x="3812" y="371"/>
                    <a:pt x="3698" y="325"/>
                  </a:cubicBezTo>
                  <a:lnTo>
                    <a:pt x="2420" y="5"/>
                  </a:lnTo>
                  <a:cubicBezTo>
                    <a:pt x="2405" y="2"/>
                    <a:pt x="2390" y="1"/>
                    <a:pt x="2375" y="1"/>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1" name="Google Shape;241;p23"/>
            <p:cNvSpPr/>
            <p:nvPr/>
          </p:nvSpPr>
          <p:spPr>
            <a:xfrm flipH="1">
              <a:off x="908574" y="1635476"/>
              <a:ext cx="450041" cy="414390"/>
            </a:xfrm>
            <a:custGeom>
              <a:avLst/>
              <a:gdLst/>
              <a:ahLst/>
              <a:cxnLst/>
              <a:rect l="l" t="t" r="r" b="b"/>
              <a:pathLst>
                <a:path w="12326" h="11312" extrusionOk="0">
                  <a:moveTo>
                    <a:pt x="8828" y="1"/>
                  </a:moveTo>
                  <a:cubicBezTo>
                    <a:pt x="8722" y="1"/>
                    <a:pt x="8616" y="21"/>
                    <a:pt x="8514" y="64"/>
                  </a:cubicBezTo>
                  <a:lnTo>
                    <a:pt x="685" y="3031"/>
                  </a:lnTo>
                  <a:cubicBezTo>
                    <a:pt x="228" y="3214"/>
                    <a:pt x="0" y="3716"/>
                    <a:pt x="183" y="4172"/>
                  </a:cubicBezTo>
                  <a:lnTo>
                    <a:pt x="2694" y="10746"/>
                  </a:lnTo>
                  <a:cubicBezTo>
                    <a:pt x="2816" y="11096"/>
                    <a:pt x="3152" y="11311"/>
                    <a:pt x="3498" y="11311"/>
                  </a:cubicBezTo>
                  <a:cubicBezTo>
                    <a:pt x="3604" y="11311"/>
                    <a:pt x="3710" y="11291"/>
                    <a:pt x="3812" y="11248"/>
                  </a:cubicBezTo>
                  <a:lnTo>
                    <a:pt x="11641" y="8281"/>
                  </a:lnTo>
                  <a:cubicBezTo>
                    <a:pt x="12098" y="8098"/>
                    <a:pt x="12326" y="7596"/>
                    <a:pt x="12143" y="7140"/>
                  </a:cubicBezTo>
                  <a:lnTo>
                    <a:pt x="9632" y="566"/>
                  </a:lnTo>
                  <a:cubicBezTo>
                    <a:pt x="9510" y="217"/>
                    <a:pt x="9174" y="1"/>
                    <a:pt x="8828" y="1"/>
                  </a:cubicBezTo>
                  <a:close/>
                </a:path>
              </a:pathLst>
            </a:custGeom>
            <a:solidFill>
              <a:srgbClr val="EAE8DC"/>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2" name="Google Shape;242;p23"/>
            <p:cNvSpPr/>
            <p:nvPr/>
          </p:nvSpPr>
          <p:spPr>
            <a:xfrm flipH="1">
              <a:off x="915219" y="1705848"/>
              <a:ext cx="436750" cy="296213"/>
            </a:xfrm>
            <a:custGeom>
              <a:avLst/>
              <a:gdLst/>
              <a:ahLst/>
              <a:cxnLst/>
              <a:rect l="l" t="t" r="r" b="b"/>
              <a:pathLst>
                <a:path w="11962" h="8086" extrusionOk="0">
                  <a:moveTo>
                    <a:pt x="9795" y="0"/>
                  </a:moveTo>
                  <a:cubicBezTo>
                    <a:pt x="9689" y="0"/>
                    <a:pt x="9580" y="20"/>
                    <a:pt x="9473" y="60"/>
                  </a:cubicBezTo>
                  <a:lnTo>
                    <a:pt x="731" y="3393"/>
                  </a:lnTo>
                  <a:cubicBezTo>
                    <a:pt x="252" y="3575"/>
                    <a:pt x="1" y="4123"/>
                    <a:pt x="183" y="4602"/>
                  </a:cubicBezTo>
                  <a:lnTo>
                    <a:pt x="1302" y="7478"/>
                  </a:lnTo>
                  <a:cubicBezTo>
                    <a:pt x="1444" y="7851"/>
                    <a:pt x="1793" y="8086"/>
                    <a:pt x="2167" y="8086"/>
                  </a:cubicBezTo>
                  <a:cubicBezTo>
                    <a:pt x="2273" y="8086"/>
                    <a:pt x="2382" y="8067"/>
                    <a:pt x="2489" y="8026"/>
                  </a:cubicBezTo>
                  <a:lnTo>
                    <a:pt x="11231" y="4671"/>
                  </a:lnTo>
                  <a:cubicBezTo>
                    <a:pt x="11710" y="4488"/>
                    <a:pt x="11961" y="3963"/>
                    <a:pt x="11779" y="3484"/>
                  </a:cubicBezTo>
                  <a:lnTo>
                    <a:pt x="10660" y="608"/>
                  </a:lnTo>
                  <a:cubicBezTo>
                    <a:pt x="10518" y="235"/>
                    <a:pt x="10169" y="0"/>
                    <a:pt x="9795" y="0"/>
                  </a:cubicBezTo>
                  <a:close/>
                </a:path>
              </a:pathLst>
            </a:custGeom>
            <a:solidFill>
              <a:srgbClr val="61D9DA"/>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3" name="Google Shape;243;p23"/>
            <p:cNvSpPr/>
            <p:nvPr/>
          </p:nvSpPr>
          <p:spPr>
            <a:xfrm flipH="1">
              <a:off x="874398" y="1622105"/>
              <a:ext cx="450041" cy="414757"/>
            </a:xfrm>
            <a:custGeom>
              <a:avLst/>
              <a:gdLst/>
              <a:ahLst/>
              <a:cxnLst/>
              <a:rect l="l" t="t" r="r" b="b"/>
              <a:pathLst>
                <a:path w="12326" h="11322" extrusionOk="0">
                  <a:moveTo>
                    <a:pt x="8837" y="1"/>
                  </a:moveTo>
                  <a:cubicBezTo>
                    <a:pt x="8730" y="1"/>
                    <a:pt x="8621" y="21"/>
                    <a:pt x="8514" y="64"/>
                  </a:cubicBezTo>
                  <a:lnTo>
                    <a:pt x="685" y="3054"/>
                  </a:lnTo>
                  <a:cubicBezTo>
                    <a:pt x="228" y="3214"/>
                    <a:pt x="0" y="3716"/>
                    <a:pt x="183" y="4172"/>
                  </a:cubicBezTo>
                  <a:lnTo>
                    <a:pt x="2693" y="10769"/>
                  </a:lnTo>
                  <a:cubicBezTo>
                    <a:pt x="2836" y="11108"/>
                    <a:pt x="3175" y="11322"/>
                    <a:pt x="3524" y="11322"/>
                  </a:cubicBezTo>
                  <a:cubicBezTo>
                    <a:pt x="3620" y="11322"/>
                    <a:pt x="3718" y="11306"/>
                    <a:pt x="3812" y="11271"/>
                  </a:cubicBezTo>
                  <a:lnTo>
                    <a:pt x="11641" y="8281"/>
                  </a:lnTo>
                  <a:cubicBezTo>
                    <a:pt x="12097" y="8098"/>
                    <a:pt x="12326" y="7596"/>
                    <a:pt x="12143" y="7162"/>
                  </a:cubicBezTo>
                  <a:lnTo>
                    <a:pt x="9632" y="566"/>
                  </a:lnTo>
                  <a:cubicBezTo>
                    <a:pt x="9510" y="216"/>
                    <a:pt x="9187" y="1"/>
                    <a:pt x="8837" y="1"/>
                  </a:cubicBezTo>
                  <a:close/>
                </a:path>
              </a:pathLst>
            </a:custGeom>
            <a:solidFill>
              <a:srgbClr val="C4C3BB"/>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4" name="Google Shape;244;p23"/>
            <p:cNvSpPr/>
            <p:nvPr/>
          </p:nvSpPr>
          <p:spPr>
            <a:xfrm flipH="1">
              <a:off x="880240" y="1692477"/>
              <a:ext cx="436714" cy="296213"/>
            </a:xfrm>
            <a:custGeom>
              <a:avLst/>
              <a:gdLst/>
              <a:ahLst/>
              <a:cxnLst/>
              <a:rect l="l" t="t" r="r" b="b"/>
              <a:pathLst>
                <a:path w="11961" h="8086" extrusionOk="0">
                  <a:moveTo>
                    <a:pt x="9797" y="0"/>
                  </a:moveTo>
                  <a:cubicBezTo>
                    <a:pt x="9690" y="0"/>
                    <a:pt x="9580" y="19"/>
                    <a:pt x="9473" y="60"/>
                  </a:cubicBezTo>
                  <a:lnTo>
                    <a:pt x="731" y="3392"/>
                  </a:lnTo>
                  <a:cubicBezTo>
                    <a:pt x="252" y="3575"/>
                    <a:pt x="0" y="4123"/>
                    <a:pt x="183" y="4579"/>
                  </a:cubicBezTo>
                  <a:lnTo>
                    <a:pt x="1301" y="7478"/>
                  </a:lnTo>
                  <a:cubicBezTo>
                    <a:pt x="1443" y="7851"/>
                    <a:pt x="1793" y="8086"/>
                    <a:pt x="2166" y="8086"/>
                  </a:cubicBezTo>
                  <a:cubicBezTo>
                    <a:pt x="2273" y="8086"/>
                    <a:pt x="2382" y="8067"/>
                    <a:pt x="2488" y="8026"/>
                  </a:cubicBezTo>
                  <a:lnTo>
                    <a:pt x="11230" y="4671"/>
                  </a:lnTo>
                  <a:cubicBezTo>
                    <a:pt x="11710" y="4488"/>
                    <a:pt x="11961" y="3963"/>
                    <a:pt x="11778" y="3484"/>
                  </a:cubicBezTo>
                  <a:lnTo>
                    <a:pt x="10660" y="585"/>
                  </a:lnTo>
                  <a:cubicBezTo>
                    <a:pt x="10518" y="231"/>
                    <a:pt x="10170" y="0"/>
                    <a:pt x="9797"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5" name="Google Shape;245;p23"/>
            <p:cNvSpPr/>
            <p:nvPr/>
          </p:nvSpPr>
          <p:spPr>
            <a:xfrm flipH="1">
              <a:off x="1184416" y="1863261"/>
              <a:ext cx="40017" cy="35754"/>
            </a:xfrm>
            <a:custGeom>
              <a:avLst/>
              <a:gdLst/>
              <a:ahLst/>
              <a:cxnLst/>
              <a:rect l="l" t="t" r="r" b="b"/>
              <a:pathLst>
                <a:path w="1096" h="976" extrusionOk="0">
                  <a:moveTo>
                    <a:pt x="541" y="0"/>
                  </a:moveTo>
                  <a:cubicBezTo>
                    <a:pt x="483" y="0"/>
                    <a:pt x="423" y="10"/>
                    <a:pt x="365" y="32"/>
                  </a:cubicBezTo>
                  <a:cubicBezTo>
                    <a:pt x="114" y="123"/>
                    <a:pt x="0" y="420"/>
                    <a:pt x="91" y="671"/>
                  </a:cubicBezTo>
                  <a:cubicBezTo>
                    <a:pt x="162" y="864"/>
                    <a:pt x="340" y="976"/>
                    <a:pt x="532" y="976"/>
                  </a:cubicBezTo>
                  <a:cubicBezTo>
                    <a:pt x="590" y="976"/>
                    <a:pt x="650" y="966"/>
                    <a:pt x="708" y="945"/>
                  </a:cubicBezTo>
                  <a:cubicBezTo>
                    <a:pt x="959" y="853"/>
                    <a:pt x="1096" y="557"/>
                    <a:pt x="1004" y="305"/>
                  </a:cubicBezTo>
                  <a:cubicBezTo>
                    <a:pt x="917" y="112"/>
                    <a:pt x="734" y="0"/>
                    <a:pt x="541"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6" name="Google Shape;246;p23"/>
            <p:cNvSpPr/>
            <p:nvPr/>
          </p:nvSpPr>
          <p:spPr>
            <a:xfrm flipH="1">
              <a:off x="1078567" y="1822379"/>
              <a:ext cx="40053" cy="36010"/>
            </a:xfrm>
            <a:custGeom>
              <a:avLst/>
              <a:gdLst/>
              <a:ahLst/>
              <a:cxnLst/>
              <a:rect l="l" t="t" r="r" b="b"/>
              <a:pathLst>
                <a:path w="1097" h="983" extrusionOk="0">
                  <a:moveTo>
                    <a:pt x="529" y="1"/>
                  </a:moveTo>
                  <a:cubicBezTo>
                    <a:pt x="474" y="1"/>
                    <a:pt x="419" y="10"/>
                    <a:pt x="366" y="29"/>
                  </a:cubicBezTo>
                  <a:cubicBezTo>
                    <a:pt x="115" y="143"/>
                    <a:pt x="1" y="417"/>
                    <a:pt x="92" y="668"/>
                  </a:cubicBezTo>
                  <a:cubicBezTo>
                    <a:pt x="161" y="858"/>
                    <a:pt x="348" y="983"/>
                    <a:pt x="543" y="983"/>
                  </a:cubicBezTo>
                  <a:cubicBezTo>
                    <a:pt x="606" y="983"/>
                    <a:pt x="670" y="970"/>
                    <a:pt x="731" y="942"/>
                  </a:cubicBezTo>
                  <a:cubicBezTo>
                    <a:pt x="982" y="851"/>
                    <a:pt x="1096" y="577"/>
                    <a:pt x="1005" y="326"/>
                  </a:cubicBezTo>
                  <a:cubicBezTo>
                    <a:pt x="933" y="128"/>
                    <a:pt x="733" y="1"/>
                    <a:pt x="529"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7" name="Google Shape;247;p23"/>
            <p:cNvSpPr/>
            <p:nvPr/>
          </p:nvSpPr>
          <p:spPr>
            <a:xfrm flipH="1">
              <a:off x="971878" y="1782155"/>
              <a:ext cx="40893" cy="35644"/>
            </a:xfrm>
            <a:custGeom>
              <a:avLst/>
              <a:gdLst/>
              <a:ahLst/>
              <a:cxnLst/>
              <a:rect l="l" t="t" r="r" b="b"/>
              <a:pathLst>
                <a:path w="1120" h="973" extrusionOk="0">
                  <a:moveTo>
                    <a:pt x="564" y="0"/>
                  </a:moveTo>
                  <a:cubicBezTo>
                    <a:pt x="506" y="0"/>
                    <a:pt x="447" y="10"/>
                    <a:pt x="389" y="31"/>
                  </a:cubicBezTo>
                  <a:cubicBezTo>
                    <a:pt x="138" y="123"/>
                    <a:pt x="1" y="397"/>
                    <a:pt x="92" y="648"/>
                  </a:cubicBezTo>
                  <a:cubicBezTo>
                    <a:pt x="182" y="846"/>
                    <a:pt x="371" y="973"/>
                    <a:pt x="571" y="973"/>
                  </a:cubicBezTo>
                  <a:cubicBezTo>
                    <a:pt x="624" y="973"/>
                    <a:pt x="678" y="964"/>
                    <a:pt x="731" y="944"/>
                  </a:cubicBezTo>
                  <a:cubicBezTo>
                    <a:pt x="982" y="853"/>
                    <a:pt x="1119" y="556"/>
                    <a:pt x="1005" y="305"/>
                  </a:cubicBezTo>
                  <a:cubicBezTo>
                    <a:pt x="935" y="112"/>
                    <a:pt x="757" y="0"/>
                    <a:pt x="564"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8" name="Google Shape;248;p23"/>
            <p:cNvSpPr/>
            <p:nvPr/>
          </p:nvSpPr>
          <p:spPr>
            <a:xfrm flipH="1">
              <a:off x="1138558" y="1555762"/>
              <a:ext cx="114391" cy="128948"/>
            </a:xfrm>
            <a:custGeom>
              <a:avLst/>
              <a:gdLst/>
              <a:ahLst/>
              <a:cxnLst/>
              <a:rect l="l" t="t" r="r" b="b"/>
              <a:pathLst>
                <a:path w="3133" h="3520" extrusionOk="0">
                  <a:moveTo>
                    <a:pt x="1001" y="0"/>
                  </a:moveTo>
                  <a:cubicBezTo>
                    <a:pt x="936" y="0"/>
                    <a:pt x="872" y="45"/>
                    <a:pt x="872" y="117"/>
                  </a:cubicBezTo>
                  <a:cubicBezTo>
                    <a:pt x="872" y="414"/>
                    <a:pt x="964" y="688"/>
                    <a:pt x="1078" y="985"/>
                  </a:cubicBezTo>
                  <a:cubicBezTo>
                    <a:pt x="781" y="1076"/>
                    <a:pt x="507" y="1167"/>
                    <a:pt x="210" y="1281"/>
                  </a:cubicBezTo>
                  <a:cubicBezTo>
                    <a:pt x="1" y="1344"/>
                    <a:pt x="137" y="1561"/>
                    <a:pt x="302" y="1561"/>
                  </a:cubicBezTo>
                  <a:cubicBezTo>
                    <a:pt x="317" y="1561"/>
                    <a:pt x="332" y="1559"/>
                    <a:pt x="347" y="1555"/>
                  </a:cubicBezTo>
                  <a:cubicBezTo>
                    <a:pt x="644" y="1509"/>
                    <a:pt x="941" y="1441"/>
                    <a:pt x="1238" y="1373"/>
                  </a:cubicBezTo>
                  <a:cubicBezTo>
                    <a:pt x="1306" y="1532"/>
                    <a:pt x="1397" y="1692"/>
                    <a:pt x="1466" y="1852"/>
                  </a:cubicBezTo>
                  <a:cubicBezTo>
                    <a:pt x="1466" y="1875"/>
                    <a:pt x="1489" y="1920"/>
                    <a:pt x="1489" y="1943"/>
                  </a:cubicBezTo>
                  <a:cubicBezTo>
                    <a:pt x="1329" y="1966"/>
                    <a:pt x="1146" y="1989"/>
                    <a:pt x="964" y="2012"/>
                  </a:cubicBezTo>
                  <a:cubicBezTo>
                    <a:pt x="667" y="2034"/>
                    <a:pt x="758" y="2400"/>
                    <a:pt x="1032" y="2400"/>
                  </a:cubicBezTo>
                  <a:cubicBezTo>
                    <a:pt x="1238" y="2400"/>
                    <a:pt x="1466" y="2377"/>
                    <a:pt x="1694" y="2354"/>
                  </a:cubicBezTo>
                  <a:cubicBezTo>
                    <a:pt x="1877" y="2765"/>
                    <a:pt x="2082" y="3153"/>
                    <a:pt x="2379" y="3450"/>
                  </a:cubicBezTo>
                  <a:cubicBezTo>
                    <a:pt x="2416" y="3496"/>
                    <a:pt x="2486" y="3519"/>
                    <a:pt x="2553" y="3519"/>
                  </a:cubicBezTo>
                  <a:cubicBezTo>
                    <a:pt x="2654" y="3519"/>
                    <a:pt x="2748" y="3467"/>
                    <a:pt x="2721" y="3358"/>
                  </a:cubicBezTo>
                  <a:cubicBezTo>
                    <a:pt x="2653" y="2970"/>
                    <a:pt x="2470" y="2628"/>
                    <a:pt x="2265" y="2286"/>
                  </a:cubicBezTo>
                  <a:cubicBezTo>
                    <a:pt x="2539" y="2240"/>
                    <a:pt x="2835" y="2171"/>
                    <a:pt x="3018" y="1989"/>
                  </a:cubicBezTo>
                  <a:cubicBezTo>
                    <a:pt x="3132" y="1852"/>
                    <a:pt x="3018" y="1692"/>
                    <a:pt x="2881" y="1669"/>
                  </a:cubicBezTo>
                  <a:cubicBezTo>
                    <a:pt x="2855" y="1667"/>
                    <a:pt x="2829" y="1666"/>
                    <a:pt x="2803" y="1666"/>
                  </a:cubicBezTo>
                  <a:cubicBezTo>
                    <a:pt x="2536" y="1666"/>
                    <a:pt x="2286" y="1767"/>
                    <a:pt x="2036" y="1829"/>
                  </a:cubicBezTo>
                  <a:cubicBezTo>
                    <a:pt x="2014" y="1783"/>
                    <a:pt x="1991" y="1738"/>
                    <a:pt x="1968" y="1692"/>
                  </a:cubicBezTo>
                  <a:cubicBezTo>
                    <a:pt x="1899" y="1555"/>
                    <a:pt x="1831" y="1418"/>
                    <a:pt x="1763" y="1258"/>
                  </a:cubicBezTo>
                  <a:cubicBezTo>
                    <a:pt x="2082" y="1190"/>
                    <a:pt x="2402" y="1121"/>
                    <a:pt x="2653" y="939"/>
                  </a:cubicBezTo>
                  <a:cubicBezTo>
                    <a:pt x="2767" y="825"/>
                    <a:pt x="2630" y="665"/>
                    <a:pt x="2516" y="665"/>
                  </a:cubicBezTo>
                  <a:cubicBezTo>
                    <a:pt x="2466" y="658"/>
                    <a:pt x="2415" y="655"/>
                    <a:pt x="2365" y="655"/>
                  </a:cubicBezTo>
                  <a:cubicBezTo>
                    <a:pt x="2096" y="655"/>
                    <a:pt x="1830" y="748"/>
                    <a:pt x="1580" y="825"/>
                  </a:cubicBezTo>
                  <a:cubicBezTo>
                    <a:pt x="1443" y="551"/>
                    <a:pt x="1306" y="277"/>
                    <a:pt x="1101" y="49"/>
                  </a:cubicBezTo>
                  <a:cubicBezTo>
                    <a:pt x="1075" y="15"/>
                    <a:pt x="1038" y="0"/>
                    <a:pt x="1001"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49" name="Google Shape;249;p23"/>
            <p:cNvSpPr/>
            <p:nvPr/>
          </p:nvSpPr>
          <p:spPr>
            <a:xfrm flipH="1">
              <a:off x="1146078" y="2027121"/>
              <a:ext cx="70978" cy="121218"/>
            </a:xfrm>
            <a:custGeom>
              <a:avLst/>
              <a:gdLst/>
              <a:ahLst/>
              <a:cxnLst/>
              <a:rect l="l" t="t" r="r" b="b"/>
              <a:pathLst>
                <a:path w="1944" h="3309" extrusionOk="0">
                  <a:moveTo>
                    <a:pt x="1430" y="1"/>
                  </a:moveTo>
                  <a:cubicBezTo>
                    <a:pt x="1339" y="1"/>
                    <a:pt x="1247" y="47"/>
                    <a:pt x="1236" y="146"/>
                  </a:cubicBezTo>
                  <a:cubicBezTo>
                    <a:pt x="1122" y="786"/>
                    <a:pt x="1259" y="1402"/>
                    <a:pt x="1213" y="2041"/>
                  </a:cubicBezTo>
                  <a:cubicBezTo>
                    <a:pt x="1168" y="2520"/>
                    <a:pt x="1031" y="2475"/>
                    <a:pt x="665" y="2612"/>
                  </a:cubicBezTo>
                  <a:cubicBezTo>
                    <a:pt x="460" y="2680"/>
                    <a:pt x="300" y="2794"/>
                    <a:pt x="140" y="2954"/>
                  </a:cubicBezTo>
                  <a:cubicBezTo>
                    <a:pt x="1" y="3114"/>
                    <a:pt x="193" y="3309"/>
                    <a:pt x="366" y="3309"/>
                  </a:cubicBezTo>
                  <a:cubicBezTo>
                    <a:pt x="390" y="3309"/>
                    <a:pt x="414" y="3305"/>
                    <a:pt x="437" y="3296"/>
                  </a:cubicBezTo>
                  <a:cubicBezTo>
                    <a:pt x="757" y="3159"/>
                    <a:pt x="1031" y="3091"/>
                    <a:pt x="1350" y="3000"/>
                  </a:cubicBezTo>
                  <a:cubicBezTo>
                    <a:pt x="1556" y="2931"/>
                    <a:pt x="1761" y="2863"/>
                    <a:pt x="1829" y="2634"/>
                  </a:cubicBezTo>
                  <a:cubicBezTo>
                    <a:pt x="1944" y="2360"/>
                    <a:pt x="1761" y="1858"/>
                    <a:pt x="1738" y="1562"/>
                  </a:cubicBezTo>
                  <a:cubicBezTo>
                    <a:pt x="1693" y="1105"/>
                    <a:pt x="1647" y="626"/>
                    <a:pt x="1624" y="146"/>
                  </a:cubicBezTo>
                  <a:cubicBezTo>
                    <a:pt x="1624" y="52"/>
                    <a:pt x="1527" y="1"/>
                    <a:pt x="1430"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0" name="Google Shape;250;p23"/>
            <p:cNvSpPr/>
            <p:nvPr/>
          </p:nvSpPr>
          <p:spPr>
            <a:xfrm flipH="1">
              <a:off x="901886" y="1967666"/>
              <a:ext cx="125161" cy="107004"/>
            </a:xfrm>
            <a:custGeom>
              <a:avLst/>
              <a:gdLst/>
              <a:ahLst/>
              <a:cxnLst/>
              <a:rect l="l" t="t" r="r" b="b"/>
              <a:pathLst>
                <a:path w="3428" h="2921" extrusionOk="0">
                  <a:moveTo>
                    <a:pt x="273" y="0"/>
                  </a:moveTo>
                  <a:cubicBezTo>
                    <a:pt x="135" y="0"/>
                    <a:pt x="0" y="121"/>
                    <a:pt x="95" y="263"/>
                  </a:cubicBezTo>
                  <a:cubicBezTo>
                    <a:pt x="551" y="948"/>
                    <a:pt x="894" y="1655"/>
                    <a:pt x="1328" y="2340"/>
                  </a:cubicBezTo>
                  <a:cubicBezTo>
                    <a:pt x="1122" y="2409"/>
                    <a:pt x="917" y="2500"/>
                    <a:pt x="734" y="2591"/>
                  </a:cubicBezTo>
                  <a:cubicBezTo>
                    <a:pt x="509" y="2673"/>
                    <a:pt x="633" y="2921"/>
                    <a:pt x="826" y="2921"/>
                  </a:cubicBezTo>
                  <a:cubicBezTo>
                    <a:pt x="848" y="2921"/>
                    <a:pt x="871" y="2918"/>
                    <a:pt x="894" y="2911"/>
                  </a:cubicBezTo>
                  <a:cubicBezTo>
                    <a:pt x="1601" y="2682"/>
                    <a:pt x="2377" y="2660"/>
                    <a:pt x="3085" y="2409"/>
                  </a:cubicBezTo>
                  <a:cubicBezTo>
                    <a:pt x="3427" y="2317"/>
                    <a:pt x="3222" y="1929"/>
                    <a:pt x="2925" y="1929"/>
                  </a:cubicBezTo>
                  <a:cubicBezTo>
                    <a:pt x="2583" y="1929"/>
                    <a:pt x="2218" y="2020"/>
                    <a:pt x="1852" y="2135"/>
                  </a:cubicBezTo>
                  <a:cubicBezTo>
                    <a:pt x="1487" y="1404"/>
                    <a:pt x="939" y="719"/>
                    <a:pt x="437" y="80"/>
                  </a:cubicBezTo>
                  <a:cubicBezTo>
                    <a:pt x="395" y="24"/>
                    <a:pt x="334" y="0"/>
                    <a:pt x="273"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1" name="Google Shape;251;p23"/>
            <p:cNvSpPr/>
            <p:nvPr/>
          </p:nvSpPr>
          <p:spPr>
            <a:xfrm flipH="1">
              <a:off x="721042" y="1918760"/>
              <a:ext cx="185040" cy="63265"/>
            </a:xfrm>
            <a:custGeom>
              <a:avLst/>
              <a:gdLst/>
              <a:ahLst/>
              <a:cxnLst/>
              <a:rect l="l" t="t" r="r" b="b"/>
              <a:pathLst>
                <a:path w="5068" h="1727" extrusionOk="0">
                  <a:moveTo>
                    <a:pt x="320" y="0"/>
                  </a:moveTo>
                  <a:cubicBezTo>
                    <a:pt x="0" y="23"/>
                    <a:pt x="23" y="457"/>
                    <a:pt x="320" y="480"/>
                  </a:cubicBezTo>
                  <a:cubicBezTo>
                    <a:pt x="845" y="548"/>
                    <a:pt x="1438" y="890"/>
                    <a:pt x="1918" y="1073"/>
                  </a:cubicBezTo>
                  <a:cubicBezTo>
                    <a:pt x="2420" y="1278"/>
                    <a:pt x="2899" y="1507"/>
                    <a:pt x="3424" y="1712"/>
                  </a:cubicBezTo>
                  <a:cubicBezTo>
                    <a:pt x="3453" y="1722"/>
                    <a:pt x="3484" y="1726"/>
                    <a:pt x="3514" y="1726"/>
                  </a:cubicBezTo>
                  <a:cubicBezTo>
                    <a:pt x="3626" y="1726"/>
                    <a:pt x="3740" y="1665"/>
                    <a:pt x="3812" y="1575"/>
                  </a:cubicBezTo>
                  <a:cubicBezTo>
                    <a:pt x="3995" y="1529"/>
                    <a:pt x="4177" y="1484"/>
                    <a:pt x="4360" y="1438"/>
                  </a:cubicBezTo>
                  <a:cubicBezTo>
                    <a:pt x="4611" y="1370"/>
                    <a:pt x="4885" y="1393"/>
                    <a:pt x="5022" y="1141"/>
                  </a:cubicBezTo>
                  <a:cubicBezTo>
                    <a:pt x="5068" y="1073"/>
                    <a:pt x="5022" y="982"/>
                    <a:pt x="4953" y="936"/>
                  </a:cubicBezTo>
                  <a:cubicBezTo>
                    <a:pt x="4862" y="878"/>
                    <a:pt x="4768" y="856"/>
                    <a:pt x="4671" y="856"/>
                  </a:cubicBezTo>
                  <a:cubicBezTo>
                    <a:pt x="4500" y="856"/>
                    <a:pt x="4321" y="924"/>
                    <a:pt x="4132" y="982"/>
                  </a:cubicBezTo>
                  <a:cubicBezTo>
                    <a:pt x="3949" y="1027"/>
                    <a:pt x="3766" y="1119"/>
                    <a:pt x="3607" y="1210"/>
                  </a:cubicBezTo>
                  <a:cubicBezTo>
                    <a:pt x="3059" y="913"/>
                    <a:pt x="2488" y="685"/>
                    <a:pt x="1940" y="480"/>
                  </a:cubicBezTo>
                  <a:cubicBezTo>
                    <a:pt x="1438" y="297"/>
                    <a:pt x="868" y="0"/>
                    <a:pt x="320"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2" name="Google Shape;252;p23"/>
            <p:cNvSpPr/>
            <p:nvPr/>
          </p:nvSpPr>
          <p:spPr>
            <a:xfrm flipH="1">
              <a:off x="2285336" y="718840"/>
              <a:ext cx="266716" cy="336179"/>
            </a:xfrm>
            <a:custGeom>
              <a:avLst/>
              <a:gdLst/>
              <a:ahLst/>
              <a:cxnLst/>
              <a:rect l="l" t="t" r="r" b="b"/>
              <a:pathLst>
                <a:path w="7305" h="9177" extrusionOk="0">
                  <a:moveTo>
                    <a:pt x="7304" y="1"/>
                  </a:moveTo>
                  <a:lnTo>
                    <a:pt x="7304" y="1"/>
                  </a:lnTo>
                  <a:cubicBezTo>
                    <a:pt x="7304" y="1"/>
                    <a:pt x="5387" y="138"/>
                    <a:pt x="2694" y="2078"/>
                  </a:cubicBezTo>
                  <a:cubicBezTo>
                    <a:pt x="0" y="4041"/>
                    <a:pt x="1324" y="8287"/>
                    <a:pt x="1324" y="8287"/>
                  </a:cubicBezTo>
                  <a:lnTo>
                    <a:pt x="1324" y="9177"/>
                  </a:lnTo>
                  <a:lnTo>
                    <a:pt x="3196" y="6712"/>
                  </a:lnTo>
                  <a:lnTo>
                    <a:pt x="3242" y="5639"/>
                  </a:lnTo>
                  <a:cubicBezTo>
                    <a:pt x="2548" y="3720"/>
                    <a:pt x="3305" y="3128"/>
                    <a:pt x="4118" y="3128"/>
                  </a:cubicBezTo>
                  <a:cubicBezTo>
                    <a:pt x="4562" y="3128"/>
                    <a:pt x="5023" y="3305"/>
                    <a:pt x="5273" y="3539"/>
                  </a:cubicBezTo>
                  <a:lnTo>
                    <a:pt x="7008" y="1439"/>
                  </a:lnTo>
                  <a:lnTo>
                    <a:pt x="7304" y="1"/>
                  </a:lnTo>
                  <a:close/>
                </a:path>
              </a:pathLst>
            </a:custGeom>
            <a:solidFill>
              <a:srgbClr val="0C0044">
                <a:alpha val="4375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3" name="Google Shape;253;p23"/>
            <p:cNvSpPr/>
            <p:nvPr/>
          </p:nvSpPr>
          <p:spPr>
            <a:xfrm flipH="1">
              <a:off x="2285341" y="521534"/>
              <a:ext cx="491737" cy="500881"/>
            </a:xfrm>
            <a:custGeom>
              <a:avLst/>
              <a:gdLst/>
              <a:ahLst/>
              <a:cxnLst/>
              <a:rect l="l" t="t" r="r" b="b"/>
              <a:pathLst>
                <a:path w="13468" h="13673" extrusionOk="0">
                  <a:moveTo>
                    <a:pt x="5981" y="0"/>
                  </a:moveTo>
                  <a:lnTo>
                    <a:pt x="4063" y="2648"/>
                  </a:lnTo>
                  <a:cubicBezTo>
                    <a:pt x="4885" y="3241"/>
                    <a:pt x="5068" y="4383"/>
                    <a:pt x="4474" y="5204"/>
                  </a:cubicBezTo>
                  <a:cubicBezTo>
                    <a:pt x="4116" y="5700"/>
                    <a:pt x="3558" y="5964"/>
                    <a:pt x="2991" y="5964"/>
                  </a:cubicBezTo>
                  <a:cubicBezTo>
                    <a:pt x="2619" y="5964"/>
                    <a:pt x="2243" y="5850"/>
                    <a:pt x="1918" y="5615"/>
                  </a:cubicBezTo>
                  <a:lnTo>
                    <a:pt x="0" y="8263"/>
                  </a:lnTo>
                  <a:cubicBezTo>
                    <a:pt x="0" y="8263"/>
                    <a:pt x="0" y="8286"/>
                    <a:pt x="0" y="8286"/>
                  </a:cubicBezTo>
                  <a:lnTo>
                    <a:pt x="7487" y="13673"/>
                  </a:lnTo>
                  <a:lnTo>
                    <a:pt x="9405" y="11025"/>
                  </a:lnTo>
                  <a:cubicBezTo>
                    <a:pt x="8583" y="10431"/>
                    <a:pt x="8400" y="9290"/>
                    <a:pt x="8994" y="8468"/>
                  </a:cubicBezTo>
                  <a:cubicBezTo>
                    <a:pt x="9356" y="7966"/>
                    <a:pt x="9924" y="7694"/>
                    <a:pt x="10498" y="7694"/>
                  </a:cubicBezTo>
                  <a:cubicBezTo>
                    <a:pt x="10863" y="7694"/>
                    <a:pt x="11231" y="7804"/>
                    <a:pt x="11550" y="8035"/>
                  </a:cubicBezTo>
                  <a:lnTo>
                    <a:pt x="13467" y="5387"/>
                  </a:lnTo>
                  <a:lnTo>
                    <a:pt x="5981" y="0"/>
                  </a:ln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4" name="Google Shape;254;p23"/>
            <p:cNvSpPr/>
            <p:nvPr/>
          </p:nvSpPr>
          <p:spPr>
            <a:xfrm flipH="1">
              <a:off x="2384504" y="604288"/>
              <a:ext cx="288404" cy="350393"/>
            </a:xfrm>
            <a:custGeom>
              <a:avLst/>
              <a:gdLst/>
              <a:ahLst/>
              <a:cxnLst/>
              <a:rect l="l" t="t" r="r" b="b"/>
              <a:pathLst>
                <a:path w="7899" h="9565" extrusionOk="0">
                  <a:moveTo>
                    <a:pt x="5798" y="1"/>
                  </a:moveTo>
                  <a:lnTo>
                    <a:pt x="1" y="8058"/>
                  </a:lnTo>
                  <a:lnTo>
                    <a:pt x="2101" y="9565"/>
                  </a:lnTo>
                  <a:lnTo>
                    <a:pt x="7898" y="1507"/>
                  </a:lnTo>
                  <a:lnTo>
                    <a:pt x="5798" y="1"/>
                  </a:ln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5" name="Google Shape;255;p23"/>
            <p:cNvSpPr/>
            <p:nvPr/>
          </p:nvSpPr>
          <p:spPr>
            <a:xfrm flipH="1">
              <a:off x="2503679" y="824197"/>
              <a:ext cx="273398" cy="230823"/>
            </a:xfrm>
            <a:custGeom>
              <a:avLst/>
              <a:gdLst/>
              <a:ahLst/>
              <a:cxnLst/>
              <a:rect l="l" t="t" r="r" b="b"/>
              <a:pathLst>
                <a:path w="7488" h="6301" extrusionOk="0">
                  <a:moveTo>
                    <a:pt x="0" y="1"/>
                  </a:moveTo>
                  <a:lnTo>
                    <a:pt x="525" y="1165"/>
                  </a:lnTo>
                  <a:lnTo>
                    <a:pt x="7487" y="6301"/>
                  </a:lnTo>
                  <a:lnTo>
                    <a:pt x="7487" y="5411"/>
                  </a:lnTo>
                  <a:lnTo>
                    <a:pt x="0" y="1"/>
                  </a:ln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6" name="Google Shape;256;p23"/>
            <p:cNvSpPr/>
            <p:nvPr/>
          </p:nvSpPr>
          <p:spPr>
            <a:xfrm flipH="1">
              <a:off x="2595358" y="899478"/>
              <a:ext cx="77550" cy="87809"/>
            </a:xfrm>
            <a:custGeom>
              <a:avLst/>
              <a:gdLst/>
              <a:ahLst/>
              <a:cxnLst/>
              <a:rect l="l" t="t" r="r" b="b"/>
              <a:pathLst>
                <a:path w="2124" h="2397" extrusionOk="0">
                  <a:moveTo>
                    <a:pt x="1" y="0"/>
                  </a:moveTo>
                  <a:lnTo>
                    <a:pt x="275" y="1027"/>
                  </a:lnTo>
                  <a:lnTo>
                    <a:pt x="2123" y="2397"/>
                  </a:lnTo>
                  <a:lnTo>
                    <a:pt x="2101" y="1507"/>
                  </a:lnTo>
                  <a:lnTo>
                    <a:pt x="1" y="0"/>
                  </a:ln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7" name="Google Shape;257;p23"/>
            <p:cNvSpPr/>
            <p:nvPr/>
          </p:nvSpPr>
          <p:spPr>
            <a:xfrm flipH="1">
              <a:off x="2607844" y="929261"/>
              <a:ext cx="48378" cy="33263"/>
            </a:xfrm>
            <a:custGeom>
              <a:avLst/>
              <a:gdLst/>
              <a:ahLst/>
              <a:cxnLst/>
              <a:rect l="l" t="t" r="r" b="b"/>
              <a:pathLst>
                <a:path w="1325" h="908" extrusionOk="0">
                  <a:moveTo>
                    <a:pt x="150" y="0"/>
                  </a:moveTo>
                  <a:cubicBezTo>
                    <a:pt x="112" y="0"/>
                    <a:pt x="84" y="11"/>
                    <a:pt x="69" y="32"/>
                  </a:cubicBezTo>
                  <a:cubicBezTo>
                    <a:pt x="0" y="123"/>
                    <a:pt x="228" y="374"/>
                    <a:pt x="548" y="602"/>
                  </a:cubicBezTo>
                  <a:cubicBezTo>
                    <a:pt x="794" y="795"/>
                    <a:pt x="1039" y="907"/>
                    <a:pt x="1171" y="907"/>
                  </a:cubicBezTo>
                  <a:cubicBezTo>
                    <a:pt x="1210" y="907"/>
                    <a:pt x="1240" y="897"/>
                    <a:pt x="1256" y="876"/>
                  </a:cubicBezTo>
                  <a:cubicBezTo>
                    <a:pt x="1324" y="808"/>
                    <a:pt x="1096" y="534"/>
                    <a:pt x="776" y="306"/>
                  </a:cubicBezTo>
                  <a:cubicBezTo>
                    <a:pt x="513" y="113"/>
                    <a:pt x="277" y="0"/>
                    <a:pt x="150" y="0"/>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8" name="Google Shape;258;p23"/>
            <p:cNvSpPr/>
            <p:nvPr/>
          </p:nvSpPr>
          <p:spPr>
            <a:xfrm flipH="1">
              <a:off x="2502032" y="756829"/>
              <a:ext cx="45858" cy="40296"/>
            </a:xfrm>
            <a:custGeom>
              <a:avLst/>
              <a:gdLst/>
              <a:ahLst/>
              <a:cxnLst/>
              <a:rect l="l" t="t" r="r" b="b"/>
              <a:pathLst>
                <a:path w="1256" h="1100" extrusionOk="0">
                  <a:moveTo>
                    <a:pt x="632" y="1"/>
                  </a:moveTo>
                  <a:cubicBezTo>
                    <a:pt x="464" y="1"/>
                    <a:pt x="294" y="80"/>
                    <a:pt x="183" y="219"/>
                  </a:cubicBezTo>
                  <a:cubicBezTo>
                    <a:pt x="0" y="470"/>
                    <a:pt x="69" y="813"/>
                    <a:pt x="297" y="995"/>
                  </a:cubicBezTo>
                  <a:cubicBezTo>
                    <a:pt x="395" y="1067"/>
                    <a:pt x="508" y="1100"/>
                    <a:pt x="619" y="1100"/>
                  </a:cubicBezTo>
                  <a:cubicBezTo>
                    <a:pt x="792" y="1100"/>
                    <a:pt x="962" y="1020"/>
                    <a:pt x="1073" y="881"/>
                  </a:cubicBezTo>
                  <a:cubicBezTo>
                    <a:pt x="1256" y="630"/>
                    <a:pt x="1187" y="288"/>
                    <a:pt x="936" y="105"/>
                  </a:cubicBezTo>
                  <a:cubicBezTo>
                    <a:pt x="847" y="34"/>
                    <a:pt x="740" y="1"/>
                    <a:pt x="632" y="1"/>
                  </a:cubicBezTo>
                  <a:close/>
                </a:path>
              </a:pathLst>
            </a:custGeom>
            <a:solidFill>
              <a:srgbClr val="A2A4B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59" name="Google Shape;259;p23"/>
            <p:cNvSpPr/>
            <p:nvPr/>
          </p:nvSpPr>
          <p:spPr>
            <a:xfrm flipH="1">
              <a:off x="2503675" y="755986"/>
              <a:ext cx="44215" cy="39490"/>
            </a:xfrm>
            <a:custGeom>
              <a:avLst/>
              <a:gdLst/>
              <a:ahLst/>
              <a:cxnLst/>
              <a:rect l="l" t="t" r="r" b="b"/>
              <a:pathLst>
                <a:path w="1211" h="1078" extrusionOk="0">
                  <a:moveTo>
                    <a:pt x="609" y="1"/>
                  </a:moveTo>
                  <a:cubicBezTo>
                    <a:pt x="442" y="1"/>
                    <a:pt x="271" y="81"/>
                    <a:pt x="160" y="219"/>
                  </a:cubicBezTo>
                  <a:cubicBezTo>
                    <a:pt x="0" y="471"/>
                    <a:pt x="46" y="790"/>
                    <a:pt x="297" y="973"/>
                  </a:cubicBezTo>
                  <a:cubicBezTo>
                    <a:pt x="387" y="1044"/>
                    <a:pt x="493" y="1077"/>
                    <a:pt x="600" y="1077"/>
                  </a:cubicBezTo>
                  <a:cubicBezTo>
                    <a:pt x="766" y="1077"/>
                    <a:pt x="930" y="997"/>
                    <a:pt x="1028" y="859"/>
                  </a:cubicBezTo>
                  <a:cubicBezTo>
                    <a:pt x="1210" y="608"/>
                    <a:pt x="1165" y="288"/>
                    <a:pt x="913" y="105"/>
                  </a:cubicBezTo>
                  <a:cubicBezTo>
                    <a:pt x="824" y="34"/>
                    <a:pt x="717" y="1"/>
                    <a:pt x="609" y="1"/>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0" name="Google Shape;260;p23"/>
            <p:cNvSpPr/>
            <p:nvPr/>
          </p:nvSpPr>
          <p:spPr>
            <a:xfrm flipH="1">
              <a:off x="2526202" y="756499"/>
              <a:ext cx="2519" cy="38501"/>
            </a:xfrm>
            <a:custGeom>
              <a:avLst/>
              <a:gdLst/>
              <a:ahLst/>
              <a:cxnLst/>
              <a:rect l="l" t="t" r="r" b="b"/>
              <a:pathLst>
                <a:path w="69" h="1051" extrusionOk="0">
                  <a:moveTo>
                    <a:pt x="0" y="0"/>
                  </a:moveTo>
                  <a:lnTo>
                    <a:pt x="0" y="1050"/>
                  </a:lnTo>
                  <a:lnTo>
                    <a:pt x="69" y="1050"/>
                  </a:lnTo>
                  <a:lnTo>
                    <a:pt x="69" y="0"/>
                  </a:lnTo>
                  <a:close/>
                </a:path>
              </a:pathLst>
            </a:custGeom>
            <a:solidFill>
              <a:srgbClr val="0C004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1" name="Google Shape;261;p23"/>
            <p:cNvSpPr/>
            <p:nvPr/>
          </p:nvSpPr>
          <p:spPr>
            <a:xfrm flipH="1">
              <a:off x="2461178" y="604288"/>
              <a:ext cx="211730" cy="299400"/>
            </a:xfrm>
            <a:custGeom>
              <a:avLst/>
              <a:gdLst/>
              <a:ahLst/>
              <a:cxnLst/>
              <a:rect l="l" t="t" r="r" b="b"/>
              <a:pathLst>
                <a:path w="5799" h="8173" extrusionOk="0">
                  <a:moveTo>
                    <a:pt x="5798" y="1"/>
                  </a:moveTo>
                  <a:lnTo>
                    <a:pt x="1" y="8058"/>
                  </a:lnTo>
                  <a:lnTo>
                    <a:pt x="69" y="8172"/>
                  </a:lnTo>
                  <a:lnTo>
                    <a:pt x="5798" y="389"/>
                  </a:lnTo>
                  <a:lnTo>
                    <a:pt x="5798" y="1"/>
                  </a:lnTo>
                  <a:close/>
                </a:path>
              </a:pathLst>
            </a:custGeom>
            <a:solidFill>
              <a:srgbClr val="42407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2" name="Google Shape;262;p23"/>
            <p:cNvSpPr/>
            <p:nvPr/>
          </p:nvSpPr>
          <p:spPr>
            <a:xfrm flipH="1">
              <a:off x="-212310" y="441380"/>
              <a:ext cx="2530539" cy="1593967"/>
            </a:xfrm>
            <a:custGeom>
              <a:avLst/>
              <a:gdLst/>
              <a:ahLst/>
              <a:cxnLst/>
              <a:rect l="l" t="t" r="r" b="b"/>
              <a:pathLst>
                <a:path w="69308" h="43512" extrusionOk="0">
                  <a:moveTo>
                    <a:pt x="15581" y="0"/>
                  </a:moveTo>
                  <a:cubicBezTo>
                    <a:pt x="10161" y="0"/>
                    <a:pt x="4786" y="1525"/>
                    <a:pt x="79" y="4265"/>
                  </a:cubicBezTo>
                  <a:cubicBezTo>
                    <a:pt x="0" y="4305"/>
                    <a:pt x="40" y="4411"/>
                    <a:pt x="111" y="4411"/>
                  </a:cubicBezTo>
                  <a:cubicBezTo>
                    <a:pt x="122" y="4411"/>
                    <a:pt x="134" y="4409"/>
                    <a:pt x="147" y="4402"/>
                  </a:cubicBezTo>
                  <a:cubicBezTo>
                    <a:pt x="3548" y="3284"/>
                    <a:pt x="6789" y="1732"/>
                    <a:pt x="10327" y="1093"/>
                  </a:cubicBezTo>
                  <a:cubicBezTo>
                    <a:pt x="12024" y="779"/>
                    <a:pt x="13751" y="619"/>
                    <a:pt x="15477" y="619"/>
                  </a:cubicBezTo>
                  <a:cubicBezTo>
                    <a:pt x="17141" y="619"/>
                    <a:pt x="18803" y="767"/>
                    <a:pt x="20439" y="1070"/>
                  </a:cubicBezTo>
                  <a:cubicBezTo>
                    <a:pt x="27378" y="2348"/>
                    <a:pt x="32970" y="6365"/>
                    <a:pt x="36599" y="12368"/>
                  </a:cubicBezTo>
                  <a:cubicBezTo>
                    <a:pt x="40480" y="18805"/>
                    <a:pt x="42077" y="26269"/>
                    <a:pt x="45341" y="33002"/>
                  </a:cubicBezTo>
                  <a:cubicBezTo>
                    <a:pt x="47601" y="37636"/>
                    <a:pt x="51139" y="42452"/>
                    <a:pt x="56571" y="43365"/>
                  </a:cubicBezTo>
                  <a:cubicBezTo>
                    <a:pt x="57175" y="43463"/>
                    <a:pt x="57793" y="43511"/>
                    <a:pt x="58417" y="43511"/>
                  </a:cubicBezTo>
                  <a:cubicBezTo>
                    <a:pt x="62867" y="43511"/>
                    <a:pt x="67601" y="41061"/>
                    <a:pt x="69262" y="36837"/>
                  </a:cubicBezTo>
                  <a:cubicBezTo>
                    <a:pt x="69308" y="36715"/>
                    <a:pt x="69181" y="36634"/>
                    <a:pt x="69064" y="36634"/>
                  </a:cubicBezTo>
                  <a:cubicBezTo>
                    <a:pt x="69006" y="36634"/>
                    <a:pt x="68950" y="36654"/>
                    <a:pt x="68920" y="36700"/>
                  </a:cubicBezTo>
                  <a:cubicBezTo>
                    <a:pt x="66588" y="40402"/>
                    <a:pt x="62602" y="42927"/>
                    <a:pt x="58434" y="42927"/>
                  </a:cubicBezTo>
                  <a:cubicBezTo>
                    <a:pt x="56769" y="42927"/>
                    <a:pt x="55074" y="42523"/>
                    <a:pt x="53444" y="41630"/>
                  </a:cubicBezTo>
                  <a:cubicBezTo>
                    <a:pt x="47418" y="38343"/>
                    <a:pt x="44930" y="30720"/>
                    <a:pt x="42739" y="24694"/>
                  </a:cubicBezTo>
                  <a:cubicBezTo>
                    <a:pt x="40548" y="18668"/>
                    <a:pt x="38357" y="12414"/>
                    <a:pt x="33974" y="7621"/>
                  </a:cubicBezTo>
                  <a:cubicBezTo>
                    <a:pt x="30208" y="3489"/>
                    <a:pt x="24981" y="1024"/>
                    <a:pt x="19503" y="271"/>
                  </a:cubicBezTo>
                  <a:cubicBezTo>
                    <a:pt x="18199" y="89"/>
                    <a:pt x="16888" y="0"/>
                    <a:pt x="15581"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3" name="Google Shape;263;p23"/>
            <p:cNvSpPr/>
            <p:nvPr/>
          </p:nvSpPr>
          <p:spPr>
            <a:xfrm flipH="1">
              <a:off x="-350358" y="71238"/>
              <a:ext cx="2743181" cy="1727933"/>
            </a:xfrm>
            <a:custGeom>
              <a:avLst/>
              <a:gdLst/>
              <a:ahLst/>
              <a:cxnLst/>
              <a:rect l="l" t="t" r="r" b="b"/>
              <a:pathLst>
                <a:path w="75132" h="47169" extrusionOk="0">
                  <a:moveTo>
                    <a:pt x="36685" y="0"/>
                  </a:moveTo>
                  <a:cubicBezTo>
                    <a:pt x="31099" y="0"/>
                    <a:pt x="25409" y="1019"/>
                    <a:pt x="20108" y="2340"/>
                  </a:cubicBezTo>
                  <a:cubicBezTo>
                    <a:pt x="12667" y="4189"/>
                    <a:pt x="5454" y="7271"/>
                    <a:pt x="136" y="12977"/>
                  </a:cubicBezTo>
                  <a:cubicBezTo>
                    <a:pt x="0" y="13130"/>
                    <a:pt x="142" y="13295"/>
                    <a:pt x="298" y="13295"/>
                  </a:cubicBezTo>
                  <a:cubicBezTo>
                    <a:pt x="353" y="13295"/>
                    <a:pt x="409" y="13275"/>
                    <a:pt x="455" y="13228"/>
                  </a:cubicBezTo>
                  <a:cubicBezTo>
                    <a:pt x="5660" y="7933"/>
                    <a:pt x="12599" y="4920"/>
                    <a:pt x="19697" y="3094"/>
                  </a:cubicBezTo>
                  <a:cubicBezTo>
                    <a:pt x="25034" y="1728"/>
                    <a:pt x="30901" y="572"/>
                    <a:pt x="36622" y="572"/>
                  </a:cubicBezTo>
                  <a:cubicBezTo>
                    <a:pt x="39123" y="572"/>
                    <a:pt x="41595" y="793"/>
                    <a:pt x="43983" y="1313"/>
                  </a:cubicBezTo>
                  <a:cubicBezTo>
                    <a:pt x="61719" y="5216"/>
                    <a:pt x="55396" y="28681"/>
                    <a:pt x="58728" y="41463"/>
                  </a:cubicBezTo>
                  <a:cubicBezTo>
                    <a:pt x="59413" y="44019"/>
                    <a:pt x="60851" y="46599"/>
                    <a:pt x="63682" y="47078"/>
                  </a:cubicBezTo>
                  <a:cubicBezTo>
                    <a:pt x="64038" y="47141"/>
                    <a:pt x="64399" y="47168"/>
                    <a:pt x="64763" y="47168"/>
                  </a:cubicBezTo>
                  <a:cubicBezTo>
                    <a:pt x="66243" y="47168"/>
                    <a:pt x="67767" y="46714"/>
                    <a:pt x="69160" y="46347"/>
                  </a:cubicBezTo>
                  <a:cubicBezTo>
                    <a:pt x="71145" y="45845"/>
                    <a:pt x="73108" y="45252"/>
                    <a:pt x="74980" y="44476"/>
                  </a:cubicBezTo>
                  <a:cubicBezTo>
                    <a:pt x="75132" y="44411"/>
                    <a:pt x="75016" y="44223"/>
                    <a:pt x="74887" y="44223"/>
                  </a:cubicBezTo>
                  <a:cubicBezTo>
                    <a:pt x="74880" y="44223"/>
                    <a:pt x="74873" y="44224"/>
                    <a:pt x="74866" y="44225"/>
                  </a:cubicBezTo>
                  <a:cubicBezTo>
                    <a:pt x="73040" y="44795"/>
                    <a:pt x="71214" y="45389"/>
                    <a:pt x="69365" y="45822"/>
                  </a:cubicBezTo>
                  <a:cubicBezTo>
                    <a:pt x="68009" y="46145"/>
                    <a:pt x="66440" y="46577"/>
                    <a:pt x="64951" y="46577"/>
                  </a:cubicBezTo>
                  <a:cubicBezTo>
                    <a:pt x="63907" y="46577"/>
                    <a:pt x="62903" y="46365"/>
                    <a:pt x="62038" y="45754"/>
                  </a:cubicBezTo>
                  <a:cubicBezTo>
                    <a:pt x="58957" y="43563"/>
                    <a:pt x="58911" y="38633"/>
                    <a:pt x="58660" y="35254"/>
                  </a:cubicBezTo>
                  <a:cubicBezTo>
                    <a:pt x="58067" y="27334"/>
                    <a:pt x="58409" y="19094"/>
                    <a:pt x="55852" y="11448"/>
                  </a:cubicBezTo>
                  <a:cubicBezTo>
                    <a:pt x="54894" y="8572"/>
                    <a:pt x="53410" y="5764"/>
                    <a:pt x="51014" y="3824"/>
                  </a:cubicBezTo>
                  <a:cubicBezTo>
                    <a:pt x="48594" y="1838"/>
                    <a:pt x="45513" y="857"/>
                    <a:pt x="42454" y="400"/>
                  </a:cubicBezTo>
                  <a:cubicBezTo>
                    <a:pt x="40557" y="123"/>
                    <a:pt x="38627" y="0"/>
                    <a:pt x="36685"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4" name="Google Shape;264;p23"/>
            <p:cNvSpPr/>
            <p:nvPr/>
          </p:nvSpPr>
          <p:spPr>
            <a:xfrm flipH="1">
              <a:off x="3492110" y="387749"/>
              <a:ext cx="691747" cy="694045"/>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5" name="Google Shape;265;p23"/>
            <p:cNvSpPr/>
            <p:nvPr/>
          </p:nvSpPr>
          <p:spPr>
            <a:xfrm flipH="1">
              <a:off x="3529604" y="825333"/>
              <a:ext cx="505063" cy="222178"/>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6" name="Google Shape;266;p23"/>
            <p:cNvSpPr/>
            <p:nvPr/>
          </p:nvSpPr>
          <p:spPr>
            <a:xfrm flipH="1">
              <a:off x="3507956" y="409473"/>
              <a:ext cx="671738" cy="47831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7" name="Google Shape;267;p23"/>
            <p:cNvSpPr/>
            <p:nvPr/>
          </p:nvSpPr>
          <p:spPr>
            <a:xfrm flipH="1">
              <a:off x="1470272" y="745619"/>
              <a:ext cx="153385" cy="169317"/>
            </a:xfrm>
            <a:custGeom>
              <a:avLst/>
              <a:gdLst/>
              <a:ahLst/>
              <a:cxnLst/>
              <a:rect l="l" t="t" r="r" b="b"/>
              <a:pathLst>
                <a:path w="4201" h="4622" extrusionOk="0">
                  <a:moveTo>
                    <a:pt x="891" y="0"/>
                  </a:moveTo>
                  <a:cubicBezTo>
                    <a:pt x="389" y="0"/>
                    <a:pt x="1" y="457"/>
                    <a:pt x="92" y="959"/>
                  </a:cubicBezTo>
                  <a:lnTo>
                    <a:pt x="685" y="3972"/>
                  </a:lnTo>
                  <a:cubicBezTo>
                    <a:pt x="743" y="4352"/>
                    <a:pt x="1085" y="4622"/>
                    <a:pt x="1462" y="4622"/>
                  </a:cubicBezTo>
                  <a:cubicBezTo>
                    <a:pt x="1537" y="4622"/>
                    <a:pt x="1614" y="4611"/>
                    <a:pt x="1690" y="4588"/>
                  </a:cubicBezTo>
                  <a:lnTo>
                    <a:pt x="4201" y="3881"/>
                  </a:lnTo>
                  <a:lnTo>
                    <a:pt x="2922" y="0"/>
                  </a:ln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8" name="Google Shape;268;p23"/>
            <p:cNvSpPr/>
            <p:nvPr/>
          </p:nvSpPr>
          <p:spPr>
            <a:xfrm flipH="1">
              <a:off x="1470272" y="745619"/>
              <a:ext cx="136699" cy="169317"/>
            </a:xfrm>
            <a:custGeom>
              <a:avLst/>
              <a:gdLst/>
              <a:ahLst/>
              <a:cxnLst/>
              <a:rect l="l" t="t" r="r" b="b"/>
              <a:pathLst>
                <a:path w="3744" h="4622" extrusionOk="0">
                  <a:moveTo>
                    <a:pt x="2306" y="0"/>
                  </a:moveTo>
                  <a:cubicBezTo>
                    <a:pt x="2260" y="251"/>
                    <a:pt x="2237" y="617"/>
                    <a:pt x="2306" y="1119"/>
                  </a:cubicBezTo>
                  <a:cubicBezTo>
                    <a:pt x="2410" y="1932"/>
                    <a:pt x="1313" y="2880"/>
                    <a:pt x="287" y="2880"/>
                  </a:cubicBezTo>
                  <a:cubicBezTo>
                    <a:pt x="190" y="2880"/>
                    <a:pt x="94" y="2871"/>
                    <a:pt x="0" y="2853"/>
                  </a:cubicBezTo>
                  <a:lnTo>
                    <a:pt x="0" y="2853"/>
                  </a:lnTo>
                  <a:lnTo>
                    <a:pt x="228" y="3972"/>
                  </a:lnTo>
                  <a:cubicBezTo>
                    <a:pt x="286" y="4352"/>
                    <a:pt x="628" y="4622"/>
                    <a:pt x="1005" y="4622"/>
                  </a:cubicBezTo>
                  <a:cubicBezTo>
                    <a:pt x="1080" y="4622"/>
                    <a:pt x="1157" y="4611"/>
                    <a:pt x="1233" y="4588"/>
                  </a:cubicBezTo>
                  <a:lnTo>
                    <a:pt x="3744" y="3881"/>
                  </a:lnTo>
                  <a:lnTo>
                    <a:pt x="2465" y="0"/>
                  </a:ln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69" name="Google Shape;269;p23"/>
            <p:cNvSpPr/>
            <p:nvPr/>
          </p:nvSpPr>
          <p:spPr>
            <a:xfrm flipH="1">
              <a:off x="1121910" y="988094"/>
              <a:ext cx="223341" cy="111327"/>
            </a:xfrm>
            <a:custGeom>
              <a:avLst/>
              <a:gdLst/>
              <a:ahLst/>
              <a:cxnLst/>
              <a:rect l="l" t="t" r="r" b="b"/>
              <a:pathLst>
                <a:path w="6117" h="3039" extrusionOk="0">
                  <a:moveTo>
                    <a:pt x="5112" y="1"/>
                  </a:moveTo>
                  <a:lnTo>
                    <a:pt x="433" y="92"/>
                  </a:lnTo>
                  <a:lnTo>
                    <a:pt x="22" y="2626"/>
                  </a:lnTo>
                  <a:cubicBezTo>
                    <a:pt x="1" y="2842"/>
                    <a:pt x="164" y="3038"/>
                    <a:pt x="376" y="3038"/>
                  </a:cubicBezTo>
                  <a:cubicBezTo>
                    <a:pt x="387" y="3038"/>
                    <a:pt x="399" y="3038"/>
                    <a:pt x="410" y="3036"/>
                  </a:cubicBezTo>
                  <a:lnTo>
                    <a:pt x="5729" y="2603"/>
                  </a:lnTo>
                  <a:cubicBezTo>
                    <a:pt x="5957" y="2580"/>
                    <a:pt x="6117" y="2329"/>
                    <a:pt x="6025" y="2101"/>
                  </a:cubicBezTo>
                  <a:lnTo>
                    <a:pt x="5112" y="1"/>
                  </a:ln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0" name="Google Shape;270;p23"/>
            <p:cNvSpPr/>
            <p:nvPr/>
          </p:nvSpPr>
          <p:spPr>
            <a:xfrm flipH="1">
              <a:off x="1121910" y="988094"/>
              <a:ext cx="208371" cy="100374"/>
            </a:xfrm>
            <a:custGeom>
              <a:avLst/>
              <a:gdLst/>
              <a:ahLst/>
              <a:cxnLst/>
              <a:rect l="l" t="t" r="r" b="b"/>
              <a:pathLst>
                <a:path w="5707" h="2740" extrusionOk="0">
                  <a:moveTo>
                    <a:pt x="4702" y="1"/>
                  </a:moveTo>
                  <a:lnTo>
                    <a:pt x="23" y="92"/>
                  </a:lnTo>
                  <a:lnTo>
                    <a:pt x="0" y="229"/>
                  </a:lnTo>
                  <a:cubicBezTo>
                    <a:pt x="662" y="434"/>
                    <a:pt x="1689" y="708"/>
                    <a:pt x="2625" y="708"/>
                  </a:cubicBezTo>
                  <a:cubicBezTo>
                    <a:pt x="3698" y="708"/>
                    <a:pt x="4109" y="1872"/>
                    <a:pt x="3584" y="2740"/>
                  </a:cubicBezTo>
                  <a:lnTo>
                    <a:pt x="5319" y="2603"/>
                  </a:lnTo>
                  <a:cubicBezTo>
                    <a:pt x="5547" y="2580"/>
                    <a:pt x="5707" y="2329"/>
                    <a:pt x="5615" y="2101"/>
                  </a:cubicBezTo>
                  <a:lnTo>
                    <a:pt x="4702" y="1"/>
                  </a:ln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1" name="Google Shape;271;p23"/>
            <p:cNvSpPr/>
            <p:nvPr/>
          </p:nvSpPr>
          <p:spPr>
            <a:xfrm flipH="1">
              <a:off x="870230" y="734739"/>
              <a:ext cx="162549" cy="208990"/>
            </a:xfrm>
            <a:custGeom>
              <a:avLst/>
              <a:gdLst/>
              <a:ahLst/>
              <a:cxnLst/>
              <a:rect l="l" t="t" r="r" b="b"/>
              <a:pathLst>
                <a:path w="4452" h="5705" extrusionOk="0">
                  <a:moveTo>
                    <a:pt x="1416" y="1"/>
                  </a:moveTo>
                  <a:lnTo>
                    <a:pt x="1" y="4178"/>
                  </a:lnTo>
                  <a:lnTo>
                    <a:pt x="982" y="5502"/>
                  </a:lnTo>
                  <a:cubicBezTo>
                    <a:pt x="1083" y="5636"/>
                    <a:pt x="1238" y="5704"/>
                    <a:pt x="1392" y="5704"/>
                  </a:cubicBezTo>
                  <a:cubicBezTo>
                    <a:pt x="1552" y="5704"/>
                    <a:pt x="1711" y="5630"/>
                    <a:pt x="1804" y="5479"/>
                  </a:cubicBezTo>
                  <a:lnTo>
                    <a:pt x="4292" y="1507"/>
                  </a:lnTo>
                  <a:cubicBezTo>
                    <a:pt x="4452" y="1233"/>
                    <a:pt x="4315" y="845"/>
                    <a:pt x="3995" y="754"/>
                  </a:cubicBezTo>
                  <a:lnTo>
                    <a:pt x="1416" y="1"/>
                  </a:ln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2" name="Google Shape;272;p23"/>
            <p:cNvSpPr/>
            <p:nvPr/>
          </p:nvSpPr>
          <p:spPr>
            <a:xfrm flipH="1">
              <a:off x="870230" y="734739"/>
              <a:ext cx="155868" cy="207415"/>
            </a:xfrm>
            <a:custGeom>
              <a:avLst/>
              <a:gdLst/>
              <a:ahLst/>
              <a:cxnLst/>
              <a:rect l="l" t="t" r="r" b="b"/>
              <a:pathLst>
                <a:path w="4269" h="5662" extrusionOk="0">
                  <a:moveTo>
                    <a:pt x="1233" y="1"/>
                  </a:moveTo>
                  <a:lnTo>
                    <a:pt x="0" y="3653"/>
                  </a:lnTo>
                  <a:cubicBezTo>
                    <a:pt x="425" y="3250"/>
                    <a:pt x="928" y="2847"/>
                    <a:pt x="1345" y="2847"/>
                  </a:cubicBezTo>
                  <a:cubicBezTo>
                    <a:pt x="1377" y="2847"/>
                    <a:pt x="1408" y="2849"/>
                    <a:pt x="1438" y="2854"/>
                  </a:cubicBezTo>
                  <a:cubicBezTo>
                    <a:pt x="2055" y="2968"/>
                    <a:pt x="1621" y="4794"/>
                    <a:pt x="1370" y="5661"/>
                  </a:cubicBezTo>
                  <a:cubicBezTo>
                    <a:pt x="1484" y="5638"/>
                    <a:pt x="1575" y="5570"/>
                    <a:pt x="1621" y="5479"/>
                  </a:cubicBezTo>
                  <a:lnTo>
                    <a:pt x="4109" y="1507"/>
                  </a:lnTo>
                  <a:cubicBezTo>
                    <a:pt x="4269" y="1233"/>
                    <a:pt x="4132" y="845"/>
                    <a:pt x="3812" y="754"/>
                  </a:cubicBezTo>
                  <a:lnTo>
                    <a:pt x="1233" y="1"/>
                  </a:ln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3" name="Google Shape;273;p23"/>
            <p:cNvSpPr/>
            <p:nvPr/>
          </p:nvSpPr>
          <p:spPr>
            <a:xfrm flipH="1">
              <a:off x="1174414" y="305764"/>
              <a:ext cx="185880" cy="184007"/>
            </a:xfrm>
            <a:custGeom>
              <a:avLst/>
              <a:gdLst/>
              <a:ahLst/>
              <a:cxnLst/>
              <a:rect l="l" t="t" r="r" b="b"/>
              <a:pathLst>
                <a:path w="5091" h="5023" extrusionOk="0">
                  <a:moveTo>
                    <a:pt x="2117" y="1"/>
                  </a:moveTo>
                  <a:cubicBezTo>
                    <a:pt x="2024" y="1"/>
                    <a:pt x="1930" y="64"/>
                    <a:pt x="1918" y="184"/>
                  </a:cubicBezTo>
                  <a:cubicBezTo>
                    <a:pt x="1370" y="3927"/>
                    <a:pt x="1" y="5023"/>
                    <a:pt x="1" y="5023"/>
                  </a:cubicBezTo>
                  <a:lnTo>
                    <a:pt x="5091" y="4658"/>
                  </a:lnTo>
                  <a:cubicBezTo>
                    <a:pt x="3447" y="3813"/>
                    <a:pt x="2671" y="1599"/>
                    <a:pt x="2306" y="161"/>
                  </a:cubicBezTo>
                  <a:cubicBezTo>
                    <a:pt x="2284" y="53"/>
                    <a:pt x="2201" y="1"/>
                    <a:pt x="2117" y="1"/>
                  </a:cubicBezTo>
                  <a:close/>
                </a:path>
              </a:pathLst>
            </a:custGeom>
            <a:solidFill>
              <a:srgbClr val="1B648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4" name="Google Shape;274;p23"/>
            <p:cNvSpPr/>
            <p:nvPr/>
          </p:nvSpPr>
          <p:spPr>
            <a:xfrm flipH="1">
              <a:off x="1174412" y="314153"/>
              <a:ext cx="100881" cy="166423"/>
            </a:xfrm>
            <a:custGeom>
              <a:avLst/>
              <a:gdLst/>
              <a:ahLst/>
              <a:cxnLst/>
              <a:rect l="l" t="t" r="r" b="b"/>
              <a:pathLst>
                <a:path w="2763" h="4543" extrusionOk="0">
                  <a:moveTo>
                    <a:pt x="1" y="1"/>
                  </a:moveTo>
                  <a:cubicBezTo>
                    <a:pt x="1" y="685"/>
                    <a:pt x="69" y="1575"/>
                    <a:pt x="229" y="2283"/>
                  </a:cubicBezTo>
                  <a:cubicBezTo>
                    <a:pt x="434" y="3173"/>
                    <a:pt x="959" y="4041"/>
                    <a:pt x="1325" y="4543"/>
                  </a:cubicBezTo>
                  <a:lnTo>
                    <a:pt x="2763" y="4429"/>
                  </a:lnTo>
                  <a:cubicBezTo>
                    <a:pt x="1142" y="3584"/>
                    <a:pt x="366" y="1438"/>
                    <a:pt x="1" y="1"/>
                  </a:cubicBez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5" name="Google Shape;275;p23"/>
            <p:cNvSpPr/>
            <p:nvPr/>
          </p:nvSpPr>
          <p:spPr>
            <a:xfrm flipH="1">
              <a:off x="981052" y="465485"/>
              <a:ext cx="535916" cy="538539"/>
            </a:xfrm>
            <a:custGeom>
              <a:avLst/>
              <a:gdLst/>
              <a:ahLst/>
              <a:cxnLst/>
              <a:rect l="l" t="t" r="r" b="b"/>
              <a:pathLst>
                <a:path w="14678" h="14701" extrusionOk="0">
                  <a:moveTo>
                    <a:pt x="7327" y="1"/>
                  </a:moveTo>
                  <a:cubicBezTo>
                    <a:pt x="3287" y="1"/>
                    <a:pt x="0" y="3311"/>
                    <a:pt x="0" y="7351"/>
                  </a:cubicBezTo>
                  <a:cubicBezTo>
                    <a:pt x="0" y="11414"/>
                    <a:pt x="3287" y="14700"/>
                    <a:pt x="7327" y="14700"/>
                  </a:cubicBezTo>
                  <a:cubicBezTo>
                    <a:pt x="11390" y="14700"/>
                    <a:pt x="14677" y="11414"/>
                    <a:pt x="14677" y="7351"/>
                  </a:cubicBezTo>
                  <a:cubicBezTo>
                    <a:pt x="14677" y="3311"/>
                    <a:pt x="11390" y="1"/>
                    <a:pt x="7327" y="1"/>
                  </a:cubicBez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6" name="Google Shape;276;p23"/>
            <p:cNvSpPr/>
            <p:nvPr/>
          </p:nvSpPr>
          <p:spPr>
            <a:xfrm flipH="1">
              <a:off x="1215237" y="465485"/>
              <a:ext cx="301731" cy="364606"/>
            </a:xfrm>
            <a:custGeom>
              <a:avLst/>
              <a:gdLst/>
              <a:ahLst/>
              <a:cxnLst/>
              <a:rect l="l" t="t" r="r" b="b"/>
              <a:pathLst>
                <a:path w="8264" h="9953" extrusionOk="0">
                  <a:moveTo>
                    <a:pt x="7327" y="1"/>
                  </a:moveTo>
                  <a:cubicBezTo>
                    <a:pt x="3287" y="1"/>
                    <a:pt x="0" y="3311"/>
                    <a:pt x="0" y="7351"/>
                  </a:cubicBezTo>
                  <a:cubicBezTo>
                    <a:pt x="0" y="8264"/>
                    <a:pt x="160" y="9131"/>
                    <a:pt x="457" y="9930"/>
                  </a:cubicBezTo>
                  <a:cubicBezTo>
                    <a:pt x="617" y="9953"/>
                    <a:pt x="776" y="9953"/>
                    <a:pt x="913" y="9953"/>
                  </a:cubicBezTo>
                  <a:cubicBezTo>
                    <a:pt x="4976" y="9953"/>
                    <a:pt x="8263" y="6666"/>
                    <a:pt x="8263" y="2626"/>
                  </a:cubicBezTo>
                  <a:cubicBezTo>
                    <a:pt x="8263" y="1713"/>
                    <a:pt x="8103" y="845"/>
                    <a:pt x="7784" y="24"/>
                  </a:cubicBezTo>
                  <a:cubicBezTo>
                    <a:pt x="7647" y="24"/>
                    <a:pt x="7487" y="1"/>
                    <a:pt x="7327" y="1"/>
                  </a:cubicBez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7" name="Google Shape;277;p23"/>
            <p:cNvSpPr/>
            <p:nvPr/>
          </p:nvSpPr>
          <p:spPr>
            <a:xfrm flipH="1">
              <a:off x="981050" y="472189"/>
              <a:ext cx="420065" cy="531835"/>
            </a:xfrm>
            <a:custGeom>
              <a:avLst/>
              <a:gdLst/>
              <a:ahLst/>
              <a:cxnLst/>
              <a:rect l="l" t="t" r="r" b="b"/>
              <a:pathLst>
                <a:path w="11505" h="14518" extrusionOk="0">
                  <a:moveTo>
                    <a:pt x="5706" y="0"/>
                  </a:moveTo>
                  <a:lnTo>
                    <a:pt x="5706" y="0"/>
                  </a:lnTo>
                  <a:cubicBezTo>
                    <a:pt x="7624" y="1324"/>
                    <a:pt x="8902" y="3538"/>
                    <a:pt x="8902" y="6049"/>
                  </a:cubicBezTo>
                  <a:cubicBezTo>
                    <a:pt x="8902" y="10112"/>
                    <a:pt x="5615" y="13399"/>
                    <a:pt x="1552" y="13399"/>
                  </a:cubicBezTo>
                  <a:cubicBezTo>
                    <a:pt x="1027" y="13399"/>
                    <a:pt x="502" y="13330"/>
                    <a:pt x="0" y="13239"/>
                  </a:cubicBezTo>
                  <a:lnTo>
                    <a:pt x="0" y="13239"/>
                  </a:lnTo>
                  <a:cubicBezTo>
                    <a:pt x="1187" y="14038"/>
                    <a:pt x="2625" y="14517"/>
                    <a:pt x="4154" y="14517"/>
                  </a:cubicBezTo>
                  <a:cubicBezTo>
                    <a:pt x="8217" y="14517"/>
                    <a:pt x="11504" y="11231"/>
                    <a:pt x="11504" y="7168"/>
                  </a:cubicBezTo>
                  <a:cubicBezTo>
                    <a:pt x="11504" y="3653"/>
                    <a:pt x="9016" y="708"/>
                    <a:pt x="5706" y="0"/>
                  </a:cubicBezTo>
                  <a:close/>
                </a:path>
              </a:pathLst>
            </a:custGeom>
            <a:solidFill>
              <a:srgbClr val="0C0044">
                <a:alpha val="1473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8" name="Google Shape;278;p23"/>
            <p:cNvSpPr/>
            <p:nvPr/>
          </p:nvSpPr>
          <p:spPr>
            <a:xfrm flipH="1">
              <a:off x="1134397" y="611981"/>
              <a:ext cx="226736" cy="215474"/>
            </a:xfrm>
            <a:custGeom>
              <a:avLst/>
              <a:gdLst/>
              <a:ahLst/>
              <a:cxnLst/>
              <a:rect l="l" t="t" r="r" b="b"/>
              <a:pathLst>
                <a:path w="6210" h="5882" extrusionOk="0">
                  <a:moveTo>
                    <a:pt x="3120" y="0"/>
                  </a:moveTo>
                  <a:cubicBezTo>
                    <a:pt x="3009" y="0"/>
                    <a:pt x="2898" y="6"/>
                    <a:pt x="2785" y="19"/>
                  </a:cubicBezTo>
                  <a:cubicBezTo>
                    <a:pt x="1165" y="202"/>
                    <a:pt x="1" y="1640"/>
                    <a:pt x="183" y="3260"/>
                  </a:cubicBezTo>
                  <a:cubicBezTo>
                    <a:pt x="353" y="4768"/>
                    <a:pt x="1610" y="5881"/>
                    <a:pt x="3090" y="5881"/>
                  </a:cubicBezTo>
                  <a:cubicBezTo>
                    <a:pt x="3200" y="5881"/>
                    <a:pt x="3312" y="5875"/>
                    <a:pt x="3424" y="5862"/>
                  </a:cubicBezTo>
                  <a:cubicBezTo>
                    <a:pt x="5045" y="5680"/>
                    <a:pt x="6209" y="4242"/>
                    <a:pt x="6027" y="2621"/>
                  </a:cubicBezTo>
                  <a:cubicBezTo>
                    <a:pt x="5857" y="1113"/>
                    <a:pt x="4599" y="0"/>
                    <a:pt x="3120" y="0"/>
                  </a:cubicBez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79" name="Google Shape;279;p23"/>
            <p:cNvSpPr/>
            <p:nvPr/>
          </p:nvSpPr>
          <p:spPr>
            <a:xfrm flipH="1">
              <a:off x="1141919" y="614619"/>
              <a:ext cx="221698" cy="211152"/>
            </a:xfrm>
            <a:custGeom>
              <a:avLst/>
              <a:gdLst/>
              <a:ahLst/>
              <a:cxnLst/>
              <a:rect l="l" t="t" r="r" b="b"/>
              <a:pathLst>
                <a:path w="6072" h="5764" extrusionOk="0">
                  <a:moveTo>
                    <a:pt x="3033" y="1"/>
                  </a:moveTo>
                  <a:cubicBezTo>
                    <a:pt x="2936" y="1"/>
                    <a:pt x="2838" y="6"/>
                    <a:pt x="2739" y="16"/>
                  </a:cubicBezTo>
                  <a:cubicBezTo>
                    <a:pt x="1141" y="198"/>
                    <a:pt x="0" y="1613"/>
                    <a:pt x="183" y="3188"/>
                  </a:cubicBezTo>
                  <a:cubicBezTo>
                    <a:pt x="331" y="4673"/>
                    <a:pt x="1584" y="5764"/>
                    <a:pt x="3024" y="5764"/>
                  </a:cubicBezTo>
                  <a:cubicBezTo>
                    <a:pt x="3134" y="5764"/>
                    <a:pt x="3244" y="5758"/>
                    <a:pt x="3356" y="5745"/>
                  </a:cubicBezTo>
                  <a:cubicBezTo>
                    <a:pt x="4930" y="5562"/>
                    <a:pt x="6072" y="4147"/>
                    <a:pt x="5889" y="2572"/>
                  </a:cubicBezTo>
                  <a:cubicBezTo>
                    <a:pt x="5739" y="1096"/>
                    <a:pt x="4487" y="1"/>
                    <a:pt x="3033" y="1"/>
                  </a:cubicBez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0" name="Google Shape;280;p23"/>
            <p:cNvSpPr/>
            <p:nvPr/>
          </p:nvSpPr>
          <p:spPr>
            <a:xfrm flipH="1">
              <a:off x="1161927" y="633924"/>
              <a:ext cx="181681" cy="173237"/>
            </a:xfrm>
            <a:custGeom>
              <a:avLst/>
              <a:gdLst/>
              <a:ahLst/>
              <a:cxnLst/>
              <a:rect l="l" t="t" r="r" b="b"/>
              <a:pathLst>
                <a:path w="4976" h="4729" extrusionOk="0">
                  <a:moveTo>
                    <a:pt x="2490" y="0"/>
                  </a:moveTo>
                  <a:cubicBezTo>
                    <a:pt x="2406" y="0"/>
                    <a:pt x="2322" y="5"/>
                    <a:pt x="2237" y="14"/>
                  </a:cubicBezTo>
                  <a:cubicBezTo>
                    <a:pt x="936" y="151"/>
                    <a:pt x="0" y="1315"/>
                    <a:pt x="137" y="2616"/>
                  </a:cubicBezTo>
                  <a:cubicBezTo>
                    <a:pt x="265" y="3832"/>
                    <a:pt x="1310" y="4729"/>
                    <a:pt x="2490" y="4729"/>
                  </a:cubicBezTo>
                  <a:cubicBezTo>
                    <a:pt x="2573" y="4729"/>
                    <a:pt x="2656" y="4725"/>
                    <a:pt x="2739" y="4716"/>
                  </a:cubicBezTo>
                  <a:cubicBezTo>
                    <a:pt x="4040" y="4556"/>
                    <a:pt x="4976" y="3392"/>
                    <a:pt x="4839" y="2091"/>
                  </a:cubicBezTo>
                  <a:cubicBezTo>
                    <a:pt x="4711" y="896"/>
                    <a:pt x="3686" y="0"/>
                    <a:pt x="2490"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1" name="Google Shape;281;p23"/>
            <p:cNvSpPr/>
            <p:nvPr/>
          </p:nvSpPr>
          <p:spPr>
            <a:xfrm flipH="1">
              <a:off x="1286102" y="767196"/>
              <a:ext cx="21688" cy="19012"/>
            </a:xfrm>
            <a:custGeom>
              <a:avLst/>
              <a:gdLst/>
              <a:ahLst/>
              <a:cxnLst/>
              <a:rect l="l" t="t" r="r" b="b"/>
              <a:pathLst>
                <a:path w="594" h="519" extrusionOk="0">
                  <a:moveTo>
                    <a:pt x="314" y="0"/>
                  </a:moveTo>
                  <a:cubicBezTo>
                    <a:pt x="195" y="0"/>
                    <a:pt x="86" y="68"/>
                    <a:pt x="46" y="187"/>
                  </a:cubicBezTo>
                  <a:cubicBezTo>
                    <a:pt x="1" y="324"/>
                    <a:pt x="92" y="461"/>
                    <a:pt x="206" y="507"/>
                  </a:cubicBezTo>
                  <a:lnTo>
                    <a:pt x="229" y="507"/>
                  </a:lnTo>
                  <a:cubicBezTo>
                    <a:pt x="253" y="515"/>
                    <a:pt x="278" y="519"/>
                    <a:pt x="302" y="519"/>
                  </a:cubicBezTo>
                  <a:cubicBezTo>
                    <a:pt x="412" y="519"/>
                    <a:pt x="511" y="441"/>
                    <a:pt x="548" y="347"/>
                  </a:cubicBezTo>
                  <a:cubicBezTo>
                    <a:pt x="594" y="210"/>
                    <a:pt x="503" y="50"/>
                    <a:pt x="389" y="28"/>
                  </a:cubicBezTo>
                  <a:cubicBezTo>
                    <a:pt x="366" y="28"/>
                    <a:pt x="366" y="28"/>
                    <a:pt x="366" y="5"/>
                  </a:cubicBezTo>
                  <a:cubicBezTo>
                    <a:pt x="348" y="2"/>
                    <a:pt x="331" y="0"/>
                    <a:pt x="314"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2" name="Google Shape;282;p23"/>
            <p:cNvSpPr/>
            <p:nvPr/>
          </p:nvSpPr>
          <p:spPr>
            <a:xfrm flipH="1">
              <a:off x="1285482" y="656527"/>
              <a:ext cx="51481" cy="108433"/>
            </a:xfrm>
            <a:custGeom>
              <a:avLst/>
              <a:gdLst/>
              <a:ahLst/>
              <a:cxnLst/>
              <a:rect l="l" t="t" r="r" b="b"/>
              <a:pathLst>
                <a:path w="1410" h="2960" extrusionOk="0">
                  <a:moveTo>
                    <a:pt x="1047" y="0"/>
                  </a:moveTo>
                  <a:cubicBezTo>
                    <a:pt x="993" y="0"/>
                    <a:pt x="938" y="24"/>
                    <a:pt x="891" y="81"/>
                  </a:cubicBezTo>
                  <a:cubicBezTo>
                    <a:pt x="229" y="835"/>
                    <a:pt x="1" y="1907"/>
                    <a:pt x="434" y="2820"/>
                  </a:cubicBezTo>
                  <a:cubicBezTo>
                    <a:pt x="487" y="2918"/>
                    <a:pt x="572" y="2959"/>
                    <a:pt x="657" y="2959"/>
                  </a:cubicBezTo>
                  <a:cubicBezTo>
                    <a:pt x="828" y="2959"/>
                    <a:pt x="998" y="2791"/>
                    <a:pt x="891" y="2592"/>
                  </a:cubicBezTo>
                  <a:cubicBezTo>
                    <a:pt x="548" y="1885"/>
                    <a:pt x="754" y="1040"/>
                    <a:pt x="1233" y="469"/>
                  </a:cubicBezTo>
                  <a:cubicBezTo>
                    <a:pt x="1409" y="276"/>
                    <a:pt x="1232" y="0"/>
                    <a:pt x="1047"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3" name="Google Shape;283;p23"/>
            <p:cNvSpPr/>
            <p:nvPr/>
          </p:nvSpPr>
          <p:spPr>
            <a:xfrm flipH="1">
              <a:off x="1478598" y="1416336"/>
              <a:ext cx="202566" cy="107591"/>
            </a:xfrm>
            <a:custGeom>
              <a:avLst/>
              <a:gdLst/>
              <a:ahLst/>
              <a:cxnLst/>
              <a:rect l="l" t="t" r="r" b="b"/>
              <a:pathLst>
                <a:path w="5548" h="2937" extrusionOk="0">
                  <a:moveTo>
                    <a:pt x="4871" y="0"/>
                  </a:moveTo>
                  <a:cubicBezTo>
                    <a:pt x="4830" y="0"/>
                    <a:pt x="4789" y="7"/>
                    <a:pt x="4748" y="20"/>
                  </a:cubicBezTo>
                  <a:lnTo>
                    <a:pt x="320" y="1275"/>
                  </a:lnTo>
                  <a:cubicBezTo>
                    <a:pt x="115" y="1321"/>
                    <a:pt x="1" y="1549"/>
                    <a:pt x="69" y="1755"/>
                  </a:cubicBezTo>
                  <a:lnTo>
                    <a:pt x="320" y="2645"/>
                  </a:lnTo>
                  <a:cubicBezTo>
                    <a:pt x="377" y="2814"/>
                    <a:pt x="526" y="2937"/>
                    <a:pt x="691" y="2937"/>
                  </a:cubicBezTo>
                  <a:cubicBezTo>
                    <a:pt x="727" y="2937"/>
                    <a:pt x="763" y="2931"/>
                    <a:pt x="800" y="2919"/>
                  </a:cubicBezTo>
                  <a:lnTo>
                    <a:pt x="5228" y="1663"/>
                  </a:lnTo>
                  <a:cubicBezTo>
                    <a:pt x="5433" y="1595"/>
                    <a:pt x="5547" y="1390"/>
                    <a:pt x="5479" y="1184"/>
                  </a:cubicBezTo>
                  <a:lnTo>
                    <a:pt x="5228" y="271"/>
                  </a:lnTo>
                  <a:cubicBezTo>
                    <a:pt x="5191" y="106"/>
                    <a:pt x="5037" y="0"/>
                    <a:pt x="4871"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4" name="Google Shape;284;p23"/>
            <p:cNvSpPr/>
            <p:nvPr/>
          </p:nvSpPr>
          <p:spPr>
            <a:xfrm flipH="1">
              <a:off x="1567758" y="1346440"/>
              <a:ext cx="75068" cy="67771"/>
            </a:xfrm>
            <a:custGeom>
              <a:avLst/>
              <a:gdLst/>
              <a:ahLst/>
              <a:cxnLst/>
              <a:rect l="l" t="t" r="r" b="b"/>
              <a:pathLst>
                <a:path w="2056" h="1850" extrusionOk="0">
                  <a:moveTo>
                    <a:pt x="1017" y="0"/>
                  </a:moveTo>
                  <a:cubicBezTo>
                    <a:pt x="937" y="0"/>
                    <a:pt x="856" y="11"/>
                    <a:pt x="777" y="34"/>
                  </a:cubicBezTo>
                  <a:cubicBezTo>
                    <a:pt x="297" y="193"/>
                    <a:pt x="1" y="695"/>
                    <a:pt x="138" y="1175"/>
                  </a:cubicBezTo>
                  <a:cubicBezTo>
                    <a:pt x="251" y="1590"/>
                    <a:pt x="629" y="1849"/>
                    <a:pt x="1028" y="1849"/>
                  </a:cubicBezTo>
                  <a:cubicBezTo>
                    <a:pt x="1111" y="1849"/>
                    <a:pt x="1196" y="1838"/>
                    <a:pt x="1279" y="1814"/>
                  </a:cubicBezTo>
                  <a:cubicBezTo>
                    <a:pt x="1758" y="1677"/>
                    <a:pt x="2055" y="1152"/>
                    <a:pt x="1918" y="673"/>
                  </a:cubicBezTo>
                  <a:cubicBezTo>
                    <a:pt x="1804" y="273"/>
                    <a:pt x="1420" y="0"/>
                    <a:pt x="1017"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5" name="Google Shape;285;p23"/>
            <p:cNvSpPr/>
            <p:nvPr/>
          </p:nvSpPr>
          <p:spPr>
            <a:xfrm flipH="1">
              <a:off x="1519452" y="1517773"/>
              <a:ext cx="75031" cy="67001"/>
            </a:xfrm>
            <a:custGeom>
              <a:avLst/>
              <a:gdLst/>
              <a:ahLst/>
              <a:cxnLst/>
              <a:rect l="l" t="t" r="r" b="b"/>
              <a:pathLst>
                <a:path w="2055" h="1829" extrusionOk="0">
                  <a:moveTo>
                    <a:pt x="1036" y="1"/>
                  </a:moveTo>
                  <a:cubicBezTo>
                    <a:pt x="951" y="1"/>
                    <a:pt x="864" y="12"/>
                    <a:pt x="777" y="36"/>
                  </a:cubicBezTo>
                  <a:cubicBezTo>
                    <a:pt x="297" y="173"/>
                    <a:pt x="1" y="675"/>
                    <a:pt x="160" y="1177"/>
                  </a:cubicBezTo>
                  <a:cubicBezTo>
                    <a:pt x="273" y="1573"/>
                    <a:pt x="636" y="1829"/>
                    <a:pt x="1028" y="1829"/>
                  </a:cubicBezTo>
                  <a:cubicBezTo>
                    <a:pt x="1111" y="1829"/>
                    <a:pt x="1195" y="1817"/>
                    <a:pt x="1279" y="1793"/>
                  </a:cubicBezTo>
                  <a:cubicBezTo>
                    <a:pt x="1781" y="1656"/>
                    <a:pt x="2055" y="1154"/>
                    <a:pt x="1918" y="675"/>
                  </a:cubicBezTo>
                  <a:cubicBezTo>
                    <a:pt x="1805" y="260"/>
                    <a:pt x="1442" y="1"/>
                    <a:pt x="1036"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6" name="Google Shape;286;p23"/>
            <p:cNvSpPr/>
            <p:nvPr/>
          </p:nvSpPr>
          <p:spPr>
            <a:xfrm flipH="1">
              <a:off x="3193225" y="3205587"/>
              <a:ext cx="70874" cy="56044"/>
            </a:xfrm>
            <a:custGeom>
              <a:avLst/>
              <a:gdLst/>
              <a:ahLst/>
              <a:cxnLst/>
              <a:rect l="l" t="t" r="r" b="b"/>
              <a:pathLst>
                <a:path w="1941" h="1530" extrusionOk="0">
                  <a:moveTo>
                    <a:pt x="0" y="1"/>
                  </a:moveTo>
                  <a:lnTo>
                    <a:pt x="0" y="1"/>
                  </a:lnTo>
                  <a:cubicBezTo>
                    <a:pt x="480" y="685"/>
                    <a:pt x="1142" y="1233"/>
                    <a:pt x="1918" y="1530"/>
                  </a:cubicBezTo>
                  <a:cubicBezTo>
                    <a:pt x="1918" y="1302"/>
                    <a:pt x="1918" y="1096"/>
                    <a:pt x="1940" y="868"/>
                  </a:cubicBezTo>
                  <a:cubicBezTo>
                    <a:pt x="1210" y="777"/>
                    <a:pt x="548" y="457"/>
                    <a:pt x="0" y="1"/>
                  </a:cubicBezTo>
                  <a:close/>
                </a:path>
              </a:pathLst>
            </a:custGeom>
            <a:solidFill>
              <a:srgbClr val="E8C05A"/>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7" name="Google Shape;287;p23"/>
            <p:cNvSpPr/>
            <p:nvPr/>
          </p:nvSpPr>
          <p:spPr>
            <a:xfrm flipH="1">
              <a:off x="3000689" y="3015805"/>
              <a:ext cx="45898" cy="53553"/>
            </a:xfrm>
            <a:custGeom>
              <a:avLst/>
              <a:gdLst/>
              <a:ahLst/>
              <a:cxnLst/>
              <a:rect l="l" t="t" r="r" b="b"/>
              <a:pathLst>
                <a:path w="1257" h="1462" extrusionOk="0">
                  <a:moveTo>
                    <a:pt x="297" y="0"/>
                  </a:moveTo>
                  <a:lnTo>
                    <a:pt x="297" y="0"/>
                  </a:lnTo>
                  <a:cubicBezTo>
                    <a:pt x="320" y="69"/>
                    <a:pt x="343" y="160"/>
                    <a:pt x="343" y="229"/>
                  </a:cubicBezTo>
                  <a:cubicBezTo>
                    <a:pt x="343" y="411"/>
                    <a:pt x="206" y="571"/>
                    <a:pt x="1" y="639"/>
                  </a:cubicBezTo>
                  <a:cubicBezTo>
                    <a:pt x="92" y="845"/>
                    <a:pt x="160" y="1050"/>
                    <a:pt x="229" y="1279"/>
                  </a:cubicBezTo>
                  <a:cubicBezTo>
                    <a:pt x="526" y="1301"/>
                    <a:pt x="891" y="1393"/>
                    <a:pt x="1256" y="1461"/>
                  </a:cubicBezTo>
                  <a:cubicBezTo>
                    <a:pt x="1051" y="913"/>
                    <a:pt x="708" y="411"/>
                    <a:pt x="297"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8" name="Google Shape;288;p23"/>
            <p:cNvSpPr/>
            <p:nvPr/>
          </p:nvSpPr>
          <p:spPr>
            <a:xfrm flipH="1">
              <a:off x="2994883" y="3145879"/>
              <a:ext cx="86684" cy="78975"/>
            </a:xfrm>
            <a:custGeom>
              <a:avLst/>
              <a:gdLst/>
              <a:ahLst/>
              <a:cxnLst/>
              <a:rect l="l" t="t" r="r" b="b"/>
              <a:pathLst>
                <a:path w="2374" h="2156" extrusionOk="0">
                  <a:moveTo>
                    <a:pt x="1587" y="1"/>
                  </a:moveTo>
                  <a:cubicBezTo>
                    <a:pt x="1423" y="1"/>
                    <a:pt x="1251" y="15"/>
                    <a:pt x="1073" y="56"/>
                  </a:cubicBezTo>
                  <a:cubicBezTo>
                    <a:pt x="845" y="649"/>
                    <a:pt x="479" y="1174"/>
                    <a:pt x="0" y="1608"/>
                  </a:cubicBezTo>
                  <a:cubicBezTo>
                    <a:pt x="525" y="1745"/>
                    <a:pt x="1027" y="1950"/>
                    <a:pt x="1324" y="2156"/>
                  </a:cubicBezTo>
                  <a:cubicBezTo>
                    <a:pt x="1849" y="1585"/>
                    <a:pt x="2237" y="877"/>
                    <a:pt x="2374" y="79"/>
                  </a:cubicBezTo>
                  <a:cubicBezTo>
                    <a:pt x="2153" y="49"/>
                    <a:pt x="1884" y="1"/>
                    <a:pt x="1587"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89" name="Google Shape;289;p23"/>
            <p:cNvSpPr/>
            <p:nvPr/>
          </p:nvSpPr>
          <p:spPr>
            <a:xfrm flipH="1">
              <a:off x="3050712" y="3225660"/>
              <a:ext cx="100888" cy="45202"/>
            </a:xfrm>
            <a:custGeom>
              <a:avLst/>
              <a:gdLst/>
              <a:ahLst/>
              <a:cxnLst/>
              <a:rect l="l" t="t" r="r" b="b"/>
              <a:pathLst>
                <a:path w="2763" h="1234" extrusionOk="0">
                  <a:moveTo>
                    <a:pt x="1051" y="0"/>
                  </a:moveTo>
                  <a:cubicBezTo>
                    <a:pt x="868" y="69"/>
                    <a:pt x="663" y="160"/>
                    <a:pt x="480" y="206"/>
                  </a:cubicBezTo>
                  <a:cubicBezTo>
                    <a:pt x="297" y="457"/>
                    <a:pt x="160" y="845"/>
                    <a:pt x="1" y="1233"/>
                  </a:cubicBezTo>
                  <a:lnTo>
                    <a:pt x="297" y="1233"/>
                  </a:lnTo>
                  <a:cubicBezTo>
                    <a:pt x="1233" y="1233"/>
                    <a:pt x="2078" y="914"/>
                    <a:pt x="2763" y="389"/>
                  </a:cubicBezTo>
                  <a:cubicBezTo>
                    <a:pt x="2238" y="252"/>
                    <a:pt x="1530" y="23"/>
                    <a:pt x="1051"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0" name="Google Shape;290;p23"/>
            <p:cNvSpPr/>
            <p:nvPr/>
          </p:nvSpPr>
          <p:spPr>
            <a:xfrm flipH="1">
              <a:off x="3038222" y="2974815"/>
              <a:ext cx="251728" cy="262602"/>
            </a:xfrm>
            <a:custGeom>
              <a:avLst/>
              <a:gdLst/>
              <a:ahLst/>
              <a:cxnLst/>
              <a:rect l="l" t="t" r="r" b="b"/>
              <a:pathLst>
                <a:path w="6894" h="7169" extrusionOk="0">
                  <a:moveTo>
                    <a:pt x="4269" y="1"/>
                  </a:moveTo>
                  <a:lnTo>
                    <a:pt x="4269" y="1"/>
                  </a:lnTo>
                  <a:cubicBezTo>
                    <a:pt x="4589" y="457"/>
                    <a:pt x="4794" y="1028"/>
                    <a:pt x="4794" y="1644"/>
                  </a:cubicBezTo>
                  <a:cubicBezTo>
                    <a:pt x="4794" y="2786"/>
                    <a:pt x="4109" y="3790"/>
                    <a:pt x="3128" y="4224"/>
                  </a:cubicBezTo>
                  <a:cubicBezTo>
                    <a:pt x="3105" y="4246"/>
                    <a:pt x="3082" y="4246"/>
                    <a:pt x="3082" y="4246"/>
                  </a:cubicBezTo>
                  <a:cubicBezTo>
                    <a:pt x="2989" y="4677"/>
                    <a:pt x="2818" y="5031"/>
                    <a:pt x="2294" y="5031"/>
                  </a:cubicBezTo>
                  <a:cubicBezTo>
                    <a:pt x="2179" y="5031"/>
                    <a:pt x="2047" y="5014"/>
                    <a:pt x="1895" y="4977"/>
                  </a:cubicBezTo>
                  <a:cubicBezTo>
                    <a:pt x="1119" y="4771"/>
                    <a:pt x="434" y="4338"/>
                    <a:pt x="1" y="3813"/>
                  </a:cubicBezTo>
                  <a:cubicBezTo>
                    <a:pt x="1" y="3881"/>
                    <a:pt x="1" y="3927"/>
                    <a:pt x="1" y="3995"/>
                  </a:cubicBezTo>
                  <a:cubicBezTo>
                    <a:pt x="1" y="4863"/>
                    <a:pt x="252" y="5662"/>
                    <a:pt x="708" y="6301"/>
                  </a:cubicBezTo>
                  <a:cubicBezTo>
                    <a:pt x="1256" y="6757"/>
                    <a:pt x="1918" y="7077"/>
                    <a:pt x="2648" y="7168"/>
                  </a:cubicBezTo>
                  <a:cubicBezTo>
                    <a:pt x="2717" y="6734"/>
                    <a:pt x="2900" y="6346"/>
                    <a:pt x="3356" y="6164"/>
                  </a:cubicBezTo>
                  <a:cubicBezTo>
                    <a:pt x="3591" y="6077"/>
                    <a:pt x="3870" y="6039"/>
                    <a:pt x="4170" y="6039"/>
                  </a:cubicBezTo>
                  <a:cubicBezTo>
                    <a:pt x="4656" y="6039"/>
                    <a:pt x="5199" y="6137"/>
                    <a:pt x="5707" y="6278"/>
                  </a:cubicBezTo>
                  <a:cubicBezTo>
                    <a:pt x="6186" y="5844"/>
                    <a:pt x="6552" y="5319"/>
                    <a:pt x="6780" y="4726"/>
                  </a:cubicBezTo>
                  <a:lnTo>
                    <a:pt x="6780" y="4726"/>
                  </a:lnTo>
                  <a:cubicBezTo>
                    <a:pt x="6483" y="4771"/>
                    <a:pt x="6164" y="4931"/>
                    <a:pt x="5844" y="5205"/>
                  </a:cubicBezTo>
                  <a:cubicBezTo>
                    <a:pt x="5692" y="5343"/>
                    <a:pt x="5577" y="5403"/>
                    <a:pt x="5494" y="5403"/>
                  </a:cubicBezTo>
                  <a:cubicBezTo>
                    <a:pt x="5035" y="5403"/>
                    <a:pt x="5493" y="3607"/>
                    <a:pt x="5821" y="2854"/>
                  </a:cubicBezTo>
                  <a:cubicBezTo>
                    <a:pt x="5976" y="2505"/>
                    <a:pt x="6279" y="2387"/>
                    <a:pt x="6674" y="2387"/>
                  </a:cubicBezTo>
                  <a:cubicBezTo>
                    <a:pt x="6745" y="2387"/>
                    <a:pt x="6818" y="2391"/>
                    <a:pt x="6894" y="2398"/>
                  </a:cubicBezTo>
                  <a:cubicBezTo>
                    <a:pt x="6825" y="2169"/>
                    <a:pt x="6757" y="1964"/>
                    <a:pt x="6666" y="1758"/>
                  </a:cubicBezTo>
                  <a:cubicBezTo>
                    <a:pt x="6548" y="1811"/>
                    <a:pt x="6412" y="1840"/>
                    <a:pt x="6275" y="1840"/>
                  </a:cubicBezTo>
                  <a:cubicBezTo>
                    <a:pt x="5931" y="1840"/>
                    <a:pt x="5577" y="1654"/>
                    <a:pt x="5479" y="1165"/>
                  </a:cubicBezTo>
                  <a:cubicBezTo>
                    <a:pt x="5319" y="412"/>
                    <a:pt x="4794" y="115"/>
                    <a:pt x="4269"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1" name="Google Shape;291;p23"/>
            <p:cNvSpPr/>
            <p:nvPr/>
          </p:nvSpPr>
          <p:spPr>
            <a:xfrm flipH="1">
              <a:off x="3113224" y="3225367"/>
              <a:ext cx="20850" cy="7839"/>
            </a:xfrm>
            <a:custGeom>
              <a:avLst/>
              <a:gdLst/>
              <a:ahLst/>
              <a:cxnLst/>
              <a:rect l="l" t="t" r="r" b="b"/>
              <a:pathLst>
                <a:path w="571" h="214" extrusionOk="0">
                  <a:moveTo>
                    <a:pt x="427" y="1"/>
                  </a:moveTo>
                  <a:cubicBezTo>
                    <a:pt x="273" y="1"/>
                    <a:pt x="157" y="34"/>
                    <a:pt x="69" y="123"/>
                  </a:cubicBezTo>
                  <a:cubicBezTo>
                    <a:pt x="46" y="145"/>
                    <a:pt x="23" y="191"/>
                    <a:pt x="0" y="214"/>
                  </a:cubicBezTo>
                  <a:cubicBezTo>
                    <a:pt x="183" y="168"/>
                    <a:pt x="388" y="100"/>
                    <a:pt x="571" y="8"/>
                  </a:cubicBezTo>
                  <a:cubicBezTo>
                    <a:pt x="519" y="3"/>
                    <a:pt x="472" y="1"/>
                    <a:pt x="427" y="1"/>
                  </a:cubicBezTo>
                  <a:close/>
                </a:path>
              </a:pathLst>
            </a:custGeom>
            <a:solidFill>
              <a:srgbClr val="7A8A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2" name="Google Shape;292;p23"/>
            <p:cNvSpPr/>
            <p:nvPr/>
          </p:nvSpPr>
          <p:spPr>
            <a:xfrm flipH="1">
              <a:off x="3104057" y="2972324"/>
              <a:ext cx="172566" cy="158059"/>
            </a:xfrm>
            <a:custGeom>
              <a:avLst/>
              <a:gdLst/>
              <a:ahLst/>
              <a:cxnLst/>
              <a:rect l="l" t="t" r="r" b="b"/>
              <a:pathLst>
                <a:path w="4726" h="4315" extrusionOk="0">
                  <a:moveTo>
                    <a:pt x="3379" y="0"/>
                  </a:moveTo>
                  <a:cubicBezTo>
                    <a:pt x="1873" y="115"/>
                    <a:pt x="594" y="1050"/>
                    <a:pt x="1" y="2374"/>
                  </a:cubicBezTo>
                  <a:cubicBezTo>
                    <a:pt x="226" y="2806"/>
                    <a:pt x="516" y="3369"/>
                    <a:pt x="951" y="3369"/>
                  </a:cubicBezTo>
                  <a:cubicBezTo>
                    <a:pt x="1090" y="3369"/>
                    <a:pt x="1244" y="3312"/>
                    <a:pt x="1416" y="3173"/>
                  </a:cubicBezTo>
                  <a:cubicBezTo>
                    <a:pt x="2409" y="2409"/>
                    <a:pt x="3083" y="1406"/>
                    <a:pt x="3677" y="1406"/>
                  </a:cubicBezTo>
                  <a:cubicBezTo>
                    <a:pt x="3793" y="1406"/>
                    <a:pt x="3906" y="1444"/>
                    <a:pt x="4018" y="1530"/>
                  </a:cubicBezTo>
                  <a:cubicBezTo>
                    <a:pt x="4726" y="2032"/>
                    <a:pt x="3973" y="2443"/>
                    <a:pt x="3196" y="2876"/>
                  </a:cubicBezTo>
                  <a:cubicBezTo>
                    <a:pt x="2808" y="3105"/>
                    <a:pt x="2808" y="3767"/>
                    <a:pt x="2717" y="4314"/>
                  </a:cubicBezTo>
                  <a:cubicBezTo>
                    <a:pt x="2717" y="4314"/>
                    <a:pt x="2740" y="4314"/>
                    <a:pt x="2763" y="4292"/>
                  </a:cubicBezTo>
                  <a:cubicBezTo>
                    <a:pt x="3744" y="3858"/>
                    <a:pt x="4429" y="2854"/>
                    <a:pt x="4429" y="1712"/>
                  </a:cubicBezTo>
                  <a:cubicBezTo>
                    <a:pt x="4429" y="1096"/>
                    <a:pt x="4224" y="525"/>
                    <a:pt x="3904" y="69"/>
                  </a:cubicBezTo>
                  <a:cubicBezTo>
                    <a:pt x="3721" y="23"/>
                    <a:pt x="3539" y="0"/>
                    <a:pt x="3379"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3" name="Google Shape;293;p23"/>
            <p:cNvSpPr/>
            <p:nvPr/>
          </p:nvSpPr>
          <p:spPr>
            <a:xfrm flipH="1">
              <a:off x="2991524" y="3062618"/>
              <a:ext cx="50901" cy="86154"/>
            </a:xfrm>
            <a:custGeom>
              <a:avLst/>
              <a:gdLst/>
              <a:ahLst/>
              <a:cxnLst/>
              <a:rect l="l" t="t" r="r" b="b"/>
              <a:pathLst>
                <a:path w="1394" h="2352" extrusionOk="0">
                  <a:moveTo>
                    <a:pt x="115" y="1"/>
                  </a:moveTo>
                  <a:lnTo>
                    <a:pt x="115" y="1"/>
                  </a:lnTo>
                  <a:cubicBezTo>
                    <a:pt x="206" y="320"/>
                    <a:pt x="229" y="640"/>
                    <a:pt x="229" y="982"/>
                  </a:cubicBezTo>
                  <a:cubicBezTo>
                    <a:pt x="229" y="1461"/>
                    <a:pt x="161" y="1895"/>
                    <a:pt x="1" y="2329"/>
                  </a:cubicBezTo>
                  <a:cubicBezTo>
                    <a:pt x="179" y="2288"/>
                    <a:pt x="351" y="2274"/>
                    <a:pt x="515" y="2274"/>
                  </a:cubicBezTo>
                  <a:cubicBezTo>
                    <a:pt x="812" y="2274"/>
                    <a:pt x="1081" y="2322"/>
                    <a:pt x="1302" y="2352"/>
                  </a:cubicBezTo>
                  <a:cubicBezTo>
                    <a:pt x="1370" y="2123"/>
                    <a:pt x="1393" y="1849"/>
                    <a:pt x="1393" y="1598"/>
                  </a:cubicBezTo>
                  <a:cubicBezTo>
                    <a:pt x="1393" y="1096"/>
                    <a:pt x="1302" y="640"/>
                    <a:pt x="1142" y="183"/>
                  </a:cubicBezTo>
                  <a:cubicBezTo>
                    <a:pt x="777" y="115"/>
                    <a:pt x="412" y="23"/>
                    <a:pt x="115"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4" name="Google Shape;294;p23"/>
            <p:cNvSpPr/>
            <p:nvPr/>
          </p:nvSpPr>
          <p:spPr>
            <a:xfrm flipH="1">
              <a:off x="3034026" y="3062215"/>
              <a:ext cx="72115" cy="110513"/>
            </a:xfrm>
            <a:custGeom>
              <a:avLst/>
              <a:gdLst/>
              <a:ahLst/>
              <a:cxnLst/>
              <a:rect l="l" t="t" r="r" b="b"/>
              <a:pathLst>
                <a:path w="1975" h="3017" extrusionOk="0">
                  <a:moveTo>
                    <a:pt x="1640" y="1"/>
                  </a:moveTo>
                  <a:cubicBezTo>
                    <a:pt x="1245" y="1"/>
                    <a:pt x="942" y="119"/>
                    <a:pt x="787" y="468"/>
                  </a:cubicBezTo>
                  <a:cubicBezTo>
                    <a:pt x="459" y="1221"/>
                    <a:pt x="1" y="3017"/>
                    <a:pt x="460" y="3017"/>
                  </a:cubicBezTo>
                  <a:cubicBezTo>
                    <a:pt x="543" y="3017"/>
                    <a:pt x="658" y="2957"/>
                    <a:pt x="810" y="2819"/>
                  </a:cubicBezTo>
                  <a:cubicBezTo>
                    <a:pt x="1130" y="2545"/>
                    <a:pt x="1449" y="2385"/>
                    <a:pt x="1746" y="2340"/>
                  </a:cubicBezTo>
                  <a:cubicBezTo>
                    <a:pt x="1906" y="1906"/>
                    <a:pt x="1974" y="1472"/>
                    <a:pt x="1974" y="993"/>
                  </a:cubicBezTo>
                  <a:cubicBezTo>
                    <a:pt x="1974" y="651"/>
                    <a:pt x="1951" y="331"/>
                    <a:pt x="1860" y="12"/>
                  </a:cubicBezTo>
                  <a:cubicBezTo>
                    <a:pt x="1784" y="5"/>
                    <a:pt x="1711" y="1"/>
                    <a:pt x="1640"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5" name="Google Shape;295;p23"/>
            <p:cNvSpPr/>
            <p:nvPr/>
          </p:nvSpPr>
          <p:spPr>
            <a:xfrm flipH="1">
              <a:off x="3134036" y="3233169"/>
              <a:ext cx="60066" cy="37692"/>
            </a:xfrm>
            <a:custGeom>
              <a:avLst/>
              <a:gdLst/>
              <a:ahLst/>
              <a:cxnLst/>
              <a:rect l="l" t="t" r="r" b="b"/>
              <a:pathLst>
                <a:path w="1645" h="1029" extrusionOk="0">
                  <a:moveTo>
                    <a:pt x="1644" y="1"/>
                  </a:moveTo>
                  <a:cubicBezTo>
                    <a:pt x="1302" y="115"/>
                    <a:pt x="936" y="161"/>
                    <a:pt x="548" y="161"/>
                  </a:cubicBezTo>
                  <a:cubicBezTo>
                    <a:pt x="366" y="161"/>
                    <a:pt x="206" y="138"/>
                    <a:pt x="23" y="115"/>
                  </a:cubicBezTo>
                  <a:cubicBezTo>
                    <a:pt x="1" y="343"/>
                    <a:pt x="1" y="549"/>
                    <a:pt x="1" y="777"/>
                  </a:cubicBezTo>
                  <a:cubicBezTo>
                    <a:pt x="366" y="914"/>
                    <a:pt x="754" y="982"/>
                    <a:pt x="1165" y="1028"/>
                  </a:cubicBezTo>
                  <a:cubicBezTo>
                    <a:pt x="1324" y="640"/>
                    <a:pt x="1461" y="252"/>
                    <a:pt x="1644"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6" name="Google Shape;296;p23"/>
            <p:cNvSpPr/>
            <p:nvPr/>
          </p:nvSpPr>
          <p:spPr>
            <a:xfrm flipH="1">
              <a:off x="3033222" y="3204744"/>
              <a:ext cx="80039" cy="35165"/>
            </a:xfrm>
            <a:custGeom>
              <a:avLst/>
              <a:gdLst/>
              <a:ahLst/>
              <a:cxnLst/>
              <a:rect l="l" t="t" r="r" b="b"/>
              <a:pathLst>
                <a:path w="2192" h="960" extrusionOk="0">
                  <a:moveTo>
                    <a:pt x="868" y="1"/>
                  </a:moveTo>
                  <a:cubicBezTo>
                    <a:pt x="617" y="229"/>
                    <a:pt x="320" y="412"/>
                    <a:pt x="1" y="571"/>
                  </a:cubicBezTo>
                  <a:cubicBezTo>
                    <a:pt x="480" y="594"/>
                    <a:pt x="1188" y="823"/>
                    <a:pt x="1713" y="960"/>
                  </a:cubicBezTo>
                  <a:cubicBezTo>
                    <a:pt x="1895" y="845"/>
                    <a:pt x="2055" y="686"/>
                    <a:pt x="2192" y="549"/>
                  </a:cubicBezTo>
                  <a:cubicBezTo>
                    <a:pt x="1895" y="343"/>
                    <a:pt x="1393" y="138"/>
                    <a:pt x="868"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7" name="Google Shape;297;p23"/>
            <p:cNvSpPr/>
            <p:nvPr/>
          </p:nvSpPr>
          <p:spPr>
            <a:xfrm flipH="1">
              <a:off x="3081529" y="3196026"/>
              <a:ext cx="111733" cy="43040"/>
            </a:xfrm>
            <a:custGeom>
              <a:avLst/>
              <a:gdLst/>
              <a:ahLst/>
              <a:cxnLst/>
              <a:rect l="l" t="t" r="r" b="b"/>
              <a:pathLst>
                <a:path w="3060" h="1175" extrusionOk="0">
                  <a:moveTo>
                    <a:pt x="1522" y="0"/>
                  </a:moveTo>
                  <a:cubicBezTo>
                    <a:pt x="1222" y="0"/>
                    <a:pt x="943" y="38"/>
                    <a:pt x="708" y="125"/>
                  </a:cubicBezTo>
                  <a:cubicBezTo>
                    <a:pt x="252" y="307"/>
                    <a:pt x="69" y="695"/>
                    <a:pt x="0" y="1129"/>
                  </a:cubicBezTo>
                  <a:cubicBezTo>
                    <a:pt x="183" y="1152"/>
                    <a:pt x="343" y="1175"/>
                    <a:pt x="525" y="1175"/>
                  </a:cubicBezTo>
                  <a:cubicBezTo>
                    <a:pt x="913" y="1175"/>
                    <a:pt x="1279" y="1129"/>
                    <a:pt x="1621" y="1015"/>
                  </a:cubicBezTo>
                  <a:cubicBezTo>
                    <a:pt x="1644" y="992"/>
                    <a:pt x="1667" y="946"/>
                    <a:pt x="1690" y="924"/>
                  </a:cubicBezTo>
                  <a:cubicBezTo>
                    <a:pt x="1778" y="835"/>
                    <a:pt x="1894" y="802"/>
                    <a:pt x="2048" y="802"/>
                  </a:cubicBezTo>
                  <a:cubicBezTo>
                    <a:pt x="2093" y="802"/>
                    <a:pt x="2140" y="804"/>
                    <a:pt x="2192" y="809"/>
                  </a:cubicBezTo>
                  <a:cubicBezTo>
                    <a:pt x="2511" y="650"/>
                    <a:pt x="2808" y="467"/>
                    <a:pt x="3059" y="239"/>
                  </a:cubicBezTo>
                  <a:cubicBezTo>
                    <a:pt x="2551" y="98"/>
                    <a:pt x="2008" y="0"/>
                    <a:pt x="1522" y="0"/>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8" name="Google Shape;298;p23"/>
            <p:cNvSpPr/>
            <p:nvPr/>
          </p:nvSpPr>
          <p:spPr>
            <a:xfrm flipH="1">
              <a:off x="3177377" y="3111959"/>
              <a:ext cx="112573" cy="47143"/>
            </a:xfrm>
            <a:custGeom>
              <a:avLst/>
              <a:gdLst/>
              <a:ahLst/>
              <a:cxnLst/>
              <a:rect l="l" t="t" r="r" b="b"/>
              <a:pathLst>
                <a:path w="3083" h="1287" extrusionOk="0">
                  <a:moveTo>
                    <a:pt x="1" y="0"/>
                  </a:moveTo>
                  <a:cubicBezTo>
                    <a:pt x="1" y="23"/>
                    <a:pt x="1" y="46"/>
                    <a:pt x="1" y="69"/>
                  </a:cubicBezTo>
                  <a:cubicBezTo>
                    <a:pt x="434" y="594"/>
                    <a:pt x="1119" y="1027"/>
                    <a:pt x="1895" y="1233"/>
                  </a:cubicBezTo>
                  <a:cubicBezTo>
                    <a:pt x="2047" y="1270"/>
                    <a:pt x="2179" y="1287"/>
                    <a:pt x="2294" y="1287"/>
                  </a:cubicBezTo>
                  <a:cubicBezTo>
                    <a:pt x="2818" y="1287"/>
                    <a:pt x="2989" y="933"/>
                    <a:pt x="3082" y="502"/>
                  </a:cubicBezTo>
                  <a:lnTo>
                    <a:pt x="3082" y="502"/>
                  </a:lnTo>
                  <a:cubicBezTo>
                    <a:pt x="2717" y="662"/>
                    <a:pt x="2329" y="753"/>
                    <a:pt x="1941" y="753"/>
                  </a:cubicBezTo>
                  <a:cubicBezTo>
                    <a:pt x="1188" y="753"/>
                    <a:pt x="503" y="457"/>
                    <a:pt x="1" y="0"/>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299" name="Google Shape;299;p23"/>
            <p:cNvSpPr/>
            <p:nvPr/>
          </p:nvSpPr>
          <p:spPr>
            <a:xfrm flipH="1">
              <a:off x="3104057" y="3023790"/>
              <a:ext cx="185893" cy="115788"/>
            </a:xfrm>
            <a:custGeom>
              <a:avLst/>
              <a:gdLst/>
              <a:ahLst/>
              <a:cxnLst/>
              <a:rect l="l" t="t" r="r" b="b"/>
              <a:pathLst>
                <a:path w="5091" h="3161" extrusionOk="0">
                  <a:moveTo>
                    <a:pt x="4042" y="1"/>
                  </a:moveTo>
                  <a:cubicBezTo>
                    <a:pt x="3448" y="1"/>
                    <a:pt x="2774" y="1004"/>
                    <a:pt x="1781" y="1768"/>
                  </a:cubicBezTo>
                  <a:cubicBezTo>
                    <a:pt x="1609" y="1907"/>
                    <a:pt x="1455" y="1964"/>
                    <a:pt x="1316" y="1964"/>
                  </a:cubicBezTo>
                  <a:cubicBezTo>
                    <a:pt x="881" y="1964"/>
                    <a:pt x="591" y="1401"/>
                    <a:pt x="366" y="969"/>
                  </a:cubicBezTo>
                  <a:cubicBezTo>
                    <a:pt x="160" y="1426"/>
                    <a:pt x="24" y="1905"/>
                    <a:pt x="1" y="2407"/>
                  </a:cubicBezTo>
                  <a:cubicBezTo>
                    <a:pt x="503" y="2864"/>
                    <a:pt x="1188" y="3160"/>
                    <a:pt x="1941" y="3160"/>
                  </a:cubicBezTo>
                  <a:cubicBezTo>
                    <a:pt x="2329" y="3160"/>
                    <a:pt x="2717" y="3069"/>
                    <a:pt x="3082" y="2909"/>
                  </a:cubicBezTo>
                  <a:cubicBezTo>
                    <a:pt x="3173" y="2362"/>
                    <a:pt x="3173" y="1700"/>
                    <a:pt x="3561" y="1471"/>
                  </a:cubicBezTo>
                  <a:cubicBezTo>
                    <a:pt x="4338" y="1038"/>
                    <a:pt x="5091" y="627"/>
                    <a:pt x="4383" y="125"/>
                  </a:cubicBezTo>
                  <a:cubicBezTo>
                    <a:pt x="4271" y="39"/>
                    <a:pt x="4158" y="1"/>
                    <a:pt x="4042"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0" name="Google Shape;300;p23"/>
            <p:cNvSpPr/>
            <p:nvPr/>
          </p:nvSpPr>
          <p:spPr>
            <a:xfrm flipH="1">
              <a:off x="3034026" y="2975658"/>
              <a:ext cx="71714" cy="63590"/>
            </a:xfrm>
            <a:custGeom>
              <a:avLst/>
              <a:gdLst/>
              <a:ahLst/>
              <a:cxnLst/>
              <a:rect l="l" t="t" r="r" b="b"/>
              <a:pathLst>
                <a:path w="1964" h="1736" extrusionOk="0">
                  <a:moveTo>
                    <a:pt x="0" y="1"/>
                  </a:moveTo>
                  <a:cubicBezTo>
                    <a:pt x="708" y="389"/>
                    <a:pt x="1278" y="1005"/>
                    <a:pt x="1621" y="1735"/>
                  </a:cubicBezTo>
                  <a:cubicBezTo>
                    <a:pt x="1826" y="1667"/>
                    <a:pt x="1963" y="1507"/>
                    <a:pt x="1963" y="1325"/>
                  </a:cubicBezTo>
                  <a:cubicBezTo>
                    <a:pt x="1963" y="1256"/>
                    <a:pt x="1940" y="1165"/>
                    <a:pt x="1917" y="1096"/>
                  </a:cubicBezTo>
                  <a:cubicBezTo>
                    <a:pt x="1392" y="571"/>
                    <a:pt x="731" y="183"/>
                    <a:pt x="0"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1" name="Google Shape;301;p23"/>
            <p:cNvSpPr/>
            <p:nvPr/>
          </p:nvSpPr>
          <p:spPr>
            <a:xfrm flipH="1">
              <a:off x="3046549" y="2971482"/>
              <a:ext cx="89204" cy="70623"/>
            </a:xfrm>
            <a:custGeom>
              <a:avLst/>
              <a:gdLst/>
              <a:ahLst/>
              <a:cxnLst/>
              <a:rect l="l" t="t" r="r" b="b"/>
              <a:pathLst>
                <a:path w="2443" h="1928" extrusionOk="0">
                  <a:moveTo>
                    <a:pt x="0" y="1"/>
                  </a:moveTo>
                  <a:cubicBezTo>
                    <a:pt x="0" y="23"/>
                    <a:pt x="23" y="46"/>
                    <a:pt x="46" y="92"/>
                  </a:cubicBezTo>
                  <a:cubicBezTo>
                    <a:pt x="571" y="206"/>
                    <a:pt x="1096" y="503"/>
                    <a:pt x="1256" y="1256"/>
                  </a:cubicBezTo>
                  <a:cubicBezTo>
                    <a:pt x="1355" y="1736"/>
                    <a:pt x="1718" y="1928"/>
                    <a:pt x="2066" y="1928"/>
                  </a:cubicBezTo>
                  <a:cubicBezTo>
                    <a:pt x="2199" y="1928"/>
                    <a:pt x="2329" y="1900"/>
                    <a:pt x="2443" y="1849"/>
                  </a:cubicBezTo>
                  <a:cubicBezTo>
                    <a:pt x="2100" y="1119"/>
                    <a:pt x="1530" y="503"/>
                    <a:pt x="822" y="115"/>
                  </a:cubicBezTo>
                  <a:cubicBezTo>
                    <a:pt x="548" y="46"/>
                    <a:pt x="274" y="23"/>
                    <a:pt x="0"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2" name="Google Shape;302;p23"/>
            <p:cNvSpPr/>
            <p:nvPr/>
          </p:nvSpPr>
          <p:spPr>
            <a:xfrm flipH="1">
              <a:off x="3134037" y="2971482"/>
              <a:ext cx="19206" cy="3370"/>
            </a:xfrm>
            <a:custGeom>
              <a:avLst/>
              <a:gdLst/>
              <a:ahLst/>
              <a:cxnLst/>
              <a:rect l="l" t="t" r="r" b="b"/>
              <a:pathLst>
                <a:path w="526" h="92" extrusionOk="0">
                  <a:moveTo>
                    <a:pt x="342" y="1"/>
                  </a:moveTo>
                  <a:cubicBezTo>
                    <a:pt x="228" y="1"/>
                    <a:pt x="114" y="1"/>
                    <a:pt x="0" y="23"/>
                  </a:cubicBezTo>
                  <a:cubicBezTo>
                    <a:pt x="160" y="23"/>
                    <a:pt x="342" y="46"/>
                    <a:pt x="525" y="92"/>
                  </a:cubicBezTo>
                  <a:cubicBezTo>
                    <a:pt x="502" y="46"/>
                    <a:pt x="479" y="23"/>
                    <a:pt x="479" y="1"/>
                  </a:cubicBezTo>
                  <a:close/>
                </a:path>
              </a:pathLst>
            </a:custGeom>
            <a:solidFill>
              <a:srgbClr val="152B75"/>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3" name="Google Shape;303;p23"/>
            <p:cNvSpPr/>
            <p:nvPr/>
          </p:nvSpPr>
          <p:spPr>
            <a:xfrm flipH="1">
              <a:off x="2718695" y="1193789"/>
              <a:ext cx="22564" cy="25973"/>
            </a:xfrm>
            <a:custGeom>
              <a:avLst/>
              <a:gdLst/>
              <a:ahLst/>
              <a:cxnLst/>
              <a:rect l="l" t="t" r="r" b="b"/>
              <a:pathLst>
                <a:path w="618" h="709" extrusionOk="0">
                  <a:moveTo>
                    <a:pt x="594" y="1"/>
                  </a:moveTo>
                  <a:cubicBezTo>
                    <a:pt x="412" y="1"/>
                    <a:pt x="252" y="1"/>
                    <a:pt x="69" y="24"/>
                  </a:cubicBezTo>
                  <a:cubicBezTo>
                    <a:pt x="69" y="252"/>
                    <a:pt x="47" y="480"/>
                    <a:pt x="1" y="708"/>
                  </a:cubicBezTo>
                  <a:lnTo>
                    <a:pt x="594" y="708"/>
                  </a:lnTo>
                  <a:cubicBezTo>
                    <a:pt x="617" y="617"/>
                    <a:pt x="617" y="548"/>
                    <a:pt x="617" y="457"/>
                  </a:cubicBezTo>
                  <a:cubicBezTo>
                    <a:pt x="617" y="320"/>
                    <a:pt x="594" y="160"/>
                    <a:pt x="594" y="1"/>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4" name="Google Shape;304;p23"/>
            <p:cNvSpPr/>
            <p:nvPr/>
          </p:nvSpPr>
          <p:spPr>
            <a:xfrm flipH="1">
              <a:off x="2722054" y="1157852"/>
              <a:ext cx="20848" cy="22602"/>
            </a:xfrm>
            <a:custGeom>
              <a:avLst/>
              <a:gdLst/>
              <a:ahLst/>
              <a:cxnLst/>
              <a:rect l="l" t="t" r="r" b="b"/>
              <a:pathLst>
                <a:path w="571" h="617" extrusionOk="0">
                  <a:moveTo>
                    <a:pt x="0" y="0"/>
                  </a:moveTo>
                  <a:cubicBezTo>
                    <a:pt x="46" y="206"/>
                    <a:pt x="92" y="411"/>
                    <a:pt x="114" y="616"/>
                  </a:cubicBezTo>
                  <a:cubicBezTo>
                    <a:pt x="251" y="594"/>
                    <a:pt x="411" y="594"/>
                    <a:pt x="571" y="594"/>
                  </a:cubicBezTo>
                  <a:cubicBezTo>
                    <a:pt x="525" y="388"/>
                    <a:pt x="457" y="206"/>
                    <a:pt x="388"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5" name="Google Shape;305;p23"/>
            <p:cNvSpPr/>
            <p:nvPr/>
          </p:nvSpPr>
          <p:spPr>
            <a:xfrm flipH="1">
              <a:off x="2722054" y="1240607"/>
              <a:ext cx="40856" cy="29306"/>
            </a:xfrm>
            <a:custGeom>
              <a:avLst/>
              <a:gdLst/>
              <a:ahLst/>
              <a:cxnLst/>
              <a:rect l="l" t="t" r="r" b="b"/>
              <a:pathLst>
                <a:path w="1119" h="800" extrusionOk="0">
                  <a:moveTo>
                    <a:pt x="411" y="1"/>
                  </a:moveTo>
                  <a:cubicBezTo>
                    <a:pt x="320" y="275"/>
                    <a:pt x="183" y="549"/>
                    <a:pt x="1" y="800"/>
                  </a:cubicBezTo>
                  <a:lnTo>
                    <a:pt x="845" y="800"/>
                  </a:lnTo>
                  <a:cubicBezTo>
                    <a:pt x="959" y="549"/>
                    <a:pt x="1050" y="298"/>
                    <a:pt x="1119" y="24"/>
                  </a:cubicBezTo>
                  <a:cubicBezTo>
                    <a:pt x="891" y="1"/>
                    <a:pt x="662" y="1"/>
                    <a:pt x="411" y="1"/>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6" name="Google Shape;306;p23"/>
            <p:cNvSpPr/>
            <p:nvPr/>
          </p:nvSpPr>
          <p:spPr>
            <a:xfrm flipH="1">
              <a:off x="2732862" y="1108507"/>
              <a:ext cx="31728" cy="40186"/>
            </a:xfrm>
            <a:custGeom>
              <a:avLst/>
              <a:gdLst/>
              <a:ahLst/>
              <a:cxnLst/>
              <a:rect l="l" t="t" r="r" b="b"/>
              <a:pathLst>
                <a:path w="869" h="1097" extrusionOk="0">
                  <a:moveTo>
                    <a:pt x="1" y="1"/>
                  </a:moveTo>
                  <a:cubicBezTo>
                    <a:pt x="229" y="343"/>
                    <a:pt x="412" y="708"/>
                    <a:pt x="526" y="1096"/>
                  </a:cubicBezTo>
                  <a:lnTo>
                    <a:pt x="868" y="1096"/>
                  </a:lnTo>
                  <a:cubicBezTo>
                    <a:pt x="663" y="685"/>
                    <a:pt x="389" y="320"/>
                    <a:pt x="69" y="1"/>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7" name="Google Shape;307;p23"/>
            <p:cNvSpPr/>
            <p:nvPr/>
          </p:nvSpPr>
          <p:spPr>
            <a:xfrm flipH="1">
              <a:off x="2739544" y="1285775"/>
              <a:ext cx="58382" cy="23445"/>
            </a:xfrm>
            <a:custGeom>
              <a:avLst/>
              <a:gdLst/>
              <a:ahLst/>
              <a:cxnLst/>
              <a:rect l="l" t="t" r="r" b="b"/>
              <a:pathLst>
                <a:path w="1599" h="640" extrusionOk="0">
                  <a:moveTo>
                    <a:pt x="640" y="0"/>
                  </a:moveTo>
                  <a:cubicBezTo>
                    <a:pt x="435" y="206"/>
                    <a:pt x="229" y="388"/>
                    <a:pt x="1" y="571"/>
                  </a:cubicBezTo>
                  <a:cubicBezTo>
                    <a:pt x="412" y="571"/>
                    <a:pt x="800" y="594"/>
                    <a:pt x="1096" y="640"/>
                  </a:cubicBezTo>
                  <a:cubicBezTo>
                    <a:pt x="1279" y="457"/>
                    <a:pt x="1439" y="229"/>
                    <a:pt x="1599"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8" name="Google Shape;308;p23"/>
            <p:cNvSpPr/>
            <p:nvPr/>
          </p:nvSpPr>
          <p:spPr>
            <a:xfrm flipH="1">
              <a:off x="2960406" y="1290794"/>
              <a:ext cx="19205" cy="16741"/>
            </a:xfrm>
            <a:custGeom>
              <a:avLst/>
              <a:gdLst/>
              <a:ahLst/>
              <a:cxnLst/>
              <a:rect l="l" t="t" r="r" b="b"/>
              <a:pathLst>
                <a:path w="526" h="457" extrusionOk="0">
                  <a:moveTo>
                    <a:pt x="1" y="0"/>
                  </a:moveTo>
                  <a:lnTo>
                    <a:pt x="1" y="0"/>
                  </a:lnTo>
                  <a:cubicBezTo>
                    <a:pt x="115" y="160"/>
                    <a:pt x="229" y="320"/>
                    <a:pt x="343" y="457"/>
                  </a:cubicBezTo>
                  <a:lnTo>
                    <a:pt x="526" y="457"/>
                  </a:lnTo>
                  <a:cubicBezTo>
                    <a:pt x="343" y="320"/>
                    <a:pt x="161" y="160"/>
                    <a:pt x="1"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09" name="Google Shape;309;p23"/>
            <p:cNvSpPr/>
            <p:nvPr/>
          </p:nvSpPr>
          <p:spPr>
            <a:xfrm flipH="1">
              <a:off x="2782886" y="1325083"/>
              <a:ext cx="164192" cy="28464"/>
            </a:xfrm>
            <a:custGeom>
              <a:avLst/>
              <a:gdLst/>
              <a:ahLst/>
              <a:cxnLst/>
              <a:rect l="l" t="t" r="r" b="b"/>
              <a:pathLst>
                <a:path w="4497" h="777" extrusionOk="0">
                  <a:moveTo>
                    <a:pt x="0" y="0"/>
                  </a:moveTo>
                  <a:cubicBezTo>
                    <a:pt x="662" y="502"/>
                    <a:pt x="1461" y="776"/>
                    <a:pt x="2351" y="776"/>
                  </a:cubicBezTo>
                  <a:cubicBezTo>
                    <a:pt x="3150" y="776"/>
                    <a:pt x="3880" y="548"/>
                    <a:pt x="4497" y="137"/>
                  </a:cubicBezTo>
                  <a:cubicBezTo>
                    <a:pt x="3995" y="137"/>
                    <a:pt x="3401" y="114"/>
                    <a:pt x="2762" y="92"/>
                  </a:cubicBezTo>
                  <a:cubicBezTo>
                    <a:pt x="2465" y="160"/>
                    <a:pt x="2169" y="206"/>
                    <a:pt x="1849" y="206"/>
                  </a:cubicBezTo>
                  <a:cubicBezTo>
                    <a:pt x="1415" y="206"/>
                    <a:pt x="1004" y="137"/>
                    <a:pt x="616"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0" name="Google Shape;310;p23"/>
            <p:cNvSpPr/>
            <p:nvPr/>
          </p:nvSpPr>
          <p:spPr>
            <a:xfrm flipH="1">
              <a:off x="2846233" y="1325083"/>
              <a:ext cx="78354" cy="7546"/>
            </a:xfrm>
            <a:custGeom>
              <a:avLst/>
              <a:gdLst/>
              <a:ahLst/>
              <a:cxnLst/>
              <a:rect l="l" t="t" r="r" b="b"/>
              <a:pathLst>
                <a:path w="2146" h="206" extrusionOk="0">
                  <a:moveTo>
                    <a:pt x="0" y="0"/>
                  </a:moveTo>
                  <a:lnTo>
                    <a:pt x="0" y="0"/>
                  </a:lnTo>
                  <a:cubicBezTo>
                    <a:pt x="388" y="137"/>
                    <a:pt x="799" y="206"/>
                    <a:pt x="1233" y="206"/>
                  </a:cubicBezTo>
                  <a:cubicBezTo>
                    <a:pt x="1553" y="206"/>
                    <a:pt x="1849" y="160"/>
                    <a:pt x="2146" y="92"/>
                  </a:cubicBezTo>
                  <a:cubicBezTo>
                    <a:pt x="1438" y="46"/>
                    <a:pt x="685" y="23"/>
                    <a:pt x="0"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1" name="Google Shape;311;p23"/>
            <p:cNvSpPr/>
            <p:nvPr/>
          </p:nvSpPr>
          <p:spPr>
            <a:xfrm flipH="1">
              <a:off x="2777881" y="1078395"/>
              <a:ext cx="30049" cy="16778"/>
            </a:xfrm>
            <a:custGeom>
              <a:avLst/>
              <a:gdLst/>
              <a:ahLst/>
              <a:cxnLst/>
              <a:rect l="l" t="t" r="r" b="b"/>
              <a:pathLst>
                <a:path w="823" h="458" extrusionOk="0">
                  <a:moveTo>
                    <a:pt x="1" y="1"/>
                  </a:moveTo>
                  <a:lnTo>
                    <a:pt x="1" y="1"/>
                  </a:lnTo>
                  <a:cubicBezTo>
                    <a:pt x="69" y="161"/>
                    <a:pt x="138" y="298"/>
                    <a:pt x="184" y="457"/>
                  </a:cubicBezTo>
                  <a:lnTo>
                    <a:pt x="823" y="457"/>
                  </a:lnTo>
                  <a:cubicBezTo>
                    <a:pt x="572" y="275"/>
                    <a:pt x="298" y="115"/>
                    <a:pt x="1" y="1"/>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2" name="Google Shape;312;p23"/>
            <p:cNvSpPr/>
            <p:nvPr/>
          </p:nvSpPr>
          <p:spPr>
            <a:xfrm flipH="1">
              <a:off x="2738705" y="1194632"/>
              <a:ext cx="99202" cy="26779"/>
            </a:xfrm>
            <a:custGeom>
              <a:avLst/>
              <a:gdLst/>
              <a:ahLst/>
              <a:cxnLst/>
              <a:rect l="l" t="t" r="r" b="b"/>
              <a:pathLst>
                <a:path w="2717" h="731" extrusionOk="0">
                  <a:moveTo>
                    <a:pt x="639" y="1"/>
                  </a:moveTo>
                  <a:cubicBezTo>
                    <a:pt x="457" y="274"/>
                    <a:pt x="251" y="525"/>
                    <a:pt x="0" y="731"/>
                  </a:cubicBezTo>
                  <a:cubicBezTo>
                    <a:pt x="913" y="708"/>
                    <a:pt x="1826" y="685"/>
                    <a:pt x="2648" y="685"/>
                  </a:cubicBezTo>
                  <a:cubicBezTo>
                    <a:pt x="2694" y="457"/>
                    <a:pt x="2716" y="229"/>
                    <a:pt x="2716" y="1"/>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3" name="Google Shape;313;p23"/>
            <p:cNvSpPr/>
            <p:nvPr/>
          </p:nvSpPr>
          <p:spPr>
            <a:xfrm flipH="1">
              <a:off x="2738705" y="1157010"/>
              <a:ext cx="69226" cy="25130"/>
            </a:xfrm>
            <a:custGeom>
              <a:avLst/>
              <a:gdLst/>
              <a:ahLst/>
              <a:cxnLst/>
              <a:rect l="l" t="t" r="r" b="b"/>
              <a:pathLst>
                <a:path w="1896" h="686" extrusionOk="0">
                  <a:moveTo>
                    <a:pt x="252" y="0"/>
                  </a:moveTo>
                  <a:cubicBezTo>
                    <a:pt x="184" y="251"/>
                    <a:pt x="115" y="457"/>
                    <a:pt x="1" y="685"/>
                  </a:cubicBezTo>
                  <a:cubicBezTo>
                    <a:pt x="663" y="662"/>
                    <a:pt x="1302" y="639"/>
                    <a:pt x="1895" y="639"/>
                  </a:cubicBezTo>
                  <a:cubicBezTo>
                    <a:pt x="1873" y="434"/>
                    <a:pt x="1827" y="229"/>
                    <a:pt x="1781" y="23"/>
                  </a:cubicBezTo>
                  <a:cubicBezTo>
                    <a:pt x="1325" y="23"/>
                    <a:pt x="800" y="23"/>
                    <a:pt x="252"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4" name="Google Shape;314;p23"/>
            <p:cNvSpPr/>
            <p:nvPr/>
          </p:nvSpPr>
          <p:spPr>
            <a:xfrm flipH="1">
              <a:off x="2745386" y="1108507"/>
              <a:ext cx="52540" cy="40186"/>
            </a:xfrm>
            <a:custGeom>
              <a:avLst/>
              <a:gdLst/>
              <a:ahLst/>
              <a:cxnLst/>
              <a:rect l="l" t="t" r="r" b="b"/>
              <a:pathLst>
                <a:path w="1439" h="1097" extrusionOk="0">
                  <a:moveTo>
                    <a:pt x="914" y="1"/>
                  </a:moveTo>
                  <a:cubicBezTo>
                    <a:pt x="663" y="23"/>
                    <a:pt x="366" y="46"/>
                    <a:pt x="1" y="69"/>
                  </a:cubicBezTo>
                  <a:cubicBezTo>
                    <a:pt x="47" y="252"/>
                    <a:pt x="47" y="411"/>
                    <a:pt x="47" y="594"/>
                  </a:cubicBezTo>
                  <a:cubicBezTo>
                    <a:pt x="47" y="754"/>
                    <a:pt x="47" y="936"/>
                    <a:pt x="24" y="1096"/>
                  </a:cubicBezTo>
                  <a:lnTo>
                    <a:pt x="1439" y="1096"/>
                  </a:lnTo>
                  <a:cubicBezTo>
                    <a:pt x="1325" y="708"/>
                    <a:pt x="1142" y="343"/>
                    <a:pt x="914" y="1"/>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5" name="Google Shape;315;p23"/>
            <p:cNvSpPr/>
            <p:nvPr/>
          </p:nvSpPr>
          <p:spPr>
            <a:xfrm flipH="1">
              <a:off x="2774562" y="1284273"/>
              <a:ext cx="207531" cy="23262"/>
            </a:xfrm>
            <a:custGeom>
              <a:avLst/>
              <a:gdLst/>
              <a:ahLst/>
              <a:cxnLst/>
              <a:rect l="l" t="t" r="r" b="b"/>
              <a:pathLst>
                <a:path w="5684" h="635" extrusionOk="0">
                  <a:moveTo>
                    <a:pt x="2219" y="0"/>
                  </a:moveTo>
                  <a:cubicBezTo>
                    <a:pt x="1380" y="0"/>
                    <a:pt x="603" y="16"/>
                    <a:pt x="0" y="64"/>
                  </a:cubicBezTo>
                  <a:cubicBezTo>
                    <a:pt x="23" y="110"/>
                    <a:pt x="46" y="156"/>
                    <a:pt x="69" y="178"/>
                  </a:cubicBezTo>
                  <a:cubicBezTo>
                    <a:pt x="229" y="338"/>
                    <a:pt x="411" y="498"/>
                    <a:pt x="594" y="635"/>
                  </a:cubicBezTo>
                  <a:cubicBezTo>
                    <a:pt x="1604" y="635"/>
                    <a:pt x="2858" y="596"/>
                    <a:pt x="3980" y="596"/>
                  </a:cubicBezTo>
                  <a:cubicBezTo>
                    <a:pt x="4354" y="596"/>
                    <a:pt x="4714" y="601"/>
                    <a:pt x="5045" y="612"/>
                  </a:cubicBezTo>
                  <a:cubicBezTo>
                    <a:pt x="5273" y="429"/>
                    <a:pt x="5479" y="247"/>
                    <a:pt x="5684" y="41"/>
                  </a:cubicBezTo>
                  <a:cubicBezTo>
                    <a:pt x="4596" y="28"/>
                    <a:pt x="3350" y="0"/>
                    <a:pt x="2219"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6" name="Google Shape;316;p23"/>
            <p:cNvSpPr/>
            <p:nvPr/>
          </p:nvSpPr>
          <p:spPr>
            <a:xfrm flipH="1">
              <a:off x="2989542" y="1211373"/>
              <a:ext cx="14203" cy="13408"/>
            </a:xfrm>
            <a:custGeom>
              <a:avLst/>
              <a:gdLst/>
              <a:ahLst/>
              <a:cxnLst/>
              <a:rect l="l" t="t" r="r" b="b"/>
              <a:pathLst>
                <a:path w="389" h="366" extrusionOk="0">
                  <a:moveTo>
                    <a:pt x="0" y="0"/>
                  </a:moveTo>
                  <a:cubicBezTo>
                    <a:pt x="0" y="114"/>
                    <a:pt x="0" y="228"/>
                    <a:pt x="23" y="342"/>
                  </a:cubicBezTo>
                  <a:cubicBezTo>
                    <a:pt x="114" y="342"/>
                    <a:pt x="251" y="342"/>
                    <a:pt x="388" y="365"/>
                  </a:cubicBezTo>
                  <a:cubicBezTo>
                    <a:pt x="251" y="251"/>
                    <a:pt x="114" y="137"/>
                    <a:pt x="0"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7" name="Google Shape;317;p23"/>
            <p:cNvSpPr/>
            <p:nvPr/>
          </p:nvSpPr>
          <p:spPr>
            <a:xfrm flipH="1">
              <a:off x="2747873" y="1237273"/>
              <a:ext cx="253390" cy="33336"/>
            </a:xfrm>
            <a:custGeom>
              <a:avLst/>
              <a:gdLst/>
              <a:ahLst/>
              <a:cxnLst/>
              <a:rect l="l" t="t" r="r" b="b"/>
              <a:pathLst>
                <a:path w="6940" h="910" extrusionOk="0">
                  <a:moveTo>
                    <a:pt x="891" y="1"/>
                  </a:moveTo>
                  <a:cubicBezTo>
                    <a:pt x="571" y="23"/>
                    <a:pt x="274" y="23"/>
                    <a:pt x="0" y="46"/>
                  </a:cubicBezTo>
                  <a:cubicBezTo>
                    <a:pt x="69" y="343"/>
                    <a:pt x="160" y="617"/>
                    <a:pt x="274" y="868"/>
                  </a:cubicBezTo>
                  <a:cubicBezTo>
                    <a:pt x="856" y="900"/>
                    <a:pt x="1557" y="909"/>
                    <a:pt x="2305" y="909"/>
                  </a:cubicBezTo>
                  <a:cubicBezTo>
                    <a:pt x="3449" y="909"/>
                    <a:pt x="4703" y="887"/>
                    <a:pt x="5814" y="887"/>
                  </a:cubicBezTo>
                  <a:cubicBezTo>
                    <a:pt x="6060" y="887"/>
                    <a:pt x="6299" y="888"/>
                    <a:pt x="6529" y="891"/>
                  </a:cubicBezTo>
                  <a:cubicBezTo>
                    <a:pt x="6711" y="640"/>
                    <a:pt x="6848" y="366"/>
                    <a:pt x="6939" y="92"/>
                  </a:cubicBezTo>
                  <a:cubicBezTo>
                    <a:pt x="5958" y="69"/>
                    <a:pt x="4862" y="46"/>
                    <a:pt x="3789" y="23"/>
                  </a:cubicBezTo>
                  <a:cubicBezTo>
                    <a:pt x="3356" y="229"/>
                    <a:pt x="2876" y="366"/>
                    <a:pt x="2351" y="366"/>
                  </a:cubicBezTo>
                  <a:cubicBezTo>
                    <a:pt x="1827" y="366"/>
                    <a:pt x="1324" y="229"/>
                    <a:pt x="891" y="1"/>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8" name="Google Shape;318;p23"/>
            <p:cNvSpPr/>
            <p:nvPr/>
          </p:nvSpPr>
          <p:spPr>
            <a:xfrm flipH="1">
              <a:off x="2796214" y="1110998"/>
              <a:ext cx="191722" cy="37732"/>
            </a:xfrm>
            <a:custGeom>
              <a:avLst/>
              <a:gdLst/>
              <a:ahLst/>
              <a:cxnLst/>
              <a:rect l="l" t="t" r="r" b="b"/>
              <a:pathLst>
                <a:path w="5251" h="1030" extrusionOk="0">
                  <a:moveTo>
                    <a:pt x="5205" y="1"/>
                  </a:moveTo>
                  <a:cubicBezTo>
                    <a:pt x="3881" y="69"/>
                    <a:pt x="1895" y="69"/>
                    <a:pt x="526" y="161"/>
                  </a:cubicBezTo>
                  <a:cubicBezTo>
                    <a:pt x="320" y="389"/>
                    <a:pt x="138" y="663"/>
                    <a:pt x="1" y="937"/>
                  </a:cubicBezTo>
                  <a:cubicBezTo>
                    <a:pt x="897" y="1018"/>
                    <a:pt x="2237" y="1030"/>
                    <a:pt x="3603" y="1030"/>
                  </a:cubicBezTo>
                  <a:cubicBezTo>
                    <a:pt x="4149" y="1030"/>
                    <a:pt x="4699" y="1028"/>
                    <a:pt x="5228" y="1028"/>
                  </a:cubicBezTo>
                  <a:cubicBezTo>
                    <a:pt x="5251" y="868"/>
                    <a:pt x="5251" y="686"/>
                    <a:pt x="5251" y="526"/>
                  </a:cubicBezTo>
                  <a:cubicBezTo>
                    <a:pt x="5251" y="343"/>
                    <a:pt x="5251" y="161"/>
                    <a:pt x="5205" y="1"/>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19" name="Google Shape;319;p23"/>
            <p:cNvSpPr/>
            <p:nvPr/>
          </p:nvSpPr>
          <p:spPr>
            <a:xfrm flipH="1">
              <a:off x="2798697" y="1156424"/>
              <a:ext cx="202566" cy="28757"/>
            </a:xfrm>
            <a:custGeom>
              <a:avLst/>
              <a:gdLst/>
              <a:ahLst/>
              <a:cxnLst/>
              <a:rect l="l" t="t" r="r" b="b"/>
              <a:pathLst>
                <a:path w="5548" h="785" extrusionOk="0">
                  <a:moveTo>
                    <a:pt x="3443" y="0"/>
                  </a:moveTo>
                  <a:cubicBezTo>
                    <a:pt x="2167" y="0"/>
                    <a:pt x="965" y="27"/>
                    <a:pt x="183" y="130"/>
                  </a:cubicBezTo>
                  <a:cubicBezTo>
                    <a:pt x="92" y="313"/>
                    <a:pt x="46" y="519"/>
                    <a:pt x="0" y="724"/>
                  </a:cubicBezTo>
                  <a:cubicBezTo>
                    <a:pt x="425" y="768"/>
                    <a:pt x="1014" y="785"/>
                    <a:pt x="1694" y="785"/>
                  </a:cubicBezTo>
                  <a:cubicBezTo>
                    <a:pt x="2767" y="785"/>
                    <a:pt x="4066" y="743"/>
                    <a:pt x="5296" y="701"/>
                  </a:cubicBezTo>
                  <a:cubicBezTo>
                    <a:pt x="5410" y="473"/>
                    <a:pt x="5479" y="267"/>
                    <a:pt x="5547" y="16"/>
                  </a:cubicBezTo>
                  <a:cubicBezTo>
                    <a:pt x="4861" y="8"/>
                    <a:pt x="4141" y="0"/>
                    <a:pt x="3443" y="0"/>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0" name="Google Shape;320;p23"/>
            <p:cNvSpPr/>
            <p:nvPr/>
          </p:nvSpPr>
          <p:spPr>
            <a:xfrm flipH="1">
              <a:off x="2814543" y="1194632"/>
              <a:ext cx="189203" cy="30295"/>
            </a:xfrm>
            <a:custGeom>
              <a:avLst/>
              <a:gdLst/>
              <a:ahLst/>
              <a:cxnLst/>
              <a:rect l="l" t="t" r="r" b="b"/>
              <a:pathLst>
                <a:path w="5182" h="827" extrusionOk="0">
                  <a:moveTo>
                    <a:pt x="5181" y="1"/>
                  </a:moveTo>
                  <a:lnTo>
                    <a:pt x="5181" y="1"/>
                  </a:lnTo>
                  <a:cubicBezTo>
                    <a:pt x="3173" y="23"/>
                    <a:pt x="1050" y="69"/>
                    <a:pt x="0" y="297"/>
                  </a:cubicBezTo>
                  <a:cubicBezTo>
                    <a:pt x="0" y="343"/>
                    <a:pt x="0" y="389"/>
                    <a:pt x="0" y="434"/>
                  </a:cubicBezTo>
                  <a:lnTo>
                    <a:pt x="0" y="457"/>
                  </a:lnTo>
                  <a:cubicBezTo>
                    <a:pt x="114" y="594"/>
                    <a:pt x="251" y="708"/>
                    <a:pt x="388" y="822"/>
                  </a:cubicBezTo>
                  <a:cubicBezTo>
                    <a:pt x="522" y="825"/>
                    <a:pt x="667" y="827"/>
                    <a:pt x="822" y="827"/>
                  </a:cubicBezTo>
                  <a:cubicBezTo>
                    <a:pt x="1800" y="827"/>
                    <a:pt x="3163" y="770"/>
                    <a:pt x="4542" y="731"/>
                  </a:cubicBezTo>
                  <a:cubicBezTo>
                    <a:pt x="4793" y="525"/>
                    <a:pt x="4999" y="274"/>
                    <a:pt x="5181" y="1"/>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1" name="Google Shape;321;p23"/>
            <p:cNvSpPr/>
            <p:nvPr/>
          </p:nvSpPr>
          <p:spPr>
            <a:xfrm flipH="1">
              <a:off x="2862883" y="1236943"/>
              <a:ext cx="105883" cy="13737"/>
            </a:xfrm>
            <a:custGeom>
              <a:avLst/>
              <a:gdLst/>
              <a:ahLst/>
              <a:cxnLst/>
              <a:rect l="l" t="t" r="r" b="b"/>
              <a:pathLst>
                <a:path w="2900" h="375" extrusionOk="0">
                  <a:moveTo>
                    <a:pt x="785" y="0"/>
                  </a:moveTo>
                  <a:cubicBezTo>
                    <a:pt x="511" y="0"/>
                    <a:pt x="248" y="3"/>
                    <a:pt x="1" y="10"/>
                  </a:cubicBezTo>
                  <a:cubicBezTo>
                    <a:pt x="434" y="238"/>
                    <a:pt x="937" y="375"/>
                    <a:pt x="1461" y="375"/>
                  </a:cubicBezTo>
                  <a:cubicBezTo>
                    <a:pt x="1986" y="375"/>
                    <a:pt x="2466" y="238"/>
                    <a:pt x="2899" y="32"/>
                  </a:cubicBezTo>
                  <a:cubicBezTo>
                    <a:pt x="2173" y="16"/>
                    <a:pt x="1447" y="0"/>
                    <a:pt x="785" y="0"/>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2" name="Google Shape;322;p23"/>
            <p:cNvSpPr/>
            <p:nvPr/>
          </p:nvSpPr>
          <p:spPr>
            <a:xfrm flipH="1">
              <a:off x="2801215" y="1067551"/>
              <a:ext cx="159227" cy="40992"/>
            </a:xfrm>
            <a:custGeom>
              <a:avLst/>
              <a:gdLst/>
              <a:ahLst/>
              <a:cxnLst/>
              <a:rect l="l" t="t" r="r" b="b"/>
              <a:pathLst>
                <a:path w="4361" h="1119" extrusionOk="0">
                  <a:moveTo>
                    <a:pt x="2717" y="0"/>
                  </a:moveTo>
                  <a:cubicBezTo>
                    <a:pt x="1644" y="0"/>
                    <a:pt x="686" y="434"/>
                    <a:pt x="1" y="1119"/>
                  </a:cubicBezTo>
                  <a:cubicBezTo>
                    <a:pt x="960" y="1004"/>
                    <a:pt x="2945" y="799"/>
                    <a:pt x="4361" y="753"/>
                  </a:cubicBezTo>
                  <a:cubicBezTo>
                    <a:pt x="4315" y="594"/>
                    <a:pt x="4246" y="457"/>
                    <a:pt x="4178" y="297"/>
                  </a:cubicBezTo>
                  <a:cubicBezTo>
                    <a:pt x="3721" y="114"/>
                    <a:pt x="3242" y="0"/>
                    <a:pt x="2717" y="0"/>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3" name="Google Shape;323;p23"/>
            <p:cNvSpPr/>
            <p:nvPr/>
          </p:nvSpPr>
          <p:spPr>
            <a:xfrm flipH="1">
              <a:off x="2719535" y="1219726"/>
              <a:ext cx="28369" cy="21760"/>
            </a:xfrm>
            <a:custGeom>
              <a:avLst/>
              <a:gdLst/>
              <a:ahLst/>
              <a:cxnLst/>
              <a:rect l="l" t="t" r="r" b="b"/>
              <a:pathLst>
                <a:path w="777" h="594" extrusionOk="0">
                  <a:moveTo>
                    <a:pt x="183" y="0"/>
                  </a:moveTo>
                  <a:cubicBezTo>
                    <a:pt x="137" y="183"/>
                    <a:pt x="69" y="388"/>
                    <a:pt x="0" y="571"/>
                  </a:cubicBezTo>
                  <a:cubicBezTo>
                    <a:pt x="251" y="571"/>
                    <a:pt x="480" y="571"/>
                    <a:pt x="708" y="594"/>
                  </a:cubicBezTo>
                  <a:cubicBezTo>
                    <a:pt x="754" y="388"/>
                    <a:pt x="776" y="206"/>
                    <a:pt x="776" y="0"/>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4" name="Google Shape;324;p23"/>
            <p:cNvSpPr/>
            <p:nvPr/>
          </p:nvSpPr>
          <p:spPr>
            <a:xfrm flipH="1">
              <a:off x="2732022" y="1269877"/>
              <a:ext cx="42572" cy="15935"/>
            </a:xfrm>
            <a:custGeom>
              <a:avLst/>
              <a:gdLst/>
              <a:ahLst/>
              <a:cxnLst/>
              <a:rect l="l" t="t" r="r" b="b"/>
              <a:pathLst>
                <a:path w="1166" h="435" extrusionOk="0">
                  <a:moveTo>
                    <a:pt x="321" y="1"/>
                  </a:moveTo>
                  <a:cubicBezTo>
                    <a:pt x="229" y="138"/>
                    <a:pt x="115" y="298"/>
                    <a:pt x="1" y="434"/>
                  </a:cubicBezTo>
                  <a:lnTo>
                    <a:pt x="960" y="434"/>
                  </a:lnTo>
                  <a:cubicBezTo>
                    <a:pt x="1028" y="298"/>
                    <a:pt x="1119" y="161"/>
                    <a:pt x="1165" y="1"/>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5" name="Google Shape;325;p23"/>
            <p:cNvSpPr/>
            <p:nvPr/>
          </p:nvSpPr>
          <p:spPr>
            <a:xfrm flipH="1">
              <a:off x="2924551" y="1307499"/>
              <a:ext cx="42536" cy="17620"/>
            </a:xfrm>
            <a:custGeom>
              <a:avLst/>
              <a:gdLst/>
              <a:ahLst/>
              <a:cxnLst/>
              <a:rect l="l" t="t" r="r" b="b"/>
              <a:pathLst>
                <a:path w="1165" h="481" extrusionOk="0">
                  <a:moveTo>
                    <a:pt x="0" y="1"/>
                  </a:moveTo>
                  <a:cubicBezTo>
                    <a:pt x="183" y="161"/>
                    <a:pt x="366" y="343"/>
                    <a:pt x="548" y="480"/>
                  </a:cubicBezTo>
                  <a:lnTo>
                    <a:pt x="1164" y="480"/>
                  </a:lnTo>
                  <a:cubicBezTo>
                    <a:pt x="822" y="366"/>
                    <a:pt x="502" y="206"/>
                    <a:pt x="183" y="1"/>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6" name="Google Shape;326;p23"/>
            <p:cNvSpPr/>
            <p:nvPr/>
          </p:nvSpPr>
          <p:spPr>
            <a:xfrm flipH="1">
              <a:off x="2757874" y="1306693"/>
              <a:ext cx="88394" cy="23445"/>
            </a:xfrm>
            <a:custGeom>
              <a:avLst/>
              <a:gdLst/>
              <a:ahLst/>
              <a:cxnLst/>
              <a:rect l="l" t="t" r="r" b="b"/>
              <a:pathLst>
                <a:path w="2421" h="640" extrusionOk="0">
                  <a:moveTo>
                    <a:pt x="1325" y="0"/>
                  </a:moveTo>
                  <a:cubicBezTo>
                    <a:pt x="937" y="274"/>
                    <a:pt x="480" y="479"/>
                    <a:pt x="1" y="594"/>
                  </a:cubicBezTo>
                  <a:cubicBezTo>
                    <a:pt x="640" y="616"/>
                    <a:pt x="1234" y="639"/>
                    <a:pt x="1736" y="639"/>
                  </a:cubicBezTo>
                  <a:cubicBezTo>
                    <a:pt x="1987" y="479"/>
                    <a:pt x="2215" y="297"/>
                    <a:pt x="2420" y="69"/>
                  </a:cubicBezTo>
                  <a:cubicBezTo>
                    <a:pt x="2124" y="23"/>
                    <a:pt x="1736" y="0"/>
                    <a:pt x="1325" y="0"/>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7" name="Google Shape;327;p23"/>
            <p:cNvSpPr/>
            <p:nvPr/>
          </p:nvSpPr>
          <p:spPr>
            <a:xfrm flipH="1">
              <a:off x="2762035" y="1099312"/>
              <a:ext cx="10041" cy="9231"/>
            </a:xfrm>
            <a:custGeom>
              <a:avLst/>
              <a:gdLst/>
              <a:ahLst/>
              <a:cxnLst/>
              <a:rect l="l" t="t" r="r" b="b"/>
              <a:pathLst>
                <a:path w="275" h="252" extrusionOk="0">
                  <a:moveTo>
                    <a:pt x="0" y="0"/>
                  </a:moveTo>
                  <a:cubicBezTo>
                    <a:pt x="69" y="92"/>
                    <a:pt x="137" y="183"/>
                    <a:pt x="206" y="252"/>
                  </a:cubicBezTo>
                  <a:lnTo>
                    <a:pt x="274" y="252"/>
                  </a:lnTo>
                  <a:cubicBezTo>
                    <a:pt x="183" y="160"/>
                    <a:pt x="92" y="92"/>
                    <a:pt x="0" y="0"/>
                  </a:cubicBezTo>
                  <a:close/>
                </a:path>
              </a:pathLst>
            </a:custGeom>
            <a:solidFill>
              <a:srgbClr val="0076B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8" name="Google Shape;328;p23"/>
            <p:cNvSpPr/>
            <p:nvPr/>
          </p:nvSpPr>
          <p:spPr>
            <a:xfrm flipH="1">
              <a:off x="2728699" y="1148657"/>
              <a:ext cx="16722" cy="9231"/>
            </a:xfrm>
            <a:custGeom>
              <a:avLst/>
              <a:gdLst/>
              <a:ahLst/>
              <a:cxnLst/>
              <a:rect l="l" t="t" r="r" b="b"/>
              <a:pathLst>
                <a:path w="458" h="252" extrusionOk="0">
                  <a:moveTo>
                    <a:pt x="1" y="0"/>
                  </a:moveTo>
                  <a:cubicBezTo>
                    <a:pt x="47" y="91"/>
                    <a:pt x="69" y="160"/>
                    <a:pt x="69" y="251"/>
                  </a:cubicBezTo>
                  <a:lnTo>
                    <a:pt x="457" y="251"/>
                  </a:lnTo>
                  <a:cubicBezTo>
                    <a:pt x="412" y="183"/>
                    <a:pt x="389" y="91"/>
                    <a:pt x="343" y="0"/>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29" name="Google Shape;329;p23"/>
            <p:cNvSpPr/>
            <p:nvPr/>
          </p:nvSpPr>
          <p:spPr>
            <a:xfrm flipH="1">
              <a:off x="2719535" y="1179576"/>
              <a:ext cx="19205" cy="15093"/>
            </a:xfrm>
            <a:custGeom>
              <a:avLst/>
              <a:gdLst/>
              <a:ahLst/>
              <a:cxnLst/>
              <a:rect l="l" t="t" r="r" b="b"/>
              <a:pathLst>
                <a:path w="526" h="412" extrusionOk="0">
                  <a:moveTo>
                    <a:pt x="457" y="1"/>
                  </a:moveTo>
                  <a:cubicBezTo>
                    <a:pt x="297" y="1"/>
                    <a:pt x="137" y="1"/>
                    <a:pt x="0" y="23"/>
                  </a:cubicBezTo>
                  <a:cubicBezTo>
                    <a:pt x="0" y="115"/>
                    <a:pt x="0" y="206"/>
                    <a:pt x="0" y="297"/>
                  </a:cubicBezTo>
                  <a:cubicBezTo>
                    <a:pt x="0" y="343"/>
                    <a:pt x="0" y="366"/>
                    <a:pt x="0" y="412"/>
                  </a:cubicBezTo>
                  <a:cubicBezTo>
                    <a:pt x="183" y="389"/>
                    <a:pt x="343" y="389"/>
                    <a:pt x="525" y="389"/>
                  </a:cubicBezTo>
                  <a:cubicBezTo>
                    <a:pt x="503" y="275"/>
                    <a:pt x="480" y="138"/>
                    <a:pt x="457" y="1"/>
                  </a:cubicBezTo>
                  <a:close/>
                </a:path>
              </a:pathLst>
            </a:custGeom>
            <a:solidFill>
              <a:srgbClr val="152B75"/>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0" name="Google Shape;330;p23"/>
            <p:cNvSpPr/>
            <p:nvPr/>
          </p:nvSpPr>
          <p:spPr>
            <a:xfrm flipH="1">
              <a:off x="2762879" y="1269034"/>
              <a:ext cx="228379" cy="17620"/>
            </a:xfrm>
            <a:custGeom>
              <a:avLst/>
              <a:gdLst/>
              <a:ahLst/>
              <a:cxnLst/>
              <a:rect l="l" t="t" r="r" b="b"/>
              <a:pathLst>
                <a:path w="6255" h="481" extrusionOk="0">
                  <a:moveTo>
                    <a:pt x="0" y="1"/>
                  </a:moveTo>
                  <a:cubicBezTo>
                    <a:pt x="69" y="161"/>
                    <a:pt x="160" y="321"/>
                    <a:pt x="251" y="480"/>
                  </a:cubicBezTo>
                  <a:cubicBezTo>
                    <a:pt x="854" y="432"/>
                    <a:pt x="1631" y="416"/>
                    <a:pt x="2470" y="416"/>
                  </a:cubicBezTo>
                  <a:cubicBezTo>
                    <a:pt x="3601" y="416"/>
                    <a:pt x="4847" y="444"/>
                    <a:pt x="5935" y="457"/>
                  </a:cubicBezTo>
                  <a:cubicBezTo>
                    <a:pt x="6049" y="321"/>
                    <a:pt x="6163" y="161"/>
                    <a:pt x="6255" y="24"/>
                  </a:cubicBezTo>
                  <a:cubicBezTo>
                    <a:pt x="6025" y="21"/>
                    <a:pt x="5786" y="20"/>
                    <a:pt x="5540" y="20"/>
                  </a:cubicBezTo>
                  <a:cubicBezTo>
                    <a:pt x="4429" y="20"/>
                    <a:pt x="3175" y="42"/>
                    <a:pt x="2031" y="42"/>
                  </a:cubicBezTo>
                  <a:cubicBezTo>
                    <a:pt x="1283" y="42"/>
                    <a:pt x="582" y="33"/>
                    <a:pt x="0" y="1"/>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1" name="Google Shape;331;p23"/>
            <p:cNvSpPr/>
            <p:nvPr/>
          </p:nvSpPr>
          <p:spPr>
            <a:xfrm flipH="1">
              <a:off x="2762879" y="1269034"/>
              <a:ext cx="228379" cy="17620"/>
            </a:xfrm>
            <a:custGeom>
              <a:avLst/>
              <a:gdLst/>
              <a:ahLst/>
              <a:cxnLst/>
              <a:rect l="l" t="t" r="r" b="b"/>
              <a:pathLst>
                <a:path w="6255" h="481" extrusionOk="0">
                  <a:moveTo>
                    <a:pt x="0" y="1"/>
                  </a:moveTo>
                  <a:cubicBezTo>
                    <a:pt x="69" y="161"/>
                    <a:pt x="160" y="321"/>
                    <a:pt x="251" y="480"/>
                  </a:cubicBezTo>
                  <a:cubicBezTo>
                    <a:pt x="854" y="432"/>
                    <a:pt x="1631" y="416"/>
                    <a:pt x="2470" y="416"/>
                  </a:cubicBezTo>
                  <a:cubicBezTo>
                    <a:pt x="3601" y="416"/>
                    <a:pt x="4847" y="444"/>
                    <a:pt x="5935" y="457"/>
                  </a:cubicBezTo>
                  <a:cubicBezTo>
                    <a:pt x="6049" y="321"/>
                    <a:pt x="6163" y="161"/>
                    <a:pt x="6255" y="24"/>
                  </a:cubicBezTo>
                  <a:cubicBezTo>
                    <a:pt x="6025" y="21"/>
                    <a:pt x="5786" y="20"/>
                    <a:pt x="5540" y="20"/>
                  </a:cubicBezTo>
                  <a:cubicBezTo>
                    <a:pt x="4429" y="20"/>
                    <a:pt x="3175" y="42"/>
                    <a:pt x="2031" y="42"/>
                  </a:cubicBezTo>
                  <a:cubicBezTo>
                    <a:pt x="1283" y="42"/>
                    <a:pt x="582" y="33"/>
                    <a:pt x="0" y="1"/>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2" name="Google Shape;332;p23"/>
            <p:cNvSpPr/>
            <p:nvPr/>
          </p:nvSpPr>
          <p:spPr>
            <a:xfrm flipH="1">
              <a:off x="2797893" y="1306107"/>
              <a:ext cx="162549" cy="22346"/>
            </a:xfrm>
            <a:custGeom>
              <a:avLst/>
              <a:gdLst/>
              <a:ahLst/>
              <a:cxnLst/>
              <a:rect l="l" t="t" r="r" b="b"/>
              <a:pathLst>
                <a:path w="4452" h="610" extrusionOk="0">
                  <a:moveTo>
                    <a:pt x="3387" y="0"/>
                  </a:moveTo>
                  <a:cubicBezTo>
                    <a:pt x="2265" y="0"/>
                    <a:pt x="1011" y="39"/>
                    <a:pt x="1" y="39"/>
                  </a:cubicBezTo>
                  <a:cubicBezTo>
                    <a:pt x="320" y="244"/>
                    <a:pt x="640" y="404"/>
                    <a:pt x="982" y="518"/>
                  </a:cubicBezTo>
                  <a:cubicBezTo>
                    <a:pt x="1667" y="541"/>
                    <a:pt x="2420" y="564"/>
                    <a:pt x="3128" y="610"/>
                  </a:cubicBezTo>
                  <a:cubicBezTo>
                    <a:pt x="3607" y="495"/>
                    <a:pt x="4064" y="290"/>
                    <a:pt x="4452" y="16"/>
                  </a:cubicBezTo>
                  <a:cubicBezTo>
                    <a:pt x="4121" y="5"/>
                    <a:pt x="3761" y="0"/>
                    <a:pt x="3387"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3" name="Google Shape;333;p23"/>
            <p:cNvSpPr/>
            <p:nvPr/>
          </p:nvSpPr>
          <p:spPr>
            <a:xfrm flipH="1">
              <a:off x="2797893" y="1306107"/>
              <a:ext cx="162549" cy="22346"/>
            </a:xfrm>
            <a:custGeom>
              <a:avLst/>
              <a:gdLst/>
              <a:ahLst/>
              <a:cxnLst/>
              <a:rect l="l" t="t" r="r" b="b"/>
              <a:pathLst>
                <a:path w="4452" h="610" extrusionOk="0">
                  <a:moveTo>
                    <a:pt x="3387" y="0"/>
                  </a:moveTo>
                  <a:cubicBezTo>
                    <a:pt x="2265" y="0"/>
                    <a:pt x="1011" y="39"/>
                    <a:pt x="1" y="39"/>
                  </a:cubicBezTo>
                  <a:cubicBezTo>
                    <a:pt x="320" y="244"/>
                    <a:pt x="640" y="404"/>
                    <a:pt x="982" y="518"/>
                  </a:cubicBezTo>
                  <a:cubicBezTo>
                    <a:pt x="1667" y="541"/>
                    <a:pt x="2420" y="564"/>
                    <a:pt x="3128" y="610"/>
                  </a:cubicBezTo>
                  <a:cubicBezTo>
                    <a:pt x="3607" y="495"/>
                    <a:pt x="4064" y="290"/>
                    <a:pt x="4452" y="16"/>
                  </a:cubicBezTo>
                  <a:cubicBezTo>
                    <a:pt x="4121" y="5"/>
                    <a:pt x="3761" y="0"/>
                    <a:pt x="3387"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4" name="Google Shape;334;p23"/>
            <p:cNvSpPr/>
            <p:nvPr/>
          </p:nvSpPr>
          <p:spPr>
            <a:xfrm flipH="1">
              <a:off x="2738705" y="1180418"/>
              <a:ext cx="75871" cy="14250"/>
            </a:xfrm>
            <a:custGeom>
              <a:avLst/>
              <a:gdLst/>
              <a:ahLst/>
              <a:cxnLst/>
              <a:rect l="l" t="t" r="r" b="b"/>
              <a:pathLst>
                <a:path w="2078" h="389" extrusionOk="0">
                  <a:moveTo>
                    <a:pt x="2077" y="0"/>
                  </a:moveTo>
                  <a:cubicBezTo>
                    <a:pt x="1484" y="0"/>
                    <a:pt x="845" y="23"/>
                    <a:pt x="183" y="46"/>
                  </a:cubicBezTo>
                  <a:cubicBezTo>
                    <a:pt x="137" y="160"/>
                    <a:pt x="69" y="274"/>
                    <a:pt x="0" y="389"/>
                  </a:cubicBezTo>
                  <a:lnTo>
                    <a:pt x="2077" y="389"/>
                  </a:lnTo>
                  <a:cubicBezTo>
                    <a:pt x="2077" y="343"/>
                    <a:pt x="2077" y="320"/>
                    <a:pt x="2077" y="274"/>
                  </a:cubicBezTo>
                  <a:cubicBezTo>
                    <a:pt x="2077" y="183"/>
                    <a:pt x="2077" y="92"/>
                    <a:pt x="2077"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5" name="Google Shape;335;p23"/>
            <p:cNvSpPr/>
            <p:nvPr/>
          </p:nvSpPr>
          <p:spPr>
            <a:xfrm flipH="1">
              <a:off x="2738705" y="1180418"/>
              <a:ext cx="75871" cy="14250"/>
            </a:xfrm>
            <a:custGeom>
              <a:avLst/>
              <a:gdLst/>
              <a:ahLst/>
              <a:cxnLst/>
              <a:rect l="l" t="t" r="r" b="b"/>
              <a:pathLst>
                <a:path w="2078" h="389" extrusionOk="0">
                  <a:moveTo>
                    <a:pt x="2077" y="0"/>
                  </a:moveTo>
                  <a:cubicBezTo>
                    <a:pt x="1484" y="0"/>
                    <a:pt x="845" y="23"/>
                    <a:pt x="183" y="46"/>
                  </a:cubicBezTo>
                  <a:cubicBezTo>
                    <a:pt x="137" y="160"/>
                    <a:pt x="69" y="274"/>
                    <a:pt x="0" y="389"/>
                  </a:cubicBezTo>
                  <a:lnTo>
                    <a:pt x="2077" y="389"/>
                  </a:lnTo>
                  <a:cubicBezTo>
                    <a:pt x="2077" y="343"/>
                    <a:pt x="2077" y="320"/>
                    <a:pt x="2077" y="274"/>
                  </a:cubicBezTo>
                  <a:cubicBezTo>
                    <a:pt x="2077" y="183"/>
                    <a:pt x="2077" y="92"/>
                    <a:pt x="2077"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6" name="Google Shape;336;p23"/>
            <p:cNvSpPr/>
            <p:nvPr/>
          </p:nvSpPr>
          <p:spPr>
            <a:xfrm flipH="1">
              <a:off x="2741225" y="1219726"/>
              <a:ext cx="121693" cy="20917"/>
            </a:xfrm>
            <a:custGeom>
              <a:avLst/>
              <a:gdLst/>
              <a:ahLst/>
              <a:cxnLst/>
              <a:rect l="l" t="t" r="r" b="b"/>
              <a:pathLst>
                <a:path w="3333" h="571" extrusionOk="0">
                  <a:moveTo>
                    <a:pt x="3333" y="0"/>
                  </a:moveTo>
                  <a:cubicBezTo>
                    <a:pt x="2511" y="0"/>
                    <a:pt x="1598" y="23"/>
                    <a:pt x="685" y="46"/>
                  </a:cubicBezTo>
                  <a:cubicBezTo>
                    <a:pt x="480" y="229"/>
                    <a:pt x="252" y="365"/>
                    <a:pt x="0" y="502"/>
                  </a:cubicBezTo>
                  <a:cubicBezTo>
                    <a:pt x="1073" y="525"/>
                    <a:pt x="2169" y="548"/>
                    <a:pt x="3150" y="571"/>
                  </a:cubicBezTo>
                  <a:cubicBezTo>
                    <a:pt x="3219" y="388"/>
                    <a:pt x="3287" y="183"/>
                    <a:pt x="3333"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7" name="Google Shape;337;p23"/>
            <p:cNvSpPr/>
            <p:nvPr/>
          </p:nvSpPr>
          <p:spPr>
            <a:xfrm flipH="1">
              <a:off x="2741225" y="1219726"/>
              <a:ext cx="121693" cy="20917"/>
            </a:xfrm>
            <a:custGeom>
              <a:avLst/>
              <a:gdLst/>
              <a:ahLst/>
              <a:cxnLst/>
              <a:rect l="l" t="t" r="r" b="b"/>
              <a:pathLst>
                <a:path w="3333" h="571" extrusionOk="0">
                  <a:moveTo>
                    <a:pt x="3333" y="0"/>
                  </a:moveTo>
                  <a:cubicBezTo>
                    <a:pt x="2511" y="0"/>
                    <a:pt x="1598" y="23"/>
                    <a:pt x="685" y="46"/>
                  </a:cubicBezTo>
                  <a:cubicBezTo>
                    <a:pt x="480" y="229"/>
                    <a:pt x="252" y="365"/>
                    <a:pt x="0" y="502"/>
                  </a:cubicBezTo>
                  <a:cubicBezTo>
                    <a:pt x="1073" y="525"/>
                    <a:pt x="2169" y="548"/>
                    <a:pt x="3150" y="571"/>
                  </a:cubicBezTo>
                  <a:cubicBezTo>
                    <a:pt x="3219" y="388"/>
                    <a:pt x="3287" y="183"/>
                    <a:pt x="3333"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8" name="Google Shape;338;p23"/>
            <p:cNvSpPr/>
            <p:nvPr/>
          </p:nvSpPr>
          <p:spPr>
            <a:xfrm flipH="1">
              <a:off x="2742867" y="1148657"/>
              <a:ext cx="55863" cy="9231"/>
            </a:xfrm>
            <a:custGeom>
              <a:avLst/>
              <a:gdLst/>
              <a:ahLst/>
              <a:cxnLst/>
              <a:rect l="l" t="t" r="r" b="b"/>
              <a:pathLst>
                <a:path w="1530" h="252" extrusionOk="0">
                  <a:moveTo>
                    <a:pt x="46" y="0"/>
                  </a:moveTo>
                  <a:cubicBezTo>
                    <a:pt x="23" y="69"/>
                    <a:pt x="0" y="160"/>
                    <a:pt x="0" y="228"/>
                  </a:cubicBezTo>
                  <a:cubicBezTo>
                    <a:pt x="548" y="251"/>
                    <a:pt x="1073" y="251"/>
                    <a:pt x="1529" y="251"/>
                  </a:cubicBezTo>
                  <a:cubicBezTo>
                    <a:pt x="1529" y="160"/>
                    <a:pt x="1507" y="91"/>
                    <a:pt x="1461"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39" name="Google Shape;339;p23"/>
            <p:cNvSpPr/>
            <p:nvPr/>
          </p:nvSpPr>
          <p:spPr>
            <a:xfrm flipH="1">
              <a:off x="2742867" y="1148657"/>
              <a:ext cx="55863" cy="9231"/>
            </a:xfrm>
            <a:custGeom>
              <a:avLst/>
              <a:gdLst/>
              <a:ahLst/>
              <a:cxnLst/>
              <a:rect l="l" t="t" r="r" b="b"/>
              <a:pathLst>
                <a:path w="1530" h="252" extrusionOk="0">
                  <a:moveTo>
                    <a:pt x="46" y="0"/>
                  </a:moveTo>
                  <a:cubicBezTo>
                    <a:pt x="23" y="69"/>
                    <a:pt x="0" y="160"/>
                    <a:pt x="0" y="228"/>
                  </a:cubicBezTo>
                  <a:cubicBezTo>
                    <a:pt x="548" y="251"/>
                    <a:pt x="1073" y="251"/>
                    <a:pt x="1529" y="251"/>
                  </a:cubicBezTo>
                  <a:cubicBezTo>
                    <a:pt x="1529" y="160"/>
                    <a:pt x="1507" y="91"/>
                    <a:pt x="1461"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0" name="Google Shape;340;p23"/>
            <p:cNvSpPr/>
            <p:nvPr/>
          </p:nvSpPr>
          <p:spPr>
            <a:xfrm flipH="1">
              <a:off x="2764555" y="1095136"/>
              <a:ext cx="36694" cy="15899"/>
            </a:xfrm>
            <a:custGeom>
              <a:avLst/>
              <a:gdLst/>
              <a:ahLst/>
              <a:cxnLst/>
              <a:rect l="l" t="t" r="r" b="b"/>
              <a:pathLst>
                <a:path w="1005" h="434" extrusionOk="0">
                  <a:moveTo>
                    <a:pt x="1" y="0"/>
                  </a:moveTo>
                  <a:cubicBezTo>
                    <a:pt x="46" y="137"/>
                    <a:pt x="69" y="297"/>
                    <a:pt x="92" y="434"/>
                  </a:cubicBezTo>
                  <a:cubicBezTo>
                    <a:pt x="457" y="411"/>
                    <a:pt x="754" y="388"/>
                    <a:pt x="1005" y="366"/>
                  </a:cubicBezTo>
                  <a:cubicBezTo>
                    <a:pt x="936" y="297"/>
                    <a:pt x="868" y="206"/>
                    <a:pt x="799" y="114"/>
                  </a:cubicBezTo>
                  <a:cubicBezTo>
                    <a:pt x="754" y="92"/>
                    <a:pt x="708" y="46"/>
                    <a:pt x="640"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1" name="Google Shape;341;p23"/>
            <p:cNvSpPr/>
            <p:nvPr/>
          </p:nvSpPr>
          <p:spPr>
            <a:xfrm flipH="1">
              <a:off x="2764555" y="1095136"/>
              <a:ext cx="36694" cy="15899"/>
            </a:xfrm>
            <a:custGeom>
              <a:avLst/>
              <a:gdLst/>
              <a:ahLst/>
              <a:cxnLst/>
              <a:rect l="l" t="t" r="r" b="b"/>
              <a:pathLst>
                <a:path w="1005" h="434" extrusionOk="0">
                  <a:moveTo>
                    <a:pt x="1" y="0"/>
                  </a:moveTo>
                  <a:cubicBezTo>
                    <a:pt x="46" y="137"/>
                    <a:pt x="69" y="297"/>
                    <a:pt x="92" y="434"/>
                  </a:cubicBezTo>
                  <a:cubicBezTo>
                    <a:pt x="457" y="411"/>
                    <a:pt x="754" y="388"/>
                    <a:pt x="1005" y="366"/>
                  </a:cubicBezTo>
                  <a:cubicBezTo>
                    <a:pt x="936" y="297"/>
                    <a:pt x="868" y="206"/>
                    <a:pt x="799" y="114"/>
                  </a:cubicBezTo>
                  <a:cubicBezTo>
                    <a:pt x="754" y="92"/>
                    <a:pt x="708" y="46"/>
                    <a:pt x="640"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2" name="Google Shape;342;p23"/>
            <p:cNvSpPr/>
            <p:nvPr/>
          </p:nvSpPr>
          <p:spPr>
            <a:xfrm flipH="1">
              <a:off x="2968731" y="1223902"/>
              <a:ext cx="34211" cy="15093"/>
            </a:xfrm>
            <a:custGeom>
              <a:avLst/>
              <a:gdLst/>
              <a:ahLst/>
              <a:cxnLst/>
              <a:rect l="l" t="t" r="r" b="b"/>
              <a:pathLst>
                <a:path w="937" h="412" extrusionOk="0">
                  <a:moveTo>
                    <a:pt x="1" y="0"/>
                  </a:moveTo>
                  <a:cubicBezTo>
                    <a:pt x="1" y="137"/>
                    <a:pt x="24" y="274"/>
                    <a:pt x="46" y="411"/>
                  </a:cubicBezTo>
                  <a:cubicBezTo>
                    <a:pt x="320" y="388"/>
                    <a:pt x="617" y="388"/>
                    <a:pt x="937" y="366"/>
                  </a:cubicBezTo>
                  <a:cubicBezTo>
                    <a:pt x="731" y="274"/>
                    <a:pt x="526" y="160"/>
                    <a:pt x="366" y="23"/>
                  </a:cubicBezTo>
                  <a:cubicBezTo>
                    <a:pt x="229" y="0"/>
                    <a:pt x="92" y="0"/>
                    <a:pt x="1" y="0"/>
                  </a:cubicBezTo>
                  <a:close/>
                </a:path>
              </a:pathLst>
            </a:custGeom>
            <a:solidFill>
              <a:srgbClr val="7D8FC7"/>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3" name="Google Shape;343;p23"/>
            <p:cNvSpPr/>
            <p:nvPr/>
          </p:nvSpPr>
          <p:spPr>
            <a:xfrm flipH="1">
              <a:off x="2968731" y="1223902"/>
              <a:ext cx="34211" cy="15093"/>
            </a:xfrm>
            <a:custGeom>
              <a:avLst/>
              <a:gdLst/>
              <a:ahLst/>
              <a:cxnLst/>
              <a:rect l="l" t="t" r="r" b="b"/>
              <a:pathLst>
                <a:path w="937" h="412" extrusionOk="0">
                  <a:moveTo>
                    <a:pt x="1" y="0"/>
                  </a:moveTo>
                  <a:cubicBezTo>
                    <a:pt x="1" y="137"/>
                    <a:pt x="24" y="274"/>
                    <a:pt x="46" y="411"/>
                  </a:cubicBezTo>
                  <a:cubicBezTo>
                    <a:pt x="320" y="388"/>
                    <a:pt x="617" y="388"/>
                    <a:pt x="937" y="366"/>
                  </a:cubicBezTo>
                  <a:cubicBezTo>
                    <a:pt x="731" y="274"/>
                    <a:pt x="526" y="160"/>
                    <a:pt x="366" y="23"/>
                  </a:cubicBezTo>
                  <a:cubicBezTo>
                    <a:pt x="229" y="0"/>
                    <a:pt x="92" y="0"/>
                    <a:pt x="1" y="0"/>
                  </a:cubicBezTo>
                  <a:close/>
                </a:path>
              </a:pathLst>
            </a:custGeom>
            <a:solidFill>
              <a:srgbClr val="4850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4" name="Google Shape;344;p23"/>
            <p:cNvSpPr/>
            <p:nvPr/>
          </p:nvSpPr>
          <p:spPr>
            <a:xfrm flipH="1">
              <a:off x="2797893" y="1095136"/>
              <a:ext cx="170874" cy="21760"/>
            </a:xfrm>
            <a:custGeom>
              <a:avLst/>
              <a:gdLst/>
              <a:ahLst/>
              <a:cxnLst/>
              <a:rect l="l" t="t" r="r" b="b"/>
              <a:pathLst>
                <a:path w="4680" h="594" extrusionOk="0">
                  <a:moveTo>
                    <a:pt x="4589" y="0"/>
                  </a:moveTo>
                  <a:cubicBezTo>
                    <a:pt x="3173" y="46"/>
                    <a:pt x="1188" y="251"/>
                    <a:pt x="229" y="366"/>
                  </a:cubicBezTo>
                  <a:cubicBezTo>
                    <a:pt x="138" y="434"/>
                    <a:pt x="69" y="525"/>
                    <a:pt x="1" y="594"/>
                  </a:cubicBezTo>
                  <a:cubicBezTo>
                    <a:pt x="1370" y="502"/>
                    <a:pt x="3356" y="502"/>
                    <a:pt x="4680" y="434"/>
                  </a:cubicBezTo>
                  <a:cubicBezTo>
                    <a:pt x="4657" y="297"/>
                    <a:pt x="4634" y="137"/>
                    <a:pt x="4589" y="0"/>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5" name="Google Shape;345;p23"/>
            <p:cNvSpPr/>
            <p:nvPr/>
          </p:nvSpPr>
          <p:spPr>
            <a:xfrm flipH="1">
              <a:off x="2797893" y="1095136"/>
              <a:ext cx="170874" cy="21760"/>
            </a:xfrm>
            <a:custGeom>
              <a:avLst/>
              <a:gdLst/>
              <a:ahLst/>
              <a:cxnLst/>
              <a:rect l="l" t="t" r="r" b="b"/>
              <a:pathLst>
                <a:path w="4680" h="594" extrusionOk="0">
                  <a:moveTo>
                    <a:pt x="4589" y="0"/>
                  </a:moveTo>
                  <a:cubicBezTo>
                    <a:pt x="3173" y="46"/>
                    <a:pt x="1188" y="251"/>
                    <a:pt x="229" y="366"/>
                  </a:cubicBezTo>
                  <a:cubicBezTo>
                    <a:pt x="138" y="434"/>
                    <a:pt x="69" y="525"/>
                    <a:pt x="1" y="594"/>
                  </a:cubicBezTo>
                  <a:cubicBezTo>
                    <a:pt x="1370" y="502"/>
                    <a:pt x="3356" y="502"/>
                    <a:pt x="4680" y="434"/>
                  </a:cubicBezTo>
                  <a:cubicBezTo>
                    <a:pt x="4657" y="297"/>
                    <a:pt x="4634" y="137"/>
                    <a:pt x="4589"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6" name="Google Shape;346;p23"/>
            <p:cNvSpPr/>
            <p:nvPr/>
          </p:nvSpPr>
          <p:spPr>
            <a:xfrm flipH="1">
              <a:off x="2797054" y="1145287"/>
              <a:ext cx="197527" cy="15935"/>
            </a:xfrm>
            <a:custGeom>
              <a:avLst/>
              <a:gdLst/>
              <a:ahLst/>
              <a:cxnLst/>
              <a:rect l="l" t="t" r="r" b="b"/>
              <a:pathLst>
                <a:path w="5410" h="435" extrusionOk="0">
                  <a:moveTo>
                    <a:pt x="183" y="1"/>
                  </a:moveTo>
                  <a:cubicBezTo>
                    <a:pt x="114" y="138"/>
                    <a:pt x="46" y="275"/>
                    <a:pt x="0" y="434"/>
                  </a:cubicBezTo>
                  <a:cubicBezTo>
                    <a:pt x="782" y="331"/>
                    <a:pt x="1984" y="304"/>
                    <a:pt x="3260" y="304"/>
                  </a:cubicBezTo>
                  <a:cubicBezTo>
                    <a:pt x="3958" y="304"/>
                    <a:pt x="4678" y="312"/>
                    <a:pt x="5364" y="320"/>
                  </a:cubicBezTo>
                  <a:cubicBezTo>
                    <a:pt x="5364" y="252"/>
                    <a:pt x="5387" y="161"/>
                    <a:pt x="5410" y="92"/>
                  </a:cubicBezTo>
                  <a:cubicBezTo>
                    <a:pt x="4881" y="92"/>
                    <a:pt x="4331" y="94"/>
                    <a:pt x="3785" y="94"/>
                  </a:cubicBezTo>
                  <a:cubicBezTo>
                    <a:pt x="2419" y="94"/>
                    <a:pt x="1079" y="82"/>
                    <a:pt x="183" y="1"/>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7" name="Google Shape;347;p23"/>
            <p:cNvSpPr/>
            <p:nvPr/>
          </p:nvSpPr>
          <p:spPr>
            <a:xfrm flipH="1">
              <a:off x="2797054" y="1145287"/>
              <a:ext cx="197527" cy="15935"/>
            </a:xfrm>
            <a:custGeom>
              <a:avLst/>
              <a:gdLst/>
              <a:ahLst/>
              <a:cxnLst/>
              <a:rect l="l" t="t" r="r" b="b"/>
              <a:pathLst>
                <a:path w="5410" h="435" extrusionOk="0">
                  <a:moveTo>
                    <a:pt x="183" y="1"/>
                  </a:moveTo>
                  <a:cubicBezTo>
                    <a:pt x="114" y="138"/>
                    <a:pt x="46" y="275"/>
                    <a:pt x="0" y="434"/>
                  </a:cubicBezTo>
                  <a:cubicBezTo>
                    <a:pt x="782" y="331"/>
                    <a:pt x="1984" y="304"/>
                    <a:pt x="3260" y="304"/>
                  </a:cubicBezTo>
                  <a:cubicBezTo>
                    <a:pt x="3958" y="304"/>
                    <a:pt x="4678" y="312"/>
                    <a:pt x="5364" y="320"/>
                  </a:cubicBezTo>
                  <a:cubicBezTo>
                    <a:pt x="5364" y="252"/>
                    <a:pt x="5387" y="161"/>
                    <a:pt x="5410" y="92"/>
                  </a:cubicBezTo>
                  <a:cubicBezTo>
                    <a:pt x="4881" y="92"/>
                    <a:pt x="4331" y="94"/>
                    <a:pt x="3785" y="94"/>
                  </a:cubicBezTo>
                  <a:cubicBezTo>
                    <a:pt x="2419" y="94"/>
                    <a:pt x="1079" y="82"/>
                    <a:pt x="183" y="1"/>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8" name="Google Shape;348;p23"/>
            <p:cNvSpPr/>
            <p:nvPr/>
          </p:nvSpPr>
          <p:spPr>
            <a:xfrm flipH="1">
              <a:off x="2807898" y="1182103"/>
              <a:ext cx="195848" cy="23445"/>
            </a:xfrm>
            <a:custGeom>
              <a:avLst/>
              <a:gdLst/>
              <a:ahLst/>
              <a:cxnLst/>
              <a:rect l="l" t="t" r="r" b="b"/>
              <a:pathLst>
                <a:path w="5364" h="640" extrusionOk="0">
                  <a:moveTo>
                    <a:pt x="5364" y="0"/>
                  </a:moveTo>
                  <a:cubicBezTo>
                    <a:pt x="4134" y="42"/>
                    <a:pt x="2835" y="84"/>
                    <a:pt x="1762" y="84"/>
                  </a:cubicBezTo>
                  <a:cubicBezTo>
                    <a:pt x="1082" y="84"/>
                    <a:pt x="493" y="67"/>
                    <a:pt x="68" y="23"/>
                  </a:cubicBezTo>
                  <a:cubicBezTo>
                    <a:pt x="23" y="228"/>
                    <a:pt x="0" y="434"/>
                    <a:pt x="0" y="639"/>
                  </a:cubicBezTo>
                  <a:cubicBezTo>
                    <a:pt x="1050" y="411"/>
                    <a:pt x="3173" y="365"/>
                    <a:pt x="5181" y="343"/>
                  </a:cubicBezTo>
                  <a:cubicBezTo>
                    <a:pt x="5250" y="228"/>
                    <a:pt x="5318" y="114"/>
                    <a:pt x="5364" y="0"/>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49" name="Google Shape;349;p23"/>
            <p:cNvSpPr/>
            <p:nvPr/>
          </p:nvSpPr>
          <p:spPr>
            <a:xfrm flipH="1">
              <a:off x="2807898" y="1182103"/>
              <a:ext cx="195848" cy="23445"/>
            </a:xfrm>
            <a:custGeom>
              <a:avLst/>
              <a:gdLst/>
              <a:ahLst/>
              <a:cxnLst/>
              <a:rect l="l" t="t" r="r" b="b"/>
              <a:pathLst>
                <a:path w="5364" h="640" extrusionOk="0">
                  <a:moveTo>
                    <a:pt x="5364" y="0"/>
                  </a:moveTo>
                  <a:cubicBezTo>
                    <a:pt x="4134" y="42"/>
                    <a:pt x="2835" y="84"/>
                    <a:pt x="1762" y="84"/>
                  </a:cubicBezTo>
                  <a:cubicBezTo>
                    <a:pt x="1082" y="84"/>
                    <a:pt x="493" y="67"/>
                    <a:pt x="68" y="23"/>
                  </a:cubicBezTo>
                  <a:cubicBezTo>
                    <a:pt x="23" y="228"/>
                    <a:pt x="0" y="434"/>
                    <a:pt x="0" y="639"/>
                  </a:cubicBezTo>
                  <a:cubicBezTo>
                    <a:pt x="1050" y="411"/>
                    <a:pt x="3173" y="365"/>
                    <a:pt x="5181" y="343"/>
                  </a:cubicBezTo>
                  <a:cubicBezTo>
                    <a:pt x="5250" y="228"/>
                    <a:pt x="5318" y="114"/>
                    <a:pt x="5364" y="0"/>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0" name="Google Shape;350;p23"/>
            <p:cNvSpPr/>
            <p:nvPr/>
          </p:nvSpPr>
          <p:spPr>
            <a:xfrm flipH="1">
              <a:off x="2837873" y="1221374"/>
              <a:ext cx="151705" cy="16778"/>
            </a:xfrm>
            <a:custGeom>
              <a:avLst/>
              <a:gdLst/>
              <a:ahLst/>
              <a:cxnLst/>
              <a:rect l="l" t="t" r="r" b="b"/>
              <a:pathLst>
                <a:path w="4155" h="458" extrusionOk="0">
                  <a:moveTo>
                    <a:pt x="4154" y="1"/>
                  </a:moveTo>
                  <a:cubicBezTo>
                    <a:pt x="2775" y="40"/>
                    <a:pt x="1412" y="97"/>
                    <a:pt x="434" y="97"/>
                  </a:cubicBezTo>
                  <a:cubicBezTo>
                    <a:pt x="279" y="97"/>
                    <a:pt x="134" y="95"/>
                    <a:pt x="0" y="92"/>
                  </a:cubicBezTo>
                  <a:lnTo>
                    <a:pt x="0" y="92"/>
                  </a:lnTo>
                  <a:cubicBezTo>
                    <a:pt x="160" y="229"/>
                    <a:pt x="365" y="343"/>
                    <a:pt x="571" y="435"/>
                  </a:cubicBezTo>
                  <a:cubicBezTo>
                    <a:pt x="818" y="428"/>
                    <a:pt x="1081" y="425"/>
                    <a:pt x="1355" y="425"/>
                  </a:cubicBezTo>
                  <a:cubicBezTo>
                    <a:pt x="2017" y="425"/>
                    <a:pt x="2743" y="441"/>
                    <a:pt x="3469" y="457"/>
                  </a:cubicBezTo>
                  <a:cubicBezTo>
                    <a:pt x="3721" y="320"/>
                    <a:pt x="3949" y="184"/>
                    <a:pt x="4154" y="1"/>
                  </a:cubicBezTo>
                  <a:close/>
                </a:path>
              </a:pathLst>
            </a:custGeom>
            <a:solidFill>
              <a:srgbClr val="A2ABD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1" name="Google Shape;351;p23"/>
            <p:cNvSpPr/>
            <p:nvPr/>
          </p:nvSpPr>
          <p:spPr>
            <a:xfrm flipH="1">
              <a:off x="2837873" y="1221374"/>
              <a:ext cx="151705" cy="16778"/>
            </a:xfrm>
            <a:custGeom>
              <a:avLst/>
              <a:gdLst/>
              <a:ahLst/>
              <a:cxnLst/>
              <a:rect l="l" t="t" r="r" b="b"/>
              <a:pathLst>
                <a:path w="4155" h="458" extrusionOk="0">
                  <a:moveTo>
                    <a:pt x="4154" y="1"/>
                  </a:moveTo>
                  <a:cubicBezTo>
                    <a:pt x="2775" y="40"/>
                    <a:pt x="1412" y="97"/>
                    <a:pt x="434" y="97"/>
                  </a:cubicBezTo>
                  <a:cubicBezTo>
                    <a:pt x="279" y="97"/>
                    <a:pt x="134" y="95"/>
                    <a:pt x="0" y="92"/>
                  </a:cubicBezTo>
                  <a:lnTo>
                    <a:pt x="0" y="92"/>
                  </a:lnTo>
                  <a:cubicBezTo>
                    <a:pt x="160" y="229"/>
                    <a:pt x="365" y="343"/>
                    <a:pt x="571" y="435"/>
                  </a:cubicBezTo>
                  <a:cubicBezTo>
                    <a:pt x="818" y="428"/>
                    <a:pt x="1081" y="425"/>
                    <a:pt x="1355" y="425"/>
                  </a:cubicBezTo>
                  <a:cubicBezTo>
                    <a:pt x="2017" y="425"/>
                    <a:pt x="2743" y="441"/>
                    <a:pt x="3469" y="457"/>
                  </a:cubicBezTo>
                  <a:cubicBezTo>
                    <a:pt x="3721" y="320"/>
                    <a:pt x="3949" y="184"/>
                    <a:pt x="4154" y="1"/>
                  </a:cubicBezTo>
                  <a:close/>
                </a:path>
              </a:pathLst>
            </a:custGeom>
            <a:solidFill>
              <a:srgbClr val="6E72B0"/>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2" name="Google Shape;352;p23"/>
            <p:cNvSpPr/>
            <p:nvPr/>
          </p:nvSpPr>
          <p:spPr>
            <a:xfrm flipH="1">
              <a:off x="1676972" y="1824247"/>
              <a:ext cx="377529" cy="378820"/>
            </a:xfrm>
            <a:custGeom>
              <a:avLst/>
              <a:gdLst/>
              <a:ahLst/>
              <a:cxnLst/>
              <a:rect l="l" t="t" r="r" b="b"/>
              <a:pathLst>
                <a:path w="10340" h="10341" extrusionOk="0">
                  <a:moveTo>
                    <a:pt x="5181" y="1"/>
                  </a:moveTo>
                  <a:cubicBezTo>
                    <a:pt x="2328" y="1"/>
                    <a:pt x="0" y="2329"/>
                    <a:pt x="0" y="5182"/>
                  </a:cubicBezTo>
                  <a:cubicBezTo>
                    <a:pt x="0" y="8035"/>
                    <a:pt x="2328" y="10341"/>
                    <a:pt x="5181" y="10341"/>
                  </a:cubicBezTo>
                  <a:cubicBezTo>
                    <a:pt x="8035" y="10341"/>
                    <a:pt x="10340" y="8035"/>
                    <a:pt x="10340" y="5182"/>
                  </a:cubicBezTo>
                  <a:cubicBezTo>
                    <a:pt x="10340" y="2329"/>
                    <a:pt x="8035" y="1"/>
                    <a:pt x="5181" y="1"/>
                  </a:cubicBezTo>
                  <a:close/>
                </a:path>
              </a:pathLst>
            </a:custGeom>
            <a:solidFill>
              <a:srgbClr val="9F4C89"/>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3" name="Google Shape;353;p23"/>
            <p:cNvSpPr/>
            <p:nvPr/>
          </p:nvSpPr>
          <p:spPr>
            <a:xfrm flipH="1">
              <a:off x="1863616" y="2062582"/>
              <a:ext cx="77550" cy="71947"/>
            </a:xfrm>
            <a:custGeom>
              <a:avLst/>
              <a:gdLst/>
              <a:ahLst/>
              <a:cxnLst/>
              <a:rect l="l" t="t" r="r" b="b"/>
              <a:pathLst>
                <a:path w="2124" h="1964" extrusionOk="0">
                  <a:moveTo>
                    <a:pt x="1073" y="0"/>
                  </a:moveTo>
                  <a:cubicBezTo>
                    <a:pt x="480" y="0"/>
                    <a:pt x="0" y="457"/>
                    <a:pt x="0" y="982"/>
                  </a:cubicBezTo>
                  <a:cubicBezTo>
                    <a:pt x="0" y="1529"/>
                    <a:pt x="480" y="1963"/>
                    <a:pt x="1073" y="1963"/>
                  </a:cubicBezTo>
                  <a:cubicBezTo>
                    <a:pt x="1644" y="1963"/>
                    <a:pt x="2123" y="1529"/>
                    <a:pt x="2123" y="982"/>
                  </a:cubicBezTo>
                  <a:cubicBezTo>
                    <a:pt x="2123" y="457"/>
                    <a:pt x="1644" y="0"/>
                    <a:pt x="1073" y="0"/>
                  </a:cubicBezTo>
                  <a:close/>
                </a:path>
              </a:pathLst>
            </a:custGeom>
            <a:solidFill>
              <a:srgbClr val="C64F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4" name="Google Shape;354;p23"/>
            <p:cNvSpPr/>
            <p:nvPr/>
          </p:nvSpPr>
          <p:spPr>
            <a:xfrm flipH="1">
              <a:off x="1765293" y="1824247"/>
              <a:ext cx="289208" cy="334531"/>
            </a:xfrm>
            <a:custGeom>
              <a:avLst/>
              <a:gdLst/>
              <a:ahLst/>
              <a:cxnLst/>
              <a:rect l="l" t="t" r="r" b="b"/>
              <a:pathLst>
                <a:path w="7921" h="9132" extrusionOk="0">
                  <a:moveTo>
                    <a:pt x="5181" y="1"/>
                  </a:moveTo>
                  <a:cubicBezTo>
                    <a:pt x="2328" y="1"/>
                    <a:pt x="0" y="2329"/>
                    <a:pt x="0" y="5182"/>
                  </a:cubicBezTo>
                  <a:cubicBezTo>
                    <a:pt x="0" y="6712"/>
                    <a:pt x="662" y="8081"/>
                    <a:pt x="1712" y="9017"/>
                  </a:cubicBezTo>
                  <a:cubicBezTo>
                    <a:pt x="2054" y="9085"/>
                    <a:pt x="2397" y="9131"/>
                    <a:pt x="2739" y="9131"/>
                  </a:cubicBezTo>
                  <a:cubicBezTo>
                    <a:pt x="5592" y="9131"/>
                    <a:pt x="7920" y="6803"/>
                    <a:pt x="7920" y="3950"/>
                  </a:cubicBezTo>
                  <a:cubicBezTo>
                    <a:pt x="7920" y="2420"/>
                    <a:pt x="7258" y="1051"/>
                    <a:pt x="6209" y="115"/>
                  </a:cubicBezTo>
                  <a:cubicBezTo>
                    <a:pt x="5866" y="47"/>
                    <a:pt x="5524" y="1"/>
                    <a:pt x="5181" y="1"/>
                  </a:cubicBezTo>
                  <a:close/>
                </a:path>
              </a:pathLst>
            </a:custGeom>
            <a:solidFill>
              <a:srgbClr val="FFFFFF">
                <a:alpha val="8039"/>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5" name="Google Shape;355;p23"/>
            <p:cNvSpPr/>
            <p:nvPr/>
          </p:nvSpPr>
          <p:spPr>
            <a:xfrm flipH="1">
              <a:off x="1846969" y="1825089"/>
              <a:ext cx="207531" cy="298557"/>
            </a:xfrm>
            <a:custGeom>
              <a:avLst/>
              <a:gdLst/>
              <a:ahLst/>
              <a:cxnLst/>
              <a:rect l="l" t="t" r="r" b="b"/>
              <a:pathLst>
                <a:path w="5684" h="8150" extrusionOk="0">
                  <a:moveTo>
                    <a:pt x="4748" y="1"/>
                  </a:moveTo>
                  <a:cubicBezTo>
                    <a:pt x="2077" y="229"/>
                    <a:pt x="0" y="2443"/>
                    <a:pt x="0" y="5159"/>
                  </a:cubicBezTo>
                  <a:cubicBezTo>
                    <a:pt x="0" y="6278"/>
                    <a:pt x="365" y="7305"/>
                    <a:pt x="959" y="8149"/>
                  </a:cubicBezTo>
                  <a:cubicBezTo>
                    <a:pt x="3606" y="7921"/>
                    <a:pt x="5684" y="5707"/>
                    <a:pt x="5684" y="2991"/>
                  </a:cubicBezTo>
                  <a:cubicBezTo>
                    <a:pt x="5684" y="1872"/>
                    <a:pt x="5341" y="845"/>
                    <a:pt x="4748" y="1"/>
                  </a:cubicBezTo>
                  <a:close/>
                </a:path>
              </a:pathLst>
            </a:custGeom>
            <a:solidFill>
              <a:srgbClr val="0C0044">
                <a:alpha val="4375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6" name="Google Shape;356;p23"/>
            <p:cNvSpPr/>
            <p:nvPr/>
          </p:nvSpPr>
          <p:spPr>
            <a:xfrm flipH="1">
              <a:off x="1700298" y="1972245"/>
              <a:ext cx="98362" cy="97883"/>
            </a:xfrm>
            <a:custGeom>
              <a:avLst/>
              <a:gdLst/>
              <a:ahLst/>
              <a:cxnLst/>
              <a:rect l="l" t="t" r="r" b="b"/>
              <a:pathLst>
                <a:path w="2694" h="2672" extrusionOk="0">
                  <a:moveTo>
                    <a:pt x="1347" y="1"/>
                  </a:moveTo>
                  <a:cubicBezTo>
                    <a:pt x="617" y="1"/>
                    <a:pt x="0" y="594"/>
                    <a:pt x="0" y="1348"/>
                  </a:cubicBezTo>
                  <a:cubicBezTo>
                    <a:pt x="0" y="2078"/>
                    <a:pt x="617" y="2672"/>
                    <a:pt x="1347" y="2672"/>
                  </a:cubicBezTo>
                  <a:cubicBezTo>
                    <a:pt x="2100" y="2672"/>
                    <a:pt x="2694" y="2078"/>
                    <a:pt x="2694" y="1348"/>
                  </a:cubicBezTo>
                  <a:cubicBezTo>
                    <a:pt x="2694" y="594"/>
                    <a:pt x="2100" y="1"/>
                    <a:pt x="1347" y="1"/>
                  </a:cubicBezTo>
                  <a:close/>
                </a:path>
              </a:pathLst>
            </a:custGeom>
            <a:solidFill>
              <a:srgbClr val="A0407C"/>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7" name="Google Shape;357;p23"/>
            <p:cNvSpPr/>
            <p:nvPr/>
          </p:nvSpPr>
          <p:spPr>
            <a:xfrm flipH="1">
              <a:off x="1863616" y="2064231"/>
              <a:ext cx="68386" cy="68613"/>
            </a:xfrm>
            <a:custGeom>
              <a:avLst/>
              <a:gdLst/>
              <a:ahLst/>
              <a:cxnLst/>
              <a:rect l="l" t="t" r="r" b="b"/>
              <a:pathLst>
                <a:path w="1873" h="1873" extrusionOk="0">
                  <a:moveTo>
                    <a:pt x="936" y="1"/>
                  </a:moveTo>
                  <a:cubicBezTo>
                    <a:pt x="411" y="1"/>
                    <a:pt x="0" y="434"/>
                    <a:pt x="0" y="937"/>
                  </a:cubicBezTo>
                  <a:cubicBezTo>
                    <a:pt x="0" y="1462"/>
                    <a:pt x="411" y="1872"/>
                    <a:pt x="936" y="1872"/>
                  </a:cubicBezTo>
                  <a:cubicBezTo>
                    <a:pt x="1438" y="1872"/>
                    <a:pt x="1872" y="1462"/>
                    <a:pt x="1872" y="937"/>
                  </a:cubicBezTo>
                  <a:cubicBezTo>
                    <a:pt x="1872" y="434"/>
                    <a:pt x="1438" y="1"/>
                    <a:pt x="936" y="1"/>
                  </a:cubicBez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8" name="Google Shape;358;p23"/>
            <p:cNvSpPr/>
            <p:nvPr/>
          </p:nvSpPr>
          <p:spPr>
            <a:xfrm flipH="1">
              <a:off x="1551527" y="1768711"/>
              <a:ext cx="926077" cy="854863"/>
            </a:xfrm>
            <a:custGeom>
              <a:avLst/>
              <a:gdLst/>
              <a:ahLst/>
              <a:cxnLst/>
              <a:rect l="l" t="t" r="r" b="b"/>
              <a:pathLst>
                <a:path w="25364" h="23336" extrusionOk="0">
                  <a:moveTo>
                    <a:pt x="16824" y="1"/>
                  </a:moveTo>
                  <a:cubicBezTo>
                    <a:pt x="16365" y="1"/>
                    <a:pt x="15897" y="48"/>
                    <a:pt x="15423" y="147"/>
                  </a:cubicBezTo>
                  <a:cubicBezTo>
                    <a:pt x="12364" y="787"/>
                    <a:pt x="10173" y="3731"/>
                    <a:pt x="8050" y="5854"/>
                  </a:cubicBezTo>
                  <a:cubicBezTo>
                    <a:pt x="5380" y="8524"/>
                    <a:pt x="2709" y="11195"/>
                    <a:pt x="38" y="13865"/>
                  </a:cubicBezTo>
                  <a:cubicBezTo>
                    <a:pt x="0" y="13896"/>
                    <a:pt x="31" y="13909"/>
                    <a:pt x="92" y="13909"/>
                  </a:cubicBezTo>
                  <a:cubicBezTo>
                    <a:pt x="213" y="13909"/>
                    <a:pt x="457" y="13858"/>
                    <a:pt x="518" y="13797"/>
                  </a:cubicBezTo>
                  <a:cubicBezTo>
                    <a:pt x="4375" y="9962"/>
                    <a:pt x="8210" y="6059"/>
                    <a:pt x="12090" y="2247"/>
                  </a:cubicBezTo>
                  <a:cubicBezTo>
                    <a:pt x="13413" y="945"/>
                    <a:pt x="15102" y="303"/>
                    <a:pt x="16765" y="303"/>
                  </a:cubicBezTo>
                  <a:cubicBezTo>
                    <a:pt x="18860" y="303"/>
                    <a:pt x="20912" y="1322"/>
                    <a:pt x="22133" y="3320"/>
                  </a:cubicBezTo>
                  <a:cubicBezTo>
                    <a:pt x="23640" y="5785"/>
                    <a:pt x="23320" y="9026"/>
                    <a:pt x="21403" y="11195"/>
                  </a:cubicBezTo>
                  <a:cubicBezTo>
                    <a:pt x="19645" y="13158"/>
                    <a:pt x="17614" y="14961"/>
                    <a:pt x="15742" y="16833"/>
                  </a:cubicBezTo>
                  <a:cubicBezTo>
                    <a:pt x="13597" y="18978"/>
                    <a:pt x="11451" y="21147"/>
                    <a:pt x="9306" y="23292"/>
                  </a:cubicBezTo>
                  <a:cubicBezTo>
                    <a:pt x="9267" y="23323"/>
                    <a:pt x="9298" y="23335"/>
                    <a:pt x="9359" y="23335"/>
                  </a:cubicBezTo>
                  <a:cubicBezTo>
                    <a:pt x="9481" y="23335"/>
                    <a:pt x="9724" y="23285"/>
                    <a:pt x="9785" y="23224"/>
                  </a:cubicBezTo>
                  <a:cubicBezTo>
                    <a:pt x="11999" y="21033"/>
                    <a:pt x="14190" y="18841"/>
                    <a:pt x="16381" y="16650"/>
                  </a:cubicBezTo>
                  <a:cubicBezTo>
                    <a:pt x="17774" y="15258"/>
                    <a:pt x="19166" y="13843"/>
                    <a:pt x="20581" y="12450"/>
                  </a:cubicBezTo>
                  <a:cubicBezTo>
                    <a:pt x="21403" y="11629"/>
                    <a:pt x="22293" y="10852"/>
                    <a:pt x="22864" y="9802"/>
                  </a:cubicBezTo>
                  <a:cubicBezTo>
                    <a:pt x="25364" y="5177"/>
                    <a:pt x="21626" y="1"/>
                    <a:pt x="16824"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59" name="Google Shape;359;p23"/>
            <p:cNvSpPr/>
            <p:nvPr/>
          </p:nvSpPr>
          <p:spPr>
            <a:xfrm flipH="1">
              <a:off x="2125961" y="2059469"/>
              <a:ext cx="313269" cy="300902"/>
            </a:xfrm>
            <a:custGeom>
              <a:avLst/>
              <a:gdLst/>
              <a:ahLst/>
              <a:cxnLst/>
              <a:rect l="l" t="t" r="r" b="b"/>
              <a:pathLst>
                <a:path w="8580" h="8214" extrusionOk="0">
                  <a:moveTo>
                    <a:pt x="8401" y="1"/>
                  </a:moveTo>
                  <a:cubicBezTo>
                    <a:pt x="8252" y="1"/>
                    <a:pt x="8044" y="69"/>
                    <a:pt x="8003" y="176"/>
                  </a:cubicBezTo>
                  <a:cubicBezTo>
                    <a:pt x="7775" y="701"/>
                    <a:pt x="6931" y="1295"/>
                    <a:pt x="6520" y="1683"/>
                  </a:cubicBezTo>
                  <a:cubicBezTo>
                    <a:pt x="5652" y="2573"/>
                    <a:pt x="4762" y="3440"/>
                    <a:pt x="3872" y="4331"/>
                  </a:cubicBezTo>
                  <a:cubicBezTo>
                    <a:pt x="2639" y="5563"/>
                    <a:pt x="1384" y="6796"/>
                    <a:pt x="129" y="8028"/>
                  </a:cubicBezTo>
                  <a:cubicBezTo>
                    <a:pt x="0" y="8157"/>
                    <a:pt x="111" y="8213"/>
                    <a:pt x="256" y="8213"/>
                  </a:cubicBezTo>
                  <a:cubicBezTo>
                    <a:pt x="369" y="8213"/>
                    <a:pt x="503" y="8179"/>
                    <a:pt x="562" y="8120"/>
                  </a:cubicBezTo>
                  <a:cubicBezTo>
                    <a:pt x="1978" y="6750"/>
                    <a:pt x="3370" y="5358"/>
                    <a:pt x="4785" y="3965"/>
                  </a:cubicBezTo>
                  <a:cubicBezTo>
                    <a:pt x="5675" y="3075"/>
                    <a:pt x="6588" y="2185"/>
                    <a:pt x="7478" y="1272"/>
                  </a:cubicBezTo>
                  <a:cubicBezTo>
                    <a:pt x="7798" y="952"/>
                    <a:pt x="8369" y="542"/>
                    <a:pt x="8551" y="108"/>
                  </a:cubicBezTo>
                  <a:cubicBezTo>
                    <a:pt x="8579" y="33"/>
                    <a:pt x="8504" y="1"/>
                    <a:pt x="8401"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0" name="Google Shape;360;p23"/>
            <p:cNvSpPr/>
            <p:nvPr/>
          </p:nvSpPr>
          <p:spPr>
            <a:xfrm flipH="1">
              <a:off x="2079883" y="2166328"/>
              <a:ext cx="313415" cy="300279"/>
            </a:xfrm>
            <a:custGeom>
              <a:avLst/>
              <a:gdLst/>
              <a:ahLst/>
              <a:cxnLst/>
              <a:rect l="l" t="t" r="r" b="b"/>
              <a:pathLst>
                <a:path w="8584" h="8197" extrusionOk="0">
                  <a:moveTo>
                    <a:pt x="8431" y="0"/>
                  </a:moveTo>
                  <a:cubicBezTo>
                    <a:pt x="8284" y="0"/>
                    <a:pt x="8057" y="69"/>
                    <a:pt x="8001" y="181"/>
                  </a:cubicBezTo>
                  <a:cubicBezTo>
                    <a:pt x="7795" y="706"/>
                    <a:pt x="6928" y="1299"/>
                    <a:pt x="6540" y="1688"/>
                  </a:cubicBezTo>
                  <a:cubicBezTo>
                    <a:pt x="5650" y="2578"/>
                    <a:pt x="4782" y="3445"/>
                    <a:pt x="3892" y="4335"/>
                  </a:cubicBezTo>
                  <a:cubicBezTo>
                    <a:pt x="2637" y="5568"/>
                    <a:pt x="1381" y="6800"/>
                    <a:pt x="126" y="8033"/>
                  </a:cubicBezTo>
                  <a:cubicBezTo>
                    <a:pt x="0" y="8146"/>
                    <a:pt x="110" y="8197"/>
                    <a:pt x="253" y="8197"/>
                  </a:cubicBezTo>
                  <a:cubicBezTo>
                    <a:pt x="370" y="8197"/>
                    <a:pt x="508" y="8163"/>
                    <a:pt x="560" y="8101"/>
                  </a:cubicBezTo>
                  <a:cubicBezTo>
                    <a:pt x="1975" y="6732"/>
                    <a:pt x="3390" y="5362"/>
                    <a:pt x="4782" y="3970"/>
                  </a:cubicBezTo>
                  <a:cubicBezTo>
                    <a:pt x="5695" y="3080"/>
                    <a:pt x="6586" y="2167"/>
                    <a:pt x="7476" y="1254"/>
                  </a:cubicBezTo>
                  <a:cubicBezTo>
                    <a:pt x="7795" y="934"/>
                    <a:pt x="8389" y="523"/>
                    <a:pt x="8549" y="90"/>
                  </a:cubicBezTo>
                  <a:cubicBezTo>
                    <a:pt x="8584" y="28"/>
                    <a:pt x="8523" y="0"/>
                    <a:pt x="8431"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1" name="Google Shape;361;p23"/>
            <p:cNvSpPr/>
            <p:nvPr/>
          </p:nvSpPr>
          <p:spPr>
            <a:xfrm flipH="1">
              <a:off x="1989734" y="2205965"/>
              <a:ext cx="311516" cy="297605"/>
            </a:xfrm>
            <a:custGeom>
              <a:avLst/>
              <a:gdLst/>
              <a:ahLst/>
              <a:cxnLst/>
              <a:rect l="l" t="t" r="r" b="b"/>
              <a:pathLst>
                <a:path w="8532" h="8124" extrusionOk="0">
                  <a:moveTo>
                    <a:pt x="8397" y="0"/>
                  </a:moveTo>
                  <a:cubicBezTo>
                    <a:pt x="8249" y="0"/>
                    <a:pt x="8012" y="60"/>
                    <a:pt x="7968" y="149"/>
                  </a:cubicBezTo>
                  <a:cubicBezTo>
                    <a:pt x="7762" y="651"/>
                    <a:pt x="7009" y="1176"/>
                    <a:pt x="6644" y="1541"/>
                  </a:cubicBezTo>
                  <a:cubicBezTo>
                    <a:pt x="5731" y="2454"/>
                    <a:pt x="4841" y="3345"/>
                    <a:pt x="3928" y="4258"/>
                  </a:cubicBezTo>
                  <a:cubicBezTo>
                    <a:pt x="2627" y="5513"/>
                    <a:pt x="1348" y="6791"/>
                    <a:pt x="47" y="8047"/>
                  </a:cubicBezTo>
                  <a:cubicBezTo>
                    <a:pt x="1" y="8102"/>
                    <a:pt x="60" y="8124"/>
                    <a:pt x="153" y="8124"/>
                  </a:cubicBezTo>
                  <a:cubicBezTo>
                    <a:pt x="289" y="8124"/>
                    <a:pt x="495" y="8078"/>
                    <a:pt x="550" y="8024"/>
                  </a:cubicBezTo>
                  <a:cubicBezTo>
                    <a:pt x="1919" y="6677"/>
                    <a:pt x="3289" y="5330"/>
                    <a:pt x="4658" y="3984"/>
                  </a:cubicBezTo>
                  <a:cubicBezTo>
                    <a:pt x="5548" y="3116"/>
                    <a:pt x="6438" y="2226"/>
                    <a:pt x="7306" y="1336"/>
                  </a:cubicBezTo>
                  <a:cubicBezTo>
                    <a:pt x="7648" y="994"/>
                    <a:pt x="8310" y="514"/>
                    <a:pt x="8516" y="58"/>
                  </a:cubicBezTo>
                  <a:cubicBezTo>
                    <a:pt x="8532" y="18"/>
                    <a:pt x="8477" y="0"/>
                    <a:pt x="8397" y="0"/>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2" name="Google Shape;362;p23"/>
            <p:cNvSpPr/>
            <p:nvPr/>
          </p:nvSpPr>
          <p:spPr>
            <a:xfrm flipH="1">
              <a:off x="1879066" y="2268681"/>
              <a:ext cx="314656" cy="302441"/>
            </a:xfrm>
            <a:custGeom>
              <a:avLst/>
              <a:gdLst/>
              <a:ahLst/>
              <a:cxnLst/>
              <a:rect l="l" t="t" r="r" b="b"/>
              <a:pathLst>
                <a:path w="8618" h="8256" extrusionOk="0">
                  <a:moveTo>
                    <a:pt x="8375" y="1"/>
                  </a:moveTo>
                  <a:cubicBezTo>
                    <a:pt x="8241" y="1"/>
                    <a:pt x="8081" y="58"/>
                    <a:pt x="8036" y="149"/>
                  </a:cubicBezTo>
                  <a:cubicBezTo>
                    <a:pt x="7830" y="651"/>
                    <a:pt x="7100" y="1176"/>
                    <a:pt x="6735" y="1541"/>
                  </a:cubicBezTo>
                  <a:cubicBezTo>
                    <a:pt x="5822" y="2454"/>
                    <a:pt x="4909" y="3344"/>
                    <a:pt x="4018" y="4235"/>
                  </a:cubicBezTo>
                  <a:cubicBezTo>
                    <a:pt x="2717" y="5513"/>
                    <a:pt x="1439" y="6791"/>
                    <a:pt x="138" y="8046"/>
                  </a:cubicBezTo>
                  <a:cubicBezTo>
                    <a:pt x="1" y="8184"/>
                    <a:pt x="136" y="8255"/>
                    <a:pt x="301" y="8255"/>
                  </a:cubicBezTo>
                  <a:cubicBezTo>
                    <a:pt x="410" y="8255"/>
                    <a:pt x="531" y="8224"/>
                    <a:pt x="595" y="8161"/>
                  </a:cubicBezTo>
                  <a:cubicBezTo>
                    <a:pt x="1964" y="6837"/>
                    <a:pt x="3334" y="5490"/>
                    <a:pt x="4680" y="4143"/>
                  </a:cubicBezTo>
                  <a:cubicBezTo>
                    <a:pt x="5571" y="3253"/>
                    <a:pt x="6461" y="2386"/>
                    <a:pt x="7351" y="1496"/>
                  </a:cubicBezTo>
                  <a:cubicBezTo>
                    <a:pt x="7693" y="1130"/>
                    <a:pt x="8378" y="651"/>
                    <a:pt x="8561" y="195"/>
                  </a:cubicBezTo>
                  <a:cubicBezTo>
                    <a:pt x="8618" y="58"/>
                    <a:pt x="8509" y="1"/>
                    <a:pt x="8375"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3" name="Google Shape;363;p23"/>
            <p:cNvSpPr/>
            <p:nvPr/>
          </p:nvSpPr>
          <p:spPr>
            <a:xfrm flipH="1">
              <a:off x="1897792" y="1881138"/>
              <a:ext cx="56702" cy="53521"/>
            </a:xfrm>
            <a:custGeom>
              <a:avLst/>
              <a:gdLst/>
              <a:ahLst/>
              <a:cxnLst/>
              <a:rect l="l" t="t" r="r" b="b"/>
              <a:pathLst>
                <a:path w="1553" h="1461" extrusionOk="0">
                  <a:moveTo>
                    <a:pt x="776" y="0"/>
                  </a:moveTo>
                  <a:cubicBezTo>
                    <a:pt x="342" y="0"/>
                    <a:pt x="0" y="342"/>
                    <a:pt x="0" y="730"/>
                  </a:cubicBezTo>
                  <a:cubicBezTo>
                    <a:pt x="0" y="1141"/>
                    <a:pt x="342" y="1461"/>
                    <a:pt x="776" y="1461"/>
                  </a:cubicBezTo>
                  <a:cubicBezTo>
                    <a:pt x="1210" y="1461"/>
                    <a:pt x="1552" y="1141"/>
                    <a:pt x="1552" y="730"/>
                  </a:cubicBezTo>
                  <a:cubicBezTo>
                    <a:pt x="1552" y="342"/>
                    <a:pt x="1210" y="0"/>
                    <a:pt x="776" y="0"/>
                  </a:cubicBezTo>
                  <a:close/>
                </a:path>
              </a:pathLst>
            </a:custGeom>
            <a:solidFill>
              <a:srgbClr val="C64F9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4" name="Google Shape;364;p23"/>
            <p:cNvSpPr/>
            <p:nvPr/>
          </p:nvSpPr>
          <p:spPr>
            <a:xfrm flipH="1">
              <a:off x="1702781" y="1968911"/>
              <a:ext cx="100881" cy="104550"/>
            </a:xfrm>
            <a:custGeom>
              <a:avLst/>
              <a:gdLst/>
              <a:ahLst/>
              <a:cxnLst/>
              <a:rect l="l" t="t" r="r" b="b"/>
              <a:pathLst>
                <a:path w="2763" h="2854" extrusionOk="0">
                  <a:moveTo>
                    <a:pt x="1393" y="1"/>
                  </a:moveTo>
                  <a:cubicBezTo>
                    <a:pt x="617" y="1"/>
                    <a:pt x="0" y="640"/>
                    <a:pt x="0" y="1439"/>
                  </a:cubicBezTo>
                  <a:cubicBezTo>
                    <a:pt x="0" y="2215"/>
                    <a:pt x="617" y="2854"/>
                    <a:pt x="1393" y="2854"/>
                  </a:cubicBezTo>
                  <a:cubicBezTo>
                    <a:pt x="2146" y="2854"/>
                    <a:pt x="2762" y="2215"/>
                    <a:pt x="2762" y="1439"/>
                  </a:cubicBezTo>
                  <a:cubicBezTo>
                    <a:pt x="2762" y="640"/>
                    <a:pt x="2146" y="1"/>
                    <a:pt x="1393" y="1"/>
                  </a:cubicBez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5" name="Google Shape;365;p23"/>
            <p:cNvSpPr/>
            <p:nvPr/>
          </p:nvSpPr>
          <p:spPr>
            <a:xfrm flipH="1">
              <a:off x="1897791" y="1884472"/>
              <a:ext cx="47538" cy="47696"/>
            </a:xfrm>
            <a:custGeom>
              <a:avLst/>
              <a:gdLst/>
              <a:ahLst/>
              <a:cxnLst/>
              <a:rect l="l" t="t" r="r" b="b"/>
              <a:pathLst>
                <a:path w="1302" h="1302" extrusionOk="0">
                  <a:moveTo>
                    <a:pt x="639" y="0"/>
                  </a:moveTo>
                  <a:cubicBezTo>
                    <a:pt x="297" y="0"/>
                    <a:pt x="0" y="274"/>
                    <a:pt x="0" y="639"/>
                  </a:cubicBezTo>
                  <a:cubicBezTo>
                    <a:pt x="0" y="1005"/>
                    <a:pt x="297" y="1301"/>
                    <a:pt x="639" y="1301"/>
                  </a:cubicBezTo>
                  <a:cubicBezTo>
                    <a:pt x="1004" y="1301"/>
                    <a:pt x="1301" y="1005"/>
                    <a:pt x="1301" y="639"/>
                  </a:cubicBezTo>
                  <a:cubicBezTo>
                    <a:pt x="1301" y="274"/>
                    <a:pt x="1004" y="0"/>
                    <a:pt x="639" y="0"/>
                  </a:cubicBez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6" name="Google Shape;366;p23"/>
            <p:cNvSpPr/>
            <p:nvPr/>
          </p:nvSpPr>
          <p:spPr>
            <a:xfrm flipH="1">
              <a:off x="3172909" y="1410365"/>
              <a:ext cx="125892" cy="124625"/>
            </a:xfrm>
            <a:custGeom>
              <a:avLst/>
              <a:gdLst/>
              <a:ahLst/>
              <a:cxnLst/>
              <a:rect l="l" t="t" r="r" b="b"/>
              <a:pathLst>
                <a:path w="3448" h="3402" extrusionOk="0">
                  <a:moveTo>
                    <a:pt x="115" y="0"/>
                  </a:moveTo>
                  <a:cubicBezTo>
                    <a:pt x="115" y="0"/>
                    <a:pt x="1" y="3333"/>
                    <a:pt x="115" y="3401"/>
                  </a:cubicBezTo>
                  <a:lnTo>
                    <a:pt x="3447" y="685"/>
                  </a:lnTo>
                  <a:lnTo>
                    <a:pt x="115" y="0"/>
                  </a:lnTo>
                  <a:close/>
                </a:path>
              </a:pathLst>
            </a:custGeom>
            <a:solidFill>
              <a:srgbClr val="F8C2A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7" name="Google Shape;367;p23"/>
            <p:cNvSpPr/>
            <p:nvPr/>
          </p:nvSpPr>
          <p:spPr>
            <a:xfrm flipH="1">
              <a:off x="3091233" y="1435459"/>
              <a:ext cx="203406" cy="194300"/>
            </a:xfrm>
            <a:custGeom>
              <a:avLst/>
              <a:gdLst/>
              <a:ahLst/>
              <a:cxnLst/>
              <a:rect l="l" t="t" r="r" b="b"/>
              <a:pathLst>
                <a:path w="5571" h="5304" extrusionOk="0">
                  <a:moveTo>
                    <a:pt x="3333" y="0"/>
                  </a:moveTo>
                  <a:lnTo>
                    <a:pt x="1" y="2716"/>
                  </a:lnTo>
                  <a:lnTo>
                    <a:pt x="1462" y="4520"/>
                  </a:lnTo>
                  <a:cubicBezTo>
                    <a:pt x="1887" y="5035"/>
                    <a:pt x="2509" y="5303"/>
                    <a:pt x="3135" y="5303"/>
                  </a:cubicBezTo>
                  <a:cubicBezTo>
                    <a:pt x="3616" y="5303"/>
                    <a:pt x="4100" y="5144"/>
                    <a:pt x="4498" y="4816"/>
                  </a:cubicBezTo>
                  <a:cubicBezTo>
                    <a:pt x="5433" y="4063"/>
                    <a:pt x="5570" y="2716"/>
                    <a:pt x="4817" y="1803"/>
                  </a:cubicBezTo>
                  <a:lnTo>
                    <a:pt x="3333" y="0"/>
                  </a:ln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8" name="Google Shape;368;p23"/>
            <p:cNvSpPr/>
            <p:nvPr/>
          </p:nvSpPr>
          <p:spPr>
            <a:xfrm flipH="1">
              <a:off x="3259587" y="1409522"/>
              <a:ext cx="36694" cy="39344"/>
            </a:xfrm>
            <a:custGeom>
              <a:avLst/>
              <a:gdLst/>
              <a:ahLst/>
              <a:cxnLst/>
              <a:rect l="l" t="t" r="r" b="b"/>
              <a:pathLst>
                <a:path w="1005" h="1074" extrusionOk="0">
                  <a:moveTo>
                    <a:pt x="46" y="1"/>
                  </a:moveTo>
                  <a:lnTo>
                    <a:pt x="0" y="1073"/>
                  </a:lnTo>
                  <a:lnTo>
                    <a:pt x="1005" y="206"/>
                  </a:lnTo>
                  <a:lnTo>
                    <a:pt x="46" y="1"/>
                  </a:ln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69" name="Google Shape;369;p23"/>
            <p:cNvSpPr/>
            <p:nvPr/>
          </p:nvSpPr>
          <p:spPr>
            <a:xfrm flipH="1">
              <a:off x="3162903" y="1493815"/>
              <a:ext cx="64224" cy="60554"/>
            </a:xfrm>
            <a:custGeom>
              <a:avLst/>
              <a:gdLst/>
              <a:ahLst/>
              <a:cxnLst/>
              <a:rect l="l" t="t" r="r" b="b"/>
              <a:pathLst>
                <a:path w="1759" h="1653" extrusionOk="0">
                  <a:moveTo>
                    <a:pt x="882" y="1"/>
                  </a:moveTo>
                  <a:cubicBezTo>
                    <a:pt x="855" y="1"/>
                    <a:pt x="827" y="2"/>
                    <a:pt x="800" y="5"/>
                  </a:cubicBezTo>
                  <a:cubicBezTo>
                    <a:pt x="343" y="51"/>
                    <a:pt x="1" y="461"/>
                    <a:pt x="46" y="918"/>
                  </a:cubicBezTo>
                  <a:cubicBezTo>
                    <a:pt x="111" y="1345"/>
                    <a:pt x="475" y="1653"/>
                    <a:pt x="877" y="1653"/>
                  </a:cubicBezTo>
                  <a:cubicBezTo>
                    <a:pt x="904" y="1653"/>
                    <a:pt x="932" y="1651"/>
                    <a:pt x="959" y="1648"/>
                  </a:cubicBezTo>
                  <a:cubicBezTo>
                    <a:pt x="1416" y="1603"/>
                    <a:pt x="1758" y="1192"/>
                    <a:pt x="1690" y="735"/>
                  </a:cubicBezTo>
                  <a:cubicBezTo>
                    <a:pt x="1647" y="308"/>
                    <a:pt x="1284" y="1"/>
                    <a:pt x="882" y="1"/>
                  </a:cubicBezTo>
                  <a:close/>
                </a:path>
              </a:pathLst>
            </a:custGeom>
            <a:solidFill>
              <a:srgbClr val="D36033"/>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0" name="Google Shape;370;p23"/>
            <p:cNvSpPr/>
            <p:nvPr/>
          </p:nvSpPr>
          <p:spPr>
            <a:xfrm flipH="1">
              <a:off x="3165423" y="1494658"/>
              <a:ext cx="62508" cy="59052"/>
            </a:xfrm>
            <a:custGeom>
              <a:avLst/>
              <a:gdLst/>
              <a:ahLst/>
              <a:cxnLst/>
              <a:rect l="l" t="t" r="r" b="b"/>
              <a:pathLst>
                <a:path w="1712" h="1612" extrusionOk="0">
                  <a:moveTo>
                    <a:pt x="859" y="0"/>
                  </a:moveTo>
                  <a:cubicBezTo>
                    <a:pt x="831" y="0"/>
                    <a:pt x="804" y="2"/>
                    <a:pt x="776" y="5"/>
                  </a:cubicBezTo>
                  <a:cubicBezTo>
                    <a:pt x="320" y="50"/>
                    <a:pt x="0" y="438"/>
                    <a:pt x="68" y="895"/>
                  </a:cubicBezTo>
                  <a:cubicBezTo>
                    <a:pt x="110" y="1291"/>
                    <a:pt x="438" y="1611"/>
                    <a:pt x="842" y="1611"/>
                  </a:cubicBezTo>
                  <a:cubicBezTo>
                    <a:pt x="880" y="1611"/>
                    <a:pt x="919" y="1608"/>
                    <a:pt x="959" y="1603"/>
                  </a:cubicBezTo>
                  <a:cubicBezTo>
                    <a:pt x="1392" y="1557"/>
                    <a:pt x="1712" y="1169"/>
                    <a:pt x="1666" y="712"/>
                  </a:cubicBezTo>
                  <a:cubicBezTo>
                    <a:pt x="1624" y="306"/>
                    <a:pt x="1261" y="0"/>
                    <a:pt x="859" y="0"/>
                  </a:cubicBezTo>
                  <a:close/>
                </a:path>
              </a:pathLst>
            </a:custGeom>
            <a:solidFill>
              <a:srgbClr val="FF8246"/>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1" name="Google Shape;371;p23"/>
            <p:cNvSpPr/>
            <p:nvPr/>
          </p:nvSpPr>
          <p:spPr>
            <a:xfrm flipH="1">
              <a:off x="3170425" y="1499640"/>
              <a:ext cx="51700" cy="48905"/>
            </a:xfrm>
            <a:custGeom>
              <a:avLst/>
              <a:gdLst/>
              <a:ahLst/>
              <a:cxnLst/>
              <a:rect l="l" t="t" r="r" b="b"/>
              <a:pathLst>
                <a:path w="1416" h="1335" extrusionOk="0">
                  <a:moveTo>
                    <a:pt x="719" y="1"/>
                  </a:moveTo>
                  <a:cubicBezTo>
                    <a:pt x="693" y="1"/>
                    <a:pt x="667" y="2"/>
                    <a:pt x="640" y="6"/>
                  </a:cubicBezTo>
                  <a:cubicBezTo>
                    <a:pt x="275" y="51"/>
                    <a:pt x="1" y="371"/>
                    <a:pt x="46" y="736"/>
                  </a:cubicBezTo>
                  <a:cubicBezTo>
                    <a:pt x="89" y="1075"/>
                    <a:pt x="366" y="1335"/>
                    <a:pt x="697" y="1335"/>
                  </a:cubicBezTo>
                  <a:cubicBezTo>
                    <a:pt x="724" y="1335"/>
                    <a:pt x="750" y="1333"/>
                    <a:pt x="777" y="1330"/>
                  </a:cubicBezTo>
                  <a:cubicBezTo>
                    <a:pt x="1142" y="1284"/>
                    <a:pt x="1416" y="964"/>
                    <a:pt x="1370" y="599"/>
                  </a:cubicBezTo>
                  <a:cubicBezTo>
                    <a:pt x="1328" y="261"/>
                    <a:pt x="1051" y="1"/>
                    <a:pt x="719"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2" name="Google Shape;372;p23"/>
            <p:cNvSpPr/>
            <p:nvPr/>
          </p:nvSpPr>
          <p:spPr>
            <a:xfrm flipH="1">
              <a:off x="3206242" y="1537445"/>
              <a:ext cx="5878" cy="5385"/>
            </a:xfrm>
            <a:custGeom>
              <a:avLst/>
              <a:gdLst/>
              <a:ahLst/>
              <a:cxnLst/>
              <a:rect l="l" t="t" r="r" b="b"/>
              <a:pathLst>
                <a:path w="161" h="147" extrusionOk="0">
                  <a:moveTo>
                    <a:pt x="115" y="1"/>
                  </a:moveTo>
                  <a:cubicBezTo>
                    <a:pt x="69" y="1"/>
                    <a:pt x="24" y="24"/>
                    <a:pt x="24" y="47"/>
                  </a:cubicBezTo>
                  <a:cubicBezTo>
                    <a:pt x="1" y="92"/>
                    <a:pt x="24" y="138"/>
                    <a:pt x="69" y="138"/>
                  </a:cubicBezTo>
                  <a:cubicBezTo>
                    <a:pt x="81" y="144"/>
                    <a:pt x="92" y="147"/>
                    <a:pt x="101" y="147"/>
                  </a:cubicBezTo>
                  <a:cubicBezTo>
                    <a:pt x="127" y="147"/>
                    <a:pt x="144" y="126"/>
                    <a:pt x="160" y="92"/>
                  </a:cubicBezTo>
                  <a:cubicBezTo>
                    <a:pt x="160" y="47"/>
                    <a:pt x="138" y="24"/>
                    <a:pt x="115" y="1"/>
                  </a:cubicBezTo>
                  <a:close/>
                </a:path>
              </a:pathLst>
            </a:custGeom>
            <a:solidFill>
              <a:srgbClr val="FFFFF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3" name="Google Shape;373;p23"/>
            <p:cNvSpPr/>
            <p:nvPr/>
          </p:nvSpPr>
          <p:spPr>
            <a:xfrm flipH="1">
              <a:off x="3205841" y="1506454"/>
              <a:ext cx="14605" cy="30405"/>
            </a:xfrm>
            <a:custGeom>
              <a:avLst/>
              <a:gdLst/>
              <a:ahLst/>
              <a:cxnLst/>
              <a:rect l="l" t="t" r="r" b="b"/>
              <a:pathLst>
                <a:path w="400" h="830" extrusionOk="0">
                  <a:moveTo>
                    <a:pt x="305" y="1"/>
                  </a:moveTo>
                  <a:cubicBezTo>
                    <a:pt x="287" y="1"/>
                    <a:pt x="269" y="8"/>
                    <a:pt x="252" y="25"/>
                  </a:cubicBezTo>
                  <a:cubicBezTo>
                    <a:pt x="69" y="231"/>
                    <a:pt x="0" y="527"/>
                    <a:pt x="137" y="801"/>
                  </a:cubicBezTo>
                  <a:cubicBezTo>
                    <a:pt x="151" y="821"/>
                    <a:pt x="170" y="830"/>
                    <a:pt x="189" y="830"/>
                  </a:cubicBezTo>
                  <a:cubicBezTo>
                    <a:pt x="236" y="830"/>
                    <a:pt x="284" y="781"/>
                    <a:pt x="252" y="733"/>
                  </a:cubicBezTo>
                  <a:cubicBezTo>
                    <a:pt x="160" y="527"/>
                    <a:pt x="206" y="276"/>
                    <a:pt x="366" y="116"/>
                  </a:cubicBezTo>
                  <a:cubicBezTo>
                    <a:pt x="400" y="65"/>
                    <a:pt x="357" y="1"/>
                    <a:pt x="305"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4" name="Google Shape;374;p23"/>
            <p:cNvSpPr/>
            <p:nvPr/>
          </p:nvSpPr>
          <p:spPr>
            <a:xfrm flipH="1">
              <a:off x="3129570" y="1409522"/>
              <a:ext cx="167551" cy="220237"/>
            </a:xfrm>
            <a:custGeom>
              <a:avLst/>
              <a:gdLst/>
              <a:ahLst/>
              <a:cxnLst/>
              <a:rect l="l" t="t" r="r" b="b"/>
              <a:pathLst>
                <a:path w="4589" h="6012" extrusionOk="0">
                  <a:moveTo>
                    <a:pt x="69" y="1"/>
                  </a:moveTo>
                  <a:cubicBezTo>
                    <a:pt x="69" y="1"/>
                    <a:pt x="46" y="480"/>
                    <a:pt x="46" y="1096"/>
                  </a:cubicBezTo>
                  <a:cubicBezTo>
                    <a:pt x="23" y="2078"/>
                    <a:pt x="1" y="3379"/>
                    <a:pt x="69" y="3424"/>
                  </a:cubicBezTo>
                  <a:lnTo>
                    <a:pt x="1530" y="5228"/>
                  </a:lnTo>
                  <a:cubicBezTo>
                    <a:pt x="1955" y="5743"/>
                    <a:pt x="2577" y="6011"/>
                    <a:pt x="3203" y="6011"/>
                  </a:cubicBezTo>
                  <a:cubicBezTo>
                    <a:pt x="3684" y="6011"/>
                    <a:pt x="4168" y="5852"/>
                    <a:pt x="4566" y="5524"/>
                  </a:cubicBezTo>
                  <a:cubicBezTo>
                    <a:pt x="4588" y="5524"/>
                    <a:pt x="4588" y="5524"/>
                    <a:pt x="4588" y="5501"/>
                  </a:cubicBezTo>
                  <a:lnTo>
                    <a:pt x="4588" y="5501"/>
                  </a:lnTo>
                  <a:cubicBezTo>
                    <a:pt x="4208" y="5634"/>
                    <a:pt x="3889" y="5685"/>
                    <a:pt x="3626" y="5685"/>
                  </a:cubicBezTo>
                  <a:cubicBezTo>
                    <a:pt x="3209" y="5685"/>
                    <a:pt x="2930" y="5559"/>
                    <a:pt x="2762" y="5433"/>
                  </a:cubicBezTo>
                  <a:cubicBezTo>
                    <a:pt x="2420" y="5182"/>
                    <a:pt x="777" y="2945"/>
                    <a:pt x="777" y="2945"/>
                  </a:cubicBezTo>
                  <a:lnTo>
                    <a:pt x="69" y="1"/>
                  </a:lnTo>
                  <a:close/>
                </a:path>
              </a:pathLst>
            </a:custGeom>
            <a:solidFill>
              <a:srgbClr val="0C0044">
                <a:alpha val="1473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5" name="Google Shape;375;p23"/>
            <p:cNvSpPr/>
            <p:nvPr/>
          </p:nvSpPr>
          <p:spPr>
            <a:xfrm flipH="1">
              <a:off x="2384500" y="604288"/>
              <a:ext cx="76711" cy="62752"/>
            </a:xfrm>
            <a:custGeom>
              <a:avLst/>
              <a:gdLst/>
              <a:ahLst/>
              <a:cxnLst/>
              <a:rect l="l" t="t" r="r" b="b"/>
              <a:pathLst>
                <a:path w="2101" h="1713" extrusionOk="0">
                  <a:moveTo>
                    <a:pt x="0" y="1"/>
                  </a:moveTo>
                  <a:lnTo>
                    <a:pt x="0" y="389"/>
                  </a:lnTo>
                  <a:lnTo>
                    <a:pt x="1963" y="1713"/>
                  </a:lnTo>
                  <a:lnTo>
                    <a:pt x="2100" y="1507"/>
                  </a:lnTo>
                  <a:lnTo>
                    <a:pt x="0" y="1"/>
                  </a:lnTo>
                  <a:close/>
                </a:path>
              </a:pathLst>
            </a:custGeom>
            <a:solidFill>
              <a:srgbClr val="0C0044">
                <a:alpha val="2277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6" name="Google Shape;376;p23"/>
            <p:cNvSpPr/>
            <p:nvPr/>
          </p:nvSpPr>
          <p:spPr>
            <a:xfrm flipH="1">
              <a:off x="3500422" y="686236"/>
              <a:ext cx="37570" cy="153894"/>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377" name="Google Shape;377;p23"/>
            <p:cNvGrpSpPr/>
            <p:nvPr/>
          </p:nvGrpSpPr>
          <p:grpSpPr>
            <a:xfrm>
              <a:off x="3359695" y="2176151"/>
              <a:ext cx="250885" cy="298245"/>
              <a:chOff x="2962001" y="2010494"/>
              <a:chExt cx="273294" cy="323868"/>
            </a:xfrm>
          </p:grpSpPr>
          <p:sp>
            <p:nvSpPr>
              <p:cNvPr id="378" name="Google Shape;378;p23"/>
              <p:cNvSpPr/>
              <p:nvPr/>
            </p:nvSpPr>
            <p:spPr>
              <a:xfrm flipH="1">
                <a:off x="2962001" y="2059500"/>
                <a:ext cx="273294" cy="274863"/>
              </a:xfrm>
              <a:custGeom>
                <a:avLst/>
                <a:gdLst/>
                <a:ahLst/>
                <a:cxnLst/>
                <a:rect l="l" t="t" r="r" b="b"/>
                <a:pathLst>
                  <a:path w="6871" h="6910" extrusionOk="0">
                    <a:moveTo>
                      <a:pt x="2990" y="1"/>
                    </a:moveTo>
                    <a:lnTo>
                      <a:pt x="731" y="3242"/>
                    </a:lnTo>
                    <a:cubicBezTo>
                      <a:pt x="0" y="4292"/>
                      <a:pt x="274" y="5753"/>
                      <a:pt x="1347" y="6483"/>
                    </a:cubicBezTo>
                    <a:cubicBezTo>
                      <a:pt x="1749" y="6772"/>
                      <a:pt x="2211" y="6910"/>
                      <a:pt x="2670" y="6910"/>
                    </a:cubicBezTo>
                    <a:cubicBezTo>
                      <a:pt x="3409" y="6910"/>
                      <a:pt x="4137" y="6552"/>
                      <a:pt x="4588" y="5890"/>
                    </a:cubicBezTo>
                    <a:lnTo>
                      <a:pt x="6871" y="2649"/>
                    </a:lnTo>
                    <a:lnTo>
                      <a:pt x="2990" y="1"/>
                    </a:ln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79" name="Google Shape;379;p23"/>
              <p:cNvSpPr/>
              <p:nvPr/>
            </p:nvSpPr>
            <p:spPr>
              <a:xfrm flipH="1">
                <a:off x="2962001" y="2010494"/>
                <a:ext cx="154367" cy="154376"/>
              </a:xfrm>
              <a:custGeom>
                <a:avLst/>
                <a:gdLst/>
                <a:ahLst/>
                <a:cxnLst/>
                <a:rect l="l" t="t" r="r" b="b"/>
                <a:pathLst>
                  <a:path w="3881" h="3881" extrusionOk="0">
                    <a:moveTo>
                      <a:pt x="3698" y="0"/>
                    </a:moveTo>
                    <a:lnTo>
                      <a:pt x="0" y="1233"/>
                    </a:lnTo>
                    <a:lnTo>
                      <a:pt x="3881" y="3881"/>
                    </a:lnTo>
                    <a:lnTo>
                      <a:pt x="3881" y="3881"/>
                    </a:lnTo>
                    <a:lnTo>
                      <a:pt x="3698" y="0"/>
                    </a:lnTo>
                    <a:close/>
                  </a:path>
                </a:pathLst>
              </a:custGeom>
              <a:solidFill>
                <a:srgbClr val="F8C2AF"/>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0" name="Google Shape;380;p23"/>
              <p:cNvSpPr/>
              <p:nvPr/>
            </p:nvSpPr>
            <p:spPr>
              <a:xfrm flipH="1">
                <a:off x="2967450" y="2010494"/>
                <a:ext cx="42718" cy="40891"/>
              </a:xfrm>
              <a:custGeom>
                <a:avLst/>
                <a:gdLst/>
                <a:ahLst/>
                <a:cxnLst/>
                <a:rect l="l" t="t" r="r" b="b"/>
                <a:pathLst>
                  <a:path w="1074" h="1028" extrusionOk="0">
                    <a:moveTo>
                      <a:pt x="1028" y="0"/>
                    </a:moveTo>
                    <a:lnTo>
                      <a:pt x="1" y="343"/>
                    </a:lnTo>
                    <a:lnTo>
                      <a:pt x="1074" y="1027"/>
                    </a:lnTo>
                    <a:lnTo>
                      <a:pt x="1028" y="0"/>
                    </a:lnTo>
                    <a:close/>
                  </a:path>
                </a:pathLst>
              </a:custGeom>
              <a:solidFill>
                <a:srgbClr val="EB7C9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1" name="Google Shape;381;p23"/>
              <p:cNvSpPr/>
              <p:nvPr/>
            </p:nvSpPr>
            <p:spPr>
              <a:xfrm flipH="1">
                <a:off x="3116328" y="2087663"/>
                <a:ext cx="66305" cy="90852"/>
              </a:xfrm>
              <a:custGeom>
                <a:avLst/>
                <a:gdLst/>
                <a:ahLst/>
                <a:cxnLst/>
                <a:rect l="l" t="t" r="r" b="b"/>
                <a:pathLst>
                  <a:path w="1667" h="2284" fill="none" extrusionOk="0">
                    <a:moveTo>
                      <a:pt x="1666" y="1"/>
                    </a:moveTo>
                    <a:lnTo>
                      <a:pt x="0" y="2283"/>
                    </a:lnTo>
                  </a:path>
                </a:pathLst>
              </a:custGeom>
              <a:noFill/>
              <a:ln w="6850" cap="rnd" cmpd="sng">
                <a:solidFill>
                  <a:srgbClr val="FDA9D8"/>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2" name="Google Shape;382;p23"/>
              <p:cNvSpPr/>
              <p:nvPr/>
            </p:nvSpPr>
            <p:spPr>
              <a:xfrm flipH="1">
                <a:off x="3026476" y="2220201"/>
                <a:ext cx="66305" cy="89937"/>
              </a:xfrm>
              <a:custGeom>
                <a:avLst/>
                <a:gdLst/>
                <a:ahLst/>
                <a:cxnLst/>
                <a:rect l="l" t="t" r="r" b="b"/>
                <a:pathLst>
                  <a:path w="1667" h="2261" fill="none" extrusionOk="0">
                    <a:moveTo>
                      <a:pt x="1667" y="1"/>
                    </a:moveTo>
                    <a:lnTo>
                      <a:pt x="1" y="2261"/>
                    </a:lnTo>
                  </a:path>
                </a:pathLst>
              </a:custGeom>
              <a:noFill/>
              <a:ln w="6850" cap="rnd" cmpd="sng">
                <a:solidFill>
                  <a:srgbClr val="FDA9D8"/>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383" name="Google Shape;383;p23"/>
            <p:cNvSpPr/>
            <p:nvPr/>
          </p:nvSpPr>
          <p:spPr>
            <a:xfrm flipH="1">
              <a:off x="1195261" y="1716399"/>
              <a:ext cx="99202" cy="37659"/>
            </a:xfrm>
            <a:custGeom>
              <a:avLst/>
              <a:gdLst/>
              <a:ahLst/>
              <a:cxnLst/>
              <a:rect l="l" t="t" r="r" b="b"/>
              <a:pathLst>
                <a:path w="2717" h="1028" fill="none" extrusionOk="0">
                  <a:moveTo>
                    <a:pt x="1" y="1028"/>
                  </a:moveTo>
                  <a:lnTo>
                    <a:pt x="2717" y="0"/>
                  </a:lnTo>
                </a:path>
              </a:pathLst>
            </a:custGeom>
            <a:noFill/>
            <a:ln w="970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4" name="Google Shape;384;p23"/>
            <p:cNvSpPr/>
            <p:nvPr/>
          </p:nvSpPr>
          <p:spPr>
            <a:xfrm flipH="1">
              <a:off x="1041910" y="1900371"/>
              <a:ext cx="99202" cy="37659"/>
            </a:xfrm>
            <a:custGeom>
              <a:avLst/>
              <a:gdLst/>
              <a:ahLst/>
              <a:cxnLst/>
              <a:rect l="l" t="t" r="r" b="b"/>
              <a:pathLst>
                <a:path w="2717" h="1028" fill="none" extrusionOk="0">
                  <a:moveTo>
                    <a:pt x="1" y="1027"/>
                  </a:moveTo>
                  <a:lnTo>
                    <a:pt x="2717" y="0"/>
                  </a:lnTo>
                </a:path>
              </a:pathLst>
            </a:custGeom>
            <a:noFill/>
            <a:ln w="970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5" name="Google Shape;385;p23"/>
            <p:cNvSpPr/>
            <p:nvPr/>
          </p:nvSpPr>
          <p:spPr>
            <a:xfrm flipH="1">
              <a:off x="1387753" y="543257"/>
              <a:ext cx="82552" cy="104550"/>
            </a:xfrm>
            <a:custGeom>
              <a:avLst/>
              <a:gdLst/>
              <a:ahLst/>
              <a:cxnLst/>
              <a:rect l="l" t="t" r="r" b="b"/>
              <a:pathLst>
                <a:path w="2261" h="2854" fill="none" extrusionOk="0">
                  <a:moveTo>
                    <a:pt x="1" y="2854"/>
                  </a:moveTo>
                  <a:cubicBezTo>
                    <a:pt x="1" y="2854"/>
                    <a:pt x="480" y="685"/>
                    <a:pt x="2260" y="1"/>
                  </a:cubicBezTo>
                </a:path>
              </a:pathLst>
            </a:custGeom>
            <a:noFill/>
            <a:ln w="970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6" name="Google Shape;386;p23"/>
            <p:cNvSpPr/>
            <p:nvPr/>
          </p:nvSpPr>
          <p:spPr>
            <a:xfrm flipH="1">
              <a:off x="1026063" y="847642"/>
              <a:ext cx="98362" cy="107041"/>
            </a:xfrm>
            <a:custGeom>
              <a:avLst/>
              <a:gdLst/>
              <a:ahLst/>
              <a:cxnLst/>
              <a:rect l="l" t="t" r="r" b="b"/>
              <a:pathLst>
                <a:path w="2694" h="2922" fill="none" extrusionOk="0">
                  <a:moveTo>
                    <a:pt x="0" y="2922"/>
                  </a:moveTo>
                  <a:cubicBezTo>
                    <a:pt x="0" y="2922"/>
                    <a:pt x="1917" y="1780"/>
                    <a:pt x="2693" y="0"/>
                  </a:cubicBezTo>
                </a:path>
              </a:pathLst>
            </a:custGeom>
            <a:noFill/>
            <a:ln w="9700" cap="rnd" cmpd="sng">
              <a:solidFill>
                <a:srgbClr val="DAB454"/>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7" name="Google Shape;387;p23"/>
            <p:cNvSpPr/>
            <p:nvPr/>
          </p:nvSpPr>
          <p:spPr>
            <a:xfrm flipH="1">
              <a:off x="3133730" y="1458867"/>
              <a:ext cx="38374" cy="45168"/>
            </a:xfrm>
            <a:custGeom>
              <a:avLst/>
              <a:gdLst/>
              <a:ahLst/>
              <a:cxnLst/>
              <a:rect l="l" t="t" r="r" b="b"/>
              <a:pathLst>
                <a:path w="1051" h="1233" fill="none" extrusionOk="0">
                  <a:moveTo>
                    <a:pt x="0" y="0"/>
                  </a:moveTo>
                  <a:lnTo>
                    <a:pt x="1050" y="1233"/>
                  </a:lnTo>
                </a:path>
              </a:pathLst>
            </a:custGeom>
            <a:noFill/>
            <a:ln w="6850" cap="rnd" cmpd="sng">
              <a:solidFill>
                <a:srgbClr val="FBD87E"/>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8" name="Google Shape;388;p23"/>
            <p:cNvSpPr/>
            <p:nvPr/>
          </p:nvSpPr>
          <p:spPr>
            <a:xfrm flipH="1">
              <a:off x="2486186" y="544100"/>
              <a:ext cx="70869" cy="53557"/>
            </a:xfrm>
            <a:custGeom>
              <a:avLst/>
              <a:gdLst/>
              <a:ahLst/>
              <a:cxnLst/>
              <a:rect l="l" t="t" r="r" b="b"/>
              <a:pathLst>
                <a:path w="1941" h="1462" fill="none" extrusionOk="0">
                  <a:moveTo>
                    <a:pt x="0" y="0"/>
                  </a:moveTo>
                  <a:lnTo>
                    <a:pt x="1941" y="1461"/>
                  </a:lnTo>
                </a:path>
              </a:pathLst>
            </a:custGeom>
            <a:noFill/>
            <a:ln w="685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89" name="Google Shape;389;p23"/>
            <p:cNvSpPr/>
            <p:nvPr/>
          </p:nvSpPr>
          <p:spPr>
            <a:xfrm flipH="1">
              <a:off x="2617849" y="788260"/>
              <a:ext cx="53380" cy="71104"/>
            </a:xfrm>
            <a:custGeom>
              <a:avLst/>
              <a:gdLst/>
              <a:ahLst/>
              <a:cxnLst/>
              <a:rect l="l" t="t" r="r" b="b"/>
              <a:pathLst>
                <a:path w="1462" h="1941" fill="none" extrusionOk="0">
                  <a:moveTo>
                    <a:pt x="1461" y="0"/>
                  </a:moveTo>
                  <a:lnTo>
                    <a:pt x="0" y="1941"/>
                  </a:lnTo>
                </a:path>
              </a:pathLst>
            </a:custGeom>
            <a:noFill/>
            <a:ln w="6850" cap="rnd" cmpd="sng">
              <a:solidFill>
                <a:srgbClr val="FFFFFF"/>
              </a:solidFill>
              <a:prstDash val="solid"/>
              <a:miter lim="22825"/>
              <a:headEnd type="none" w="sm" len="sm"/>
              <a:tailEnd type="none" w="sm" len="sm"/>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0" name="Google Shape;390;p23"/>
            <p:cNvSpPr/>
            <p:nvPr/>
          </p:nvSpPr>
          <p:spPr>
            <a:xfrm>
              <a:off x="2832716" y="1890523"/>
              <a:ext cx="177620" cy="17591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1" name="Google Shape;391;p23"/>
            <p:cNvSpPr/>
            <p:nvPr/>
          </p:nvSpPr>
          <p:spPr>
            <a:xfrm>
              <a:off x="1341203" y="2399604"/>
              <a:ext cx="124021" cy="122868"/>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2" name="Google Shape;392;p23"/>
            <p:cNvSpPr/>
            <p:nvPr/>
          </p:nvSpPr>
          <p:spPr>
            <a:xfrm>
              <a:off x="2941998" y="307742"/>
              <a:ext cx="198563" cy="188235"/>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rgbClr val="FBCF62"/>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3" name="Google Shape;393;p23"/>
            <p:cNvSpPr/>
            <p:nvPr/>
          </p:nvSpPr>
          <p:spPr>
            <a:xfrm>
              <a:off x="3520832" y="2923173"/>
              <a:ext cx="43623" cy="61957"/>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rgbClr val="FCF4D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4" name="Google Shape;394;p23"/>
            <p:cNvSpPr/>
            <p:nvPr/>
          </p:nvSpPr>
          <p:spPr>
            <a:xfrm>
              <a:off x="3517677" y="1468040"/>
              <a:ext cx="49877" cy="70470"/>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5" name="Google Shape;395;p23"/>
            <p:cNvSpPr/>
            <p:nvPr/>
          </p:nvSpPr>
          <p:spPr>
            <a:xfrm>
              <a:off x="2628160" y="3386083"/>
              <a:ext cx="49877" cy="70470"/>
            </a:xfrm>
            <a:custGeom>
              <a:avLst/>
              <a:gdLst/>
              <a:ahLst/>
              <a:cxnLst/>
              <a:rect l="l" t="t" r="r" b="b"/>
              <a:pathLst>
                <a:path w="2010" h="2831" extrusionOk="0">
                  <a:moveTo>
                    <a:pt x="503" y="0"/>
                  </a:moveTo>
                  <a:lnTo>
                    <a:pt x="480" y="525"/>
                  </a:lnTo>
                  <a:cubicBezTo>
                    <a:pt x="480" y="799"/>
                    <a:pt x="366" y="1210"/>
                    <a:pt x="229" y="1393"/>
                  </a:cubicBezTo>
                  <a:lnTo>
                    <a:pt x="1" y="1758"/>
                  </a:lnTo>
                  <a:lnTo>
                    <a:pt x="412" y="1895"/>
                  </a:lnTo>
                  <a:cubicBezTo>
                    <a:pt x="640" y="1986"/>
                    <a:pt x="982" y="2214"/>
                    <a:pt x="1165" y="2420"/>
                  </a:cubicBezTo>
                  <a:lnTo>
                    <a:pt x="1507" y="2831"/>
                  </a:lnTo>
                  <a:lnTo>
                    <a:pt x="1530" y="2306"/>
                  </a:lnTo>
                  <a:cubicBezTo>
                    <a:pt x="1530" y="2009"/>
                    <a:pt x="1644" y="1621"/>
                    <a:pt x="1781" y="1415"/>
                  </a:cubicBezTo>
                  <a:lnTo>
                    <a:pt x="2010" y="1050"/>
                  </a:lnTo>
                  <a:lnTo>
                    <a:pt x="1599" y="913"/>
                  </a:lnTo>
                  <a:cubicBezTo>
                    <a:pt x="1371" y="845"/>
                    <a:pt x="1028" y="617"/>
                    <a:pt x="846" y="388"/>
                  </a:cubicBezTo>
                  <a:lnTo>
                    <a:pt x="503" y="0"/>
                  </a:lnTo>
                  <a:close/>
                </a:path>
              </a:pathLst>
            </a:custGeom>
            <a:solidFill>
              <a:srgbClr val="FCF4D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396" name="Google Shape;396;p23"/>
            <p:cNvGrpSpPr/>
            <p:nvPr/>
          </p:nvGrpSpPr>
          <p:grpSpPr>
            <a:xfrm>
              <a:off x="1873183" y="1028841"/>
              <a:ext cx="329103" cy="412501"/>
              <a:chOff x="4896454" y="199085"/>
              <a:chExt cx="358499" cy="447941"/>
            </a:xfrm>
          </p:grpSpPr>
          <p:sp>
            <p:nvSpPr>
              <p:cNvPr id="397" name="Google Shape;397;p23"/>
              <p:cNvSpPr/>
              <p:nvPr/>
            </p:nvSpPr>
            <p:spPr>
              <a:xfrm>
                <a:off x="4923619" y="395269"/>
                <a:ext cx="46897" cy="39518"/>
              </a:xfrm>
              <a:custGeom>
                <a:avLst/>
                <a:gdLst/>
                <a:ahLst/>
                <a:cxnLst/>
                <a:rect l="l" t="t" r="r" b="b"/>
                <a:pathLst>
                  <a:path w="1735" h="1462" extrusionOk="0">
                    <a:moveTo>
                      <a:pt x="868" y="1"/>
                    </a:moveTo>
                    <a:cubicBezTo>
                      <a:pt x="754" y="24"/>
                      <a:pt x="662" y="46"/>
                      <a:pt x="548" y="115"/>
                    </a:cubicBezTo>
                    <a:cubicBezTo>
                      <a:pt x="480" y="161"/>
                      <a:pt x="388" y="206"/>
                      <a:pt x="320" y="275"/>
                    </a:cubicBezTo>
                    <a:cubicBezTo>
                      <a:pt x="251" y="320"/>
                      <a:pt x="183" y="389"/>
                      <a:pt x="137" y="457"/>
                    </a:cubicBezTo>
                    <a:cubicBezTo>
                      <a:pt x="69" y="526"/>
                      <a:pt x="23" y="640"/>
                      <a:pt x="0" y="754"/>
                    </a:cubicBezTo>
                    <a:cubicBezTo>
                      <a:pt x="0" y="754"/>
                      <a:pt x="0" y="777"/>
                      <a:pt x="0" y="800"/>
                    </a:cubicBezTo>
                    <a:cubicBezTo>
                      <a:pt x="0" y="845"/>
                      <a:pt x="0" y="914"/>
                      <a:pt x="23" y="959"/>
                    </a:cubicBezTo>
                    <a:cubicBezTo>
                      <a:pt x="23" y="1051"/>
                      <a:pt x="69" y="1142"/>
                      <a:pt x="137" y="1211"/>
                    </a:cubicBezTo>
                    <a:cubicBezTo>
                      <a:pt x="183" y="1302"/>
                      <a:pt x="297" y="1348"/>
                      <a:pt x="388" y="1393"/>
                    </a:cubicBezTo>
                    <a:cubicBezTo>
                      <a:pt x="457" y="1439"/>
                      <a:pt x="548" y="1439"/>
                      <a:pt x="639" y="1462"/>
                    </a:cubicBezTo>
                    <a:lnTo>
                      <a:pt x="890" y="1462"/>
                    </a:lnTo>
                    <a:cubicBezTo>
                      <a:pt x="982" y="1439"/>
                      <a:pt x="1073" y="1393"/>
                      <a:pt x="1164" y="1348"/>
                    </a:cubicBezTo>
                    <a:cubicBezTo>
                      <a:pt x="1256" y="1325"/>
                      <a:pt x="1324" y="1256"/>
                      <a:pt x="1393" y="1188"/>
                    </a:cubicBezTo>
                    <a:cubicBezTo>
                      <a:pt x="1461" y="1119"/>
                      <a:pt x="1552" y="1074"/>
                      <a:pt x="1598" y="1005"/>
                    </a:cubicBezTo>
                    <a:cubicBezTo>
                      <a:pt x="1667" y="891"/>
                      <a:pt x="1735" y="754"/>
                      <a:pt x="1735" y="640"/>
                    </a:cubicBezTo>
                    <a:cubicBezTo>
                      <a:pt x="1735" y="571"/>
                      <a:pt x="1712" y="526"/>
                      <a:pt x="1689" y="457"/>
                    </a:cubicBezTo>
                    <a:cubicBezTo>
                      <a:pt x="1667" y="412"/>
                      <a:pt x="1644" y="366"/>
                      <a:pt x="1621" y="320"/>
                    </a:cubicBezTo>
                    <a:cubicBezTo>
                      <a:pt x="1575" y="252"/>
                      <a:pt x="1507" y="183"/>
                      <a:pt x="1461" y="138"/>
                    </a:cubicBezTo>
                    <a:cubicBezTo>
                      <a:pt x="1324" y="46"/>
                      <a:pt x="1164" y="1"/>
                      <a:pt x="1005"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8" name="Google Shape;398;p23"/>
              <p:cNvSpPr/>
              <p:nvPr/>
            </p:nvSpPr>
            <p:spPr>
              <a:xfrm>
                <a:off x="5076014" y="266957"/>
                <a:ext cx="172154" cy="186345"/>
              </a:xfrm>
              <a:custGeom>
                <a:avLst/>
                <a:gdLst/>
                <a:ahLst/>
                <a:cxnLst/>
                <a:rect l="l" t="t" r="r" b="b"/>
                <a:pathLst>
                  <a:path w="6369" h="6894" extrusionOk="0">
                    <a:moveTo>
                      <a:pt x="2283" y="0"/>
                    </a:moveTo>
                    <a:cubicBezTo>
                      <a:pt x="2214" y="0"/>
                      <a:pt x="2146" y="0"/>
                      <a:pt x="2077" y="23"/>
                    </a:cubicBezTo>
                    <a:cubicBezTo>
                      <a:pt x="1917" y="46"/>
                      <a:pt x="1780" y="91"/>
                      <a:pt x="1575" y="183"/>
                    </a:cubicBezTo>
                    <a:cubicBezTo>
                      <a:pt x="1438" y="228"/>
                      <a:pt x="1301" y="297"/>
                      <a:pt x="1164" y="388"/>
                    </a:cubicBezTo>
                    <a:cubicBezTo>
                      <a:pt x="1096" y="434"/>
                      <a:pt x="1004" y="480"/>
                      <a:pt x="936" y="525"/>
                    </a:cubicBezTo>
                    <a:cubicBezTo>
                      <a:pt x="867" y="594"/>
                      <a:pt x="799" y="639"/>
                      <a:pt x="753" y="708"/>
                    </a:cubicBezTo>
                    <a:lnTo>
                      <a:pt x="708" y="753"/>
                    </a:lnTo>
                    <a:cubicBezTo>
                      <a:pt x="594" y="890"/>
                      <a:pt x="502" y="1004"/>
                      <a:pt x="434" y="1119"/>
                    </a:cubicBezTo>
                    <a:cubicBezTo>
                      <a:pt x="388" y="1164"/>
                      <a:pt x="320" y="1233"/>
                      <a:pt x="297" y="1324"/>
                    </a:cubicBezTo>
                    <a:cubicBezTo>
                      <a:pt x="274" y="1393"/>
                      <a:pt x="251" y="1438"/>
                      <a:pt x="251" y="1507"/>
                    </a:cubicBezTo>
                    <a:cubicBezTo>
                      <a:pt x="228" y="1552"/>
                      <a:pt x="206" y="1598"/>
                      <a:pt x="183" y="1621"/>
                    </a:cubicBezTo>
                    <a:cubicBezTo>
                      <a:pt x="183" y="1666"/>
                      <a:pt x="160" y="1689"/>
                      <a:pt x="160" y="1735"/>
                    </a:cubicBezTo>
                    <a:cubicBezTo>
                      <a:pt x="137" y="1826"/>
                      <a:pt x="114" y="1918"/>
                      <a:pt x="91" y="1986"/>
                    </a:cubicBezTo>
                    <a:lnTo>
                      <a:pt x="91" y="2032"/>
                    </a:lnTo>
                    <a:cubicBezTo>
                      <a:pt x="69" y="2146"/>
                      <a:pt x="23" y="2328"/>
                      <a:pt x="23" y="2511"/>
                    </a:cubicBezTo>
                    <a:cubicBezTo>
                      <a:pt x="0" y="2671"/>
                      <a:pt x="23" y="2853"/>
                      <a:pt x="69" y="3013"/>
                    </a:cubicBezTo>
                    <a:lnTo>
                      <a:pt x="91" y="3150"/>
                    </a:lnTo>
                    <a:cubicBezTo>
                      <a:pt x="91" y="3241"/>
                      <a:pt x="114" y="3333"/>
                      <a:pt x="137" y="3424"/>
                    </a:cubicBezTo>
                    <a:cubicBezTo>
                      <a:pt x="160" y="3584"/>
                      <a:pt x="206" y="3744"/>
                      <a:pt x="251" y="3903"/>
                    </a:cubicBezTo>
                    <a:lnTo>
                      <a:pt x="274" y="3926"/>
                    </a:lnTo>
                    <a:cubicBezTo>
                      <a:pt x="320" y="4086"/>
                      <a:pt x="365" y="4223"/>
                      <a:pt x="434" y="4360"/>
                    </a:cubicBezTo>
                    <a:cubicBezTo>
                      <a:pt x="548" y="4588"/>
                      <a:pt x="685" y="4793"/>
                      <a:pt x="822" y="4976"/>
                    </a:cubicBezTo>
                    <a:lnTo>
                      <a:pt x="913" y="5136"/>
                    </a:lnTo>
                    <a:cubicBezTo>
                      <a:pt x="1050" y="5318"/>
                      <a:pt x="1210" y="5501"/>
                      <a:pt x="1438" y="5684"/>
                    </a:cubicBezTo>
                    <a:cubicBezTo>
                      <a:pt x="1529" y="5752"/>
                      <a:pt x="1621" y="5843"/>
                      <a:pt x="1735" y="5912"/>
                    </a:cubicBezTo>
                    <a:cubicBezTo>
                      <a:pt x="1780" y="6026"/>
                      <a:pt x="1849" y="6117"/>
                      <a:pt x="1986" y="6209"/>
                    </a:cubicBezTo>
                    <a:cubicBezTo>
                      <a:pt x="2077" y="6254"/>
                      <a:pt x="2169" y="6300"/>
                      <a:pt x="2237" y="6368"/>
                    </a:cubicBezTo>
                    <a:lnTo>
                      <a:pt x="2305" y="6414"/>
                    </a:lnTo>
                    <a:lnTo>
                      <a:pt x="2351" y="6437"/>
                    </a:lnTo>
                    <a:cubicBezTo>
                      <a:pt x="2465" y="6505"/>
                      <a:pt x="2579" y="6574"/>
                      <a:pt x="2716" y="6642"/>
                    </a:cubicBezTo>
                    <a:cubicBezTo>
                      <a:pt x="2808" y="6688"/>
                      <a:pt x="2922" y="6734"/>
                      <a:pt x="3013" y="6779"/>
                    </a:cubicBezTo>
                    <a:cubicBezTo>
                      <a:pt x="3173" y="6825"/>
                      <a:pt x="3333" y="6848"/>
                      <a:pt x="3492" y="6871"/>
                    </a:cubicBezTo>
                    <a:cubicBezTo>
                      <a:pt x="3652" y="6871"/>
                      <a:pt x="3789" y="6893"/>
                      <a:pt x="3949" y="6893"/>
                    </a:cubicBezTo>
                    <a:cubicBezTo>
                      <a:pt x="4109" y="6893"/>
                      <a:pt x="4268" y="6871"/>
                      <a:pt x="4428" y="6871"/>
                    </a:cubicBezTo>
                    <a:cubicBezTo>
                      <a:pt x="4542" y="6848"/>
                      <a:pt x="4702" y="6825"/>
                      <a:pt x="4862" y="6779"/>
                    </a:cubicBezTo>
                    <a:cubicBezTo>
                      <a:pt x="4953" y="6756"/>
                      <a:pt x="4999" y="6734"/>
                      <a:pt x="5067" y="6711"/>
                    </a:cubicBezTo>
                    <a:cubicBezTo>
                      <a:pt x="5113" y="6688"/>
                      <a:pt x="5136" y="6665"/>
                      <a:pt x="5159" y="6665"/>
                    </a:cubicBezTo>
                    <a:lnTo>
                      <a:pt x="5181" y="6642"/>
                    </a:lnTo>
                    <a:cubicBezTo>
                      <a:pt x="5250" y="6620"/>
                      <a:pt x="5318" y="6597"/>
                      <a:pt x="5364" y="6551"/>
                    </a:cubicBezTo>
                    <a:cubicBezTo>
                      <a:pt x="5410" y="6505"/>
                      <a:pt x="5433" y="6437"/>
                      <a:pt x="5455" y="6391"/>
                    </a:cubicBezTo>
                    <a:cubicBezTo>
                      <a:pt x="5478" y="6391"/>
                      <a:pt x="5501" y="6368"/>
                      <a:pt x="5524" y="6346"/>
                    </a:cubicBezTo>
                    <a:cubicBezTo>
                      <a:pt x="5661" y="6277"/>
                      <a:pt x="5775" y="6186"/>
                      <a:pt x="5889" y="6049"/>
                    </a:cubicBezTo>
                    <a:cubicBezTo>
                      <a:pt x="5958" y="5958"/>
                      <a:pt x="6003" y="5866"/>
                      <a:pt x="6049" y="5752"/>
                    </a:cubicBezTo>
                    <a:cubicBezTo>
                      <a:pt x="6094" y="5638"/>
                      <a:pt x="6163" y="5501"/>
                      <a:pt x="6209" y="5364"/>
                    </a:cubicBezTo>
                    <a:cubicBezTo>
                      <a:pt x="6254" y="5227"/>
                      <a:pt x="6277" y="5090"/>
                      <a:pt x="6300" y="4953"/>
                    </a:cubicBezTo>
                    <a:lnTo>
                      <a:pt x="6323" y="4839"/>
                    </a:lnTo>
                    <a:cubicBezTo>
                      <a:pt x="6346" y="4771"/>
                      <a:pt x="6368" y="4702"/>
                      <a:pt x="6368" y="4634"/>
                    </a:cubicBezTo>
                    <a:cubicBezTo>
                      <a:pt x="6368" y="4565"/>
                      <a:pt x="6368" y="4474"/>
                      <a:pt x="6368" y="4383"/>
                    </a:cubicBezTo>
                    <a:lnTo>
                      <a:pt x="6346" y="4337"/>
                    </a:lnTo>
                    <a:cubicBezTo>
                      <a:pt x="6346" y="4291"/>
                      <a:pt x="6346" y="4223"/>
                      <a:pt x="6346" y="4177"/>
                    </a:cubicBezTo>
                    <a:cubicBezTo>
                      <a:pt x="6346" y="4086"/>
                      <a:pt x="6323" y="3995"/>
                      <a:pt x="6323" y="3926"/>
                    </a:cubicBezTo>
                    <a:cubicBezTo>
                      <a:pt x="6323" y="3835"/>
                      <a:pt x="6300" y="3766"/>
                      <a:pt x="6277" y="3698"/>
                    </a:cubicBezTo>
                    <a:cubicBezTo>
                      <a:pt x="6277" y="3629"/>
                      <a:pt x="6254" y="3561"/>
                      <a:pt x="6254" y="3492"/>
                    </a:cubicBezTo>
                    <a:cubicBezTo>
                      <a:pt x="6231" y="3447"/>
                      <a:pt x="6231" y="3401"/>
                      <a:pt x="6231" y="3355"/>
                    </a:cubicBezTo>
                    <a:cubicBezTo>
                      <a:pt x="6231" y="3333"/>
                      <a:pt x="6231" y="3287"/>
                      <a:pt x="6209" y="3264"/>
                    </a:cubicBezTo>
                    <a:lnTo>
                      <a:pt x="6209" y="3219"/>
                    </a:lnTo>
                    <a:cubicBezTo>
                      <a:pt x="6186" y="3150"/>
                      <a:pt x="6186" y="3082"/>
                      <a:pt x="6163" y="3013"/>
                    </a:cubicBezTo>
                    <a:cubicBezTo>
                      <a:pt x="6163" y="2945"/>
                      <a:pt x="6140" y="2876"/>
                      <a:pt x="6117" y="2785"/>
                    </a:cubicBezTo>
                    <a:cubicBezTo>
                      <a:pt x="6094" y="2716"/>
                      <a:pt x="6072" y="2625"/>
                      <a:pt x="6049" y="2534"/>
                    </a:cubicBezTo>
                    <a:cubicBezTo>
                      <a:pt x="6003" y="2465"/>
                      <a:pt x="5980" y="2397"/>
                      <a:pt x="5935" y="2328"/>
                    </a:cubicBezTo>
                    <a:lnTo>
                      <a:pt x="5866" y="2214"/>
                    </a:lnTo>
                    <a:cubicBezTo>
                      <a:pt x="5775" y="2077"/>
                      <a:pt x="5706" y="1940"/>
                      <a:pt x="5592" y="1803"/>
                    </a:cubicBezTo>
                    <a:cubicBezTo>
                      <a:pt x="5569" y="1758"/>
                      <a:pt x="5524" y="1689"/>
                      <a:pt x="5478" y="1644"/>
                    </a:cubicBezTo>
                    <a:lnTo>
                      <a:pt x="5433" y="1598"/>
                    </a:lnTo>
                    <a:cubicBezTo>
                      <a:pt x="5410" y="1552"/>
                      <a:pt x="5364" y="1529"/>
                      <a:pt x="5341" y="1484"/>
                    </a:cubicBezTo>
                    <a:cubicBezTo>
                      <a:pt x="5318" y="1461"/>
                      <a:pt x="5273" y="1415"/>
                      <a:pt x="5250" y="1370"/>
                    </a:cubicBezTo>
                    <a:cubicBezTo>
                      <a:pt x="4908" y="1004"/>
                      <a:pt x="4474" y="753"/>
                      <a:pt x="4177" y="594"/>
                    </a:cubicBezTo>
                    <a:lnTo>
                      <a:pt x="4177" y="594"/>
                    </a:lnTo>
                    <a:lnTo>
                      <a:pt x="4223" y="639"/>
                    </a:lnTo>
                    <a:lnTo>
                      <a:pt x="4154" y="594"/>
                    </a:lnTo>
                    <a:lnTo>
                      <a:pt x="3926" y="457"/>
                    </a:lnTo>
                    <a:cubicBezTo>
                      <a:pt x="3812" y="388"/>
                      <a:pt x="3675" y="320"/>
                      <a:pt x="3538" y="274"/>
                    </a:cubicBezTo>
                    <a:cubicBezTo>
                      <a:pt x="3401" y="206"/>
                      <a:pt x="3264" y="160"/>
                      <a:pt x="3127" y="114"/>
                    </a:cubicBezTo>
                    <a:cubicBezTo>
                      <a:pt x="2945" y="69"/>
                      <a:pt x="2762" y="23"/>
                      <a:pt x="2602" y="23"/>
                    </a:cubicBezTo>
                    <a:cubicBezTo>
                      <a:pt x="2534" y="0"/>
                      <a:pt x="2465" y="0"/>
                      <a:pt x="2374"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399" name="Google Shape;399;p23"/>
              <p:cNvSpPr/>
              <p:nvPr/>
            </p:nvSpPr>
            <p:spPr>
              <a:xfrm>
                <a:off x="5144481" y="598886"/>
                <a:ext cx="46924" cy="42843"/>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0" name="Google Shape;400;p23"/>
              <p:cNvSpPr/>
              <p:nvPr/>
            </p:nvSpPr>
            <p:spPr>
              <a:xfrm>
                <a:off x="5162375" y="358265"/>
                <a:ext cx="43843" cy="48519"/>
              </a:xfrm>
              <a:custGeom>
                <a:avLst/>
                <a:gdLst/>
                <a:ahLst/>
                <a:cxnLst/>
                <a:rect l="l" t="t" r="r" b="b"/>
                <a:pathLst>
                  <a:path w="1622" h="1795" extrusionOk="0">
                    <a:moveTo>
                      <a:pt x="229" y="0"/>
                    </a:moveTo>
                    <a:cubicBezTo>
                      <a:pt x="206" y="0"/>
                      <a:pt x="160" y="23"/>
                      <a:pt x="138" y="23"/>
                    </a:cubicBezTo>
                    <a:cubicBezTo>
                      <a:pt x="46" y="69"/>
                      <a:pt x="1" y="183"/>
                      <a:pt x="46" y="297"/>
                    </a:cubicBezTo>
                    <a:cubicBezTo>
                      <a:pt x="92" y="434"/>
                      <a:pt x="160" y="571"/>
                      <a:pt x="229" y="708"/>
                    </a:cubicBezTo>
                    <a:cubicBezTo>
                      <a:pt x="320" y="891"/>
                      <a:pt x="412" y="1050"/>
                      <a:pt x="548" y="1210"/>
                    </a:cubicBezTo>
                    <a:cubicBezTo>
                      <a:pt x="640" y="1324"/>
                      <a:pt x="754" y="1415"/>
                      <a:pt x="868" y="1530"/>
                    </a:cubicBezTo>
                    <a:cubicBezTo>
                      <a:pt x="982" y="1621"/>
                      <a:pt x="1142" y="1712"/>
                      <a:pt x="1302" y="1781"/>
                    </a:cubicBezTo>
                    <a:cubicBezTo>
                      <a:pt x="1326" y="1790"/>
                      <a:pt x="1350" y="1795"/>
                      <a:pt x="1374" y="1795"/>
                    </a:cubicBezTo>
                    <a:cubicBezTo>
                      <a:pt x="1461" y="1795"/>
                      <a:pt x="1540" y="1733"/>
                      <a:pt x="1576" y="1644"/>
                    </a:cubicBezTo>
                    <a:cubicBezTo>
                      <a:pt x="1621" y="1530"/>
                      <a:pt x="1576" y="1415"/>
                      <a:pt x="1461" y="1370"/>
                    </a:cubicBezTo>
                    <a:cubicBezTo>
                      <a:pt x="1416" y="1347"/>
                      <a:pt x="1347" y="1324"/>
                      <a:pt x="1302" y="1301"/>
                    </a:cubicBezTo>
                    <a:cubicBezTo>
                      <a:pt x="1188" y="1233"/>
                      <a:pt x="1051" y="1142"/>
                      <a:pt x="959" y="1027"/>
                    </a:cubicBezTo>
                    <a:cubicBezTo>
                      <a:pt x="845" y="936"/>
                      <a:pt x="754" y="822"/>
                      <a:pt x="663" y="685"/>
                    </a:cubicBezTo>
                    <a:cubicBezTo>
                      <a:pt x="571" y="525"/>
                      <a:pt x="480" y="320"/>
                      <a:pt x="412" y="114"/>
                    </a:cubicBezTo>
                    <a:cubicBezTo>
                      <a:pt x="366" y="46"/>
                      <a:pt x="297" y="0"/>
                      <a:pt x="229" y="0"/>
                    </a:cubicBezTo>
                    <a:close/>
                  </a:path>
                </a:pathLst>
              </a:custGeom>
              <a:solidFill>
                <a:srgbClr val="FFFFFF">
                  <a:alpha val="5313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1" name="Google Shape;401;p23"/>
              <p:cNvSpPr/>
              <p:nvPr/>
            </p:nvSpPr>
            <p:spPr>
              <a:xfrm>
                <a:off x="5102531" y="298420"/>
                <a:ext cx="69143" cy="128690"/>
              </a:xfrm>
              <a:custGeom>
                <a:avLst/>
                <a:gdLst/>
                <a:ahLst/>
                <a:cxnLst/>
                <a:rect l="l" t="t" r="r" b="b"/>
                <a:pathLst>
                  <a:path w="2558" h="4761" extrusionOk="0">
                    <a:moveTo>
                      <a:pt x="571" y="0"/>
                    </a:moveTo>
                    <a:cubicBezTo>
                      <a:pt x="480" y="0"/>
                      <a:pt x="366" y="23"/>
                      <a:pt x="297" y="92"/>
                    </a:cubicBezTo>
                    <a:cubicBezTo>
                      <a:pt x="183" y="183"/>
                      <a:pt x="160" y="274"/>
                      <a:pt x="138" y="388"/>
                    </a:cubicBezTo>
                    <a:cubicBezTo>
                      <a:pt x="92" y="594"/>
                      <a:pt x="46" y="776"/>
                      <a:pt x="23" y="982"/>
                    </a:cubicBezTo>
                    <a:cubicBezTo>
                      <a:pt x="1" y="1187"/>
                      <a:pt x="23" y="1393"/>
                      <a:pt x="46" y="1598"/>
                    </a:cubicBezTo>
                    <a:cubicBezTo>
                      <a:pt x="46" y="1781"/>
                      <a:pt x="69" y="1963"/>
                      <a:pt x="92" y="2146"/>
                    </a:cubicBezTo>
                    <a:cubicBezTo>
                      <a:pt x="138" y="2351"/>
                      <a:pt x="206" y="2580"/>
                      <a:pt x="275" y="2785"/>
                    </a:cubicBezTo>
                    <a:cubicBezTo>
                      <a:pt x="389" y="3173"/>
                      <a:pt x="594" y="3515"/>
                      <a:pt x="799" y="3858"/>
                    </a:cubicBezTo>
                    <a:cubicBezTo>
                      <a:pt x="914" y="4040"/>
                      <a:pt x="1051" y="4200"/>
                      <a:pt x="1210" y="4360"/>
                    </a:cubicBezTo>
                    <a:cubicBezTo>
                      <a:pt x="1393" y="4520"/>
                      <a:pt x="1576" y="4611"/>
                      <a:pt x="1804" y="4725"/>
                    </a:cubicBezTo>
                    <a:cubicBezTo>
                      <a:pt x="1859" y="4750"/>
                      <a:pt x="1919" y="4761"/>
                      <a:pt x="1979" y="4761"/>
                    </a:cubicBezTo>
                    <a:cubicBezTo>
                      <a:pt x="2145" y="4761"/>
                      <a:pt x="2314" y="4676"/>
                      <a:pt x="2397" y="4542"/>
                    </a:cubicBezTo>
                    <a:cubicBezTo>
                      <a:pt x="2557" y="4337"/>
                      <a:pt x="2534" y="3972"/>
                      <a:pt x="2283" y="3835"/>
                    </a:cubicBezTo>
                    <a:cubicBezTo>
                      <a:pt x="2123" y="3721"/>
                      <a:pt x="1986" y="3607"/>
                      <a:pt x="1849" y="3493"/>
                    </a:cubicBezTo>
                    <a:cubicBezTo>
                      <a:pt x="1690" y="3310"/>
                      <a:pt x="1553" y="3127"/>
                      <a:pt x="1439" y="2945"/>
                    </a:cubicBezTo>
                    <a:cubicBezTo>
                      <a:pt x="1279" y="2694"/>
                      <a:pt x="1165" y="2420"/>
                      <a:pt x="1096" y="2169"/>
                    </a:cubicBezTo>
                    <a:cubicBezTo>
                      <a:pt x="1005" y="1826"/>
                      <a:pt x="959" y="1484"/>
                      <a:pt x="936" y="1164"/>
                    </a:cubicBezTo>
                    <a:cubicBezTo>
                      <a:pt x="936" y="936"/>
                      <a:pt x="982" y="708"/>
                      <a:pt x="1028" y="502"/>
                    </a:cubicBezTo>
                    <a:cubicBezTo>
                      <a:pt x="1073" y="388"/>
                      <a:pt x="1005" y="251"/>
                      <a:pt x="936" y="160"/>
                    </a:cubicBezTo>
                    <a:cubicBezTo>
                      <a:pt x="868" y="69"/>
                      <a:pt x="754" y="0"/>
                      <a:pt x="640" y="0"/>
                    </a:cubicBezTo>
                    <a:close/>
                  </a:path>
                </a:pathLst>
              </a:custGeom>
              <a:solidFill>
                <a:srgbClr val="FFFFFF">
                  <a:alpha val="5313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2" name="Google Shape;402;p23"/>
              <p:cNvSpPr/>
              <p:nvPr/>
            </p:nvSpPr>
            <p:spPr>
              <a:xfrm>
                <a:off x="4900779" y="205248"/>
                <a:ext cx="97524" cy="9360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3" name="Google Shape;403;p23"/>
              <p:cNvSpPr/>
              <p:nvPr/>
            </p:nvSpPr>
            <p:spPr>
              <a:xfrm>
                <a:off x="4896454" y="199085"/>
                <a:ext cx="106768" cy="105931"/>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4" name="Google Shape;404;p23"/>
              <p:cNvSpPr/>
              <p:nvPr/>
            </p:nvSpPr>
            <p:spPr>
              <a:xfrm>
                <a:off x="5072906" y="262011"/>
                <a:ext cx="182047" cy="196616"/>
              </a:xfrm>
              <a:custGeom>
                <a:avLst/>
                <a:gdLst/>
                <a:ahLst/>
                <a:cxnLst/>
                <a:rect l="l" t="t" r="r" b="b"/>
                <a:pathLst>
                  <a:path w="6735" h="7274" extrusionOk="0">
                    <a:moveTo>
                      <a:pt x="1759" y="492"/>
                    </a:moveTo>
                    <a:cubicBezTo>
                      <a:pt x="1751" y="495"/>
                      <a:pt x="1743" y="499"/>
                      <a:pt x="1736" y="503"/>
                    </a:cubicBezTo>
                    <a:lnTo>
                      <a:pt x="1759" y="503"/>
                    </a:lnTo>
                    <a:cubicBezTo>
                      <a:pt x="1759" y="498"/>
                      <a:pt x="1759" y="495"/>
                      <a:pt x="1759" y="492"/>
                    </a:cubicBezTo>
                    <a:close/>
                    <a:moveTo>
                      <a:pt x="2051" y="6210"/>
                    </a:moveTo>
                    <a:cubicBezTo>
                      <a:pt x="2060" y="6217"/>
                      <a:pt x="2069" y="6225"/>
                      <a:pt x="2078" y="6232"/>
                    </a:cubicBezTo>
                    <a:cubicBezTo>
                      <a:pt x="2064" y="6217"/>
                      <a:pt x="2058" y="6212"/>
                      <a:pt x="2051" y="6210"/>
                    </a:cubicBezTo>
                    <a:close/>
                    <a:moveTo>
                      <a:pt x="4452" y="6917"/>
                    </a:moveTo>
                    <a:lnTo>
                      <a:pt x="4452" y="6917"/>
                    </a:lnTo>
                    <a:cubicBezTo>
                      <a:pt x="4452" y="6917"/>
                      <a:pt x="4447" y="6917"/>
                      <a:pt x="4440" y="6919"/>
                    </a:cubicBezTo>
                    <a:lnTo>
                      <a:pt x="4440" y="6919"/>
                    </a:lnTo>
                    <a:cubicBezTo>
                      <a:pt x="4444" y="6918"/>
                      <a:pt x="4448" y="6917"/>
                      <a:pt x="4452" y="6917"/>
                    </a:cubicBezTo>
                    <a:close/>
                    <a:moveTo>
                      <a:pt x="2623" y="317"/>
                    </a:moveTo>
                    <a:cubicBezTo>
                      <a:pt x="2766" y="317"/>
                      <a:pt x="2905" y="330"/>
                      <a:pt x="3037" y="343"/>
                    </a:cubicBezTo>
                    <a:cubicBezTo>
                      <a:pt x="3311" y="389"/>
                      <a:pt x="3585" y="457"/>
                      <a:pt x="3836" y="571"/>
                    </a:cubicBezTo>
                    <a:cubicBezTo>
                      <a:pt x="4132" y="685"/>
                      <a:pt x="4429" y="868"/>
                      <a:pt x="4703" y="1073"/>
                    </a:cubicBezTo>
                    <a:cubicBezTo>
                      <a:pt x="4977" y="1302"/>
                      <a:pt x="5251" y="1553"/>
                      <a:pt x="5479" y="1849"/>
                    </a:cubicBezTo>
                    <a:cubicBezTo>
                      <a:pt x="5479" y="1849"/>
                      <a:pt x="5479" y="1849"/>
                      <a:pt x="5479" y="1849"/>
                    </a:cubicBezTo>
                    <a:lnTo>
                      <a:pt x="5479" y="1849"/>
                    </a:lnTo>
                    <a:cubicBezTo>
                      <a:pt x="5479" y="1865"/>
                      <a:pt x="5489" y="1870"/>
                      <a:pt x="5496" y="1871"/>
                    </a:cubicBezTo>
                    <a:lnTo>
                      <a:pt x="5496" y="1871"/>
                    </a:lnTo>
                    <a:cubicBezTo>
                      <a:pt x="5490" y="1864"/>
                      <a:pt x="5485" y="1857"/>
                      <a:pt x="5479" y="1849"/>
                    </a:cubicBezTo>
                    <a:lnTo>
                      <a:pt x="5479" y="1849"/>
                    </a:lnTo>
                    <a:lnTo>
                      <a:pt x="5502" y="1872"/>
                    </a:lnTo>
                    <a:cubicBezTo>
                      <a:pt x="5502" y="1872"/>
                      <a:pt x="5499" y="1872"/>
                      <a:pt x="5496" y="1871"/>
                    </a:cubicBezTo>
                    <a:lnTo>
                      <a:pt x="5496" y="1871"/>
                    </a:lnTo>
                    <a:cubicBezTo>
                      <a:pt x="5717" y="2163"/>
                      <a:pt x="5917" y="2498"/>
                      <a:pt x="6073" y="2854"/>
                    </a:cubicBezTo>
                    <a:cubicBezTo>
                      <a:pt x="6209" y="3196"/>
                      <a:pt x="6301" y="3538"/>
                      <a:pt x="6369" y="3904"/>
                    </a:cubicBezTo>
                    <a:cubicBezTo>
                      <a:pt x="6392" y="4200"/>
                      <a:pt x="6415" y="4497"/>
                      <a:pt x="6369" y="4794"/>
                    </a:cubicBezTo>
                    <a:cubicBezTo>
                      <a:pt x="6324" y="5068"/>
                      <a:pt x="6278" y="5319"/>
                      <a:pt x="6164" y="5570"/>
                    </a:cubicBezTo>
                    <a:cubicBezTo>
                      <a:pt x="6073" y="5775"/>
                      <a:pt x="5981" y="5935"/>
                      <a:pt x="5867" y="6095"/>
                    </a:cubicBezTo>
                    <a:cubicBezTo>
                      <a:pt x="5730" y="6255"/>
                      <a:pt x="5616" y="6392"/>
                      <a:pt x="5456" y="6506"/>
                    </a:cubicBezTo>
                    <a:cubicBezTo>
                      <a:pt x="5296" y="6620"/>
                      <a:pt x="5160" y="6688"/>
                      <a:pt x="4977" y="6780"/>
                    </a:cubicBezTo>
                    <a:cubicBezTo>
                      <a:pt x="4794" y="6848"/>
                      <a:pt x="4612" y="6894"/>
                      <a:pt x="4406" y="6939"/>
                    </a:cubicBezTo>
                    <a:cubicBezTo>
                      <a:pt x="4419" y="6927"/>
                      <a:pt x="4431" y="6921"/>
                      <a:pt x="4440" y="6919"/>
                    </a:cubicBezTo>
                    <a:lnTo>
                      <a:pt x="4440" y="6919"/>
                    </a:lnTo>
                    <a:cubicBezTo>
                      <a:pt x="4318" y="6940"/>
                      <a:pt x="4197" y="6951"/>
                      <a:pt x="4072" y="6951"/>
                    </a:cubicBezTo>
                    <a:cubicBezTo>
                      <a:pt x="3944" y="6951"/>
                      <a:pt x="3813" y="6939"/>
                      <a:pt x="3676" y="6917"/>
                    </a:cubicBezTo>
                    <a:cubicBezTo>
                      <a:pt x="3402" y="6871"/>
                      <a:pt x="3128" y="6803"/>
                      <a:pt x="2877" y="6688"/>
                    </a:cubicBezTo>
                    <a:cubicBezTo>
                      <a:pt x="2580" y="6551"/>
                      <a:pt x="2306" y="6392"/>
                      <a:pt x="2032" y="6209"/>
                    </a:cubicBezTo>
                    <a:cubicBezTo>
                      <a:pt x="2041" y="6209"/>
                      <a:pt x="2046" y="6209"/>
                      <a:pt x="2051" y="6210"/>
                    </a:cubicBezTo>
                    <a:lnTo>
                      <a:pt x="2051" y="6210"/>
                    </a:lnTo>
                    <a:cubicBezTo>
                      <a:pt x="1743" y="5965"/>
                      <a:pt x="1478" y="5698"/>
                      <a:pt x="1256" y="5410"/>
                    </a:cubicBezTo>
                    <a:cubicBezTo>
                      <a:pt x="1005" y="5091"/>
                      <a:pt x="823" y="4771"/>
                      <a:pt x="663" y="4406"/>
                    </a:cubicBezTo>
                    <a:cubicBezTo>
                      <a:pt x="617" y="4292"/>
                      <a:pt x="572" y="4155"/>
                      <a:pt x="526" y="4041"/>
                    </a:cubicBezTo>
                    <a:cubicBezTo>
                      <a:pt x="526" y="4018"/>
                      <a:pt x="503" y="3995"/>
                      <a:pt x="503" y="3972"/>
                    </a:cubicBezTo>
                    <a:cubicBezTo>
                      <a:pt x="503" y="3949"/>
                      <a:pt x="503" y="3927"/>
                      <a:pt x="480" y="3904"/>
                    </a:cubicBezTo>
                    <a:cubicBezTo>
                      <a:pt x="435" y="3721"/>
                      <a:pt x="389" y="3516"/>
                      <a:pt x="366" y="3333"/>
                    </a:cubicBezTo>
                    <a:cubicBezTo>
                      <a:pt x="366" y="3265"/>
                      <a:pt x="343" y="3219"/>
                      <a:pt x="343" y="3150"/>
                    </a:cubicBezTo>
                    <a:cubicBezTo>
                      <a:pt x="343" y="2899"/>
                      <a:pt x="343" y="2648"/>
                      <a:pt x="366" y="2397"/>
                    </a:cubicBezTo>
                    <a:cubicBezTo>
                      <a:pt x="366" y="2352"/>
                      <a:pt x="389" y="2306"/>
                      <a:pt x="389" y="2260"/>
                    </a:cubicBezTo>
                    <a:cubicBezTo>
                      <a:pt x="389" y="2260"/>
                      <a:pt x="389" y="2260"/>
                      <a:pt x="389" y="2237"/>
                    </a:cubicBezTo>
                    <a:cubicBezTo>
                      <a:pt x="389" y="2237"/>
                      <a:pt x="412" y="2237"/>
                      <a:pt x="412" y="2215"/>
                    </a:cubicBezTo>
                    <a:cubicBezTo>
                      <a:pt x="412" y="2215"/>
                      <a:pt x="412" y="2192"/>
                      <a:pt x="412" y="2192"/>
                    </a:cubicBezTo>
                    <a:cubicBezTo>
                      <a:pt x="412" y="2192"/>
                      <a:pt x="412" y="2192"/>
                      <a:pt x="412" y="2169"/>
                    </a:cubicBezTo>
                    <a:cubicBezTo>
                      <a:pt x="458" y="2009"/>
                      <a:pt x="503" y="1849"/>
                      <a:pt x="572" y="1690"/>
                    </a:cubicBezTo>
                    <a:cubicBezTo>
                      <a:pt x="594" y="1621"/>
                      <a:pt x="617" y="1576"/>
                      <a:pt x="640" y="1530"/>
                    </a:cubicBezTo>
                    <a:cubicBezTo>
                      <a:pt x="640" y="1507"/>
                      <a:pt x="663" y="1507"/>
                      <a:pt x="663" y="1507"/>
                    </a:cubicBezTo>
                    <a:cubicBezTo>
                      <a:pt x="663" y="1484"/>
                      <a:pt x="663" y="1484"/>
                      <a:pt x="663" y="1484"/>
                    </a:cubicBezTo>
                    <a:cubicBezTo>
                      <a:pt x="663" y="1484"/>
                      <a:pt x="663" y="1484"/>
                      <a:pt x="686" y="1461"/>
                    </a:cubicBezTo>
                    <a:cubicBezTo>
                      <a:pt x="686" y="1439"/>
                      <a:pt x="686" y="1439"/>
                      <a:pt x="686" y="1439"/>
                    </a:cubicBezTo>
                    <a:cubicBezTo>
                      <a:pt x="709" y="1439"/>
                      <a:pt x="709" y="1416"/>
                      <a:pt x="709" y="1416"/>
                    </a:cubicBezTo>
                    <a:cubicBezTo>
                      <a:pt x="709" y="1416"/>
                      <a:pt x="709" y="1416"/>
                      <a:pt x="709" y="1393"/>
                    </a:cubicBezTo>
                    <a:cubicBezTo>
                      <a:pt x="709" y="1393"/>
                      <a:pt x="731" y="1393"/>
                      <a:pt x="731" y="1370"/>
                    </a:cubicBezTo>
                    <a:cubicBezTo>
                      <a:pt x="731" y="1370"/>
                      <a:pt x="754" y="1347"/>
                      <a:pt x="754" y="1347"/>
                    </a:cubicBezTo>
                    <a:cubicBezTo>
                      <a:pt x="800" y="1279"/>
                      <a:pt x="823" y="1233"/>
                      <a:pt x="868" y="1165"/>
                    </a:cubicBezTo>
                    <a:cubicBezTo>
                      <a:pt x="982" y="1028"/>
                      <a:pt x="1119" y="891"/>
                      <a:pt x="1256" y="777"/>
                    </a:cubicBezTo>
                    <a:cubicBezTo>
                      <a:pt x="1302" y="754"/>
                      <a:pt x="1325" y="731"/>
                      <a:pt x="1348" y="708"/>
                    </a:cubicBezTo>
                    <a:cubicBezTo>
                      <a:pt x="1485" y="617"/>
                      <a:pt x="1599" y="548"/>
                      <a:pt x="1736" y="503"/>
                    </a:cubicBezTo>
                    <a:cubicBezTo>
                      <a:pt x="1759" y="480"/>
                      <a:pt x="1759" y="480"/>
                      <a:pt x="1759" y="480"/>
                    </a:cubicBezTo>
                    <a:cubicBezTo>
                      <a:pt x="1759" y="480"/>
                      <a:pt x="1759" y="480"/>
                      <a:pt x="1759" y="492"/>
                    </a:cubicBezTo>
                    <a:lnTo>
                      <a:pt x="1759" y="492"/>
                    </a:lnTo>
                    <a:cubicBezTo>
                      <a:pt x="1890" y="429"/>
                      <a:pt x="2041" y="387"/>
                      <a:pt x="2192" y="366"/>
                    </a:cubicBezTo>
                    <a:cubicBezTo>
                      <a:pt x="2192" y="366"/>
                      <a:pt x="2215" y="366"/>
                      <a:pt x="2215" y="343"/>
                    </a:cubicBezTo>
                    <a:lnTo>
                      <a:pt x="2306" y="343"/>
                    </a:lnTo>
                    <a:cubicBezTo>
                      <a:pt x="2412" y="324"/>
                      <a:pt x="2519" y="317"/>
                      <a:pt x="2623" y="317"/>
                    </a:cubicBezTo>
                    <a:close/>
                    <a:moveTo>
                      <a:pt x="2329" y="1"/>
                    </a:moveTo>
                    <a:cubicBezTo>
                      <a:pt x="2238" y="23"/>
                      <a:pt x="2147" y="46"/>
                      <a:pt x="2055" y="46"/>
                    </a:cubicBezTo>
                    <a:cubicBezTo>
                      <a:pt x="1941" y="69"/>
                      <a:pt x="1827" y="115"/>
                      <a:pt x="1736" y="160"/>
                    </a:cubicBezTo>
                    <a:cubicBezTo>
                      <a:pt x="1622" y="183"/>
                      <a:pt x="1507" y="252"/>
                      <a:pt x="1393" y="297"/>
                    </a:cubicBezTo>
                    <a:cubicBezTo>
                      <a:pt x="1211" y="411"/>
                      <a:pt x="1051" y="526"/>
                      <a:pt x="891" y="663"/>
                    </a:cubicBezTo>
                    <a:cubicBezTo>
                      <a:pt x="709" y="822"/>
                      <a:pt x="572" y="1028"/>
                      <a:pt x="435" y="1210"/>
                    </a:cubicBezTo>
                    <a:cubicBezTo>
                      <a:pt x="435" y="1210"/>
                      <a:pt x="435" y="1233"/>
                      <a:pt x="435" y="1233"/>
                    </a:cubicBezTo>
                    <a:cubicBezTo>
                      <a:pt x="435" y="1233"/>
                      <a:pt x="435" y="1233"/>
                      <a:pt x="412" y="1256"/>
                    </a:cubicBezTo>
                    <a:cubicBezTo>
                      <a:pt x="321" y="1439"/>
                      <a:pt x="229" y="1621"/>
                      <a:pt x="184" y="1804"/>
                    </a:cubicBezTo>
                    <a:cubicBezTo>
                      <a:pt x="184" y="1804"/>
                      <a:pt x="161" y="1827"/>
                      <a:pt x="161" y="1849"/>
                    </a:cubicBezTo>
                    <a:cubicBezTo>
                      <a:pt x="138" y="1918"/>
                      <a:pt x="115" y="1964"/>
                      <a:pt x="115" y="2032"/>
                    </a:cubicBezTo>
                    <a:cubicBezTo>
                      <a:pt x="69" y="2215"/>
                      <a:pt x="47" y="2374"/>
                      <a:pt x="24" y="2557"/>
                    </a:cubicBezTo>
                    <a:cubicBezTo>
                      <a:pt x="1" y="2762"/>
                      <a:pt x="1" y="2968"/>
                      <a:pt x="24" y="3173"/>
                    </a:cubicBezTo>
                    <a:cubicBezTo>
                      <a:pt x="47" y="3402"/>
                      <a:pt x="92" y="3630"/>
                      <a:pt x="138" y="3858"/>
                    </a:cubicBezTo>
                    <a:cubicBezTo>
                      <a:pt x="161" y="3949"/>
                      <a:pt x="184" y="4063"/>
                      <a:pt x="229" y="4155"/>
                    </a:cubicBezTo>
                    <a:cubicBezTo>
                      <a:pt x="298" y="4383"/>
                      <a:pt x="389" y="4588"/>
                      <a:pt x="480" y="4794"/>
                    </a:cubicBezTo>
                    <a:cubicBezTo>
                      <a:pt x="594" y="5045"/>
                      <a:pt x="754" y="5273"/>
                      <a:pt x="914" y="5501"/>
                    </a:cubicBezTo>
                    <a:cubicBezTo>
                      <a:pt x="914" y="5501"/>
                      <a:pt x="914" y="5524"/>
                      <a:pt x="937" y="5524"/>
                    </a:cubicBezTo>
                    <a:cubicBezTo>
                      <a:pt x="1097" y="5753"/>
                      <a:pt x="1279" y="5958"/>
                      <a:pt x="1485" y="6141"/>
                    </a:cubicBezTo>
                    <a:cubicBezTo>
                      <a:pt x="1485" y="6163"/>
                      <a:pt x="1507" y="6186"/>
                      <a:pt x="1530" y="6209"/>
                    </a:cubicBezTo>
                    <a:lnTo>
                      <a:pt x="1553" y="6209"/>
                    </a:lnTo>
                    <a:cubicBezTo>
                      <a:pt x="1622" y="6278"/>
                      <a:pt x="1713" y="6346"/>
                      <a:pt x="1804" y="6414"/>
                    </a:cubicBezTo>
                    <a:cubicBezTo>
                      <a:pt x="2169" y="6711"/>
                      <a:pt x="2603" y="6962"/>
                      <a:pt x="3060" y="7099"/>
                    </a:cubicBezTo>
                    <a:cubicBezTo>
                      <a:pt x="3265" y="7191"/>
                      <a:pt x="3493" y="7236"/>
                      <a:pt x="3722" y="7259"/>
                    </a:cubicBezTo>
                    <a:cubicBezTo>
                      <a:pt x="3826" y="7268"/>
                      <a:pt x="3933" y="7274"/>
                      <a:pt x="4042" y="7274"/>
                    </a:cubicBezTo>
                    <a:cubicBezTo>
                      <a:pt x="4196" y="7274"/>
                      <a:pt x="4351" y="7263"/>
                      <a:pt x="4498" y="7236"/>
                    </a:cubicBezTo>
                    <a:cubicBezTo>
                      <a:pt x="4726" y="7213"/>
                      <a:pt x="4931" y="7145"/>
                      <a:pt x="5137" y="7054"/>
                    </a:cubicBezTo>
                    <a:cubicBezTo>
                      <a:pt x="5251" y="7008"/>
                      <a:pt x="5342" y="6962"/>
                      <a:pt x="5433" y="6894"/>
                    </a:cubicBezTo>
                    <a:cubicBezTo>
                      <a:pt x="5548" y="6848"/>
                      <a:pt x="5662" y="6757"/>
                      <a:pt x="5753" y="6688"/>
                    </a:cubicBezTo>
                    <a:cubicBezTo>
                      <a:pt x="5913" y="6551"/>
                      <a:pt x="6050" y="6369"/>
                      <a:pt x="6187" y="6209"/>
                    </a:cubicBezTo>
                    <a:cubicBezTo>
                      <a:pt x="6324" y="6004"/>
                      <a:pt x="6438" y="5798"/>
                      <a:pt x="6529" y="5570"/>
                    </a:cubicBezTo>
                    <a:cubicBezTo>
                      <a:pt x="6598" y="5342"/>
                      <a:pt x="6666" y="5113"/>
                      <a:pt x="6689" y="4885"/>
                    </a:cubicBezTo>
                    <a:cubicBezTo>
                      <a:pt x="6712" y="4634"/>
                      <a:pt x="6734" y="4360"/>
                      <a:pt x="6712" y="4109"/>
                    </a:cubicBezTo>
                    <a:cubicBezTo>
                      <a:pt x="6666" y="3630"/>
                      <a:pt x="6552" y="3173"/>
                      <a:pt x="6369" y="2740"/>
                    </a:cubicBezTo>
                    <a:cubicBezTo>
                      <a:pt x="6278" y="2534"/>
                      <a:pt x="6187" y="2329"/>
                      <a:pt x="6073" y="2123"/>
                    </a:cubicBezTo>
                    <a:cubicBezTo>
                      <a:pt x="5936" y="1941"/>
                      <a:pt x="5799" y="1735"/>
                      <a:pt x="5662" y="1553"/>
                    </a:cubicBezTo>
                    <a:cubicBezTo>
                      <a:pt x="5365" y="1187"/>
                      <a:pt x="5000" y="845"/>
                      <a:pt x="4589" y="594"/>
                    </a:cubicBezTo>
                    <a:cubicBezTo>
                      <a:pt x="4178" y="320"/>
                      <a:pt x="3699" y="138"/>
                      <a:pt x="3219" y="46"/>
                    </a:cubicBezTo>
                    <a:cubicBezTo>
                      <a:pt x="3060" y="1"/>
                      <a:pt x="2900" y="1"/>
                      <a:pt x="2740"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5" name="Google Shape;405;p23"/>
              <p:cNvSpPr/>
              <p:nvPr/>
            </p:nvSpPr>
            <p:spPr>
              <a:xfrm>
                <a:off x="5140156" y="591480"/>
                <a:ext cx="55574" cy="55547"/>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6" name="Google Shape;406;p23"/>
              <p:cNvSpPr/>
              <p:nvPr/>
            </p:nvSpPr>
            <p:spPr>
              <a:xfrm>
                <a:off x="4916835" y="388484"/>
                <a:ext cx="59871" cy="54033"/>
              </a:xfrm>
              <a:custGeom>
                <a:avLst/>
                <a:gdLst/>
                <a:ahLst/>
                <a:cxnLst/>
                <a:rect l="l" t="t" r="r" b="b"/>
                <a:pathLst>
                  <a:path w="2215" h="1999" extrusionOk="0">
                    <a:moveTo>
                      <a:pt x="1438" y="320"/>
                    </a:moveTo>
                    <a:cubicBezTo>
                      <a:pt x="1484" y="343"/>
                      <a:pt x="1552" y="343"/>
                      <a:pt x="1598" y="366"/>
                    </a:cubicBezTo>
                    <a:cubicBezTo>
                      <a:pt x="1621" y="389"/>
                      <a:pt x="1666" y="412"/>
                      <a:pt x="1712" y="434"/>
                    </a:cubicBezTo>
                    <a:cubicBezTo>
                      <a:pt x="1735" y="457"/>
                      <a:pt x="1758" y="480"/>
                      <a:pt x="1758" y="503"/>
                    </a:cubicBezTo>
                    <a:cubicBezTo>
                      <a:pt x="1803" y="526"/>
                      <a:pt x="1826" y="571"/>
                      <a:pt x="1826" y="617"/>
                    </a:cubicBezTo>
                    <a:cubicBezTo>
                      <a:pt x="1849" y="663"/>
                      <a:pt x="1849" y="686"/>
                      <a:pt x="1872" y="731"/>
                    </a:cubicBezTo>
                    <a:cubicBezTo>
                      <a:pt x="1872" y="777"/>
                      <a:pt x="1872" y="822"/>
                      <a:pt x="1872" y="891"/>
                    </a:cubicBezTo>
                    <a:cubicBezTo>
                      <a:pt x="1849" y="937"/>
                      <a:pt x="1826" y="982"/>
                      <a:pt x="1826" y="1051"/>
                    </a:cubicBezTo>
                    <a:cubicBezTo>
                      <a:pt x="1781" y="1119"/>
                      <a:pt x="1735" y="1188"/>
                      <a:pt x="1689" y="1256"/>
                    </a:cubicBezTo>
                    <a:cubicBezTo>
                      <a:pt x="1621" y="1325"/>
                      <a:pt x="1575" y="1393"/>
                      <a:pt x="1507" y="1439"/>
                    </a:cubicBezTo>
                    <a:cubicBezTo>
                      <a:pt x="1415" y="1507"/>
                      <a:pt x="1347" y="1553"/>
                      <a:pt x="1256" y="1599"/>
                    </a:cubicBezTo>
                    <a:cubicBezTo>
                      <a:pt x="1164" y="1621"/>
                      <a:pt x="1096" y="1644"/>
                      <a:pt x="1005" y="1667"/>
                    </a:cubicBezTo>
                    <a:lnTo>
                      <a:pt x="776" y="1667"/>
                    </a:lnTo>
                    <a:cubicBezTo>
                      <a:pt x="731" y="1667"/>
                      <a:pt x="662" y="1644"/>
                      <a:pt x="616" y="1621"/>
                    </a:cubicBezTo>
                    <a:cubicBezTo>
                      <a:pt x="594" y="1599"/>
                      <a:pt x="548" y="1599"/>
                      <a:pt x="525" y="1576"/>
                    </a:cubicBezTo>
                    <a:cubicBezTo>
                      <a:pt x="480" y="1553"/>
                      <a:pt x="457" y="1507"/>
                      <a:pt x="434" y="1484"/>
                    </a:cubicBezTo>
                    <a:cubicBezTo>
                      <a:pt x="411" y="1462"/>
                      <a:pt x="388" y="1416"/>
                      <a:pt x="365" y="1393"/>
                    </a:cubicBezTo>
                    <a:cubicBezTo>
                      <a:pt x="365" y="1347"/>
                      <a:pt x="343" y="1302"/>
                      <a:pt x="343" y="1256"/>
                    </a:cubicBezTo>
                    <a:cubicBezTo>
                      <a:pt x="343" y="1210"/>
                      <a:pt x="343" y="1165"/>
                      <a:pt x="343" y="1142"/>
                    </a:cubicBezTo>
                    <a:cubicBezTo>
                      <a:pt x="365" y="1074"/>
                      <a:pt x="365" y="1005"/>
                      <a:pt x="388" y="937"/>
                    </a:cubicBezTo>
                    <a:cubicBezTo>
                      <a:pt x="434" y="868"/>
                      <a:pt x="480" y="800"/>
                      <a:pt x="525" y="731"/>
                    </a:cubicBezTo>
                    <a:cubicBezTo>
                      <a:pt x="571" y="663"/>
                      <a:pt x="639" y="594"/>
                      <a:pt x="708" y="549"/>
                    </a:cubicBezTo>
                    <a:cubicBezTo>
                      <a:pt x="799" y="480"/>
                      <a:pt x="868" y="434"/>
                      <a:pt x="959" y="389"/>
                    </a:cubicBezTo>
                    <a:cubicBezTo>
                      <a:pt x="1050" y="366"/>
                      <a:pt x="1119" y="343"/>
                      <a:pt x="1210" y="320"/>
                    </a:cubicBezTo>
                    <a:close/>
                    <a:moveTo>
                      <a:pt x="1141" y="1"/>
                    </a:moveTo>
                    <a:cubicBezTo>
                      <a:pt x="1119" y="24"/>
                      <a:pt x="1096" y="24"/>
                      <a:pt x="1073" y="24"/>
                    </a:cubicBezTo>
                    <a:lnTo>
                      <a:pt x="1050" y="24"/>
                    </a:lnTo>
                    <a:cubicBezTo>
                      <a:pt x="1027" y="24"/>
                      <a:pt x="1027" y="46"/>
                      <a:pt x="1005" y="46"/>
                    </a:cubicBezTo>
                    <a:cubicBezTo>
                      <a:pt x="959" y="46"/>
                      <a:pt x="936" y="69"/>
                      <a:pt x="890" y="69"/>
                    </a:cubicBezTo>
                    <a:cubicBezTo>
                      <a:pt x="845" y="92"/>
                      <a:pt x="776" y="115"/>
                      <a:pt x="708" y="161"/>
                    </a:cubicBezTo>
                    <a:cubicBezTo>
                      <a:pt x="708" y="161"/>
                      <a:pt x="685" y="161"/>
                      <a:pt x="685" y="183"/>
                    </a:cubicBezTo>
                    <a:cubicBezTo>
                      <a:pt x="548" y="252"/>
                      <a:pt x="434" y="343"/>
                      <a:pt x="320" y="457"/>
                    </a:cubicBezTo>
                    <a:cubicBezTo>
                      <a:pt x="274" y="503"/>
                      <a:pt x="251" y="571"/>
                      <a:pt x="206" y="617"/>
                    </a:cubicBezTo>
                    <a:cubicBezTo>
                      <a:pt x="206" y="640"/>
                      <a:pt x="183" y="663"/>
                      <a:pt x="183" y="663"/>
                    </a:cubicBezTo>
                    <a:cubicBezTo>
                      <a:pt x="160" y="686"/>
                      <a:pt x="160" y="686"/>
                      <a:pt x="160" y="708"/>
                    </a:cubicBezTo>
                    <a:cubicBezTo>
                      <a:pt x="114" y="754"/>
                      <a:pt x="91" y="822"/>
                      <a:pt x="69" y="891"/>
                    </a:cubicBezTo>
                    <a:cubicBezTo>
                      <a:pt x="23" y="982"/>
                      <a:pt x="23" y="1074"/>
                      <a:pt x="23" y="1165"/>
                    </a:cubicBezTo>
                    <a:cubicBezTo>
                      <a:pt x="0" y="1256"/>
                      <a:pt x="23" y="1347"/>
                      <a:pt x="46" y="1439"/>
                    </a:cubicBezTo>
                    <a:cubicBezTo>
                      <a:pt x="69" y="1507"/>
                      <a:pt x="114" y="1576"/>
                      <a:pt x="137" y="1644"/>
                    </a:cubicBezTo>
                    <a:cubicBezTo>
                      <a:pt x="183" y="1690"/>
                      <a:pt x="228" y="1735"/>
                      <a:pt x="274" y="1781"/>
                    </a:cubicBezTo>
                    <a:cubicBezTo>
                      <a:pt x="388" y="1895"/>
                      <a:pt x="548" y="1964"/>
                      <a:pt x="708" y="1987"/>
                    </a:cubicBezTo>
                    <a:cubicBezTo>
                      <a:pt x="763" y="1994"/>
                      <a:pt x="818" y="1998"/>
                      <a:pt x="874" y="1998"/>
                    </a:cubicBezTo>
                    <a:cubicBezTo>
                      <a:pt x="1143" y="1998"/>
                      <a:pt x="1417" y="1910"/>
                      <a:pt x="1644" y="1758"/>
                    </a:cubicBezTo>
                    <a:cubicBezTo>
                      <a:pt x="1918" y="1553"/>
                      <a:pt x="2123" y="1279"/>
                      <a:pt x="2169" y="959"/>
                    </a:cubicBezTo>
                    <a:cubicBezTo>
                      <a:pt x="2214" y="800"/>
                      <a:pt x="2191" y="617"/>
                      <a:pt x="2123" y="480"/>
                    </a:cubicBezTo>
                    <a:cubicBezTo>
                      <a:pt x="2100" y="389"/>
                      <a:pt x="2054" y="343"/>
                      <a:pt x="2009" y="275"/>
                    </a:cubicBezTo>
                    <a:cubicBezTo>
                      <a:pt x="1940" y="206"/>
                      <a:pt x="1872" y="161"/>
                      <a:pt x="1803" y="115"/>
                    </a:cubicBezTo>
                    <a:cubicBezTo>
                      <a:pt x="1735" y="69"/>
                      <a:pt x="1666" y="46"/>
                      <a:pt x="1598" y="24"/>
                    </a:cubicBezTo>
                    <a:cubicBezTo>
                      <a:pt x="1529" y="1"/>
                      <a:pt x="1438" y="1"/>
                      <a:pt x="1370" y="1"/>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7" name="Google Shape;407;p23"/>
              <p:cNvSpPr/>
              <p:nvPr/>
            </p:nvSpPr>
            <p:spPr>
              <a:xfrm>
                <a:off x="4918673" y="226223"/>
                <a:ext cx="36436" cy="54168"/>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408" name="Google Shape;408;p23"/>
            <p:cNvSpPr/>
            <p:nvPr/>
          </p:nvSpPr>
          <p:spPr>
            <a:xfrm>
              <a:off x="1786214" y="737429"/>
              <a:ext cx="49877" cy="70477"/>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09" name="Google Shape;409;p23"/>
            <p:cNvSpPr/>
            <p:nvPr/>
          </p:nvSpPr>
          <p:spPr>
            <a:xfrm>
              <a:off x="2866543" y="2596401"/>
              <a:ext cx="58363" cy="47171"/>
            </a:xfrm>
            <a:custGeom>
              <a:avLst/>
              <a:gdLst/>
              <a:ahLst/>
              <a:cxnLst/>
              <a:rect l="l" t="t" r="r" b="b"/>
              <a:pathLst>
                <a:path w="2352" h="1895" extrusionOk="0">
                  <a:moveTo>
                    <a:pt x="1553" y="0"/>
                  </a:moveTo>
                  <a:cubicBezTo>
                    <a:pt x="1461" y="0"/>
                    <a:pt x="1370" y="23"/>
                    <a:pt x="1279" y="46"/>
                  </a:cubicBezTo>
                  <a:cubicBezTo>
                    <a:pt x="1210" y="46"/>
                    <a:pt x="1142" y="69"/>
                    <a:pt x="1073" y="69"/>
                  </a:cubicBezTo>
                  <a:cubicBezTo>
                    <a:pt x="959" y="92"/>
                    <a:pt x="868" y="137"/>
                    <a:pt x="776" y="183"/>
                  </a:cubicBezTo>
                  <a:cubicBezTo>
                    <a:pt x="617" y="251"/>
                    <a:pt x="457" y="366"/>
                    <a:pt x="320" y="480"/>
                  </a:cubicBezTo>
                  <a:cubicBezTo>
                    <a:pt x="183" y="617"/>
                    <a:pt x="92" y="776"/>
                    <a:pt x="23" y="936"/>
                  </a:cubicBezTo>
                  <a:cubicBezTo>
                    <a:pt x="0" y="1005"/>
                    <a:pt x="0" y="1096"/>
                    <a:pt x="0" y="1187"/>
                  </a:cubicBezTo>
                  <a:cubicBezTo>
                    <a:pt x="0" y="1233"/>
                    <a:pt x="0" y="1301"/>
                    <a:pt x="23" y="1347"/>
                  </a:cubicBezTo>
                  <a:cubicBezTo>
                    <a:pt x="23" y="1370"/>
                    <a:pt x="46" y="1415"/>
                    <a:pt x="69" y="1461"/>
                  </a:cubicBezTo>
                  <a:cubicBezTo>
                    <a:pt x="92" y="1484"/>
                    <a:pt x="115" y="1530"/>
                    <a:pt x="137" y="1552"/>
                  </a:cubicBezTo>
                  <a:cubicBezTo>
                    <a:pt x="229" y="1644"/>
                    <a:pt x="320" y="1712"/>
                    <a:pt x="434" y="1735"/>
                  </a:cubicBezTo>
                  <a:cubicBezTo>
                    <a:pt x="434" y="1758"/>
                    <a:pt x="457" y="1758"/>
                    <a:pt x="480" y="1758"/>
                  </a:cubicBezTo>
                  <a:cubicBezTo>
                    <a:pt x="662" y="1849"/>
                    <a:pt x="868" y="1872"/>
                    <a:pt x="1050" y="1895"/>
                  </a:cubicBezTo>
                  <a:cubicBezTo>
                    <a:pt x="1233" y="1895"/>
                    <a:pt x="1438" y="1872"/>
                    <a:pt x="1598" y="1781"/>
                  </a:cubicBezTo>
                  <a:cubicBezTo>
                    <a:pt x="1735" y="1712"/>
                    <a:pt x="1895" y="1598"/>
                    <a:pt x="1986" y="1484"/>
                  </a:cubicBezTo>
                  <a:cubicBezTo>
                    <a:pt x="2123" y="1347"/>
                    <a:pt x="2214" y="1164"/>
                    <a:pt x="2283" y="982"/>
                  </a:cubicBezTo>
                  <a:cubicBezTo>
                    <a:pt x="2329" y="868"/>
                    <a:pt x="2351" y="708"/>
                    <a:pt x="2329" y="594"/>
                  </a:cubicBezTo>
                  <a:cubicBezTo>
                    <a:pt x="2306" y="434"/>
                    <a:pt x="2237" y="274"/>
                    <a:pt x="2077" y="183"/>
                  </a:cubicBezTo>
                  <a:cubicBezTo>
                    <a:pt x="2032" y="137"/>
                    <a:pt x="1963" y="92"/>
                    <a:pt x="1895" y="69"/>
                  </a:cubicBezTo>
                  <a:cubicBezTo>
                    <a:pt x="1804" y="23"/>
                    <a:pt x="1712" y="23"/>
                    <a:pt x="1621" y="23"/>
                  </a:cubicBezTo>
                  <a:cubicBezTo>
                    <a:pt x="1598" y="0"/>
                    <a:pt x="1575" y="0"/>
                    <a:pt x="1553" y="0"/>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0" name="Google Shape;410;p23"/>
            <p:cNvSpPr/>
            <p:nvPr/>
          </p:nvSpPr>
          <p:spPr>
            <a:xfrm>
              <a:off x="2954333" y="2460619"/>
              <a:ext cx="70249" cy="69325"/>
            </a:xfrm>
            <a:custGeom>
              <a:avLst/>
              <a:gdLst/>
              <a:ahLst/>
              <a:cxnLst/>
              <a:rect l="l" t="t" r="r" b="b"/>
              <a:pathLst>
                <a:path w="2831" h="2785" extrusionOk="0">
                  <a:moveTo>
                    <a:pt x="1142" y="0"/>
                  </a:moveTo>
                  <a:cubicBezTo>
                    <a:pt x="936" y="0"/>
                    <a:pt x="731" y="69"/>
                    <a:pt x="571" y="160"/>
                  </a:cubicBezTo>
                  <a:cubicBezTo>
                    <a:pt x="480" y="206"/>
                    <a:pt x="411" y="274"/>
                    <a:pt x="343" y="342"/>
                  </a:cubicBezTo>
                  <a:cubicBezTo>
                    <a:pt x="251" y="457"/>
                    <a:pt x="183" y="571"/>
                    <a:pt x="137" y="685"/>
                  </a:cubicBezTo>
                  <a:cubicBezTo>
                    <a:pt x="69" y="845"/>
                    <a:pt x="23" y="982"/>
                    <a:pt x="0" y="1164"/>
                  </a:cubicBezTo>
                  <a:cubicBezTo>
                    <a:pt x="0" y="1233"/>
                    <a:pt x="0" y="1301"/>
                    <a:pt x="23" y="1370"/>
                  </a:cubicBezTo>
                  <a:cubicBezTo>
                    <a:pt x="23" y="1415"/>
                    <a:pt x="23" y="1438"/>
                    <a:pt x="23" y="1461"/>
                  </a:cubicBezTo>
                  <a:cubicBezTo>
                    <a:pt x="0" y="1507"/>
                    <a:pt x="23" y="1575"/>
                    <a:pt x="23" y="1621"/>
                  </a:cubicBezTo>
                  <a:cubicBezTo>
                    <a:pt x="46" y="1666"/>
                    <a:pt x="46" y="1712"/>
                    <a:pt x="69" y="1758"/>
                  </a:cubicBezTo>
                  <a:cubicBezTo>
                    <a:pt x="92" y="1849"/>
                    <a:pt x="114" y="1917"/>
                    <a:pt x="160" y="2009"/>
                  </a:cubicBezTo>
                  <a:cubicBezTo>
                    <a:pt x="229" y="2077"/>
                    <a:pt x="274" y="2168"/>
                    <a:pt x="343" y="2237"/>
                  </a:cubicBezTo>
                  <a:cubicBezTo>
                    <a:pt x="411" y="2305"/>
                    <a:pt x="480" y="2351"/>
                    <a:pt x="548" y="2420"/>
                  </a:cubicBezTo>
                  <a:cubicBezTo>
                    <a:pt x="617" y="2465"/>
                    <a:pt x="685" y="2511"/>
                    <a:pt x="754" y="2557"/>
                  </a:cubicBezTo>
                  <a:cubicBezTo>
                    <a:pt x="913" y="2648"/>
                    <a:pt x="1096" y="2716"/>
                    <a:pt x="1279" y="2762"/>
                  </a:cubicBezTo>
                  <a:cubicBezTo>
                    <a:pt x="1370" y="2785"/>
                    <a:pt x="1484" y="2785"/>
                    <a:pt x="1598" y="2785"/>
                  </a:cubicBezTo>
                  <a:cubicBezTo>
                    <a:pt x="1735" y="2785"/>
                    <a:pt x="1872" y="2762"/>
                    <a:pt x="2009" y="2693"/>
                  </a:cubicBezTo>
                  <a:cubicBezTo>
                    <a:pt x="2100" y="2671"/>
                    <a:pt x="2192" y="2625"/>
                    <a:pt x="2260" y="2557"/>
                  </a:cubicBezTo>
                  <a:cubicBezTo>
                    <a:pt x="2328" y="2511"/>
                    <a:pt x="2397" y="2465"/>
                    <a:pt x="2465" y="2397"/>
                  </a:cubicBezTo>
                  <a:cubicBezTo>
                    <a:pt x="2511" y="2351"/>
                    <a:pt x="2580" y="2260"/>
                    <a:pt x="2625" y="2168"/>
                  </a:cubicBezTo>
                  <a:cubicBezTo>
                    <a:pt x="2762" y="1917"/>
                    <a:pt x="2831" y="1643"/>
                    <a:pt x="2831" y="1347"/>
                  </a:cubicBezTo>
                  <a:cubicBezTo>
                    <a:pt x="2808" y="1164"/>
                    <a:pt x="2762" y="1004"/>
                    <a:pt x="2694" y="845"/>
                  </a:cubicBezTo>
                  <a:cubicBezTo>
                    <a:pt x="2602" y="708"/>
                    <a:pt x="2534" y="594"/>
                    <a:pt x="2420" y="479"/>
                  </a:cubicBezTo>
                  <a:cubicBezTo>
                    <a:pt x="2260" y="320"/>
                    <a:pt x="2032" y="206"/>
                    <a:pt x="1804" y="137"/>
                  </a:cubicBezTo>
                  <a:cubicBezTo>
                    <a:pt x="1598" y="46"/>
                    <a:pt x="1393" y="0"/>
                    <a:pt x="1164"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1" name="Google Shape;411;p23"/>
            <p:cNvSpPr/>
            <p:nvPr/>
          </p:nvSpPr>
          <p:spPr>
            <a:xfrm>
              <a:off x="2726643" y="2298127"/>
              <a:ext cx="166553" cy="213078"/>
            </a:xfrm>
            <a:custGeom>
              <a:avLst/>
              <a:gdLst/>
              <a:ahLst/>
              <a:cxnLst/>
              <a:rect l="l" t="t" r="r" b="b"/>
              <a:pathLst>
                <a:path w="6712" h="8560" extrusionOk="0">
                  <a:moveTo>
                    <a:pt x="2854" y="0"/>
                  </a:moveTo>
                  <a:cubicBezTo>
                    <a:pt x="2831" y="23"/>
                    <a:pt x="2785" y="23"/>
                    <a:pt x="2740" y="23"/>
                  </a:cubicBezTo>
                  <a:cubicBezTo>
                    <a:pt x="2671" y="46"/>
                    <a:pt x="2603" y="69"/>
                    <a:pt x="2534" y="91"/>
                  </a:cubicBezTo>
                  <a:cubicBezTo>
                    <a:pt x="2466" y="91"/>
                    <a:pt x="2397" y="114"/>
                    <a:pt x="2329" y="137"/>
                  </a:cubicBezTo>
                  <a:lnTo>
                    <a:pt x="2192" y="160"/>
                  </a:lnTo>
                  <a:cubicBezTo>
                    <a:pt x="2123" y="183"/>
                    <a:pt x="2032" y="183"/>
                    <a:pt x="1964" y="205"/>
                  </a:cubicBezTo>
                  <a:cubicBezTo>
                    <a:pt x="1872" y="228"/>
                    <a:pt x="1781" y="274"/>
                    <a:pt x="1712" y="297"/>
                  </a:cubicBezTo>
                  <a:cubicBezTo>
                    <a:pt x="1644" y="342"/>
                    <a:pt x="1575" y="388"/>
                    <a:pt x="1530" y="457"/>
                  </a:cubicBezTo>
                  <a:cubicBezTo>
                    <a:pt x="1484" y="479"/>
                    <a:pt x="1461" y="525"/>
                    <a:pt x="1439" y="594"/>
                  </a:cubicBezTo>
                  <a:cubicBezTo>
                    <a:pt x="1416" y="616"/>
                    <a:pt x="1393" y="639"/>
                    <a:pt x="1370" y="662"/>
                  </a:cubicBezTo>
                  <a:cubicBezTo>
                    <a:pt x="1233" y="799"/>
                    <a:pt x="1119" y="913"/>
                    <a:pt x="1028" y="1027"/>
                  </a:cubicBezTo>
                  <a:lnTo>
                    <a:pt x="982" y="1096"/>
                  </a:lnTo>
                  <a:cubicBezTo>
                    <a:pt x="891" y="1187"/>
                    <a:pt x="822" y="1301"/>
                    <a:pt x="731" y="1392"/>
                  </a:cubicBezTo>
                  <a:cubicBezTo>
                    <a:pt x="662" y="1461"/>
                    <a:pt x="617" y="1507"/>
                    <a:pt x="571" y="1575"/>
                  </a:cubicBezTo>
                  <a:cubicBezTo>
                    <a:pt x="526" y="1643"/>
                    <a:pt x="480" y="1712"/>
                    <a:pt x="434" y="1780"/>
                  </a:cubicBezTo>
                  <a:cubicBezTo>
                    <a:pt x="366" y="1917"/>
                    <a:pt x="297" y="2054"/>
                    <a:pt x="229" y="2237"/>
                  </a:cubicBezTo>
                  <a:cubicBezTo>
                    <a:pt x="183" y="2374"/>
                    <a:pt x="137" y="2534"/>
                    <a:pt x="115" y="2671"/>
                  </a:cubicBezTo>
                  <a:cubicBezTo>
                    <a:pt x="69" y="2967"/>
                    <a:pt x="46" y="3264"/>
                    <a:pt x="23" y="3561"/>
                  </a:cubicBezTo>
                  <a:lnTo>
                    <a:pt x="23" y="3606"/>
                  </a:lnTo>
                  <a:cubicBezTo>
                    <a:pt x="1" y="3949"/>
                    <a:pt x="69" y="4291"/>
                    <a:pt x="115" y="4565"/>
                  </a:cubicBezTo>
                  <a:cubicBezTo>
                    <a:pt x="183" y="4862"/>
                    <a:pt x="252" y="5159"/>
                    <a:pt x="320" y="5455"/>
                  </a:cubicBezTo>
                  <a:cubicBezTo>
                    <a:pt x="366" y="5592"/>
                    <a:pt x="411" y="5706"/>
                    <a:pt x="480" y="5866"/>
                  </a:cubicBezTo>
                  <a:cubicBezTo>
                    <a:pt x="526" y="6003"/>
                    <a:pt x="594" y="6163"/>
                    <a:pt x="662" y="6300"/>
                  </a:cubicBezTo>
                  <a:cubicBezTo>
                    <a:pt x="731" y="6414"/>
                    <a:pt x="799" y="6528"/>
                    <a:pt x="868" y="6619"/>
                  </a:cubicBezTo>
                  <a:lnTo>
                    <a:pt x="891" y="6665"/>
                  </a:lnTo>
                  <a:cubicBezTo>
                    <a:pt x="982" y="6802"/>
                    <a:pt x="1096" y="6939"/>
                    <a:pt x="1233" y="7076"/>
                  </a:cubicBezTo>
                  <a:lnTo>
                    <a:pt x="1279" y="7144"/>
                  </a:lnTo>
                  <a:cubicBezTo>
                    <a:pt x="1439" y="7327"/>
                    <a:pt x="1598" y="7510"/>
                    <a:pt x="1804" y="7669"/>
                  </a:cubicBezTo>
                  <a:cubicBezTo>
                    <a:pt x="1827" y="7715"/>
                    <a:pt x="1849" y="7783"/>
                    <a:pt x="1895" y="7829"/>
                  </a:cubicBezTo>
                  <a:cubicBezTo>
                    <a:pt x="1941" y="7898"/>
                    <a:pt x="1986" y="7943"/>
                    <a:pt x="2055" y="7989"/>
                  </a:cubicBezTo>
                  <a:cubicBezTo>
                    <a:pt x="2123" y="8057"/>
                    <a:pt x="2215" y="8103"/>
                    <a:pt x="2306" y="8171"/>
                  </a:cubicBezTo>
                  <a:cubicBezTo>
                    <a:pt x="2443" y="8240"/>
                    <a:pt x="2580" y="8308"/>
                    <a:pt x="2717" y="8377"/>
                  </a:cubicBezTo>
                  <a:cubicBezTo>
                    <a:pt x="2785" y="8400"/>
                    <a:pt x="2877" y="8423"/>
                    <a:pt x="2945" y="8468"/>
                  </a:cubicBezTo>
                  <a:cubicBezTo>
                    <a:pt x="3013" y="8491"/>
                    <a:pt x="3082" y="8491"/>
                    <a:pt x="3173" y="8514"/>
                  </a:cubicBezTo>
                  <a:cubicBezTo>
                    <a:pt x="3310" y="8537"/>
                    <a:pt x="3447" y="8537"/>
                    <a:pt x="3607" y="8537"/>
                  </a:cubicBezTo>
                  <a:lnTo>
                    <a:pt x="3653" y="8537"/>
                  </a:lnTo>
                  <a:lnTo>
                    <a:pt x="3698" y="8560"/>
                  </a:lnTo>
                  <a:cubicBezTo>
                    <a:pt x="3858" y="8560"/>
                    <a:pt x="4018" y="8537"/>
                    <a:pt x="4155" y="8514"/>
                  </a:cubicBezTo>
                  <a:cubicBezTo>
                    <a:pt x="4269" y="8491"/>
                    <a:pt x="4406" y="8445"/>
                    <a:pt x="4566" y="8400"/>
                  </a:cubicBezTo>
                  <a:cubicBezTo>
                    <a:pt x="4703" y="8331"/>
                    <a:pt x="4840" y="8286"/>
                    <a:pt x="4976" y="8240"/>
                  </a:cubicBezTo>
                  <a:cubicBezTo>
                    <a:pt x="5091" y="8194"/>
                    <a:pt x="5159" y="8149"/>
                    <a:pt x="5250" y="8103"/>
                  </a:cubicBezTo>
                  <a:cubicBezTo>
                    <a:pt x="5387" y="8012"/>
                    <a:pt x="5501" y="7898"/>
                    <a:pt x="5593" y="7783"/>
                  </a:cubicBezTo>
                  <a:cubicBezTo>
                    <a:pt x="5707" y="7692"/>
                    <a:pt x="5798" y="7555"/>
                    <a:pt x="5889" y="7373"/>
                  </a:cubicBezTo>
                  <a:cubicBezTo>
                    <a:pt x="5958" y="7281"/>
                    <a:pt x="6004" y="7167"/>
                    <a:pt x="6049" y="7076"/>
                  </a:cubicBezTo>
                  <a:lnTo>
                    <a:pt x="6072" y="6985"/>
                  </a:lnTo>
                  <a:cubicBezTo>
                    <a:pt x="6141" y="6848"/>
                    <a:pt x="6186" y="6711"/>
                    <a:pt x="6255" y="6574"/>
                  </a:cubicBezTo>
                  <a:lnTo>
                    <a:pt x="6300" y="6437"/>
                  </a:lnTo>
                  <a:cubicBezTo>
                    <a:pt x="6392" y="6437"/>
                    <a:pt x="6460" y="6368"/>
                    <a:pt x="6483" y="6300"/>
                  </a:cubicBezTo>
                  <a:cubicBezTo>
                    <a:pt x="6506" y="6277"/>
                    <a:pt x="6529" y="6231"/>
                    <a:pt x="6529" y="6186"/>
                  </a:cubicBezTo>
                  <a:cubicBezTo>
                    <a:pt x="6529" y="6163"/>
                    <a:pt x="6529" y="6117"/>
                    <a:pt x="6551" y="6094"/>
                  </a:cubicBezTo>
                  <a:lnTo>
                    <a:pt x="6551" y="6072"/>
                  </a:lnTo>
                  <a:lnTo>
                    <a:pt x="6574" y="5935"/>
                  </a:lnTo>
                  <a:cubicBezTo>
                    <a:pt x="6597" y="5798"/>
                    <a:pt x="6620" y="5661"/>
                    <a:pt x="6620" y="5524"/>
                  </a:cubicBezTo>
                  <a:cubicBezTo>
                    <a:pt x="6666" y="5181"/>
                    <a:pt x="6711" y="4816"/>
                    <a:pt x="6620" y="4451"/>
                  </a:cubicBezTo>
                  <a:cubicBezTo>
                    <a:pt x="6620" y="4428"/>
                    <a:pt x="6597" y="4383"/>
                    <a:pt x="6574" y="4360"/>
                  </a:cubicBezTo>
                  <a:lnTo>
                    <a:pt x="6574" y="4291"/>
                  </a:lnTo>
                  <a:lnTo>
                    <a:pt x="6574" y="4246"/>
                  </a:lnTo>
                  <a:cubicBezTo>
                    <a:pt x="6574" y="4109"/>
                    <a:pt x="6551" y="3949"/>
                    <a:pt x="6529" y="3789"/>
                  </a:cubicBezTo>
                  <a:lnTo>
                    <a:pt x="6529" y="3766"/>
                  </a:lnTo>
                  <a:cubicBezTo>
                    <a:pt x="6506" y="3584"/>
                    <a:pt x="6460" y="3424"/>
                    <a:pt x="6437" y="3264"/>
                  </a:cubicBezTo>
                  <a:cubicBezTo>
                    <a:pt x="6392" y="3150"/>
                    <a:pt x="6346" y="3013"/>
                    <a:pt x="6300" y="2899"/>
                  </a:cubicBezTo>
                  <a:lnTo>
                    <a:pt x="6277" y="2853"/>
                  </a:lnTo>
                  <a:cubicBezTo>
                    <a:pt x="6209" y="2716"/>
                    <a:pt x="6163" y="2579"/>
                    <a:pt x="6095" y="2465"/>
                  </a:cubicBezTo>
                  <a:cubicBezTo>
                    <a:pt x="6049" y="2420"/>
                    <a:pt x="6026" y="2351"/>
                    <a:pt x="6004" y="2305"/>
                  </a:cubicBezTo>
                  <a:cubicBezTo>
                    <a:pt x="5958" y="2237"/>
                    <a:pt x="5935" y="2191"/>
                    <a:pt x="5912" y="2146"/>
                  </a:cubicBezTo>
                  <a:cubicBezTo>
                    <a:pt x="5844" y="2032"/>
                    <a:pt x="5753" y="1917"/>
                    <a:pt x="5684" y="1826"/>
                  </a:cubicBezTo>
                  <a:lnTo>
                    <a:pt x="5638" y="1758"/>
                  </a:lnTo>
                  <a:cubicBezTo>
                    <a:pt x="5593" y="1712"/>
                    <a:pt x="5547" y="1666"/>
                    <a:pt x="5524" y="1598"/>
                  </a:cubicBezTo>
                  <a:cubicBezTo>
                    <a:pt x="5479" y="1529"/>
                    <a:pt x="5410" y="1461"/>
                    <a:pt x="5364" y="1415"/>
                  </a:cubicBezTo>
                  <a:cubicBezTo>
                    <a:pt x="5250" y="1255"/>
                    <a:pt x="5136" y="1118"/>
                    <a:pt x="5022" y="982"/>
                  </a:cubicBezTo>
                  <a:lnTo>
                    <a:pt x="4976" y="936"/>
                  </a:lnTo>
                  <a:cubicBezTo>
                    <a:pt x="4885" y="822"/>
                    <a:pt x="4794" y="708"/>
                    <a:pt x="4680" y="639"/>
                  </a:cubicBezTo>
                  <a:cubicBezTo>
                    <a:pt x="4566" y="525"/>
                    <a:pt x="4429" y="434"/>
                    <a:pt x="4246" y="342"/>
                  </a:cubicBezTo>
                  <a:cubicBezTo>
                    <a:pt x="3972" y="228"/>
                    <a:pt x="3653" y="114"/>
                    <a:pt x="3310" y="23"/>
                  </a:cubicBezTo>
                  <a:cubicBezTo>
                    <a:pt x="3242" y="0"/>
                    <a:pt x="3150" y="0"/>
                    <a:pt x="3059"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2" name="Google Shape;412;p23"/>
            <p:cNvSpPr/>
            <p:nvPr/>
          </p:nvSpPr>
          <p:spPr>
            <a:xfrm>
              <a:off x="2752127" y="2325956"/>
              <a:ext cx="47048" cy="144375"/>
            </a:xfrm>
            <a:custGeom>
              <a:avLst/>
              <a:gdLst/>
              <a:ahLst/>
              <a:cxnLst/>
              <a:rect l="l" t="t" r="r" b="b"/>
              <a:pathLst>
                <a:path w="1896" h="5800" extrusionOk="0">
                  <a:moveTo>
                    <a:pt x="1210" y="0"/>
                  </a:moveTo>
                  <a:cubicBezTo>
                    <a:pt x="1096" y="46"/>
                    <a:pt x="1005" y="115"/>
                    <a:pt x="937" y="229"/>
                  </a:cubicBezTo>
                  <a:cubicBezTo>
                    <a:pt x="800" y="411"/>
                    <a:pt x="685" y="571"/>
                    <a:pt x="594" y="777"/>
                  </a:cubicBezTo>
                  <a:cubicBezTo>
                    <a:pt x="480" y="982"/>
                    <a:pt x="389" y="1187"/>
                    <a:pt x="320" y="1416"/>
                  </a:cubicBezTo>
                  <a:cubicBezTo>
                    <a:pt x="229" y="1621"/>
                    <a:pt x="160" y="1849"/>
                    <a:pt x="115" y="2055"/>
                  </a:cubicBezTo>
                  <a:cubicBezTo>
                    <a:pt x="69" y="2306"/>
                    <a:pt x="46" y="2534"/>
                    <a:pt x="24" y="2785"/>
                  </a:cubicBezTo>
                  <a:cubicBezTo>
                    <a:pt x="1" y="2991"/>
                    <a:pt x="1" y="3196"/>
                    <a:pt x="1" y="3401"/>
                  </a:cubicBezTo>
                  <a:cubicBezTo>
                    <a:pt x="24" y="3653"/>
                    <a:pt x="46" y="3926"/>
                    <a:pt x="115" y="4178"/>
                  </a:cubicBezTo>
                  <a:cubicBezTo>
                    <a:pt x="183" y="4383"/>
                    <a:pt x="252" y="4588"/>
                    <a:pt x="320" y="4771"/>
                  </a:cubicBezTo>
                  <a:cubicBezTo>
                    <a:pt x="343" y="4885"/>
                    <a:pt x="389" y="4976"/>
                    <a:pt x="412" y="5091"/>
                  </a:cubicBezTo>
                  <a:cubicBezTo>
                    <a:pt x="480" y="5250"/>
                    <a:pt x="548" y="5364"/>
                    <a:pt x="640" y="5501"/>
                  </a:cubicBezTo>
                  <a:cubicBezTo>
                    <a:pt x="731" y="5638"/>
                    <a:pt x="845" y="5730"/>
                    <a:pt x="1005" y="5775"/>
                  </a:cubicBezTo>
                  <a:cubicBezTo>
                    <a:pt x="1062" y="5791"/>
                    <a:pt x="1118" y="5799"/>
                    <a:pt x="1175" y="5799"/>
                  </a:cubicBezTo>
                  <a:cubicBezTo>
                    <a:pt x="1278" y="5799"/>
                    <a:pt x="1381" y="5774"/>
                    <a:pt x="1484" y="5730"/>
                  </a:cubicBezTo>
                  <a:cubicBezTo>
                    <a:pt x="1621" y="5638"/>
                    <a:pt x="1713" y="5501"/>
                    <a:pt x="1758" y="5364"/>
                  </a:cubicBezTo>
                  <a:cubicBezTo>
                    <a:pt x="1804" y="5205"/>
                    <a:pt x="1781" y="5091"/>
                    <a:pt x="1713" y="4954"/>
                  </a:cubicBezTo>
                  <a:lnTo>
                    <a:pt x="1713" y="4954"/>
                  </a:lnTo>
                  <a:cubicBezTo>
                    <a:pt x="1735" y="4976"/>
                    <a:pt x="1735" y="4976"/>
                    <a:pt x="1735" y="4976"/>
                  </a:cubicBezTo>
                  <a:cubicBezTo>
                    <a:pt x="1621" y="4725"/>
                    <a:pt x="1530" y="4429"/>
                    <a:pt x="1439" y="4155"/>
                  </a:cubicBezTo>
                  <a:cubicBezTo>
                    <a:pt x="1325" y="3881"/>
                    <a:pt x="1233" y="3584"/>
                    <a:pt x="1188" y="3310"/>
                  </a:cubicBezTo>
                  <a:cubicBezTo>
                    <a:pt x="1142" y="2899"/>
                    <a:pt x="1142" y="2511"/>
                    <a:pt x="1188" y="2123"/>
                  </a:cubicBezTo>
                  <a:cubicBezTo>
                    <a:pt x="1233" y="1827"/>
                    <a:pt x="1302" y="1553"/>
                    <a:pt x="1393" y="1279"/>
                  </a:cubicBezTo>
                  <a:cubicBezTo>
                    <a:pt x="1484" y="1073"/>
                    <a:pt x="1598" y="891"/>
                    <a:pt x="1735" y="685"/>
                  </a:cubicBezTo>
                  <a:cubicBezTo>
                    <a:pt x="1895" y="480"/>
                    <a:pt x="1781" y="183"/>
                    <a:pt x="1576" y="46"/>
                  </a:cubicBezTo>
                  <a:cubicBezTo>
                    <a:pt x="1507" y="23"/>
                    <a:pt x="1416" y="0"/>
                    <a:pt x="1325" y="0"/>
                  </a:cubicBezTo>
                  <a:close/>
                </a:path>
              </a:pathLst>
            </a:custGeom>
            <a:solidFill>
              <a:srgbClr val="FFFFFF">
                <a:alpha val="2411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3" name="Google Shape;413;p23"/>
            <p:cNvSpPr/>
            <p:nvPr/>
          </p:nvSpPr>
          <p:spPr>
            <a:xfrm>
              <a:off x="2973589" y="2474234"/>
              <a:ext cx="22109" cy="37911"/>
            </a:xfrm>
            <a:custGeom>
              <a:avLst/>
              <a:gdLst/>
              <a:ahLst/>
              <a:cxnLst/>
              <a:rect l="l" t="t" r="r" b="b"/>
              <a:pathLst>
                <a:path w="891" h="1523" extrusionOk="0">
                  <a:moveTo>
                    <a:pt x="503" y="1"/>
                  </a:moveTo>
                  <a:cubicBezTo>
                    <a:pt x="343" y="1"/>
                    <a:pt x="206" y="115"/>
                    <a:pt x="160" y="275"/>
                  </a:cubicBezTo>
                  <a:cubicBezTo>
                    <a:pt x="114" y="366"/>
                    <a:pt x="92" y="480"/>
                    <a:pt x="69" y="572"/>
                  </a:cubicBezTo>
                  <a:cubicBezTo>
                    <a:pt x="23" y="686"/>
                    <a:pt x="23" y="777"/>
                    <a:pt x="0" y="868"/>
                  </a:cubicBezTo>
                  <a:cubicBezTo>
                    <a:pt x="0" y="1005"/>
                    <a:pt x="46" y="1142"/>
                    <a:pt x="92" y="1279"/>
                  </a:cubicBezTo>
                  <a:cubicBezTo>
                    <a:pt x="137" y="1370"/>
                    <a:pt x="160" y="1439"/>
                    <a:pt x="251" y="1485"/>
                  </a:cubicBezTo>
                  <a:cubicBezTo>
                    <a:pt x="305" y="1511"/>
                    <a:pt x="358" y="1522"/>
                    <a:pt x="412" y="1522"/>
                  </a:cubicBezTo>
                  <a:cubicBezTo>
                    <a:pt x="450" y="1522"/>
                    <a:pt x="488" y="1517"/>
                    <a:pt x="525" y="1507"/>
                  </a:cubicBezTo>
                  <a:cubicBezTo>
                    <a:pt x="617" y="1485"/>
                    <a:pt x="685" y="1439"/>
                    <a:pt x="731" y="1348"/>
                  </a:cubicBezTo>
                  <a:cubicBezTo>
                    <a:pt x="776" y="1279"/>
                    <a:pt x="799" y="1165"/>
                    <a:pt x="754" y="1096"/>
                  </a:cubicBezTo>
                  <a:cubicBezTo>
                    <a:pt x="731" y="1028"/>
                    <a:pt x="731" y="982"/>
                    <a:pt x="708" y="914"/>
                  </a:cubicBezTo>
                  <a:cubicBezTo>
                    <a:pt x="708" y="914"/>
                    <a:pt x="708" y="891"/>
                    <a:pt x="708" y="891"/>
                  </a:cubicBezTo>
                  <a:cubicBezTo>
                    <a:pt x="731" y="731"/>
                    <a:pt x="776" y="594"/>
                    <a:pt x="822" y="457"/>
                  </a:cubicBezTo>
                  <a:cubicBezTo>
                    <a:pt x="891" y="275"/>
                    <a:pt x="776" y="69"/>
                    <a:pt x="594" y="24"/>
                  </a:cubicBezTo>
                  <a:cubicBezTo>
                    <a:pt x="548" y="24"/>
                    <a:pt x="525" y="1"/>
                    <a:pt x="503" y="1"/>
                  </a:cubicBezTo>
                  <a:close/>
                </a:path>
              </a:pathLst>
            </a:custGeom>
            <a:solidFill>
              <a:srgbClr val="FFFFFF">
                <a:alpha val="24110"/>
              </a:srgbClr>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4" name="Google Shape;414;p23"/>
            <p:cNvSpPr/>
            <p:nvPr/>
          </p:nvSpPr>
          <p:spPr>
            <a:xfrm>
              <a:off x="2721557" y="2294144"/>
              <a:ext cx="176727" cy="222263"/>
            </a:xfrm>
            <a:custGeom>
              <a:avLst/>
              <a:gdLst/>
              <a:ahLst/>
              <a:cxnLst/>
              <a:rect l="l" t="t" r="r" b="b"/>
              <a:pathLst>
                <a:path w="7122" h="8929" extrusionOk="0">
                  <a:moveTo>
                    <a:pt x="3057" y="333"/>
                  </a:moveTo>
                  <a:cubicBezTo>
                    <a:pt x="3202" y="333"/>
                    <a:pt x="3347" y="349"/>
                    <a:pt x="3492" y="365"/>
                  </a:cubicBezTo>
                  <a:cubicBezTo>
                    <a:pt x="3743" y="388"/>
                    <a:pt x="3972" y="457"/>
                    <a:pt x="4200" y="548"/>
                  </a:cubicBezTo>
                  <a:cubicBezTo>
                    <a:pt x="4451" y="662"/>
                    <a:pt x="4702" y="822"/>
                    <a:pt x="4930" y="982"/>
                  </a:cubicBezTo>
                  <a:cubicBezTo>
                    <a:pt x="5227" y="1210"/>
                    <a:pt x="5478" y="1484"/>
                    <a:pt x="5706" y="1758"/>
                  </a:cubicBezTo>
                  <a:cubicBezTo>
                    <a:pt x="5958" y="2100"/>
                    <a:pt x="6163" y="2488"/>
                    <a:pt x="6346" y="2876"/>
                  </a:cubicBezTo>
                  <a:lnTo>
                    <a:pt x="6323" y="2831"/>
                  </a:lnTo>
                  <a:lnTo>
                    <a:pt x="6323" y="2831"/>
                  </a:lnTo>
                  <a:cubicBezTo>
                    <a:pt x="6528" y="3310"/>
                    <a:pt x="6665" y="3812"/>
                    <a:pt x="6734" y="4314"/>
                  </a:cubicBezTo>
                  <a:cubicBezTo>
                    <a:pt x="6734" y="4314"/>
                    <a:pt x="6734" y="4291"/>
                    <a:pt x="6734" y="4269"/>
                  </a:cubicBezTo>
                  <a:cubicBezTo>
                    <a:pt x="6779" y="4748"/>
                    <a:pt x="6779" y="5227"/>
                    <a:pt x="6734" y="5684"/>
                  </a:cubicBezTo>
                  <a:cubicBezTo>
                    <a:pt x="6734" y="5684"/>
                    <a:pt x="6734" y="5661"/>
                    <a:pt x="6734" y="5638"/>
                  </a:cubicBezTo>
                  <a:cubicBezTo>
                    <a:pt x="6665" y="6026"/>
                    <a:pt x="6574" y="6414"/>
                    <a:pt x="6437" y="6779"/>
                  </a:cubicBezTo>
                  <a:cubicBezTo>
                    <a:pt x="6414" y="6802"/>
                    <a:pt x="6414" y="6802"/>
                    <a:pt x="6414" y="6825"/>
                  </a:cubicBezTo>
                  <a:cubicBezTo>
                    <a:pt x="6414" y="6802"/>
                    <a:pt x="6414" y="6802"/>
                    <a:pt x="6414" y="6802"/>
                  </a:cubicBezTo>
                  <a:cubicBezTo>
                    <a:pt x="6300" y="7076"/>
                    <a:pt x="6140" y="7327"/>
                    <a:pt x="5958" y="7578"/>
                  </a:cubicBezTo>
                  <a:cubicBezTo>
                    <a:pt x="5821" y="7761"/>
                    <a:pt x="5638" y="7943"/>
                    <a:pt x="5433" y="8103"/>
                  </a:cubicBezTo>
                  <a:cubicBezTo>
                    <a:pt x="5273" y="8217"/>
                    <a:pt x="5090" y="8331"/>
                    <a:pt x="4885" y="8423"/>
                  </a:cubicBezTo>
                  <a:cubicBezTo>
                    <a:pt x="4679" y="8491"/>
                    <a:pt x="4474" y="8560"/>
                    <a:pt x="4268" y="8583"/>
                  </a:cubicBezTo>
                  <a:cubicBezTo>
                    <a:pt x="4154" y="8594"/>
                    <a:pt x="4046" y="8600"/>
                    <a:pt x="3937" y="8600"/>
                  </a:cubicBezTo>
                  <a:cubicBezTo>
                    <a:pt x="3829" y="8600"/>
                    <a:pt x="3721" y="8594"/>
                    <a:pt x="3607" y="8583"/>
                  </a:cubicBezTo>
                  <a:cubicBezTo>
                    <a:pt x="3355" y="8537"/>
                    <a:pt x="3127" y="8468"/>
                    <a:pt x="2899" y="8377"/>
                  </a:cubicBezTo>
                  <a:cubicBezTo>
                    <a:pt x="2625" y="8263"/>
                    <a:pt x="2397" y="8126"/>
                    <a:pt x="2169" y="7943"/>
                  </a:cubicBezTo>
                  <a:cubicBezTo>
                    <a:pt x="1872" y="7715"/>
                    <a:pt x="1621" y="7464"/>
                    <a:pt x="1392" y="7167"/>
                  </a:cubicBezTo>
                  <a:cubicBezTo>
                    <a:pt x="1141" y="6825"/>
                    <a:pt x="913" y="6437"/>
                    <a:pt x="753" y="6049"/>
                  </a:cubicBezTo>
                  <a:cubicBezTo>
                    <a:pt x="594" y="5684"/>
                    <a:pt x="502" y="5319"/>
                    <a:pt x="411" y="4953"/>
                  </a:cubicBezTo>
                  <a:cubicBezTo>
                    <a:pt x="411" y="4953"/>
                    <a:pt x="411" y="4953"/>
                    <a:pt x="411" y="4931"/>
                  </a:cubicBezTo>
                  <a:cubicBezTo>
                    <a:pt x="411" y="4931"/>
                    <a:pt x="411" y="4931"/>
                    <a:pt x="411" y="4908"/>
                  </a:cubicBezTo>
                  <a:cubicBezTo>
                    <a:pt x="388" y="4839"/>
                    <a:pt x="388" y="4748"/>
                    <a:pt x="365" y="4657"/>
                  </a:cubicBezTo>
                  <a:cubicBezTo>
                    <a:pt x="365" y="4588"/>
                    <a:pt x="342" y="4520"/>
                    <a:pt x="342" y="4451"/>
                  </a:cubicBezTo>
                  <a:cubicBezTo>
                    <a:pt x="320" y="4063"/>
                    <a:pt x="320" y="3675"/>
                    <a:pt x="365" y="3287"/>
                  </a:cubicBezTo>
                  <a:cubicBezTo>
                    <a:pt x="434" y="2899"/>
                    <a:pt x="525" y="2511"/>
                    <a:pt x="685" y="2146"/>
                  </a:cubicBezTo>
                  <a:cubicBezTo>
                    <a:pt x="685" y="2146"/>
                    <a:pt x="685" y="2146"/>
                    <a:pt x="685" y="2123"/>
                  </a:cubicBezTo>
                  <a:cubicBezTo>
                    <a:pt x="799" y="1872"/>
                    <a:pt x="936" y="1621"/>
                    <a:pt x="1119" y="1370"/>
                  </a:cubicBezTo>
                  <a:cubicBezTo>
                    <a:pt x="1278" y="1187"/>
                    <a:pt x="1438" y="1005"/>
                    <a:pt x="1644" y="845"/>
                  </a:cubicBezTo>
                  <a:cubicBezTo>
                    <a:pt x="1689" y="822"/>
                    <a:pt x="1712" y="799"/>
                    <a:pt x="1758" y="776"/>
                  </a:cubicBezTo>
                  <a:cubicBezTo>
                    <a:pt x="1758" y="754"/>
                    <a:pt x="1780" y="754"/>
                    <a:pt x="1780" y="754"/>
                  </a:cubicBezTo>
                  <a:lnTo>
                    <a:pt x="1803" y="731"/>
                  </a:lnTo>
                  <a:cubicBezTo>
                    <a:pt x="1940" y="662"/>
                    <a:pt x="2054" y="594"/>
                    <a:pt x="2191" y="525"/>
                  </a:cubicBezTo>
                  <a:cubicBezTo>
                    <a:pt x="2237" y="502"/>
                    <a:pt x="2283" y="502"/>
                    <a:pt x="2305" y="480"/>
                  </a:cubicBezTo>
                  <a:lnTo>
                    <a:pt x="2328" y="480"/>
                  </a:lnTo>
                  <a:cubicBezTo>
                    <a:pt x="2397" y="457"/>
                    <a:pt x="2442" y="434"/>
                    <a:pt x="2511" y="411"/>
                  </a:cubicBezTo>
                  <a:lnTo>
                    <a:pt x="2579" y="411"/>
                  </a:lnTo>
                  <a:cubicBezTo>
                    <a:pt x="2579" y="388"/>
                    <a:pt x="2602" y="388"/>
                    <a:pt x="2602" y="388"/>
                  </a:cubicBezTo>
                  <a:lnTo>
                    <a:pt x="2625" y="388"/>
                  </a:lnTo>
                  <a:cubicBezTo>
                    <a:pt x="2671" y="388"/>
                    <a:pt x="2739" y="365"/>
                    <a:pt x="2808" y="365"/>
                  </a:cubicBezTo>
                  <a:cubicBezTo>
                    <a:pt x="2808" y="365"/>
                    <a:pt x="2830" y="343"/>
                    <a:pt x="2830" y="343"/>
                  </a:cubicBezTo>
                  <a:lnTo>
                    <a:pt x="2876" y="343"/>
                  </a:lnTo>
                  <a:cubicBezTo>
                    <a:pt x="2936" y="336"/>
                    <a:pt x="2996" y="333"/>
                    <a:pt x="3057" y="333"/>
                  </a:cubicBezTo>
                  <a:close/>
                  <a:moveTo>
                    <a:pt x="3150" y="0"/>
                  </a:moveTo>
                  <a:cubicBezTo>
                    <a:pt x="3082" y="0"/>
                    <a:pt x="3013" y="0"/>
                    <a:pt x="2967" y="23"/>
                  </a:cubicBezTo>
                  <a:lnTo>
                    <a:pt x="2945" y="23"/>
                  </a:lnTo>
                  <a:cubicBezTo>
                    <a:pt x="2876" y="23"/>
                    <a:pt x="2785" y="23"/>
                    <a:pt x="2716" y="46"/>
                  </a:cubicBezTo>
                  <a:cubicBezTo>
                    <a:pt x="2671" y="46"/>
                    <a:pt x="2625" y="46"/>
                    <a:pt x="2602" y="69"/>
                  </a:cubicBezTo>
                  <a:cubicBezTo>
                    <a:pt x="2488" y="92"/>
                    <a:pt x="2397" y="114"/>
                    <a:pt x="2305" y="137"/>
                  </a:cubicBezTo>
                  <a:lnTo>
                    <a:pt x="2283" y="137"/>
                  </a:lnTo>
                  <a:cubicBezTo>
                    <a:pt x="2169" y="183"/>
                    <a:pt x="2054" y="229"/>
                    <a:pt x="1940" y="274"/>
                  </a:cubicBezTo>
                  <a:cubicBezTo>
                    <a:pt x="1872" y="320"/>
                    <a:pt x="1780" y="365"/>
                    <a:pt x="1712" y="411"/>
                  </a:cubicBezTo>
                  <a:cubicBezTo>
                    <a:pt x="1689" y="434"/>
                    <a:pt x="1666" y="434"/>
                    <a:pt x="1644" y="457"/>
                  </a:cubicBezTo>
                  <a:cubicBezTo>
                    <a:pt x="1529" y="525"/>
                    <a:pt x="1415" y="617"/>
                    <a:pt x="1301" y="708"/>
                  </a:cubicBezTo>
                  <a:cubicBezTo>
                    <a:pt x="1073" y="890"/>
                    <a:pt x="890" y="1119"/>
                    <a:pt x="731" y="1347"/>
                  </a:cubicBezTo>
                  <a:cubicBezTo>
                    <a:pt x="708" y="1370"/>
                    <a:pt x="708" y="1393"/>
                    <a:pt x="685" y="1438"/>
                  </a:cubicBezTo>
                  <a:cubicBezTo>
                    <a:pt x="548" y="1644"/>
                    <a:pt x="434" y="1849"/>
                    <a:pt x="342" y="2077"/>
                  </a:cubicBezTo>
                  <a:cubicBezTo>
                    <a:pt x="274" y="2283"/>
                    <a:pt x="206" y="2488"/>
                    <a:pt x="137" y="2694"/>
                  </a:cubicBezTo>
                  <a:cubicBezTo>
                    <a:pt x="137" y="2716"/>
                    <a:pt x="137" y="2739"/>
                    <a:pt x="137" y="2762"/>
                  </a:cubicBezTo>
                  <a:cubicBezTo>
                    <a:pt x="69" y="3036"/>
                    <a:pt x="23" y="3310"/>
                    <a:pt x="0" y="3584"/>
                  </a:cubicBezTo>
                  <a:cubicBezTo>
                    <a:pt x="0" y="3744"/>
                    <a:pt x="0" y="3926"/>
                    <a:pt x="0" y="4086"/>
                  </a:cubicBezTo>
                  <a:cubicBezTo>
                    <a:pt x="0" y="4132"/>
                    <a:pt x="0" y="4154"/>
                    <a:pt x="0" y="4200"/>
                  </a:cubicBezTo>
                  <a:cubicBezTo>
                    <a:pt x="23" y="4520"/>
                    <a:pt x="69" y="4839"/>
                    <a:pt x="137" y="5159"/>
                  </a:cubicBezTo>
                  <a:cubicBezTo>
                    <a:pt x="160" y="5296"/>
                    <a:pt x="183" y="5433"/>
                    <a:pt x="228" y="5570"/>
                  </a:cubicBezTo>
                  <a:cubicBezTo>
                    <a:pt x="251" y="5592"/>
                    <a:pt x="251" y="5615"/>
                    <a:pt x="251" y="5638"/>
                  </a:cubicBezTo>
                  <a:cubicBezTo>
                    <a:pt x="388" y="6095"/>
                    <a:pt x="594" y="6528"/>
                    <a:pt x="845" y="6939"/>
                  </a:cubicBezTo>
                  <a:cubicBezTo>
                    <a:pt x="1073" y="7327"/>
                    <a:pt x="1370" y="7670"/>
                    <a:pt x="1712" y="7989"/>
                  </a:cubicBezTo>
                  <a:cubicBezTo>
                    <a:pt x="1872" y="8126"/>
                    <a:pt x="2054" y="8263"/>
                    <a:pt x="2237" y="8377"/>
                  </a:cubicBezTo>
                  <a:cubicBezTo>
                    <a:pt x="2442" y="8537"/>
                    <a:pt x="2671" y="8628"/>
                    <a:pt x="2899" y="8720"/>
                  </a:cubicBezTo>
                  <a:cubicBezTo>
                    <a:pt x="3239" y="8855"/>
                    <a:pt x="3617" y="8928"/>
                    <a:pt x="3985" y="8928"/>
                  </a:cubicBezTo>
                  <a:cubicBezTo>
                    <a:pt x="4112" y="8928"/>
                    <a:pt x="4237" y="8920"/>
                    <a:pt x="4360" y="8902"/>
                  </a:cubicBezTo>
                  <a:cubicBezTo>
                    <a:pt x="4588" y="8856"/>
                    <a:pt x="4793" y="8811"/>
                    <a:pt x="4999" y="8720"/>
                  </a:cubicBezTo>
                  <a:cubicBezTo>
                    <a:pt x="5204" y="8628"/>
                    <a:pt x="5387" y="8537"/>
                    <a:pt x="5569" y="8400"/>
                  </a:cubicBezTo>
                  <a:cubicBezTo>
                    <a:pt x="6346" y="7852"/>
                    <a:pt x="6779" y="6962"/>
                    <a:pt x="6985" y="6072"/>
                  </a:cubicBezTo>
                  <a:cubicBezTo>
                    <a:pt x="7099" y="5592"/>
                    <a:pt x="7122" y="5090"/>
                    <a:pt x="7076" y="4588"/>
                  </a:cubicBezTo>
                  <a:cubicBezTo>
                    <a:pt x="7053" y="4109"/>
                    <a:pt x="6962" y="3629"/>
                    <a:pt x="6802" y="3173"/>
                  </a:cubicBezTo>
                  <a:cubicBezTo>
                    <a:pt x="6505" y="2260"/>
                    <a:pt x="5980" y="1438"/>
                    <a:pt x="5250" y="822"/>
                  </a:cubicBezTo>
                  <a:cubicBezTo>
                    <a:pt x="4862" y="502"/>
                    <a:pt x="4428" y="274"/>
                    <a:pt x="3972" y="137"/>
                  </a:cubicBezTo>
                  <a:cubicBezTo>
                    <a:pt x="3766" y="69"/>
                    <a:pt x="3538" y="23"/>
                    <a:pt x="3310" y="23"/>
                  </a:cubicBezTo>
                  <a:cubicBezTo>
                    <a:pt x="3241" y="0"/>
                    <a:pt x="3196" y="0"/>
                    <a:pt x="3150"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5" name="Google Shape;415;p23"/>
            <p:cNvSpPr/>
            <p:nvPr/>
          </p:nvSpPr>
          <p:spPr>
            <a:xfrm>
              <a:off x="2950363" y="2456063"/>
              <a:ext cx="81589" cy="79830"/>
            </a:xfrm>
            <a:custGeom>
              <a:avLst/>
              <a:gdLst/>
              <a:ahLst/>
              <a:cxnLst/>
              <a:rect l="l" t="t" r="r" b="b"/>
              <a:pathLst>
                <a:path w="3288" h="3207" extrusionOk="0">
                  <a:moveTo>
                    <a:pt x="1781" y="320"/>
                  </a:moveTo>
                  <a:cubicBezTo>
                    <a:pt x="1895" y="343"/>
                    <a:pt x="2009" y="366"/>
                    <a:pt x="2123" y="411"/>
                  </a:cubicBezTo>
                  <a:cubicBezTo>
                    <a:pt x="2215" y="457"/>
                    <a:pt x="2306" y="525"/>
                    <a:pt x="2397" y="571"/>
                  </a:cubicBezTo>
                  <a:cubicBezTo>
                    <a:pt x="2488" y="640"/>
                    <a:pt x="2557" y="731"/>
                    <a:pt x="2625" y="822"/>
                  </a:cubicBezTo>
                  <a:cubicBezTo>
                    <a:pt x="2694" y="891"/>
                    <a:pt x="2740" y="982"/>
                    <a:pt x="2785" y="1096"/>
                  </a:cubicBezTo>
                  <a:cubicBezTo>
                    <a:pt x="2831" y="1210"/>
                    <a:pt x="2877" y="1302"/>
                    <a:pt x="2899" y="1438"/>
                  </a:cubicBezTo>
                  <a:cubicBezTo>
                    <a:pt x="2899" y="1553"/>
                    <a:pt x="2899" y="1667"/>
                    <a:pt x="2877" y="1781"/>
                  </a:cubicBezTo>
                  <a:cubicBezTo>
                    <a:pt x="2877" y="1895"/>
                    <a:pt x="2831" y="1986"/>
                    <a:pt x="2785" y="2100"/>
                  </a:cubicBezTo>
                  <a:cubicBezTo>
                    <a:pt x="2740" y="2215"/>
                    <a:pt x="2694" y="2306"/>
                    <a:pt x="2625" y="2397"/>
                  </a:cubicBezTo>
                  <a:cubicBezTo>
                    <a:pt x="2557" y="2466"/>
                    <a:pt x="2466" y="2557"/>
                    <a:pt x="2397" y="2625"/>
                  </a:cubicBezTo>
                  <a:cubicBezTo>
                    <a:pt x="2306" y="2671"/>
                    <a:pt x="2215" y="2717"/>
                    <a:pt x="2123" y="2762"/>
                  </a:cubicBezTo>
                  <a:cubicBezTo>
                    <a:pt x="2009" y="2808"/>
                    <a:pt x="1895" y="2854"/>
                    <a:pt x="1781" y="2854"/>
                  </a:cubicBezTo>
                  <a:cubicBezTo>
                    <a:pt x="1724" y="2865"/>
                    <a:pt x="1667" y="2871"/>
                    <a:pt x="1610" y="2871"/>
                  </a:cubicBezTo>
                  <a:cubicBezTo>
                    <a:pt x="1553" y="2871"/>
                    <a:pt x="1496" y="2865"/>
                    <a:pt x="1439" y="2854"/>
                  </a:cubicBezTo>
                  <a:cubicBezTo>
                    <a:pt x="1324" y="2831"/>
                    <a:pt x="1210" y="2808"/>
                    <a:pt x="1119" y="2762"/>
                  </a:cubicBezTo>
                  <a:cubicBezTo>
                    <a:pt x="1005" y="2717"/>
                    <a:pt x="914" y="2671"/>
                    <a:pt x="822" y="2603"/>
                  </a:cubicBezTo>
                  <a:cubicBezTo>
                    <a:pt x="822" y="2603"/>
                    <a:pt x="822" y="2580"/>
                    <a:pt x="799" y="2580"/>
                  </a:cubicBezTo>
                  <a:lnTo>
                    <a:pt x="799" y="2580"/>
                  </a:lnTo>
                  <a:cubicBezTo>
                    <a:pt x="807" y="2587"/>
                    <a:pt x="815" y="2595"/>
                    <a:pt x="822" y="2603"/>
                  </a:cubicBezTo>
                  <a:cubicBezTo>
                    <a:pt x="822" y="2603"/>
                    <a:pt x="822" y="2602"/>
                    <a:pt x="799" y="2580"/>
                  </a:cubicBezTo>
                  <a:cubicBezTo>
                    <a:pt x="799" y="2580"/>
                    <a:pt x="799" y="2580"/>
                    <a:pt x="799" y="2580"/>
                  </a:cubicBezTo>
                  <a:lnTo>
                    <a:pt x="799" y="2580"/>
                  </a:lnTo>
                  <a:cubicBezTo>
                    <a:pt x="739" y="2519"/>
                    <a:pt x="678" y="2455"/>
                    <a:pt x="617" y="2374"/>
                  </a:cubicBezTo>
                  <a:cubicBezTo>
                    <a:pt x="548" y="2283"/>
                    <a:pt x="480" y="2192"/>
                    <a:pt x="434" y="2078"/>
                  </a:cubicBezTo>
                  <a:cubicBezTo>
                    <a:pt x="411" y="1986"/>
                    <a:pt x="366" y="1895"/>
                    <a:pt x="366" y="1781"/>
                  </a:cubicBezTo>
                  <a:cubicBezTo>
                    <a:pt x="343" y="1667"/>
                    <a:pt x="343" y="1530"/>
                    <a:pt x="366" y="1416"/>
                  </a:cubicBezTo>
                  <a:cubicBezTo>
                    <a:pt x="366" y="1302"/>
                    <a:pt x="411" y="1187"/>
                    <a:pt x="457" y="1096"/>
                  </a:cubicBezTo>
                  <a:cubicBezTo>
                    <a:pt x="480" y="1005"/>
                    <a:pt x="526" y="936"/>
                    <a:pt x="571" y="845"/>
                  </a:cubicBezTo>
                  <a:cubicBezTo>
                    <a:pt x="594" y="845"/>
                    <a:pt x="594" y="822"/>
                    <a:pt x="617" y="822"/>
                  </a:cubicBezTo>
                  <a:cubicBezTo>
                    <a:pt x="640" y="777"/>
                    <a:pt x="685" y="731"/>
                    <a:pt x="731" y="685"/>
                  </a:cubicBezTo>
                  <a:cubicBezTo>
                    <a:pt x="731" y="662"/>
                    <a:pt x="731" y="662"/>
                    <a:pt x="754" y="662"/>
                  </a:cubicBezTo>
                  <a:cubicBezTo>
                    <a:pt x="754" y="662"/>
                    <a:pt x="754" y="662"/>
                    <a:pt x="754" y="640"/>
                  </a:cubicBezTo>
                  <a:cubicBezTo>
                    <a:pt x="777" y="640"/>
                    <a:pt x="777" y="640"/>
                    <a:pt x="799" y="617"/>
                  </a:cubicBezTo>
                  <a:cubicBezTo>
                    <a:pt x="799" y="617"/>
                    <a:pt x="822" y="594"/>
                    <a:pt x="845" y="594"/>
                  </a:cubicBezTo>
                  <a:cubicBezTo>
                    <a:pt x="845" y="571"/>
                    <a:pt x="868" y="571"/>
                    <a:pt x="868" y="571"/>
                  </a:cubicBezTo>
                  <a:cubicBezTo>
                    <a:pt x="914" y="525"/>
                    <a:pt x="959" y="503"/>
                    <a:pt x="1005" y="480"/>
                  </a:cubicBezTo>
                  <a:cubicBezTo>
                    <a:pt x="1050" y="457"/>
                    <a:pt x="1096" y="434"/>
                    <a:pt x="1119" y="411"/>
                  </a:cubicBezTo>
                  <a:cubicBezTo>
                    <a:pt x="1210" y="389"/>
                    <a:pt x="1302" y="366"/>
                    <a:pt x="1393" y="343"/>
                  </a:cubicBezTo>
                  <a:cubicBezTo>
                    <a:pt x="1416" y="343"/>
                    <a:pt x="1439" y="343"/>
                    <a:pt x="1439" y="320"/>
                  </a:cubicBezTo>
                  <a:close/>
                  <a:moveTo>
                    <a:pt x="1598" y="0"/>
                  </a:moveTo>
                  <a:cubicBezTo>
                    <a:pt x="1484" y="0"/>
                    <a:pt x="1393" y="0"/>
                    <a:pt x="1302" y="23"/>
                  </a:cubicBezTo>
                  <a:cubicBezTo>
                    <a:pt x="1187" y="46"/>
                    <a:pt x="1096" y="69"/>
                    <a:pt x="1005" y="115"/>
                  </a:cubicBezTo>
                  <a:lnTo>
                    <a:pt x="982" y="115"/>
                  </a:lnTo>
                  <a:lnTo>
                    <a:pt x="936" y="137"/>
                  </a:lnTo>
                  <a:cubicBezTo>
                    <a:pt x="868" y="183"/>
                    <a:pt x="799" y="206"/>
                    <a:pt x="731" y="252"/>
                  </a:cubicBezTo>
                  <a:cubicBezTo>
                    <a:pt x="731" y="252"/>
                    <a:pt x="731" y="274"/>
                    <a:pt x="731" y="274"/>
                  </a:cubicBezTo>
                  <a:cubicBezTo>
                    <a:pt x="662" y="297"/>
                    <a:pt x="617" y="343"/>
                    <a:pt x="571" y="389"/>
                  </a:cubicBezTo>
                  <a:cubicBezTo>
                    <a:pt x="571" y="389"/>
                    <a:pt x="548" y="411"/>
                    <a:pt x="548" y="411"/>
                  </a:cubicBezTo>
                  <a:cubicBezTo>
                    <a:pt x="457" y="480"/>
                    <a:pt x="366" y="571"/>
                    <a:pt x="320" y="685"/>
                  </a:cubicBezTo>
                  <a:lnTo>
                    <a:pt x="297" y="685"/>
                  </a:lnTo>
                  <a:cubicBezTo>
                    <a:pt x="229" y="799"/>
                    <a:pt x="183" y="913"/>
                    <a:pt x="115" y="1028"/>
                  </a:cubicBezTo>
                  <a:cubicBezTo>
                    <a:pt x="46" y="1233"/>
                    <a:pt x="1" y="1461"/>
                    <a:pt x="23" y="1690"/>
                  </a:cubicBezTo>
                  <a:cubicBezTo>
                    <a:pt x="23" y="1918"/>
                    <a:pt x="92" y="2146"/>
                    <a:pt x="206" y="2351"/>
                  </a:cubicBezTo>
                  <a:cubicBezTo>
                    <a:pt x="297" y="2511"/>
                    <a:pt x="411" y="2671"/>
                    <a:pt x="571" y="2808"/>
                  </a:cubicBezTo>
                  <a:cubicBezTo>
                    <a:pt x="731" y="2968"/>
                    <a:pt x="936" y="3059"/>
                    <a:pt x="1142" y="3128"/>
                  </a:cubicBezTo>
                  <a:cubicBezTo>
                    <a:pt x="1256" y="3173"/>
                    <a:pt x="1347" y="3173"/>
                    <a:pt x="1461" y="3196"/>
                  </a:cubicBezTo>
                  <a:cubicBezTo>
                    <a:pt x="1499" y="3204"/>
                    <a:pt x="1540" y="3206"/>
                    <a:pt x="1581" y="3206"/>
                  </a:cubicBezTo>
                  <a:cubicBezTo>
                    <a:pt x="1664" y="3206"/>
                    <a:pt x="1750" y="3196"/>
                    <a:pt x="1827" y="3196"/>
                  </a:cubicBezTo>
                  <a:cubicBezTo>
                    <a:pt x="2032" y="3150"/>
                    <a:pt x="2237" y="3082"/>
                    <a:pt x="2443" y="2991"/>
                  </a:cubicBezTo>
                  <a:cubicBezTo>
                    <a:pt x="2511" y="2922"/>
                    <a:pt x="2603" y="2876"/>
                    <a:pt x="2671" y="2808"/>
                  </a:cubicBezTo>
                  <a:cubicBezTo>
                    <a:pt x="2762" y="2740"/>
                    <a:pt x="2831" y="2648"/>
                    <a:pt x="2899" y="2580"/>
                  </a:cubicBezTo>
                  <a:cubicBezTo>
                    <a:pt x="3036" y="2374"/>
                    <a:pt x="3128" y="2169"/>
                    <a:pt x="3196" y="1918"/>
                  </a:cubicBezTo>
                  <a:cubicBezTo>
                    <a:pt x="3287" y="1507"/>
                    <a:pt x="3173" y="1050"/>
                    <a:pt x="2945" y="685"/>
                  </a:cubicBezTo>
                  <a:cubicBezTo>
                    <a:pt x="2785" y="434"/>
                    <a:pt x="2534" y="252"/>
                    <a:pt x="2260" y="137"/>
                  </a:cubicBezTo>
                  <a:cubicBezTo>
                    <a:pt x="2260" y="115"/>
                    <a:pt x="2237" y="115"/>
                    <a:pt x="2237" y="115"/>
                  </a:cubicBezTo>
                  <a:cubicBezTo>
                    <a:pt x="2123" y="69"/>
                    <a:pt x="2032" y="46"/>
                    <a:pt x="1918" y="23"/>
                  </a:cubicBezTo>
                  <a:cubicBezTo>
                    <a:pt x="1872" y="0"/>
                    <a:pt x="1804" y="0"/>
                    <a:pt x="1758" y="0"/>
                  </a:cubicBezTo>
                  <a:close/>
                </a:path>
              </a:pathLst>
            </a:custGeom>
            <a:solidFill>
              <a:srgbClr val="58C3C4"/>
            </a:solidFill>
            <a:ln>
              <a:noFill/>
            </a:ln>
            <a:effectLst>
              <a:outerShdw blurRad="57150" dist="3810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6" name="Google Shape;416;p23"/>
            <p:cNvSpPr/>
            <p:nvPr/>
          </p:nvSpPr>
          <p:spPr>
            <a:xfrm>
              <a:off x="2861431" y="2591274"/>
              <a:ext cx="66304" cy="57626"/>
            </a:xfrm>
            <a:custGeom>
              <a:avLst/>
              <a:gdLst/>
              <a:ahLst/>
              <a:cxnLst/>
              <a:rect l="l" t="t" r="r" b="b"/>
              <a:pathLst>
                <a:path w="2672" h="2315" extrusionOk="0">
                  <a:moveTo>
                    <a:pt x="1781" y="343"/>
                  </a:moveTo>
                  <a:cubicBezTo>
                    <a:pt x="1850" y="366"/>
                    <a:pt x="1918" y="389"/>
                    <a:pt x="1987" y="412"/>
                  </a:cubicBezTo>
                  <a:cubicBezTo>
                    <a:pt x="2032" y="435"/>
                    <a:pt x="2078" y="457"/>
                    <a:pt x="2124" y="480"/>
                  </a:cubicBezTo>
                  <a:cubicBezTo>
                    <a:pt x="2169" y="526"/>
                    <a:pt x="2192" y="549"/>
                    <a:pt x="2238" y="594"/>
                  </a:cubicBezTo>
                  <a:cubicBezTo>
                    <a:pt x="2261" y="617"/>
                    <a:pt x="2283" y="663"/>
                    <a:pt x="2306" y="708"/>
                  </a:cubicBezTo>
                  <a:cubicBezTo>
                    <a:pt x="2306" y="754"/>
                    <a:pt x="2329" y="800"/>
                    <a:pt x="2329" y="845"/>
                  </a:cubicBezTo>
                  <a:cubicBezTo>
                    <a:pt x="2329" y="914"/>
                    <a:pt x="2329" y="960"/>
                    <a:pt x="2329" y="1005"/>
                  </a:cubicBezTo>
                  <a:cubicBezTo>
                    <a:pt x="2306" y="1074"/>
                    <a:pt x="2306" y="1142"/>
                    <a:pt x="2283" y="1211"/>
                  </a:cubicBezTo>
                  <a:cubicBezTo>
                    <a:pt x="2238" y="1302"/>
                    <a:pt x="2192" y="1393"/>
                    <a:pt x="2124" y="1462"/>
                  </a:cubicBezTo>
                  <a:cubicBezTo>
                    <a:pt x="2055" y="1553"/>
                    <a:pt x="1987" y="1621"/>
                    <a:pt x="1895" y="1690"/>
                  </a:cubicBezTo>
                  <a:cubicBezTo>
                    <a:pt x="1781" y="1781"/>
                    <a:pt x="1667" y="1850"/>
                    <a:pt x="1553" y="1895"/>
                  </a:cubicBezTo>
                  <a:cubicBezTo>
                    <a:pt x="1439" y="1941"/>
                    <a:pt x="1348" y="1964"/>
                    <a:pt x="1211" y="1987"/>
                  </a:cubicBezTo>
                  <a:cubicBezTo>
                    <a:pt x="1150" y="1987"/>
                    <a:pt x="1089" y="1997"/>
                    <a:pt x="1028" y="1997"/>
                  </a:cubicBezTo>
                  <a:cubicBezTo>
                    <a:pt x="998" y="1997"/>
                    <a:pt x="967" y="1994"/>
                    <a:pt x="937" y="1987"/>
                  </a:cubicBezTo>
                  <a:cubicBezTo>
                    <a:pt x="845" y="1987"/>
                    <a:pt x="777" y="1964"/>
                    <a:pt x="709" y="1941"/>
                  </a:cubicBezTo>
                  <a:cubicBezTo>
                    <a:pt x="663" y="1918"/>
                    <a:pt x="617" y="1873"/>
                    <a:pt x="549" y="1850"/>
                  </a:cubicBezTo>
                  <a:cubicBezTo>
                    <a:pt x="526" y="1827"/>
                    <a:pt x="480" y="1781"/>
                    <a:pt x="457" y="1758"/>
                  </a:cubicBezTo>
                  <a:cubicBezTo>
                    <a:pt x="435" y="1713"/>
                    <a:pt x="412" y="1667"/>
                    <a:pt x="389" y="1644"/>
                  </a:cubicBezTo>
                  <a:cubicBezTo>
                    <a:pt x="366" y="1576"/>
                    <a:pt x="366" y="1530"/>
                    <a:pt x="343" y="1485"/>
                  </a:cubicBezTo>
                  <a:cubicBezTo>
                    <a:pt x="343" y="1416"/>
                    <a:pt x="343" y="1370"/>
                    <a:pt x="366" y="1325"/>
                  </a:cubicBezTo>
                  <a:cubicBezTo>
                    <a:pt x="366" y="1279"/>
                    <a:pt x="366" y="1256"/>
                    <a:pt x="366" y="1233"/>
                  </a:cubicBezTo>
                  <a:cubicBezTo>
                    <a:pt x="389" y="1211"/>
                    <a:pt x="389" y="1188"/>
                    <a:pt x="389" y="1165"/>
                  </a:cubicBezTo>
                  <a:cubicBezTo>
                    <a:pt x="412" y="1142"/>
                    <a:pt x="412" y="1142"/>
                    <a:pt x="412" y="1119"/>
                  </a:cubicBezTo>
                  <a:cubicBezTo>
                    <a:pt x="457" y="1028"/>
                    <a:pt x="503" y="937"/>
                    <a:pt x="549" y="868"/>
                  </a:cubicBezTo>
                  <a:cubicBezTo>
                    <a:pt x="594" y="845"/>
                    <a:pt x="617" y="800"/>
                    <a:pt x="640" y="777"/>
                  </a:cubicBezTo>
                  <a:cubicBezTo>
                    <a:pt x="663" y="754"/>
                    <a:pt x="663" y="754"/>
                    <a:pt x="663" y="754"/>
                  </a:cubicBezTo>
                  <a:lnTo>
                    <a:pt x="686" y="731"/>
                  </a:lnTo>
                  <a:cubicBezTo>
                    <a:pt x="686" y="731"/>
                    <a:pt x="686" y="731"/>
                    <a:pt x="709" y="708"/>
                  </a:cubicBezTo>
                  <a:lnTo>
                    <a:pt x="731" y="708"/>
                  </a:lnTo>
                  <a:cubicBezTo>
                    <a:pt x="731" y="686"/>
                    <a:pt x="731" y="686"/>
                    <a:pt x="731" y="686"/>
                  </a:cubicBezTo>
                  <a:cubicBezTo>
                    <a:pt x="731" y="686"/>
                    <a:pt x="754" y="686"/>
                    <a:pt x="754" y="663"/>
                  </a:cubicBezTo>
                  <a:lnTo>
                    <a:pt x="777" y="663"/>
                  </a:lnTo>
                  <a:cubicBezTo>
                    <a:pt x="777" y="663"/>
                    <a:pt x="777" y="640"/>
                    <a:pt x="777" y="640"/>
                  </a:cubicBezTo>
                  <a:lnTo>
                    <a:pt x="800" y="640"/>
                  </a:lnTo>
                  <a:cubicBezTo>
                    <a:pt x="823" y="617"/>
                    <a:pt x="868" y="594"/>
                    <a:pt x="914" y="572"/>
                  </a:cubicBezTo>
                  <a:cubicBezTo>
                    <a:pt x="982" y="526"/>
                    <a:pt x="1051" y="480"/>
                    <a:pt x="1119" y="435"/>
                  </a:cubicBezTo>
                  <a:cubicBezTo>
                    <a:pt x="1211" y="412"/>
                    <a:pt x="1302" y="389"/>
                    <a:pt x="1393" y="366"/>
                  </a:cubicBezTo>
                  <a:cubicBezTo>
                    <a:pt x="1416" y="343"/>
                    <a:pt x="1439" y="343"/>
                    <a:pt x="1462" y="343"/>
                  </a:cubicBezTo>
                  <a:close/>
                  <a:moveTo>
                    <a:pt x="1622" y="1"/>
                  </a:moveTo>
                  <a:cubicBezTo>
                    <a:pt x="1439" y="1"/>
                    <a:pt x="1279" y="47"/>
                    <a:pt x="1119" y="92"/>
                  </a:cubicBezTo>
                  <a:cubicBezTo>
                    <a:pt x="1005" y="138"/>
                    <a:pt x="891" y="183"/>
                    <a:pt x="800" y="252"/>
                  </a:cubicBezTo>
                  <a:cubicBezTo>
                    <a:pt x="777" y="252"/>
                    <a:pt x="731" y="275"/>
                    <a:pt x="709" y="298"/>
                  </a:cubicBezTo>
                  <a:cubicBezTo>
                    <a:pt x="640" y="343"/>
                    <a:pt x="549" y="412"/>
                    <a:pt x="480" y="480"/>
                  </a:cubicBezTo>
                  <a:cubicBezTo>
                    <a:pt x="457" y="503"/>
                    <a:pt x="435" y="526"/>
                    <a:pt x="389" y="549"/>
                  </a:cubicBezTo>
                  <a:cubicBezTo>
                    <a:pt x="366" y="594"/>
                    <a:pt x="343" y="617"/>
                    <a:pt x="321" y="663"/>
                  </a:cubicBezTo>
                  <a:lnTo>
                    <a:pt x="275" y="708"/>
                  </a:lnTo>
                  <a:cubicBezTo>
                    <a:pt x="275" y="708"/>
                    <a:pt x="275" y="708"/>
                    <a:pt x="252" y="731"/>
                  </a:cubicBezTo>
                  <a:cubicBezTo>
                    <a:pt x="252" y="731"/>
                    <a:pt x="252" y="754"/>
                    <a:pt x="229" y="754"/>
                  </a:cubicBezTo>
                  <a:cubicBezTo>
                    <a:pt x="184" y="845"/>
                    <a:pt x="138" y="937"/>
                    <a:pt x="92" y="1028"/>
                  </a:cubicBezTo>
                  <a:cubicBezTo>
                    <a:pt x="92" y="1074"/>
                    <a:pt x="69" y="1119"/>
                    <a:pt x="47" y="1188"/>
                  </a:cubicBezTo>
                  <a:cubicBezTo>
                    <a:pt x="47" y="1233"/>
                    <a:pt x="24" y="1279"/>
                    <a:pt x="24" y="1325"/>
                  </a:cubicBezTo>
                  <a:cubicBezTo>
                    <a:pt x="1" y="1462"/>
                    <a:pt x="24" y="1576"/>
                    <a:pt x="69" y="1690"/>
                  </a:cubicBezTo>
                  <a:cubicBezTo>
                    <a:pt x="115" y="1873"/>
                    <a:pt x="229" y="2010"/>
                    <a:pt x="366" y="2124"/>
                  </a:cubicBezTo>
                  <a:cubicBezTo>
                    <a:pt x="526" y="2238"/>
                    <a:pt x="731" y="2306"/>
                    <a:pt x="914" y="2306"/>
                  </a:cubicBezTo>
                  <a:cubicBezTo>
                    <a:pt x="971" y="2312"/>
                    <a:pt x="1027" y="2315"/>
                    <a:pt x="1081" y="2315"/>
                  </a:cubicBezTo>
                  <a:cubicBezTo>
                    <a:pt x="1245" y="2315"/>
                    <a:pt x="1399" y="2289"/>
                    <a:pt x="1553" y="2238"/>
                  </a:cubicBezTo>
                  <a:cubicBezTo>
                    <a:pt x="1781" y="2169"/>
                    <a:pt x="1964" y="2055"/>
                    <a:pt x="2147" y="1895"/>
                  </a:cubicBezTo>
                  <a:cubicBezTo>
                    <a:pt x="2306" y="1781"/>
                    <a:pt x="2443" y="1599"/>
                    <a:pt x="2535" y="1416"/>
                  </a:cubicBezTo>
                  <a:cubicBezTo>
                    <a:pt x="2626" y="1233"/>
                    <a:pt x="2672" y="1005"/>
                    <a:pt x="2649" y="800"/>
                  </a:cubicBezTo>
                  <a:cubicBezTo>
                    <a:pt x="2649" y="754"/>
                    <a:pt x="2626" y="708"/>
                    <a:pt x="2626" y="640"/>
                  </a:cubicBezTo>
                  <a:cubicBezTo>
                    <a:pt x="2603" y="617"/>
                    <a:pt x="2580" y="572"/>
                    <a:pt x="2580" y="526"/>
                  </a:cubicBezTo>
                  <a:cubicBezTo>
                    <a:pt x="2535" y="435"/>
                    <a:pt x="2466" y="366"/>
                    <a:pt x="2398" y="298"/>
                  </a:cubicBezTo>
                  <a:cubicBezTo>
                    <a:pt x="2352" y="229"/>
                    <a:pt x="2261" y="183"/>
                    <a:pt x="2192" y="138"/>
                  </a:cubicBezTo>
                  <a:cubicBezTo>
                    <a:pt x="2078" y="92"/>
                    <a:pt x="1964" y="47"/>
                    <a:pt x="1850" y="24"/>
                  </a:cubicBezTo>
                  <a:cubicBezTo>
                    <a:pt x="1781" y="24"/>
                    <a:pt x="1690" y="1"/>
                    <a:pt x="1622" y="1"/>
                  </a:cubicBezTo>
                  <a:close/>
                </a:path>
              </a:pathLst>
            </a:custGeom>
            <a:solidFill>
              <a:srgbClr val="58C3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7" name="Google Shape;417;p23"/>
            <p:cNvSpPr/>
            <p:nvPr/>
          </p:nvSpPr>
          <p:spPr>
            <a:xfrm>
              <a:off x="2729090" y="2938597"/>
              <a:ext cx="62904" cy="89248"/>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rgbClr val="FCF4D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8" name="Google Shape;418;p23"/>
            <p:cNvSpPr/>
            <p:nvPr/>
          </p:nvSpPr>
          <p:spPr>
            <a:xfrm flipH="1">
              <a:off x="1453891" y="3282609"/>
              <a:ext cx="174041" cy="71533"/>
            </a:xfrm>
            <a:custGeom>
              <a:avLst/>
              <a:gdLst/>
              <a:ahLst/>
              <a:cxnLst/>
              <a:rect l="l" t="t" r="r" b="b"/>
              <a:pathLst>
                <a:path w="4184" h="1714" extrusionOk="0">
                  <a:moveTo>
                    <a:pt x="3597" y="293"/>
                  </a:moveTo>
                  <a:cubicBezTo>
                    <a:pt x="3693" y="293"/>
                    <a:pt x="3750" y="395"/>
                    <a:pt x="3750" y="479"/>
                  </a:cubicBezTo>
                  <a:cubicBezTo>
                    <a:pt x="3796" y="547"/>
                    <a:pt x="3773" y="661"/>
                    <a:pt x="3705" y="730"/>
                  </a:cubicBezTo>
                  <a:cubicBezTo>
                    <a:pt x="3408" y="958"/>
                    <a:pt x="2997" y="912"/>
                    <a:pt x="2655" y="981"/>
                  </a:cubicBezTo>
                  <a:cubicBezTo>
                    <a:pt x="2332" y="1057"/>
                    <a:pt x="2009" y="1180"/>
                    <a:pt x="1673" y="1180"/>
                  </a:cubicBezTo>
                  <a:cubicBezTo>
                    <a:pt x="1605" y="1180"/>
                    <a:pt x="1537" y="1175"/>
                    <a:pt x="1468" y="1163"/>
                  </a:cubicBezTo>
                  <a:cubicBezTo>
                    <a:pt x="1376" y="1163"/>
                    <a:pt x="1308" y="1027"/>
                    <a:pt x="1331" y="935"/>
                  </a:cubicBezTo>
                  <a:cubicBezTo>
                    <a:pt x="1486" y="347"/>
                    <a:pt x="2350" y="296"/>
                    <a:pt x="3017" y="296"/>
                  </a:cubicBezTo>
                  <a:cubicBezTo>
                    <a:pt x="3156" y="296"/>
                    <a:pt x="3287" y="299"/>
                    <a:pt x="3401" y="299"/>
                  </a:cubicBezTo>
                  <a:cubicBezTo>
                    <a:pt x="3462" y="299"/>
                    <a:pt x="3518" y="298"/>
                    <a:pt x="3568" y="296"/>
                  </a:cubicBezTo>
                  <a:cubicBezTo>
                    <a:pt x="3578" y="294"/>
                    <a:pt x="3587" y="293"/>
                    <a:pt x="3597" y="293"/>
                  </a:cubicBezTo>
                  <a:close/>
                  <a:moveTo>
                    <a:pt x="3275" y="0"/>
                  </a:moveTo>
                  <a:cubicBezTo>
                    <a:pt x="2081" y="0"/>
                    <a:pt x="0" y="464"/>
                    <a:pt x="600" y="1392"/>
                  </a:cubicBezTo>
                  <a:cubicBezTo>
                    <a:pt x="754" y="1631"/>
                    <a:pt x="985" y="1713"/>
                    <a:pt x="1241" y="1713"/>
                  </a:cubicBezTo>
                  <a:cubicBezTo>
                    <a:pt x="1668" y="1713"/>
                    <a:pt x="2166" y="1483"/>
                    <a:pt x="2495" y="1369"/>
                  </a:cubicBezTo>
                  <a:cubicBezTo>
                    <a:pt x="2997" y="1232"/>
                    <a:pt x="4093" y="1095"/>
                    <a:pt x="4184" y="479"/>
                  </a:cubicBezTo>
                  <a:cubicBezTo>
                    <a:pt x="4184" y="387"/>
                    <a:pt x="4138" y="273"/>
                    <a:pt x="4047" y="205"/>
                  </a:cubicBezTo>
                  <a:cubicBezTo>
                    <a:pt x="4047" y="159"/>
                    <a:pt x="4001" y="136"/>
                    <a:pt x="3956" y="91"/>
                  </a:cubicBezTo>
                  <a:cubicBezTo>
                    <a:pt x="3826" y="30"/>
                    <a:pt x="3579" y="0"/>
                    <a:pt x="3275" y="0"/>
                  </a:cubicBezTo>
                  <a:close/>
                </a:path>
              </a:pathLst>
            </a:custGeom>
            <a:solidFill>
              <a:srgbClr val="424077"/>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19" name="Google Shape;419;p23"/>
            <p:cNvSpPr/>
            <p:nvPr/>
          </p:nvSpPr>
          <p:spPr>
            <a:xfrm flipH="1">
              <a:off x="1453891" y="3277851"/>
              <a:ext cx="174041" cy="70865"/>
            </a:xfrm>
            <a:custGeom>
              <a:avLst/>
              <a:gdLst/>
              <a:ahLst/>
              <a:cxnLst/>
              <a:rect l="l" t="t" r="r" b="b"/>
              <a:pathLst>
                <a:path w="4184" h="1698" extrusionOk="0">
                  <a:moveTo>
                    <a:pt x="3568" y="273"/>
                  </a:moveTo>
                  <a:cubicBezTo>
                    <a:pt x="3682" y="273"/>
                    <a:pt x="3750" y="364"/>
                    <a:pt x="3750" y="456"/>
                  </a:cubicBezTo>
                  <a:cubicBezTo>
                    <a:pt x="3796" y="547"/>
                    <a:pt x="3773" y="661"/>
                    <a:pt x="3705" y="707"/>
                  </a:cubicBezTo>
                  <a:cubicBezTo>
                    <a:pt x="3408" y="935"/>
                    <a:pt x="2997" y="912"/>
                    <a:pt x="2655" y="981"/>
                  </a:cubicBezTo>
                  <a:cubicBezTo>
                    <a:pt x="2332" y="1057"/>
                    <a:pt x="2009" y="1180"/>
                    <a:pt x="1673" y="1180"/>
                  </a:cubicBezTo>
                  <a:cubicBezTo>
                    <a:pt x="1605" y="1180"/>
                    <a:pt x="1537" y="1175"/>
                    <a:pt x="1468" y="1163"/>
                  </a:cubicBezTo>
                  <a:cubicBezTo>
                    <a:pt x="1376" y="1141"/>
                    <a:pt x="1308" y="1026"/>
                    <a:pt x="1331" y="935"/>
                  </a:cubicBezTo>
                  <a:cubicBezTo>
                    <a:pt x="1499" y="298"/>
                    <a:pt x="2499" y="276"/>
                    <a:pt x="3180" y="276"/>
                  </a:cubicBezTo>
                  <a:cubicBezTo>
                    <a:pt x="3229" y="276"/>
                    <a:pt x="3278" y="276"/>
                    <a:pt x="3324" y="276"/>
                  </a:cubicBezTo>
                  <a:cubicBezTo>
                    <a:pt x="3415" y="276"/>
                    <a:pt x="3497" y="276"/>
                    <a:pt x="3568" y="273"/>
                  </a:cubicBezTo>
                  <a:close/>
                  <a:moveTo>
                    <a:pt x="3275" y="0"/>
                  </a:moveTo>
                  <a:cubicBezTo>
                    <a:pt x="2081" y="0"/>
                    <a:pt x="0" y="464"/>
                    <a:pt x="600" y="1392"/>
                  </a:cubicBezTo>
                  <a:cubicBezTo>
                    <a:pt x="752" y="1619"/>
                    <a:pt x="979" y="1697"/>
                    <a:pt x="1230" y="1697"/>
                  </a:cubicBezTo>
                  <a:cubicBezTo>
                    <a:pt x="1660" y="1697"/>
                    <a:pt x="2164" y="1470"/>
                    <a:pt x="2495" y="1369"/>
                  </a:cubicBezTo>
                  <a:cubicBezTo>
                    <a:pt x="2997" y="1209"/>
                    <a:pt x="4093" y="1072"/>
                    <a:pt x="4184" y="456"/>
                  </a:cubicBezTo>
                  <a:cubicBezTo>
                    <a:pt x="4184" y="364"/>
                    <a:pt x="4138" y="273"/>
                    <a:pt x="4047" y="205"/>
                  </a:cubicBezTo>
                  <a:cubicBezTo>
                    <a:pt x="4047" y="159"/>
                    <a:pt x="4001" y="113"/>
                    <a:pt x="3956" y="91"/>
                  </a:cubicBezTo>
                  <a:cubicBezTo>
                    <a:pt x="3826" y="30"/>
                    <a:pt x="3579" y="0"/>
                    <a:pt x="3275" y="0"/>
                  </a:cubicBezTo>
                  <a:close/>
                </a:path>
              </a:pathLst>
            </a:custGeom>
            <a:solidFill>
              <a:srgbClr val="7A8AC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0" name="Google Shape;420;p23"/>
            <p:cNvSpPr/>
            <p:nvPr/>
          </p:nvSpPr>
          <p:spPr>
            <a:xfrm flipH="1">
              <a:off x="1519406" y="3279687"/>
              <a:ext cx="104449" cy="68904"/>
            </a:xfrm>
            <a:custGeom>
              <a:avLst/>
              <a:gdLst/>
              <a:ahLst/>
              <a:cxnLst/>
              <a:rect l="l" t="t" r="r" b="b"/>
              <a:pathLst>
                <a:path w="2511" h="1651" extrusionOk="0">
                  <a:moveTo>
                    <a:pt x="2511" y="1"/>
                  </a:moveTo>
                  <a:lnTo>
                    <a:pt x="2511" y="1"/>
                  </a:lnTo>
                  <a:cubicBezTo>
                    <a:pt x="1370" y="115"/>
                    <a:pt x="0" y="572"/>
                    <a:pt x="502" y="1348"/>
                  </a:cubicBezTo>
                  <a:cubicBezTo>
                    <a:pt x="653" y="1573"/>
                    <a:pt x="883" y="1650"/>
                    <a:pt x="1133" y="1650"/>
                  </a:cubicBezTo>
                  <a:cubicBezTo>
                    <a:pt x="1262" y="1650"/>
                    <a:pt x="1397" y="1630"/>
                    <a:pt x="1529" y="1599"/>
                  </a:cubicBezTo>
                  <a:cubicBezTo>
                    <a:pt x="1503" y="1595"/>
                    <a:pt x="1469" y="1594"/>
                    <a:pt x="1431" y="1594"/>
                  </a:cubicBezTo>
                  <a:cubicBezTo>
                    <a:pt x="1355" y="1594"/>
                    <a:pt x="1261" y="1599"/>
                    <a:pt x="1170" y="1599"/>
                  </a:cubicBezTo>
                  <a:cubicBezTo>
                    <a:pt x="1033" y="1599"/>
                    <a:pt x="902" y="1587"/>
                    <a:pt x="845" y="1530"/>
                  </a:cubicBezTo>
                  <a:cubicBezTo>
                    <a:pt x="662" y="1348"/>
                    <a:pt x="525" y="1097"/>
                    <a:pt x="594" y="937"/>
                  </a:cubicBezTo>
                  <a:cubicBezTo>
                    <a:pt x="639" y="686"/>
                    <a:pt x="1256" y="412"/>
                    <a:pt x="1529" y="275"/>
                  </a:cubicBezTo>
                  <a:cubicBezTo>
                    <a:pt x="1849" y="115"/>
                    <a:pt x="2169" y="47"/>
                    <a:pt x="2511" y="1"/>
                  </a:cubicBezTo>
                  <a:close/>
                </a:path>
              </a:pathLst>
            </a:custGeom>
            <a:solidFill>
              <a:srgbClr val="A8B7E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1" name="Google Shape;421;p23"/>
            <p:cNvSpPr/>
            <p:nvPr/>
          </p:nvSpPr>
          <p:spPr>
            <a:xfrm flipH="1">
              <a:off x="1496611" y="3170051"/>
              <a:ext cx="176620" cy="104128"/>
            </a:xfrm>
            <a:custGeom>
              <a:avLst/>
              <a:gdLst/>
              <a:ahLst/>
              <a:cxnLst/>
              <a:rect l="l" t="t" r="r" b="b"/>
              <a:pathLst>
                <a:path w="4246" h="2495" extrusionOk="0">
                  <a:moveTo>
                    <a:pt x="3564" y="308"/>
                  </a:moveTo>
                  <a:cubicBezTo>
                    <a:pt x="3643" y="308"/>
                    <a:pt x="3703" y="365"/>
                    <a:pt x="3721" y="437"/>
                  </a:cubicBezTo>
                  <a:cubicBezTo>
                    <a:pt x="3789" y="482"/>
                    <a:pt x="3812" y="596"/>
                    <a:pt x="3766" y="688"/>
                  </a:cubicBezTo>
                  <a:cubicBezTo>
                    <a:pt x="3561" y="1007"/>
                    <a:pt x="3173" y="1099"/>
                    <a:pt x="2876" y="1281"/>
                  </a:cubicBezTo>
                  <a:cubicBezTo>
                    <a:pt x="2511" y="1487"/>
                    <a:pt x="2237" y="1783"/>
                    <a:pt x="1803" y="1852"/>
                  </a:cubicBezTo>
                  <a:cubicBezTo>
                    <a:pt x="1794" y="1854"/>
                    <a:pt x="1784" y="1855"/>
                    <a:pt x="1775" y="1855"/>
                  </a:cubicBezTo>
                  <a:cubicBezTo>
                    <a:pt x="1694" y="1855"/>
                    <a:pt x="1618" y="1774"/>
                    <a:pt x="1598" y="1692"/>
                  </a:cubicBezTo>
                  <a:cubicBezTo>
                    <a:pt x="1529" y="893"/>
                    <a:pt x="2945" y="551"/>
                    <a:pt x="3492" y="323"/>
                  </a:cubicBezTo>
                  <a:cubicBezTo>
                    <a:pt x="3517" y="313"/>
                    <a:pt x="3541" y="308"/>
                    <a:pt x="3564" y="308"/>
                  </a:cubicBezTo>
                  <a:close/>
                  <a:moveTo>
                    <a:pt x="3743" y="1"/>
                  </a:moveTo>
                  <a:cubicBezTo>
                    <a:pt x="2974" y="1"/>
                    <a:pt x="1" y="1527"/>
                    <a:pt x="1073" y="2354"/>
                  </a:cubicBezTo>
                  <a:cubicBezTo>
                    <a:pt x="1202" y="2453"/>
                    <a:pt x="1338" y="2494"/>
                    <a:pt x="1477" y="2494"/>
                  </a:cubicBezTo>
                  <a:cubicBezTo>
                    <a:pt x="1978" y="2494"/>
                    <a:pt x="2514" y="1960"/>
                    <a:pt x="2853" y="1692"/>
                  </a:cubicBezTo>
                  <a:cubicBezTo>
                    <a:pt x="3264" y="1395"/>
                    <a:pt x="4246" y="893"/>
                    <a:pt x="4132" y="277"/>
                  </a:cubicBezTo>
                  <a:cubicBezTo>
                    <a:pt x="4109" y="186"/>
                    <a:pt x="4017" y="117"/>
                    <a:pt x="3926" y="71"/>
                  </a:cubicBezTo>
                  <a:cubicBezTo>
                    <a:pt x="3903" y="49"/>
                    <a:pt x="3858" y="3"/>
                    <a:pt x="3789" y="3"/>
                  </a:cubicBezTo>
                  <a:cubicBezTo>
                    <a:pt x="3775" y="2"/>
                    <a:pt x="3759" y="1"/>
                    <a:pt x="3743"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2" name="Google Shape;422;p23"/>
            <p:cNvSpPr/>
            <p:nvPr/>
          </p:nvSpPr>
          <p:spPr>
            <a:xfrm flipH="1">
              <a:off x="1498483" y="3165293"/>
              <a:ext cx="176661" cy="104086"/>
            </a:xfrm>
            <a:custGeom>
              <a:avLst/>
              <a:gdLst/>
              <a:ahLst/>
              <a:cxnLst/>
              <a:rect l="l" t="t" r="r" b="b"/>
              <a:pathLst>
                <a:path w="4247" h="2494" extrusionOk="0">
                  <a:moveTo>
                    <a:pt x="3554" y="287"/>
                  </a:moveTo>
                  <a:cubicBezTo>
                    <a:pt x="3639" y="287"/>
                    <a:pt x="3703" y="358"/>
                    <a:pt x="3721" y="414"/>
                  </a:cubicBezTo>
                  <a:cubicBezTo>
                    <a:pt x="3790" y="482"/>
                    <a:pt x="3812" y="596"/>
                    <a:pt x="3767" y="688"/>
                  </a:cubicBezTo>
                  <a:cubicBezTo>
                    <a:pt x="3561" y="984"/>
                    <a:pt x="3173" y="1098"/>
                    <a:pt x="2877" y="1281"/>
                  </a:cubicBezTo>
                  <a:cubicBezTo>
                    <a:pt x="2534" y="1487"/>
                    <a:pt x="2237" y="1760"/>
                    <a:pt x="1804" y="1852"/>
                  </a:cubicBezTo>
                  <a:cubicBezTo>
                    <a:pt x="1794" y="1854"/>
                    <a:pt x="1784" y="1855"/>
                    <a:pt x="1775" y="1855"/>
                  </a:cubicBezTo>
                  <a:cubicBezTo>
                    <a:pt x="1694" y="1855"/>
                    <a:pt x="1621" y="1774"/>
                    <a:pt x="1621" y="1692"/>
                  </a:cubicBezTo>
                  <a:cubicBezTo>
                    <a:pt x="1553" y="870"/>
                    <a:pt x="2945" y="551"/>
                    <a:pt x="3493" y="300"/>
                  </a:cubicBezTo>
                  <a:cubicBezTo>
                    <a:pt x="3514" y="291"/>
                    <a:pt x="3535" y="287"/>
                    <a:pt x="3554" y="287"/>
                  </a:cubicBezTo>
                  <a:close/>
                  <a:moveTo>
                    <a:pt x="3743" y="1"/>
                  </a:moveTo>
                  <a:cubicBezTo>
                    <a:pt x="2974" y="1"/>
                    <a:pt x="1" y="1527"/>
                    <a:pt x="1073" y="2354"/>
                  </a:cubicBezTo>
                  <a:cubicBezTo>
                    <a:pt x="1202" y="2453"/>
                    <a:pt x="1338" y="2494"/>
                    <a:pt x="1477" y="2494"/>
                  </a:cubicBezTo>
                  <a:cubicBezTo>
                    <a:pt x="1979" y="2494"/>
                    <a:pt x="2514" y="1960"/>
                    <a:pt x="2854" y="1692"/>
                  </a:cubicBezTo>
                  <a:cubicBezTo>
                    <a:pt x="3265" y="1395"/>
                    <a:pt x="4246" y="893"/>
                    <a:pt x="4132" y="277"/>
                  </a:cubicBezTo>
                  <a:cubicBezTo>
                    <a:pt x="4109" y="185"/>
                    <a:pt x="4018" y="117"/>
                    <a:pt x="3926" y="71"/>
                  </a:cubicBezTo>
                  <a:cubicBezTo>
                    <a:pt x="3904" y="49"/>
                    <a:pt x="3858" y="3"/>
                    <a:pt x="3790" y="3"/>
                  </a:cubicBezTo>
                  <a:cubicBezTo>
                    <a:pt x="3775" y="1"/>
                    <a:pt x="3759" y="1"/>
                    <a:pt x="3743"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3" name="Google Shape;423;p23"/>
            <p:cNvSpPr/>
            <p:nvPr/>
          </p:nvSpPr>
          <p:spPr>
            <a:xfrm flipH="1">
              <a:off x="1570653" y="3182529"/>
              <a:ext cx="90265" cy="86683"/>
            </a:xfrm>
            <a:custGeom>
              <a:avLst/>
              <a:gdLst/>
              <a:ahLst/>
              <a:cxnLst/>
              <a:rect l="l" t="t" r="r" b="b"/>
              <a:pathLst>
                <a:path w="2170" h="2077" extrusionOk="0">
                  <a:moveTo>
                    <a:pt x="2169" y="1"/>
                  </a:moveTo>
                  <a:lnTo>
                    <a:pt x="2169" y="1"/>
                  </a:lnTo>
                  <a:cubicBezTo>
                    <a:pt x="1119" y="503"/>
                    <a:pt x="1" y="1370"/>
                    <a:pt x="731" y="1941"/>
                  </a:cubicBezTo>
                  <a:cubicBezTo>
                    <a:pt x="863" y="2037"/>
                    <a:pt x="998" y="2077"/>
                    <a:pt x="1135" y="2077"/>
                  </a:cubicBezTo>
                  <a:cubicBezTo>
                    <a:pt x="1354" y="2077"/>
                    <a:pt x="1579" y="1976"/>
                    <a:pt x="1804" y="1850"/>
                  </a:cubicBezTo>
                  <a:lnTo>
                    <a:pt x="1804" y="1850"/>
                  </a:lnTo>
                  <a:cubicBezTo>
                    <a:pt x="1650" y="1869"/>
                    <a:pt x="1382" y="2002"/>
                    <a:pt x="1206" y="2002"/>
                  </a:cubicBezTo>
                  <a:cubicBezTo>
                    <a:pt x="1174" y="2002"/>
                    <a:pt x="1144" y="1997"/>
                    <a:pt x="1119" y="1987"/>
                  </a:cubicBezTo>
                  <a:cubicBezTo>
                    <a:pt x="868" y="1895"/>
                    <a:pt x="686" y="1690"/>
                    <a:pt x="686" y="1507"/>
                  </a:cubicBezTo>
                  <a:cubicBezTo>
                    <a:pt x="640" y="1279"/>
                    <a:pt x="1119" y="800"/>
                    <a:pt x="1348" y="571"/>
                  </a:cubicBezTo>
                  <a:cubicBezTo>
                    <a:pt x="1576" y="343"/>
                    <a:pt x="1873" y="160"/>
                    <a:pt x="2169"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4" name="Google Shape;424;p23"/>
            <p:cNvSpPr/>
            <p:nvPr/>
          </p:nvSpPr>
          <p:spPr>
            <a:xfrm flipH="1">
              <a:off x="1003815" y="4206570"/>
              <a:ext cx="1971143" cy="754895"/>
            </a:xfrm>
            <a:custGeom>
              <a:avLst/>
              <a:gdLst/>
              <a:ahLst/>
              <a:cxnLst/>
              <a:rect l="l" t="t" r="r" b="b"/>
              <a:pathLst>
                <a:path w="47387" h="18088" extrusionOk="0">
                  <a:moveTo>
                    <a:pt x="9535" y="1"/>
                  </a:moveTo>
                  <a:cubicBezTo>
                    <a:pt x="8260" y="1"/>
                    <a:pt x="6948" y="244"/>
                    <a:pt x="5684" y="868"/>
                  </a:cubicBezTo>
                  <a:cubicBezTo>
                    <a:pt x="1" y="3653"/>
                    <a:pt x="2055" y="10295"/>
                    <a:pt x="7533" y="12212"/>
                  </a:cubicBezTo>
                  <a:cubicBezTo>
                    <a:pt x="10569" y="13262"/>
                    <a:pt x="12874" y="14541"/>
                    <a:pt x="13810" y="15088"/>
                  </a:cubicBezTo>
                  <a:cubicBezTo>
                    <a:pt x="14084" y="15271"/>
                    <a:pt x="14267" y="15568"/>
                    <a:pt x="14289" y="15910"/>
                  </a:cubicBezTo>
                  <a:lnTo>
                    <a:pt x="14335" y="17690"/>
                  </a:lnTo>
                  <a:cubicBezTo>
                    <a:pt x="14298" y="17911"/>
                    <a:pt x="14454" y="18088"/>
                    <a:pt x="14648" y="18088"/>
                  </a:cubicBezTo>
                  <a:cubicBezTo>
                    <a:pt x="14694" y="18088"/>
                    <a:pt x="14743" y="18078"/>
                    <a:pt x="14792" y="18056"/>
                  </a:cubicBezTo>
                  <a:lnTo>
                    <a:pt x="18010" y="16435"/>
                  </a:lnTo>
                  <a:cubicBezTo>
                    <a:pt x="18512" y="16184"/>
                    <a:pt x="18649" y="15499"/>
                    <a:pt x="18284" y="15066"/>
                  </a:cubicBezTo>
                  <a:cubicBezTo>
                    <a:pt x="17576" y="14198"/>
                    <a:pt x="16572" y="12988"/>
                    <a:pt x="16412" y="12783"/>
                  </a:cubicBezTo>
                  <a:cubicBezTo>
                    <a:pt x="16184" y="12418"/>
                    <a:pt x="14152" y="10752"/>
                    <a:pt x="14540" y="9747"/>
                  </a:cubicBezTo>
                  <a:cubicBezTo>
                    <a:pt x="15191" y="8134"/>
                    <a:pt x="19448" y="7568"/>
                    <a:pt x="23192" y="7568"/>
                  </a:cubicBezTo>
                  <a:cubicBezTo>
                    <a:pt x="26546" y="7568"/>
                    <a:pt x="29489" y="8022"/>
                    <a:pt x="29057" y="8583"/>
                  </a:cubicBezTo>
                  <a:cubicBezTo>
                    <a:pt x="27870" y="10112"/>
                    <a:pt x="23237" y="11048"/>
                    <a:pt x="20909" y="11482"/>
                  </a:cubicBezTo>
                  <a:cubicBezTo>
                    <a:pt x="20589" y="11528"/>
                    <a:pt x="20384" y="11802"/>
                    <a:pt x="20407" y="12121"/>
                  </a:cubicBezTo>
                  <a:lnTo>
                    <a:pt x="20726" y="16070"/>
                  </a:lnTo>
                  <a:cubicBezTo>
                    <a:pt x="20757" y="16446"/>
                    <a:pt x="21090" y="16693"/>
                    <a:pt x="21428" y="16693"/>
                  </a:cubicBezTo>
                  <a:cubicBezTo>
                    <a:pt x="21582" y="16693"/>
                    <a:pt x="21738" y="16641"/>
                    <a:pt x="21867" y="16526"/>
                  </a:cubicBezTo>
                  <a:lnTo>
                    <a:pt x="23830" y="14792"/>
                  </a:lnTo>
                  <a:cubicBezTo>
                    <a:pt x="23990" y="14655"/>
                    <a:pt x="24196" y="14563"/>
                    <a:pt x="24424" y="14563"/>
                  </a:cubicBezTo>
                  <a:cubicBezTo>
                    <a:pt x="26159" y="14563"/>
                    <a:pt x="34398" y="14267"/>
                    <a:pt x="40470" y="9656"/>
                  </a:cubicBezTo>
                  <a:cubicBezTo>
                    <a:pt x="47386" y="4406"/>
                    <a:pt x="42045" y="2261"/>
                    <a:pt x="36156" y="1781"/>
                  </a:cubicBezTo>
                  <a:cubicBezTo>
                    <a:pt x="35558" y="1734"/>
                    <a:pt x="34986" y="1714"/>
                    <a:pt x="34443" y="1714"/>
                  </a:cubicBezTo>
                  <a:cubicBezTo>
                    <a:pt x="30215" y="1714"/>
                    <a:pt x="27688" y="2968"/>
                    <a:pt x="27688" y="2968"/>
                  </a:cubicBezTo>
                  <a:lnTo>
                    <a:pt x="18010" y="2968"/>
                  </a:lnTo>
                  <a:cubicBezTo>
                    <a:pt x="18010" y="2968"/>
                    <a:pt x="13994" y="1"/>
                    <a:pt x="9535"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5" name="Google Shape;425;p23"/>
            <p:cNvSpPr/>
            <p:nvPr/>
          </p:nvSpPr>
          <p:spPr>
            <a:xfrm flipH="1">
              <a:off x="2360616" y="4206528"/>
              <a:ext cx="614342" cy="734570"/>
            </a:xfrm>
            <a:custGeom>
              <a:avLst/>
              <a:gdLst/>
              <a:ahLst/>
              <a:cxnLst/>
              <a:rect l="l" t="t" r="r" b="b"/>
              <a:pathLst>
                <a:path w="14769" h="17601" extrusionOk="0">
                  <a:moveTo>
                    <a:pt x="9501" y="0"/>
                  </a:moveTo>
                  <a:cubicBezTo>
                    <a:pt x="8232" y="0"/>
                    <a:pt x="6927" y="237"/>
                    <a:pt x="5684" y="869"/>
                  </a:cubicBezTo>
                  <a:cubicBezTo>
                    <a:pt x="1" y="3654"/>
                    <a:pt x="2055" y="10296"/>
                    <a:pt x="7533" y="12213"/>
                  </a:cubicBezTo>
                  <a:cubicBezTo>
                    <a:pt x="10569" y="13263"/>
                    <a:pt x="12874" y="14542"/>
                    <a:pt x="13810" y="15089"/>
                  </a:cubicBezTo>
                  <a:cubicBezTo>
                    <a:pt x="14084" y="15272"/>
                    <a:pt x="14267" y="15569"/>
                    <a:pt x="14289" y="15911"/>
                  </a:cubicBezTo>
                  <a:lnTo>
                    <a:pt x="14335" y="17600"/>
                  </a:lnTo>
                  <a:cubicBezTo>
                    <a:pt x="14358" y="17554"/>
                    <a:pt x="14381" y="17509"/>
                    <a:pt x="14403" y="17463"/>
                  </a:cubicBezTo>
                  <a:cubicBezTo>
                    <a:pt x="14472" y="17189"/>
                    <a:pt x="14632" y="15934"/>
                    <a:pt x="14655" y="15706"/>
                  </a:cubicBezTo>
                  <a:cubicBezTo>
                    <a:pt x="14769" y="14815"/>
                    <a:pt x="14221" y="13743"/>
                    <a:pt x="11094" y="11871"/>
                  </a:cubicBezTo>
                  <a:cubicBezTo>
                    <a:pt x="6643" y="9246"/>
                    <a:pt x="4497" y="5845"/>
                    <a:pt x="5616" y="3540"/>
                  </a:cubicBezTo>
                  <a:cubicBezTo>
                    <a:pt x="6711" y="1234"/>
                    <a:pt x="9861" y="458"/>
                    <a:pt x="9861" y="458"/>
                  </a:cubicBezTo>
                  <a:lnTo>
                    <a:pt x="9679" y="2"/>
                  </a:lnTo>
                  <a:cubicBezTo>
                    <a:pt x="9619" y="1"/>
                    <a:pt x="9560" y="0"/>
                    <a:pt x="9501" y="0"/>
                  </a:cubicBezTo>
                  <a:close/>
                </a:path>
              </a:pathLst>
            </a:custGeom>
            <a:solidFill>
              <a:srgbClr val="FFFFFF">
                <a:alpha val="32589"/>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6" name="Google Shape;426;p23"/>
            <p:cNvSpPr/>
            <p:nvPr/>
          </p:nvSpPr>
          <p:spPr>
            <a:xfrm flipH="1">
              <a:off x="1488999" y="4279313"/>
              <a:ext cx="301035" cy="237177"/>
            </a:xfrm>
            <a:custGeom>
              <a:avLst/>
              <a:gdLst/>
              <a:ahLst/>
              <a:cxnLst/>
              <a:rect l="l" t="t" r="r" b="b"/>
              <a:pathLst>
                <a:path w="7237" h="5683" extrusionOk="0">
                  <a:moveTo>
                    <a:pt x="6745" y="1"/>
                  </a:moveTo>
                  <a:cubicBezTo>
                    <a:pt x="2200" y="1"/>
                    <a:pt x="1667" y="3964"/>
                    <a:pt x="1667" y="3964"/>
                  </a:cubicBezTo>
                  <a:lnTo>
                    <a:pt x="1" y="4877"/>
                  </a:lnTo>
                  <a:cubicBezTo>
                    <a:pt x="777" y="5445"/>
                    <a:pt x="1501" y="5683"/>
                    <a:pt x="2169" y="5683"/>
                  </a:cubicBezTo>
                  <a:cubicBezTo>
                    <a:pt x="4939" y="5683"/>
                    <a:pt x="6740" y="1597"/>
                    <a:pt x="7236" y="15"/>
                  </a:cubicBezTo>
                  <a:cubicBezTo>
                    <a:pt x="7068" y="5"/>
                    <a:pt x="6904" y="1"/>
                    <a:pt x="6745"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7" name="Google Shape;427;p23"/>
            <p:cNvSpPr/>
            <p:nvPr/>
          </p:nvSpPr>
          <p:spPr>
            <a:xfrm flipH="1">
              <a:off x="1472859" y="3733133"/>
              <a:ext cx="1080516" cy="763951"/>
            </a:xfrm>
            <a:custGeom>
              <a:avLst/>
              <a:gdLst/>
              <a:ahLst/>
              <a:cxnLst/>
              <a:rect l="l" t="t" r="r" b="b"/>
              <a:pathLst>
                <a:path w="25976" h="18305" extrusionOk="0">
                  <a:moveTo>
                    <a:pt x="19082" y="1"/>
                  </a:moveTo>
                  <a:lnTo>
                    <a:pt x="14608" y="92"/>
                  </a:lnTo>
                  <a:cubicBezTo>
                    <a:pt x="14608" y="92"/>
                    <a:pt x="13467" y="845"/>
                    <a:pt x="10340" y="5798"/>
                  </a:cubicBezTo>
                  <a:cubicBezTo>
                    <a:pt x="9023" y="7909"/>
                    <a:pt x="6964" y="8516"/>
                    <a:pt x="5028" y="8516"/>
                  </a:cubicBezTo>
                  <a:cubicBezTo>
                    <a:pt x="2400" y="8516"/>
                    <a:pt x="0" y="7396"/>
                    <a:pt x="0" y="7396"/>
                  </a:cubicBezTo>
                  <a:lnTo>
                    <a:pt x="0" y="7396"/>
                  </a:lnTo>
                  <a:cubicBezTo>
                    <a:pt x="0" y="7396"/>
                    <a:pt x="434" y="13559"/>
                    <a:pt x="457" y="13719"/>
                  </a:cubicBezTo>
                  <a:cubicBezTo>
                    <a:pt x="502" y="13856"/>
                    <a:pt x="14722" y="14312"/>
                    <a:pt x="14722" y="14312"/>
                  </a:cubicBezTo>
                  <a:cubicBezTo>
                    <a:pt x="14722" y="14312"/>
                    <a:pt x="16225" y="18304"/>
                    <a:pt x="19491" y="18304"/>
                  </a:cubicBezTo>
                  <a:cubicBezTo>
                    <a:pt x="20230" y="18304"/>
                    <a:pt x="21059" y="18100"/>
                    <a:pt x="21981" y="17599"/>
                  </a:cubicBezTo>
                  <a:cubicBezTo>
                    <a:pt x="25975" y="15431"/>
                    <a:pt x="24332" y="9062"/>
                    <a:pt x="22300" y="4041"/>
                  </a:cubicBezTo>
                  <a:cubicBezTo>
                    <a:pt x="21342" y="1690"/>
                    <a:pt x="19082" y="1"/>
                    <a:pt x="19082"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8" name="Google Shape;428;p23"/>
            <p:cNvSpPr/>
            <p:nvPr/>
          </p:nvSpPr>
          <p:spPr>
            <a:xfrm flipH="1">
              <a:off x="1472859" y="3744569"/>
              <a:ext cx="302907" cy="724971"/>
            </a:xfrm>
            <a:custGeom>
              <a:avLst/>
              <a:gdLst/>
              <a:ahLst/>
              <a:cxnLst/>
              <a:rect l="l" t="t" r="r" b="b"/>
              <a:pathLst>
                <a:path w="7282" h="17371" extrusionOk="0">
                  <a:moveTo>
                    <a:pt x="708" y="1"/>
                  </a:moveTo>
                  <a:lnTo>
                    <a:pt x="0" y="343"/>
                  </a:lnTo>
                  <a:cubicBezTo>
                    <a:pt x="0" y="343"/>
                    <a:pt x="2534" y="1964"/>
                    <a:pt x="3972" y="6620"/>
                  </a:cubicBezTo>
                  <a:cubicBezTo>
                    <a:pt x="5410" y="11253"/>
                    <a:pt x="4976" y="14997"/>
                    <a:pt x="3196" y="17371"/>
                  </a:cubicBezTo>
                  <a:cubicBezTo>
                    <a:pt x="3218" y="17371"/>
                    <a:pt x="3241" y="17348"/>
                    <a:pt x="3287" y="17325"/>
                  </a:cubicBezTo>
                  <a:cubicBezTo>
                    <a:pt x="7281" y="15179"/>
                    <a:pt x="5638" y="8788"/>
                    <a:pt x="3606" y="3767"/>
                  </a:cubicBezTo>
                  <a:cubicBezTo>
                    <a:pt x="2853" y="1941"/>
                    <a:pt x="1347" y="548"/>
                    <a:pt x="708"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29" name="Google Shape;429;p23"/>
            <p:cNvSpPr/>
            <p:nvPr/>
          </p:nvSpPr>
          <p:spPr>
            <a:xfrm flipH="1">
              <a:off x="1733962" y="3754084"/>
              <a:ext cx="240263" cy="70490"/>
            </a:xfrm>
            <a:custGeom>
              <a:avLst/>
              <a:gdLst/>
              <a:ahLst/>
              <a:cxnLst/>
              <a:rect l="l" t="t" r="r" b="b"/>
              <a:pathLst>
                <a:path w="5776" h="1689" extrusionOk="0">
                  <a:moveTo>
                    <a:pt x="5707" y="1"/>
                  </a:moveTo>
                  <a:lnTo>
                    <a:pt x="1" y="252"/>
                  </a:lnTo>
                  <a:cubicBezTo>
                    <a:pt x="1" y="252"/>
                    <a:pt x="480" y="1689"/>
                    <a:pt x="2296" y="1689"/>
                  </a:cubicBezTo>
                  <a:cubicBezTo>
                    <a:pt x="2422" y="1689"/>
                    <a:pt x="2555" y="1682"/>
                    <a:pt x="2694" y="1667"/>
                  </a:cubicBezTo>
                  <a:cubicBezTo>
                    <a:pt x="5775" y="1325"/>
                    <a:pt x="5707" y="1"/>
                    <a:pt x="5707"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0" name="Google Shape;430;p23"/>
            <p:cNvSpPr/>
            <p:nvPr/>
          </p:nvSpPr>
          <p:spPr>
            <a:xfrm flipH="1">
              <a:off x="1641867" y="3983666"/>
              <a:ext cx="196586" cy="376028"/>
            </a:xfrm>
            <a:custGeom>
              <a:avLst/>
              <a:gdLst/>
              <a:ahLst/>
              <a:cxnLst/>
              <a:rect l="l" t="t" r="r" b="b"/>
              <a:pathLst>
                <a:path w="4726" h="9010" extrusionOk="0">
                  <a:moveTo>
                    <a:pt x="2968" y="1"/>
                  </a:moveTo>
                  <a:lnTo>
                    <a:pt x="2968" y="1"/>
                  </a:lnTo>
                  <a:cubicBezTo>
                    <a:pt x="2968" y="1"/>
                    <a:pt x="3082" y="1576"/>
                    <a:pt x="3287" y="3151"/>
                  </a:cubicBezTo>
                  <a:cubicBezTo>
                    <a:pt x="3493" y="4726"/>
                    <a:pt x="3630" y="7624"/>
                    <a:pt x="2831" y="8309"/>
                  </a:cubicBezTo>
                  <a:cubicBezTo>
                    <a:pt x="2712" y="8411"/>
                    <a:pt x="2571" y="8454"/>
                    <a:pt x="2416" y="8454"/>
                  </a:cubicBezTo>
                  <a:cubicBezTo>
                    <a:pt x="1530" y="8454"/>
                    <a:pt x="206" y="7031"/>
                    <a:pt x="206" y="7031"/>
                  </a:cubicBezTo>
                  <a:lnTo>
                    <a:pt x="1" y="6917"/>
                  </a:lnTo>
                  <a:lnTo>
                    <a:pt x="1" y="6917"/>
                  </a:lnTo>
                  <a:cubicBezTo>
                    <a:pt x="1" y="6917"/>
                    <a:pt x="1281" y="9009"/>
                    <a:pt x="2525" y="9009"/>
                  </a:cubicBezTo>
                  <a:cubicBezTo>
                    <a:pt x="2785" y="9009"/>
                    <a:pt x="3043" y="8918"/>
                    <a:pt x="3287" y="8697"/>
                  </a:cubicBezTo>
                  <a:cubicBezTo>
                    <a:pt x="4725" y="7419"/>
                    <a:pt x="3835" y="1325"/>
                    <a:pt x="2968"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1" name="Google Shape;431;p23"/>
            <p:cNvSpPr/>
            <p:nvPr/>
          </p:nvSpPr>
          <p:spPr>
            <a:xfrm flipH="1">
              <a:off x="1610544" y="3785093"/>
              <a:ext cx="126995" cy="228997"/>
            </a:xfrm>
            <a:custGeom>
              <a:avLst/>
              <a:gdLst/>
              <a:ahLst/>
              <a:cxnLst/>
              <a:rect l="l" t="t" r="r" b="b"/>
              <a:pathLst>
                <a:path w="3053" h="5487" extrusionOk="0">
                  <a:moveTo>
                    <a:pt x="174" y="1"/>
                  </a:moveTo>
                  <a:cubicBezTo>
                    <a:pt x="80" y="1"/>
                    <a:pt x="0" y="86"/>
                    <a:pt x="85" y="171"/>
                  </a:cubicBezTo>
                  <a:cubicBezTo>
                    <a:pt x="861" y="947"/>
                    <a:pt x="1455" y="1860"/>
                    <a:pt x="1889" y="2841"/>
                  </a:cubicBezTo>
                  <a:cubicBezTo>
                    <a:pt x="2254" y="3686"/>
                    <a:pt x="2459" y="4599"/>
                    <a:pt x="2847" y="5421"/>
                  </a:cubicBezTo>
                  <a:cubicBezTo>
                    <a:pt x="2869" y="5464"/>
                    <a:pt x="2916" y="5487"/>
                    <a:pt x="2959" y="5487"/>
                  </a:cubicBezTo>
                  <a:cubicBezTo>
                    <a:pt x="3008" y="5487"/>
                    <a:pt x="3053" y="5458"/>
                    <a:pt x="3053" y="5398"/>
                  </a:cubicBezTo>
                  <a:cubicBezTo>
                    <a:pt x="2916" y="3458"/>
                    <a:pt x="1729" y="1289"/>
                    <a:pt x="268" y="34"/>
                  </a:cubicBezTo>
                  <a:cubicBezTo>
                    <a:pt x="239" y="11"/>
                    <a:pt x="205" y="1"/>
                    <a:pt x="174" y="1"/>
                  </a:cubicBezTo>
                  <a:close/>
                </a:path>
              </a:pathLst>
            </a:custGeom>
            <a:solidFill>
              <a:srgbClr val="FFFFFF">
                <a:alpha val="32589"/>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2" name="Google Shape;432;p23"/>
            <p:cNvSpPr/>
            <p:nvPr/>
          </p:nvSpPr>
          <p:spPr>
            <a:xfrm flipH="1">
              <a:off x="1583423" y="4035291"/>
              <a:ext cx="27745" cy="89688"/>
            </a:xfrm>
            <a:custGeom>
              <a:avLst/>
              <a:gdLst/>
              <a:ahLst/>
              <a:cxnLst/>
              <a:rect l="l" t="t" r="r" b="b"/>
              <a:pathLst>
                <a:path w="667" h="2149" extrusionOk="0">
                  <a:moveTo>
                    <a:pt x="150" y="0"/>
                  </a:moveTo>
                  <a:cubicBezTo>
                    <a:pt x="80" y="0"/>
                    <a:pt x="1" y="50"/>
                    <a:pt x="15" y="133"/>
                  </a:cubicBezTo>
                  <a:cubicBezTo>
                    <a:pt x="152" y="772"/>
                    <a:pt x="266" y="1434"/>
                    <a:pt x="448" y="2073"/>
                  </a:cubicBezTo>
                  <a:cubicBezTo>
                    <a:pt x="459" y="2125"/>
                    <a:pt x="506" y="2148"/>
                    <a:pt x="553" y="2148"/>
                  </a:cubicBezTo>
                  <a:cubicBezTo>
                    <a:pt x="610" y="2148"/>
                    <a:pt x="666" y="2113"/>
                    <a:pt x="654" y="2051"/>
                  </a:cubicBezTo>
                  <a:cubicBezTo>
                    <a:pt x="562" y="1389"/>
                    <a:pt x="403" y="727"/>
                    <a:pt x="243" y="65"/>
                  </a:cubicBezTo>
                  <a:cubicBezTo>
                    <a:pt x="234" y="20"/>
                    <a:pt x="194" y="0"/>
                    <a:pt x="150" y="0"/>
                  </a:cubicBezTo>
                  <a:close/>
                </a:path>
              </a:pathLst>
            </a:custGeom>
            <a:solidFill>
              <a:srgbClr val="FFFFFF">
                <a:alpha val="32589"/>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3" name="Google Shape;433;p23"/>
            <p:cNvSpPr/>
            <p:nvPr/>
          </p:nvSpPr>
          <p:spPr>
            <a:xfrm flipH="1">
              <a:off x="1564954" y="4175728"/>
              <a:ext cx="26622" cy="146196"/>
            </a:xfrm>
            <a:custGeom>
              <a:avLst/>
              <a:gdLst/>
              <a:ahLst/>
              <a:cxnLst/>
              <a:rect l="l" t="t" r="r" b="b"/>
              <a:pathLst>
                <a:path w="640" h="3503" extrusionOk="0">
                  <a:moveTo>
                    <a:pt x="395" y="0"/>
                  </a:moveTo>
                  <a:cubicBezTo>
                    <a:pt x="370" y="0"/>
                    <a:pt x="343" y="17"/>
                    <a:pt x="343" y="55"/>
                  </a:cubicBezTo>
                  <a:cubicBezTo>
                    <a:pt x="457" y="1242"/>
                    <a:pt x="206" y="2292"/>
                    <a:pt x="0" y="3433"/>
                  </a:cubicBezTo>
                  <a:cubicBezTo>
                    <a:pt x="0" y="3477"/>
                    <a:pt x="38" y="3503"/>
                    <a:pt x="71" y="3503"/>
                  </a:cubicBezTo>
                  <a:cubicBezTo>
                    <a:pt x="90" y="3503"/>
                    <a:pt x="106" y="3495"/>
                    <a:pt x="114" y="3479"/>
                  </a:cubicBezTo>
                  <a:cubicBezTo>
                    <a:pt x="639" y="2452"/>
                    <a:pt x="616" y="1151"/>
                    <a:pt x="434" y="32"/>
                  </a:cubicBezTo>
                  <a:cubicBezTo>
                    <a:pt x="434" y="12"/>
                    <a:pt x="415" y="0"/>
                    <a:pt x="395" y="0"/>
                  </a:cubicBezTo>
                  <a:close/>
                </a:path>
              </a:pathLst>
            </a:custGeom>
            <a:solidFill>
              <a:srgbClr val="FFFFFF">
                <a:alpha val="32589"/>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4" name="Google Shape;434;p23"/>
            <p:cNvSpPr/>
            <p:nvPr/>
          </p:nvSpPr>
          <p:spPr>
            <a:xfrm flipH="1">
              <a:off x="1728263" y="3724536"/>
              <a:ext cx="252242" cy="91566"/>
            </a:xfrm>
            <a:custGeom>
              <a:avLst/>
              <a:gdLst/>
              <a:ahLst/>
              <a:cxnLst/>
              <a:rect l="l" t="t" r="r" b="b"/>
              <a:pathLst>
                <a:path w="6064" h="2194" extrusionOk="0">
                  <a:moveTo>
                    <a:pt x="5468" y="1"/>
                  </a:moveTo>
                  <a:cubicBezTo>
                    <a:pt x="5455" y="1"/>
                    <a:pt x="5447" y="1"/>
                    <a:pt x="5447" y="1"/>
                  </a:cubicBezTo>
                  <a:cubicBezTo>
                    <a:pt x="5447" y="1"/>
                    <a:pt x="4625" y="1234"/>
                    <a:pt x="2640" y="1234"/>
                  </a:cubicBezTo>
                  <a:cubicBezTo>
                    <a:pt x="928" y="1234"/>
                    <a:pt x="814" y="275"/>
                    <a:pt x="814" y="275"/>
                  </a:cubicBezTo>
                  <a:lnTo>
                    <a:pt x="745" y="252"/>
                  </a:lnTo>
                  <a:cubicBezTo>
                    <a:pt x="725" y="250"/>
                    <a:pt x="705" y="249"/>
                    <a:pt x="685" y="249"/>
                  </a:cubicBezTo>
                  <a:cubicBezTo>
                    <a:pt x="302" y="249"/>
                    <a:pt x="1" y="658"/>
                    <a:pt x="174" y="1006"/>
                  </a:cubicBezTo>
                  <a:cubicBezTo>
                    <a:pt x="174" y="1006"/>
                    <a:pt x="174" y="1028"/>
                    <a:pt x="174" y="1028"/>
                  </a:cubicBezTo>
                  <a:cubicBezTo>
                    <a:pt x="399" y="1478"/>
                    <a:pt x="1266" y="2193"/>
                    <a:pt x="2534" y="2193"/>
                  </a:cubicBezTo>
                  <a:cubicBezTo>
                    <a:pt x="2554" y="2193"/>
                    <a:pt x="2574" y="2193"/>
                    <a:pt x="2594" y="2193"/>
                  </a:cubicBezTo>
                  <a:cubicBezTo>
                    <a:pt x="3918" y="2170"/>
                    <a:pt x="5698" y="1462"/>
                    <a:pt x="5881" y="709"/>
                  </a:cubicBezTo>
                  <a:cubicBezTo>
                    <a:pt x="6064" y="37"/>
                    <a:pt x="5575" y="1"/>
                    <a:pt x="5468"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5" name="Google Shape;435;p23"/>
            <p:cNvSpPr/>
            <p:nvPr/>
          </p:nvSpPr>
          <p:spPr>
            <a:xfrm flipH="1">
              <a:off x="1939408" y="3751121"/>
              <a:ext cx="28161" cy="23497"/>
            </a:xfrm>
            <a:custGeom>
              <a:avLst/>
              <a:gdLst/>
              <a:ahLst/>
              <a:cxnLst/>
              <a:rect l="l" t="t" r="r" b="b"/>
              <a:pathLst>
                <a:path w="677" h="563" extrusionOk="0">
                  <a:moveTo>
                    <a:pt x="550" y="1"/>
                  </a:moveTo>
                  <a:cubicBezTo>
                    <a:pt x="542" y="1"/>
                    <a:pt x="534" y="2"/>
                    <a:pt x="525" y="3"/>
                  </a:cubicBezTo>
                  <a:cubicBezTo>
                    <a:pt x="297" y="49"/>
                    <a:pt x="0" y="254"/>
                    <a:pt x="69" y="528"/>
                  </a:cubicBezTo>
                  <a:cubicBezTo>
                    <a:pt x="80" y="551"/>
                    <a:pt x="103" y="563"/>
                    <a:pt x="126" y="563"/>
                  </a:cubicBezTo>
                  <a:cubicBezTo>
                    <a:pt x="149" y="563"/>
                    <a:pt x="172" y="551"/>
                    <a:pt x="183" y="528"/>
                  </a:cubicBezTo>
                  <a:cubicBezTo>
                    <a:pt x="320" y="391"/>
                    <a:pt x="388" y="232"/>
                    <a:pt x="571" y="163"/>
                  </a:cubicBezTo>
                  <a:cubicBezTo>
                    <a:pt x="676" y="121"/>
                    <a:pt x="645" y="1"/>
                    <a:pt x="550"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6" name="Google Shape;436;p23"/>
            <p:cNvSpPr/>
            <p:nvPr/>
          </p:nvSpPr>
          <p:spPr>
            <a:xfrm flipH="1">
              <a:off x="1912037" y="3773908"/>
              <a:ext cx="21339" cy="36476"/>
            </a:xfrm>
            <a:custGeom>
              <a:avLst/>
              <a:gdLst/>
              <a:ahLst/>
              <a:cxnLst/>
              <a:rect l="l" t="t" r="r" b="b"/>
              <a:pathLst>
                <a:path w="513" h="874" extrusionOk="0">
                  <a:moveTo>
                    <a:pt x="379" y="0"/>
                  </a:moveTo>
                  <a:cubicBezTo>
                    <a:pt x="355" y="0"/>
                    <a:pt x="333" y="9"/>
                    <a:pt x="320" y="28"/>
                  </a:cubicBezTo>
                  <a:cubicBezTo>
                    <a:pt x="137" y="233"/>
                    <a:pt x="0" y="667"/>
                    <a:pt x="251" y="850"/>
                  </a:cubicBezTo>
                  <a:cubicBezTo>
                    <a:pt x="267" y="866"/>
                    <a:pt x="289" y="873"/>
                    <a:pt x="312" y="873"/>
                  </a:cubicBezTo>
                  <a:cubicBezTo>
                    <a:pt x="353" y="873"/>
                    <a:pt x="396" y="848"/>
                    <a:pt x="411" y="804"/>
                  </a:cubicBezTo>
                  <a:cubicBezTo>
                    <a:pt x="411" y="690"/>
                    <a:pt x="365" y="599"/>
                    <a:pt x="365" y="485"/>
                  </a:cubicBezTo>
                  <a:cubicBezTo>
                    <a:pt x="365" y="348"/>
                    <a:pt x="388" y="233"/>
                    <a:pt x="479" y="119"/>
                  </a:cubicBezTo>
                  <a:cubicBezTo>
                    <a:pt x="512" y="54"/>
                    <a:pt x="439" y="0"/>
                    <a:pt x="379" y="0"/>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7" name="Google Shape;437;p23"/>
            <p:cNvSpPr/>
            <p:nvPr/>
          </p:nvSpPr>
          <p:spPr>
            <a:xfrm flipH="1">
              <a:off x="1872604" y="3781211"/>
              <a:ext cx="14268" cy="25708"/>
            </a:xfrm>
            <a:custGeom>
              <a:avLst/>
              <a:gdLst/>
              <a:ahLst/>
              <a:cxnLst/>
              <a:rect l="l" t="t" r="r" b="b"/>
              <a:pathLst>
                <a:path w="343" h="616" extrusionOk="0">
                  <a:moveTo>
                    <a:pt x="206" y="0"/>
                  </a:moveTo>
                  <a:cubicBezTo>
                    <a:pt x="172" y="0"/>
                    <a:pt x="135" y="18"/>
                    <a:pt x="115" y="58"/>
                  </a:cubicBezTo>
                  <a:cubicBezTo>
                    <a:pt x="23" y="241"/>
                    <a:pt x="1" y="515"/>
                    <a:pt x="206" y="606"/>
                  </a:cubicBezTo>
                  <a:cubicBezTo>
                    <a:pt x="218" y="612"/>
                    <a:pt x="232" y="615"/>
                    <a:pt x="246" y="615"/>
                  </a:cubicBezTo>
                  <a:cubicBezTo>
                    <a:pt x="283" y="615"/>
                    <a:pt x="320" y="594"/>
                    <a:pt x="320" y="561"/>
                  </a:cubicBezTo>
                  <a:cubicBezTo>
                    <a:pt x="343" y="401"/>
                    <a:pt x="252" y="264"/>
                    <a:pt x="274" y="81"/>
                  </a:cubicBezTo>
                  <a:cubicBezTo>
                    <a:pt x="287" y="30"/>
                    <a:pt x="250" y="0"/>
                    <a:pt x="206" y="0"/>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8" name="Google Shape;438;p23"/>
            <p:cNvSpPr/>
            <p:nvPr/>
          </p:nvSpPr>
          <p:spPr>
            <a:xfrm flipH="1">
              <a:off x="1822272" y="3777497"/>
              <a:ext cx="16181" cy="29423"/>
            </a:xfrm>
            <a:custGeom>
              <a:avLst/>
              <a:gdLst/>
              <a:ahLst/>
              <a:cxnLst/>
              <a:rect l="l" t="t" r="r" b="b"/>
              <a:pathLst>
                <a:path w="389" h="705" extrusionOk="0">
                  <a:moveTo>
                    <a:pt x="133" y="0"/>
                  </a:moveTo>
                  <a:cubicBezTo>
                    <a:pt x="74" y="0"/>
                    <a:pt x="8" y="41"/>
                    <a:pt x="23" y="102"/>
                  </a:cubicBezTo>
                  <a:cubicBezTo>
                    <a:pt x="92" y="284"/>
                    <a:pt x="1" y="467"/>
                    <a:pt x="46" y="650"/>
                  </a:cubicBezTo>
                  <a:cubicBezTo>
                    <a:pt x="46" y="687"/>
                    <a:pt x="81" y="704"/>
                    <a:pt x="116" y="704"/>
                  </a:cubicBezTo>
                  <a:cubicBezTo>
                    <a:pt x="144" y="704"/>
                    <a:pt x="173" y="693"/>
                    <a:pt x="183" y="672"/>
                  </a:cubicBezTo>
                  <a:cubicBezTo>
                    <a:pt x="389" y="513"/>
                    <a:pt x="297" y="216"/>
                    <a:pt x="206" y="33"/>
                  </a:cubicBezTo>
                  <a:cubicBezTo>
                    <a:pt x="191" y="11"/>
                    <a:pt x="163" y="0"/>
                    <a:pt x="133" y="0"/>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39" name="Google Shape;439;p23"/>
            <p:cNvSpPr/>
            <p:nvPr/>
          </p:nvSpPr>
          <p:spPr>
            <a:xfrm flipH="1">
              <a:off x="1769693" y="3763516"/>
              <a:ext cx="26040" cy="21493"/>
            </a:xfrm>
            <a:custGeom>
              <a:avLst/>
              <a:gdLst/>
              <a:ahLst/>
              <a:cxnLst/>
              <a:rect l="l" t="t" r="r" b="b"/>
              <a:pathLst>
                <a:path w="626" h="515" extrusionOk="0">
                  <a:moveTo>
                    <a:pt x="158" y="1"/>
                  </a:moveTo>
                  <a:cubicBezTo>
                    <a:pt x="119" y="1"/>
                    <a:pt x="81" y="9"/>
                    <a:pt x="46" y="26"/>
                  </a:cubicBezTo>
                  <a:cubicBezTo>
                    <a:pt x="1" y="26"/>
                    <a:pt x="1" y="72"/>
                    <a:pt x="24" y="94"/>
                  </a:cubicBezTo>
                  <a:cubicBezTo>
                    <a:pt x="92" y="163"/>
                    <a:pt x="183" y="186"/>
                    <a:pt x="229" y="231"/>
                  </a:cubicBezTo>
                  <a:cubicBezTo>
                    <a:pt x="297" y="300"/>
                    <a:pt x="320" y="391"/>
                    <a:pt x="389" y="482"/>
                  </a:cubicBezTo>
                  <a:cubicBezTo>
                    <a:pt x="409" y="503"/>
                    <a:pt x="439" y="514"/>
                    <a:pt x="468" y="514"/>
                  </a:cubicBezTo>
                  <a:cubicBezTo>
                    <a:pt x="503" y="514"/>
                    <a:pt x="536" y="497"/>
                    <a:pt x="549" y="460"/>
                  </a:cubicBezTo>
                  <a:cubicBezTo>
                    <a:pt x="626" y="247"/>
                    <a:pt x="375" y="1"/>
                    <a:pt x="158"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0" name="Google Shape;440;p23"/>
            <p:cNvSpPr/>
            <p:nvPr/>
          </p:nvSpPr>
          <p:spPr>
            <a:xfrm flipH="1">
              <a:off x="1735875" y="3738851"/>
              <a:ext cx="27579" cy="27294"/>
            </a:xfrm>
            <a:custGeom>
              <a:avLst/>
              <a:gdLst/>
              <a:ahLst/>
              <a:cxnLst/>
              <a:rect l="l" t="t" r="r" b="b"/>
              <a:pathLst>
                <a:path w="663" h="654" extrusionOk="0">
                  <a:moveTo>
                    <a:pt x="138" y="1"/>
                  </a:moveTo>
                  <a:cubicBezTo>
                    <a:pt x="92" y="1"/>
                    <a:pt x="1" y="23"/>
                    <a:pt x="46" y="92"/>
                  </a:cubicBezTo>
                  <a:cubicBezTo>
                    <a:pt x="92" y="183"/>
                    <a:pt x="161" y="252"/>
                    <a:pt x="229" y="343"/>
                  </a:cubicBezTo>
                  <a:cubicBezTo>
                    <a:pt x="275" y="457"/>
                    <a:pt x="320" y="571"/>
                    <a:pt x="412" y="640"/>
                  </a:cubicBezTo>
                  <a:cubicBezTo>
                    <a:pt x="437" y="648"/>
                    <a:pt x="465" y="653"/>
                    <a:pt x="492" y="653"/>
                  </a:cubicBezTo>
                  <a:cubicBezTo>
                    <a:pt x="538" y="653"/>
                    <a:pt x="580" y="638"/>
                    <a:pt x="594" y="594"/>
                  </a:cubicBezTo>
                  <a:cubicBezTo>
                    <a:pt x="663" y="366"/>
                    <a:pt x="343" y="46"/>
                    <a:pt x="138"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1" name="Google Shape;441;p23"/>
            <p:cNvSpPr/>
            <p:nvPr/>
          </p:nvSpPr>
          <p:spPr>
            <a:xfrm flipH="1">
              <a:off x="1799061" y="4290039"/>
              <a:ext cx="50790" cy="51417"/>
            </a:xfrm>
            <a:custGeom>
              <a:avLst/>
              <a:gdLst/>
              <a:ahLst/>
              <a:cxnLst/>
              <a:rect l="l" t="t" r="r" b="b"/>
              <a:pathLst>
                <a:path w="1221" h="1232" extrusionOk="0">
                  <a:moveTo>
                    <a:pt x="101" y="1"/>
                  </a:moveTo>
                  <a:cubicBezTo>
                    <a:pt x="62" y="1"/>
                    <a:pt x="24" y="27"/>
                    <a:pt x="24" y="78"/>
                  </a:cubicBezTo>
                  <a:cubicBezTo>
                    <a:pt x="1" y="306"/>
                    <a:pt x="252" y="580"/>
                    <a:pt x="412" y="740"/>
                  </a:cubicBezTo>
                  <a:cubicBezTo>
                    <a:pt x="571" y="923"/>
                    <a:pt x="777" y="1151"/>
                    <a:pt x="1028" y="1219"/>
                  </a:cubicBezTo>
                  <a:cubicBezTo>
                    <a:pt x="1045" y="1228"/>
                    <a:pt x="1062" y="1231"/>
                    <a:pt x="1079" y="1231"/>
                  </a:cubicBezTo>
                  <a:cubicBezTo>
                    <a:pt x="1155" y="1231"/>
                    <a:pt x="1221" y="1157"/>
                    <a:pt x="1165" y="1082"/>
                  </a:cubicBezTo>
                  <a:cubicBezTo>
                    <a:pt x="1051" y="877"/>
                    <a:pt x="822" y="717"/>
                    <a:pt x="663" y="534"/>
                  </a:cubicBezTo>
                  <a:cubicBezTo>
                    <a:pt x="503" y="375"/>
                    <a:pt x="343" y="101"/>
                    <a:pt x="138" y="9"/>
                  </a:cubicBezTo>
                  <a:cubicBezTo>
                    <a:pt x="126" y="4"/>
                    <a:pt x="113" y="1"/>
                    <a:pt x="101" y="1"/>
                  </a:cubicBezTo>
                  <a:close/>
                </a:path>
              </a:pathLst>
            </a:custGeom>
            <a:solidFill>
              <a:srgbClr val="503156">
                <a:alpha val="213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2" name="Google Shape;442;p23"/>
            <p:cNvSpPr/>
            <p:nvPr/>
          </p:nvSpPr>
          <p:spPr>
            <a:xfrm flipH="1">
              <a:off x="1825100" y="3945771"/>
              <a:ext cx="35732" cy="74955"/>
            </a:xfrm>
            <a:custGeom>
              <a:avLst/>
              <a:gdLst/>
              <a:ahLst/>
              <a:cxnLst/>
              <a:rect l="l" t="t" r="r" b="b"/>
              <a:pathLst>
                <a:path w="859" h="1796" extrusionOk="0">
                  <a:moveTo>
                    <a:pt x="82" y="0"/>
                  </a:moveTo>
                  <a:cubicBezTo>
                    <a:pt x="41" y="0"/>
                    <a:pt x="0" y="24"/>
                    <a:pt x="14" y="64"/>
                  </a:cubicBezTo>
                  <a:cubicBezTo>
                    <a:pt x="82" y="315"/>
                    <a:pt x="173" y="566"/>
                    <a:pt x="242" y="817"/>
                  </a:cubicBezTo>
                  <a:cubicBezTo>
                    <a:pt x="288" y="1000"/>
                    <a:pt x="333" y="1228"/>
                    <a:pt x="447" y="1411"/>
                  </a:cubicBezTo>
                  <a:cubicBezTo>
                    <a:pt x="356" y="1434"/>
                    <a:pt x="310" y="1479"/>
                    <a:pt x="310" y="1594"/>
                  </a:cubicBezTo>
                  <a:cubicBezTo>
                    <a:pt x="310" y="1743"/>
                    <a:pt x="431" y="1796"/>
                    <a:pt x="550" y="1796"/>
                  </a:cubicBezTo>
                  <a:cubicBezTo>
                    <a:pt x="594" y="1796"/>
                    <a:pt x="638" y="1789"/>
                    <a:pt x="676" y="1776"/>
                  </a:cubicBezTo>
                  <a:lnTo>
                    <a:pt x="698" y="1776"/>
                  </a:lnTo>
                  <a:cubicBezTo>
                    <a:pt x="858" y="1708"/>
                    <a:pt x="858" y="1479"/>
                    <a:pt x="698" y="1411"/>
                  </a:cubicBezTo>
                  <a:lnTo>
                    <a:pt x="676" y="1411"/>
                  </a:lnTo>
                  <a:cubicBezTo>
                    <a:pt x="653" y="1388"/>
                    <a:pt x="630" y="1388"/>
                    <a:pt x="607" y="1388"/>
                  </a:cubicBezTo>
                  <a:cubicBezTo>
                    <a:pt x="607" y="1183"/>
                    <a:pt x="493" y="954"/>
                    <a:pt x="424" y="772"/>
                  </a:cubicBezTo>
                  <a:cubicBezTo>
                    <a:pt x="333" y="521"/>
                    <a:pt x="242" y="270"/>
                    <a:pt x="151" y="41"/>
                  </a:cubicBezTo>
                  <a:cubicBezTo>
                    <a:pt x="141" y="13"/>
                    <a:pt x="111" y="0"/>
                    <a:pt x="82"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3" name="Google Shape;443;p23"/>
            <p:cNvSpPr/>
            <p:nvPr/>
          </p:nvSpPr>
          <p:spPr>
            <a:xfrm flipH="1">
              <a:off x="1712124" y="3887468"/>
              <a:ext cx="300079" cy="115730"/>
            </a:xfrm>
            <a:custGeom>
              <a:avLst/>
              <a:gdLst/>
              <a:ahLst/>
              <a:cxnLst/>
              <a:rect l="l" t="t" r="r" b="b"/>
              <a:pathLst>
                <a:path w="7214" h="2773" extrusionOk="0">
                  <a:moveTo>
                    <a:pt x="5159" y="0"/>
                  </a:moveTo>
                  <a:cubicBezTo>
                    <a:pt x="5068" y="0"/>
                    <a:pt x="4999" y="46"/>
                    <a:pt x="4976" y="115"/>
                  </a:cubicBezTo>
                  <a:cubicBezTo>
                    <a:pt x="4794" y="206"/>
                    <a:pt x="4634" y="297"/>
                    <a:pt x="4474" y="388"/>
                  </a:cubicBezTo>
                  <a:cubicBezTo>
                    <a:pt x="4200" y="548"/>
                    <a:pt x="3949" y="708"/>
                    <a:pt x="3698" y="868"/>
                  </a:cubicBezTo>
                  <a:cubicBezTo>
                    <a:pt x="3675" y="891"/>
                    <a:pt x="3675" y="891"/>
                    <a:pt x="3675" y="913"/>
                  </a:cubicBezTo>
                  <a:cubicBezTo>
                    <a:pt x="3649" y="896"/>
                    <a:pt x="3620" y="889"/>
                    <a:pt x="3591" y="889"/>
                  </a:cubicBezTo>
                  <a:cubicBezTo>
                    <a:pt x="3544" y="889"/>
                    <a:pt x="3498" y="908"/>
                    <a:pt x="3470" y="936"/>
                  </a:cubicBezTo>
                  <a:cubicBezTo>
                    <a:pt x="3470" y="959"/>
                    <a:pt x="3470" y="959"/>
                    <a:pt x="3470" y="959"/>
                  </a:cubicBezTo>
                  <a:cubicBezTo>
                    <a:pt x="3424" y="1005"/>
                    <a:pt x="3424" y="1050"/>
                    <a:pt x="3424" y="1073"/>
                  </a:cubicBezTo>
                  <a:cubicBezTo>
                    <a:pt x="3219" y="1005"/>
                    <a:pt x="2945" y="959"/>
                    <a:pt x="2694" y="936"/>
                  </a:cubicBezTo>
                  <a:cubicBezTo>
                    <a:pt x="2648" y="891"/>
                    <a:pt x="2603" y="845"/>
                    <a:pt x="2511" y="845"/>
                  </a:cubicBezTo>
                  <a:cubicBezTo>
                    <a:pt x="2420" y="845"/>
                    <a:pt x="2374" y="868"/>
                    <a:pt x="2352" y="913"/>
                  </a:cubicBezTo>
                  <a:cubicBezTo>
                    <a:pt x="1964" y="913"/>
                    <a:pt x="1576" y="936"/>
                    <a:pt x="1279" y="1050"/>
                  </a:cubicBezTo>
                  <a:cubicBezTo>
                    <a:pt x="1256" y="1050"/>
                    <a:pt x="1256" y="1050"/>
                    <a:pt x="1233" y="1073"/>
                  </a:cubicBezTo>
                  <a:cubicBezTo>
                    <a:pt x="1210" y="1005"/>
                    <a:pt x="1165" y="959"/>
                    <a:pt x="1051" y="959"/>
                  </a:cubicBezTo>
                  <a:cubicBezTo>
                    <a:pt x="868" y="959"/>
                    <a:pt x="845" y="1142"/>
                    <a:pt x="936" y="1233"/>
                  </a:cubicBezTo>
                  <a:cubicBezTo>
                    <a:pt x="777" y="1347"/>
                    <a:pt x="617" y="1484"/>
                    <a:pt x="457" y="1598"/>
                  </a:cubicBezTo>
                  <a:cubicBezTo>
                    <a:pt x="320" y="1735"/>
                    <a:pt x="115" y="1849"/>
                    <a:pt x="23" y="2032"/>
                  </a:cubicBezTo>
                  <a:cubicBezTo>
                    <a:pt x="1" y="2078"/>
                    <a:pt x="23" y="2100"/>
                    <a:pt x="69" y="2100"/>
                  </a:cubicBezTo>
                  <a:cubicBezTo>
                    <a:pt x="69" y="2100"/>
                    <a:pt x="69" y="2123"/>
                    <a:pt x="69" y="2123"/>
                  </a:cubicBezTo>
                  <a:lnTo>
                    <a:pt x="92" y="2146"/>
                  </a:lnTo>
                  <a:cubicBezTo>
                    <a:pt x="114" y="2168"/>
                    <a:pt x="145" y="2178"/>
                    <a:pt x="178" y="2178"/>
                  </a:cubicBezTo>
                  <a:cubicBezTo>
                    <a:pt x="246" y="2178"/>
                    <a:pt x="320" y="2132"/>
                    <a:pt x="320" y="2055"/>
                  </a:cubicBezTo>
                  <a:cubicBezTo>
                    <a:pt x="320" y="2032"/>
                    <a:pt x="320" y="2009"/>
                    <a:pt x="297" y="1986"/>
                  </a:cubicBezTo>
                  <a:cubicBezTo>
                    <a:pt x="411" y="1895"/>
                    <a:pt x="503" y="1804"/>
                    <a:pt x="617" y="1712"/>
                  </a:cubicBezTo>
                  <a:cubicBezTo>
                    <a:pt x="777" y="1575"/>
                    <a:pt x="936" y="1416"/>
                    <a:pt x="1096" y="1279"/>
                  </a:cubicBezTo>
                  <a:cubicBezTo>
                    <a:pt x="1165" y="1256"/>
                    <a:pt x="1210" y="1233"/>
                    <a:pt x="1233" y="1187"/>
                  </a:cubicBezTo>
                  <a:cubicBezTo>
                    <a:pt x="1233" y="1187"/>
                    <a:pt x="1256" y="1210"/>
                    <a:pt x="1279" y="1210"/>
                  </a:cubicBezTo>
                  <a:cubicBezTo>
                    <a:pt x="1364" y="1222"/>
                    <a:pt x="1450" y="1226"/>
                    <a:pt x="1536" y="1226"/>
                  </a:cubicBezTo>
                  <a:cubicBezTo>
                    <a:pt x="1794" y="1226"/>
                    <a:pt x="2055" y="1187"/>
                    <a:pt x="2329" y="1187"/>
                  </a:cubicBezTo>
                  <a:cubicBezTo>
                    <a:pt x="2352" y="1187"/>
                    <a:pt x="2397" y="1210"/>
                    <a:pt x="2443" y="1210"/>
                  </a:cubicBezTo>
                  <a:lnTo>
                    <a:pt x="2557" y="1210"/>
                  </a:lnTo>
                  <a:cubicBezTo>
                    <a:pt x="2877" y="1210"/>
                    <a:pt x="3173" y="1256"/>
                    <a:pt x="3493" y="1256"/>
                  </a:cubicBezTo>
                  <a:cubicBezTo>
                    <a:pt x="3561" y="1256"/>
                    <a:pt x="3607" y="1187"/>
                    <a:pt x="3584" y="1142"/>
                  </a:cubicBezTo>
                  <a:cubicBezTo>
                    <a:pt x="3698" y="1142"/>
                    <a:pt x="3790" y="1096"/>
                    <a:pt x="3721" y="1005"/>
                  </a:cubicBezTo>
                  <a:lnTo>
                    <a:pt x="3812" y="1005"/>
                  </a:lnTo>
                  <a:cubicBezTo>
                    <a:pt x="4063" y="822"/>
                    <a:pt x="4337" y="685"/>
                    <a:pt x="4634" y="525"/>
                  </a:cubicBezTo>
                  <a:cubicBezTo>
                    <a:pt x="4771" y="457"/>
                    <a:pt x="4954" y="388"/>
                    <a:pt x="5091" y="297"/>
                  </a:cubicBezTo>
                  <a:cubicBezTo>
                    <a:pt x="5113" y="320"/>
                    <a:pt x="5136" y="320"/>
                    <a:pt x="5159" y="320"/>
                  </a:cubicBezTo>
                  <a:cubicBezTo>
                    <a:pt x="5205" y="320"/>
                    <a:pt x="5228" y="297"/>
                    <a:pt x="5250" y="274"/>
                  </a:cubicBezTo>
                  <a:cubicBezTo>
                    <a:pt x="5273" y="297"/>
                    <a:pt x="5250" y="297"/>
                    <a:pt x="5273" y="320"/>
                  </a:cubicBezTo>
                  <a:cubicBezTo>
                    <a:pt x="5638" y="822"/>
                    <a:pt x="6072" y="1416"/>
                    <a:pt x="6597" y="1804"/>
                  </a:cubicBezTo>
                  <a:cubicBezTo>
                    <a:pt x="5912" y="1963"/>
                    <a:pt x="5205" y="2351"/>
                    <a:pt x="4588" y="2648"/>
                  </a:cubicBezTo>
                  <a:cubicBezTo>
                    <a:pt x="4493" y="2686"/>
                    <a:pt x="4558" y="2773"/>
                    <a:pt x="4621" y="2773"/>
                  </a:cubicBezTo>
                  <a:cubicBezTo>
                    <a:pt x="4634" y="2773"/>
                    <a:pt x="4646" y="2770"/>
                    <a:pt x="4657" y="2762"/>
                  </a:cubicBezTo>
                  <a:cubicBezTo>
                    <a:pt x="5045" y="2602"/>
                    <a:pt x="5456" y="2466"/>
                    <a:pt x="5844" y="2306"/>
                  </a:cubicBezTo>
                  <a:cubicBezTo>
                    <a:pt x="6186" y="2192"/>
                    <a:pt x="6574" y="2100"/>
                    <a:pt x="6894" y="1918"/>
                  </a:cubicBezTo>
                  <a:cubicBezTo>
                    <a:pt x="6917" y="1918"/>
                    <a:pt x="6962" y="1941"/>
                    <a:pt x="6985" y="1941"/>
                  </a:cubicBezTo>
                  <a:cubicBezTo>
                    <a:pt x="7213" y="1941"/>
                    <a:pt x="7213" y="1644"/>
                    <a:pt x="6985" y="1644"/>
                  </a:cubicBezTo>
                  <a:cubicBezTo>
                    <a:pt x="6894" y="1644"/>
                    <a:pt x="6848" y="1689"/>
                    <a:pt x="6825" y="1758"/>
                  </a:cubicBezTo>
                  <a:cubicBezTo>
                    <a:pt x="6620" y="1530"/>
                    <a:pt x="6392" y="1324"/>
                    <a:pt x="6186" y="1096"/>
                  </a:cubicBezTo>
                  <a:cubicBezTo>
                    <a:pt x="5912" y="822"/>
                    <a:pt x="5661" y="525"/>
                    <a:pt x="5410" y="229"/>
                  </a:cubicBezTo>
                  <a:cubicBezTo>
                    <a:pt x="5387" y="206"/>
                    <a:pt x="5365" y="206"/>
                    <a:pt x="5319" y="206"/>
                  </a:cubicBezTo>
                  <a:cubicBezTo>
                    <a:pt x="5319" y="206"/>
                    <a:pt x="5319" y="183"/>
                    <a:pt x="5319" y="160"/>
                  </a:cubicBezTo>
                  <a:cubicBezTo>
                    <a:pt x="5342" y="160"/>
                    <a:pt x="5365" y="137"/>
                    <a:pt x="5365" y="137"/>
                  </a:cubicBezTo>
                  <a:cubicBezTo>
                    <a:pt x="5433" y="69"/>
                    <a:pt x="5365" y="23"/>
                    <a:pt x="5296" y="23"/>
                  </a:cubicBezTo>
                  <a:lnTo>
                    <a:pt x="5250" y="23"/>
                  </a:lnTo>
                  <a:cubicBezTo>
                    <a:pt x="5228" y="23"/>
                    <a:pt x="5205" y="0"/>
                    <a:pt x="5159"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4" name="Google Shape;444;p23"/>
            <p:cNvSpPr/>
            <p:nvPr/>
          </p:nvSpPr>
          <p:spPr>
            <a:xfrm flipH="1">
              <a:off x="1793778" y="4146556"/>
              <a:ext cx="12396" cy="7679"/>
            </a:xfrm>
            <a:custGeom>
              <a:avLst/>
              <a:gdLst/>
              <a:ahLst/>
              <a:cxnLst/>
              <a:rect l="l" t="t" r="r" b="b"/>
              <a:pathLst>
                <a:path w="298" h="184" extrusionOk="0">
                  <a:moveTo>
                    <a:pt x="138" y="1"/>
                  </a:moveTo>
                  <a:cubicBezTo>
                    <a:pt x="1" y="1"/>
                    <a:pt x="1" y="183"/>
                    <a:pt x="138" y="183"/>
                  </a:cubicBezTo>
                  <a:cubicBezTo>
                    <a:pt x="297" y="183"/>
                    <a:pt x="297" y="1"/>
                    <a:pt x="138"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5" name="Google Shape;445;p23"/>
            <p:cNvSpPr/>
            <p:nvPr/>
          </p:nvSpPr>
          <p:spPr>
            <a:xfrm flipH="1">
              <a:off x="1764369" y="4059873"/>
              <a:ext cx="9526" cy="6719"/>
            </a:xfrm>
            <a:custGeom>
              <a:avLst/>
              <a:gdLst/>
              <a:ahLst/>
              <a:cxnLst/>
              <a:rect l="l" t="t" r="r" b="b"/>
              <a:pathLst>
                <a:path w="229" h="161" extrusionOk="0">
                  <a:moveTo>
                    <a:pt x="115" y="1"/>
                  </a:moveTo>
                  <a:cubicBezTo>
                    <a:pt x="1" y="1"/>
                    <a:pt x="1" y="161"/>
                    <a:pt x="115" y="161"/>
                  </a:cubicBezTo>
                  <a:cubicBezTo>
                    <a:pt x="229" y="161"/>
                    <a:pt x="229" y="1"/>
                    <a:pt x="115"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6" name="Google Shape;446;p23"/>
            <p:cNvSpPr/>
            <p:nvPr/>
          </p:nvSpPr>
          <p:spPr>
            <a:xfrm flipH="1">
              <a:off x="1881131" y="4061793"/>
              <a:ext cx="13353" cy="8597"/>
            </a:xfrm>
            <a:custGeom>
              <a:avLst/>
              <a:gdLst/>
              <a:ahLst/>
              <a:cxnLst/>
              <a:rect l="l" t="t" r="r" b="b"/>
              <a:pathLst>
                <a:path w="321" h="206" extrusionOk="0">
                  <a:moveTo>
                    <a:pt x="161" y="0"/>
                  </a:moveTo>
                  <a:cubicBezTo>
                    <a:pt x="1" y="0"/>
                    <a:pt x="1" y="206"/>
                    <a:pt x="161" y="206"/>
                  </a:cubicBezTo>
                  <a:cubicBezTo>
                    <a:pt x="320" y="206"/>
                    <a:pt x="320" y="0"/>
                    <a:pt x="161"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7" name="Google Shape;447;p23"/>
            <p:cNvSpPr/>
            <p:nvPr/>
          </p:nvSpPr>
          <p:spPr>
            <a:xfrm flipH="1">
              <a:off x="1915323" y="3977906"/>
              <a:ext cx="7612" cy="5843"/>
            </a:xfrm>
            <a:custGeom>
              <a:avLst/>
              <a:gdLst/>
              <a:ahLst/>
              <a:cxnLst/>
              <a:rect l="l" t="t" r="r" b="b"/>
              <a:pathLst>
                <a:path w="183" h="140" extrusionOk="0">
                  <a:moveTo>
                    <a:pt x="88" y="1"/>
                  </a:moveTo>
                  <a:cubicBezTo>
                    <a:pt x="48" y="1"/>
                    <a:pt x="0" y="26"/>
                    <a:pt x="0" y="70"/>
                  </a:cubicBezTo>
                  <a:cubicBezTo>
                    <a:pt x="0" y="115"/>
                    <a:pt x="48" y="140"/>
                    <a:pt x="88" y="140"/>
                  </a:cubicBezTo>
                  <a:cubicBezTo>
                    <a:pt x="109" y="140"/>
                    <a:pt x="129" y="132"/>
                    <a:pt x="137" y="116"/>
                  </a:cubicBezTo>
                  <a:lnTo>
                    <a:pt x="160" y="93"/>
                  </a:lnTo>
                  <a:cubicBezTo>
                    <a:pt x="183" y="70"/>
                    <a:pt x="183" y="47"/>
                    <a:pt x="160" y="25"/>
                  </a:cubicBezTo>
                  <a:lnTo>
                    <a:pt x="137" y="25"/>
                  </a:lnTo>
                  <a:cubicBezTo>
                    <a:pt x="129" y="8"/>
                    <a:pt x="109" y="1"/>
                    <a:pt x="88"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8" name="Google Shape;448;p23"/>
            <p:cNvSpPr/>
            <p:nvPr/>
          </p:nvSpPr>
          <p:spPr>
            <a:xfrm flipH="1">
              <a:off x="1957086" y="4052277"/>
              <a:ext cx="9526" cy="6678"/>
            </a:xfrm>
            <a:custGeom>
              <a:avLst/>
              <a:gdLst/>
              <a:ahLst/>
              <a:cxnLst/>
              <a:rect l="l" t="t" r="r" b="b"/>
              <a:pathLst>
                <a:path w="229" h="160" extrusionOk="0">
                  <a:moveTo>
                    <a:pt x="114" y="0"/>
                  </a:moveTo>
                  <a:cubicBezTo>
                    <a:pt x="0" y="0"/>
                    <a:pt x="0" y="160"/>
                    <a:pt x="114" y="160"/>
                  </a:cubicBezTo>
                  <a:cubicBezTo>
                    <a:pt x="228" y="160"/>
                    <a:pt x="228" y="0"/>
                    <a:pt x="114"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49" name="Google Shape;449;p23"/>
            <p:cNvSpPr/>
            <p:nvPr/>
          </p:nvSpPr>
          <p:spPr>
            <a:xfrm flipH="1">
              <a:off x="2031129" y="3873278"/>
              <a:ext cx="11481" cy="8723"/>
            </a:xfrm>
            <a:custGeom>
              <a:avLst/>
              <a:gdLst/>
              <a:ahLst/>
              <a:cxnLst/>
              <a:rect l="l" t="t" r="r" b="b"/>
              <a:pathLst>
                <a:path w="276" h="209" extrusionOk="0">
                  <a:moveTo>
                    <a:pt x="117" y="1"/>
                  </a:moveTo>
                  <a:cubicBezTo>
                    <a:pt x="4" y="1"/>
                    <a:pt x="1" y="209"/>
                    <a:pt x="107" y="209"/>
                  </a:cubicBezTo>
                  <a:cubicBezTo>
                    <a:pt x="128" y="209"/>
                    <a:pt x="154" y="201"/>
                    <a:pt x="184" y="181"/>
                  </a:cubicBezTo>
                  <a:lnTo>
                    <a:pt x="207" y="181"/>
                  </a:lnTo>
                  <a:cubicBezTo>
                    <a:pt x="275" y="135"/>
                    <a:pt x="275" y="67"/>
                    <a:pt x="207" y="44"/>
                  </a:cubicBezTo>
                  <a:cubicBezTo>
                    <a:pt x="207" y="21"/>
                    <a:pt x="207" y="21"/>
                    <a:pt x="184" y="21"/>
                  </a:cubicBezTo>
                  <a:cubicBezTo>
                    <a:pt x="158" y="7"/>
                    <a:pt x="136" y="1"/>
                    <a:pt x="117"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0" name="Google Shape;450;p23"/>
            <p:cNvSpPr/>
            <p:nvPr/>
          </p:nvSpPr>
          <p:spPr>
            <a:xfrm flipH="1">
              <a:off x="1985580" y="3805543"/>
              <a:ext cx="12396" cy="8597"/>
            </a:xfrm>
            <a:custGeom>
              <a:avLst/>
              <a:gdLst/>
              <a:ahLst/>
              <a:cxnLst/>
              <a:rect l="l" t="t" r="r" b="b"/>
              <a:pathLst>
                <a:path w="298" h="206" extrusionOk="0">
                  <a:moveTo>
                    <a:pt x="138" y="0"/>
                  </a:moveTo>
                  <a:cubicBezTo>
                    <a:pt x="1" y="0"/>
                    <a:pt x="1" y="206"/>
                    <a:pt x="138" y="206"/>
                  </a:cubicBezTo>
                  <a:cubicBezTo>
                    <a:pt x="298" y="206"/>
                    <a:pt x="298" y="0"/>
                    <a:pt x="138"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1" name="Google Shape;451;p23"/>
            <p:cNvSpPr/>
            <p:nvPr/>
          </p:nvSpPr>
          <p:spPr>
            <a:xfrm flipH="1">
              <a:off x="1897270" y="3887468"/>
              <a:ext cx="11439" cy="7637"/>
            </a:xfrm>
            <a:custGeom>
              <a:avLst/>
              <a:gdLst/>
              <a:ahLst/>
              <a:cxnLst/>
              <a:rect l="l" t="t" r="r" b="b"/>
              <a:pathLst>
                <a:path w="275" h="183" extrusionOk="0">
                  <a:moveTo>
                    <a:pt x="137" y="0"/>
                  </a:moveTo>
                  <a:cubicBezTo>
                    <a:pt x="1" y="0"/>
                    <a:pt x="1" y="183"/>
                    <a:pt x="137" y="183"/>
                  </a:cubicBezTo>
                  <a:cubicBezTo>
                    <a:pt x="274" y="183"/>
                    <a:pt x="274" y="0"/>
                    <a:pt x="137"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2" name="Google Shape;452;p23"/>
            <p:cNvSpPr/>
            <p:nvPr/>
          </p:nvSpPr>
          <p:spPr>
            <a:xfrm flipH="1">
              <a:off x="1740617" y="4277060"/>
              <a:ext cx="14268" cy="10559"/>
            </a:xfrm>
            <a:custGeom>
              <a:avLst/>
              <a:gdLst/>
              <a:ahLst/>
              <a:cxnLst/>
              <a:rect l="l" t="t" r="r" b="b"/>
              <a:pathLst>
                <a:path w="343" h="253" extrusionOk="0">
                  <a:moveTo>
                    <a:pt x="183" y="1"/>
                  </a:moveTo>
                  <a:cubicBezTo>
                    <a:pt x="0" y="1"/>
                    <a:pt x="0" y="252"/>
                    <a:pt x="183" y="252"/>
                  </a:cubicBezTo>
                  <a:cubicBezTo>
                    <a:pt x="343" y="252"/>
                    <a:pt x="343" y="1"/>
                    <a:pt x="183"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3" name="Google Shape;453;p23"/>
            <p:cNvSpPr/>
            <p:nvPr/>
          </p:nvSpPr>
          <p:spPr>
            <a:xfrm flipH="1">
              <a:off x="1734919" y="4178024"/>
              <a:ext cx="15224" cy="9557"/>
            </a:xfrm>
            <a:custGeom>
              <a:avLst/>
              <a:gdLst/>
              <a:ahLst/>
              <a:cxnLst/>
              <a:rect l="l" t="t" r="r" b="b"/>
              <a:pathLst>
                <a:path w="366" h="229" extrusionOk="0">
                  <a:moveTo>
                    <a:pt x="183" y="0"/>
                  </a:moveTo>
                  <a:cubicBezTo>
                    <a:pt x="0" y="0"/>
                    <a:pt x="0" y="228"/>
                    <a:pt x="183" y="228"/>
                  </a:cubicBezTo>
                  <a:cubicBezTo>
                    <a:pt x="366" y="228"/>
                    <a:pt x="366" y="0"/>
                    <a:pt x="183"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4" name="Google Shape;454;p23"/>
            <p:cNvSpPr/>
            <p:nvPr/>
          </p:nvSpPr>
          <p:spPr>
            <a:xfrm flipH="1">
              <a:off x="1829842" y="4207530"/>
              <a:ext cx="15266" cy="10517"/>
            </a:xfrm>
            <a:custGeom>
              <a:avLst/>
              <a:gdLst/>
              <a:ahLst/>
              <a:cxnLst/>
              <a:rect l="l" t="t" r="r" b="b"/>
              <a:pathLst>
                <a:path w="367" h="252" extrusionOk="0">
                  <a:moveTo>
                    <a:pt x="183" y="1"/>
                  </a:moveTo>
                  <a:cubicBezTo>
                    <a:pt x="1" y="1"/>
                    <a:pt x="1" y="252"/>
                    <a:pt x="183" y="252"/>
                  </a:cubicBezTo>
                  <a:cubicBezTo>
                    <a:pt x="366" y="252"/>
                    <a:pt x="366" y="1"/>
                    <a:pt x="183"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5" name="Google Shape;455;p23"/>
            <p:cNvSpPr/>
            <p:nvPr/>
          </p:nvSpPr>
          <p:spPr>
            <a:xfrm flipH="1">
              <a:off x="2588483" y="4281400"/>
              <a:ext cx="11439" cy="9015"/>
            </a:xfrm>
            <a:custGeom>
              <a:avLst/>
              <a:gdLst/>
              <a:ahLst/>
              <a:cxnLst/>
              <a:rect l="l" t="t" r="r" b="b"/>
              <a:pathLst>
                <a:path w="275" h="216" extrusionOk="0">
                  <a:moveTo>
                    <a:pt x="136" y="1"/>
                  </a:moveTo>
                  <a:cubicBezTo>
                    <a:pt x="102" y="1"/>
                    <a:pt x="69" y="11"/>
                    <a:pt x="46" y="34"/>
                  </a:cubicBezTo>
                  <a:cubicBezTo>
                    <a:pt x="1" y="80"/>
                    <a:pt x="1" y="148"/>
                    <a:pt x="46" y="171"/>
                  </a:cubicBezTo>
                  <a:cubicBezTo>
                    <a:pt x="46" y="171"/>
                    <a:pt x="46" y="171"/>
                    <a:pt x="46" y="194"/>
                  </a:cubicBezTo>
                  <a:cubicBezTo>
                    <a:pt x="68" y="208"/>
                    <a:pt x="99" y="216"/>
                    <a:pt x="131" y="216"/>
                  </a:cubicBezTo>
                  <a:cubicBezTo>
                    <a:pt x="200" y="216"/>
                    <a:pt x="275" y="180"/>
                    <a:pt x="275" y="102"/>
                  </a:cubicBezTo>
                  <a:cubicBezTo>
                    <a:pt x="275" y="41"/>
                    <a:pt x="204" y="1"/>
                    <a:pt x="136"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6" name="Google Shape;456;p23"/>
            <p:cNvSpPr/>
            <p:nvPr/>
          </p:nvSpPr>
          <p:spPr>
            <a:xfrm flipH="1">
              <a:off x="2661568" y="4259531"/>
              <a:ext cx="16181" cy="18530"/>
            </a:xfrm>
            <a:custGeom>
              <a:avLst/>
              <a:gdLst/>
              <a:ahLst/>
              <a:cxnLst/>
              <a:rect l="l" t="t" r="r" b="b"/>
              <a:pathLst>
                <a:path w="389" h="444" extrusionOk="0">
                  <a:moveTo>
                    <a:pt x="155" y="1"/>
                  </a:moveTo>
                  <a:cubicBezTo>
                    <a:pt x="85" y="1"/>
                    <a:pt x="14" y="42"/>
                    <a:pt x="0" y="124"/>
                  </a:cubicBezTo>
                  <a:cubicBezTo>
                    <a:pt x="0" y="193"/>
                    <a:pt x="68" y="216"/>
                    <a:pt x="137" y="238"/>
                  </a:cubicBezTo>
                  <a:cubicBezTo>
                    <a:pt x="23" y="284"/>
                    <a:pt x="46" y="444"/>
                    <a:pt x="205" y="444"/>
                  </a:cubicBezTo>
                  <a:cubicBezTo>
                    <a:pt x="388" y="444"/>
                    <a:pt x="388" y="216"/>
                    <a:pt x="228" y="216"/>
                  </a:cubicBezTo>
                  <a:cubicBezTo>
                    <a:pt x="228" y="193"/>
                    <a:pt x="251" y="193"/>
                    <a:pt x="274" y="170"/>
                  </a:cubicBezTo>
                  <a:cubicBezTo>
                    <a:pt x="297" y="147"/>
                    <a:pt x="297" y="101"/>
                    <a:pt x="274" y="79"/>
                  </a:cubicBezTo>
                  <a:cubicBezTo>
                    <a:pt x="274" y="79"/>
                    <a:pt x="274" y="56"/>
                    <a:pt x="274" y="56"/>
                  </a:cubicBezTo>
                  <a:cubicBezTo>
                    <a:pt x="247" y="19"/>
                    <a:pt x="201" y="1"/>
                    <a:pt x="155"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7" name="Google Shape;457;p23"/>
            <p:cNvSpPr/>
            <p:nvPr/>
          </p:nvSpPr>
          <p:spPr>
            <a:xfrm flipH="1">
              <a:off x="1637125" y="4262786"/>
              <a:ext cx="13311" cy="8597"/>
            </a:xfrm>
            <a:custGeom>
              <a:avLst/>
              <a:gdLst/>
              <a:ahLst/>
              <a:cxnLst/>
              <a:rect l="l" t="t" r="r" b="b"/>
              <a:pathLst>
                <a:path w="320" h="206" extrusionOk="0">
                  <a:moveTo>
                    <a:pt x="160" y="1"/>
                  </a:moveTo>
                  <a:cubicBezTo>
                    <a:pt x="0" y="1"/>
                    <a:pt x="0" y="206"/>
                    <a:pt x="160" y="206"/>
                  </a:cubicBezTo>
                  <a:cubicBezTo>
                    <a:pt x="320" y="206"/>
                    <a:pt x="320" y="1"/>
                    <a:pt x="160"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8" name="Google Shape;458;p23"/>
            <p:cNvSpPr/>
            <p:nvPr/>
          </p:nvSpPr>
          <p:spPr>
            <a:xfrm flipH="1">
              <a:off x="1658006" y="4002738"/>
              <a:ext cx="13353" cy="8597"/>
            </a:xfrm>
            <a:custGeom>
              <a:avLst/>
              <a:gdLst/>
              <a:ahLst/>
              <a:cxnLst/>
              <a:rect l="l" t="t" r="r" b="b"/>
              <a:pathLst>
                <a:path w="321" h="206" extrusionOk="0">
                  <a:moveTo>
                    <a:pt x="161" y="0"/>
                  </a:moveTo>
                  <a:cubicBezTo>
                    <a:pt x="1" y="0"/>
                    <a:pt x="1" y="206"/>
                    <a:pt x="161" y="206"/>
                  </a:cubicBezTo>
                  <a:cubicBezTo>
                    <a:pt x="320" y="206"/>
                    <a:pt x="320" y="0"/>
                    <a:pt x="161"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59" name="Google Shape;459;p23"/>
            <p:cNvSpPr/>
            <p:nvPr/>
          </p:nvSpPr>
          <p:spPr>
            <a:xfrm flipH="1">
              <a:off x="1620985" y="4114170"/>
              <a:ext cx="18095" cy="11477"/>
            </a:xfrm>
            <a:custGeom>
              <a:avLst/>
              <a:gdLst/>
              <a:ahLst/>
              <a:cxnLst/>
              <a:rect l="l" t="t" r="r" b="b"/>
              <a:pathLst>
                <a:path w="435" h="275" extrusionOk="0">
                  <a:moveTo>
                    <a:pt x="206" y="1"/>
                  </a:moveTo>
                  <a:cubicBezTo>
                    <a:pt x="1" y="1"/>
                    <a:pt x="1" y="275"/>
                    <a:pt x="206" y="275"/>
                  </a:cubicBezTo>
                  <a:cubicBezTo>
                    <a:pt x="435" y="275"/>
                    <a:pt x="435" y="1"/>
                    <a:pt x="206"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0" name="Google Shape;460;p23"/>
            <p:cNvSpPr/>
            <p:nvPr/>
          </p:nvSpPr>
          <p:spPr>
            <a:xfrm flipH="1">
              <a:off x="1695027" y="3854122"/>
              <a:ext cx="13353" cy="9557"/>
            </a:xfrm>
            <a:custGeom>
              <a:avLst/>
              <a:gdLst/>
              <a:ahLst/>
              <a:cxnLst/>
              <a:rect l="l" t="t" r="r" b="b"/>
              <a:pathLst>
                <a:path w="321" h="229" extrusionOk="0">
                  <a:moveTo>
                    <a:pt x="160" y="1"/>
                  </a:moveTo>
                  <a:cubicBezTo>
                    <a:pt x="1" y="1"/>
                    <a:pt x="1" y="229"/>
                    <a:pt x="160" y="229"/>
                  </a:cubicBezTo>
                  <a:cubicBezTo>
                    <a:pt x="320" y="229"/>
                    <a:pt x="320" y="1"/>
                    <a:pt x="160"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1" name="Google Shape;461;p23"/>
            <p:cNvSpPr/>
            <p:nvPr/>
          </p:nvSpPr>
          <p:spPr>
            <a:xfrm flipH="1">
              <a:off x="1781424" y="3862677"/>
              <a:ext cx="10482" cy="7679"/>
            </a:xfrm>
            <a:custGeom>
              <a:avLst/>
              <a:gdLst/>
              <a:ahLst/>
              <a:cxnLst/>
              <a:rect l="l" t="t" r="r" b="b"/>
              <a:pathLst>
                <a:path w="252" h="184" extrusionOk="0">
                  <a:moveTo>
                    <a:pt x="137" y="1"/>
                  </a:moveTo>
                  <a:cubicBezTo>
                    <a:pt x="0" y="1"/>
                    <a:pt x="0" y="184"/>
                    <a:pt x="137" y="184"/>
                  </a:cubicBezTo>
                  <a:cubicBezTo>
                    <a:pt x="251" y="184"/>
                    <a:pt x="251" y="1"/>
                    <a:pt x="137"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2" name="Google Shape;462;p23"/>
            <p:cNvSpPr/>
            <p:nvPr/>
          </p:nvSpPr>
          <p:spPr>
            <a:xfrm flipH="1">
              <a:off x="1794735" y="3809341"/>
              <a:ext cx="13311" cy="8639"/>
            </a:xfrm>
            <a:custGeom>
              <a:avLst/>
              <a:gdLst/>
              <a:ahLst/>
              <a:cxnLst/>
              <a:rect l="l" t="t" r="r" b="b"/>
              <a:pathLst>
                <a:path w="320" h="207" extrusionOk="0">
                  <a:moveTo>
                    <a:pt x="160" y="1"/>
                  </a:moveTo>
                  <a:cubicBezTo>
                    <a:pt x="0" y="1"/>
                    <a:pt x="0" y="206"/>
                    <a:pt x="160" y="206"/>
                  </a:cubicBezTo>
                  <a:cubicBezTo>
                    <a:pt x="320" y="206"/>
                    <a:pt x="320" y="1"/>
                    <a:pt x="160"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3" name="Google Shape;463;p23"/>
            <p:cNvSpPr/>
            <p:nvPr/>
          </p:nvSpPr>
          <p:spPr>
            <a:xfrm flipH="1">
              <a:off x="1913410" y="3848154"/>
              <a:ext cx="16805" cy="11394"/>
            </a:xfrm>
            <a:custGeom>
              <a:avLst/>
              <a:gdLst/>
              <a:ahLst/>
              <a:cxnLst/>
              <a:rect l="l" t="t" r="r" b="b"/>
              <a:pathLst>
                <a:path w="404" h="273" extrusionOk="0">
                  <a:moveTo>
                    <a:pt x="116" y="1"/>
                  </a:moveTo>
                  <a:cubicBezTo>
                    <a:pt x="62" y="1"/>
                    <a:pt x="15" y="42"/>
                    <a:pt x="15" y="98"/>
                  </a:cubicBezTo>
                  <a:cubicBezTo>
                    <a:pt x="15" y="121"/>
                    <a:pt x="15" y="121"/>
                    <a:pt x="15" y="144"/>
                  </a:cubicBezTo>
                  <a:cubicBezTo>
                    <a:pt x="1" y="231"/>
                    <a:pt x="89" y="272"/>
                    <a:pt x="173" y="272"/>
                  </a:cubicBezTo>
                  <a:cubicBezTo>
                    <a:pt x="220" y="272"/>
                    <a:pt x="265" y="259"/>
                    <a:pt x="289" y="235"/>
                  </a:cubicBezTo>
                  <a:cubicBezTo>
                    <a:pt x="403" y="144"/>
                    <a:pt x="289" y="7"/>
                    <a:pt x="175" y="7"/>
                  </a:cubicBezTo>
                  <a:lnTo>
                    <a:pt x="152" y="7"/>
                  </a:lnTo>
                  <a:cubicBezTo>
                    <a:pt x="140" y="3"/>
                    <a:pt x="128" y="1"/>
                    <a:pt x="116"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4" name="Google Shape;464;p23"/>
            <p:cNvSpPr/>
            <p:nvPr/>
          </p:nvSpPr>
          <p:spPr>
            <a:xfrm flipH="1">
              <a:off x="2437528" y="3754084"/>
              <a:ext cx="184232" cy="580194"/>
            </a:xfrm>
            <a:custGeom>
              <a:avLst/>
              <a:gdLst/>
              <a:ahLst/>
              <a:cxnLst/>
              <a:rect l="l" t="t" r="r" b="b"/>
              <a:pathLst>
                <a:path w="4429" h="13902" extrusionOk="0">
                  <a:moveTo>
                    <a:pt x="1188" y="1"/>
                  </a:moveTo>
                  <a:lnTo>
                    <a:pt x="1" y="1256"/>
                  </a:lnTo>
                  <a:lnTo>
                    <a:pt x="3014" y="13901"/>
                  </a:lnTo>
                  <a:lnTo>
                    <a:pt x="4429" y="12532"/>
                  </a:lnTo>
                  <a:lnTo>
                    <a:pt x="1188" y="1"/>
                  </a:lnTo>
                  <a:close/>
                </a:path>
              </a:pathLst>
            </a:custGeom>
            <a:solidFill>
              <a:srgbClr val="DAD9C3"/>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5" name="Google Shape;465;p23"/>
            <p:cNvSpPr/>
            <p:nvPr/>
          </p:nvSpPr>
          <p:spPr>
            <a:xfrm flipH="1">
              <a:off x="2078632" y="3868395"/>
              <a:ext cx="486141" cy="206377"/>
            </a:xfrm>
            <a:custGeom>
              <a:avLst/>
              <a:gdLst/>
              <a:ahLst/>
              <a:cxnLst/>
              <a:rect l="l" t="t" r="r" b="b"/>
              <a:pathLst>
                <a:path w="11687" h="4945" extrusionOk="0">
                  <a:moveTo>
                    <a:pt x="10089" y="1"/>
                  </a:moveTo>
                  <a:cubicBezTo>
                    <a:pt x="10089" y="1"/>
                    <a:pt x="7373" y="1667"/>
                    <a:pt x="3721" y="2763"/>
                  </a:cubicBezTo>
                  <a:cubicBezTo>
                    <a:pt x="46" y="3858"/>
                    <a:pt x="0" y="4886"/>
                    <a:pt x="0" y="4886"/>
                  </a:cubicBezTo>
                  <a:cubicBezTo>
                    <a:pt x="130" y="4926"/>
                    <a:pt x="291" y="4945"/>
                    <a:pt x="477" y="4945"/>
                  </a:cubicBezTo>
                  <a:cubicBezTo>
                    <a:pt x="3236" y="4945"/>
                    <a:pt x="11687" y="800"/>
                    <a:pt x="11687" y="800"/>
                  </a:cubicBezTo>
                  <a:lnTo>
                    <a:pt x="10089" y="1"/>
                  </a:lnTo>
                  <a:close/>
                </a:path>
              </a:pathLst>
            </a:custGeom>
            <a:solidFill>
              <a:srgbClr val="FAF8D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6" name="Google Shape;466;p23"/>
            <p:cNvSpPr/>
            <p:nvPr/>
          </p:nvSpPr>
          <p:spPr>
            <a:xfrm flipH="1">
              <a:off x="2505872" y="3754084"/>
              <a:ext cx="131071" cy="315388"/>
            </a:xfrm>
            <a:custGeom>
              <a:avLst/>
              <a:gdLst/>
              <a:ahLst/>
              <a:cxnLst/>
              <a:rect l="l" t="t" r="r" b="b"/>
              <a:pathLst>
                <a:path w="3151" h="7557" extrusionOk="0">
                  <a:moveTo>
                    <a:pt x="1553" y="1"/>
                  </a:moveTo>
                  <a:cubicBezTo>
                    <a:pt x="1553" y="1"/>
                    <a:pt x="1233" y="412"/>
                    <a:pt x="662" y="594"/>
                  </a:cubicBezTo>
                  <a:cubicBezTo>
                    <a:pt x="385" y="669"/>
                    <a:pt x="223" y="689"/>
                    <a:pt x="128" y="689"/>
                  </a:cubicBezTo>
                  <a:cubicBezTo>
                    <a:pt x="20" y="689"/>
                    <a:pt x="1" y="663"/>
                    <a:pt x="1" y="663"/>
                  </a:cubicBezTo>
                  <a:lnTo>
                    <a:pt x="1" y="663"/>
                  </a:lnTo>
                  <a:cubicBezTo>
                    <a:pt x="1" y="663"/>
                    <a:pt x="297" y="3585"/>
                    <a:pt x="662" y="5730"/>
                  </a:cubicBezTo>
                  <a:cubicBezTo>
                    <a:pt x="936" y="7351"/>
                    <a:pt x="1895" y="7556"/>
                    <a:pt x="1895" y="7556"/>
                  </a:cubicBezTo>
                  <a:cubicBezTo>
                    <a:pt x="3150" y="5935"/>
                    <a:pt x="1553" y="1"/>
                    <a:pt x="1553" y="1"/>
                  </a:cubicBezTo>
                  <a:close/>
                </a:path>
              </a:pathLst>
            </a:custGeom>
            <a:solidFill>
              <a:srgbClr val="FAF8D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7" name="Google Shape;467;p23"/>
            <p:cNvSpPr/>
            <p:nvPr/>
          </p:nvSpPr>
          <p:spPr>
            <a:xfrm flipH="1">
              <a:off x="1936205" y="3767439"/>
              <a:ext cx="732060" cy="755729"/>
            </a:xfrm>
            <a:custGeom>
              <a:avLst/>
              <a:gdLst/>
              <a:ahLst/>
              <a:cxnLst/>
              <a:rect l="l" t="t" r="r" b="b"/>
              <a:pathLst>
                <a:path w="17599" h="18108" extrusionOk="0">
                  <a:moveTo>
                    <a:pt x="685" y="0"/>
                  </a:moveTo>
                  <a:lnTo>
                    <a:pt x="0" y="160"/>
                  </a:lnTo>
                  <a:lnTo>
                    <a:pt x="1027" y="6163"/>
                  </a:lnTo>
                  <a:cubicBezTo>
                    <a:pt x="1142" y="6871"/>
                    <a:pt x="1324" y="7601"/>
                    <a:pt x="1552" y="8286"/>
                  </a:cubicBezTo>
                  <a:cubicBezTo>
                    <a:pt x="2306" y="10683"/>
                    <a:pt x="4154" y="16435"/>
                    <a:pt x="4360" y="16937"/>
                  </a:cubicBezTo>
                  <a:cubicBezTo>
                    <a:pt x="4575" y="17505"/>
                    <a:pt x="5582" y="18107"/>
                    <a:pt x="6194" y="18107"/>
                  </a:cubicBezTo>
                  <a:cubicBezTo>
                    <a:pt x="6295" y="18107"/>
                    <a:pt x="6386" y="18091"/>
                    <a:pt x="6460" y="18055"/>
                  </a:cubicBezTo>
                  <a:cubicBezTo>
                    <a:pt x="6939" y="17827"/>
                    <a:pt x="15499" y="14882"/>
                    <a:pt x="17370" y="14243"/>
                  </a:cubicBezTo>
                  <a:cubicBezTo>
                    <a:pt x="17599" y="14175"/>
                    <a:pt x="17576" y="13490"/>
                    <a:pt x="17576" y="13490"/>
                  </a:cubicBezTo>
                  <a:lnTo>
                    <a:pt x="15133" y="3287"/>
                  </a:lnTo>
                  <a:cubicBezTo>
                    <a:pt x="15133" y="3287"/>
                    <a:pt x="14823" y="3107"/>
                    <a:pt x="14575" y="3107"/>
                  </a:cubicBezTo>
                  <a:cubicBezTo>
                    <a:pt x="14530" y="3107"/>
                    <a:pt x="14487" y="3113"/>
                    <a:pt x="14449" y="3127"/>
                  </a:cubicBezTo>
                  <a:cubicBezTo>
                    <a:pt x="12531" y="3789"/>
                    <a:pt x="4565" y="6643"/>
                    <a:pt x="3356" y="7122"/>
                  </a:cubicBezTo>
                  <a:cubicBezTo>
                    <a:pt x="3127" y="7212"/>
                    <a:pt x="2929" y="7250"/>
                    <a:pt x="2759" y="7250"/>
                  </a:cubicBezTo>
                  <a:cubicBezTo>
                    <a:pt x="1894" y="7250"/>
                    <a:pt x="1735" y="6277"/>
                    <a:pt x="1735" y="6277"/>
                  </a:cubicBezTo>
                  <a:lnTo>
                    <a:pt x="685" y="0"/>
                  </a:ln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8" name="Google Shape;468;p23"/>
            <p:cNvSpPr/>
            <p:nvPr/>
          </p:nvSpPr>
          <p:spPr>
            <a:xfrm flipH="1">
              <a:off x="1937162" y="4124645"/>
              <a:ext cx="146212" cy="234381"/>
            </a:xfrm>
            <a:custGeom>
              <a:avLst/>
              <a:gdLst/>
              <a:ahLst/>
              <a:cxnLst/>
              <a:rect l="l" t="t" r="r" b="b"/>
              <a:pathLst>
                <a:path w="3515" h="5616" extrusionOk="0">
                  <a:moveTo>
                    <a:pt x="2277" y="0"/>
                  </a:moveTo>
                  <a:cubicBezTo>
                    <a:pt x="957" y="0"/>
                    <a:pt x="1" y="873"/>
                    <a:pt x="68" y="1279"/>
                  </a:cubicBezTo>
                  <a:cubicBezTo>
                    <a:pt x="95" y="1421"/>
                    <a:pt x="232" y="1471"/>
                    <a:pt x="411" y="1471"/>
                  </a:cubicBezTo>
                  <a:cubicBezTo>
                    <a:pt x="838" y="1471"/>
                    <a:pt x="1506" y="1188"/>
                    <a:pt x="1506" y="1188"/>
                  </a:cubicBezTo>
                  <a:lnTo>
                    <a:pt x="1506" y="1188"/>
                  </a:lnTo>
                  <a:cubicBezTo>
                    <a:pt x="1506" y="1188"/>
                    <a:pt x="365" y="1713"/>
                    <a:pt x="456" y="2238"/>
                  </a:cubicBezTo>
                  <a:cubicBezTo>
                    <a:pt x="479" y="2378"/>
                    <a:pt x="579" y="2430"/>
                    <a:pt x="713" y="2430"/>
                  </a:cubicBezTo>
                  <a:cubicBezTo>
                    <a:pt x="1107" y="2430"/>
                    <a:pt x="1802" y="1987"/>
                    <a:pt x="1803" y="1987"/>
                  </a:cubicBezTo>
                  <a:lnTo>
                    <a:pt x="1803" y="1987"/>
                  </a:lnTo>
                  <a:cubicBezTo>
                    <a:pt x="1802" y="1987"/>
                    <a:pt x="730" y="2717"/>
                    <a:pt x="867" y="3128"/>
                  </a:cubicBezTo>
                  <a:cubicBezTo>
                    <a:pt x="890" y="3196"/>
                    <a:pt x="934" y="3224"/>
                    <a:pt x="992" y="3224"/>
                  </a:cubicBezTo>
                  <a:cubicBezTo>
                    <a:pt x="1251" y="3224"/>
                    <a:pt x="1800" y="2684"/>
                    <a:pt x="2135" y="2684"/>
                  </a:cubicBezTo>
                  <a:cubicBezTo>
                    <a:pt x="2181" y="2684"/>
                    <a:pt x="2223" y="2694"/>
                    <a:pt x="2259" y="2717"/>
                  </a:cubicBezTo>
                  <a:cubicBezTo>
                    <a:pt x="2625" y="2945"/>
                    <a:pt x="3378" y="5616"/>
                    <a:pt x="3378" y="5616"/>
                  </a:cubicBezTo>
                  <a:cubicBezTo>
                    <a:pt x="3515" y="5433"/>
                    <a:pt x="3515" y="4931"/>
                    <a:pt x="3515" y="4931"/>
                  </a:cubicBezTo>
                  <a:lnTo>
                    <a:pt x="2328" y="1"/>
                  </a:lnTo>
                  <a:cubicBezTo>
                    <a:pt x="2311" y="1"/>
                    <a:pt x="2294" y="0"/>
                    <a:pt x="2277" y="0"/>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69" name="Google Shape;469;p23"/>
            <p:cNvSpPr/>
            <p:nvPr/>
          </p:nvSpPr>
          <p:spPr>
            <a:xfrm flipH="1">
              <a:off x="1936205" y="3905580"/>
              <a:ext cx="640922" cy="617755"/>
            </a:xfrm>
            <a:custGeom>
              <a:avLst/>
              <a:gdLst/>
              <a:ahLst/>
              <a:cxnLst/>
              <a:rect l="l" t="t" r="r" b="b"/>
              <a:pathLst>
                <a:path w="15408" h="14802" extrusionOk="0">
                  <a:moveTo>
                    <a:pt x="12942" y="0"/>
                  </a:moveTo>
                  <a:cubicBezTo>
                    <a:pt x="11048" y="776"/>
                    <a:pt x="1941" y="4474"/>
                    <a:pt x="936" y="4474"/>
                  </a:cubicBezTo>
                  <a:cubicBezTo>
                    <a:pt x="1" y="4474"/>
                    <a:pt x="2511" y="12212"/>
                    <a:pt x="3310" y="14631"/>
                  </a:cubicBezTo>
                  <a:cubicBezTo>
                    <a:pt x="3551" y="14736"/>
                    <a:pt x="3791" y="14802"/>
                    <a:pt x="3992" y="14802"/>
                  </a:cubicBezTo>
                  <a:cubicBezTo>
                    <a:pt x="4097" y="14802"/>
                    <a:pt x="4191" y="14784"/>
                    <a:pt x="4269" y="14745"/>
                  </a:cubicBezTo>
                  <a:cubicBezTo>
                    <a:pt x="4748" y="14517"/>
                    <a:pt x="13308" y="11572"/>
                    <a:pt x="15179" y="10933"/>
                  </a:cubicBezTo>
                  <a:cubicBezTo>
                    <a:pt x="15408" y="10865"/>
                    <a:pt x="15385" y="10180"/>
                    <a:pt x="15385" y="10180"/>
                  </a:cubicBezTo>
                  <a:lnTo>
                    <a:pt x="12942" y="0"/>
                  </a:ln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0" name="Google Shape;470;p23"/>
            <p:cNvSpPr/>
            <p:nvPr/>
          </p:nvSpPr>
          <p:spPr>
            <a:xfrm flipH="1">
              <a:off x="1838411" y="4104446"/>
              <a:ext cx="238723" cy="226034"/>
            </a:xfrm>
            <a:custGeom>
              <a:avLst/>
              <a:gdLst/>
              <a:ahLst/>
              <a:cxnLst/>
              <a:rect l="l" t="t" r="r" b="b"/>
              <a:pathLst>
                <a:path w="5739" h="5416" extrusionOk="0">
                  <a:moveTo>
                    <a:pt x="2266" y="0"/>
                  </a:moveTo>
                  <a:cubicBezTo>
                    <a:pt x="951" y="0"/>
                    <a:pt x="1" y="875"/>
                    <a:pt x="78" y="1261"/>
                  </a:cubicBezTo>
                  <a:cubicBezTo>
                    <a:pt x="106" y="1407"/>
                    <a:pt x="248" y="1458"/>
                    <a:pt x="432" y="1458"/>
                  </a:cubicBezTo>
                  <a:cubicBezTo>
                    <a:pt x="852" y="1458"/>
                    <a:pt x="1493" y="1193"/>
                    <a:pt x="1493" y="1192"/>
                  </a:cubicBezTo>
                  <a:lnTo>
                    <a:pt x="1493" y="1192"/>
                  </a:lnTo>
                  <a:cubicBezTo>
                    <a:pt x="1493" y="1193"/>
                    <a:pt x="375" y="1718"/>
                    <a:pt x="466" y="2242"/>
                  </a:cubicBezTo>
                  <a:cubicBezTo>
                    <a:pt x="489" y="2372"/>
                    <a:pt x="582" y="2421"/>
                    <a:pt x="711" y="2421"/>
                  </a:cubicBezTo>
                  <a:cubicBezTo>
                    <a:pt x="1101" y="2421"/>
                    <a:pt x="1812" y="1969"/>
                    <a:pt x="1813" y="1969"/>
                  </a:cubicBezTo>
                  <a:lnTo>
                    <a:pt x="1813" y="1969"/>
                  </a:lnTo>
                  <a:cubicBezTo>
                    <a:pt x="1812" y="1969"/>
                    <a:pt x="717" y="2699"/>
                    <a:pt x="877" y="3110"/>
                  </a:cubicBezTo>
                  <a:cubicBezTo>
                    <a:pt x="900" y="3184"/>
                    <a:pt x="945" y="3214"/>
                    <a:pt x="1005" y="3214"/>
                  </a:cubicBezTo>
                  <a:cubicBezTo>
                    <a:pt x="1262" y="3214"/>
                    <a:pt x="1799" y="2667"/>
                    <a:pt x="2142" y="2667"/>
                  </a:cubicBezTo>
                  <a:cubicBezTo>
                    <a:pt x="2188" y="2667"/>
                    <a:pt x="2231" y="2677"/>
                    <a:pt x="2269" y="2699"/>
                  </a:cubicBezTo>
                  <a:cubicBezTo>
                    <a:pt x="2634" y="2950"/>
                    <a:pt x="3273" y="5415"/>
                    <a:pt x="3273" y="5415"/>
                  </a:cubicBezTo>
                  <a:lnTo>
                    <a:pt x="5739" y="4023"/>
                  </a:lnTo>
                  <a:cubicBezTo>
                    <a:pt x="5739" y="4023"/>
                    <a:pt x="4711" y="531"/>
                    <a:pt x="3022" y="97"/>
                  </a:cubicBezTo>
                  <a:cubicBezTo>
                    <a:pt x="2761" y="30"/>
                    <a:pt x="2507" y="0"/>
                    <a:pt x="2266" y="0"/>
                  </a:cubicBezTo>
                  <a:close/>
                </a:path>
              </a:pathLst>
            </a:custGeom>
            <a:solidFill>
              <a:srgbClr val="B78B8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1" name="Google Shape;471;p23"/>
            <p:cNvSpPr/>
            <p:nvPr/>
          </p:nvSpPr>
          <p:spPr>
            <a:xfrm flipH="1">
              <a:off x="1838411" y="4104320"/>
              <a:ext cx="150996" cy="194692"/>
            </a:xfrm>
            <a:custGeom>
              <a:avLst/>
              <a:gdLst/>
              <a:ahLst/>
              <a:cxnLst/>
              <a:rect l="l" t="t" r="r" b="b"/>
              <a:pathLst>
                <a:path w="3630" h="4665" extrusionOk="0">
                  <a:moveTo>
                    <a:pt x="201" y="0"/>
                  </a:moveTo>
                  <a:cubicBezTo>
                    <a:pt x="132" y="0"/>
                    <a:pt x="65" y="3"/>
                    <a:pt x="0" y="9"/>
                  </a:cubicBezTo>
                  <a:cubicBezTo>
                    <a:pt x="457" y="305"/>
                    <a:pt x="1210" y="853"/>
                    <a:pt x="1758" y="1606"/>
                  </a:cubicBezTo>
                  <a:cubicBezTo>
                    <a:pt x="2602" y="2770"/>
                    <a:pt x="2922" y="3569"/>
                    <a:pt x="2899" y="4003"/>
                  </a:cubicBezTo>
                  <a:cubicBezTo>
                    <a:pt x="2876" y="4208"/>
                    <a:pt x="2717" y="4459"/>
                    <a:pt x="2511" y="4665"/>
                  </a:cubicBezTo>
                  <a:lnTo>
                    <a:pt x="3630" y="4026"/>
                  </a:lnTo>
                  <a:cubicBezTo>
                    <a:pt x="3630" y="4026"/>
                    <a:pt x="2602" y="534"/>
                    <a:pt x="913" y="100"/>
                  </a:cubicBezTo>
                  <a:cubicBezTo>
                    <a:pt x="669" y="30"/>
                    <a:pt x="425" y="0"/>
                    <a:pt x="201" y="0"/>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2" name="Google Shape;472;p23"/>
            <p:cNvSpPr/>
            <p:nvPr/>
          </p:nvSpPr>
          <p:spPr>
            <a:xfrm flipH="1">
              <a:off x="1925764" y="4208198"/>
              <a:ext cx="114932" cy="122282"/>
            </a:xfrm>
            <a:custGeom>
              <a:avLst/>
              <a:gdLst/>
              <a:ahLst/>
              <a:cxnLst/>
              <a:rect l="l" t="t" r="r" b="b"/>
              <a:pathLst>
                <a:path w="2763" h="2930" extrusionOk="0">
                  <a:moveTo>
                    <a:pt x="1249" y="1"/>
                  </a:moveTo>
                  <a:cubicBezTo>
                    <a:pt x="919" y="1"/>
                    <a:pt x="486" y="316"/>
                    <a:pt x="252" y="533"/>
                  </a:cubicBezTo>
                  <a:cubicBezTo>
                    <a:pt x="161" y="624"/>
                    <a:pt x="69" y="647"/>
                    <a:pt x="1" y="647"/>
                  </a:cubicBezTo>
                  <a:cubicBezTo>
                    <a:pt x="25" y="703"/>
                    <a:pt x="67" y="726"/>
                    <a:pt x="120" y="726"/>
                  </a:cubicBezTo>
                  <a:cubicBezTo>
                    <a:pt x="380" y="726"/>
                    <a:pt x="928" y="179"/>
                    <a:pt x="1267" y="179"/>
                  </a:cubicBezTo>
                  <a:cubicBezTo>
                    <a:pt x="1314" y="179"/>
                    <a:pt x="1356" y="190"/>
                    <a:pt x="1393" y="213"/>
                  </a:cubicBezTo>
                  <a:cubicBezTo>
                    <a:pt x="1758" y="464"/>
                    <a:pt x="2397" y="2929"/>
                    <a:pt x="2397" y="2929"/>
                  </a:cubicBezTo>
                  <a:lnTo>
                    <a:pt x="2763" y="2724"/>
                  </a:lnTo>
                  <a:cubicBezTo>
                    <a:pt x="2557" y="2199"/>
                    <a:pt x="1758" y="259"/>
                    <a:pt x="1484" y="76"/>
                  </a:cubicBezTo>
                  <a:cubicBezTo>
                    <a:pt x="1417" y="23"/>
                    <a:pt x="1337" y="1"/>
                    <a:pt x="1249"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3" name="Google Shape;473;p23"/>
            <p:cNvSpPr/>
            <p:nvPr/>
          </p:nvSpPr>
          <p:spPr>
            <a:xfrm flipH="1">
              <a:off x="2001720" y="4186579"/>
              <a:ext cx="56072" cy="18864"/>
            </a:xfrm>
            <a:custGeom>
              <a:avLst/>
              <a:gdLst/>
              <a:ahLst/>
              <a:cxnLst/>
              <a:rect l="l" t="t" r="r" b="b"/>
              <a:pathLst>
                <a:path w="1348" h="452" extrusionOk="0">
                  <a:moveTo>
                    <a:pt x="1348" y="1"/>
                  </a:moveTo>
                  <a:lnTo>
                    <a:pt x="1306" y="23"/>
                  </a:lnTo>
                  <a:lnTo>
                    <a:pt x="1306" y="23"/>
                  </a:lnTo>
                  <a:cubicBezTo>
                    <a:pt x="1327" y="21"/>
                    <a:pt x="1348" y="1"/>
                    <a:pt x="1348" y="1"/>
                  </a:cubicBezTo>
                  <a:close/>
                  <a:moveTo>
                    <a:pt x="1306" y="23"/>
                  </a:moveTo>
                  <a:cubicBezTo>
                    <a:pt x="1304" y="23"/>
                    <a:pt x="1303" y="23"/>
                    <a:pt x="1302" y="23"/>
                  </a:cubicBezTo>
                  <a:cubicBezTo>
                    <a:pt x="1141" y="84"/>
                    <a:pt x="518" y="286"/>
                    <a:pt x="139" y="286"/>
                  </a:cubicBezTo>
                  <a:cubicBezTo>
                    <a:pt x="88" y="286"/>
                    <a:pt x="41" y="283"/>
                    <a:pt x="1" y="274"/>
                  </a:cubicBezTo>
                  <a:lnTo>
                    <a:pt x="1" y="274"/>
                  </a:lnTo>
                  <a:cubicBezTo>
                    <a:pt x="23" y="404"/>
                    <a:pt x="116" y="452"/>
                    <a:pt x="244" y="452"/>
                  </a:cubicBezTo>
                  <a:cubicBezTo>
                    <a:pt x="387" y="452"/>
                    <a:pt x="574" y="392"/>
                    <a:pt x="754" y="320"/>
                  </a:cubicBezTo>
                  <a:lnTo>
                    <a:pt x="1306" y="23"/>
                  </a:ln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4" name="Google Shape;474;p23"/>
            <p:cNvSpPr/>
            <p:nvPr/>
          </p:nvSpPr>
          <p:spPr>
            <a:xfrm flipH="1">
              <a:off x="2014989" y="4149435"/>
              <a:ext cx="58943" cy="15859"/>
            </a:xfrm>
            <a:custGeom>
              <a:avLst/>
              <a:gdLst/>
              <a:ahLst/>
              <a:cxnLst/>
              <a:rect l="l" t="t" r="r" b="b"/>
              <a:pathLst>
                <a:path w="1417" h="380" extrusionOk="0">
                  <a:moveTo>
                    <a:pt x="24" y="0"/>
                  </a:moveTo>
                  <a:cubicBezTo>
                    <a:pt x="1" y="69"/>
                    <a:pt x="1" y="137"/>
                    <a:pt x="1" y="183"/>
                  </a:cubicBezTo>
                  <a:cubicBezTo>
                    <a:pt x="29" y="329"/>
                    <a:pt x="171" y="380"/>
                    <a:pt x="355" y="380"/>
                  </a:cubicBezTo>
                  <a:cubicBezTo>
                    <a:pt x="775" y="380"/>
                    <a:pt x="1416" y="115"/>
                    <a:pt x="1416" y="114"/>
                  </a:cubicBezTo>
                  <a:lnTo>
                    <a:pt x="1416" y="114"/>
                  </a:lnTo>
                  <a:cubicBezTo>
                    <a:pt x="1416" y="115"/>
                    <a:pt x="1017" y="208"/>
                    <a:pt x="641" y="208"/>
                  </a:cubicBezTo>
                  <a:cubicBezTo>
                    <a:pt x="374" y="208"/>
                    <a:pt x="118" y="161"/>
                    <a:pt x="24" y="0"/>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5" name="Google Shape;475;p23"/>
            <p:cNvSpPr/>
            <p:nvPr/>
          </p:nvSpPr>
          <p:spPr>
            <a:xfrm flipH="1">
              <a:off x="2014989" y="4154193"/>
              <a:ext cx="19051" cy="10517"/>
            </a:xfrm>
            <a:custGeom>
              <a:avLst/>
              <a:gdLst/>
              <a:ahLst/>
              <a:cxnLst/>
              <a:rect l="l" t="t" r="r" b="b"/>
              <a:pathLst>
                <a:path w="458" h="252" extrusionOk="0">
                  <a:moveTo>
                    <a:pt x="457" y="0"/>
                  </a:moveTo>
                  <a:lnTo>
                    <a:pt x="457" y="0"/>
                  </a:lnTo>
                  <a:cubicBezTo>
                    <a:pt x="457" y="1"/>
                    <a:pt x="252" y="92"/>
                    <a:pt x="1" y="252"/>
                  </a:cubicBezTo>
                  <a:cubicBezTo>
                    <a:pt x="274" y="115"/>
                    <a:pt x="457" y="1"/>
                    <a:pt x="457" y="0"/>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6" name="Google Shape;476;p23"/>
            <p:cNvSpPr/>
            <p:nvPr/>
          </p:nvSpPr>
          <p:spPr>
            <a:xfrm flipH="1">
              <a:off x="2033042" y="2647158"/>
              <a:ext cx="686512" cy="625935"/>
            </a:xfrm>
            <a:custGeom>
              <a:avLst/>
              <a:gdLst/>
              <a:ahLst/>
              <a:cxnLst/>
              <a:rect l="l" t="t" r="r" b="b"/>
              <a:pathLst>
                <a:path w="16504" h="14998" extrusionOk="0">
                  <a:moveTo>
                    <a:pt x="8656" y="1"/>
                  </a:moveTo>
                  <a:cubicBezTo>
                    <a:pt x="6039" y="1"/>
                    <a:pt x="5045" y="2146"/>
                    <a:pt x="5045" y="2146"/>
                  </a:cubicBezTo>
                  <a:cubicBezTo>
                    <a:pt x="5045" y="2146"/>
                    <a:pt x="4457" y="1731"/>
                    <a:pt x="3578" y="1731"/>
                  </a:cubicBezTo>
                  <a:cubicBezTo>
                    <a:pt x="3138" y="1731"/>
                    <a:pt x="2626" y="1835"/>
                    <a:pt x="2078" y="2146"/>
                  </a:cubicBezTo>
                  <a:cubicBezTo>
                    <a:pt x="412" y="3082"/>
                    <a:pt x="2078" y="5388"/>
                    <a:pt x="2078" y="5388"/>
                  </a:cubicBezTo>
                  <a:cubicBezTo>
                    <a:pt x="2078" y="5388"/>
                    <a:pt x="1" y="6848"/>
                    <a:pt x="1005" y="9405"/>
                  </a:cubicBezTo>
                  <a:cubicBezTo>
                    <a:pt x="1585" y="10881"/>
                    <a:pt x="2842" y="11193"/>
                    <a:pt x="3801" y="11193"/>
                  </a:cubicBezTo>
                  <a:cubicBezTo>
                    <a:pt x="4503" y="11193"/>
                    <a:pt x="5045" y="11026"/>
                    <a:pt x="5045" y="11026"/>
                  </a:cubicBezTo>
                  <a:lnTo>
                    <a:pt x="5045" y="11026"/>
                  </a:lnTo>
                  <a:cubicBezTo>
                    <a:pt x="5045" y="11026"/>
                    <a:pt x="4680" y="12304"/>
                    <a:pt x="6209" y="14061"/>
                  </a:cubicBezTo>
                  <a:cubicBezTo>
                    <a:pt x="6839" y="14785"/>
                    <a:pt x="7639" y="14998"/>
                    <a:pt x="8362" y="14998"/>
                  </a:cubicBezTo>
                  <a:cubicBezTo>
                    <a:pt x="9395" y="14998"/>
                    <a:pt x="10272" y="14563"/>
                    <a:pt x="10272" y="14563"/>
                  </a:cubicBezTo>
                  <a:lnTo>
                    <a:pt x="16321" y="8469"/>
                  </a:lnTo>
                  <a:cubicBezTo>
                    <a:pt x="16321" y="8469"/>
                    <a:pt x="16503" y="3014"/>
                    <a:pt x="14632" y="1964"/>
                  </a:cubicBezTo>
                  <a:cubicBezTo>
                    <a:pt x="14161" y="1694"/>
                    <a:pt x="13733" y="1593"/>
                    <a:pt x="13355" y="1593"/>
                  </a:cubicBezTo>
                  <a:cubicBezTo>
                    <a:pt x="12228" y="1593"/>
                    <a:pt x="11550" y="2489"/>
                    <a:pt x="11550" y="2489"/>
                  </a:cubicBezTo>
                  <a:cubicBezTo>
                    <a:pt x="11550" y="2489"/>
                    <a:pt x="11345" y="24"/>
                    <a:pt x="8697" y="1"/>
                  </a:cubicBezTo>
                  <a:cubicBezTo>
                    <a:pt x="8683" y="1"/>
                    <a:pt x="8669" y="1"/>
                    <a:pt x="8656" y="1"/>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7" name="Google Shape;477;p23"/>
            <p:cNvSpPr/>
            <p:nvPr/>
          </p:nvSpPr>
          <p:spPr>
            <a:xfrm flipH="1">
              <a:off x="2212490" y="2731963"/>
              <a:ext cx="507064" cy="541130"/>
            </a:xfrm>
            <a:custGeom>
              <a:avLst/>
              <a:gdLst/>
              <a:ahLst/>
              <a:cxnLst/>
              <a:rect l="l" t="t" r="r" b="b"/>
              <a:pathLst>
                <a:path w="12190" h="12966" extrusionOk="0">
                  <a:moveTo>
                    <a:pt x="2306" y="0"/>
                  </a:moveTo>
                  <a:lnTo>
                    <a:pt x="2306" y="0"/>
                  </a:lnTo>
                  <a:cubicBezTo>
                    <a:pt x="2238" y="23"/>
                    <a:pt x="2146" y="69"/>
                    <a:pt x="2078" y="114"/>
                  </a:cubicBezTo>
                  <a:cubicBezTo>
                    <a:pt x="412" y="1050"/>
                    <a:pt x="2078" y="3356"/>
                    <a:pt x="2078" y="3356"/>
                  </a:cubicBezTo>
                  <a:cubicBezTo>
                    <a:pt x="2078" y="3356"/>
                    <a:pt x="1" y="4816"/>
                    <a:pt x="1005" y="7373"/>
                  </a:cubicBezTo>
                  <a:cubicBezTo>
                    <a:pt x="1585" y="8849"/>
                    <a:pt x="2842" y="9161"/>
                    <a:pt x="3801" y="9161"/>
                  </a:cubicBezTo>
                  <a:cubicBezTo>
                    <a:pt x="4503" y="9161"/>
                    <a:pt x="5045" y="8994"/>
                    <a:pt x="5045" y="8994"/>
                  </a:cubicBezTo>
                  <a:lnTo>
                    <a:pt x="5045" y="8994"/>
                  </a:lnTo>
                  <a:cubicBezTo>
                    <a:pt x="5045" y="8994"/>
                    <a:pt x="4680" y="10272"/>
                    <a:pt x="6209" y="12029"/>
                  </a:cubicBezTo>
                  <a:cubicBezTo>
                    <a:pt x="6839" y="12753"/>
                    <a:pt x="7639" y="12966"/>
                    <a:pt x="8362" y="12966"/>
                  </a:cubicBezTo>
                  <a:cubicBezTo>
                    <a:pt x="9395" y="12966"/>
                    <a:pt x="10272" y="12531"/>
                    <a:pt x="10272" y="12531"/>
                  </a:cubicBezTo>
                  <a:lnTo>
                    <a:pt x="12189" y="10591"/>
                  </a:lnTo>
                  <a:lnTo>
                    <a:pt x="12189" y="10591"/>
                  </a:lnTo>
                  <a:cubicBezTo>
                    <a:pt x="12062" y="10650"/>
                    <a:pt x="11696" y="10780"/>
                    <a:pt x="11206" y="10780"/>
                  </a:cubicBezTo>
                  <a:cubicBezTo>
                    <a:pt x="10553" y="10780"/>
                    <a:pt x="9679" y="10549"/>
                    <a:pt x="8857" y="9610"/>
                  </a:cubicBezTo>
                  <a:cubicBezTo>
                    <a:pt x="7305" y="7852"/>
                    <a:pt x="7008" y="7053"/>
                    <a:pt x="7008" y="7053"/>
                  </a:cubicBezTo>
                  <a:cubicBezTo>
                    <a:pt x="7008" y="7053"/>
                    <a:pt x="6471" y="7219"/>
                    <a:pt x="5774" y="7219"/>
                  </a:cubicBezTo>
                  <a:cubicBezTo>
                    <a:pt x="4814" y="7219"/>
                    <a:pt x="3550" y="6905"/>
                    <a:pt x="2968" y="5410"/>
                  </a:cubicBezTo>
                  <a:cubicBezTo>
                    <a:pt x="2443" y="4086"/>
                    <a:pt x="2763" y="3059"/>
                    <a:pt x="3173" y="2374"/>
                  </a:cubicBezTo>
                  <a:cubicBezTo>
                    <a:pt x="2831" y="2032"/>
                    <a:pt x="2534" y="1598"/>
                    <a:pt x="2375" y="1187"/>
                  </a:cubicBezTo>
                  <a:cubicBezTo>
                    <a:pt x="2215" y="845"/>
                    <a:pt x="2192" y="366"/>
                    <a:pt x="2306"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8" name="Google Shape;478;p23"/>
            <p:cNvSpPr/>
            <p:nvPr/>
          </p:nvSpPr>
          <p:spPr>
            <a:xfrm flipH="1">
              <a:off x="935180" y="2713850"/>
              <a:ext cx="1568819" cy="892160"/>
            </a:xfrm>
            <a:custGeom>
              <a:avLst/>
              <a:gdLst/>
              <a:ahLst/>
              <a:cxnLst/>
              <a:rect l="l" t="t" r="r" b="b"/>
              <a:pathLst>
                <a:path w="37715" h="21377" extrusionOk="0">
                  <a:moveTo>
                    <a:pt x="11199" y="0"/>
                  </a:moveTo>
                  <a:cubicBezTo>
                    <a:pt x="11172" y="0"/>
                    <a:pt x="11144" y="0"/>
                    <a:pt x="11116" y="1"/>
                  </a:cubicBezTo>
                  <a:cubicBezTo>
                    <a:pt x="7487" y="46"/>
                    <a:pt x="7487" y="3333"/>
                    <a:pt x="7487" y="3333"/>
                  </a:cubicBezTo>
                  <a:cubicBezTo>
                    <a:pt x="7375" y="3315"/>
                    <a:pt x="7272" y="3307"/>
                    <a:pt x="7179" y="3307"/>
                  </a:cubicBezTo>
                  <a:cubicBezTo>
                    <a:pt x="6334" y="3307"/>
                    <a:pt x="6186" y="3972"/>
                    <a:pt x="6186" y="3972"/>
                  </a:cubicBezTo>
                  <a:cubicBezTo>
                    <a:pt x="6186" y="3972"/>
                    <a:pt x="5331" y="2367"/>
                    <a:pt x="3779" y="2367"/>
                  </a:cubicBezTo>
                  <a:cubicBezTo>
                    <a:pt x="3417" y="2367"/>
                    <a:pt x="3016" y="2455"/>
                    <a:pt x="2579" y="2671"/>
                  </a:cubicBezTo>
                  <a:cubicBezTo>
                    <a:pt x="274" y="3790"/>
                    <a:pt x="2123" y="6095"/>
                    <a:pt x="2123" y="6095"/>
                  </a:cubicBezTo>
                  <a:cubicBezTo>
                    <a:pt x="0" y="9473"/>
                    <a:pt x="3127" y="11094"/>
                    <a:pt x="4611" y="11276"/>
                  </a:cubicBezTo>
                  <a:cubicBezTo>
                    <a:pt x="4611" y="11276"/>
                    <a:pt x="14859" y="19128"/>
                    <a:pt x="18877" y="20772"/>
                  </a:cubicBezTo>
                  <a:cubicBezTo>
                    <a:pt x="19928" y="21196"/>
                    <a:pt x="20772" y="21376"/>
                    <a:pt x="21493" y="21376"/>
                  </a:cubicBezTo>
                  <a:cubicBezTo>
                    <a:pt x="23524" y="21376"/>
                    <a:pt x="24575" y="19944"/>
                    <a:pt x="26546" y="18512"/>
                  </a:cubicBezTo>
                  <a:cubicBezTo>
                    <a:pt x="29216" y="16572"/>
                    <a:pt x="28440" y="13764"/>
                    <a:pt x="28440" y="13764"/>
                  </a:cubicBezTo>
                  <a:lnTo>
                    <a:pt x="28440" y="13764"/>
                  </a:lnTo>
                  <a:cubicBezTo>
                    <a:pt x="29200" y="13987"/>
                    <a:pt x="29834" y="14083"/>
                    <a:pt x="30362" y="14083"/>
                  </a:cubicBezTo>
                  <a:cubicBezTo>
                    <a:pt x="33558" y="14083"/>
                    <a:pt x="32869" y="10569"/>
                    <a:pt x="32868" y="10569"/>
                  </a:cubicBezTo>
                  <a:lnTo>
                    <a:pt x="32868" y="10569"/>
                  </a:lnTo>
                  <a:cubicBezTo>
                    <a:pt x="33409" y="10754"/>
                    <a:pt x="33898" y="10837"/>
                    <a:pt x="34336" y="10837"/>
                  </a:cubicBezTo>
                  <a:cubicBezTo>
                    <a:pt x="36967" y="10837"/>
                    <a:pt x="37714" y="7837"/>
                    <a:pt x="36247" y="6095"/>
                  </a:cubicBezTo>
                  <a:cubicBezTo>
                    <a:pt x="35640" y="5375"/>
                    <a:pt x="35027" y="5142"/>
                    <a:pt x="34489" y="5142"/>
                  </a:cubicBezTo>
                  <a:cubicBezTo>
                    <a:pt x="33509" y="5142"/>
                    <a:pt x="32777" y="5912"/>
                    <a:pt x="32777" y="5912"/>
                  </a:cubicBezTo>
                  <a:cubicBezTo>
                    <a:pt x="32777" y="5912"/>
                    <a:pt x="32914" y="3151"/>
                    <a:pt x="30244" y="2740"/>
                  </a:cubicBezTo>
                  <a:cubicBezTo>
                    <a:pt x="30057" y="2712"/>
                    <a:pt x="29878" y="2700"/>
                    <a:pt x="29708" y="2700"/>
                  </a:cubicBezTo>
                  <a:cubicBezTo>
                    <a:pt x="27465" y="2700"/>
                    <a:pt x="26637" y="4908"/>
                    <a:pt x="26637" y="4908"/>
                  </a:cubicBezTo>
                  <a:cubicBezTo>
                    <a:pt x="26637" y="4908"/>
                    <a:pt x="26330" y="3834"/>
                    <a:pt x="24836" y="3834"/>
                  </a:cubicBezTo>
                  <a:cubicBezTo>
                    <a:pt x="24805" y="3834"/>
                    <a:pt x="24774" y="3834"/>
                    <a:pt x="24743" y="3835"/>
                  </a:cubicBezTo>
                  <a:cubicBezTo>
                    <a:pt x="23567" y="3869"/>
                    <a:pt x="23142" y="4857"/>
                    <a:pt x="23002" y="5356"/>
                  </a:cubicBezTo>
                  <a:lnTo>
                    <a:pt x="23002" y="5356"/>
                  </a:lnTo>
                  <a:cubicBezTo>
                    <a:pt x="23112" y="4654"/>
                    <a:pt x="23120" y="2824"/>
                    <a:pt x="20497" y="1895"/>
                  </a:cubicBezTo>
                  <a:cubicBezTo>
                    <a:pt x="19791" y="1640"/>
                    <a:pt x="19124" y="1540"/>
                    <a:pt x="18511" y="1540"/>
                  </a:cubicBezTo>
                  <a:cubicBezTo>
                    <a:pt x="16274" y="1540"/>
                    <a:pt x="14768" y="2877"/>
                    <a:pt x="14768" y="2877"/>
                  </a:cubicBezTo>
                  <a:cubicBezTo>
                    <a:pt x="14768" y="2877"/>
                    <a:pt x="14723" y="0"/>
                    <a:pt x="11199"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79" name="Google Shape;479;p23"/>
            <p:cNvSpPr/>
            <p:nvPr/>
          </p:nvSpPr>
          <p:spPr>
            <a:xfrm flipH="1">
              <a:off x="930563" y="2826492"/>
              <a:ext cx="774946" cy="778808"/>
            </a:xfrm>
            <a:custGeom>
              <a:avLst/>
              <a:gdLst/>
              <a:ahLst/>
              <a:cxnLst/>
              <a:rect l="l" t="t" r="r" b="b"/>
              <a:pathLst>
                <a:path w="18630" h="18661" extrusionOk="0">
                  <a:moveTo>
                    <a:pt x="10593" y="1"/>
                  </a:moveTo>
                  <a:cubicBezTo>
                    <a:pt x="10325" y="1"/>
                    <a:pt x="10073" y="31"/>
                    <a:pt x="9838" y="86"/>
                  </a:cubicBezTo>
                  <a:cubicBezTo>
                    <a:pt x="10545" y="566"/>
                    <a:pt x="11116" y="1296"/>
                    <a:pt x="11253" y="2506"/>
                  </a:cubicBezTo>
                  <a:cubicBezTo>
                    <a:pt x="11527" y="5405"/>
                    <a:pt x="9153" y="6455"/>
                    <a:pt x="9153" y="6455"/>
                  </a:cubicBezTo>
                  <a:cubicBezTo>
                    <a:pt x="9153" y="6455"/>
                    <a:pt x="9929" y="9468"/>
                    <a:pt x="7806" y="10152"/>
                  </a:cubicBezTo>
                  <a:cubicBezTo>
                    <a:pt x="4930" y="11088"/>
                    <a:pt x="1666" y="16658"/>
                    <a:pt x="0" y="18141"/>
                  </a:cubicBezTo>
                  <a:cubicBezTo>
                    <a:pt x="948" y="18504"/>
                    <a:pt x="1723" y="18660"/>
                    <a:pt x="2394" y="18660"/>
                  </a:cubicBezTo>
                  <a:cubicBezTo>
                    <a:pt x="4420" y="18660"/>
                    <a:pt x="5486" y="17237"/>
                    <a:pt x="7441" y="15813"/>
                  </a:cubicBezTo>
                  <a:cubicBezTo>
                    <a:pt x="10112" y="13873"/>
                    <a:pt x="9336" y="11065"/>
                    <a:pt x="9336" y="11065"/>
                  </a:cubicBezTo>
                  <a:lnTo>
                    <a:pt x="9336" y="11065"/>
                  </a:lnTo>
                  <a:cubicBezTo>
                    <a:pt x="10099" y="11288"/>
                    <a:pt x="10735" y="11384"/>
                    <a:pt x="11264" y="11384"/>
                  </a:cubicBezTo>
                  <a:cubicBezTo>
                    <a:pt x="14470" y="11384"/>
                    <a:pt x="13764" y="7870"/>
                    <a:pt x="13764" y="7870"/>
                  </a:cubicBezTo>
                  <a:lnTo>
                    <a:pt x="13764" y="7870"/>
                  </a:lnTo>
                  <a:cubicBezTo>
                    <a:pt x="14304" y="8055"/>
                    <a:pt x="14794" y="8138"/>
                    <a:pt x="15232" y="8138"/>
                  </a:cubicBezTo>
                  <a:cubicBezTo>
                    <a:pt x="17868" y="8138"/>
                    <a:pt x="18629" y="5138"/>
                    <a:pt x="17142" y="3396"/>
                  </a:cubicBezTo>
                  <a:cubicBezTo>
                    <a:pt x="16535" y="2676"/>
                    <a:pt x="15922" y="2443"/>
                    <a:pt x="15384" y="2443"/>
                  </a:cubicBezTo>
                  <a:cubicBezTo>
                    <a:pt x="14405" y="2443"/>
                    <a:pt x="13672" y="3213"/>
                    <a:pt x="13672" y="3213"/>
                  </a:cubicBezTo>
                  <a:cubicBezTo>
                    <a:pt x="13672" y="3213"/>
                    <a:pt x="13809" y="452"/>
                    <a:pt x="11139" y="41"/>
                  </a:cubicBezTo>
                  <a:cubicBezTo>
                    <a:pt x="10950" y="14"/>
                    <a:pt x="10768" y="1"/>
                    <a:pt x="10593" y="1"/>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0" name="Google Shape;480;p23"/>
            <p:cNvSpPr/>
            <p:nvPr/>
          </p:nvSpPr>
          <p:spPr>
            <a:xfrm flipH="1">
              <a:off x="1594405" y="2812636"/>
              <a:ext cx="905810" cy="590001"/>
            </a:xfrm>
            <a:custGeom>
              <a:avLst/>
              <a:gdLst/>
              <a:ahLst/>
              <a:cxnLst/>
              <a:rect l="l" t="t" r="r" b="b"/>
              <a:pathLst>
                <a:path w="21776" h="14137" extrusionOk="0">
                  <a:moveTo>
                    <a:pt x="3780" y="1"/>
                  </a:moveTo>
                  <a:cubicBezTo>
                    <a:pt x="3417" y="1"/>
                    <a:pt x="3016" y="88"/>
                    <a:pt x="2580" y="304"/>
                  </a:cubicBezTo>
                  <a:cubicBezTo>
                    <a:pt x="274" y="1423"/>
                    <a:pt x="2123" y="3728"/>
                    <a:pt x="2123" y="3728"/>
                  </a:cubicBezTo>
                  <a:cubicBezTo>
                    <a:pt x="0" y="7106"/>
                    <a:pt x="3127" y="8727"/>
                    <a:pt x="4611" y="8909"/>
                  </a:cubicBezTo>
                  <a:cubicBezTo>
                    <a:pt x="4611" y="8909"/>
                    <a:pt x="8103" y="11603"/>
                    <a:pt x="11801" y="14136"/>
                  </a:cubicBezTo>
                  <a:cubicBezTo>
                    <a:pt x="16823" y="14091"/>
                    <a:pt x="21547" y="13109"/>
                    <a:pt x="21616" y="11991"/>
                  </a:cubicBezTo>
                  <a:cubicBezTo>
                    <a:pt x="21776" y="10005"/>
                    <a:pt x="21410" y="9092"/>
                    <a:pt x="19881" y="8818"/>
                  </a:cubicBezTo>
                  <a:cubicBezTo>
                    <a:pt x="18329" y="8544"/>
                    <a:pt x="17507" y="6490"/>
                    <a:pt x="17507" y="6490"/>
                  </a:cubicBezTo>
                  <a:cubicBezTo>
                    <a:pt x="17507" y="6490"/>
                    <a:pt x="16891" y="7129"/>
                    <a:pt x="13536" y="7791"/>
                  </a:cubicBezTo>
                  <a:cubicBezTo>
                    <a:pt x="13191" y="7861"/>
                    <a:pt x="12877" y="7893"/>
                    <a:pt x="12592" y="7893"/>
                  </a:cubicBezTo>
                  <a:cubicBezTo>
                    <a:pt x="10100" y="7893"/>
                    <a:pt x="9770" y="5486"/>
                    <a:pt x="9770" y="5486"/>
                  </a:cubicBezTo>
                  <a:lnTo>
                    <a:pt x="7373" y="6490"/>
                  </a:lnTo>
                  <a:cubicBezTo>
                    <a:pt x="7373" y="6490"/>
                    <a:pt x="5790" y="6865"/>
                    <a:pt x="4512" y="6865"/>
                  </a:cubicBezTo>
                  <a:cubicBezTo>
                    <a:pt x="3873" y="6865"/>
                    <a:pt x="3310" y="6771"/>
                    <a:pt x="3059" y="6490"/>
                  </a:cubicBezTo>
                  <a:cubicBezTo>
                    <a:pt x="2283" y="5623"/>
                    <a:pt x="4018" y="4641"/>
                    <a:pt x="4018" y="4641"/>
                  </a:cubicBezTo>
                  <a:cubicBezTo>
                    <a:pt x="4018" y="4641"/>
                    <a:pt x="2739" y="2632"/>
                    <a:pt x="3972" y="2062"/>
                  </a:cubicBezTo>
                  <a:cubicBezTo>
                    <a:pt x="4146" y="1979"/>
                    <a:pt x="4313" y="1944"/>
                    <a:pt x="4472" y="1944"/>
                  </a:cubicBezTo>
                  <a:cubicBezTo>
                    <a:pt x="5059" y="1944"/>
                    <a:pt x="5523" y="2428"/>
                    <a:pt x="5775" y="2769"/>
                  </a:cubicBezTo>
                  <a:cubicBezTo>
                    <a:pt x="5798" y="2359"/>
                    <a:pt x="5935" y="1925"/>
                    <a:pt x="6163" y="1560"/>
                  </a:cubicBezTo>
                  <a:cubicBezTo>
                    <a:pt x="6018" y="1306"/>
                    <a:pt x="5182" y="1"/>
                    <a:pt x="3780" y="1"/>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1" name="Google Shape;481;p23"/>
            <p:cNvSpPr/>
            <p:nvPr/>
          </p:nvSpPr>
          <p:spPr>
            <a:xfrm flipH="1">
              <a:off x="1876098" y="2847610"/>
              <a:ext cx="229156" cy="199032"/>
            </a:xfrm>
            <a:custGeom>
              <a:avLst/>
              <a:gdLst/>
              <a:ahLst/>
              <a:cxnLst/>
              <a:rect l="l" t="t" r="r" b="b"/>
              <a:pathLst>
                <a:path w="5509" h="4769" extrusionOk="0">
                  <a:moveTo>
                    <a:pt x="643" y="0"/>
                  </a:moveTo>
                  <a:cubicBezTo>
                    <a:pt x="608" y="0"/>
                    <a:pt x="574" y="11"/>
                    <a:pt x="548" y="37"/>
                  </a:cubicBezTo>
                  <a:cubicBezTo>
                    <a:pt x="1" y="608"/>
                    <a:pt x="1" y="1498"/>
                    <a:pt x="571" y="2068"/>
                  </a:cubicBezTo>
                  <a:cubicBezTo>
                    <a:pt x="921" y="2434"/>
                    <a:pt x="1370" y="2578"/>
                    <a:pt x="1826" y="2578"/>
                  </a:cubicBezTo>
                  <a:cubicBezTo>
                    <a:pt x="2025" y="2578"/>
                    <a:pt x="2226" y="2551"/>
                    <a:pt x="2420" y="2502"/>
                  </a:cubicBezTo>
                  <a:lnTo>
                    <a:pt x="2420" y="2502"/>
                  </a:lnTo>
                  <a:cubicBezTo>
                    <a:pt x="2352" y="2981"/>
                    <a:pt x="2123" y="3483"/>
                    <a:pt x="2375" y="3940"/>
                  </a:cubicBezTo>
                  <a:cubicBezTo>
                    <a:pt x="2534" y="4282"/>
                    <a:pt x="2877" y="4465"/>
                    <a:pt x="3219" y="4579"/>
                  </a:cubicBezTo>
                  <a:cubicBezTo>
                    <a:pt x="3514" y="4681"/>
                    <a:pt x="3903" y="4769"/>
                    <a:pt x="4279" y="4769"/>
                  </a:cubicBezTo>
                  <a:cubicBezTo>
                    <a:pt x="4748" y="4769"/>
                    <a:pt x="5195" y="4632"/>
                    <a:pt x="5410" y="4214"/>
                  </a:cubicBezTo>
                  <a:cubicBezTo>
                    <a:pt x="5509" y="4017"/>
                    <a:pt x="5356" y="3890"/>
                    <a:pt x="5193" y="3890"/>
                  </a:cubicBezTo>
                  <a:cubicBezTo>
                    <a:pt x="5091" y="3890"/>
                    <a:pt x="4984" y="3940"/>
                    <a:pt x="4931" y="4054"/>
                  </a:cubicBezTo>
                  <a:cubicBezTo>
                    <a:pt x="4818" y="4266"/>
                    <a:pt x="4548" y="4321"/>
                    <a:pt x="4288" y="4321"/>
                  </a:cubicBezTo>
                  <a:cubicBezTo>
                    <a:pt x="4128" y="4321"/>
                    <a:pt x="3971" y="4300"/>
                    <a:pt x="3858" y="4282"/>
                  </a:cubicBezTo>
                  <a:cubicBezTo>
                    <a:pt x="3447" y="4214"/>
                    <a:pt x="3265" y="4145"/>
                    <a:pt x="2991" y="3780"/>
                  </a:cubicBezTo>
                  <a:cubicBezTo>
                    <a:pt x="2671" y="3324"/>
                    <a:pt x="2808" y="3255"/>
                    <a:pt x="2899" y="2753"/>
                  </a:cubicBezTo>
                  <a:cubicBezTo>
                    <a:pt x="2922" y="2548"/>
                    <a:pt x="2945" y="2388"/>
                    <a:pt x="2945" y="2182"/>
                  </a:cubicBezTo>
                  <a:cubicBezTo>
                    <a:pt x="2929" y="2053"/>
                    <a:pt x="2821" y="1992"/>
                    <a:pt x="2711" y="1992"/>
                  </a:cubicBezTo>
                  <a:cubicBezTo>
                    <a:pt x="2666" y="1992"/>
                    <a:pt x="2620" y="2003"/>
                    <a:pt x="2580" y="2023"/>
                  </a:cubicBezTo>
                  <a:cubicBezTo>
                    <a:pt x="2358" y="2114"/>
                    <a:pt x="2136" y="2155"/>
                    <a:pt x="1923" y="2155"/>
                  </a:cubicBezTo>
                  <a:cubicBezTo>
                    <a:pt x="913" y="2155"/>
                    <a:pt x="135" y="1211"/>
                    <a:pt x="777" y="174"/>
                  </a:cubicBezTo>
                  <a:cubicBezTo>
                    <a:pt x="826" y="75"/>
                    <a:pt x="733" y="0"/>
                    <a:pt x="643"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2" name="Google Shape;482;p23"/>
            <p:cNvSpPr/>
            <p:nvPr/>
          </p:nvSpPr>
          <p:spPr>
            <a:xfrm flipH="1">
              <a:off x="1457261" y="3010124"/>
              <a:ext cx="187518" cy="165644"/>
            </a:xfrm>
            <a:custGeom>
              <a:avLst/>
              <a:gdLst/>
              <a:ahLst/>
              <a:cxnLst/>
              <a:rect l="l" t="t" r="r" b="b"/>
              <a:pathLst>
                <a:path w="4508" h="3969" extrusionOk="0">
                  <a:moveTo>
                    <a:pt x="229" y="0"/>
                  </a:moveTo>
                  <a:cubicBezTo>
                    <a:pt x="115" y="0"/>
                    <a:pt x="1" y="114"/>
                    <a:pt x="138" y="183"/>
                  </a:cubicBezTo>
                  <a:cubicBezTo>
                    <a:pt x="823" y="480"/>
                    <a:pt x="1462" y="1119"/>
                    <a:pt x="1302" y="1940"/>
                  </a:cubicBezTo>
                  <a:cubicBezTo>
                    <a:pt x="1266" y="2100"/>
                    <a:pt x="1397" y="2191"/>
                    <a:pt x="1543" y="2191"/>
                  </a:cubicBezTo>
                  <a:cubicBezTo>
                    <a:pt x="1584" y="2191"/>
                    <a:pt x="1627" y="2184"/>
                    <a:pt x="1667" y="2169"/>
                  </a:cubicBezTo>
                  <a:cubicBezTo>
                    <a:pt x="1859" y="2092"/>
                    <a:pt x="2067" y="2051"/>
                    <a:pt x="2273" y="2051"/>
                  </a:cubicBezTo>
                  <a:cubicBezTo>
                    <a:pt x="2678" y="2051"/>
                    <a:pt x="3076" y="2209"/>
                    <a:pt x="3333" y="2557"/>
                  </a:cubicBezTo>
                  <a:cubicBezTo>
                    <a:pt x="3607" y="2922"/>
                    <a:pt x="3630" y="3333"/>
                    <a:pt x="3653" y="3789"/>
                  </a:cubicBezTo>
                  <a:cubicBezTo>
                    <a:pt x="3653" y="3903"/>
                    <a:pt x="3758" y="3968"/>
                    <a:pt x="3864" y="3968"/>
                  </a:cubicBezTo>
                  <a:cubicBezTo>
                    <a:pt x="3949" y="3968"/>
                    <a:pt x="4033" y="3926"/>
                    <a:pt x="4064" y="3835"/>
                  </a:cubicBezTo>
                  <a:cubicBezTo>
                    <a:pt x="4507" y="2545"/>
                    <a:pt x="3331" y="1665"/>
                    <a:pt x="2202" y="1665"/>
                  </a:cubicBezTo>
                  <a:cubicBezTo>
                    <a:pt x="2052" y="1665"/>
                    <a:pt x="1903" y="1680"/>
                    <a:pt x="1759" y="1712"/>
                  </a:cubicBezTo>
                  <a:cubicBezTo>
                    <a:pt x="1622" y="868"/>
                    <a:pt x="1142" y="137"/>
                    <a:pt x="229"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3" name="Google Shape;483;p23"/>
            <p:cNvSpPr/>
            <p:nvPr/>
          </p:nvSpPr>
          <p:spPr>
            <a:xfrm flipH="1">
              <a:off x="1254809" y="3128233"/>
              <a:ext cx="1141912" cy="655692"/>
            </a:xfrm>
            <a:custGeom>
              <a:avLst/>
              <a:gdLst/>
              <a:ahLst/>
              <a:cxnLst/>
              <a:rect l="l" t="t" r="r" b="b"/>
              <a:pathLst>
                <a:path w="27452" h="15711" extrusionOk="0">
                  <a:moveTo>
                    <a:pt x="7122" y="1"/>
                  </a:moveTo>
                  <a:cubicBezTo>
                    <a:pt x="7122" y="1"/>
                    <a:pt x="5792" y="1370"/>
                    <a:pt x="2800" y="1370"/>
                  </a:cubicBezTo>
                  <a:cubicBezTo>
                    <a:pt x="2583" y="1370"/>
                    <a:pt x="2357" y="1363"/>
                    <a:pt x="2123" y="1347"/>
                  </a:cubicBezTo>
                  <a:lnTo>
                    <a:pt x="2123" y="1347"/>
                  </a:lnTo>
                  <a:cubicBezTo>
                    <a:pt x="2123" y="1347"/>
                    <a:pt x="0" y="10021"/>
                    <a:pt x="3424" y="12189"/>
                  </a:cubicBezTo>
                  <a:cubicBezTo>
                    <a:pt x="6871" y="14358"/>
                    <a:pt x="10660" y="13856"/>
                    <a:pt x="10842" y="14586"/>
                  </a:cubicBezTo>
                  <a:cubicBezTo>
                    <a:pt x="10842" y="14586"/>
                    <a:pt x="10842" y="15659"/>
                    <a:pt x="12372" y="15704"/>
                  </a:cubicBezTo>
                  <a:cubicBezTo>
                    <a:pt x="12497" y="15708"/>
                    <a:pt x="12618" y="15710"/>
                    <a:pt x="12735" y="15710"/>
                  </a:cubicBezTo>
                  <a:cubicBezTo>
                    <a:pt x="14047" y="15710"/>
                    <a:pt x="14840" y="15471"/>
                    <a:pt x="15133" y="14906"/>
                  </a:cubicBezTo>
                  <a:cubicBezTo>
                    <a:pt x="15430" y="14266"/>
                    <a:pt x="15567" y="13719"/>
                    <a:pt x="16937" y="13445"/>
                  </a:cubicBezTo>
                  <a:cubicBezTo>
                    <a:pt x="18283" y="13171"/>
                    <a:pt x="20863" y="12555"/>
                    <a:pt x="20863" y="12555"/>
                  </a:cubicBezTo>
                  <a:cubicBezTo>
                    <a:pt x="20863" y="12555"/>
                    <a:pt x="21622" y="13022"/>
                    <a:pt x="22650" y="13022"/>
                  </a:cubicBezTo>
                  <a:cubicBezTo>
                    <a:pt x="23549" y="13022"/>
                    <a:pt x="24653" y="12664"/>
                    <a:pt x="25633" y="11322"/>
                  </a:cubicBezTo>
                  <a:cubicBezTo>
                    <a:pt x="27452" y="8839"/>
                    <a:pt x="25736" y="6908"/>
                    <a:pt x="23786" y="6908"/>
                  </a:cubicBezTo>
                  <a:cubicBezTo>
                    <a:pt x="23459" y="6908"/>
                    <a:pt x="23127" y="6962"/>
                    <a:pt x="22803" y="7077"/>
                  </a:cubicBezTo>
                  <a:cubicBezTo>
                    <a:pt x="20543" y="7898"/>
                    <a:pt x="20041" y="9838"/>
                    <a:pt x="20041" y="9838"/>
                  </a:cubicBezTo>
                  <a:cubicBezTo>
                    <a:pt x="20041" y="9838"/>
                    <a:pt x="19979" y="9857"/>
                    <a:pt x="19893" y="9857"/>
                  </a:cubicBezTo>
                  <a:cubicBezTo>
                    <a:pt x="19646" y="9857"/>
                    <a:pt x="19205" y="9706"/>
                    <a:pt x="19493" y="8537"/>
                  </a:cubicBezTo>
                  <a:cubicBezTo>
                    <a:pt x="19904" y="6962"/>
                    <a:pt x="20132" y="2032"/>
                    <a:pt x="17553" y="1713"/>
                  </a:cubicBezTo>
                  <a:cubicBezTo>
                    <a:pt x="14997" y="1393"/>
                    <a:pt x="14723" y="731"/>
                    <a:pt x="14997" y="1"/>
                  </a:cubicBezTo>
                  <a:lnTo>
                    <a:pt x="14997" y="1"/>
                  </a:lnTo>
                  <a:cubicBezTo>
                    <a:pt x="14996" y="1"/>
                    <a:pt x="14205" y="1770"/>
                    <a:pt x="11351" y="1770"/>
                  </a:cubicBezTo>
                  <a:cubicBezTo>
                    <a:pt x="11216" y="1770"/>
                    <a:pt x="11077" y="1766"/>
                    <a:pt x="10934" y="1758"/>
                  </a:cubicBezTo>
                  <a:cubicBezTo>
                    <a:pt x="7715" y="1576"/>
                    <a:pt x="7122" y="1"/>
                    <a:pt x="7122" y="1"/>
                  </a:cubicBezTo>
                  <a:close/>
                </a:path>
              </a:pathLst>
            </a:custGeom>
            <a:solidFill>
              <a:srgbClr val="B78B8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4" name="Google Shape;484;p23"/>
            <p:cNvSpPr/>
            <p:nvPr/>
          </p:nvSpPr>
          <p:spPr>
            <a:xfrm flipH="1">
              <a:off x="2201093" y="3184449"/>
              <a:ext cx="195629" cy="480156"/>
            </a:xfrm>
            <a:custGeom>
              <a:avLst/>
              <a:gdLst/>
              <a:ahLst/>
              <a:cxnLst/>
              <a:rect l="l" t="t" r="r" b="b"/>
              <a:pathLst>
                <a:path w="4703" h="11505" extrusionOk="0">
                  <a:moveTo>
                    <a:pt x="2123" y="0"/>
                  </a:moveTo>
                  <a:lnTo>
                    <a:pt x="2123" y="0"/>
                  </a:lnTo>
                  <a:cubicBezTo>
                    <a:pt x="2123" y="1"/>
                    <a:pt x="0" y="8674"/>
                    <a:pt x="3424" y="10842"/>
                  </a:cubicBezTo>
                  <a:cubicBezTo>
                    <a:pt x="3858" y="11116"/>
                    <a:pt x="4269" y="11322"/>
                    <a:pt x="4702" y="11504"/>
                  </a:cubicBezTo>
                  <a:cubicBezTo>
                    <a:pt x="3333" y="10888"/>
                    <a:pt x="2511" y="9450"/>
                    <a:pt x="2123" y="7692"/>
                  </a:cubicBezTo>
                  <a:cubicBezTo>
                    <a:pt x="1804" y="6209"/>
                    <a:pt x="1804" y="183"/>
                    <a:pt x="3515" y="0"/>
                  </a:cubicBezTo>
                  <a:lnTo>
                    <a:pt x="3515" y="0"/>
                  </a:lnTo>
                  <a:cubicBezTo>
                    <a:pt x="3278" y="14"/>
                    <a:pt x="3018" y="27"/>
                    <a:pt x="2744" y="27"/>
                  </a:cubicBezTo>
                  <a:cubicBezTo>
                    <a:pt x="2543" y="27"/>
                    <a:pt x="2335" y="20"/>
                    <a:pt x="2123" y="0"/>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5" name="Google Shape;485;p23"/>
            <p:cNvSpPr/>
            <p:nvPr/>
          </p:nvSpPr>
          <p:spPr>
            <a:xfrm flipH="1">
              <a:off x="1599147" y="3128233"/>
              <a:ext cx="653276" cy="125830"/>
            </a:xfrm>
            <a:custGeom>
              <a:avLst/>
              <a:gdLst/>
              <a:ahLst/>
              <a:cxnLst/>
              <a:rect l="l" t="t" r="r" b="b"/>
              <a:pathLst>
                <a:path w="15705" h="3015" extrusionOk="0">
                  <a:moveTo>
                    <a:pt x="3653" y="1"/>
                  </a:moveTo>
                  <a:cubicBezTo>
                    <a:pt x="3653" y="1"/>
                    <a:pt x="2534" y="1165"/>
                    <a:pt x="1" y="1347"/>
                  </a:cubicBezTo>
                  <a:cubicBezTo>
                    <a:pt x="317" y="1552"/>
                    <a:pt x="800" y="1772"/>
                    <a:pt x="1475" y="1772"/>
                  </a:cubicBezTo>
                  <a:cubicBezTo>
                    <a:pt x="1628" y="1772"/>
                    <a:pt x="1791" y="1761"/>
                    <a:pt x="1964" y="1735"/>
                  </a:cubicBezTo>
                  <a:cubicBezTo>
                    <a:pt x="3562" y="1530"/>
                    <a:pt x="3972" y="1256"/>
                    <a:pt x="3972" y="1256"/>
                  </a:cubicBezTo>
                  <a:cubicBezTo>
                    <a:pt x="3972" y="1256"/>
                    <a:pt x="4716" y="2923"/>
                    <a:pt x="7522" y="2923"/>
                  </a:cubicBezTo>
                  <a:cubicBezTo>
                    <a:pt x="7541" y="2923"/>
                    <a:pt x="7560" y="2922"/>
                    <a:pt x="7579" y="2922"/>
                  </a:cubicBezTo>
                  <a:cubicBezTo>
                    <a:pt x="10432" y="2922"/>
                    <a:pt x="11550" y="1735"/>
                    <a:pt x="11550" y="1735"/>
                  </a:cubicBezTo>
                  <a:cubicBezTo>
                    <a:pt x="11550" y="1735"/>
                    <a:pt x="13844" y="3015"/>
                    <a:pt x="15614" y="3015"/>
                  </a:cubicBezTo>
                  <a:cubicBezTo>
                    <a:pt x="15644" y="3015"/>
                    <a:pt x="15674" y="3014"/>
                    <a:pt x="15705" y="3014"/>
                  </a:cubicBezTo>
                  <a:cubicBezTo>
                    <a:pt x="15362" y="2306"/>
                    <a:pt x="14860" y="1804"/>
                    <a:pt x="14084" y="1713"/>
                  </a:cubicBezTo>
                  <a:cubicBezTo>
                    <a:pt x="11528" y="1393"/>
                    <a:pt x="11254" y="731"/>
                    <a:pt x="11528" y="1"/>
                  </a:cubicBezTo>
                  <a:lnTo>
                    <a:pt x="11528" y="1"/>
                  </a:lnTo>
                  <a:cubicBezTo>
                    <a:pt x="11527" y="1"/>
                    <a:pt x="10736" y="1770"/>
                    <a:pt x="7882" y="1770"/>
                  </a:cubicBezTo>
                  <a:cubicBezTo>
                    <a:pt x="7747" y="1770"/>
                    <a:pt x="7608" y="1766"/>
                    <a:pt x="7465" y="1758"/>
                  </a:cubicBezTo>
                  <a:cubicBezTo>
                    <a:pt x="4246" y="1576"/>
                    <a:pt x="3653" y="1"/>
                    <a:pt x="3653"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6" name="Google Shape;486;p23"/>
            <p:cNvSpPr/>
            <p:nvPr/>
          </p:nvSpPr>
          <p:spPr>
            <a:xfrm flipH="1">
              <a:off x="1588706" y="3496916"/>
              <a:ext cx="90223" cy="20033"/>
            </a:xfrm>
            <a:custGeom>
              <a:avLst/>
              <a:gdLst/>
              <a:ahLst/>
              <a:cxnLst/>
              <a:rect l="l" t="t" r="r" b="b"/>
              <a:pathLst>
                <a:path w="2169" h="480" extrusionOk="0">
                  <a:moveTo>
                    <a:pt x="0" y="0"/>
                  </a:moveTo>
                  <a:lnTo>
                    <a:pt x="0" y="479"/>
                  </a:lnTo>
                  <a:lnTo>
                    <a:pt x="2146" y="479"/>
                  </a:lnTo>
                  <a:lnTo>
                    <a:pt x="2169" y="0"/>
                  </a:ln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7" name="Google Shape;487;p23"/>
            <p:cNvSpPr/>
            <p:nvPr/>
          </p:nvSpPr>
          <p:spPr>
            <a:xfrm flipH="1">
              <a:off x="1280142" y="3441659"/>
              <a:ext cx="183275" cy="229999"/>
            </a:xfrm>
            <a:custGeom>
              <a:avLst/>
              <a:gdLst/>
              <a:ahLst/>
              <a:cxnLst/>
              <a:rect l="l" t="t" r="r" b="b"/>
              <a:pathLst>
                <a:path w="4406" h="5511" extrusionOk="0">
                  <a:moveTo>
                    <a:pt x="3105" y="0"/>
                  </a:moveTo>
                  <a:lnTo>
                    <a:pt x="3105" y="0"/>
                  </a:lnTo>
                  <a:cubicBezTo>
                    <a:pt x="3356" y="388"/>
                    <a:pt x="3653" y="1347"/>
                    <a:pt x="3493" y="1986"/>
                  </a:cubicBezTo>
                  <a:cubicBezTo>
                    <a:pt x="3150" y="3470"/>
                    <a:pt x="2146" y="5113"/>
                    <a:pt x="1" y="5501"/>
                  </a:cubicBezTo>
                  <a:cubicBezTo>
                    <a:pt x="81" y="5507"/>
                    <a:pt x="163" y="5510"/>
                    <a:pt x="247" y="5510"/>
                  </a:cubicBezTo>
                  <a:cubicBezTo>
                    <a:pt x="1143" y="5510"/>
                    <a:pt x="2236" y="5148"/>
                    <a:pt x="3196" y="3812"/>
                  </a:cubicBezTo>
                  <a:cubicBezTo>
                    <a:pt x="4406" y="2169"/>
                    <a:pt x="4063" y="776"/>
                    <a:pt x="3105" y="0"/>
                  </a:cubicBezTo>
                  <a:close/>
                </a:path>
              </a:pathLst>
            </a:custGeom>
            <a:solidFill>
              <a:srgbClr val="B78B8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8" name="Google Shape;488;p23"/>
            <p:cNvSpPr/>
            <p:nvPr/>
          </p:nvSpPr>
          <p:spPr>
            <a:xfrm flipH="1">
              <a:off x="1528890" y="3649664"/>
              <a:ext cx="274413" cy="126372"/>
            </a:xfrm>
            <a:custGeom>
              <a:avLst/>
              <a:gdLst/>
              <a:ahLst/>
              <a:cxnLst/>
              <a:rect l="l" t="t" r="r" b="b"/>
              <a:pathLst>
                <a:path w="6597" h="3028" extrusionOk="0">
                  <a:moveTo>
                    <a:pt x="6174" y="1"/>
                  </a:moveTo>
                  <a:cubicBezTo>
                    <a:pt x="5869" y="1"/>
                    <a:pt x="5366" y="55"/>
                    <a:pt x="4565" y="266"/>
                  </a:cubicBezTo>
                  <a:cubicBezTo>
                    <a:pt x="3150" y="631"/>
                    <a:pt x="1392" y="791"/>
                    <a:pt x="1119" y="1316"/>
                  </a:cubicBezTo>
                  <a:cubicBezTo>
                    <a:pt x="982" y="1567"/>
                    <a:pt x="959" y="2412"/>
                    <a:pt x="0" y="3028"/>
                  </a:cubicBezTo>
                  <a:cubicBezTo>
                    <a:pt x="434" y="2914"/>
                    <a:pt x="708" y="2708"/>
                    <a:pt x="867" y="2412"/>
                  </a:cubicBezTo>
                  <a:cubicBezTo>
                    <a:pt x="1164" y="1772"/>
                    <a:pt x="1301" y="1225"/>
                    <a:pt x="2671" y="951"/>
                  </a:cubicBezTo>
                  <a:cubicBezTo>
                    <a:pt x="4017" y="677"/>
                    <a:pt x="6597" y="61"/>
                    <a:pt x="6597" y="61"/>
                  </a:cubicBezTo>
                  <a:cubicBezTo>
                    <a:pt x="6597" y="61"/>
                    <a:pt x="6495" y="1"/>
                    <a:pt x="6174"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89" name="Google Shape;489;p23"/>
            <p:cNvSpPr/>
            <p:nvPr/>
          </p:nvSpPr>
          <p:spPr>
            <a:xfrm flipH="1">
              <a:off x="1908668" y="3687434"/>
              <a:ext cx="235520" cy="40983"/>
            </a:xfrm>
            <a:custGeom>
              <a:avLst/>
              <a:gdLst/>
              <a:ahLst/>
              <a:cxnLst/>
              <a:rect l="l" t="t" r="r" b="b"/>
              <a:pathLst>
                <a:path w="5662" h="982" extrusionOk="0">
                  <a:moveTo>
                    <a:pt x="1" y="0"/>
                  </a:moveTo>
                  <a:lnTo>
                    <a:pt x="1" y="0"/>
                  </a:lnTo>
                  <a:cubicBezTo>
                    <a:pt x="2101" y="662"/>
                    <a:pt x="3950" y="662"/>
                    <a:pt x="4543" y="982"/>
                  </a:cubicBezTo>
                  <a:cubicBezTo>
                    <a:pt x="4703" y="913"/>
                    <a:pt x="4885" y="867"/>
                    <a:pt x="5045" y="845"/>
                  </a:cubicBezTo>
                  <a:cubicBezTo>
                    <a:pt x="5205" y="731"/>
                    <a:pt x="5410" y="662"/>
                    <a:pt x="5570" y="548"/>
                  </a:cubicBezTo>
                  <a:cubicBezTo>
                    <a:pt x="5593" y="525"/>
                    <a:pt x="5639" y="479"/>
                    <a:pt x="5662" y="434"/>
                  </a:cubicBezTo>
                  <a:lnTo>
                    <a:pt x="5662" y="434"/>
                  </a:lnTo>
                  <a:cubicBezTo>
                    <a:pt x="5456" y="444"/>
                    <a:pt x="5239" y="449"/>
                    <a:pt x="5014" y="449"/>
                  </a:cubicBezTo>
                  <a:cubicBezTo>
                    <a:pt x="3272" y="449"/>
                    <a:pt x="1072" y="162"/>
                    <a:pt x="1" y="0"/>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0" name="Google Shape;490;p23"/>
            <p:cNvSpPr/>
            <p:nvPr/>
          </p:nvSpPr>
          <p:spPr>
            <a:xfrm flipH="1">
              <a:off x="1351355" y="3496999"/>
              <a:ext cx="150081" cy="112266"/>
            </a:xfrm>
            <a:custGeom>
              <a:avLst/>
              <a:gdLst/>
              <a:ahLst/>
              <a:cxnLst/>
              <a:rect l="l" t="t" r="r" b="b"/>
              <a:pathLst>
                <a:path w="3608" h="2690" extrusionOk="0">
                  <a:moveTo>
                    <a:pt x="2123" y="1"/>
                  </a:moveTo>
                  <a:cubicBezTo>
                    <a:pt x="1145" y="1"/>
                    <a:pt x="1" y="686"/>
                    <a:pt x="504" y="1641"/>
                  </a:cubicBezTo>
                  <a:cubicBezTo>
                    <a:pt x="542" y="1693"/>
                    <a:pt x="617" y="1722"/>
                    <a:pt x="687" y="1722"/>
                  </a:cubicBezTo>
                  <a:cubicBezTo>
                    <a:pt x="741" y="1722"/>
                    <a:pt x="793" y="1704"/>
                    <a:pt x="823" y="1664"/>
                  </a:cubicBezTo>
                  <a:cubicBezTo>
                    <a:pt x="942" y="1546"/>
                    <a:pt x="1060" y="1427"/>
                    <a:pt x="1238" y="1427"/>
                  </a:cubicBezTo>
                  <a:cubicBezTo>
                    <a:pt x="1266" y="1427"/>
                    <a:pt x="1295" y="1430"/>
                    <a:pt x="1325" y="1436"/>
                  </a:cubicBezTo>
                  <a:cubicBezTo>
                    <a:pt x="1358" y="1427"/>
                    <a:pt x="1387" y="1422"/>
                    <a:pt x="1412" y="1422"/>
                  </a:cubicBezTo>
                  <a:cubicBezTo>
                    <a:pt x="1510" y="1422"/>
                    <a:pt x="1554" y="1491"/>
                    <a:pt x="1554" y="1619"/>
                  </a:cubicBezTo>
                  <a:cubicBezTo>
                    <a:pt x="1622" y="1733"/>
                    <a:pt x="1622" y="1847"/>
                    <a:pt x="1577" y="1984"/>
                  </a:cubicBezTo>
                  <a:cubicBezTo>
                    <a:pt x="1440" y="2395"/>
                    <a:pt x="1097" y="2281"/>
                    <a:pt x="778" y="2326"/>
                  </a:cubicBezTo>
                  <a:cubicBezTo>
                    <a:pt x="732" y="2326"/>
                    <a:pt x="641" y="2372"/>
                    <a:pt x="664" y="2440"/>
                  </a:cubicBezTo>
                  <a:cubicBezTo>
                    <a:pt x="737" y="2630"/>
                    <a:pt x="912" y="2689"/>
                    <a:pt x="1095" y="2689"/>
                  </a:cubicBezTo>
                  <a:cubicBezTo>
                    <a:pt x="1198" y="2689"/>
                    <a:pt x="1303" y="2670"/>
                    <a:pt x="1394" y="2646"/>
                  </a:cubicBezTo>
                  <a:cubicBezTo>
                    <a:pt x="1736" y="2532"/>
                    <a:pt x="1942" y="2235"/>
                    <a:pt x="1965" y="1893"/>
                  </a:cubicBezTo>
                  <a:cubicBezTo>
                    <a:pt x="2010" y="1573"/>
                    <a:pt x="1850" y="1162"/>
                    <a:pt x="1531" y="1071"/>
                  </a:cubicBezTo>
                  <a:cubicBezTo>
                    <a:pt x="1465" y="1041"/>
                    <a:pt x="1396" y="1029"/>
                    <a:pt x="1327" y="1029"/>
                  </a:cubicBezTo>
                  <a:cubicBezTo>
                    <a:pt x="1183" y="1029"/>
                    <a:pt x="1038" y="1085"/>
                    <a:pt x="915" y="1162"/>
                  </a:cubicBezTo>
                  <a:cubicBezTo>
                    <a:pt x="1029" y="728"/>
                    <a:pt x="1440" y="477"/>
                    <a:pt x="1942" y="409"/>
                  </a:cubicBezTo>
                  <a:cubicBezTo>
                    <a:pt x="1982" y="405"/>
                    <a:pt x="2021" y="403"/>
                    <a:pt x="2060" y="403"/>
                  </a:cubicBezTo>
                  <a:cubicBezTo>
                    <a:pt x="2665" y="403"/>
                    <a:pt x="2961" y="903"/>
                    <a:pt x="2832" y="1505"/>
                  </a:cubicBezTo>
                  <a:cubicBezTo>
                    <a:pt x="2792" y="1637"/>
                    <a:pt x="2899" y="1708"/>
                    <a:pt x="3009" y="1708"/>
                  </a:cubicBezTo>
                  <a:cubicBezTo>
                    <a:pt x="3088" y="1708"/>
                    <a:pt x="3169" y="1672"/>
                    <a:pt x="3197" y="1596"/>
                  </a:cubicBezTo>
                  <a:cubicBezTo>
                    <a:pt x="3607" y="457"/>
                    <a:pt x="2921" y="1"/>
                    <a:pt x="2123" y="1"/>
                  </a:cubicBezTo>
                  <a:close/>
                </a:path>
              </a:pathLst>
            </a:custGeom>
            <a:solidFill>
              <a:srgbClr val="93565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1" name="Google Shape;491;p23"/>
            <p:cNvSpPr/>
            <p:nvPr/>
          </p:nvSpPr>
          <p:spPr>
            <a:xfrm flipH="1">
              <a:off x="1678888" y="3494036"/>
              <a:ext cx="185188" cy="185802"/>
            </a:xfrm>
            <a:custGeom>
              <a:avLst/>
              <a:gdLst/>
              <a:ahLst/>
              <a:cxnLst/>
              <a:rect l="l" t="t" r="r" b="b"/>
              <a:pathLst>
                <a:path w="4452" h="4452" extrusionOk="0">
                  <a:moveTo>
                    <a:pt x="2214" y="1"/>
                  </a:moveTo>
                  <a:cubicBezTo>
                    <a:pt x="982" y="1"/>
                    <a:pt x="0" y="982"/>
                    <a:pt x="0" y="2215"/>
                  </a:cubicBezTo>
                  <a:cubicBezTo>
                    <a:pt x="0" y="3447"/>
                    <a:pt x="982" y="4452"/>
                    <a:pt x="2214" y="4452"/>
                  </a:cubicBezTo>
                  <a:cubicBezTo>
                    <a:pt x="3447" y="4452"/>
                    <a:pt x="4451" y="3447"/>
                    <a:pt x="4451" y="2215"/>
                  </a:cubicBezTo>
                  <a:cubicBezTo>
                    <a:pt x="4451" y="982"/>
                    <a:pt x="3447" y="1"/>
                    <a:pt x="2214"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2" name="Google Shape;492;p23"/>
            <p:cNvSpPr/>
            <p:nvPr/>
          </p:nvSpPr>
          <p:spPr>
            <a:xfrm flipH="1">
              <a:off x="2207748" y="3488318"/>
              <a:ext cx="121587" cy="159134"/>
            </a:xfrm>
            <a:custGeom>
              <a:avLst/>
              <a:gdLst/>
              <a:ahLst/>
              <a:cxnLst/>
              <a:rect l="l" t="t" r="r" b="b"/>
              <a:pathLst>
                <a:path w="2923" h="3813" extrusionOk="0">
                  <a:moveTo>
                    <a:pt x="708" y="1"/>
                  </a:moveTo>
                  <a:cubicBezTo>
                    <a:pt x="457" y="1"/>
                    <a:pt x="206" y="23"/>
                    <a:pt x="1" y="115"/>
                  </a:cubicBezTo>
                  <a:cubicBezTo>
                    <a:pt x="206" y="1576"/>
                    <a:pt x="754" y="2877"/>
                    <a:pt x="1804" y="3561"/>
                  </a:cubicBezTo>
                  <a:cubicBezTo>
                    <a:pt x="1964" y="3653"/>
                    <a:pt x="2101" y="3744"/>
                    <a:pt x="2261" y="3812"/>
                  </a:cubicBezTo>
                  <a:cubicBezTo>
                    <a:pt x="2671" y="3424"/>
                    <a:pt x="2923" y="2854"/>
                    <a:pt x="2923" y="2215"/>
                  </a:cubicBezTo>
                  <a:cubicBezTo>
                    <a:pt x="2923" y="982"/>
                    <a:pt x="1941" y="1"/>
                    <a:pt x="708" y="1"/>
                  </a:cubicBez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3" name="Google Shape;493;p23"/>
            <p:cNvSpPr/>
            <p:nvPr/>
          </p:nvSpPr>
          <p:spPr>
            <a:xfrm flipH="1">
              <a:off x="2007377" y="3549042"/>
              <a:ext cx="81446" cy="51584"/>
            </a:xfrm>
            <a:custGeom>
              <a:avLst/>
              <a:gdLst/>
              <a:ahLst/>
              <a:cxnLst/>
              <a:rect l="l" t="t" r="r" b="b"/>
              <a:pathLst>
                <a:path w="1958" h="1236" extrusionOk="0">
                  <a:moveTo>
                    <a:pt x="1799" y="0"/>
                  </a:moveTo>
                  <a:cubicBezTo>
                    <a:pt x="1763" y="0"/>
                    <a:pt x="1727" y="16"/>
                    <a:pt x="1706" y="52"/>
                  </a:cubicBezTo>
                  <a:cubicBezTo>
                    <a:pt x="1546" y="326"/>
                    <a:pt x="1363" y="577"/>
                    <a:pt x="1112" y="760"/>
                  </a:cubicBezTo>
                  <a:cubicBezTo>
                    <a:pt x="1008" y="834"/>
                    <a:pt x="914" y="865"/>
                    <a:pt x="827" y="865"/>
                  </a:cubicBezTo>
                  <a:cubicBezTo>
                    <a:pt x="644" y="865"/>
                    <a:pt x="490" y="731"/>
                    <a:pt x="336" y="577"/>
                  </a:cubicBezTo>
                  <a:cubicBezTo>
                    <a:pt x="306" y="547"/>
                    <a:pt x="267" y="535"/>
                    <a:pt x="227" y="535"/>
                  </a:cubicBezTo>
                  <a:cubicBezTo>
                    <a:pt x="116" y="535"/>
                    <a:pt x="1" y="636"/>
                    <a:pt x="85" y="737"/>
                  </a:cubicBezTo>
                  <a:cubicBezTo>
                    <a:pt x="271" y="979"/>
                    <a:pt x="518" y="1236"/>
                    <a:pt x="826" y="1236"/>
                  </a:cubicBezTo>
                  <a:cubicBezTo>
                    <a:pt x="895" y="1236"/>
                    <a:pt x="968" y="1223"/>
                    <a:pt x="1044" y="1193"/>
                  </a:cubicBezTo>
                  <a:cubicBezTo>
                    <a:pt x="1203" y="1148"/>
                    <a:pt x="1318" y="1034"/>
                    <a:pt x="1409" y="897"/>
                  </a:cubicBezTo>
                  <a:cubicBezTo>
                    <a:pt x="1591" y="668"/>
                    <a:pt x="1774" y="417"/>
                    <a:pt x="1911" y="166"/>
                  </a:cubicBezTo>
                  <a:cubicBezTo>
                    <a:pt x="1958" y="73"/>
                    <a:pt x="1877" y="0"/>
                    <a:pt x="1799" y="0"/>
                  </a:cubicBezTo>
                  <a:close/>
                </a:path>
              </a:pathLst>
            </a:custGeom>
            <a:solidFill>
              <a:srgbClr val="935654"/>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4" name="Google Shape;494;p23"/>
            <p:cNvSpPr/>
            <p:nvPr/>
          </p:nvSpPr>
          <p:spPr>
            <a:xfrm flipH="1">
              <a:off x="2031586" y="3607679"/>
              <a:ext cx="27121" cy="17862"/>
            </a:xfrm>
            <a:custGeom>
              <a:avLst/>
              <a:gdLst/>
              <a:ahLst/>
              <a:cxnLst/>
              <a:rect l="l" t="t" r="r" b="b"/>
              <a:pathLst>
                <a:path w="652" h="428" extrusionOk="0">
                  <a:moveTo>
                    <a:pt x="532" y="0"/>
                  </a:moveTo>
                  <a:cubicBezTo>
                    <a:pt x="519" y="0"/>
                    <a:pt x="502" y="5"/>
                    <a:pt x="479" y="17"/>
                  </a:cubicBezTo>
                  <a:cubicBezTo>
                    <a:pt x="274" y="131"/>
                    <a:pt x="0" y="199"/>
                    <a:pt x="0" y="199"/>
                  </a:cubicBezTo>
                  <a:cubicBezTo>
                    <a:pt x="0" y="199"/>
                    <a:pt x="228" y="427"/>
                    <a:pt x="320" y="427"/>
                  </a:cubicBezTo>
                  <a:cubicBezTo>
                    <a:pt x="402" y="427"/>
                    <a:pt x="651" y="0"/>
                    <a:pt x="532" y="0"/>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5" name="Google Shape;495;p23"/>
            <p:cNvSpPr/>
            <p:nvPr/>
          </p:nvSpPr>
          <p:spPr>
            <a:xfrm flipH="1">
              <a:off x="1763412" y="3327599"/>
              <a:ext cx="129698" cy="56342"/>
            </a:xfrm>
            <a:custGeom>
              <a:avLst/>
              <a:gdLst/>
              <a:ahLst/>
              <a:cxnLst/>
              <a:rect l="l" t="t" r="r" b="b"/>
              <a:pathLst>
                <a:path w="3118" h="1350" extrusionOk="0">
                  <a:moveTo>
                    <a:pt x="1095" y="0"/>
                  </a:moveTo>
                  <a:cubicBezTo>
                    <a:pt x="695" y="0"/>
                    <a:pt x="304" y="109"/>
                    <a:pt x="82" y="428"/>
                  </a:cubicBezTo>
                  <a:cubicBezTo>
                    <a:pt x="0" y="551"/>
                    <a:pt x="120" y="637"/>
                    <a:pt x="228" y="637"/>
                  </a:cubicBezTo>
                  <a:cubicBezTo>
                    <a:pt x="241" y="637"/>
                    <a:pt x="253" y="636"/>
                    <a:pt x="265" y="633"/>
                  </a:cubicBezTo>
                  <a:cubicBezTo>
                    <a:pt x="548" y="593"/>
                    <a:pt x="815" y="544"/>
                    <a:pt x="1084" y="544"/>
                  </a:cubicBezTo>
                  <a:cubicBezTo>
                    <a:pt x="1272" y="544"/>
                    <a:pt x="1461" y="568"/>
                    <a:pt x="1657" y="633"/>
                  </a:cubicBezTo>
                  <a:cubicBezTo>
                    <a:pt x="2091" y="770"/>
                    <a:pt x="2182" y="1135"/>
                    <a:pt x="2524" y="1318"/>
                  </a:cubicBezTo>
                  <a:cubicBezTo>
                    <a:pt x="2567" y="1339"/>
                    <a:pt x="2611" y="1349"/>
                    <a:pt x="2654" y="1349"/>
                  </a:cubicBezTo>
                  <a:cubicBezTo>
                    <a:pt x="2749" y="1349"/>
                    <a:pt x="2835" y="1298"/>
                    <a:pt x="2867" y="1204"/>
                  </a:cubicBezTo>
                  <a:cubicBezTo>
                    <a:pt x="3118" y="679"/>
                    <a:pt x="2228" y="200"/>
                    <a:pt x="1840" y="108"/>
                  </a:cubicBezTo>
                  <a:cubicBezTo>
                    <a:pt x="1616" y="46"/>
                    <a:pt x="1353" y="0"/>
                    <a:pt x="1095"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6" name="Google Shape;496;p23"/>
            <p:cNvSpPr/>
            <p:nvPr/>
          </p:nvSpPr>
          <p:spPr>
            <a:xfrm flipH="1">
              <a:off x="2206791" y="3338783"/>
              <a:ext cx="88060" cy="34181"/>
            </a:xfrm>
            <a:custGeom>
              <a:avLst/>
              <a:gdLst/>
              <a:ahLst/>
              <a:cxnLst/>
              <a:rect l="l" t="t" r="r" b="b"/>
              <a:pathLst>
                <a:path w="2117" h="819" extrusionOk="0">
                  <a:moveTo>
                    <a:pt x="1277" y="1"/>
                  </a:moveTo>
                  <a:cubicBezTo>
                    <a:pt x="821" y="1"/>
                    <a:pt x="355" y="246"/>
                    <a:pt x="85" y="616"/>
                  </a:cubicBezTo>
                  <a:cubicBezTo>
                    <a:pt x="1" y="717"/>
                    <a:pt x="128" y="819"/>
                    <a:pt x="237" y="819"/>
                  </a:cubicBezTo>
                  <a:cubicBezTo>
                    <a:pt x="276" y="819"/>
                    <a:pt x="312" y="806"/>
                    <a:pt x="336" y="776"/>
                  </a:cubicBezTo>
                  <a:cubicBezTo>
                    <a:pt x="573" y="539"/>
                    <a:pt x="849" y="417"/>
                    <a:pt x="1138" y="417"/>
                  </a:cubicBezTo>
                  <a:cubicBezTo>
                    <a:pt x="1294" y="417"/>
                    <a:pt x="1454" y="453"/>
                    <a:pt x="1614" y="525"/>
                  </a:cubicBezTo>
                  <a:cubicBezTo>
                    <a:pt x="1703" y="563"/>
                    <a:pt x="1819" y="615"/>
                    <a:pt x="1917" y="615"/>
                  </a:cubicBezTo>
                  <a:cubicBezTo>
                    <a:pt x="1996" y="615"/>
                    <a:pt x="2063" y="581"/>
                    <a:pt x="2094" y="479"/>
                  </a:cubicBezTo>
                  <a:cubicBezTo>
                    <a:pt x="2116" y="411"/>
                    <a:pt x="2094" y="342"/>
                    <a:pt x="2048" y="297"/>
                  </a:cubicBezTo>
                  <a:cubicBezTo>
                    <a:pt x="1824" y="90"/>
                    <a:pt x="1552" y="1"/>
                    <a:pt x="1277" y="1"/>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7" name="Google Shape;497;p23"/>
            <p:cNvSpPr/>
            <p:nvPr/>
          </p:nvSpPr>
          <p:spPr>
            <a:xfrm flipH="1">
              <a:off x="2207748" y="3424506"/>
              <a:ext cx="62686" cy="63854"/>
            </a:xfrm>
            <a:custGeom>
              <a:avLst/>
              <a:gdLst/>
              <a:ahLst/>
              <a:cxnLst/>
              <a:rect l="l" t="t" r="r" b="b"/>
              <a:pathLst>
                <a:path w="1507" h="1530" extrusionOk="0">
                  <a:moveTo>
                    <a:pt x="753" y="0"/>
                  </a:moveTo>
                  <a:cubicBezTo>
                    <a:pt x="342" y="0"/>
                    <a:pt x="0" y="343"/>
                    <a:pt x="0" y="754"/>
                  </a:cubicBezTo>
                  <a:cubicBezTo>
                    <a:pt x="0" y="1187"/>
                    <a:pt x="342" y="1530"/>
                    <a:pt x="753" y="1530"/>
                  </a:cubicBezTo>
                  <a:cubicBezTo>
                    <a:pt x="1164" y="1530"/>
                    <a:pt x="1507" y="1187"/>
                    <a:pt x="1507" y="754"/>
                  </a:cubicBezTo>
                  <a:cubicBezTo>
                    <a:pt x="1507" y="343"/>
                    <a:pt x="1164" y="0"/>
                    <a:pt x="753"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8" name="Google Shape;498;p23"/>
            <p:cNvSpPr/>
            <p:nvPr/>
          </p:nvSpPr>
          <p:spPr>
            <a:xfrm flipH="1">
              <a:off x="2249511" y="3435942"/>
              <a:ext cx="16181" cy="15275"/>
            </a:xfrm>
            <a:custGeom>
              <a:avLst/>
              <a:gdLst/>
              <a:ahLst/>
              <a:cxnLst/>
              <a:rect l="l" t="t" r="r" b="b"/>
              <a:pathLst>
                <a:path w="389" h="366" extrusionOk="0">
                  <a:moveTo>
                    <a:pt x="183" y="0"/>
                  </a:moveTo>
                  <a:cubicBezTo>
                    <a:pt x="69" y="0"/>
                    <a:pt x="0" y="69"/>
                    <a:pt x="0" y="183"/>
                  </a:cubicBezTo>
                  <a:cubicBezTo>
                    <a:pt x="0" y="297"/>
                    <a:pt x="69" y="365"/>
                    <a:pt x="183" y="365"/>
                  </a:cubicBezTo>
                  <a:cubicBezTo>
                    <a:pt x="297" y="365"/>
                    <a:pt x="388" y="297"/>
                    <a:pt x="388" y="183"/>
                  </a:cubicBezTo>
                  <a:cubicBezTo>
                    <a:pt x="388" y="69"/>
                    <a:pt x="297" y="0"/>
                    <a:pt x="183" y="0"/>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499" name="Google Shape;499;p23"/>
            <p:cNvSpPr/>
            <p:nvPr/>
          </p:nvSpPr>
          <p:spPr>
            <a:xfrm flipH="1">
              <a:off x="1794735" y="3441659"/>
              <a:ext cx="63643" cy="63854"/>
            </a:xfrm>
            <a:custGeom>
              <a:avLst/>
              <a:gdLst/>
              <a:ahLst/>
              <a:cxnLst/>
              <a:rect l="l" t="t" r="r" b="b"/>
              <a:pathLst>
                <a:path w="1530" h="1530" extrusionOk="0">
                  <a:moveTo>
                    <a:pt x="776" y="0"/>
                  </a:moveTo>
                  <a:cubicBezTo>
                    <a:pt x="343" y="0"/>
                    <a:pt x="0" y="343"/>
                    <a:pt x="0" y="776"/>
                  </a:cubicBezTo>
                  <a:cubicBezTo>
                    <a:pt x="0" y="1187"/>
                    <a:pt x="343" y="1529"/>
                    <a:pt x="776" y="1529"/>
                  </a:cubicBezTo>
                  <a:cubicBezTo>
                    <a:pt x="1187" y="1529"/>
                    <a:pt x="1530" y="1187"/>
                    <a:pt x="1530" y="776"/>
                  </a:cubicBezTo>
                  <a:cubicBezTo>
                    <a:pt x="1530" y="343"/>
                    <a:pt x="1187" y="0"/>
                    <a:pt x="776" y="0"/>
                  </a:cubicBezTo>
                  <a:close/>
                </a:path>
              </a:pathLst>
            </a:custGeom>
            <a:solidFill>
              <a:srgbClr val="50315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0" name="Google Shape;500;p23"/>
            <p:cNvSpPr/>
            <p:nvPr/>
          </p:nvSpPr>
          <p:spPr>
            <a:xfrm flipH="1">
              <a:off x="1842196" y="3455932"/>
              <a:ext cx="16181" cy="16235"/>
            </a:xfrm>
            <a:custGeom>
              <a:avLst/>
              <a:gdLst/>
              <a:ahLst/>
              <a:cxnLst/>
              <a:rect l="l" t="t" r="r" b="b"/>
              <a:pathLst>
                <a:path w="389" h="389" extrusionOk="0">
                  <a:moveTo>
                    <a:pt x="206" y="1"/>
                  </a:moveTo>
                  <a:cubicBezTo>
                    <a:pt x="92" y="1"/>
                    <a:pt x="0" y="92"/>
                    <a:pt x="0" y="206"/>
                  </a:cubicBezTo>
                  <a:cubicBezTo>
                    <a:pt x="0" y="297"/>
                    <a:pt x="92" y="389"/>
                    <a:pt x="206" y="389"/>
                  </a:cubicBezTo>
                  <a:cubicBezTo>
                    <a:pt x="297" y="389"/>
                    <a:pt x="388" y="297"/>
                    <a:pt x="388" y="206"/>
                  </a:cubicBezTo>
                  <a:cubicBezTo>
                    <a:pt x="388" y="92"/>
                    <a:pt x="297" y="1"/>
                    <a:pt x="206" y="1"/>
                  </a:cubicBezTo>
                  <a:close/>
                </a:path>
              </a:pathLst>
            </a:custGeom>
            <a:solidFill>
              <a:srgbClr val="FFFFFF"/>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1" name="Google Shape;501;p23"/>
            <p:cNvSpPr/>
            <p:nvPr/>
          </p:nvSpPr>
          <p:spPr>
            <a:xfrm flipH="1">
              <a:off x="1517493" y="3461650"/>
              <a:ext cx="142469" cy="31468"/>
            </a:xfrm>
            <a:custGeom>
              <a:avLst/>
              <a:gdLst/>
              <a:ahLst/>
              <a:cxnLst/>
              <a:rect l="l" t="t" r="r" b="b"/>
              <a:pathLst>
                <a:path w="3425" h="754" extrusionOk="0">
                  <a:moveTo>
                    <a:pt x="1" y="1"/>
                  </a:moveTo>
                  <a:lnTo>
                    <a:pt x="161" y="640"/>
                  </a:lnTo>
                  <a:lnTo>
                    <a:pt x="2877" y="754"/>
                  </a:lnTo>
                  <a:lnTo>
                    <a:pt x="3151" y="411"/>
                  </a:lnTo>
                  <a:lnTo>
                    <a:pt x="3425" y="137"/>
                  </a:lnTo>
                  <a:lnTo>
                    <a:pt x="1" y="1"/>
                  </a:ln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2" name="Google Shape;502;p23"/>
            <p:cNvSpPr/>
            <p:nvPr/>
          </p:nvSpPr>
          <p:spPr>
            <a:xfrm flipH="1">
              <a:off x="1634255" y="3277809"/>
              <a:ext cx="342798" cy="343934"/>
            </a:xfrm>
            <a:custGeom>
              <a:avLst/>
              <a:gdLst/>
              <a:ahLst/>
              <a:cxnLst/>
              <a:rect l="l" t="t" r="r" b="b"/>
              <a:pathLst>
                <a:path w="8241" h="8241" extrusionOk="0">
                  <a:moveTo>
                    <a:pt x="4109" y="571"/>
                  </a:moveTo>
                  <a:cubicBezTo>
                    <a:pt x="6072" y="571"/>
                    <a:pt x="7647" y="2169"/>
                    <a:pt x="7647" y="4109"/>
                  </a:cubicBezTo>
                  <a:cubicBezTo>
                    <a:pt x="7647" y="6072"/>
                    <a:pt x="6072" y="7647"/>
                    <a:pt x="4109" y="7647"/>
                  </a:cubicBezTo>
                  <a:cubicBezTo>
                    <a:pt x="2169" y="7647"/>
                    <a:pt x="594" y="6072"/>
                    <a:pt x="594" y="4109"/>
                  </a:cubicBezTo>
                  <a:cubicBezTo>
                    <a:pt x="594" y="2169"/>
                    <a:pt x="2169" y="571"/>
                    <a:pt x="4109" y="571"/>
                  </a:cubicBezTo>
                  <a:close/>
                  <a:moveTo>
                    <a:pt x="4109" y="0"/>
                  </a:moveTo>
                  <a:cubicBezTo>
                    <a:pt x="1849" y="0"/>
                    <a:pt x="0" y="1826"/>
                    <a:pt x="0" y="4109"/>
                  </a:cubicBezTo>
                  <a:cubicBezTo>
                    <a:pt x="0" y="6391"/>
                    <a:pt x="1849" y="8240"/>
                    <a:pt x="4109" y="8240"/>
                  </a:cubicBezTo>
                  <a:cubicBezTo>
                    <a:pt x="6391" y="8240"/>
                    <a:pt x="8240" y="6391"/>
                    <a:pt x="8240" y="4109"/>
                  </a:cubicBezTo>
                  <a:cubicBezTo>
                    <a:pt x="8240" y="1826"/>
                    <a:pt x="6391" y="0"/>
                    <a:pt x="4109"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3" name="Google Shape;503;p23"/>
            <p:cNvSpPr/>
            <p:nvPr/>
          </p:nvSpPr>
          <p:spPr>
            <a:xfrm flipH="1">
              <a:off x="2071977" y="3278769"/>
              <a:ext cx="342798" cy="343893"/>
            </a:xfrm>
            <a:custGeom>
              <a:avLst/>
              <a:gdLst/>
              <a:ahLst/>
              <a:cxnLst/>
              <a:rect l="l" t="t" r="r" b="b"/>
              <a:pathLst>
                <a:path w="8241" h="8240" extrusionOk="0">
                  <a:moveTo>
                    <a:pt x="4132" y="594"/>
                  </a:moveTo>
                  <a:cubicBezTo>
                    <a:pt x="6072" y="594"/>
                    <a:pt x="7647" y="2168"/>
                    <a:pt x="7647" y="4131"/>
                  </a:cubicBezTo>
                  <a:cubicBezTo>
                    <a:pt x="7647" y="6072"/>
                    <a:pt x="6072" y="7647"/>
                    <a:pt x="4132" y="7647"/>
                  </a:cubicBezTo>
                  <a:cubicBezTo>
                    <a:pt x="2169" y="7647"/>
                    <a:pt x="594" y="6072"/>
                    <a:pt x="594" y="4131"/>
                  </a:cubicBezTo>
                  <a:cubicBezTo>
                    <a:pt x="594" y="2168"/>
                    <a:pt x="2169" y="594"/>
                    <a:pt x="4132" y="594"/>
                  </a:cubicBezTo>
                  <a:close/>
                  <a:moveTo>
                    <a:pt x="4132" y="0"/>
                  </a:moveTo>
                  <a:cubicBezTo>
                    <a:pt x="1849" y="0"/>
                    <a:pt x="1" y="1849"/>
                    <a:pt x="1" y="4131"/>
                  </a:cubicBezTo>
                  <a:cubicBezTo>
                    <a:pt x="1" y="6391"/>
                    <a:pt x="1849" y="8240"/>
                    <a:pt x="4132" y="8240"/>
                  </a:cubicBezTo>
                  <a:cubicBezTo>
                    <a:pt x="6392" y="8240"/>
                    <a:pt x="8241" y="6391"/>
                    <a:pt x="8241" y="4131"/>
                  </a:cubicBezTo>
                  <a:cubicBezTo>
                    <a:pt x="8241" y="1849"/>
                    <a:pt x="6392" y="0"/>
                    <a:pt x="4132"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4" name="Google Shape;504;p23"/>
            <p:cNvSpPr/>
            <p:nvPr/>
          </p:nvSpPr>
          <p:spPr>
            <a:xfrm flipH="1">
              <a:off x="1944732" y="3411944"/>
              <a:ext cx="154906" cy="58094"/>
            </a:xfrm>
            <a:custGeom>
              <a:avLst/>
              <a:gdLst/>
              <a:ahLst/>
              <a:cxnLst/>
              <a:rect l="l" t="t" r="r" b="b"/>
              <a:pathLst>
                <a:path w="3724" h="1392" extrusionOk="0">
                  <a:moveTo>
                    <a:pt x="1686" y="1"/>
                  </a:moveTo>
                  <a:cubicBezTo>
                    <a:pt x="1106" y="1"/>
                    <a:pt x="512" y="170"/>
                    <a:pt x="185" y="644"/>
                  </a:cubicBezTo>
                  <a:cubicBezTo>
                    <a:pt x="0" y="913"/>
                    <a:pt x="299" y="1157"/>
                    <a:pt x="569" y="1157"/>
                  </a:cubicBezTo>
                  <a:cubicBezTo>
                    <a:pt x="666" y="1157"/>
                    <a:pt x="758" y="1126"/>
                    <a:pt x="824" y="1055"/>
                  </a:cubicBezTo>
                  <a:cubicBezTo>
                    <a:pt x="1069" y="810"/>
                    <a:pt x="1383" y="717"/>
                    <a:pt x="1709" y="717"/>
                  </a:cubicBezTo>
                  <a:cubicBezTo>
                    <a:pt x="1840" y="717"/>
                    <a:pt x="1972" y="732"/>
                    <a:pt x="2103" y="758"/>
                  </a:cubicBezTo>
                  <a:cubicBezTo>
                    <a:pt x="2491" y="826"/>
                    <a:pt x="2696" y="1100"/>
                    <a:pt x="2970" y="1351"/>
                  </a:cubicBezTo>
                  <a:cubicBezTo>
                    <a:pt x="3006" y="1378"/>
                    <a:pt x="3049" y="1391"/>
                    <a:pt x="3092" y="1391"/>
                  </a:cubicBezTo>
                  <a:cubicBezTo>
                    <a:pt x="3159" y="1391"/>
                    <a:pt x="3225" y="1361"/>
                    <a:pt x="3267" y="1306"/>
                  </a:cubicBezTo>
                  <a:cubicBezTo>
                    <a:pt x="3723" y="803"/>
                    <a:pt x="2787" y="164"/>
                    <a:pt x="2354" y="73"/>
                  </a:cubicBezTo>
                  <a:cubicBezTo>
                    <a:pt x="2145" y="28"/>
                    <a:pt x="1917" y="1"/>
                    <a:pt x="1686"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5" name="Google Shape;505;p23"/>
            <p:cNvSpPr/>
            <p:nvPr/>
          </p:nvSpPr>
          <p:spPr>
            <a:xfrm flipH="1">
              <a:off x="1648522" y="3270172"/>
              <a:ext cx="342798" cy="343934"/>
            </a:xfrm>
            <a:custGeom>
              <a:avLst/>
              <a:gdLst/>
              <a:ahLst/>
              <a:cxnLst/>
              <a:rect l="l" t="t" r="r" b="b"/>
              <a:pathLst>
                <a:path w="8241" h="8241" extrusionOk="0">
                  <a:moveTo>
                    <a:pt x="4109" y="594"/>
                  </a:moveTo>
                  <a:cubicBezTo>
                    <a:pt x="6049" y="594"/>
                    <a:pt x="7647" y="2169"/>
                    <a:pt x="7647" y="4109"/>
                  </a:cubicBezTo>
                  <a:cubicBezTo>
                    <a:pt x="7647" y="6072"/>
                    <a:pt x="6049" y="7647"/>
                    <a:pt x="4109" y="7647"/>
                  </a:cubicBezTo>
                  <a:cubicBezTo>
                    <a:pt x="2169" y="7647"/>
                    <a:pt x="571" y="6072"/>
                    <a:pt x="571" y="4109"/>
                  </a:cubicBezTo>
                  <a:cubicBezTo>
                    <a:pt x="571" y="2169"/>
                    <a:pt x="2169" y="594"/>
                    <a:pt x="4109" y="594"/>
                  </a:cubicBezTo>
                  <a:close/>
                  <a:moveTo>
                    <a:pt x="4109" y="1"/>
                  </a:moveTo>
                  <a:cubicBezTo>
                    <a:pt x="1827" y="1"/>
                    <a:pt x="1" y="1849"/>
                    <a:pt x="1" y="4109"/>
                  </a:cubicBezTo>
                  <a:cubicBezTo>
                    <a:pt x="1" y="6392"/>
                    <a:pt x="1827" y="8241"/>
                    <a:pt x="4109" y="8241"/>
                  </a:cubicBezTo>
                  <a:cubicBezTo>
                    <a:pt x="6392" y="8241"/>
                    <a:pt x="8241" y="6392"/>
                    <a:pt x="8241" y="4109"/>
                  </a:cubicBezTo>
                  <a:cubicBezTo>
                    <a:pt x="8241" y="1849"/>
                    <a:pt x="6392" y="1"/>
                    <a:pt x="4109"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6" name="Google Shape;506;p23"/>
            <p:cNvSpPr/>
            <p:nvPr/>
          </p:nvSpPr>
          <p:spPr>
            <a:xfrm flipH="1">
              <a:off x="2086203" y="3271132"/>
              <a:ext cx="342798" cy="344894"/>
            </a:xfrm>
            <a:custGeom>
              <a:avLst/>
              <a:gdLst/>
              <a:ahLst/>
              <a:cxnLst/>
              <a:rect l="l" t="t" r="r" b="b"/>
              <a:pathLst>
                <a:path w="8241" h="8264" extrusionOk="0">
                  <a:moveTo>
                    <a:pt x="4109" y="594"/>
                  </a:moveTo>
                  <a:cubicBezTo>
                    <a:pt x="6072" y="594"/>
                    <a:pt x="7647" y="2192"/>
                    <a:pt x="7647" y="4132"/>
                  </a:cubicBezTo>
                  <a:cubicBezTo>
                    <a:pt x="7647" y="6072"/>
                    <a:pt x="6072" y="7670"/>
                    <a:pt x="4109" y="7670"/>
                  </a:cubicBezTo>
                  <a:cubicBezTo>
                    <a:pt x="2169" y="7670"/>
                    <a:pt x="594" y="6072"/>
                    <a:pt x="594" y="4132"/>
                  </a:cubicBezTo>
                  <a:cubicBezTo>
                    <a:pt x="594" y="2192"/>
                    <a:pt x="2169" y="594"/>
                    <a:pt x="4109" y="594"/>
                  </a:cubicBezTo>
                  <a:close/>
                  <a:moveTo>
                    <a:pt x="4109" y="0"/>
                  </a:moveTo>
                  <a:cubicBezTo>
                    <a:pt x="1826" y="0"/>
                    <a:pt x="0" y="1849"/>
                    <a:pt x="0" y="4132"/>
                  </a:cubicBezTo>
                  <a:cubicBezTo>
                    <a:pt x="0" y="6414"/>
                    <a:pt x="1826" y="8263"/>
                    <a:pt x="4109" y="8263"/>
                  </a:cubicBezTo>
                  <a:cubicBezTo>
                    <a:pt x="6391" y="8263"/>
                    <a:pt x="8240" y="6414"/>
                    <a:pt x="8240" y="4132"/>
                  </a:cubicBezTo>
                  <a:cubicBezTo>
                    <a:pt x="8240" y="1849"/>
                    <a:pt x="6391" y="0"/>
                    <a:pt x="4109"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7" name="Google Shape;507;p23"/>
            <p:cNvSpPr/>
            <p:nvPr/>
          </p:nvSpPr>
          <p:spPr>
            <a:xfrm flipH="1">
              <a:off x="2110911" y="3295880"/>
              <a:ext cx="293423" cy="295355"/>
            </a:xfrm>
            <a:custGeom>
              <a:avLst/>
              <a:gdLst/>
              <a:ahLst/>
              <a:cxnLst/>
              <a:rect l="l" t="t" r="r" b="b"/>
              <a:pathLst>
                <a:path w="7054" h="7077" extrusionOk="0">
                  <a:moveTo>
                    <a:pt x="3516" y="1"/>
                  </a:moveTo>
                  <a:cubicBezTo>
                    <a:pt x="1576" y="1"/>
                    <a:pt x="1" y="1599"/>
                    <a:pt x="1" y="3539"/>
                  </a:cubicBezTo>
                  <a:cubicBezTo>
                    <a:pt x="1" y="5479"/>
                    <a:pt x="1576" y="7077"/>
                    <a:pt x="3516" y="7077"/>
                  </a:cubicBezTo>
                  <a:cubicBezTo>
                    <a:pt x="5479" y="7077"/>
                    <a:pt x="7054" y="5479"/>
                    <a:pt x="7054" y="3539"/>
                  </a:cubicBezTo>
                  <a:cubicBezTo>
                    <a:pt x="7054" y="1599"/>
                    <a:pt x="5479" y="1"/>
                    <a:pt x="3516" y="1"/>
                  </a:cubicBezTo>
                  <a:close/>
                </a:path>
              </a:pathLst>
            </a:custGeom>
            <a:solidFill>
              <a:srgbClr val="96D2F0">
                <a:alpha val="312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8" name="Google Shape;508;p23"/>
            <p:cNvSpPr/>
            <p:nvPr/>
          </p:nvSpPr>
          <p:spPr>
            <a:xfrm flipH="1">
              <a:off x="1959000" y="3405100"/>
              <a:ext cx="154989" cy="57302"/>
            </a:xfrm>
            <a:custGeom>
              <a:avLst/>
              <a:gdLst/>
              <a:ahLst/>
              <a:cxnLst/>
              <a:rect l="l" t="t" r="r" b="b"/>
              <a:pathLst>
                <a:path w="3726" h="1373" extrusionOk="0">
                  <a:moveTo>
                    <a:pt x="1654" y="0"/>
                  </a:moveTo>
                  <a:cubicBezTo>
                    <a:pt x="1085" y="0"/>
                    <a:pt x="508" y="161"/>
                    <a:pt x="188" y="625"/>
                  </a:cubicBezTo>
                  <a:cubicBezTo>
                    <a:pt x="0" y="898"/>
                    <a:pt x="297" y="1158"/>
                    <a:pt x="573" y="1158"/>
                  </a:cubicBezTo>
                  <a:cubicBezTo>
                    <a:pt x="666" y="1158"/>
                    <a:pt x="758" y="1128"/>
                    <a:pt x="827" y="1059"/>
                  </a:cubicBezTo>
                  <a:cubicBezTo>
                    <a:pt x="1067" y="802"/>
                    <a:pt x="1409" y="712"/>
                    <a:pt x="1758" y="712"/>
                  </a:cubicBezTo>
                  <a:cubicBezTo>
                    <a:pt x="1874" y="712"/>
                    <a:pt x="1991" y="722"/>
                    <a:pt x="2105" y="739"/>
                  </a:cubicBezTo>
                  <a:cubicBezTo>
                    <a:pt x="2493" y="808"/>
                    <a:pt x="2699" y="1082"/>
                    <a:pt x="2973" y="1333"/>
                  </a:cubicBezTo>
                  <a:cubicBezTo>
                    <a:pt x="3009" y="1360"/>
                    <a:pt x="3052" y="1373"/>
                    <a:pt x="3095" y="1373"/>
                  </a:cubicBezTo>
                  <a:cubicBezTo>
                    <a:pt x="3161" y="1373"/>
                    <a:pt x="3228" y="1342"/>
                    <a:pt x="3269" y="1287"/>
                  </a:cubicBezTo>
                  <a:cubicBezTo>
                    <a:pt x="3726" y="808"/>
                    <a:pt x="2767" y="169"/>
                    <a:pt x="2356" y="77"/>
                  </a:cubicBezTo>
                  <a:cubicBezTo>
                    <a:pt x="2138" y="29"/>
                    <a:pt x="1897" y="0"/>
                    <a:pt x="1654" y="0"/>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09" name="Google Shape;509;p23"/>
            <p:cNvSpPr/>
            <p:nvPr/>
          </p:nvSpPr>
          <p:spPr>
            <a:xfrm flipH="1">
              <a:off x="1505138" y="3450215"/>
              <a:ext cx="149124" cy="28630"/>
            </a:xfrm>
            <a:custGeom>
              <a:avLst/>
              <a:gdLst/>
              <a:ahLst/>
              <a:cxnLst/>
              <a:rect l="l" t="t" r="r" b="b"/>
              <a:pathLst>
                <a:path w="3585" h="686" extrusionOk="0">
                  <a:moveTo>
                    <a:pt x="115" y="1"/>
                  </a:moveTo>
                  <a:lnTo>
                    <a:pt x="1" y="571"/>
                  </a:lnTo>
                  <a:lnTo>
                    <a:pt x="3014" y="685"/>
                  </a:lnTo>
                  <a:lnTo>
                    <a:pt x="3584" y="138"/>
                  </a:lnTo>
                  <a:lnTo>
                    <a:pt x="115" y="1"/>
                  </a:ln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0" name="Google Shape;510;p23"/>
            <p:cNvSpPr/>
            <p:nvPr/>
          </p:nvSpPr>
          <p:spPr>
            <a:xfrm flipH="1">
              <a:off x="1631426" y="3443537"/>
              <a:ext cx="32321" cy="37227"/>
            </a:xfrm>
            <a:custGeom>
              <a:avLst/>
              <a:gdLst/>
              <a:ahLst/>
              <a:cxnLst/>
              <a:rect l="l" t="t" r="r" b="b"/>
              <a:pathLst>
                <a:path w="777" h="892" extrusionOk="0">
                  <a:moveTo>
                    <a:pt x="388" y="1"/>
                  </a:moveTo>
                  <a:cubicBezTo>
                    <a:pt x="183" y="1"/>
                    <a:pt x="0" y="161"/>
                    <a:pt x="0" y="366"/>
                  </a:cubicBezTo>
                  <a:lnTo>
                    <a:pt x="0" y="503"/>
                  </a:lnTo>
                  <a:cubicBezTo>
                    <a:pt x="0" y="708"/>
                    <a:pt x="183" y="891"/>
                    <a:pt x="388" y="891"/>
                  </a:cubicBezTo>
                  <a:cubicBezTo>
                    <a:pt x="594" y="891"/>
                    <a:pt x="777" y="708"/>
                    <a:pt x="777" y="503"/>
                  </a:cubicBezTo>
                  <a:lnTo>
                    <a:pt x="777" y="366"/>
                  </a:lnTo>
                  <a:cubicBezTo>
                    <a:pt x="777" y="161"/>
                    <a:pt x="594" y="1"/>
                    <a:pt x="388"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1" name="Google Shape;511;p23"/>
            <p:cNvSpPr/>
            <p:nvPr/>
          </p:nvSpPr>
          <p:spPr>
            <a:xfrm flipH="1">
              <a:off x="2413777" y="3427344"/>
              <a:ext cx="31364" cy="37185"/>
            </a:xfrm>
            <a:custGeom>
              <a:avLst/>
              <a:gdLst/>
              <a:ahLst/>
              <a:cxnLst/>
              <a:rect l="l" t="t" r="r" b="b"/>
              <a:pathLst>
                <a:path w="754" h="891" extrusionOk="0">
                  <a:moveTo>
                    <a:pt x="388" y="1"/>
                  </a:moveTo>
                  <a:cubicBezTo>
                    <a:pt x="160" y="1"/>
                    <a:pt x="0" y="183"/>
                    <a:pt x="0" y="389"/>
                  </a:cubicBezTo>
                  <a:lnTo>
                    <a:pt x="0" y="503"/>
                  </a:lnTo>
                  <a:cubicBezTo>
                    <a:pt x="0" y="731"/>
                    <a:pt x="160" y="891"/>
                    <a:pt x="388" y="891"/>
                  </a:cubicBezTo>
                  <a:cubicBezTo>
                    <a:pt x="594" y="891"/>
                    <a:pt x="753" y="731"/>
                    <a:pt x="753" y="503"/>
                  </a:cubicBezTo>
                  <a:lnTo>
                    <a:pt x="753" y="389"/>
                  </a:lnTo>
                  <a:cubicBezTo>
                    <a:pt x="753" y="183"/>
                    <a:pt x="594" y="1"/>
                    <a:pt x="388" y="1"/>
                  </a:cubicBez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2" name="Google Shape;512;p23"/>
            <p:cNvSpPr/>
            <p:nvPr/>
          </p:nvSpPr>
          <p:spPr>
            <a:xfrm flipH="1">
              <a:off x="2333079" y="3435942"/>
              <a:ext cx="76954" cy="24790"/>
            </a:xfrm>
            <a:custGeom>
              <a:avLst/>
              <a:gdLst/>
              <a:ahLst/>
              <a:cxnLst/>
              <a:rect l="l" t="t" r="r" b="b"/>
              <a:pathLst>
                <a:path w="1850" h="594" extrusionOk="0">
                  <a:moveTo>
                    <a:pt x="1" y="0"/>
                  </a:moveTo>
                  <a:lnTo>
                    <a:pt x="1" y="594"/>
                  </a:lnTo>
                  <a:lnTo>
                    <a:pt x="1850" y="594"/>
                  </a:lnTo>
                  <a:lnTo>
                    <a:pt x="1804" y="0"/>
                  </a:lnTo>
                  <a:close/>
                </a:path>
              </a:pathLst>
            </a:custGeom>
            <a:solidFill>
              <a:srgbClr val="FBCF62"/>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3" name="Google Shape;513;p23"/>
            <p:cNvSpPr/>
            <p:nvPr/>
          </p:nvSpPr>
          <p:spPr>
            <a:xfrm flipH="1">
              <a:off x="1673189" y="3294962"/>
              <a:ext cx="294380" cy="294396"/>
            </a:xfrm>
            <a:custGeom>
              <a:avLst/>
              <a:gdLst/>
              <a:ahLst/>
              <a:cxnLst/>
              <a:rect l="l" t="t" r="r" b="b"/>
              <a:pathLst>
                <a:path w="7077" h="7054" extrusionOk="0">
                  <a:moveTo>
                    <a:pt x="3538" y="0"/>
                  </a:moveTo>
                  <a:cubicBezTo>
                    <a:pt x="1598" y="0"/>
                    <a:pt x="0" y="1575"/>
                    <a:pt x="0" y="3515"/>
                  </a:cubicBezTo>
                  <a:cubicBezTo>
                    <a:pt x="0" y="5478"/>
                    <a:pt x="1598" y="7053"/>
                    <a:pt x="3538" y="7053"/>
                  </a:cubicBezTo>
                  <a:cubicBezTo>
                    <a:pt x="5478" y="7053"/>
                    <a:pt x="7076" y="5478"/>
                    <a:pt x="7076" y="3515"/>
                  </a:cubicBezTo>
                  <a:cubicBezTo>
                    <a:pt x="7076" y="1575"/>
                    <a:pt x="5478" y="0"/>
                    <a:pt x="3538" y="0"/>
                  </a:cubicBezTo>
                  <a:close/>
                </a:path>
              </a:pathLst>
            </a:custGeom>
            <a:solidFill>
              <a:srgbClr val="96D2F0">
                <a:alpha val="31250"/>
              </a:srgbClr>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4" name="Google Shape;514;p23"/>
            <p:cNvSpPr/>
            <p:nvPr/>
          </p:nvSpPr>
          <p:spPr>
            <a:xfrm flipH="1">
              <a:off x="2320517" y="3362071"/>
              <a:ext cx="63851" cy="163057"/>
            </a:xfrm>
            <a:custGeom>
              <a:avLst/>
              <a:gdLst/>
              <a:ahLst/>
              <a:cxnLst/>
              <a:rect l="l" t="t" r="r" b="b"/>
              <a:pathLst>
                <a:path w="1535" h="3907" extrusionOk="0">
                  <a:moveTo>
                    <a:pt x="1433" y="0"/>
                  </a:moveTo>
                  <a:cubicBezTo>
                    <a:pt x="1419" y="0"/>
                    <a:pt x="1405" y="4"/>
                    <a:pt x="1392" y="13"/>
                  </a:cubicBezTo>
                  <a:cubicBezTo>
                    <a:pt x="730" y="332"/>
                    <a:pt x="320" y="857"/>
                    <a:pt x="160" y="1588"/>
                  </a:cubicBezTo>
                  <a:cubicBezTo>
                    <a:pt x="23" y="2272"/>
                    <a:pt x="0" y="3391"/>
                    <a:pt x="571" y="3870"/>
                  </a:cubicBezTo>
                  <a:cubicBezTo>
                    <a:pt x="602" y="3895"/>
                    <a:pt x="642" y="3906"/>
                    <a:pt x="681" y="3906"/>
                  </a:cubicBezTo>
                  <a:cubicBezTo>
                    <a:pt x="786" y="3906"/>
                    <a:pt x="888" y="3826"/>
                    <a:pt x="822" y="3710"/>
                  </a:cubicBezTo>
                  <a:cubicBezTo>
                    <a:pt x="297" y="2569"/>
                    <a:pt x="297" y="857"/>
                    <a:pt x="1461" y="104"/>
                  </a:cubicBezTo>
                  <a:cubicBezTo>
                    <a:pt x="1535" y="67"/>
                    <a:pt x="1489" y="0"/>
                    <a:pt x="1433" y="0"/>
                  </a:cubicBezTo>
                  <a:close/>
                </a:path>
              </a:pathLst>
            </a:custGeom>
            <a:solidFill>
              <a:srgbClr val="EEF2F7"/>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5" name="Google Shape;515;p23"/>
            <p:cNvSpPr/>
            <p:nvPr/>
          </p:nvSpPr>
          <p:spPr>
            <a:xfrm flipH="1">
              <a:off x="1888202" y="3359567"/>
              <a:ext cx="60398" cy="164601"/>
            </a:xfrm>
            <a:custGeom>
              <a:avLst/>
              <a:gdLst/>
              <a:ahLst/>
              <a:cxnLst/>
              <a:rect l="l" t="t" r="r" b="b"/>
              <a:pathLst>
                <a:path w="1452" h="3944" extrusionOk="0">
                  <a:moveTo>
                    <a:pt x="1325" y="1"/>
                  </a:moveTo>
                  <a:cubicBezTo>
                    <a:pt x="1317" y="1"/>
                    <a:pt x="1309" y="2"/>
                    <a:pt x="1302" y="4"/>
                  </a:cubicBezTo>
                  <a:cubicBezTo>
                    <a:pt x="640" y="369"/>
                    <a:pt x="252" y="917"/>
                    <a:pt x="115" y="1648"/>
                  </a:cubicBezTo>
                  <a:cubicBezTo>
                    <a:pt x="1" y="2332"/>
                    <a:pt x="24" y="3451"/>
                    <a:pt x="594" y="3907"/>
                  </a:cubicBezTo>
                  <a:cubicBezTo>
                    <a:pt x="626" y="3932"/>
                    <a:pt x="665" y="3944"/>
                    <a:pt x="705" y="3944"/>
                  </a:cubicBezTo>
                  <a:cubicBezTo>
                    <a:pt x="811" y="3944"/>
                    <a:pt x="918" y="3864"/>
                    <a:pt x="868" y="3748"/>
                  </a:cubicBezTo>
                  <a:cubicBezTo>
                    <a:pt x="275" y="2629"/>
                    <a:pt x="229" y="917"/>
                    <a:pt x="1370" y="118"/>
                  </a:cubicBezTo>
                  <a:cubicBezTo>
                    <a:pt x="1452" y="78"/>
                    <a:pt x="1388" y="1"/>
                    <a:pt x="1325" y="1"/>
                  </a:cubicBezTo>
                  <a:close/>
                </a:path>
              </a:pathLst>
            </a:custGeom>
            <a:solidFill>
              <a:srgbClr val="EEF2F7"/>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6" name="Google Shape;516;p23"/>
            <p:cNvSpPr/>
            <p:nvPr/>
          </p:nvSpPr>
          <p:spPr>
            <a:xfrm flipH="1">
              <a:off x="2070063" y="3479971"/>
              <a:ext cx="63685" cy="65565"/>
            </a:xfrm>
            <a:custGeom>
              <a:avLst/>
              <a:gdLst/>
              <a:ahLst/>
              <a:cxnLst/>
              <a:rect l="l" t="t" r="r" b="b"/>
              <a:pathLst>
                <a:path w="1531" h="1571" extrusionOk="0">
                  <a:moveTo>
                    <a:pt x="749" y="0"/>
                  </a:moveTo>
                  <a:cubicBezTo>
                    <a:pt x="566" y="0"/>
                    <a:pt x="397" y="33"/>
                    <a:pt x="298" y="132"/>
                  </a:cubicBezTo>
                  <a:cubicBezTo>
                    <a:pt x="1" y="452"/>
                    <a:pt x="1530" y="1570"/>
                    <a:pt x="1530" y="1570"/>
                  </a:cubicBezTo>
                  <a:lnTo>
                    <a:pt x="1530" y="132"/>
                  </a:lnTo>
                  <a:cubicBezTo>
                    <a:pt x="1530" y="132"/>
                    <a:pt x="1114" y="0"/>
                    <a:pt x="749" y="0"/>
                  </a:cubicBezTo>
                  <a:close/>
                </a:path>
              </a:pathLst>
            </a:custGeom>
            <a:solidFill>
              <a:srgbClr val="B78B86"/>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7" name="Google Shape;517;p23"/>
            <p:cNvSpPr/>
            <p:nvPr/>
          </p:nvSpPr>
          <p:spPr>
            <a:xfrm flipH="1">
              <a:off x="2038741" y="3488026"/>
              <a:ext cx="83609" cy="57510"/>
            </a:xfrm>
            <a:custGeom>
              <a:avLst/>
              <a:gdLst/>
              <a:ahLst/>
              <a:cxnLst/>
              <a:rect l="l" t="t" r="r" b="b"/>
              <a:pathLst>
                <a:path w="2010" h="1378" extrusionOk="0">
                  <a:moveTo>
                    <a:pt x="104" y="1"/>
                  </a:moveTo>
                  <a:cubicBezTo>
                    <a:pt x="69" y="1"/>
                    <a:pt x="35" y="3"/>
                    <a:pt x="1" y="8"/>
                  </a:cubicBezTo>
                  <a:cubicBezTo>
                    <a:pt x="1" y="8"/>
                    <a:pt x="1" y="327"/>
                    <a:pt x="526" y="761"/>
                  </a:cubicBezTo>
                  <a:cubicBezTo>
                    <a:pt x="1051" y="1217"/>
                    <a:pt x="1325" y="1377"/>
                    <a:pt x="1325" y="1377"/>
                  </a:cubicBezTo>
                  <a:lnTo>
                    <a:pt x="2009" y="1263"/>
                  </a:lnTo>
                  <a:cubicBezTo>
                    <a:pt x="2009" y="1263"/>
                    <a:pt x="937" y="1"/>
                    <a:pt x="104" y="1"/>
                  </a:cubicBezTo>
                  <a:close/>
                </a:path>
              </a:pathLst>
            </a:custGeom>
            <a:solidFill>
              <a:srgbClr val="9F4C89"/>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8" name="Google Shape;518;p23"/>
            <p:cNvSpPr/>
            <p:nvPr/>
          </p:nvSpPr>
          <p:spPr>
            <a:xfrm flipH="1">
              <a:off x="2053924" y="3448295"/>
              <a:ext cx="16181" cy="40065"/>
            </a:xfrm>
            <a:custGeom>
              <a:avLst/>
              <a:gdLst/>
              <a:ahLst/>
              <a:cxnLst/>
              <a:rect l="l" t="t" r="r" b="b"/>
              <a:pathLst>
                <a:path w="389" h="960" extrusionOk="0">
                  <a:moveTo>
                    <a:pt x="343" y="1"/>
                  </a:moveTo>
                  <a:lnTo>
                    <a:pt x="114" y="184"/>
                  </a:lnTo>
                  <a:lnTo>
                    <a:pt x="0" y="891"/>
                  </a:lnTo>
                  <a:lnTo>
                    <a:pt x="388" y="960"/>
                  </a:lnTo>
                  <a:lnTo>
                    <a:pt x="343" y="1"/>
                  </a:lnTo>
                  <a:close/>
                </a:path>
              </a:pathLst>
            </a:custGeom>
            <a:solidFill>
              <a:srgbClr val="EB7C9D"/>
            </a:solidFill>
            <a:ln>
              <a:noFill/>
            </a:ln>
            <a:effectLst>
              <a:outerShdw blurRad="57150" dist="38100" dir="5400000" algn="bl" rotWithShape="0">
                <a:schemeClr val="accent3">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19" name="Google Shape;519;p23"/>
            <p:cNvSpPr/>
            <p:nvPr/>
          </p:nvSpPr>
          <p:spPr>
            <a:xfrm flipH="1">
              <a:off x="4514637" y="245849"/>
              <a:ext cx="259051" cy="134248"/>
            </a:xfrm>
            <a:custGeom>
              <a:avLst/>
              <a:gdLst/>
              <a:ahLst/>
              <a:cxnLst/>
              <a:rect l="l" t="t" r="r" b="b"/>
              <a:pathLst>
                <a:path w="7420" h="3845" extrusionOk="0">
                  <a:moveTo>
                    <a:pt x="6644" y="1"/>
                  </a:moveTo>
                  <a:cubicBezTo>
                    <a:pt x="6293" y="1"/>
                    <a:pt x="5939" y="77"/>
                    <a:pt x="5616" y="216"/>
                  </a:cubicBezTo>
                  <a:lnTo>
                    <a:pt x="1" y="2589"/>
                  </a:lnTo>
                  <a:lnTo>
                    <a:pt x="526" y="3845"/>
                  </a:lnTo>
                  <a:lnTo>
                    <a:pt x="6186" y="1448"/>
                  </a:lnTo>
                  <a:cubicBezTo>
                    <a:pt x="6643" y="1266"/>
                    <a:pt x="7031" y="923"/>
                    <a:pt x="7305" y="489"/>
                  </a:cubicBezTo>
                  <a:lnTo>
                    <a:pt x="7328" y="489"/>
                  </a:lnTo>
                  <a:cubicBezTo>
                    <a:pt x="7419" y="330"/>
                    <a:pt x="7328" y="101"/>
                    <a:pt x="7145" y="56"/>
                  </a:cubicBezTo>
                  <a:cubicBezTo>
                    <a:pt x="6982" y="19"/>
                    <a:pt x="6813" y="1"/>
                    <a:pt x="6644"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0" name="Google Shape;520;p23"/>
            <p:cNvSpPr/>
            <p:nvPr/>
          </p:nvSpPr>
          <p:spPr>
            <a:xfrm flipH="1">
              <a:off x="4560089" y="253355"/>
              <a:ext cx="32678" cy="50243"/>
            </a:xfrm>
            <a:custGeom>
              <a:avLst/>
              <a:gdLst/>
              <a:ahLst/>
              <a:cxnLst/>
              <a:rect l="l" t="t" r="r" b="b"/>
              <a:pathLst>
                <a:path w="936" h="1439" extrusionOk="0">
                  <a:moveTo>
                    <a:pt x="411" y="1"/>
                  </a:moveTo>
                  <a:lnTo>
                    <a:pt x="0" y="160"/>
                  </a:lnTo>
                  <a:lnTo>
                    <a:pt x="548" y="1439"/>
                  </a:lnTo>
                  <a:lnTo>
                    <a:pt x="936" y="1256"/>
                  </a:lnTo>
                  <a:lnTo>
                    <a:pt x="411" y="1"/>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1" name="Google Shape;521;p23"/>
            <p:cNvSpPr/>
            <p:nvPr/>
          </p:nvSpPr>
          <p:spPr>
            <a:xfrm flipH="1">
              <a:off x="4585576" y="263725"/>
              <a:ext cx="32713" cy="50243"/>
            </a:xfrm>
            <a:custGeom>
              <a:avLst/>
              <a:gdLst/>
              <a:ahLst/>
              <a:cxnLst/>
              <a:rect l="l" t="t" r="r" b="b"/>
              <a:pathLst>
                <a:path w="937" h="1439" extrusionOk="0">
                  <a:moveTo>
                    <a:pt x="389" y="0"/>
                  </a:moveTo>
                  <a:lnTo>
                    <a:pt x="1" y="183"/>
                  </a:lnTo>
                  <a:lnTo>
                    <a:pt x="526" y="1438"/>
                  </a:lnTo>
                  <a:lnTo>
                    <a:pt x="937" y="1279"/>
                  </a:lnTo>
                  <a:lnTo>
                    <a:pt x="389" y="0"/>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2" name="Google Shape;522;p23"/>
            <p:cNvSpPr/>
            <p:nvPr/>
          </p:nvSpPr>
          <p:spPr>
            <a:xfrm flipH="1">
              <a:off x="4490756" y="319799"/>
              <a:ext cx="258213" cy="163123"/>
            </a:xfrm>
            <a:custGeom>
              <a:avLst/>
              <a:gdLst/>
              <a:ahLst/>
              <a:cxnLst/>
              <a:rect l="l" t="t" r="r" b="b"/>
              <a:pathLst>
                <a:path w="7396" h="4672" extrusionOk="0">
                  <a:moveTo>
                    <a:pt x="5731" y="0"/>
                  </a:moveTo>
                  <a:cubicBezTo>
                    <a:pt x="5300" y="0"/>
                    <a:pt x="4872" y="86"/>
                    <a:pt x="4474" y="266"/>
                  </a:cubicBezTo>
                  <a:lnTo>
                    <a:pt x="0" y="2160"/>
                  </a:lnTo>
                  <a:lnTo>
                    <a:pt x="1073" y="4671"/>
                  </a:lnTo>
                  <a:lnTo>
                    <a:pt x="5547" y="2777"/>
                  </a:lnTo>
                  <a:cubicBezTo>
                    <a:pt x="6255" y="2480"/>
                    <a:pt x="6848" y="1932"/>
                    <a:pt x="7190" y="1225"/>
                  </a:cubicBezTo>
                  <a:cubicBezTo>
                    <a:pt x="7396" y="814"/>
                    <a:pt x="7168" y="289"/>
                    <a:pt x="6734" y="152"/>
                  </a:cubicBezTo>
                  <a:cubicBezTo>
                    <a:pt x="6405" y="52"/>
                    <a:pt x="6067" y="0"/>
                    <a:pt x="5731" y="0"/>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3" name="Google Shape;523;p23"/>
            <p:cNvSpPr/>
            <p:nvPr/>
          </p:nvSpPr>
          <p:spPr>
            <a:xfrm flipH="1">
              <a:off x="4616649" y="277272"/>
              <a:ext cx="32713" cy="50243"/>
            </a:xfrm>
            <a:custGeom>
              <a:avLst/>
              <a:gdLst/>
              <a:ahLst/>
              <a:cxnLst/>
              <a:rect l="l" t="t" r="r" b="b"/>
              <a:pathLst>
                <a:path w="937" h="1439" extrusionOk="0">
                  <a:moveTo>
                    <a:pt x="389" y="0"/>
                  </a:moveTo>
                  <a:lnTo>
                    <a:pt x="1" y="160"/>
                  </a:lnTo>
                  <a:lnTo>
                    <a:pt x="526" y="1438"/>
                  </a:lnTo>
                  <a:lnTo>
                    <a:pt x="936" y="1279"/>
                  </a:lnTo>
                  <a:lnTo>
                    <a:pt x="389" y="0"/>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4" name="Google Shape;524;p23"/>
            <p:cNvSpPr/>
            <p:nvPr/>
          </p:nvSpPr>
          <p:spPr>
            <a:xfrm flipH="1">
              <a:off x="4501088" y="365713"/>
              <a:ext cx="143490" cy="113229"/>
            </a:xfrm>
            <a:custGeom>
              <a:avLst/>
              <a:gdLst/>
              <a:ahLst/>
              <a:cxnLst/>
              <a:rect l="l" t="t" r="r" b="b"/>
              <a:pathLst>
                <a:path w="4110" h="3243" extrusionOk="0">
                  <a:moveTo>
                    <a:pt x="4109" y="1"/>
                  </a:moveTo>
                  <a:cubicBezTo>
                    <a:pt x="4109" y="1"/>
                    <a:pt x="3835" y="960"/>
                    <a:pt x="2694" y="1553"/>
                  </a:cubicBezTo>
                  <a:cubicBezTo>
                    <a:pt x="1918" y="1941"/>
                    <a:pt x="891" y="2261"/>
                    <a:pt x="640" y="3014"/>
                  </a:cubicBezTo>
                  <a:lnTo>
                    <a:pt x="0" y="3242"/>
                  </a:lnTo>
                  <a:cubicBezTo>
                    <a:pt x="0" y="3242"/>
                    <a:pt x="206" y="2238"/>
                    <a:pt x="1165" y="1827"/>
                  </a:cubicBezTo>
                  <a:cubicBezTo>
                    <a:pt x="2100" y="1393"/>
                    <a:pt x="4109" y="1"/>
                    <a:pt x="4109" y="1"/>
                  </a:cubicBezTo>
                </a:path>
              </a:pathLst>
            </a:custGeom>
            <a:solidFill>
              <a:srgbClr val="CA7956"/>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5" name="Google Shape;525;p23"/>
            <p:cNvSpPr/>
            <p:nvPr/>
          </p:nvSpPr>
          <p:spPr>
            <a:xfrm flipH="1">
              <a:off x="4399111" y="268439"/>
              <a:ext cx="357818" cy="235187"/>
            </a:xfrm>
            <a:custGeom>
              <a:avLst/>
              <a:gdLst/>
              <a:ahLst/>
              <a:cxnLst/>
              <a:rect l="l" t="t" r="r" b="b"/>
              <a:pathLst>
                <a:path w="10249" h="6736" extrusionOk="0">
                  <a:moveTo>
                    <a:pt x="7951" y="1"/>
                  </a:moveTo>
                  <a:cubicBezTo>
                    <a:pt x="7500" y="1"/>
                    <a:pt x="7046" y="93"/>
                    <a:pt x="6619" y="276"/>
                  </a:cubicBezTo>
                  <a:lnTo>
                    <a:pt x="0" y="3084"/>
                  </a:lnTo>
                  <a:lnTo>
                    <a:pt x="1552" y="6736"/>
                  </a:lnTo>
                  <a:lnTo>
                    <a:pt x="8172" y="3928"/>
                  </a:lnTo>
                  <a:cubicBezTo>
                    <a:pt x="9130" y="3517"/>
                    <a:pt x="9838" y="2696"/>
                    <a:pt x="10112" y="1691"/>
                  </a:cubicBezTo>
                  <a:cubicBezTo>
                    <a:pt x="10249" y="1189"/>
                    <a:pt x="10020" y="687"/>
                    <a:pt x="9564" y="436"/>
                  </a:cubicBezTo>
                  <a:cubicBezTo>
                    <a:pt x="9070" y="145"/>
                    <a:pt x="8513" y="1"/>
                    <a:pt x="7951" y="1"/>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6" name="Google Shape;526;p23"/>
            <p:cNvSpPr/>
            <p:nvPr/>
          </p:nvSpPr>
          <p:spPr>
            <a:xfrm flipH="1">
              <a:off x="4738566" y="396020"/>
              <a:ext cx="47865" cy="47694"/>
            </a:xfrm>
            <a:custGeom>
              <a:avLst/>
              <a:gdLst/>
              <a:ahLst/>
              <a:cxnLst/>
              <a:rect l="l" t="t" r="r" b="b"/>
              <a:pathLst>
                <a:path w="1371" h="1366" extrusionOk="0">
                  <a:moveTo>
                    <a:pt x="1096" y="0"/>
                  </a:moveTo>
                  <a:lnTo>
                    <a:pt x="115" y="46"/>
                  </a:lnTo>
                  <a:cubicBezTo>
                    <a:pt x="46" y="46"/>
                    <a:pt x="1" y="114"/>
                    <a:pt x="23" y="183"/>
                  </a:cubicBezTo>
                  <a:lnTo>
                    <a:pt x="503" y="1301"/>
                  </a:lnTo>
                  <a:cubicBezTo>
                    <a:pt x="529" y="1341"/>
                    <a:pt x="564" y="1366"/>
                    <a:pt x="596" y="1366"/>
                  </a:cubicBezTo>
                  <a:cubicBezTo>
                    <a:pt x="620" y="1366"/>
                    <a:pt x="643" y="1353"/>
                    <a:pt x="663" y="1324"/>
                  </a:cubicBezTo>
                  <a:lnTo>
                    <a:pt x="1370" y="662"/>
                  </a:lnTo>
                  <a:lnTo>
                    <a:pt x="1096" y="0"/>
                  </a:ln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7" name="Google Shape;527;p23"/>
            <p:cNvSpPr/>
            <p:nvPr/>
          </p:nvSpPr>
          <p:spPr>
            <a:xfrm flipH="1">
              <a:off x="4491555" y="414350"/>
              <a:ext cx="32678" cy="50243"/>
            </a:xfrm>
            <a:custGeom>
              <a:avLst/>
              <a:gdLst/>
              <a:ahLst/>
              <a:cxnLst/>
              <a:rect l="l" t="t" r="r" b="b"/>
              <a:pathLst>
                <a:path w="936" h="1439" extrusionOk="0">
                  <a:moveTo>
                    <a:pt x="411" y="0"/>
                  </a:moveTo>
                  <a:lnTo>
                    <a:pt x="0" y="183"/>
                  </a:lnTo>
                  <a:lnTo>
                    <a:pt x="548" y="1438"/>
                  </a:lnTo>
                  <a:lnTo>
                    <a:pt x="936" y="1278"/>
                  </a:lnTo>
                  <a:lnTo>
                    <a:pt x="411" y="0"/>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8" name="Google Shape;528;p23"/>
            <p:cNvSpPr/>
            <p:nvPr/>
          </p:nvSpPr>
          <p:spPr>
            <a:xfrm flipH="1">
              <a:off x="4517041" y="425488"/>
              <a:ext cx="32713" cy="50243"/>
            </a:xfrm>
            <a:custGeom>
              <a:avLst/>
              <a:gdLst/>
              <a:ahLst/>
              <a:cxnLst/>
              <a:rect l="l" t="t" r="r" b="b"/>
              <a:pathLst>
                <a:path w="937" h="1439" extrusionOk="0">
                  <a:moveTo>
                    <a:pt x="389" y="1"/>
                  </a:moveTo>
                  <a:lnTo>
                    <a:pt x="1" y="161"/>
                  </a:lnTo>
                  <a:lnTo>
                    <a:pt x="526" y="1439"/>
                  </a:lnTo>
                  <a:lnTo>
                    <a:pt x="937" y="1279"/>
                  </a:lnTo>
                  <a:lnTo>
                    <a:pt x="389" y="1"/>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29" name="Google Shape;529;p23"/>
            <p:cNvSpPr/>
            <p:nvPr/>
          </p:nvSpPr>
          <p:spPr>
            <a:xfrm flipH="1">
              <a:off x="4446137" y="407437"/>
              <a:ext cx="259016" cy="134458"/>
            </a:xfrm>
            <a:custGeom>
              <a:avLst/>
              <a:gdLst/>
              <a:ahLst/>
              <a:cxnLst/>
              <a:rect l="l" t="t" r="r" b="b"/>
              <a:pathLst>
                <a:path w="7419" h="3851" extrusionOk="0">
                  <a:moveTo>
                    <a:pt x="6595" y="0"/>
                  </a:moveTo>
                  <a:cubicBezTo>
                    <a:pt x="6260" y="0"/>
                    <a:pt x="5924" y="66"/>
                    <a:pt x="5616" y="198"/>
                  </a:cubicBezTo>
                  <a:lnTo>
                    <a:pt x="1" y="2595"/>
                  </a:lnTo>
                  <a:lnTo>
                    <a:pt x="526" y="3850"/>
                  </a:lnTo>
                  <a:lnTo>
                    <a:pt x="6186" y="1454"/>
                  </a:lnTo>
                  <a:cubicBezTo>
                    <a:pt x="6643" y="1248"/>
                    <a:pt x="7054" y="929"/>
                    <a:pt x="7305" y="495"/>
                  </a:cubicBezTo>
                  <a:lnTo>
                    <a:pt x="7328" y="495"/>
                  </a:lnTo>
                  <a:cubicBezTo>
                    <a:pt x="7419" y="312"/>
                    <a:pt x="7328" y="107"/>
                    <a:pt x="7145" y="61"/>
                  </a:cubicBezTo>
                  <a:cubicBezTo>
                    <a:pt x="6966" y="21"/>
                    <a:pt x="6781" y="0"/>
                    <a:pt x="6595" y="0"/>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0" name="Google Shape;530;p23"/>
            <p:cNvSpPr/>
            <p:nvPr/>
          </p:nvSpPr>
          <p:spPr>
            <a:xfrm flipH="1">
              <a:off x="4492328" y="297907"/>
              <a:ext cx="294906" cy="277260"/>
            </a:xfrm>
            <a:custGeom>
              <a:avLst/>
              <a:gdLst/>
              <a:ahLst/>
              <a:cxnLst/>
              <a:rect l="l" t="t" r="r" b="b"/>
              <a:pathLst>
                <a:path w="8447" h="7941" extrusionOk="0">
                  <a:moveTo>
                    <a:pt x="292" y="1"/>
                  </a:moveTo>
                  <a:cubicBezTo>
                    <a:pt x="262" y="1"/>
                    <a:pt x="232" y="8"/>
                    <a:pt x="206" y="26"/>
                  </a:cubicBezTo>
                  <a:cubicBezTo>
                    <a:pt x="69" y="71"/>
                    <a:pt x="1" y="231"/>
                    <a:pt x="69" y="345"/>
                  </a:cubicBezTo>
                  <a:lnTo>
                    <a:pt x="1096" y="2787"/>
                  </a:lnTo>
                  <a:lnTo>
                    <a:pt x="2169" y="5298"/>
                  </a:lnTo>
                  <a:lnTo>
                    <a:pt x="3219" y="7786"/>
                  </a:lnTo>
                  <a:cubicBezTo>
                    <a:pt x="3253" y="7889"/>
                    <a:pt x="3352" y="7940"/>
                    <a:pt x="3457" y="7940"/>
                  </a:cubicBezTo>
                  <a:cubicBezTo>
                    <a:pt x="3492" y="7940"/>
                    <a:pt x="3527" y="7935"/>
                    <a:pt x="3562" y="7923"/>
                  </a:cubicBezTo>
                  <a:cubicBezTo>
                    <a:pt x="3630" y="7878"/>
                    <a:pt x="3676" y="7809"/>
                    <a:pt x="3698" y="7741"/>
                  </a:cubicBezTo>
                  <a:lnTo>
                    <a:pt x="4132" y="5846"/>
                  </a:lnTo>
                  <a:cubicBezTo>
                    <a:pt x="4360" y="4887"/>
                    <a:pt x="5022" y="4089"/>
                    <a:pt x="5935" y="3700"/>
                  </a:cubicBezTo>
                  <a:lnTo>
                    <a:pt x="6643" y="3404"/>
                  </a:lnTo>
                  <a:cubicBezTo>
                    <a:pt x="7351" y="3107"/>
                    <a:pt x="7944" y="2559"/>
                    <a:pt x="8286" y="1852"/>
                  </a:cubicBezTo>
                  <a:cubicBezTo>
                    <a:pt x="8446" y="1441"/>
                    <a:pt x="8241" y="961"/>
                    <a:pt x="7830" y="779"/>
                  </a:cubicBezTo>
                  <a:cubicBezTo>
                    <a:pt x="7501" y="679"/>
                    <a:pt x="7163" y="627"/>
                    <a:pt x="6827" y="627"/>
                  </a:cubicBezTo>
                  <a:cubicBezTo>
                    <a:pt x="6396" y="627"/>
                    <a:pt x="5968" y="713"/>
                    <a:pt x="5570" y="893"/>
                  </a:cubicBezTo>
                  <a:lnTo>
                    <a:pt x="4840" y="1190"/>
                  </a:lnTo>
                  <a:cubicBezTo>
                    <a:pt x="4447" y="1356"/>
                    <a:pt x="4034" y="1439"/>
                    <a:pt x="3623" y="1439"/>
                  </a:cubicBezTo>
                  <a:cubicBezTo>
                    <a:pt x="3078" y="1439"/>
                    <a:pt x="2537" y="1294"/>
                    <a:pt x="2055" y="1007"/>
                  </a:cubicBezTo>
                  <a:lnTo>
                    <a:pt x="434" y="48"/>
                  </a:lnTo>
                  <a:cubicBezTo>
                    <a:pt x="392" y="20"/>
                    <a:pt x="341" y="1"/>
                    <a:pt x="292"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1" name="Google Shape;531;p23"/>
            <p:cNvSpPr/>
            <p:nvPr/>
          </p:nvSpPr>
          <p:spPr>
            <a:xfrm flipH="1">
              <a:off x="4556877" y="329052"/>
              <a:ext cx="39870" cy="90116"/>
            </a:xfrm>
            <a:custGeom>
              <a:avLst/>
              <a:gdLst/>
              <a:ahLst/>
              <a:cxnLst/>
              <a:rect l="l" t="t" r="r" b="b"/>
              <a:pathLst>
                <a:path w="1142" h="2581" extrusionOk="0">
                  <a:moveTo>
                    <a:pt x="68" y="1"/>
                  </a:moveTo>
                  <a:lnTo>
                    <a:pt x="0" y="47"/>
                  </a:lnTo>
                  <a:lnTo>
                    <a:pt x="1073" y="2580"/>
                  </a:lnTo>
                  <a:lnTo>
                    <a:pt x="1141" y="2535"/>
                  </a:lnTo>
                  <a:lnTo>
                    <a:pt x="68" y="1"/>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2" name="Google Shape;532;p23"/>
            <p:cNvSpPr/>
            <p:nvPr/>
          </p:nvSpPr>
          <p:spPr>
            <a:xfrm flipH="1">
              <a:off x="4562463" y="332264"/>
              <a:ext cx="40673" cy="89278"/>
            </a:xfrm>
            <a:custGeom>
              <a:avLst/>
              <a:gdLst/>
              <a:ahLst/>
              <a:cxnLst/>
              <a:rect l="l" t="t" r="r" b="b"/>
              <a:pathLst>
                <a:path w="1165" h="2557" extrusionOk="0">
                  <a:moveTo>
                    <a:pt x="69" y="0"/>
                  </a:moveTo>
                  <a:lnTo>
                    <a:pt x="0" y="23"/>
                  </a:lnTo>
                  <a:lnTo>
                    <a:pt x="1073" y="2557"/>
                  </a:lnTo>
                  <a:lnTo>
                    <a:pt x="1164" y="2534"/>
                  </a:lnTo>
                  <a:lnTo>
                    <a:pt x="69" y="0"/>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3" name="Google Shape;533;p23"/>
            <p:cNvSpPr/>
            <p:nvPr/>
          </p:nvSpPr>
          <p:spPr>
            <a:xfrm flipH="1">
              <a:off x="4685986" y="380866"/>
              <a:ext cx="50239" cy="102860"/>
            </a:xfrm>
            <a:custGeom>
              <a:avLst/>
              <a:gdLst/>
              <a:ahLst/>
              <a:cxnLst/>
              <a:rect l="l" t="t" r="r" b="b"/>
              <a:pathLst>
                <a:path w="1439" h="2946" extrusionOk="0">
                  <a:moveTo>
                    <a:pt x="229" y="1"/>
                  </a:moveTo>
                  <a:lnTo>
                    <a:pt x="1" y="92"/>
                  </a:lnTo>
                  <a:lnTo>
                    <a:pt x="1210" y="2945"/>
                  </a:lnTo>
                  <a:lnTo>
                    <a:pt x="1439" y="2854"/>
                  </a:lnTo>
                  <a:lnTo>
                    <a:pt x="229" y="1"/>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4" name="Google Shape;534;p23"/>
            <p:cNvSpPr/>
            <p:nvPr/>
          </p:nvSpPr>
          <p:spPr>
            <a:xfrm flipH="1">
              <a:off x="4698730" y="386453"/>
              <a:ext cx="47062" cy="101254"/>
            </a:xfrm>
            <a:custGeom>
              <a:avLst/>
              <a:gdLst/>
              <a:ahLst/>
              <a:cxnLst/>
              <a:rect l="l" t="t" r="r" b="b"/>
              <a:pathLst>
                <a:path w="1348" h="2900" extrusionOk="0">
                  <a:moveTo>
                    <a:pt x="138" y="0"/>
                  </a:moveTo>
                  <a:lnTo>
                    <a:pt x="1" y="69"/>
                  </a:lnTo>
                  <a:lnTo>
                    <a:pt x="1188" y="2899"/>
                  </a:lnTo>
                  <a:lnTo>
                    <a:pt x="1347" y="2831"/>
                  </a:lnTo>
                  <a:lnTo>
                    <a:pt x="138" y="0"/>
                  </a:ln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5" name="Google Shape;535;p23"/>
            <p:cNvSpPr/>
            <p:nvPr/>
          </p:nvSpPr>
          <p:spPr>
            <a:xfrm flipH="1">
              <a:off x="4540957" y="353318"/>
              <a:ext cx="28698" cy="25663"/>
            </a:xfrm>
            <a:custGeom>
              <a:avLst/>
              <a:gdLst/>
              <a:ahLst/>
              <a:cxnLst/>
              <a:rect l="l" t="t" r="r" b="b"/>
              <a:pathLst>
                <a:path w="822" h="735" extrusionOk="0">
                  <a:moveTo>
                    <a:pt x="423" y="1"/>
                  </a:moveTo>
                  <a:cubicBezTo>
                    <a:pt x="373" y="1"/>
                    <a:pt x="323" y="12"/>
                    <a:pt x="274" y="36"/>
                  </a:cubicBezTo>
                  <a:cubicBezTo>
                    <a:pt x="91" y="105"/>
                    <a:pt x="0" y="333"/>
                    <a:pt x="69" y="516"/>
                  </a:cubicBezTo>
                  <a:cubicBezTo>
                    <a:pt x="135" y="649"/>
                    <a:pt x="263" y="734"/>
                    <a:pt x="399" y="734"/>
                  </a:cubicBezTo>
                  <a:cubicBezTo>
                    <a:pt x="448" y="734"/>
                    <a:pt x="499" y="723"/>
                    <a:pt x="548" y="698"/>
                  </a:cubicBezTo>
                  <a:cubicBezTo>
                    <a:pt x="730" y="630"/>
                    <a:pt x="822" y="402"/>
                    <a:pt x="753" y="219"/>
                  </a:cubicBezTo>
                  <a:cubicBezTo>
                    <a:pt x="686" y="85"/>
                    <a:pt x="558" y="1"/>
                    <a:pt x="423" y="1"/>
                  </a:cubicBezTo>
                  <a:close/>
                </a:path>
              </a:pathLst>
            </a:custGeom>
            <a:solidFill>
              <a:srgbClr val="A6A29A"/>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6" name="Google Shape;536;p23"/>
            <p:cNvSpPr/>
            <p:nvPr/>
          </p:nvSpPr>
          <p:spPr>
            <a:xfrm flipH="1">
              <a:off x="4542528" y="354575"/>
              <a:ext cx="25556" cy="23253"/>
            </a:xfrm>
            <a:custGeom>
              <a:avLst/>
              <a:gdLst/>
              <a:ahLst/>
              <a:cxnLst/>
              <a:rect l="l" t="t" r="r" b="b"/>
              <a:pathLst>
                <a:path w="732" h="666" extrusionOk="0">
                  <a:moveTo>
                    <a:pt x="353" y="0"/>
                  </a:moveTo>
                  <a:cubicBezTo>
                    <a:pt x="313" y="0"/>
                    <a:pt x="271" y="8"/>
                    <a:pt x="229" y="23"/>
                  </a:cubicBezTo>
                  <a:cubicBezTo>
                    <a:pt x="69" y="92"/>
                    <a:pt x="1" y="297"/>
                    <a:pt x="69" y="457"/>
                  </a:cubicBezTo>
                  <a:cubicBezTo>
                    <a:pt x="120" y="593"/>
                    <a:pt x="234" y="666"/>
                    <a:pt x="365" y="666"/>
                  </a:cubicBezTo>
                  <a:cubicBezTo>
                    <a:pt x="410" y="666"/>
                    <a:pt x="456" y="657"/>
                    <a:pt x="503" y="639"/>
                  </a:cubicBezTo>
                  <a:cubicBezTo>
                    <a:pt x="663" y="571"/>
                    <a:pt x="731" y="366"/>
                    <a:pt x="663" y="206"/>
                  </a:cubicBezTo>
                  <a:cubicBezTo>
                    <a:pt x="610" y="83"/>
                    <a:pt x="489" y="0"/>
                    <a:pt x="353" y="0"/>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7" name="Google Shape;537;p23"/>
            <p:cNvSpPr/>
            <p:nvPr/>
          </p:nvSpPr>
          <p:spPr>
            <a:xfrm flipH="1">
              <a:off x="4560857" y="358555"/>
              <a:ext cx="3247" cy="2793"/>
            </a:xfrm>
            <a:custGeom>
              <a:avLst/>
              <a:gdLst/>
              <a:ahLst/>
              <a:cxnLst/>
              <a:rect l="l" t="t" r="r" b="b"/>
              <a:pathLst>
                <a:path w="93" h="80" extrusionOk="0">
                  <a:moveTo>
                    <a:pt x="69" y="1"/>
                  </a:moveTo>
                  <a:cubicBezTo>
                    <a:pt x="46" y="1"/>
                    <a:pt x="24" y="1"/>
                    <a:pt x="24" y="23"/>
                  </a:cubicBezTo>
                  <a:cubicBezTo>
                    <a:pt x="1" y="46"/>
                    <a:pt x="24" y="69"/>
                    <a:pt x="46" y="69"/>
                  </a:cubicBezTo>
                  <a:cubicBezTo>
                    <a:pt x="46" y="77"/>
                    <a:pt x="49" y="79"/>
                    <a:pt x="53" y="79"/>
                  </a:cubicBezTo>
                  <a:cubicBezTo>
                    <a:pt x="62" y="79"/>
                    <a:pt x="77" y="69"/>
                    <a:pt x="92" y="69"/>
                  </a:cubicBezTo>
                  <a:cubicBezTo>
                    <a:pt x="92" y="69"/>
                    <a:pt x="92" y="46"/>
                    <a:pt x="92" y="46"/>
                  </a:cubicBezTo>
                  <a:cubicBezTo>
                    <a:pt x="92" y="46"/>
                    <a:pt x="92" y="23"/>
                    <a:pt x="69"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8" name="Google Shape;538;p23"/>
            <p:cNvSpPr/>
            <p:nvPr/>
          </p:nvSpPr>
          <p:spPr>
            <a:xfrm flipH="1">
              <a:off x="4545390" y="356321"/>
              <a:ext cx="15396" cy="6110"/>
            </a:xfrm>
            <a:custGeom>
              <a:avLst/>
              <a:gdLst/>
              <a:ahLst/>
              <a:cxnLst/>
              <a:rect l="l" t="t" r="r" b="b"/>
              <a:pathLst>
                <a:path w="441" h="175" extrusionOk="0">
                  <a:moveTo>
                    <a:pt x="133" y="1"/>
                  </a:moveTo>
                  <a:cubicBezTo>
                    <a:pt x="95" y="1"/>
                    <a:pt x="57" y="7"/>
                    <a:pt x="20" y="19"/>
                  </a:cubicBezTo>
                  <a:cubicBezTo>
                    <a:pt x="0" y="39"/>
                    <a:pt x="14" y="92"/>
                    <a:pt x="48" y="92"/>
                  </a:cubicBezTo>
                  <a:cubicBezTo>
                    <a:pt x="53" y="92"/>
                    <a:pt x="59" y="91"/>
                    <a:pt x="66" y="87"/>
                  </a:cubicBezTo>
                  <a:cubicBezTo>
                    <a:pt x="91" y="75"/>
                    <a:pt x="118" y="69"/>
                    <a:pt x="146" y="69"/>
                  </a:cubicBezTo>
                  <a:cubicBezTo>
                    <a:pt x="219" y="69"/>
                    <a:pt x="297" y="106"/>
                    <a:pt x="362" y="156"/>
                  </a:cubicBezTo>
                  <a:cubicBezTo>
                    <a:pt x="369" y="169"/>
                    <a:pt x="380" y="175"/>
                    <a:pt x="390" y="175"/>
                  </a:cubicBezTo>
                  <a:cubicBezTo>
                    <a:pt x="415" y="175"/>
                    <a:pt x="440" y="142"/>
                    <a:pt x="408" y="110"/>
                  </a:cubicBezTo>
                  <a:cubicBezTo>
                    <a:pt x="341" y="43"/>
                    <a:pt x="238" y="1"/>
                    <a:pt x="133"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39" name="Google Shape;539;p23"/>
            <p:cNvSpPr/>
            <p:nvPr/>
          </p:nvSpPr>
          <p:spPr>
            <a:xfrm flipH="1">
              <a:off x="4447704" y="365713"/>
              <a:ext cx="45456" cy="26361"/>
            </a:xfrm>
            <a:custGeom>
              <a:avLst/>
              <a:gdLst/>
              <a:ahLst/>
              <a:cxnLst/>
              <a:rect l="l" t="t" r="r" b="b"/>
              <a:pathLst>
                <a:path w="1302" h="755" fill="none" extrusionOk="0">
                  <a:moveTo>
                    <a:pt x="0" y="754"/>
                  </a:moveTo>
                  <a:cubicBezTo>
                    <a:pt x="0" y="754"/>
                    <a:pt x="936" y="389"/>
                    <a:pt x="1301" y="1"/>
                  </a:cubicBezTo>
                </a:path>
              </a:pathLst>
            </a:custGeom>
            <a:noFill/>
            <a:ln w="4575" cap="rnd" cmpd="sng">
              <a:solidFill>
                <a:srgbClr val="FFFFFF"/>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0" name="Google Shape;540;p23"/>
            <p:cNvSpPr/>
            <p:nvPr/>
          </p:nvSpPr>
          <p:spPr>
            <a:xfrm flipH="1">
              <a:off x="4456466" y="422311"/>
              <a:ext cx="14384" cy="17562"/>
            </a:xfrm>
            <a:custGeom>
              <a:avLst/>
              <a:gdLst/>
              <a:ahLst/>
              <a:cxnLst/>
              <a:rect l="l" t="t" r="r" b="b"/>
              <a:pathLst>
                <a:path w="412" h="503" fill="none" extrusionOk="0">
                  <a:moveTo>
                    <a:pt x="411" y="1"/>
                  </a:moveTo>
                  <a:cubicBezTo>
                    <a:pt x="411" y="1"/>
                    <a:pt x="274" y="320"/>
                    <a:pt x="0" y="503"/>
                  </a:cubicBezTo>
                </a:path>
              </a:pathLst>
            </a:custGeom>
            <a:noFill/>
            <a:ln w="2275" cap="rnd" cmpd="sng">
              <a:solidFill>
                <a:srgbClr val="FBCF62"/>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1" name="Google Shape;541;p23"/>
            <p:cNvSpPr/>
            <p:nvPr/>
          </p:nvSpPr>
          <p:spPr>
            <a:xfrm flipH="1">
              <a:off x="4411045" y="313131"/>
              <a:ext cx="25556" cy="43853"/>
            </a:xfrm>
            <a:custGeom>
              <a:avLst/>
              <a:gdLst/>
              <a:ahLst/>
              <a:cxnLst/>
              <a:rect l="l" t="t" r="r" b="b"/>
              <a:pathLst>
                <a:path w="732" h="1256" fill="none" extrusionOk="0">
                  <a:moveTo>
                    <a:pt x="1" y="1256"/>
                  </a:moveTo>
                  <a:cubicBezTo>
                    <a:pt x="1" y="1256"/>
                    <a:pt x="731" y="617"/>
                    <a:pt x="480" y="0"/>
                  </a:cubicBezTo>
                </a:path>
              </a:pathLst>
            </a:custGeom>
            <a:noFill/>
            <a:ln w="4575" cap="rnd" cmpd="sng">
              <a:solidFill>
                <a:srgbClr val="FFFFFF"/>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2" name="Google Shape;542;p23"/>
            <p:cNvSpPr/>
            <p:nvPr/>
          </p:nvSpPr>
          <p:spPr>
            <a:xfrm flipH="1">
              <a:off x="4498712" y="340225"/>
              <a:ext cx="23147" cy="43085"/>
            </a:xfrm>
            <a:custGeom>
              <a:avLst/>
              <a:gdLst/>
              <a:ahLst/>
              <a:cxnLst/>
              <a:rect l="l" t="t" r="r" b="b"/>
              <a:pathLst>
                <a:path w="663" h="1234" fill="none" extrusionOk="0">
                  <a:moveTo>
                    <a:pt x="411" y="1"/>
                  </a:moveTo>
                  <a:cubicBezTo>
                    <a:pt x="411" y="1"/>
                    <a:pt x="663" y="708"/>
                    <a:pt x="1" y="1233"/>
                  </a:cubicBezTo>
                </a:path>
              </a:pathLst>
            </a:custGeom>
            <a:noFill/>
            <a:ln w="2275" cap="rnd" cmpd="sng">
              <a:solidFill>
                <a:srgbClr val="FBCF62"/>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3" name="Google Shape;543;p23"/>
            <p:cNvSpPr/>
            <p:nvPr/>
          </p:nvSpPr>
          <p:spPr>
            <a:xfrm flipH="1">
              <a:off x="4583167" y="415153"/>
              <a:ext cx="47865" cy="31109"/>
            </a:xfrm>
            <a:custGeom>
              <a:avLst/>
              <a:gdLst/>
              <a:ahLst/>
              <a:cxnLst/>
              <a:rect l="l" t="t" r="r" b="b"/>
              <a:pathLst>
                <a:path w="1371" h="891" fill="none" extrusionOk="0">
                  <a:moveTo>
                    <a:pt x="1370" y="0"/>
                  </a:moveTo>
                  <a:cubicBezTo>
                    <a:pt x="1370" y="0"/>
                    <a:pt x="343" y="434"/>
                    <a:pt x="1" y="890"/>
                  </a:cubicBezTo>
                </a:path>
              </a:pathLst>
            </a:custGeom>
            <a:noFill/>
            <a:ln w="2275" cap="rnd" cmpd="sng">
              <a:solidFill>
                <a:srgbClr val="FBCF62"/>
              </a:solidFill>
              <a:prstDash val="solid"/>
              <a:miter lim="22825"/>
              <a:headEnd type="none" w="sm" len="sm"/>
              <a:tailEnd type="none" w="sm" len="sm"/>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4" name="Google Shape;544;p23"/>
            <p:cNvSpPr/>
            <p:nvPr/>
          </p:nvSpPr>
          <p:spPr>
            <a:xfrm flipH="1">
              <a:off x="4386610" y="1142745"/>
              <a:ext cx="90039" cy="264691"/>
            </a:xfrm>
            <a:custGeom>
              <a:avLst/>
              <a:gdLst/>
              <a:ahLst/>
              <a:cxnLst/>
              <a:rect l="l" t="t" r="r" b="b"/>
              <a:pathLst>
                <a:path w="2579" h="7581" extrusionOk="0">
                  <a:moveTo>
                    <a:pt x="1334" y="259"/>
                  </a:moveTo>
                  <a:cubicBezTo>
                    <a:pt x="1374" y="259"/>
                    <a:pt x="1417" y="265"/>
                    <a:pt x="1461" y="275"/>
                  </a:cubicBezTo>
                  <a:cubicBezTo>
                    <a:pt x="2237" y="458"/>
                    <a:pt x="2214" y="3311"/>
                    <a:pt x="2237" y="3836"/>
                  </a:cubicBezTo>
                  <a:cubicBezTo>
                    <a:pt x="2218" y="4240"/>
                    <a:pt x="2020" y="7241"/>
                    <a:pt x="1288" y="7241"/>
                  </a:cubicBezTo>
                  <a:cubicBezTo>
                    <a:pt x="1152" y="7241"/>
                    <a:pt x="997" y="7138"/>
                    <a:pt x="822" y="6894"/>
                  </a:cubicBezTo>
                  <a:cubicBezTo>
                    <a:pt x="274" y="6118"/>
                    <a:pt x="320" y="4635"/>
                    <a:pt x="320" y="3767"/>
                  </a:cubicBezTo>
                  <a:cubicBezTo>
                    <a:pt x="320" y="3416"/>
                    <a:pt x="320" y="259"/>
                    <a:pt x="1334" y="259"/>
                  </a:cubicBezTo>
                  <a:close/>
                  <a:moveTo>
                    <a:pt x="1298" y="0"/>
                  </a:moveTo>
                  <a:cubicBezTo>
                    <a:pt x="1284" y="0"/>
                    <a:pt x="1270" y="1"/>
                    <a:pt x="1256" y="1"/>
                  </a:cubicBezTo>
                  <a:cubicBezTo>
                    <a:pt x="0" y="70"/>
                    <a:pt x="46" y="3060"/>
                    <a:pt x="46" y="3836"/>
                  </a:cubicBezTo>
                  <a:cubicBezTo>
                    <a:pt x="46" y="4513"/>
                    <a:pt x="23" y="7580"/>
                    <a:pt x="1238" y="7580"/>
                  </a:cubicBezTo>
                  <a:cubicBezTo>
                    <a:pt x="1251" y="7580"/>
                    <a:pt x="1265" y="7580"/>
                    <a:pt x="1278" y="7579"/>
                  </a:cubicBezTo>
                  <a:cubicBezTo>
                    <a:pt x="2578" y="7511"/>
                    <a:pt x="2488" y="4595"/>
                    <a:pt x="2511" y="3770"/>
                  </a:cubicBezTo>
                  <a:lnTo>
                    <a:pt x="2511" y="3770"/>
                  </a:lnTo>
                  <a:cubicBezTo>
                    <a:pt x="2511" y="3769"/>
                    <a:pt x="2511" y="3768"/>
                    <a:pt x="2511" y="3767"/>
                  </a:cubicBezTo>
                  <a:lnTo>
                    <a:pt x="2511" y="3767"/>
                  </a:lnTo>
                  <a:cubicBezTo>
                    <a:pt x="2511" y="3767"/>
                    <a:pt x="2511" y="3767"/>
                    <a:pt x="2511" y="3767"/>
                  </a:cubicBezTo>
                  <a:cubicBezTo>
                    <a:pt x="2511" y="3767"/>
                    <a:pt x="2511" y="3766"/>
                    <a:pt x="2511" y="3765"/>
                  </a:cubicBezTo>
                  <a:lnTo>
                    <a:pt x="2511" y="3765"/>
                  </a:lnTo>
                  <a:cubicBezTo>
                    <a:pt x="2488" y="3015"/>
                    <a:pt x="2554" y="0"/>
                    <a:pt x="1298" y="0"/>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5" name="Google Shape;545;p23"/>
            <p:cNvSpPr/>
            <p:nvPr/>
          </p:nvSpPr>
          <p:spPr>
            <a:xfrm flipH="1">
              <a:off x="4302124" y="1173610"/>
              <a:ext cx="255839" cy="203135"/>
            </a:xfrm>
            <a:custGeom>
              <a:avLst/>
              <a:gdLst/>
              <a:ahLst/>
              <a:cxnLst/>
              <a:rect l="l" t="t" r="r" b="b"/>
              <a:pathLst>
                <a:path w="7328" h="5818" extrusionOk="0">
                  <a:moveTo>
                    <a:pt x="5803" y="339"/>
                  </a:moveTo>
                  <a:cubicBezTo>
                    <a:pt x="6017" y="339"/>
                    <a:pt x="6167" y="447"/>
                    <a:pt x="6209" y="715"/>
                  </a:cubicBezTo>
                  <a:cubicBezTo>
                    <a:pt x="6346" y="1651"/>
                    <a:pt x="4840" y="3043"/>
                    <a:pt x="4246" y="3637"/>
                  </a:cubicBezTo>
                  <a:cubicBezTo>
                    <a:pt x="4233" y="3653"/>
                    <a:pt x="4225" y="3667"/>
                    <a:pt x="4221" y="3681"/>
                  </a:cubicBezTo>
                  <a:lnTo>
                    <a:pt x="4221" y="3681"/>
                  </a:lnTo>
                  <a:cubicBezTo>
                    <a:pt x="3811" y="4069"/>
                    <a:pt x="3397" y="4454"/>
                    <a:pt x="2923" y="4778"/>
                  </a:cubicBezTo>
                  <a:cubicBezTo>
                    <a:pt x="2649" y="4983"/>
                    <a:pt x="2329" y="5234"/>
                    <a:pt x="1987" y="5349"/>
                  </a:cubicBezTo>
                  <a:cubicBezTo>
                    <a:pt x="1868" y="5392"/>
                    <a:pt x="1672" y="5440"/>
                    <a:pt x="1481" y="5440"/>
                  </a:cubicBezTo>
                  <a:cubicBezTo>
                    <a:pt x="1270" y="5440"/>
                    <a:pt x="1066" y="5381"/>
                    <a:pt x="982" y="5189"/>
                  </a:cubicBezTo>
                  <a:cubicBezTo>
                    <a:pt x="868" y="4846"/>
                    <a:pt x="1439" y="4048"/>
                    <a:pt x="1599" y="3796"/>
                  </a:cubicBezTo>
                  <a:cubicBezTo>
                    <a:pt x="1987" y="3203"/>
                    <a:pt x="2443" y="2678"/>
                    <a:pt x="2945" y="2199"/>
                  </a:cubicBezTo>
                  <a:cubicBezTo>
                    <a:pt x="3199" y="1945"/>
                    <a:pt x="4978" y="339"/>
                    <a:pt x="5803" y="339"/>
                  </a:cubicBezTo>
                  <a:close/>
                  <a:moveTo>
                    <a:pt x="5819" y="1"/>
                  </a:moveTo>
                  <a:cubicBezTo>
                    <a:pt x="4761" y="1"/>
                    <a:pt x="3153" y="1628"/>
                    <a:pt x="2717" y="2085"/>
                  </a:cubicBezTo>
                  <a:cubicBezTo>
                    <a:pt x="2283" y="2518"/>
                    <a:pt x="1" y="4801"/>
                    <a:pt x="868" y="5622"/>
                  </a:cubicBezTo>
                  <a:cubicBezTo>
                    <a:pt x="1008" y="5759"/>
                    <a:pt x="1181" y="5817"/>
                    <a:pt x="1376" y="5817"/>
                  </a:cubicBezTo>
                  <a:cubicBezTo>
                    <a:pt x="2418" y="5817"/>
                    <a:pt x="4071" y="4136"/>
                    <a:pt x="4475" y="3751"/>
                  </a:cubicBezTo>
                  <a:cubicBezTo>
                    <a:pt x="4479" y="3746"/>
                    <a:pt x="4484" y="3741"/>
                    <a:pt x="4488" y="3737"/>
                  </a:cubicBezTo>
                  <a:lnTo>
                    <a:pt x="4488" y="3737"/>
                  </a:lnTo>
                  <a:cubicBezTo>
                    <a:pt x="4491" y="3734"/>
                    <a:pt x="4494" y="3731"/>
                    <a:pt x="4498" y="3728"/>
                  </a:cubicBezTo>
                  <a:cubicBezTo>
                    <a:pt x="4908" y="3294"/>
                    <a:pt x="7328" y="852"/>
                    <a:pt x="6255" y="122"/>
                  </a:cubicBezTo>
                  <a:cubicBezTo>
                    <a:pt x="6126" y="38"/>
                    <a:pt x="5979" y="1"/>
                    <a:pt x="5819"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6" name="Google Shape;546;p23"/>
            <p:cNvSpPr/>
            <p:nvPr/>
          </p:nvSpPr>
          <p:spPr>
            <a:xfrm flipH="1">
              <a:off x="4259077" y="1235201"/>
              <a:ext cx="341898" cy="82120"/>
            </a:xfrm>
            <a:custGeom>
              <a:avLst/>
              <a:gdLst/>
              <a:ahLst/>
              <a:cxnLst/>
              <a:rect l="l" t="t" r="r" b="b"/>
              <a:pathLst>
                <a:path w="9793" h="2352" extrusionOk="0">
                  <a:moveTo>
                    <a:pt x="4748" y="115"/>
                  </a:moveTo>
                  <a:cubicBezTo>
                    <a:pt x="5684" y="115"/>
                    <a:pt x="6962" y="138"/>
                    <a:pt x="7829" y="594"/>
                  </a:cubicBezTo>
                  <a:cubicBezTo>
                    <a:pt x="9792" y="1644"/>
                    <a:pt x="5547" y="2169"/>
                    <a:pt x="4931" y="2192"/>
                  </a:cubicBezTo>
                  <a:cubicBezTo>
                    <a:pt x="4018" y="2169"/>
                    <a:pt x="2488" y="2215"/>
                    <a:pt x="1712" y="1622"/>
                  </a:cubicBezTo>
                  <a:cubicBezTo>
                    <a:pt x="0" y="389"/>
                    <a:pt x="4018" y="115"/>
                    <a:pt x="4748" y="115"/>
                  </a:cubicBezTo>
                  <a:close/>
                  <a:moveTo>
                    <a:pt x="4643" y="1"/>
                  </a:moveTo>
                  <a:cubicBezTo>
                    <a:pt x="3611" y="1"/>
                    <a:pt x="1701" y="38"/>
                    <a:pt x="1142" y="846"/>
                  </a:cubicBezTo>
                  <a:cubicBezTo>
                    <a:pt x="259" y="2113"/>
                    <a:pt x="4091" y="2281"/>
                    <a:pt x="4733" y="2306"/>
                  </a:cubicBezTo>
                  <a:lnTo>
                    <a:pt x="4733" y="2306"/>
                  </a:lnTo>
                  <a:cubicBezTo>
                    <a:pt x="4737" y="2306"/>
                    <a:pt x="4742" y="2306"/>
                    <a:pt x="4748" y="2306"/>
                  </a:cubicBezTo>
                  <a:cubicBezTo>
                    <a:pt x="4749" y="2306"/>
                    <a:pt x="4749" y="2306"/>
                    <a:pt x="4750" y="2306"/>
                  </a:cubicBezTo>
                  <a:lnTo>
                    <a:pt x="4750" y="2306"/>
                  </a:lnTo>
                  <a:cubicBezTo>
                    <a:pt x="5641" y="2284"/>
                    <a:pt x="7921" y="2351"/>
                    <a:pt x="8537" y="1439"/>
                  </a:cubicBezTo>
                  <a:cubicBezTo>
                    <a:pt x="9404" y="161"/>
                    <a:pt x="5501" y="1"/>
                    <a:pt x="4931" y="1"/>
                  </a:cubicBezTo>
                  <a:cubicBezTo>
                    <a:pt x="4846" y="1"/>
                    <a:pt x="4749" y="1"/>
                    <a:pt x="4643"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7" name="Google Shape;547;p23"/>
            <p:cNvSpPr/>
            <p:nvPr/>
          </p:nvSpPr>
          <p:spPr>
            <a:xfrm flipH="1">
              <a:off x="4302124" y="1175531"/>
              <a:ext cx="260587" cy="199120"/>
            </a:xfrm>
            <a:custGeom>
              <a:avLst/>
              <a:gdLst/>
              <a:ahLst/>
              <a:cxnLst/>
              <a:rect l="l" t="t" r="r" b="b"/>
              <a:pathLst>
                <a:path w="7464" h="5703" extrusionOk="0">
                  <a:moveTo>
                    <a:pt x="1506" y="222"/>
                  </a:moveTo>
                  <a:cubicBezTo>
                    <a:pt x="2319" y="222"/>
                    <a:pt x="4068" y="1807"/>
                    <a:pt x="4382" y="2121"/>
                  </a:cubicBezTo>
                  <a:cubicBezTo>
                    <a:pt x="4976" y="2714"/>
                    <a:pt x="6505" y="4175"/>
                    <a:pt x="6345" y="5179"/>
                  </a:cubicBezTo>
                  <a:cubicBezTo>
                    <a:pt x="6311" y="5393"/>
                    <a:pt x="6187" y="5481"/>
                    <a:pt x="6004" y="5481"/>
                  </a:cubicBezTo>
                  <a:cubicBezTo>
                    <a:pt x="5214" y="5481"/>
                    <a:pt x="3341" y="3823"/>
                    <a:pt x="3081" y="3582"/>
                  </a:cubicBezTo>
                  <a:cubicBezTo>
                    <a:pt x="2534" y="3011"/>
                    <a:pt x="2009" y="2418"/>
                    <a:pt x="1598" y="1733"/>
                  </a:cubicBezTo>
                  <a:cubicBezTo>
                    <a:pt x="1438" y="1459"/>
                    <a:pt x="1027" y="888"/>
                    <a:pt x="1118" y="523"/>
                  </a:cubicBezTo>
                  <a:cubicBezTo>
                    <a:pt x="1175" y="310"/>
                    <a:pt x="1315" y="222"/>
                    <a:pt x="1506" y="222"/>
                  </a:cubicBezTo>
                  <a:close/>
                  <a:moveTo>
                    <a:pt x="1608" y="0"/>
                  </a:moveTo>
                  <a:cubicBezTo>
                    <a:pt x="1432" y="0"/>
                    <a:pt x="1267" y="42"/>
                    <a:pt x="1118" y="135"/>
                  </a:cubicBezTo>
                  <a:cubicBezTo>
                    <a:pt x="1" y="819"/>
                    <a:pt x="2371" y="3191"/>
                    <a:pt x="2829" y="3672"/>
                  </a:cubicBezTo>
                  <a:lnTo>
                    <a:pt x="2829" y="3672"/>
                  </a:lnTo>
                  <a:cubicBezTo>
                    <a:pt x="2830" y="3672"/>
                    <a:pt x="2830" y="3673"/>
                    <a:pt x="2830" y="3673"/>
                  </a:cubicBezTo>
                  <a:cubicBezTo>
                    <a:pt x="3340" y="4183"/>
                    <a:pt x="4792" y="5702"/>
                    <a:pt x="5872" y="5702"/>
                  </a:cubicBezTo>
                  <a:cubicBezTo>
                    <a:pt x="6049" y="5702"/>
                    <a:pt x="6217" y="5661"/>
                    <a:pt x="6368" y="5567"/>
                  </a:cubicBezTo>
                  <a:cubicBezTo>
                    <a:pt x="7464" y="4906"/>
                    <a:pt x="5113" y="2509"/>
                    <a:pt x="4634" y="2030"/>
                  </a:cubicBezTo>
                  <a:cubicBezTo>
                    <a:pt x="4144" y="1520"/>
                    <a:pt x="2677" y="0"/>
                    <a:pt x="1608" y="0"/>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8" name="Google Shape;548;p23"/>
            <p:cNvSpPr/>
            <p:nvPr/>
          </p:nvSpPr>
          <p:spPr>
            <a:xfrm flipH="1">
              <a:off x="4412096" y="1255138"/>
              <a:ext cx="40673" cy="40676"/>
            </a:xfrm>
            <a:custGeom>
              <a:avLst/>
              <a:gdLst/>
              <a:ahLst/>
              <a:cxnLst/>
              <a:rect l="l" t="t" r="r" b="b"/>
              <a:pathLst>
                <a:path w="1165" h="1165" extrusionOk="0">
                  <a:moveTo>
                    <a:pt x="594" y="1"/>
                  </a:moveTo>
                  <a:cubicBezTo>
                    <a:pt x="252" y="1"/>
                    <a:pt x="1" y="252"/>
                    <a:pt x="1" y="571"/>
                  </a:cubicBezTo>
                  <a:cubicBezTo>
                    <a:pt x="1" y="891"/>
                    <a:pt x="252" y="1165"/>
                    <a:pt x="594" y="1165"/>
                  </a:cubicBezTo>
                  <a:cubicBezTo>
                    <a:pt x="914" y="1165"/>
                    <a:pt x="1165" y="891"/>
                    <a:pt x="1165" y="571"/>
                  </a:cubicBezTo>
                  <a:cubicBezTo>
                    <a:pt x="1165" y="252"/>
                    <a:pt x="914" y="1"/>
                    <a:pt x="594" y="1"/>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49" name="Google Shape;549;p23"/>
            <p:cNvSpPr/>
            <p:nvPr/>
          </p:nvSpPr>
          <p:spPr>
            <a:xfrm flipH="1">
              <a:off x="4884648" y="969041"/>
              <a:ext cx="123555" cy="36696"/>
            </a:xfrm>
            <a:custGeom>
              <a:avLst/>
              <a:gdLst/>
              <a:ahLst/>
              <a:cxnLst/>
              <a:rect l="l" t="t" r="r" b="b"/>
              <a:pathLst>
                <a:path w="3539" h="1051" extrusionOk="0">
                  <a:moveTo>
                    <a:pt x="480" y="0"/>
                  </a:moveTo>
                  <a:cubicBezTo>
                    <a:pt x="366" y="366"/>
                    <a:pt x="183" y="708"/>
                    <a:pt x="1" y="1050"/>
                  </a:cubicBezTo>
                  <a:lnTo>
                    <a:pt x="3402" y="1050"/>
                  </a:lnTo>
                  <a:cubicBezTo>
                    <a:pt x="3493" y="708"/>
                    <a:pt x="3539" y="366"/>
                    <a:pt x="3539" y="23"/>
                  </a:cubicBezTo>
                  <a:lnTo>
                    <a:pt x="708" y="23"/>
                  </a:lnTo>
                  <a:cubicBezTo>
                    <a:pt x="617" y="23"/>
                    <a:pt x="548" y="0"/>
                    <a:pt x="480" y="0"/>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0" name="Google Shape;550;p23"/>
            <p:cNvSpPr/>
            <p:nvPr/>
          </p:nvSpPr>
          <p:spPr>
            <a:xfrm flipH="1">
              <a:off x="4992215" y="756267"/>
              <a:ext cx="94892" cy="23917"/>
            </a:xfrm>
            <a:custGeom>
              <a:avLst/>
              <a:gdLst/>
              <a:ahLst/>
              <a:cxnLst/>
              <a:rect l="l" t="t" r="r" b="b"/>
              <a:pathLst>
                <a:path w="2718" h="685" extrusionOk="0">
                  <a:moveTo>
                    <a:pt x="1" y="0"/>
                  </a:moveTo>
                  <a:cubicBezTo>
                    <a:pt x="412" y="183"/>
                    <a:pt x="777" y="411"/>
                    <a:pt x="1142" y="685"/>
                  </a:cubicBezTo>
                  <a:lnTo>
                    <a:pt x="2717" y="685"/>
                  </a:lnTo>
                  <a:cubicBezTo>
                    <a:pt x="1918" y="251"/>
                    <a:pt x="982" y="0"/>
                    <a:pt x="1" y="0"/>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1" name="Google Shape;551;p23"/>
            <p:cNvSpPr/>
            <p:nvPr/>
          </p:nvSpPr>
          <p:spPr>
            <a:xfrm flipH="1">
              <a:off x="4890233" y="839121"/>
              <a:ext cx="110009" cy="71785"/>
            </a:xfrm>
            <a:custGeom>
              <a:avLst/>
              <a:gdLst/>
              <a:ahLst/>
              <a:cxnLst/>
              <a:rect l="l" t="t" r="r" b="b"/>
              <a:pathLst>
                <a:path w="3151" h="2056" extrusionOk="0">
                  <a:moveTo>
                    <a:pt x="1" y="1"/>
                  </a:moveTo>
                  <a:cubicBezTo>
                    <a:pt x="298" y="617"/>
                    <a:pt x="480" y="1325"/>
                    <a:pt x="503" y="2055"/>
                  </a:cubicBezTo>
                  <a:lnTo>
                    <a:pt x="3151" y="2055"/>
                  </a:lnTo>
                  <a:cubicBezTo>
                    <a:pt x="2968" y="1302"/>
                    <a:pt x="2626" y="617"/>
                    <a:pt x="2192" y="1"/>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2" name="Google Shape;552;p23"/>
            <p:cNvSpPr/>
            <p:nvPr/>
          </p:nvSpPr>
          <p:spPr>
            <a:xfrm flipH="1">
              <a:off x="4913350" y="1060694"/>
              <a:ext cx="289285" cy="103628"/>
            </a:xfrm>
            <a:custGeom>
              <a:avLst/>
              <a:gdLst/>
              <a:ahLst/>
              <a:cxnLst/>
              <a:rect l="l" t="t" r="r" b="b"/>
              <a:pathLst>
                <a:path w="8286" h="2968" extrusionOk="0">
                  <a:moveTo>
                    <a:pt x="3995" y="0"/>
                  </a:moveTo>
                  <a:cubicBezTo>
                    <a:pt x="3789" y="137"/>
                    <a:pt x="3561" y="251"/>
                    <a:pt x="3333" y="343"/>
                  </a:cubicBezTo>
                  <a:cubicBezTo>
                    <a:pt x="3607" y="502"/>
                    <a:pt x="3789" y="776"/>
                    <a:pt x="3789" y="1096"/>
                  </a:cubicBezTo>
                  <a:cubicBezTo>
                    <a:pt x="3789" y="1575"/>
                    <a:pt x="3401" y="1940"/>
                    <a:pt x="2945" y="1940"/>
                  </a:cubicBezTo>
                  <a:lnTo>
                    <a:pt x="0" y="1940"/>
                  </a:lnTo>
                  <a:cubicBezTo>
                    <a:pt x="936" y="2580"/>
                    <a:pt x="2077" y="2968"/>
                    <a:pt x="3287" y="2968"/>
                  </a:cubicBezTo>
                  <a:cubicBezTo>
                    <a:pt x="5410" y="2968"/>
                    <a:pt x="7282" y="1826"/>
                    <a:pt x="8286" y="114"/>
                  </a:cubicBezTo>
                  <a:lnTo>
                    <a:pt x="4428" y="114"/>
                  </a:lnTo>
                  <a:cubicBezTo>
                    <a:pt x="4269" y="114"/>
                    <a:pt x="4132" y="69"/>
                    <a:pt x="3995" y="0"/>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3" name="Google Shape;553;p23"/>
            <p:cNvSpPr/>
            <p:nvPr/>
          </p:nvSpPr>
          <p:spPr>
            <a:xfrm flipH="1">
              <a:off x="4883844" y="910872"/>
              <a:ext cx="107635" cy="59006"/>
            </a:xfrm>
            <a:custGeom>
              <a:avLst/>
              <a:gdLst/>
              <a:ahLst/>
              <a:cxnLst/>
              <a:rect l="l" t="t" r="r" b="b"/>
              <a:pathLst>
                <a:path w="3083" h="1690" extrusionOk="0">
                  <a:moveTo>
                    <a:pt x="252" y="0"/>
                  </a:moveTo>
                  <a:cubicBezTo>
                    <a:pt x="252" y="23"/>
                    <a:pt x="252" y="69"/>
                    <a:pt x="252" y="114"/>
                  </a:cubicBezTo>
                  <a:cubicBezTo>
                    <a:pt x="252" y="662"/>
                    <a:pt x="161" y="1164"/>
                    <a:pt x="1" y="1666"/>
                  </a:cubicBezTo>
                  <a:cubicBezTo>
                    <a:pt x="69" y="1666"/>
                    <a:pt x="138" y="1689"/>
                    <a:pt x="206" y="1689"/>
                  </a:cubicBezTo>
                  <a:lnTo>
                    <a:pt x="3060" y="1689"/>
                  </a:lnTo>
                  <a:cubicBezTo>
                    <a:pt x="3060" y="1598"/>
                    <a:pt x="3082" y="1507"/>
                    <a:pt x="3082" y="1415"/>
                  </a:cubicBezTo>
                  <a:cubicBezTo>
                    <a:pt x="3082" y="913"/>
                    <a:pt x="3014" y="457"/>
                    <a:pt x="2900"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4" name="Google Shape;554;p23"/>
            <p:cNvSpPr/>
            <p:nvPr/>
          </p:nvSpPr>
          <p:spPr>
            <a:xfrm flipH="1">
              <a:off x="4889432" y="1005702"/>
              <a:ext cx="173760" cy="59006"/>
            </a:xfrm>
            <a:custGeom>
              <a:avLst/>
              <a:gdLst/>
              <a:ahLst/>
              <a:cxnLst/>
              <a:rect l="l" t="t" r="r" b="b"/>
              <a:pathLst>
                <a:path w="4977" h="1690" extrusionOk="0">
                  <a:moveTo>
                    <a:pt x="1576" y="0"/>
                  </a:moveTo>
                  <a:cubicBezTo>
                    <a:pt x="1165" y="617"/>
                    <a:pt x="640" y="1164"/>
                    <a:pt x="1" y="1575"/>
                  </a:cubicBezTo>
                  <a:cubicBezTo>
                    <a:pt x="138" y="1644"/>
                    <a:pt x="275" y="1689"/>
                    <a:pt x="434" y="1689"/>
                  </a:cubicBezTo>
                  <a:lnTo>
                    <a:pt x="4292" y="1689"/>
                  </a:lnTo>
                  <a:cubicBezTo>
                    <a:pt x="4611" y="1164"/>
                    <a:pt x="4840" y="594"/>
                    <a:pt x="4977"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5" name="Google Shape;555;p23"/>
            <p:cNvSpPr/>
            <p:nvPr/>
          </p:nvSpPr>
          <p:spPr>
            <a:xfrm flipH="1">
              <a:off x="5070317" y="1069458"/>
              <a:ext cx="189715" cy="59006"/>
            </a:xfrm>
            <a:custGeom>
              <a:avLst/>
              <a:gdLst/>
              <a:ahLst/>
              <a:cxnLst/>
              <a:rect l="l" t="t" r="r" b="b"/>
              <a:pathLst>
                <a:path w="5434" h="1690" extrusionOk="0">
                  <a:moveTo>
                    <a:pt x="1" y="0"/>
                  </a:moveTo>
                  <a:cubicBezTo>
                    <a:pt x="435" y="662"/>
                    <a:pt x="982" y="1256"/>
                    <a:pt x="1644" y="1689"/>
                  </a:cubicBezTo>
                  <a:lnTo>
                    <a:pt x="4589" y="1689"/>
                  </a:lnTo>
                  <a:cubicBezTo>
                    <a:pt x="5045" y="1689"/>
                    <a:pt x="5433" y="1324"/>
                    <a:pt x="5433" y="845"/>
                  </a:cubicBezTo>
                  <a:cubicBezTo>
                    <a:pt x="5433" y="525"/>
                    <a:pt x="5251" y="251"/>
                    <a:pt x="4977" y="92"/>
                  </a:cubicBezTo>
                  <a:cubicBezTo>
                    <a:pt x="4383" y="366"/>
                    <a:pt x="3699" y="502"/>
                    <a:pt x="3014" y="502"/>
                  </a:cubicBezTo>
                  <a:cubicBezTo>
                    <a:pt x="2215" y="502"/>
                    <a:pt x="1484" y="320"/>
                    <a:pt x="823"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6" name="Google Shape;556;p23"/>
            <p:cNvSpPr/>
            <p:nvPr/>
          </p:nvSpPr>
          <p:spPr>
            <a:xfrm flipH="1">
              <a:off x="4923681" y="780149"/>
              <a:ext cx="123555" cy="59006"/>
            </a:xfrm>
            <a:custGeom>
              <a:avLst/>
              <a:gdLst/>
              <a:ahLst/>
              <a:cxnLst/>
              <a:rect l="l" t="t" r="r" b="b"/>
              <a:pathLst>
                <a:path w="3539" h="1690" extrusionOk="0">
                  <a:moveTo>
                    <a:pt x="0" y="1"/>
                  </a:moveTo>
                  <a:cubicBezTo>
                    <a:pt x="571" y="457"/>
                    <a:pt x="1027" y="1028"/>
                    <a:pt x="1347" y="1690"/>
                  </a:cubicBezTo>
                  <a:lnTo>
                    <a:pt x="3538" y="1690"/>
                  </a:lnTo>
                  <a:cubicBezTo>
                    <a:pt x="3013" y="1005"/>
                    <a:pt x="2351" y="412"/>
                    <a:pt x="1575" y="1"/>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7" name="Google Shape;557;p23"/>
            <p:cNvSpPr/>
            <p:nvPr/>
          </p:nvSpPr>
          <p:spPr>
            <a:xfrm flipH="1">
              <a:off x="4982653" y="756267"/>
              <a:ext cx="309255" cy="316400"/>
            </a:xfrm>
            <a:custGeom>
              <a:avLst/>
              <a:gdLst/>
              <a:ahLst/>
              <a:cxnLst/>
              <a:rect l="l" t="t" r="r" b="b"/>
              <a:pathLst>
                <a:path w="8858" h="9062" extrusionOk="0">
                  <a:moveTo>
                    <a:pt x="5844" y="0"/>
                  </a:moveTo>
                  <a:cubicBezTo>
                    <a:pt x="3516" y="0"/>
                    <a:pt x="1507" y="1370"/>
                    <a:pt x="571" y="3333"/>
                  </a:cubicBezTo>
                  <a:lnTo>
                    <a:pt x="4885" y="3333"/>
                  </a:lnTo>
                  <a:cubicBezTo>
                    <a:pt x="5365" y="3333"/>
                    <a:pt x="5730" y="3721"/>
                    <a:pt x="5730" y="4177"/>
                  </a:cubicBezTo>
                  <a:cubicBezTo>
                    <a:pt x="5730" y="4656"/>
                    <a:pt x="5365" y="5022"/>
                    <a:pt x="4885" y="5022"/>
                  </a:cubicBezTo>
                  <a:lnTo>
                    <a:pt x="275" y="5022"/>
                  </a:lnTo>
                  <a:cubicBezTo>
                    <a:pt x="206" y="5022"/>
                    <a:pt x="138" y="5022"/>
                    <a:pt x="69" y="4999"/>
                  </a:cubicBezTo>
                  <a:cubicBezTo>
                    <a:pt x="24" y="5273"/>
                    <a:pt x="1" y="5547"/>
                    <a:pt x="1" y="5843"/>
                  </a:cubicBezTo>
                  <a:cubicBezTo>
                    <a:pt x="1" y="6026"/>
                    <a:pt x="24" y="6208"/>
                    <a:pt x="24" y="6391"/>
                  </a:cubicBezTo>
                  <a:lnTo>
                    <a:pt x="3927" y="6391"/>
                  </a:lnTo>
                  <a:cubicBezTo>
                    <a:pt x="4406" y="6391"/>
                    <a:pt x="4794" y="6756"/>
                    <a:pt x="4794" y="7236"/>
                  </a:cubicBezTo>
                  <a:cubicBezTo>
                    <a:pt x="4794" y="7715"/>
                    <a:pt x="4406" y="8080"/>
                    <a:pt x="3927" y="8080"/>
                  </a:cubicBezTo>
                  <a:lnTo>
                    <a:pt x="480" y="8080"/>
                  </a:lnTo>
                  <a:cubicBezTo>
                    <a:pt x="845" y="8445"/>
                    <a:pt x="1279" y="8742"/>
                    <a:pt x="1736" y="8970"/>
                  </a:cubicBezTo>
                  <a:lnTo>
                    <a:pt x="5502" y="8970"/>
                  </a:lnTo>
                  <a:cubicBezTo>
                    <a:pt x="5639" y="8970"/>
                    <a:pt x="5776" y="9016"/>
                    <a:pt x="5890" y="9062"/>
                  </a:cubicBezTo>
                  <a:cubicBezTo>
                    <a:pt x="6118" y="8970"/>
                    <a:pt x="6346" y="8856"/>
                    <a:pt x="6552" y="8719"/>
                  </a:cubicBezTo>
                  <a:cubicBezTo>
                    <a:pt x="6301" y="8559"/>
                    <a:pt x="6141" y="8286"/>
                    <a:pt x="6141" y="7989"/>
                  </a:cubicBezTo>
                  <a:cubicBezTo>
                    <a:pt x="6141" y="7510"/>
                    <a:pt x="6529" y="7144"/>
                    <a:pt x="6985" y="7144"/>
                  </a:cubicBezTo>
                  <a:lnTo>
                    <a:pt x="8127" y="7144"/>
                  </a:lnTo>
                  <a:cubicBezTo>
                    <a:pt x="8309" y="6802"/>
                    <a:pt x="8492" y="6460"/>
                    <a:pt x="8606" y="6094"/>
                  </a:cubicBezTo>
                  <a:cubicBezTo>
                    <a:pt x="8241" y="5980"/>
                    <a:pt x="7967" y="5661"/>
                    <a:pt x="7967" y="5273"/>
                  </a:cubicBezTo>
                  <a:cubicBezTo>
                    <a:pt x="7967" y="4793"/>
                    <a:pt x="8355" y="4428"/>
                    <a:pt x="8811" y="4428"/>
                  </a:cubicBezTo>
                  <a:lnTo>
                    <a:pt x="8857" y="4428"/>
                  </a:lnTo>
                  <a:cubicBezTo>
                    <a:pt x="8834" y="3698"/>
                    <a:pt x="8652" y="2990"/>
                    <a:pt x="8355" y="2374"/>
                  </a:cubicBezTo>
                  <a:lnTo>
                    <a:pt x="6164" y="2374"/>
                  </a:lnTo>
                  <a:cubicBezTo>
                    <a:pt x="5707" y="2374"/>
                    <a:pt x="5319" y="2009"/>
                    <a:pt x="5319" y="1529"/>
                  </a:cubicBezTo>
                  <a:cubicBezTo>
                    <a:pt x="5319" y="1073"/>
                    <a:pt x="5707" y="685"/>
                    <a:pt x="6164" y="685"/>
                  </a:cubicBezTo>
                  <a:lnTo>
                    <a:pt x="7008" y="685"/>
                  </a:lnTo>
                  <a:cubicBezTo>
                    <a:pt x="6643" y="411"/>
                    <a:pt x="6278" y="183"/>
                    <a:pt x="5867" y="0"/>
                  </a:cubicBezTo>
                  <a:close/>
                </a:path>
              </a:pathLst>
            </a:custGeom>
            <a:solidFill>
              <a:srgbClr val="FBCF62"/>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8" name="Google Shape;558;p23"/>
            <p:cNvSpPr/>
            <p:nvPr/>
          </p:nvSpPr>
          <p:spPr>
            <a:xfrm flipH="1">
              <a:off x="4982647" y="910872"/>
              <a:ext cx="31142" cy="58203"/>
            </a:xfrm>
            <a:custGeom>
              <a:avLst/>
              <a:gdLst/>
              <a:ahLst/>
              <a:cxnLst/>
              <a:rect l="l" t="t" r="r" b="b"/>
              <a:pathLst>
                <a:path w="892" h="1667" extrusionOk="0">
                  <a:moveTo>
                    <a:pt x="845" y="0"/>
                  </a:moveTo>
                  <a:cubicBezTo>
                    <a:pt x="389" y="0"/>
                    <a:pt x="1" y="365"/>
                    <a:pt x="1" y="845"/>
                  </a:cubicBezTo>
                  <a:cubicBezTo>
                    <a:pt x="1" y="1233"/>
                    <a:pt x="275" y="1552"/>
                    <a:pt x="640" y="1666"/>
                  </a:cubicBezTo>
                  <a:cubicBezTo>
                    <a:pt x="800" y="1164"/>
                    <a:pt x="891" y="662"/>
                    <a:pt x="891" y="114"/>
                  </a:cubicBezTo>
                  <a:cubicBezTo>
                    <a:pt x="891" y="69"/>
                    <a:pt x="891" y="23"/>
                    <a:pt x="891" y="0"/>
                  </a:cubicBezTo>
                  <a:close/>
                </a:path>
              </a:pathLst>
            </a:custGeom>
            <a:solidFill>
              <a:srgbClr val="DD8317"/>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59" name="Google Shape;559;p23"/>
            <p:cNvSpPr/>
            <p:nvPr/>
          </p:nvSpPr>
          <p:spPr>
            <a:xfrm flipH="1">
              <a:off x="4982647" y="910872"/>
              <a:ext cx="31142" cy="58203"/>
            </a:xfrm>
            <a:custGeom>
              <a:avLst/>
              <a:gdLst/>
              <a:ahLst/>
              <a:cxnLst/>
              <a:rect l="l" t="t" r="r" b="b"/>
              <a:pathLst>
                <a:path w="892" h="1667" extrusionOk="0">
                  <a:moveTo>
                    <a:pt x="845" y="0"/>
                  </a:moveTo>
                  <a:cubicBezTo>
                    <a:pt x="389" y="0"/>
                    <a:pt x="1" y="365"/>
                    <a:pt x="1" y="845"/>
                  </a:cubicBezTo>
                  <a:cubicBezTo>
                    <a:pt x="1" y="1233"/>
                    <a:pt x="275" y="1552"/>
                    <a:pt x="640" y="1666"/>
                  </a:cubicBezTo>
                  <a:cubicBezTo>
                    <a:pt x="800" y="1164"/>
                    <a:pt x="891" y="662"/>
                    <a:pt x="891" y="114"/>
                  </a:cubicBezTo>
                  <a:cubicBezTo>
                    <a:pt x="891" y="69"/>
                    <a:pt x="891" y="23"/>
                    <a:pt x="891"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0" name="Google Shape;560;p23"/>
            <p:cNvSpPr/>
            <p:nvPr/>
          </p:nvSpPr>
          <p:spPr>
            <a:xfrm flipH="1">
              <a:off x="5008169" y="1005702"/>
              <a:ext cx="69371" cy="55026"/>
            </a:xfrm>
            <a:custGeom>
              <a:avLst/>
              <a:gdLst/>
              <a:ahLst/>
              <a:cxnLst/>
              <a:rect l="l" t="t" r="r" b="b"/>
              <a:pathLst>
                <a:path w="1987" h="1576" extrusionOk="0">
                  <a:moveTo>
                    <a:pt x="845" y="0"/>
                  </a:moveTo>
                  <a:cubicBezTo>
                    <a:pt x="389" y="0"/>
                    <a:pt x="1" y="366"/>
                    <a:pt x="1" y="845"/>
                  </a:cubicBezTo>
                  <a:cubicBezTo>
                    <a:pt x="1" y="1142"/>
                    <a:pt x="161" y="1415"/>
                    <a:pt x="412" y="1575"/>
                  </a:cubicBezTo>
                  <a:cubicBezTo>
                    <a:pt x="1051" y="1164"/>
                    <a:pt x="1576" y="617"/>
                    <a:pt x="1987" y="0"/>
                  </a:cubicBezTo>
                  <a:close/>
                </a:path>
              </a:pathLst>
            </a:custGeom>
            <a:solidFill>
              <a:srgbClr val="DD8317"/>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1" name="Google Shape;561;p23"/>
            <p:cNvSpPr/>
            <p:nvPr/>
          </p:nvSpPr>
          <p:spPr>
            <a:xfrm flipH="1">
              <a:off x="5008169" y="1005702"/>
              <a:ext cx="69371" cy="55026"/>
            </a:xfrm>
            <a:custGeom>
              <a:avLst/>
              <a:gdLst/>
              <a:ahLst/>
              <a:cxnLst/>
              <a:rect l="l" t="t" r="r" b="b"/>
              <a:pathLst>
                <a:path w="1987" h="1576" extrusionOk="0">
                  <a:moveTo>
                    <a:pt x="845" y="0"/>
                  </a:moveTo>
                  <a:cubicBezTo>
                    <a:pt x="389" y="0"/>
                    <a:pt x="1" y="366"/>
                    <a:pt x="1" y="845"/>
                  </a:cubicBezTo>
                  <a:cubicBezTo>
                    <a:pt x="1" y="1142"/>
                    <a:pt x="161" y="1415"/>
                    <a:pt x="412" y="1575"/>
                  </a:cubicBezTo>
                  <a:cubicBezTo>
                    <a:pt x="1051" y="1164"/>
                    <a:pt x="1576" y="617"/>
                    <a:pt x="1987"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2" name="Google Shape;562;p23"/>
            <p:cNvSpPr/>
            <p:nvPr/>
          </p:nvSpPr>
          <p:spPr>
            <a:xfrm flipH="1">
              <a:off x="5091859" y="872605"/>
              <a:ext cx="197640" cy="59006"/>
            </a:xfrm>
            <a:custGeom>
              <a:avLst/>
              <a:gdLst/>
              <a:ahLst/>
              <a:cxnLst/>
              <a:rect l="l" t="t" r="r" b="b"/>
              <a:pathLst>
                <a:path w="5661" h="1690" extrusionOk="0">
                  <a:moveTo>
                    <a:pt x="502" y="1"/>
                  </a:moveTo>
                  <a:cubicBezTo>
                    <a:pt x="251" y="525"/>
                    <a:pt x="92" y="1073"/>
                    <a:pt x="0" y="1667"/>
                  </a:cubicBezTo>
                  <a:cubicBezTo>
                    <a:pt x="69" y="1690"/>
                    <a:pt x="137" y="1690"/>
                    <a:pt x="206" y="1690"/>
                  </a:cubicBezTo>
                  <a:lnTo>
                    <a:pt x="4816" y="1690"/>
                  </a:lnTo>
                  <a:cubicBezTo>
                    <a:pt x="5296" y="1690"/>
                    <a:pt x="5661" y="1324"/>
                    <a:pt x="5661" y="845"/>
                  </a:cubicBezTo>
                  <a:cubicBezTo>
                    <a:pt x="5661" y="389"/>
                    <a:pt x="5296" y="1"/>
                    <a:pt x="4816" y="1"/>
                  </a:cubicBezTo>
                  <a:close/>
                </a:path>
              </a:pathLst>
            </a:custGeom>
            <a:solidFill>
              <a:srgbClr val="DD8317"/>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3" name="Google Shape;563;p23"/>
            <p:cNvSpPr/>
            <p:nvPr/>
          </p:nvSpPr>
          <p:spPr>
            <a:xfrm flipH="1">
              <a:off x="5091859" y="872605"/>
              <a:ext cx="197640" cy="59006"/>
            </a:xfrm>
            <a:custGeom>
              <a:avLst/>
              <a:gdLst/>
              <a:ahLst/>
              <a:cxnLst/>
              <a:rect l="l" t="t" r="r" b="b"/>
              <a:pathLst>
                <a:path w="5661" h="1690" extrusionOk="0">
                  <a:moveTo>
                    <a:pt x="502" y="1"/>
                  </a:moveTo>
                  <a:cubicBezTo>
                    <a:pt x="251" y="525"/>
                    <a:pt x="92" y="1073"/>
                    <a:pt x="0" y="1667"/>
                  </a:cubicBezTo>
                  <a:cubicBezTo>
                    <a:pt x="69" y="1690"/>
                    <a:pt x="137" y="1690"/>
                    <a:pt x="206" y="1690"/>
                  </a:cubicBezTo>
                  <a:lnTo>
                    <a:pt x="4816" y="1690"/>
                  </a:lnTo>
                  <a:cubicBezTo>
                    <a:pt x="5296" y="1690"/>
                    <a:pt x="5661" y="1324"/>
                    <a:pt x="5661" y="845"/>
                  </a:cubicBezTo>
                  <a:cubicBezTo>
                    <a:pt x="5661" y="389"/>
                    <a:pt x="5296" y="1"/>
                    <a:pt x="4816" y="1"/>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4" name="Google Shape;564;p23"/>
            <p:cNvSpPr/>
            <p:nvPr/>
          </p:nvSpPr>
          <p:spPr>
            <a:xfrm flipH="1">
              <a:off x="5086272" y="1069458"/>
              <a:ext cx="145061" cy="17562"/>
            </a:xfrm>
            <a:custGeom>
              <a:avLst/>
              <a:gdLst/>
              <a:ahLst/>
              <a:cxnLst/>
              <a:rect l="l" t="t" r="r" b="b"/>
              <a:pathLst>
                <a:path w="4155" h="503" extrusionOk="0">
                  <a:moveTo>
                    <a:pt x="1" y="0"/>
                  </a:moveTo>
                  <a:cubicBezTo>
                    <a:pt x="662" y="320"/>
                    <a:pt x="1393" y="502"/>
                    <a:pt x="2192" y="502"/>
                  </a:cubicBezTo>
                  <a:cubicBezTo>
                    <a:pt x="2877" y="502"/>
                    <a:pt x="3561" y="366"/>
                    <a:pt x="4155" y="92"/>
                  </a:cubicBezTo>
                  <a:cubicBezTo>
                    <a:pt x="4041" y="46"/>
                    <a:pt x="3904" y="0"/>
                    <a:pt x="3767" y="0"/>
                  </a:cubicBezTo>
                  <a:close/>
                </a:path>
              </a:pathLst>
            </a:custGeom>
            <a:solidFill>
              <a:srgbClr val="DD8317"/>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5" name="Google Shape;565;p23"/>
            <p:cNvSpPr/>
            <p:nvPr/>
          </p:nvSpPr>
          <p:spPr>
            <a:xfrm flipH="1">
              <a:off x="5086272" y="1069458"/>
              <a:ext cx="145061" cy="17562"/>
            </a:xfrm>
            <a:custGeom>
              <a:avLst/>
              <a:gdLst/>
              <a:ahLst/>
              <a:cxnLst/>
              <a:rect l="l" t="t" r="r" b="b"/>
              <a:pathLst>
                <a:path w="4155" h="503" extrusionOk="0">
                  <a:moveTo>
                    <a:pt x="1" y="0"/>
                  </a:moveTo>
                  <a:cubicBezTo>
                    <a:pt x="662" y="320"/>
                    <a:pt x="1393" y="502"/>
                    <a:pt x="2192" y="502"/>
                  </a:cubicBezTo>
                  <a:cubicBezTo>
                    <a:pt x="2877" y="502"/>
                    <a:pt x="3561" y="366"/>
                    <a:pt x="4155" y="92"/>
                  </a:cubicBezTo>
                  <a:cubicBezTo>
                    <a:pt x="4041" y="46"/>
                    <a:pt x="3904" y="0"/>
                    <a:pt x="3767" y="0"/>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6" name="Google Shape;566;p23"/>
            <p:cNvSpPr/>
            <p:nvPr/>
          </p:nvSpPr>
          <p:spPr>
            <a:xfrm flipH="1">
              <a:off x="5000210" y="780149"/>
              <a:ext cx="105994" cy="59006"/>
            </a:xfrm>
            <a:custGeom>
              <a:avLst/>
              <a:gdLst/>
              <a:ahLst/>
              <a:cxnLst/>
              <a:rect l="l" t="t" r="r" b="b"/>
              <a:pathLst>
                <a:path w="3036" h="1690" extrusionOk="0">
                  <a:moveTo>
                    <a:pt x="845" y="1"/>
                  </a:moveTo>
                  <a:cubicBezTo>
                    <a:pt x="388" y="1"/>
                    <a:pt x="0" y="389"/>
                    <a:pt x="0" y="845"/>
                  </a:cubicBezTo>
                  <a:cubicBezTo>
                    <a:pt x="0" y="1325"/>
                    <a:pt x="388" y="1690"/>
                    <a:pt x="845" y="1690"/>
                  </a:cubicBezTo>
                  <a:lnTo>
                    <a:pt x="3036" y="1690"/>
                  </a:lnTo>
                  <a:cubicBezTo>
                    <a:pt x="2716" y="1028"/>
                    <a:pt x="2260" y="457"/>
                    <a:pt x="1689" y="1"/>
                  </a:cubicBezTo>
                  <a:close/>
                </a:path>
              </a:pathLst>
            </a:custGeom>
            <a:solidFill>
              <a:srgbClr val="DD8317"/>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7" name="Google Shape;567;p23"/>
            <p:cNvSpPr/>
            <p:nvPr/>
          </p:nvSpPr>
          <p:spPr>
            <a:xfrm flipH="1">
              <a:off x="5000210" y="780149"/>
              <a:ext cx="105994" cy="59006"/>
            </a:xfrm>
            <a:custGeom>
              <a:avLst/>
              <a:gdLst/>
              <a:ahLst/>
              <a:cxnLst/>
              <a:rect l="l" t="t" r="r" b="b"/>
              <a:pathLst>
                <a:path w="3036" h="1690" extrusionOk="0">
                  <a:moveTo>
                    <a:pt x="845" y="1"/>
                  </a:moveTo>
                  <a:cubicBezTo>
                    <a:pt x="388" y="1"/>
                    <a:pt x="0" y="389"/>
                    <a:pt x="0" y="845"/>
                  </a:cubicBezTo>
                  <a:cubicBezTo>
                    <a:pt x="0" y="1325"/>
                    <a:pt x="388" y="1690"/>
                    <a:pt x="845" y="1690"/>
                  </a:cubicBezTo>
                  <a:lnTo>
                    <a:pt x="3036" y="1690"/>
                  </a:lnTo>
                  <a:cubicBezTo>
                    <a:pt x="2716" y="1028"/>
                    <a:pt x="2260" y="457"/>
                    <a:pt x="1689" y="1"/>
                  </a:cubicBezTo>
                  <a:close/>
                </a:path>
              </a:pathLst>
            </a:custGeom>
            <a:solidFill>
              <a:srgbClr val="58C3C4"/>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568" name="Google Shape;568;p23"/>
            <p:cNvSpPr/>
            <p:nvPr/>
          </p:nvSpPr>
          <p:spPr>
            <a:xfrm flipH="1">
              <a:off x="4758059" y="430760"/>
              <a:ext cx="661103" cy="758912"/>
            </a:xfrm>
            <a:custGeom>
              <a:avLst/>
              <a:gdLst/>
              <a:ahLst/>
              <a:cxnLst/>
              <a:rect l="l" t="t" r="r" b="b"/>
              <a:pathLst>
                <a:path w="18936" h="21736" extrusionOk="0">
                  <a:moveTo>
                    <a:pt x="17725" y="1"/>
                  </a:moveTo>
                  <a:cubicBezTo>
                    <a:pt x="17705" y="1"/>
                    <a:pt x="17686" y="3"/>
                    <a:pt x="17667" y="10"/>
                  </a:cubicBezTo>
                  <a:cubicBezTo>
                    <a:pt x="14791" y="1425"/>
                    <a:pt x="11596" y="2132"/>
                    <a:pt x="8811" y="3753"/>
                  </a:cubicBezTo>
                  <a:cubicBezTo>
                    <a:pt x="6437" y="5145"/>
                    <a:pt x="4360" y="7085"/>
                    <a:pt x="2808" y="9368"/>
                  </a:cubicBezTo>
                  <a:cubicBezTo>
                    <a:pt x="1210" y="11696"/>
                    <a:pt x="0" y="14367"/>
                    <a:pt x="1803" y="16946"/>
                  </a:cubicBezTo>
                  <a:cubicBezTo>
                    <a:pt x="3226" y="19025"/>
                    <a:pt x="6160" y="20538"/>
                    <a:pt x="8713" y="20538"/>
                  </a:cubicBezTo>
                  <a:cubicBezTo>
                    <a:pt x="8823" y="20538"/>
                    <a:pt x="8931" y="20535"/>
                    <a:pt x="9039" y="20530"/>
                  </a:cubicBezTo>
                  <a:cubicBezTo>
                    <a:pt x="9359" y="20507"/>
                    <a:pt x="9678" y="20461"/>
                    <a:pt x="9998" y="20370"/>
                  </a:cubicBezTo>
                  <a:cubicBezTo>
                    <a:pt x="11001" y="21159"/>
                    <a:pt x="12348" y="21736"/>
                    <a:pt x="13623" y="21736"/>
                  </a:cubicBezTo>
                  <a:cubicBezTo>
                    <a:pt x="14670" y="21736"/>
                    <a:pt x="15669" y="21347"/>
                    <a:pt x="16389" y="20370"/>
                  </a:cubicBezTo>
                  <a:cubicBezTo>
                    <a:pt x="16500" y="20227"/>
                    <a:pt x="16346" y="20117"/>
                    <a:pt x="16189" y="20117"/>
                  </a:cubicBezTo>
                  <a:cubicBezTo>
                    <a:pt x="16120" y="20117"/>
                    <a:pt x="16050" y="20138"/>
                    <a:pt x="16001" y="20187"/>
                  </a:cubicBezTo>
                  <a:cubicBezTo>
                    <a:pt x="15304" y="20957"/>
                    <a:pt x="14474" y="21272"/>
                    <a:pt x="13620" y="21272"/>
                  </a:cubicBezTo>
                  <a:cubicBezTo>
                    <a:pt x="12599" y="21272"/>
                    <a:pt x="11544" y="20823"/>
                    <a:pt x="10637" y="20164"/>
                  </a:cubicBezTo>
                  <a:cubicBezTo>
                    <a:pt x="12577" y="19388"/>
                    <a:pt x="14015" y="17448"/>
                    <a:pt x="12919" y="15303"/>
                  </a:cubicBezTo>
                  <a:cubicBezTo>
                    <a:pt x="12888" y="15232"/>
                    <a:pt x="12816" y="15202"/>
                    <a:pt x="12739" y="15202"/>
                  </a:cubicBezTo>
                  <a:cubicBezTo>
                    <a:pt x="12592" y="15202"/>
                    <a:pt x="12426" y="15312"/>
                    <a:pt x="12486" y="15462"/>
                  </a:cubicBezTo>
                  <a:cubicBezTo>
                    <a:pt x="13239" y="17357"/>
                    <a:pt x="12075" y="19228"/>
                    <a:pt x="10226" y="19822"/>
                  </a:cubicBezTo>
                  <a:lnTo>
                    <a:pt x="10203" y="19822"/>
                  </a:lnTo>
                  <a:cubicBezTo>
                    <a:pt x="9701" y="19388"/>
                    <a:pt x="9245" y="18886"/>
                    <a:pt x="8902" y="18384"/>
                  </a:cubicBezTo>
                  <a:cubicBezTo>
                    <a:pt x="7647" y="16558"/>
                    <a:pt x="7167" y="14184"/>
                    <a:pt x="7715" y="12016"/>
                  </a:cubicBezTo>
                  <a:cubicBezTo>
                    <a:pt x="9039" y="6834"/>
                    <a:pt x="15065" y="5031"/>
                    <a:pt x="18808" y="2018"/>
                  </a:cubicBezTo>
                  <a:cubicBezTo>
                    <a:pt x="18935" y="1909"/>
                    <a:pt x="18803" y="1786"/>
                    <a:pt x="18674" y="1786"/>
                  </a:cubicBezTo>
                  <a:cubicBezTo>
                    <a:pt x="18641" y="1786"/>
                    <a:pt x="18608" y="1794"/>
                    <a:pt x="18580" y="1813"/>
                  </a:cubicBezTo>
                  <a:cubicBezTo>
                    <a:pt x="14152" y="5008"/>
                    <a:pt x="6802" y="7382"/>
                    <a:pt x="6916" y="14001"/>
                  </a:cubicBezTo>
                  <a:cubicBezTo>
                    <a:pt x="6962" y="16238"/>
                    <a:pt x="7898" y="18475"/>
                    <a:pt x="9541" y="19982"/>
                  </a:cubicBezTo>
                  <a:cubicBezTo>
                    <a:pt x="9277" y="20024"/>
                    <a:pt x="9011" y="20043"/>
                    <a:pt x="8744" y="20043"/>
                  </a:cubicBezTo>
                  <a:cubicBezTo>
                    <a:pt x="7416" y="20043"/>
                    <a:pt x="6067" y="19559"/>
                    <a:pt x="4908" y="18932"/>
                  </a:cubicBezTo>
                  <a:cubicBezTo>
                    <a:pt x="3470" y="18156"/>
                    <a:pt x="2169" y="17014"/>
                    <a:pt x="1621" y="15417"/>
                  </a:cubicBezTo>
                  <a:cubicBezTo>
                    <a:pt x="1005" y="13591"/>
                    <a:pt x="1849" y="11902"/>
                    <a:pt x="2785" y="10349"/>
                  </a:cubicBezTo>
                  <a:cubicBezTo>
                    <a:pt x="4360" y="7770"/>
                    <a:pt x="6597" y="5579"/>
                    <a:pt x="9222" y="4073"/>
                  </a:cubicBezTo>
                  <a:cubicBezTo>
                    <a:pt x="11961" y="2475"/>
                    <a:pt x="15248" y="2018"/>
                    <a:pt x="17850" y="215"/>
                  </a:cubicBezTo>
                  <a:cubicBezTo>
                    <a:pt x="17988" y="116"/>
                    <a:pt x="17853" y="1"/>
                    <a:pt x="17725" y="1"/>
                  </a:cubicBezTo>
                  <a:close/>
                </a:path>
              </a:pathLst>
            </a:custGeom>
            <a:solidFill>
              <a:srgbClr val="FFFFFF"/>
            </a:solidFill>
            <a:ln>
              <a:noFill/>
            </a:ln>
            <a:effectLst>
              <a:outerShdw blurRad="57150" dist="19050" dir="5400000" algn="bl" rotWithShape="0">
                <a:srgbClr val="424077">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569" name="Google Shape;569;p23"/>
          <p:cNvSpPr/>
          <p:nvPr/>
        </p:nvSpPr>
        <p:spPr>
          <a:xfrm>
            <a:off x="762000" y="362987"/>
            <a:ext cx="8157029" cy="1753500"/>
          </a:xfrm>
          <a:prstGeom prst="roundRect">
            <a:avLst>
              <a:gd name="adj" fmla="val 16667"/>
            </a:avLst>
          </a:prstGeom>
          <a:solidFill>
            <a:srgbClr val="FFFFFF">
              <a:alpha val="5313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0000"/>
              </a:lnSpc>
              <a:spcBef>
                <a:spcPts val="0"/>
              </a:spcBef>
              <a:spcAft>
                <a:spcPts val="0"/>
              </a:spcAft>
              <a:buClr>
                <a:schemeClr val="dk1"/>
              </a:buClr>
              <a:buSzPts val="990"/>
              <a:buFont typeface="Arial"/>
              <a:buNone/>
            </a:pPr>
            <a:r>
              <a:rPr lang="en" sz="4040" dirty="0">
                <a:solidFill>
                  <a:schemeClr val="dk1"/>
                </a:solidFill>
                <a:latin typeface="Open Sans SemiBold"/>
                <a:ea typeface="Open Sans SemiBold"/>
                <a:cs typeface="Open Sans SemiBold"/>
                <a:sym typeface="Open Sans SemiBold"/>
              </a:rPr>
              <a:t>Ages and Stages:</a:t>
            </a:r>
            <a:endParaRPr sz="4040" dirty="0">
              <a:solidFill>
                <a:schemeClr val="dk1"/>
              </a:solidFill>
              <a:latin typeface="Open Sans SemiBold"/>
              <a:ea typeface="Open Sans SemiBold"/>
              <a:cs typeface="Open Sans SemiBold"/>
              <a:sym typeface="Open Sans SemiBold"/>
            </a:endParaRPr>
          </a:p>
          <a:p>
            <a:pPr marL="0" lvl="0" indent="0" algn="ctr" rtl="0">
              <a:lnSpc>
                <a:spcPct val="100000"/>
              </a:lnSpc>
              <a:spcBef>
                <a:spcPts val="1000"/>
              </a:spcBef>
              <a:spcAft>
                <a:spcPts val="100"/>
              </a:spcAft>
              <a:buClr>
                <a:schemeClr val="dk1"/>
              </a:buClr>
              <a:buSzPts val="990"/>
              <a:buFont typeface="Arial"/>
              <a:buNone/>
            </a:pPr>
            <a:r>
              <a:rPr lang="en" sz="3640" dirty="0">
                <a:solidFill>
                  <a:schemeClr val="dk1"/>
                </a:solidFill>
                <a:latin typeface="Open Sans SemiBold"/>
                <a:ea typeface="Open Sans SemiBold"/>
                <a:cs typeface="Open Sans SemiBold"/>
                <a:sym typeface="Open Sans SemiBold"/>
              </a:rPr>
              <a:t>What makes a </a:t>
            </a:r>
            <a:r>
              <a:rPr lang="en" sz="3640" i="1" dirty="0">
                <a:solidFill>
                  <a:schemeClr val="dk1"/>
                </a:solidFill>
                <a:latin typeface="Open Sans SemiBold"/>
                <a:ea typeface="Open Sans SemiBold"/>
                <a:cs typeface="Open Sans SemiBold"/>
                <a:sym typeface="Open Sans SemiBold"/>
              </a:rPr>
              <a:t>communicator</a:t>
            </a:r>
            <a:r>
              <a:rPr lang="en" sz="3640" dirty="0">
                <a:solidFill>
                  <a:schemeClr val="dk1"/>
                </a:solidFill>
                <a:latin typeface="Open Sans SemiBold"/>
                <a:ea typeface="Open Sans SemiBold"/>
                <a:cs typeface="Open Sans SemiBold"/>
                <a:sym typeface="Open Sans SemiBold"/>
              </a:rPr>
              <a:t>?</a:t>
            </a:r>
            <a:endParaRPr dirty="0">
              <a:latin typeface="Open Sans" pitchFamily="2" charset="0"/>
              <a:ea typeface="Open Sans" pitchFamily="2" charset="0"/>
              <a:cs typeface="Open Sans" pitchFamily="2" charset="0"/>
              <a:sym typeface="Calibri"/>
            </a:endParaRPr>
          </a:p>
        </p:txBody>
      </p:sp>
      <p:sp>
        <p:nvSpPr>
          <p:cNvPr id="612" name="Google Shape;612;p23"/>
          <p:cNvSpPr txBox="1"/>
          <p:nvPr/>
        </p:nvSpPr>
        <p:spPr>
          <a:xfrm>
            <a:off x="2698126" y="2251103"/>
            <a:ext cx="3747748" cy="20792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solidFill>
                  <a:schemeClr val="hlink"/>
                </a:solidFill>
                <a:latin typeface="Open Sans" pitchFamily="2" charset="0"/>
                <a:ea typeface="Open Sans" pitchFamily="2" charset="0"/>
                <a:cs typeface="Open Sans" pitchFamily="2" charset="0"/>
                <a:sym typeface="Calibri"/>
                <a:hlinkClick r:id="rId3"/>
              </a:rPr>
              <a:t>Birth to Three Standards</a:t>
            </a:r>
            <a:endParaRPr lang="en" sz="2400" u="sng" dirty="0">
              <a:solidFill>
                <a:schemeClr val="hlink"/>
              </a:solidFill>
              <a:latin typeface="Open Sans" pitchFamily="2" charset="0"/>
              <a:ea typeface="Open Sans" pitchFamily="2" charset="0"/>
              <a:cs typeface="Open Sans" pitchFamily="2" charset="0"/>
              <a:sym typeface="Calibri"/>
            </a:endParaRPr>
          </a:p>
          <a:p>
            <a:pPr marL="0" lvl="0" indent="0" algn="ctr" rtl="0">
              <a:spcBef>
                <a:spcPts val="0"/>
              </a:spcBef>
              <a:spcAft>
                <a:spcPts val="0"/>
              </a:spcAft>
              <a:buNone/>
            </a:pPr>
            <a:endParaRPr sz="2400" dirty="0">
              <a:solidFill>
                <a:schemeClr val="dk1"/>
              </a:solidFill>
              <a:latin typeface="Open Sans" pitchFamily="2" charset="0"/>
              <a:ea typeface="Open Sans" pitchFamily="2" charset="0"/>
              <a:cs typeface="Open Sans" pitchFamily="2" charset="0"/>
              <a:sym typeface="Calibri"/>
            </a:endParaRPr>
          </a:p>
          <a:p>
            <a:pPr marL="0" lvl="0" indent="0" algn="ctr" rtl="0">
              <a:spcBef>
                <a:spcPts val="0"/>
              </a:spcBef>
              <a:spcAft>
                <a:spcPts val="0"/>
              </a:spcAft>
              <a:buNone/>
            </a:pPr>
            <a:r>
              <a:rPr lang="en" sz="2400" u="sng" dirty="0">
                <a:solidFill>
                  <a:schemeClr val="hlink"/>
                </a:solidFill>
                <a:latin typeface="Open Sans" pitchFamily="2" charset="0"/>
                <a:ea typeface="Open Sans" pitchFamily="2" charset="0"/>
                <a:cs typeface="Open Sans" pitchFamily="2" charset="0"/>
                <a:sym typeface="Calibri"/>
                <a:hlinkClick r:id="rId4"/>
              </a:rPr>
              <a:t>Early Learning Standards</a:t>
            </a:r>
            <a:endParaRPr lang="en" sz="2400" u="sng" dirty="0">
              <a:solidFill>
                <a:schemeClr val="hlink"/>
              </a:solidFill>
              <a:latin typeface="Open Sans" pitchFamily="2" charset="0"/>
              <a:ea typeface="Open Sans" pitchFamily="2" charset="0"/>
              <a:cs typeface="Open Sans" pitchFamily="2" charset="0"/>
              <a:sym typeface="Calibri"/>
            </a:endParaRPr>
          </a:p>
          <a:p>
            <a:pPr marL="0" lvl="0" indent="0" algn="ctr" rtl="0">
              <a:spcBef>
                <a:spcPts val="0"/>
              </a:spcBef>
              <a:spcAft>
                <a:spcPts val="0"/>
              </a:spcAft>
              <a:buNone/>
            </a:pPr>
            <a:endParaRPr sz="2400" dirty="0">
              <a:solidFill>
                <a:schemeClr val="dk1"/>
              </a:solidFill>
              <a:latin typeface="Open Sans" pitchFamily="2" charset="0"/>
              <a:ea typeface="Open Sans" pitchFamily="2" charset="0"/>
              <a:cs typeface="Open Sans" pitchFamily="2" charset="0"/>
              <a:sym typeface="Calibri"/>
            </a:endParaRPr>
          </a:p>
          <a:p>
            <a:pPr marL="0" lvl="0" indent="0" algn="ctr" rtl="0">
              <a:spcBef>
                <a:spcPts val="0"/>
              </a:spcBef>
              <a:spcAft>
                <a:spcPts val="0"/>
              </a:spcAft>
              <a:buNone/>
            </a:pPr>
            <a:r>
              <a:rPr lang="en" sz="2400" u="sng" dirty="0">
                <a:solidFill>
                  <a:schemeClr val="hlink"/>
                </a:solidFill>
                <a:latin typeface="Open Sans" pitchFamily="2" charset="0"/>
                <a:ea typeface="Open Sans" pitchFamily="2" charset="0"/>
                <a:cs typeface="Open Sans" pitchFamily="2" charset="0"/>
                <a:sym typeface="Calibri"/>
                <a:hlinkClick r:id="rId5"/>
              </a:rPr>
              <a:t>Kindergarten Standards</a:t>
            </a:r>
            <a:endParaRPr sz="2400" dirty="0">
              <a:solidFill>
                <a:schemeClr val="dk1"/>
              </a:solidFill>
              <a:latin typeface="Open Sans" pitchFamily="2" charset="0"/>
              <a:ea typeface="Open Sans" pitchFamily="2" charset="0"/>
              <a:cs typeface="Open Sans" pitchFamily="2" charset="0"/>
              <a:sym typeface="Calibri"/>
            </a:endParaRPr>
          </a:p>
        </p:txBody>
      </p:sp>
      <p:pic>
        <p:nvPicPr>
          <p:cNvPr id="3" name="Picture 2">
            <a:extLst>
              <a:ext uri="{FF2B5EF4-FFF2-40B4-BE49-F238E27FC236}">
                <a16:creationId xmlns:a16="http://schemas.microsoft.com/office/drawing/2014/main" id="{C5641CFA-97B6-7C08-338C-A7DEE31635F5}"/>
              </a:ext>
            </a:extLst>
          </p:cNvPr>
          <p:cNvPicPr>
            <a:picLocks noChangeAspect="1"/>
          </p:cNvPicPr>
          <p:nvPr/>
        </p:nvPicPr>
        <p:blipFill>
          <a:blip r:embed="rId6"/>
          <a:stretch>
            <a:fillRect/>
          </a:stretch>
        </p:blipFill>
        <p:spPr>
          <a:xfrm>
            <a:off x="6445874" y="1863851"/>
            <a:ext cx="1011366" cy="1011366"/>
          </a:xfrm>
          <a:prstGeom prst="rect">
            <a:avLst/>
          </a:prstGeom>
        </p:spPr>
      </p:pic>
      <p:pic>
        <p:nvPicPr>
          <p:cNvPr id="5" name="Picture 4">
            <a:extLst>
              <a:ext uri="{FF2B5EF4-FFF2-40B4-BE49-F238E27FC236}">
                <a16:creationId xmlns:a16="http://schemas.microsoft.com/office/drawing/2014/main" id="{A9BEDD85-573A-919C-33E7-88B7FD718A03}"/>
              </a:ext>
            </a:extLst>
          </p:cNvPr>
          <p:cNvPicPr>
            <a:picLocks noChangeAspect="1"/>
          </p:cNvPicPr>
          <p:nvPr/>
        </p:nvPicPr>
        <p:blipFill>
          <a:blip r:embed="rId7"/>
          <a:stretch>
            <a:fillRect/>
          </a:stretch>
        </p:blipFill>
        <p:spPr>
          <a:xfrm>
            <a:off x="7578586" y="2571750"/>
            <a:ext cx="1011366" cy="1011366"/>
          </a:xfrm>
          <a:prstGeom prst="rect">
            <a:avLst/>
          </a:prstGeom>
        </p:spPr>
      </p:pic>
      <p:pic>
        <p:nvPicPr>
          <p:cNvPr id="7" name="Picture 6">
            <a:extLst>
              <a:ext uri="{FF2B5EF4-FFF2-40B4-BE49-F238E27FC236}">
                <a16:creationId xmlns:a16="http://schemas.microsoft.com/office/drawing/2014/main" id="{BAA4B8EB-ADFA-AE4F-52BA-CC4B88ADE0AF}"/>
              </a:ext>
            </a:extLst>
          </p:cNvPr>
          <p:cNvPicPr>
            <a:picLocks noChangeAspect="1"/>
          </p:cNvPicPr>
          <p:nvPr/>
        </p:nvPicPr>
        <p:blipFill>
          <a:blip r:embed="rId8"/>
          <a:stretch>
            <a:fillRect/>
          </a:stretch>
        </p:blipFill>
        <p:spPr>
          <a:xfrm>
            <a:off x="6445874" y="3545498"/>
            <a:ext cx="1011366" cy="10113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4"/>
          <p:cNvSpPr txBox="1">
            <a:spLocks noGrp="1"/>
          </p:cNvSpPr>
          <p:nvPr>
            <p:ph type="title"/>
          </p:nvPr>
        </p:nvSpPr>
        <p:spPr>
          <a:xfrm>
            <a:off x="311700" y="71375"/>
            <a:ext cx="8520600" cy="841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3300">
                <a:latin typeface="Open Sans"/>
                <a:ea typeface="Open Sans"/>
                <a:cs typeface="Open Sans"/>
                <a:sym typeface="Open Sans"/>
              </a:rPr>
              <a:t>Predictive Indicators of Learning</a:t>
            </a:r>
            <a:endParaRPr sz="3300">
              <a:latin typeface="Open Sans"/>
              <a:ea typeface="Open Sans"/>
              <a:cs typeface="Open Sans"/>
              <a:sym typeface="Open Sans"/>
            </a:endParaRPr>
          </a:p>
        </p:txBody>
      </p:sp>
      <p:graphicFrame>
        <p:nvGraphicFramePr>
          <p:cNvPr id="618" name="Google Shape;618;p24"/>
          <p:cNvGraphicFramePr/>
          <p:nvPr/>
        </p:nvGraphicFramePr>
        <p:xfrm>
          <a:off x="1374450" y="741700"/>
          <a:ext cx="6417700" cy="3826220"/>
        </p:xfrm>
        <a:graphic>
          <a:graphicData uri="http://schemas.openxmlformats.org/drawingml/2006/table">
            <a:tbl>
              <a:tblPr>
                <a:noFill/>
                <a:tableStyleId>{F9EE4A89-EC57-469F-B01E-CB606B0C031F}</a:tableStyleId>
              </a:tblPr>
              <a:tblGrid>
                <a:gridCol w="3208850">
                  <a:extLst>
                    <a:ext uri="{9D8B030D-6E8A-4147-A177-3AD203B41FA5}">
                      <a16:colId xmlns:a16="http://schemas.microsoft.com/office/drawing/2014/main" val="20000"/>
                    </a:ext>
                  </a:extLst>
                </a:gridCol>
                <a:gridCol w="3208850">
                  <a:extLst>
                    <a:ext uri="{9D8B030D-6E8A-4147-A177-3AD203B41FA5}">
                      <a16:colId xmlns:a16="http://schemas.microsoft.com/office/drawing/2014/main" val="20001"/>
                    </a:ext>
                  </a:extLst>
                </a:gridCol>
              </a:tblGrid>
              <a:tr h="239825">
                <a:tc>
                  <a:txBody>
                    <a:bodyPr/>
                    <a:lstStyle/>
                    <a:p>
                      <a:pPr marL="0" lvl="0" indent="0" algn="ctr" rtl="0">
                        <a:spcBef>
                          <a:spcPts val="0"/>
                        </a:spcBef>
                        <a:spcAft>
                          <a:spcPts val="0"/>
                        </a:spcAft>
                        <a:buNone/>
                      </a:pPr>
                      <a:r>
                        <a:rPr lang="en" sz="1200">
                          <a:latin typeface="Open Sans"/>
                          <a:ea typeface="Open Sans"/>
                          <a:cs typeface="Open Sans"/>
                          <a:sym typeface="Open Sans"/>
                        </a:rPr>
                        <a:t>Domain</a:t>
                      </a:r>
                      <a:endParaRPr sz="1200">
                        <a:latin typeface="Open Sans"/>
                        <a:ea typeface="Open Sans"/>
                        <a:cs typeface="Open Sans"/>
                        <a:sym typeface="Open Sans"/>
                      </a:endParaRPr>
                    </a:p>
                  </a:txBody>
                  <a:tcPr marL="0" marR="0" marT="0" marB="0"/>
                </a:tc>
                <a:tc>
                  <a:txBody>
                    <a:bodyPr/>
                    <a:lstStyle/>
                    <a:p>
                      <a:pPr marL="0" lvl="0" indent="0" algn="ctr" rtl="0">
                        <a:spcBef>
                          <a:spcPts val="0"/>
                        </a:spcBef>
                        <a:spcAft>
                          <a:spcPts val="0"/>
                        </a:spcAft>
                        <a:buNone/>
                      </a:pPr>
                      <a:r>
                        <a:rPr lang="en" sz="1200">
                          <a:latin typeface="Open Sans"/>
                          <a:ea typeface="Open Sans"/>
                          <a:cs typeface="Open Sans"/>
                          <a:sym typeface="Open Sans"/>
                        </a:rPr>
                        <a:t>Predictive Indicator</a:t>
                      </a:r>
                      <a:endParaRPr sz="1200">
                        <a:latin typeface="Open Sans"/>
                        <a:ea typeface="Open Sans"/>
                        <a:cs typeface="Open Sans"/>
                        <a:sym typeface="Open Sans"/>
                      </a:endParaRPr>
                    </a:p>
                  </a:txBody>
                  <a:tcPr marL="0" marR="0" marT="0" marB="0"/>
                </a:tc>
                <a:extLst>
                  <a:ext uri="{0D108BD9-81ED-4DB2-BD59-A6C34878D82A}">
                    <a16:rowId xmlns:a16="http://schemas.microsoft.com/office/drawing/2014/main" val="10000"/>
                  </a:ext>
                </a:extLst>
              </a:tr>
              <a:tr h="601750">
                <a:tc>
                  <a:txBody>
                    <a:bodyPr/>
                    <a:lstStyle/>
                    <a:p>
                      <a:pPr marL="0" lvl="0" indent="0" algn="ctr" rtl="0">
                        <a:spcBef>
                          <a:spcPts val="0"/>
                        </a:spcBef>
                        <a:spcAft>
                          <a:spcPts val="0"/>
                        </a:spcAft>
                        <a:buNone/>
                      </a:pPr>
                      <a:r>
                        <a:rPr lang="en" sz="1300">
                          <a:latin typeface="Open Sans"/>
                          <a:ea typeface="Open Sans"/>
                          <a:cs typeface="Open Sans"/>
                          <a:sym typeface="Open Sans"/>
                        </a:rPr>
                        <a:t>Approaches to Learning</a:t>
                      </a:r>
                      <a:endParaRPr sz="1300">
                        <a:latin typeface="Open Sans"/>
                        <a:ea typeface="Open Sans"/>
                        <a:cs typeface="Open Sans"/>
                        <a:sym typeface="Open Sans"/>
                      </a:endParaRPr>
                    </a:p>
                  </a:txBody>
                  <a:tcPr marL="0" marR="0" marT="0" marB="0" anchor="ctr"/>
                </a:tc>
                <a:tc>
                  <a:txBody>
                    <a:bodyPr/>
                    <a:lstStyle/>
                    <a:p>
                      <a:pPr marL="0" lvl="0" indent="0" algn="l" rtl="0">
                        <a:spcBef>
                          <a:spcPts val="0"/>
                        </a:spcBef>
                        <a:spcAft>
                          <a:spcPts val="0"/>
                        </a:spcAft>
                        <a:buNone/>
                      </a:pPr>
                      <a:r>
                        <a:rPr lang="en" sz="1300">
                          <a:latin typeface="Open Sans"/>
                          <a:ea typeface="Open Sans"/>
                          <a:cs typeface="Open Sans"/>
                          <a:sym typeface="Open Sans"/>
                        </a:rPr>
                        <a:t>Executive Functioning</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Emotional Regulation</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Temperament</a:t>
                      </a:r>
                      <a:endParaRPr sz="1300">
                        <a:latin typeface="Open Sans"/>
                        <a:ea typeface="Open Sans"/>
                        <a:cs typeface="Open Sans"/>
                        <a:sym typeface="Open Sans"/>
                      </a:endParaRPr>
                    </a:p>
                  </a:txBody>
                  <a:tcPr marL="91425" marR="0" marT="45700" marB="45700" anchor="ctr"/>
                </a:tc>
                <a:extLst>
                  <a:ext uri="{0D108BD9-81ED-4DB2-BD59-A6C34878D82A}">
                    <a16:rowId xmlns:a16="http://schemas.microsoft.com/office/drawing/2014/main" val="10001"/>
                  </a:ext>
                </a:extLst>
              </a:tr>
              <a:tr h="515575">
                <a:tc>
                  <a:txBody>
                    <a:bodyPr/>
                    <a:lstStyle/>
                    <a:p>
                      <a:pPr marL="0" lvl="0" indent="0" algn="ctr" rtl="0">
                        <a:spcBef>
                          <a:spcPts val="0"/>
                        </a:spcBef>
                        <a:spcAft>
                          <a:spcPts val="0"/>
                        </a:spcAft>
                        <a:buNone/>
                      </a:pPr>
                      <a:r>
                        <a:rPr lang="en" sz="1300">
                          <a:latin typeface="Open Sans"/>
                          <a:ea typeface="Open Sans"/>
                          <a:cs typeface="Open Sans"/>
                          <a:sym typeface="Open Sans"/>
                        </a:rPr>
                        <a:t>Health and Physical</a:t>
                      </a:r>
                      <a:endParaRPr sz="1300">
                        <a:latin typeface="Open Sans"/>
                        <a:ea typeface="Open Sans"/>
                        <a:cs typeface="Open Sans"/>
                        <a:sym typeface="Open Sans"/>
                      </a:endParaRPr>
                    </a:p>
                  </a:txBody>
                  <a:tcPr marL="0" marR="0" marT="0" marB="0" anchor="ctr"/>
                </a:tc>
                <a:tc>
                  <a:txBody>
                    <a:bodyPr/>
                    <a:lstStyle/>
                    <a:p>
                      <a:pPr marL="0" lvl="0" indent="0" algn="l" rtl="0">
                        <a:spcBef>
                          <a:spcPts val="0"/>
                        </a:spcBef>
                        <a:spcAft>
                          <a:spcPts val="0"/>
                        </a:spcAft>
                        <a:buNone/>
                      </a:pPr>
                      <a:r>
                        <a:rPr lang="en" sz="1300">
                          <a:latin typeface="Open Sans"/>
                          <a:ea typeface="Open Sans"/>
                          <a:cs typeface="Open Sans"/>
                          <a:sym typeface="Open Sans"/>
                        </a:rPr>
                        <a:t>Executive Functioning</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Visual-spatial skills</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Precision in movement</a:t>
                      </a:r>
                      <a:endParaRPr sz="1300">
                        <a:latin typeface="Open Sans"/>
                        <a:ea typeface="Open Sans"/>
                        <a:cs typeface="Open Sans"/>
                        <a:sym typeface="Open Sans"/>
                      </a:endParaRPr>
                    </a:p>
                  </a:txBody>
                  <a:tcPr marL="91425" marR="0" marT="45700" marB="45700" anchor="ctr"/>
                </a:tc>
                <a:extLst>
                  <a:ext uri="{0D108BD9-81ED-4DB2-BD59-A6C34878D82A}">
                    <a16:rowId xmlns:a16="http://schemas.microsoft.com/office/drawing/2014/main" val="10002"/>
                  </a:ext>
                </a:extLst>
              </a:tr>
              <a:tr h="883900">
                <a:tc>
                  <a:txBody>
                    <a:bodyPr/>
                    <a:lstStyle/>
                    <a:p>
                      <a:pPr marL="0" lvl="0" indent="0" algn="ctr" rtl="0">
                        <a:spcBef>
                          <a:spcPts val="0"/>
                        </a:spcBef>
                        <a:spcAft>
                          <a:spcPts val="0"/>
                        </a:spcAft>
                        <a:buNone/>
                      </a:pPr>
                      <a:r>
                        <a:rPr lang="en" sz="1300">
                          <a:latin typeface="Open Sans"/>
                          <a:ea typeface="Open Sans"/>
                          <a:cs typeface="Open Sans"/>
                          <a:sym typeface="Open Sans"/>
                        </a:rPr>
                        <a:t>Cognitive</a:t>
                      </a:r>
                      <a:endParaRPr sz="1300">
                        <a:latin typeface="Open Sans"/>
                        <a:ea typeface="Open Sans"/>
                        <a:cs typeface="Open Sans"/>
                        <a:sym typeface="Open Sans"/>
                      </a:endParaRPr>
                    </a:p>
                  </a:txBody>
                  <a:tcPr marL="0" marR="0" marT="0" marB="0" anchor="ctr"/>
                </a:tc>
                <a:tc>
                  <a:txBody>
                    <a:bodyPr/>
                    <a:lstStyle/>
                    <a:p>
                      <a:pPr marL="0" lvl="0" indent="0" algn="l" rtl="0">
                        <a:spcBef>
                          <a:spcPts val="0"/>
                        </a:spcBef>
                        <a:spcAft>
                          <a:spcPts val="0"/>
                        </a:spcAft>
                        <a:buNone/>
                      </a:pPr>
                      <a:r>
                        <a:rPr lang="en" sz="1300">
                          <a:latin typeface="Open Sans"/>
                          <a:ea typeface="Open Sans"/>
                          <a:cs typeface="Open Sans"/>
                          <a:sym typeface="Open Sans"/>
                        </a:rPr>
                        <a:t>Number identification</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Subitizing</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Ordinality</a:t>
                      </a:r>
                      <a:endParaRPr sz="1300">
                        <a:latin typeface="Open Sans"/>
                        <a:ea typeface="Open Sans"/>
                        <a:cs typeface="Open Sans"/>
                        <a:sym typeface="Open Sans"/>
                      </a:endParaRPr>
                    </a:p>
                    <a:p>
                      <a:pPr marL="0" lvl="0" indent="0" algn="l" rtl="0">
                        <a:spcBef>
                          <a:spcPts val="0"/>
                        </a:spcBef>
                        <a:spcAft>
                          <a:spcPts val="0"/>
                        </a:spcAft>
                        <a:buNone/>
                      </a:pPr>
                      <a:r>
                        <a:rPr lang="en" sz="1300">
                          <a:latin typeface="Open Sans"/>
                          <a:ea typeface="Open Sans"/>
                          <a:cs typeface="Open Sans"/>
                          <a:sym typeface="Open Sans"/>
                        </a:rPr>
                        <a:t>Executive Functioning</a:t>
                      </a:r>
                      <a:endParaRPr sz="1300">
                        <a:latin typeface="Open Sans"/>
                        <a:ea typeface="Open Sans"/>
                        <a:cs typeface="Open Sans"/>
                        <a:sym typeface="Open Sans"/>
                      </a:endParaRPr>
                    </a:p>
                  </a:txBody>
                  <a:tcPr marL="91425" marR="0" marT="45700" marB="45700" anchor="ctr"/>
                </a:tc>
                <a:extLst>
                  <a:ext uri="{0D108BD9-81ED-4DB2-BD59-A6C34878D82A}">
                    <a16:rowId xmlns:a16="http://schemas.microsoft.com/office/drawing/2014/main" val="10003"/>
                  </a:ext>
                </a:extLst>
              </a:tr>
              <a:tr h="302350">
                <a:tc>
                  <a:txBody>
                    <a:bodyPr/>
                    <a:lstStyle/>
                    <a:p>
                      <a:pPr marL="0" lvl="0" indent="0" algn="ctr" rtl="0">
                        <a:spcBef>
                          <a:spcPts val="0"/>
                        </a:spcBef>
                        <a:spcAft>
                          <a:spcPts val="0"/>
                        </a:spcAft>
                        <a:buNone/>
                      </a:pPr>
                      <a:r>
                        <a:rPr lang="en" sz="1300">
                          <a:latin typeface="Open Sans"/>
                          <a:ea typeface="Open Sans"/>
                          <a:cs typeface="Open Sans"/>
                          <a:sym typeface="Open Sans"/>
                        </a:rPr>
                        <a:t>Social/Emotional</a:t>
                      </a:r>
                      <a:endParaRPr sz="1300">
                        <a:latin typeface="Open Sans"/>
                        <a:ea typeface="Open Sans"/>
                        <a:cs typeface="Open Sans"/>
                        <a:sym typeface="Open Sans"/>
                      </a:endParaRPr>
                    </a:p>
                  </a:txBody>
                  <a:tcPr marL="0" marR="0" marT="0" marB="0" anchor="ctr"/>
                </a:tc>
                <a:tc>
                  <a:txBody>
                    <a:bodyPr/>
                    <a:lstStyle/>
                    <a:p>
                      <a:pPr marL="0" lvl="0" indent="0" algn="l" rtl="0">
                        <a:spcBef>
                          <a:spcPts val="0"/>
                        </a:spcBef>
                        <a:spcAft>
                          <a:spcPts val="0"/>
                        </a:spcAft>
                        <a:buNone/>
                      </a:pPr>
                      <a:r>
                        <a:rPr lang="en" sz="1300">
                          <a:latin typeface="Open Sans"/>
                          <a:ea typeface="Open Sans"/>
                          <a:cs typeface="Open Sans"/>
                          <a:sym typeface="Open Sans"/>
                        </a:rPr>
                        <a:t>Executive Functioning</a:t>
                      </a:r>
                      <a:endParaRPr sz="1300">
                        <a:latin typeface="Open Sans"/>
                        <a:ea typeface="Open Sans"/>
                        <a:cs typeface="Open Sans"/>
                        <a:sym typeface="Open Sans"/>
                      </a:endParaRPr>
                    </a:p>
                  </a:txBody>
                  <a:tcPr marL="91425" marR="0" marT="45700" marB="45700" anchor="ctr"/>
                </a:tc>
                <a:extLst>
                  <a:ext uri="{0D108BD9-81ED-4DB2-BD59-A6C34878D82A}">
                    <a16:rowId xmlns:a16="http://schemas.microsoft.com/office/drawing/2014/main" val="10004"/>
                  </a:ext>
                </a:extLst>
              </a:tr>
              <a:tr h="1028625">
                <a:tc>
                  <a:txBody>
                    <a:bodyPr/>
                    <a:lstStyle/>
                    <a:p>
                      <a:pPr marL="0" lvl="0" indent="0" algn="ctr" rtl="0">
                        <a:spcBef>
                          <a:spcPts val="0"/>
                        </a:spcBef>
                        <a:spcAft>
                          <a:spcPts val="0"/>
                        </a:spcAft>
                        <a:buNone/>
                      </a:pPr>
                      <a:r>
                        <a:rPr lang="en" sz="1500">
                          <a:latin typeface="Open Sans"/>
                          <a:ea typeface="Open Sans"/>
                          <a:cs typeface="Open Sans"/>
                          <a:sym typeface="Open Sans"/>
                        </a:rPr>
                        <a:t>Language and Literacy</a:t>
                      </a:r>
                      <a:endParaRPr sz="1500">
                        <a:latin typeface="Open Sans"/>
                        <a:ea typeface="Open Sans"/>
                        <a:cs typeface="Open Sans"/>
                        <a:sym typeface="Open Sans"/>
                      </a:endParaRPr>
                    </a:p>
                  </a:txBody>
                  <a:tcPr marL="0" marR="0" marT="0" marB="0" anchor="ctr"/>
                </a:tc>
                <a:tc>
                  <a:txBody>
                    <a:bodyPr/>
                    <a:lstStyle/>
                    <a:p>
                      <a:pPr marL="0" lvl="0" indent="0" algn="l" rtl="0">
                        <a:spcBef>
                          <a:spcPts val="0"/>
                        </a:spcBef>
                        <a:spcAft>
                          <a:spcPts val="0"/>
                        </a:spcAft>
                        <a:buNone/>
                      </a:pPr>
                      <a:r>
                        <a:rPr lang="en" sz="1500">
                          <a:latin typeface="Open Sans"/>
                          <a:ea typeface="Open Sans"/>
                          <a:cs typeface="Open Sans"/>
                          <a:sym typeface="Open Sans"/>
                        </a:rPr>
                        <a:t>Vocabulary</a:t>
                      </a:r>
                      <a:endParaRPr sz="1500">
                        <a:latin typeface="Open Sans"/>
                        <a:ea typeface="Open Sans"/>
                        <a:cs typeface="Open Sans"/>
                        <a:sym typeface="Open Sans"/>
                      </a:endParaRPr>
                    </a:p>
                    <a:p>
                      <a:pPr marL="0" lvl="0" indent="0" algn="l" rtl="0">
                        <a:spcBef>
                          <a:spcPts val="0"/>
                        </a:spcBef>
                        <a:spcAft>
                          <a:spcPts val="0"/>
                        </a:spcAft>
                        <a:buNone/>
                      </a:pPr>
                      <a:r>
                        <a:rPr lang="en" sz="1500">
                          <a:latin typeface="Open Sans"/>
                          <a:ea typeface="Open Sans"/>
                          <a:cs typeface="Open Sans"/>
                          <a:sym typeface="Open Sans"/>
                        </a:rPr>
                        <a:t>Phoneme Isolation</a:t>
                      </a:r>
                      <a:endParaRPr sz="1500">
                        <a:latin typeface="Open Sans"/>
                        <a:ea typeface="Open Sans"/>
                        <a:cs typeface="Open Sans"/>
                        <a:sym typeface="Open Sans"/>
                      </a:endParaRPr>
                    </a:p>
                    <a:p>
                      <a:pPr marL="0" lvl="0" indent="0" algn="l" rtl="0">
                        <a:spcBef>
                          <a:spcPts val="0"/>
                        </a:spcBef>
                        <a:spcAft>
                          <a:spcPts val="0"/>
                        </a:spcAft>
                        <a:buNone/>
                      </a:pPr>
                      <a:r>
                        <a:rPr lang="en" sz="1500">
                          <a:latin typeface="Open Sans"/>
                          <a:ea typeface="Open Sans"/>
                          <a:cs typeface="Open Sans"/>
                          <a:sym typeface="Open Sans"/>
                        </a:rPr>
                        <a:t>Letter Naming</a:t>
                      </a:r>
                      <a:endParaRPr sz="1500">
                        <a:latin typeface="Open Sans"/>
                        <a:ea typeface="Open Sans"/>
                        <a:cs typeface="Open Sans"/>
                        <a:sym typeface="Open Sans"/>
                      </a:endParaRPr>
                    </a:p>
                    <a:p>
                      <a:pPr marL="0" lvl="0" indent="0" algn="l" rtl="0">
                        <a:spcBef>
                          <a:spcPts val="0"/>
                        </a:spcBef>
                        <a:spcAft>
                          <a:spcPts val="0"/>
                        </a:spcAft>
                        <a:buNone/>
                      </a:pPr>
                      <a:r>
                        <a:rPr lang="en" sz="1500">
                          <a:latin typeface="Open Sans"/>
                          <a:ea typeface="Open Sans"/>
                          <a:cs typeface="Open Sans"/>
                          <a:sym typeface="Open Sans"/>
                        </a:rPr>
                        <a:t>Executive Functioning</a:t>
                      </a:r>
                      <a:endParaRPr sz="1500">
                        <a:latin typeface="Open Sans"/>
                        <a:ea typeface="Open Sans"/>
                        <a:cs typeface="Open Sans"/>
                        <a:sym typeface="Open Sans"/>
                      </a:endParaRPr>
                    </a:p>
                  </a:txBody>
                  <a:tcPr marL="91425" marR="0" marT="45700" marB="45700" anchor="ctr"/>
                </a:tc>
                <a:extLst>
                  <a:ext uri="{0D108BD9-81ED-4DB2-BD59-A6C34878D82A}">
                    <a16:rowId xmlns:a16="http://schemas.microsoft.com/office/drawing/2014/main" val="10005"/>
                  </a:ext>
                </a:extLst>
              </a:tr>
            </a:tbl>
          </a:graphicData>
        </a:graphic>
      </p:graphicFrame>
      <p:sp>
        <p:nvSpPr>
          <p:cNvPr id="619" name="Google Shape;619;p24"/>
          <p:cNvSpPr/>
          <p:nvPr/>
        </p:nvSpPr>
        <p:spPr>
          <a:xfrm>
            <a:off x="4372050" y="1055225"/>
            <a:ext cx="297000" cy="154800"/>
          </a:xfrm>
          <a:prstGeom prst="rightArrow">
            <a:avLst>
              <a:gd name="adj1" fmla="val 50000"/>
              <a:gd name="adj2" fmla="val 50000"/>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0" name="Google Shape;620;p24"/>
          <p:cNvSpPr/>
          <p:nvPr/>
        </p:nvSpPr>
        <p:spPr>
          <a:xfrm>
            <a:off x="4372050" y="1740300"/>
            <a:ext cx="297000" cy="154800"/>
          </a:xfrm>
          <a:prstGeom prst="rightArrow">
            <a:avLst>
              <a:gd name="adj1" fmla="val 50000"/>
              <a:gd name="adj2" fmla="val 50000"/>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1" name="Google Shape;621;p24"/>
          <p:cNvSpPr/>
          <p:nvPr/>
        </p:nvSpPr>
        <p:spPr>
          <a:xfrm>
            <a:off x="4372050" y="3011375"/>
            <a:ext cx="297000" cy="154800"/>
          </a:xfrm>
          <a:prstGeom prst="rightArrow">
            <a:avLst>
              <a:gd name="adj1" fmla="val 50000"/>
              <a:gd name="adj2" fmla="val 50000"/>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2" name="Google Shape;622;p24"/>
          <p:cNvSpPr/>
          <p:nvPr/>
        </p:nvSpPr>
        <p:spPr>
          <a:xfrm>
            <a:off x="4372050" y="3308250"/>
            <a:ext cx="297000" cy="154800"/>
          </a:xfrm>
          <a:prstGeom prst="rightArrow">
            <a:avLst>
              <a:gd name="adj1" fmla="val 50000"/>
              <a:gd name="adj2" fmla="val 50000"/>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3" name="Google Shape;623;p24"/>
          <p:cNvSpPr/>
          <p:nvPr/>
        </p:nvSpPr>
        <p:spPr>
          <a:xfrm>
            <a:off x="1933650" y="3906750"/>
            <a:ext cx="2073000" cy="291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4" name="Google Shape;624;p24"/>
          <p:cNvSpPr/>
          <p:nvPr/>
        </p:nvSpPr>
        <p:spPr>
          <a:xfrm>
            <a:off x="4636750" y="3586800"/>
            <a:ext cx="2043000" cy="9312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5" name="Google Shape;625;p24"/>
          <p:cNvSpPr/>
          <p:nvPr/>
        </p:nvSpPr>
        <p:spPr>
          <a:xfrm rot="6604755">
            <a:off x="7956506" y="3377249"/>
            <a:ext cx="49043" cy="36107"/>
          </a:xfrm>
          <a:custGeom>
            <a:avLst/>
            <a:gdLst/>
            <a:ahLst/>
            <a:cxnLst/>
            <a:rect l="l" t="t" r="r" b="b"/>
            <a:pathLst>
              <a:path w="1735" h="1462" extrusionOk="0">
                <a:moveTo>
                  <a:pt x="868" y="1"/>
                </a:moveTo>
                <a:cubicBezTo>
                  <a:pt x="754" y="24"/>
                  <a:pt x="662" y="46"/>
                  <a:pt x="548" y="115"/>
                </a:cubicBezTo>
                <a:cubicBezTo>
                  <a:pt x="480" y="161"/>
                  <a:pt x="388" y="206"/>
                  <a:pt x="320" y="275"/>
                </a:cubicBezTo>
                <a:cubicBezTo>
                  <a:pt x="251" y="320"/>
                  <a:pt x="183" y="389"/>
                  <a:pt x="137" y="457"/>
                </a:cubicBezTo>
                <a:cubicBezTo>
                  <a:pt x="69" y="526"/>
                  <a:pt x="23" y="640"/>
                  <a:pt x="0" y="754"/>
                </a:cubicBezTo>
                <a:cubicBezTo>
                  <a:pt x="0" y="754"/>
                  <a:pt x="0" y="777"/>
                  <a:pt x="0" y="800"/>
                </a:cubicBezTo>
                <a:cubicBezTo>
                  <a:pt x="0" y="845"/>
                  <a:pt x="0" y="914"/>
                  <a:pt x="23" y="959"/>
                </a:cubicBezTo>
                <a:cubicBezTo>
                  <a:pt x="23" y="1051"/>
                  <a:pt x="69" y="1142"/>
                  <a:pt x="137" y="1211"/>
                </a:cubicBezTo>
                <a:cubicBezTo>
                  <a:pt x="183" y="1302"/>
                  <a:pt x="297" y="1348"/>
                  <a:pt x="388" y="1393"/>
                </a:cubicBezTo>
                <a:cubicBezTo>
                  <a:pt x="457" y="1439"/>
                  <a:pt x="548" y="1439"/>
                  <a:pt x="639" y="1462"/>
                </a:cubicBezTo>
                <a:lnTo>
                  <a:pt x="890" y="1462"/>
                </a:lnTo>
                <a:cubicBezTo>
                  <a:pt x="982" y="1439"/>
                  <a:pt x="1073" y="1393"/>
                  <a:pt x="1164" y="1348"/>
                </a:cubicBezTo>
                <a:cubicBezTo>
                  <a:pt x="1256" y="1325"/>
                  <a:pt x="1324" y="1256"/>
                  <a:pt x="1393" y="1188"/>
                </a:cubicBezTo>
                <a:cubicBezTo>
                  <a:pt x="1461" y="1119"/>
                  <a:pt x="1552" y="1074"/>
                  <a:pt x="1598" y="1005"/>
                </a:cubicBezTo>
                <a:cubicBezTo>
                  <a:pt x="1667" y="891"/>
                  <a:pt x="1735" y="754"/>
                  <a:pt x="1735" y="640"/>
                </a:cubicBezTo>
                <a:cubicBezTo>
                  <a:pt x="1735" y="571"/>
                  <a:pt x="1712" y="526"/>
                  <a:pt x="1689" y="457"/>
                </a:cubicBezTo>
                <a:cubicBezTo>
                  <a:pt x="1667" y="412"/>
                  <a:pt x="1644" y="366"/>
                  <a:pt x="1621" y="320"/>
                </a:cubicBezTo>
                <a:cubicBezTo>
                  <a:pt x="1575" y="252"/>
                  <a:pt x="1507" y="183"/>
                  <a:pt x="1461" y="138"/>
                </a:cubicBezTo>
                <a:cubicBezTo>
                  <a:pt x="1324" y="46"/>
                  <a:pt x="1164" y="1"/>
                  <a:pt x="100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6" name="Google Shape;626;p24"/>
          <p:cNvSpPr/>
          <p:nvPr/>
        </p:nvSpPr>
        <p:spPr>
          <a:xfrm rot="6604755">
            <a:off x="7860921" y="3538583"/>
            <a:ext cx="180031" cy="170262"/>
          </a:xfrm>
          <a:custGeom>
            <a:avLst/>
            <a:gdLst/>
            <a:ahLst/>
            <a:cxnLst/>
            <a:rect l="l" t="t" r="r" b="b"/>
            <a:pathLst>
              <a:path w="6369" h="6894" extrusionOk="0">
                <a:moveTo>
                  <a:pt x="2283" y="0"/>
                </a:moveTo>
                <a:cubicBezTo>
                  <a:pt x="2214" y="0"/>
                  <a:pt x="2146" y="0"/>
                  <a:pt x="2077" y="23"/>
                </a:cubicBezTo>
                <a:cubicBezTo>
                  <a:pt x="1917" y="46"/>
                  <a:pt x="1780" y="91"/>
                  <a:pt x="1575" y="183"/>
                </a:cubicBezTo>
                <a:cubicBezTo>
                  <a:pt x="1438" y="228"/>
                  <a:pt x="1301" y="297"/>
                  <a:pt x="1164" y="388"/>
                </a:cubicBezTo>
                <a:cubicBezTo>
                  <a:pt x="1096" y="434"/>
                  <a:pt x="1004" y="480"/>
                  <a:pt x="936" y="525"/>
                </a:cubicBezTo>
                <a:cubicBezTo>
                  <a:pt x="867" y="594"/>
                  <a:pt x="799" y="639"/>
                  <a:pt x="753" y="708"/>
                </a:cubicBezTo>
                <a:lnTo>
                  <a:pt x="708" y="753"/>
                </a:lnTo>
                <a:cubicBezTo>
                  <a:pt x="594" y="890"/>
                  <a:pt x="502" y="1004"/>
                  <a:pt x="434" y="1119"/>
                </a:cubicBezTo>
                <a:cubicBezTo>
                  <a:pt x="388" y="1164"/>
                  <a:pt x="320" y="1233"/>
                  <a:pt x="297" y="1324"/>
                </a:cubicBezTo>
                <a:cubicBezTo>
                  <a:pt x="274" y="1393"/>
                  <a:pt x="251" y="1438"/>
                  <a:pt x="251" y="1507"/>
                </a:cubicBezTo>
                <a:cubicBezTo>
                  <a:pt x="228" y="1552"/>
                  <a:pt x="206" y="1598"/>
                  <a:pt x="183" y="1621"/>
                </a:cubicBezTo>
                <a:cubicBezTo>
                  <a:pt x="183" y="1666"/>
                  <a:pt x="160" y="1689"/>
                  <a:pt x="160" y="1735"/>
                </a:cubicBezTo>
                <a:cubicBezTo>
                  <a:pt x="137" y="1826"/>
                  <a:pt x="114" y="1918"/>
                  <a:pt x="91" y="1986"/>
                </a:cubicBezTo>
                <a:lnTo>
                  <a:pt x="91" y="2032"/>
                </a:lnTo>
                <a:cubicBezTo>
                  <a:pt x="69" y="2146"/>
                  <a:pt x="23" y="2328"/>
                  <a:pt x="23" y="2511"/>
                </a:cubicBezTo>
                <a:cubicBezTo>
                  <a:pt x="0" y="2671"/>
                  <a:pt x="23" y="2853"/>
                  <a:pt x="69" y="3013"/>
                </a:cubicBezTo>
                <a:lnTo>
                  <a:pt x="91" y="3150"/>
                </a:lnTo>
                <a:cubicBezTo>
                  <a:pt x="91" y="3241"/>
                  <a:pt x="114" y="3333"/>
                  <a:pt x="137" y="3424"/>
                </a:cubicBezTo>
                <a:cubicBezTo>
                  <a:pt x="160" y="3584"/>
                  <a:pt x="206" y="3744"/>
                  <a:pt x="251" y="3903"/>
                </a:cubicBezTo>
                <a:lnTo>
                  <a:pt x="274" y="3926"/>
                </a:lnTo>
                <a:cubicBezTo>
                  <a:pt x="320" y="4086"/>
                  <a:pt x="365" y="4223"/>
                  <a:pt x="434" y="4360"/>
                </a:cubicBezTo>
                <a:cubicBezTo>
                  <a:pt x="548" y="4588"/>
                  <a:pt x="685" y="4793"/>
                  <a:pt x="822" y="4976"/>
                </a:cubicBezTo>
                <a:lnTo>
                  <a:pt x="913" y="5136"/>
                </a:lnTo>
                <a:cubicBezTo>
                  <a:pt x="1050" y="5318"/>
                  <a:pt x="1210" y="5501"/>
                  <a:pt x="1438" y="5684"/>
                </a:cubicBezTo>
                <a:cubicBezTo>
                  <a:pt x="1529" y="5752"/>
                  <a:pt x="1621" y="5843"/>
                  <a:pt x="1735" y="5912"/>
                </a:cubicBezTo>
                <a:cubicBezTo>
                  <a:pt x="1780" y="6026"/>
                  <a:pt x="1849" y="6117"/>
                  <a:pt x="1986" y="6209"/>
                </a:cubicBezTo>
                <a:cubicBezTo>
                  <a:pt x="2077" y="6254"/>
                  <a:pt x="2169" y="6300"/>
                  <a:pt x="2237" y="6368"/>
                </a:cubicBezTo>
                <a:lnTo>
                  <a:pt x="2305" y="6414"/>
                </a:lnTo>
                <a:lnTo>
                  <a:pt x="2351" y="6437"/>
                </a:lnTo>
                <a:cubicBezTo>
                  <a:pt x="2465" y="6505"/>
                  <a:pt x="2579" y="6574"/>
                  <a:pt x="2716" y="6642"/>
                </a:cubicBezTo>
                <a:cubicBezTo>
                  <a:pt x="2808" y="6688"/>
                  <a:pt x="2922" y="6734"/>
                  <a:pt x="3013" y="6779"/>
                </a:cubicBezTo>
                <a:cubicBezTo>
                  <a:pt x="3173" y="6825"/>
                  <a:pt x="3333" y="6848"/>
                  <a:pt x="3492" y="6871"/>
                </a:cubicBezTo>
                <a:cubicBezTo>
                  <a:pt x="3652" y="6871"/>
                  <a:pt x="3789" y="6893"/>
                  <a:pt x="3949" y="6893"/>
                </a:cubicBezTo>
                <a:cubicBezTo>
                  <a:pt x="4109" y="6893"/>
                  <a:pt x="4268" y="6871"/>
                  <a:pt x="4428" y="6871"/>
                </a:cubicBezTo>
                <a:cubicBezTo>
                  <a:pt x="4542" y="6848"/>
                  <a:pt x="4702" y="6825"/>
                  <a:pt x="4862" y="6779"/>
                </a:cubicBezTo>
                <a:cubicBezTo>
                  <a:pt x="4953" y="6756"/>
                  <a:pt x="4999" y="6734"/>
                  <a:pt x="5067" y="6711"/>
                </a:cubicBezTo>
                <a:cubicBezTo>
                  <a:pt x="5113" y="6688"/>
                  <a:pt x="5136" y="6665"/>
                  <a:pt x="5159" y="6665"/>
                </a:cubicBezTo>
                <a:lnTo>
                  <a:pt x="5181" y="6642"/>
                </a:lnTo>
                <a:cubicBezTo>
                  <a:pt x="5250" y="6620"/>
                  <a:pt x="5318" y="6597"/>
                  <a:pt x="5364" y="6551"/>
                </a:cubicBezTo>
                <a:cubicBezTo>
                  <a:pt x="5410" y="6505"/>
                  <a:pt x="5433" y="6437"/>
                  <a:pt x="5455" y="6391"/>
                </a:cubicBezTo>
                <a:cubicBezTo>
                  <a:pt x="5478" y="6391"/>
                  <a:pt x="5501" y="6368"/>
                  <a:pt x="5524" y="6346"/>
                </a:cubicBezTo>
                <a:cubicBezTo>
                  <a:pt x="5661" y="6277"/>
                  <a:pt x="5775" y="6186"/>
                  <a:pt x="5889" y="6049"/>
                </a:cubicBezTo>
                <a:cubicBezTo>
                  <a:pt x="5958" y="5958"/>
                  <a:pt x="6003" y="5866"/>
                  <a:pt x="6049" y="5752"/>
                </a:cubicBezTo>
                <a:cubicBezTo>
                  <a:pt x="6094" y="5638"/>
                  <a:pt x="6163" y="5501"/>
                  <a:pt x="6209" y="5364"/>
                </a:cubicBezTo>
                <a:cubicBezTo>
                  <a:pt x="6254" y="5227"/>
                  <a:pt x="6277" y="5090"/>
                  <a:pt x="6300" y="4953"/>
                </a:cubicBezTo>
                <a:lnTo>
                  <a:pt x="6323" y="4839"/>
                </a:lnTo>
                <a:cubicBezTo>
                  <a:pt x="6346" y="4771"/>
                  <a:pt x="6368" y="4702"/>
                  <a:pt x="6368" y="4634"/>
                </a:cubicBezTo>
                <a:cubicBezTo>
                  <a:pt x="6368" y="4565"/>
                  <a:pt x="6368" y="4474"/>
                  <a:pt x="6368" y="4383"/>
                </a:cubicBezTo>
                <a:lnTo>
                  <a:pt x="6346" y="4337"/>
                </a:lnTo>
                <a:cubicBezTo>
                  <a:pt x="6346" y="4291"/>
                  <a:pt x="6346" y="4223"/>
                  <a:pt x="6346" y="4177"/>
                </a:cubicBezTo>
                <a:cubicBezTo>
                  <a:pt x="6346" y="4086"/>
                  <a:pt x="6323" y="3995"/>
                  <a:pt x="6323" y="3926"/>
                </a:cubicBezTo>
                <a:cubicBezTo>
                  <a:pt x="6323" y="3835"/>
                  <a:pt x="6300" y="3766"/>
                  <a:pt x="6277" y="3698"/>
                </a:cubicBezTo>
                <a:cubicBezTo>
                  <a:pt x="6277" y="3629"/>
                  <a:pt x="6254" y="3561"/>
                  <a:pt x="6254" y="3492"/>
                </a:cubicBezTo>
                <a:cubicBezTo>
                  <a:pt x="6231" y="3447"/>
                  <a:pt x="6231" y="3401"/>
                  <a:pt x="6231" y="3355"/>
                </a:cubicBezTo>
                <a:cubicBezTo>
                  <a:pt x="6231" y="3333"/>
                  <a:pt x="6231" y="3287"/>
                  <a:pt x="6209" y="3264"/>
                </a:cubicBezTo>
                <a:lnTo>
                  <a:pt x="6209" y="3219"/>
                </a:lnTo>
                <a:cubicBezTo>
                  <a:pt x="6186" y="3150"/>
                  <a:pt x="6186" y="3082"/>
                  <a:pt x="6163" y="3013"/>
                </a:cubicBezTo>
                <a:cubicBezTo>
                  <a:pt x="6163" y="2945"/>
                  <a:pt x="6140" y="2876"/>
                  <a:pt x="6117" y="2785"/>
                </a:cubicBezTo>
                <a:cubicBezTo>
                  <a:pt x="6094" y="2716"/>
                  <a:pt x="6072" y="2625"/>
                  <a:pt x="6049" y="2534"/>
                </a:cubicBezTo>
                <a:cubicBezTo>
                  <a:pt x="6003" y="2465"/>
                  <a:pt x="5980" y="2397"/>
                  <a:pt x="5935" y="2328"/>
                </a:cubicBezTo>
                <a:lnTo>
                  <a:pt x="5866" y="2214"/>
                </a:lnTo>
                <a:cubicBezTo>
                  <a:pt x="5775" y="2077"/>
                  <a:pt x="5706" y="1940"/>
                  <a:pt x="5592" y="1803"/>
                </a:cubicBezTo>
                <a:cubicBezTo>
                  <a:pt x="5569" y="1758"/>
                  <a:pt x="5524" y="1689"/>
                  <a:pt x="5478" y="1644"/>
                </a:cubicBezTo>
                <a:lnTo>
                  <a:pt x="5433" y="1598"/>
                </a:lnTo>
                <a:cubicBezTo>
                  <a:pt x="5410" y="1552"/>
                  <a:pt x="5364" y="1529"/>
                  <a:pt x="5341" y="1484"/>
                </a:cubicBezTo>
                <a:cubicBezTo>
                  <a:pt x="5318" y="1461"/>
                  <a:pt x="5273" y="1415"/>
                  <a:pt x="5250" y="1370"/>
                </a:cubicBezTo>
                <a:cubicBezTo>
                  <a:pt x="4908" y="1004"/>
                  <a:pt x="4474" y="753"/>
                  <a:pt x="4177" y="594"/>
                </a:cubicBezTo>
                <a:lnTo>
                  <a:pt x="4177" y="594"/>
                </a:lnTo>
                <a:lnTo>
                  <a:pt x="4223" y="639"/>
                </a:lnTo>
                <a:lnTo>
                  <a:pt x="4154" y="594"/>
                </a:lnTo>
                <a:lnTo>
                  <a:pt x="3926" y="457"/>
                </a:lnTo>
                <a:cubicBezTo>
                  <a:pt x="3812" y="388"/>
                  <a:pt x="3675" y="320"/>
                  <a:pt x="3538" y="274"/>
                </a:cubicBezTo>
                <a:cubicBezTo>
                  <a:pt x="3401" y="206"/>
                  <a:pt x="3264" y="160"/>
                  <a:pt x="3127" y="114"/>
                </a:cubicBezTo>
                <a:cubicBezTo>
                  <a:pt x="2945" y="69"/>
                  <a:pt x="2762" y="23"/>
                  <a:pt x="2602" y="23"/>
                </a:cubicBezTo>
                <a:cubicBezTo>
                  <a:pt x="2534" y="0"/>
                  <a:pt x="2465" y="0"/>
                  <a:pt x="2374"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7" name="Google Shape;627;p24"/>
          <p:cNvSpPr/>
          <p:nvPr/>
        </p:nvSpPr>
        <p:spPr>
          <a:xfrm rot="6604857">
            <a:off x="8315739" y="2552185"/>
            <a:ext cx="49069"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8" name="Google Shape;628;p24"/>
          <p:cNvSpPr/>
          <p:nvPr/>
        </p:nvSpPr>
        <p:spPr>
          <a:xfrm rot="6604755">
            <a:off x="7900826" y="3616332"/>
            <a:ext cx="45849" cy="44331"/>
          </a:xfrm>
          <a:custGeom>
            <a:avLst/>
            <a:gdLst/>
            <a:ahLst/>
            <a:cxnLst/>
            <a:rect l="l" t="t" r="r" b="b"/>
            <a:pathLst>
              <a:path w="1622" h="1795" extrusionOk="0">
                <a:moveTo>
                  <a:pt x="229" y="0"/>
                </a:moveTo>
                <a:cubicBezTo>
                  <a:pt x="206" y="0"/>
                  <a:pt x="160" y="23"/>
                  <a:pt x="138" y="23"/>
                </a:cubicBezTo>
                <a:cubicBezTo>
                  <a:pt x="46" y="69"/>
                  <a:pt x="1" y="183"/>
                  <a:pt x="46" y="297"/>
                </a:cubicBezTo>
                <a:cubicBezTo>
                  <a:pt x="92" y="434"/>
                  <a:pt x="160" y="571"/>
                  <a:pt x="229" y="708"/>
                </a:cubicBezTo>
                <a:cubicBezTo>
                  <a:pt x="320" y="891"/>
                  <a:pt x="412" y="1050"/>
                  <a:pt x="548" y="1210"/>
                </a:cubicBezTo>
                <a:cubicBezTo>
                  <a:pt x="640" y="1324"/>
                  <a:pt x="754" y="1415"/>
                  <a:pt x="868" y="1530"/>
                </a:cubicBezTo>
                <a:cubicBezTo>
                  <a:pt x="982" y="1621"/>
                  <a:pt x="1142" y="1712"/>
                  <a:pt x="1302" y="1781"/>
                </a:cubicBezTo>
                <a:cubicBezTo>
                  <a:pt x="1326" y="1790"/>
                  <a:pt x="1350" y="1795"/>
                  <a:pt x="1374" y="1795"/>
                </a:cubicBezTo>
                <a:cubicBezTo>
                  <a:pt x="1461" y="1795"/>
                  <a:pt x="1540" y="1733"/>
                  <a:pt x="1576" y="1644"/>
                </a:cubicBezTo>
                <a:cubicBezTo>
                  <a:pt x="1621" y="1530"/>
                  <a:pt x="1576" y="1415"/>
                  <a:pt x="1461" y="1370"/>
                </a:cubicBezTo>
                <a:cubicBezTo>
                  <a:pt x="1416" y="1347"/>
                  <a:pt x="1347" y="1324"/>
                  <a:pt x="1302" y="1301"/>
                </a:cubicBezTo>
                <a:cubicBezTo>
                  <a:pt x="1188" y="1233"/>
                  <a:pt x="1051" y="1142"/>
                  <a:pt x="959" y="1027"/>
                </a:cubicBezTo>
                <a:cubicBezTo>
                  <a:pt x="845" y="936"/>
                  <a:pt x="754" y="822"/>
                  <a:pt x="663" y="685"/>
                </a:cubicBezTo>
                <a:cubicBezTo>
                  <a:pt x="571" y="525"/>
                  <a:pt x="480" y="320"/>
                  <a:pt x="412" y="114"/>
                </a:cubicBezTo>
                <a:cubicBezTo>
                  <a:pt x="366" y="46"/>
                  <a:pt x="297" y="0"/>
                  <a:pt x="229" y="0"/>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29" name="Google Shape;629;p24"/>
          <p:cNvSpPr/>
          <p:nvPr/>
        </p:nvSpPr>
        <p:spPr>
          <a:xfrm rot="6604755">
            <a:off x="7921495" y="3539551"/>
            <a:ext cx="72306" cy="117583"/>
          </a:xfrm>
          <a:custGeom>
            <a:avLst/>
            <a:gdLst/>
            <a:ahLst/>
            <a:cxnLst/>
            <a:rect l="l" t="t" r="r" b="b"/>
            <a:pathLst>
              <a:path w="2558" h="4761" extrusionOk="0">
                <a:moveTo>
                  <a:pt x="571" y="0"/>
                </a:moveTo>
                <a:cubicBezTo>
                  <a:pt x="480" y="0"/>
                  <a:pt x="366" y="23"/>
                  <a:pt x="297" y="92"/>
                </a:cubicBezTo>
                <a:cubicBezTo>
                  <a:pt x="183" y="183"/>
                  <a:pt x="160" y="274"/>
                  <a:pt x="138" y="388"/>
                </a:cubicBezTo>
                <a:cubicBezTo>
                  <a:pt x="92" y="594"/>
                  <a:pt x="46" y="776"/>
                  <a:pt x="23" y="982"/>
                </a:cubicBezTo>
                <a:cubicBezTo>
                  <a:pt x="1" y="1187"/>
                  <a:pt x="23" y="1393"/>
                  <a:pt x="46" y="1598"/>
                </a:cubicBezTo>
                <a:cubicBezTo>
                  <a:pt x="46" y="1781"/>
                  <a:pt x="69" y="1963"/>
                  <a:pt x="92" y="2146"/>
                </a:cubicBezTo>
                <a:cubicBezTo>
                  <a:pt x="138" y="2351"/>
                  <a:pt x="206" y="2580"/>
                  <a:pt x="275" y="2785"/>
                </a:cubicBezTo>
                <a:cubicBezTo>
                  <a:pt x="389" y="3173"/>
                  <a:pt x="594" y="3515"/>
                  <a:pt x="799" y="3858"/>
                </a:cubicBezTo>
                <a:cubicBezTo>
                  <a:pt x="914" y="4040"/>
                  <a:pt x="1051" y="4200"/>
                  <a:pt x="1210" y="4360"/>
                </a:cubicBezTo>
                <a:cubicBezTo>
                  <a:pt x="1393" y="4520"/>
                  <a:pt x="1576" y="4611"/>
                  <a:pt x="1804" y="4725"/>
                </a:cubicBezTo>
                <a:cubicBezTo>
                  <a:pt x="1859" y="4750"/>
                  <a:pt x="1919" y="4761"/>
                  <a:pt x="1979" y="4761"/>
                </a:cubicBezTo>
                <a:cubicBezTo>
                  <a:pt x="2145" y="4761"/>
                  <a:pt x="2314" y="4676"/>
                  <a:pt x="2397" y="4542"/>
                </a:cubicBezTo>
                <a:cubicBezTo>
                  <a:pt x="2557" y="4337"/>
                  <a:pt x="2534" y="3972"/>
                  <a:pt x="2283" y="3835"/>
                </a:cubicBezTo>
                <a:cubicBezTo>
                  <a:pt x="2123" y="3721"/>
                  <a:pt x="1986" y="3607"/>
                  <a:pt x="1849" y="3493"/>
                </a:cubicBezTo>
                <a:cubicBezTo>
                  <a:pt x="1690" y="3310"/>
                  <a:pt x="1553" y="3127"/>
                  <a:pt x="1439" y="2945"/>
                </a:cubicBezTo>
                <a:cubicBezTo>
                  <a:pt x="1279" y="2694"/>
                  <a:pt x="1165" y="2420"/>
                  <a:pt x="1096" y="2169"/>
                </a:cubicBezTo>
                <a:cubicBezTo>
                  <a:pt x="1005" y="1826"/>
                  <a:pt x="959" y="1484"/>
                  <a:pt x="936" y="1164"/>
                </a:cubicBezTo>
                <a:cubicBezTo>
                  <a:pt x="936" y="936"/>
                  <a:pt x="982" y="708"/>
                  <a:pt x="1028" y="502"/>
                </a:cubicBezTo>
                <a:cubicBezTo>
                  <a:pt x="1073" y="388"/>
                  <a:pt x="1005" y="251"/>
                  <a:pt x="936" y="160"/>
                </a:cubicBezTo>
                <a:cubicBezTo>
                  <a:pt x="868" y="69"/>
                  <a:pt x="754" y="0"/>
                  <a:pt x="640" y="0"/>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0" name="Google Shape;630;p24"/>
          <p:cNvSpPr/>
          <p:nvPr/>
        </p:nvSpPr>
        <p:spPr>
          <a:xfrm rot="6604755">
            <a:off x="8069001" y="3406093"/>
            <a:ext cx="101987" cy="85526"/>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1" name="Google Shape;631;p24"/>
          <p:cNvSpPr/>
          <p:nvPr/>
        </p:nvSpPr>
        <p:spPr>
          <a:xfrm rot="6604755">
            <a:off x="8064060" y="3400754"/>
            <a:ext cx="111654" cy="96788"/>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2" name="Google Shape;632;p24"/>
          <p:cNvSpPr/>
          <p:nvPr/>
        </p:nvSpPr>
        <p:spPr>
          <a:xfrm rot="6604755">
            <a:off x="7854926" y="3535636"/>
            <a:ext cx="190377" cy="179647"/>
          </a:xfrm>
          <a:custGeom>
            <a:avLst/>
            <a:gdLst/>
            <a:ahLst/>
            <a:cxnLst/>
            <a:rect l="l" t="t" r="r" b="b"/>
            <a:pathLst>
              <a:path w="6735" h="7274" extrusionOk="0">
                <a:moveTo>
                  <a:pt x="1759" y="492"/>
                </a:moveTo>
                <a:cubicBezTo>
                  <a:pt x="1751" y="495"/>
                  <a:pt x="1743" y="499"/>
                  <a:pt x="1736" y="503"/>
                </a:cubicBezTo>
                <a:lnTo>
                  <a:pt x="1759" y="503"/>
                </a:lnTo>
                <a:cubicBezTo>
                  <a:pt x="1759" y="498"/>
                  <a:pt x="1759" y="495"/>
                  <a:pt x="1759" y="492"/>
                </a:cubicBezTo>
                <a:close/>
                <a:moveTo>
                  <a:pt x="2051" y="6210"/>
                </a:moveTo>
                <a:cubicBezTo>
                  <a:pt x="2060" y="6217"/>
                  <a:pt x="2069" y="6225"/>
                  <a:pt x="2078" y="6232"/>
                </a:cubicBezTo>
                <a:cubicBezTo>
                  <a:pt x="2064" y="6217"/>
                  <a:pt x="2058" y="6212"/>
                  <a:pt x="2051" y="6210"/>
                </a:cubicBezTo>
                <a:close/>
                <a:moveTo>
                  <a:pt x="4452" y="6917"/>
                </a:moveTo>
                <a:lnTo>
                  <a:pt x="4452" y="6917"/>
                </a:lnTo>
                <a:cubicBezTo>
                  <a:pt x="4452" y="6917"/>
                  <a:pt x="4447" y="6917"/>
                  <a:pt x="4440" y="6919"/>
                </a:cubicBezTo>
                <a:lnTo>
                  <a:pt x="4440" y="6919"/>
                </a:lnTo>
                <a:cubicBezTo>
                  <a:pt x="4444" y="6918"/>
                  <a:pt x="4448" y="6917"/>
                  <a:pt x="4452" y="6917"/>
                </a:cubicBezTo>
                <a:close/>
                <a:moveTo>
                  <a:pt x="2623" y="317"/>
                </a:moveTo>
                <a:cubicBezTo>
                  <a:pt x="2766" y="317"/>
                  <a:pt x="2905" y="330"/>
                  <a:pt x="3037" y="343"/>
                </a:cubicBezTo>
                <a:cubicBezTo>
                  <a:pt x="3311" y="389"/>
                  <a:pt x="3585" y="457"/>
                  <a:pt x="3836" y="571"/>
                </a:cubicBezTo>
                <a:cubicBezTo>
                  <a:pt x="4132" y="685"/>
                  <a:pt x="4429" y="868"/>
                  <a:pt x="4703" y="1073"/>
                </a:cubicBezTo>
                <a:cubicBezTo>
                  <a:pt x="4977" y="1302"/>
                  <a:pt x="5251" y="1553"/>
                  <a:pt x="5479" y="1849"/>
                </a:cubicBezTo>
                <a:cubicBezTo>
                  <a:pt x="5479" y="1849"/>
                  <a:pt x="5479" y="1849"/>
                  <a:pt x="5479" y="1849"/>
                </a:cubicBezTo>
                <a:lnTo>
                  <a:pt x="5479" y="1849"/>
                </a:lnTo>
                <a:cubicBezTo>
                  <a:pt x="5479" y="1865"/>
                  <a:pt x="5489" y="1870"/>
                  <a:pt x="5496" y="1871"/>
                </a:cubicBezTo>
                <a:lnTo>
                  <a:pt x="5496" y="1871"/>
                </a:lnTo>
                <a:cubicBezTo>
                  <a:pt x="5490" y="1864"/>
                  <a:pt x="5485" y="1857"/>
                  <a:pt x="5479" y="1849"/>
                </a:cubicBezTo>
                <a:lnTo>
                  <a:pt x="5479" y="1849"/>
                </a:lnTo>
                <a:lnTo>
                  <a:pt x="5502" y="1872"/>
                </a:lnTo>
                <a:cubicBezTo>
                  <a:pt x="5502" y="1872"/>
                  <a:pt x="5499" y="1872"/>
                  <a:pt x="5496" y="1871"/>
                </a:cubicBezTo>
                <a:lnTo>
                  <a:pt x="5496" y="1871"/>
                </a:lnTo>
                <a:cubicBezTo>
                  <a:pt x="5717" y="2163"/>
                  <a:pt x="5917" y="2498"/>
                  <a:pt x="6073" y="2854"/>
                </a:cubicBezTo>
                <a:cubicBezTo>
                  <a:pt x="6209" y="3196"/>
                  <a:pt x="6301" y="3538"/>
                  <a:pt x="6369" y="3904"/>
                </a:cubicBezTo>
                <a:cubicBezTo>
                  <a:pt x="6392" y="4200"/>
                  <a:pt x="6415" y="4497"/>
                  <a:pt x="6369" y="4794"/>
                </a:cubicBezTo>
                <a:cubicBezTo>
                  <a:pt x="6324" y="5068"/>
                  <a:pt x="6278" y="5319"/>
                  <a:pt x="6164" y="5570"/>
                </a:cubicBezTo>
                <a:cubicBezTo>
                  <a:pt x="6073" y="5775"/>
                  <a:pt x="5981" y="5935"/>
                  <a:pt x="5867" y="6095"/>
                </a:cubicBezTo>
                <a:cubicBezTo>
                  <a:pt x="5730" y="6255"/>
                  <a:pt x="5616" y="6392"/>
                  <a:pt x="5456" y="6506"/>
                </a:cubicBezTo>
                <a:cubicBezTo>
                  <a:pt x="5296" y="6620"/>
                  <a:pt x="5160" y="6688"/>
                  <a:pt x="4977" y="6780"/>
                </a:cubicBezTo>
                <a:cubicBezTo>
                  <a:pt x="4794" y="6848"/>
                  <a:pt x="4612" y="6894"/>
                  <a:pt x="4406" y="6939"/>
                </a:cubicBezTo>
                <a:cubicBezTo>
                  <a:pt x="4419" y="6927"/>
                  <a:pt x="4431" y="6921"/>
                  <a:pt x="4440" y="6919"/>
                </a:cubicBezTo>
                <a:lnTo>
                  <a:pt x="4440" y="6919"/>
                </a:lnTo>
                <a:cubicBezTo>
                  <a:pt x="4318" y="6940"/>
                  <a:pt x="4197" y="6951"/>
                  <a:pt x="4072" y="6951"/>
                </a:cubicBezTo>
                <a:cubicBezTo>
                  <a:pt x="3944" y="6951"/>
                  <a:pt x="3813" y="6939"/>
                  <a:pt x="3676" y="6917"/>
                </a:cubicBezTo>
                <a:cubicBezTo>
                  <a:pt x="3402" y="6871"/>
                  <a:pt x="3128" y="6803"/>
                  <a:pt x="2877" y="6688"/>
                </a:cubicBezTo>
                <a:cubicBezTo>
                  <a:pt x="2580" y="6551"/>
                  <a:pt x="2306" y="6392"/>
                  <a:pt x="2032" y="6209"/>
                </a:cubicBezTo>
                <a:cubicBezTo>
                  <a:pt x="2041" y="6209"/>
                  <a:pt x="2046" y="6209"/>
                  <a:pt x="2051" y="6210"/>
                </a:cubicBezTo>
                <a:lnTo>
                  <a:pt x="2051" y="6210"/>
                </a:lnTo>
                <a:cubicBezTo>
                  <a:pt x="1743" y="5965"/>
                  <a:pt x="1478" y="5698"/>
                  <a:pt x="1256" y="5410"/>
                </a:cubicBezTo>
                <a:cubicBezTo>
                  <a:pt x="1005" y="5091"/>
                  <a:pt x="823" y="4771"/>
                  <a:pt x="663" y="4406"/>
                </a:cubicBezTo>
                <a:cubicBezTo>
                  <a:pt x="617" y="4292"/>
                  <a:pt x="572" y="4155"/>
                  <a:pt x="526" y="4041"/>
                </a:cubicBezTo>
                <a:cubicBezTo>
                  <a:pt x="526" y="4018"/>
                  <a:pt x="503" y="3995"/>
                  <a:pt x="503" y="3972"/>
                </a:cubicBezTo>
                <a:cubicBezTo>
                  <a:pt x="503" y="3949"/>
                  <a:pt x="503" y="3927"/>
                  <a:pt x="480" y="3904"/>
                </a:cubicBezTo>
                <a:cubicBezTo>
                  <a:pt x="435" y="3721"/>
                  <a:pt x="389" y="3516"/>
                  <a:pt x="366" y="3333"/>
                </a:cubicBezTo>
                <a:cubicBezTo>
                  <a:pt x="366" y="3265"/>
                  <a:pt x="343" y="3219"/>
                  <a:pt x="343" y="3150"/>
                </a:cubicBezTo>
                <a:cubicBezTo>
                  <a:pt x="343" y="2899"/>
                  <a:pt x="343" y="2648"/>
                  <a:pt x="366" y="2397"/>
                </a:cubicBezTo>
                <a:cubicBezTo>
                  <a:pt x="366" y="2352"/>
                  <a:pt x="389" y="2306"/>
                  <a:pt x="389" y="2260"/>
                </a:cubicBezTo>
                <a:cubicBezTo>
                  <a:pt x="389" y="2260"/>
                  <a:pt x="389" y="2260"/>
                  <a:pt x="389" y="2237"/>
                </a:cubicBezTo>
                <a:cubicBezTo>
                  <a:pt x="389" y="2237"/>
                  <a:pt x="412" y="2237"/>
                  <a:pt x="412" y="2215"/>
                </a:cubicBezTo>
                <a:cubicBezTo>
                  <a:pt x="412" y="2215"/>
                  <a:pt x="412" y="2192"/>
                  <a:pt x="412" y="2192"/>
                </a:cubicBezTo>
                <a:cubicBezTo>
                  <a:pt x="412" y="2192"/>
                  <a:pt x="412" y="2192"/>
                  <a:pt x="412" y="2169"/>
                </a:cubicBezTo>
                <a:cubicBezTo>
                  <a:pt x="458" y="2009"/>
                  <a:pt x="503" y="1849"/>
                  <a:pt x="572" y="1690"/>
                </a:cubicBezTo>
                <a:cubicBezTo>
                  <a:pt x="594" y="1621"/>
                  <a:pt x="617" y="1576"/>
                  <a:pt x="640" y="1530"/>
                </a:cubicBezTo>
                <a:cubicBezTo>
                  <a:pt x="640" y="1507"/>
                  <a:pt x="663" y="1507"/>
                  <a:pt x="663" y="1507"/>
                </a:cubicBezTo>
                <a:cubicBezTo>
                  <a:pt x="663" y="1484"/>
                  <a:pt x="663" y="1484"/>
                  <a:pt x="663" y="1484"/>
                </a:cubicBezTo>
                <a:cubicBezTo>
                  <a:pt x="663" y="1484"/>
                  <a:pt x="663" y="1484"/>
                  <a:pt x="686" y="1461"/>
                </a:cubicBezTo>
                <a:cubicBezTo>
                  <a:pt x="686" y="1439"/>
                  <a:pt x="686" y="1439"/>
                  <a:pt x="686" y="1439"/>
                </a:cubicBezTo>
                <a:cubicBezTo>
                  <a:pt x="709" y="1439"/>
                  <a:pt x="709" y="1416"/>
                  <a:pt x="709" y="1416"/>
                </a:cubicBezTo>
                <a:cubicBezTo>
                  <a:pt x="709" y="1416"/>
                  <a:pt x="709" y="1416"/>
                  <a:pt x="709" y="1393"/>
                </a:cubicBezTo>
                <a:cubicBezTo>
                  <a:pt x="709" y="1393"/>
                  <a:pt x="731" y="1393"/>
                  <a:pt x="731" y="1370"/>
                </a:cubicBezTo>
                <a:cubicBezTo>
                  <a:pt x="731" y="1370"/>
                  <a:pt x="754" y="1347"/>
                  <a:pt x="754" y="1347"/>
                </a:cubicBezTo>
                <a:cubicBezTo>
                  <a:pt x="800" y="1279"/>
                  <a:pt x="823" y="1233"/>
                  <a:pt x="868" y="1165"/>
                </a:cubicBezTo>
                <a:cubicBezTo>
                  <a:pt x="982" y="1028"/>
                  <a:pt x="1119" y="891"/>
                  <a:pt x="1256" y="777"/>
                </a:cubicBezTo>
                <a:cubicBezTo>
                  <a:pt x="1302" y="754"/>
                  <a:pt x="1325" y="731"/>
                  <a:pt x="1348" y="708"/>
                </a:cubicBezTo>
                <a:cubicBezTo>
                  <a:pt x="1485" y="617"/>
                  <a:pt x="1599" y="548"/>
                  <a:pt x="1736" y="503"/>
                </a:cubicBezTo>
                <a:cubicBezTo>
                  <a:pt x="1759" y="480"/>
                  <a:pt x="1759" y="480"/>
                  <a:pt x="1759" y="480"/>
                </a:cubicBezTo>
                <a:cubicBezTo>
                  <a:pt x="1759" y="480"/>
                  <a:pt x="1759" y="480"/>
                  <a:pt x="1759" y="492"/>
                </a:cubicBezTo>
                <a:lnTo>
                  <a:pt x="1759" y="492"/>
                </a:lnTo>
                <a:cubicBezTo>
                  <a:pt x="1890" y="429"/>
                  <a:pt x="2041" y="387"/>
                  <a:pt x="2192" y="366"/>
                </a:cubicBezTo>
                <a:cubicBezTo>
                  <a:pt x="2192" y="366"/>
                  <a:pt x="2215" y="366"/>
                  <a:pt x="2215" y="343"/>
                </a:cubicBezTo>
                <a:lnTo>
                  <a:pt x="2306" y="343"/>
                </a:lnTo>
                <a:cubicBezTo>
                  <a:pt x="2412" y="324"/>
                  <a:pt x="2519" y="317"/>
                  <a:pt x="2623" y="317"/>
                </a:cubicBezTo>
                <a:close/>
                <a:moveTo>
                  <a:pt x="2329" y="1"/>
                </a:moveTo>
                <a:cubicBezTo>
                  <a:pt x="2238" y="23"/>
                  <a:pt x="2147" y="46"/>
                  <a:pt x="2055" y="46"/>
                </a:cubicBezTo>
                <a:cubicBezTo>
                  <a:pt x="1941" y="69"/>
                  <a:pt x="1827" y="115"/>
                  <a:pt x="1736" y="160"/>
                </a:cubicBezTo>
                <a:cubicBezTo>
                  <a:pt x="1622" y="183"/>
                  <a:pt x="1507" y="252"/>
                  <a:pt x="1393" y="297"/>
                </a:cubicBezTo>
                <a:cubicBezTo>
                  <a:pt x="1211" y="411"/>
                  <a:pt x="1051" y="526"/>
                  <a:pt x="891" y="663"/>
                </a:cubicBezTo>
                <a:cubicBezTo>
                  <a:pt x="709" y="822"/>
                  <a:pt x="572" y="1028"/>
                  <a:pt x="435" y="1210"/>
                </a:cubicBezTo>
                <a:cubicBezTo>
                  <a:pt x="435" y="1210"/>
                  <a:pt x="435" y="1233"/>
                  <a:pt x="435" y="1233"/>
                </a:cubicBezTo>
                <a:cubicBezTo>
                  <a:pt x="435" y="1233"/>
                  <a:pt x="435" y="1233"/>
                  <a:pt x="412" y="1256"/>
                </a:cubicBezTo>
                <a:cubicBezTo>
                  <a:pt x="321" y="1439"/>
                  <a:pt x="229" y="1621"/>
                  <a:pt x="184" y="1804"/>
                </a:cubicBezTo>
                <a:cubicBezTo>
                  <a:pt x="184" y="1804"/>
                  <a:pt x="161" y="1827"/>
                  <a:pt x="161" y="1849"/>
                </a:cubicBezTo>
                <a:cubicBezTo>
                  <a:pt x="138" y="1918"/>
                  <a:pt x="115" y="1964"/>
                  <a:pt x="115" y="2032"/>
                </a:cubicBezTo>
                <a:cubicBezTo>
                  <a:pt x="69" y="2215"/>
                  <a:pt x="47" y="2374"/>
                  <a:pt x="24" y="2557"/>
                </a:cubicBezTo>
                <a:cubicBezTo>
                  <a:pt x="1" y="2762"/>
                  <a:pt x="1" y="2968"/>
                  <a:pt x="24" y="3173"/>
                </a:cubicBezTo>
                <a:cubicBezTo>
                  <a:pt x="47" y="3402"/>
                  <a:pt x="92" y="3630"/>
                  <a:pt x="138" y="3858"/>
                </a:cubicBezTo>
                <a:cubicBezTo>
                  <a:pt x="161" y="3949"/>
                  <a:pt x="184" y="4063"/>
                  <a:pt x="229" y="4155"/>
                </a:cubicBezTo>
                <a:cubicBezTo>
                  <a:pt x="298" y="4383"/>
                  <a:pt x="389" y="4588"/>
                  <a:pt x="480" y="4794"/>
                </a:cubicBezTo>
                <a:cubicBezTo>
                  <a:pt x="594" y="5045"/>
                  <a:pt x="754" y="5273"/>
                  <a:pt x="914" y="5501"/>
                </a:cubicBezTo>
                <a:cubicBezTo>
                  <a:pt x="914" y="5501"/>
                  <a:pt x="914" y="5524"/>
                  <a:pt x="937" y="5524"/>
                </a:cubicBezTo>
                <a:cubicBezTo>
                  <a:pt x="1097" y="5753"/>
                  <a:pt x="1279" y="5958"/>
                  <a:pt x="1485" y="6141"/>
                </a:cubicBezTo>
                <a:cubicBezTo>
                  <a:pt x="1485" y="6163"/>
                  <a:pt x="1507" y="6186"/>
                  <a:pt x="1530" y="6209"/>
                </a:cubicBezTo>
                <a:lnTo>
                  <a:pt x="1553" y="6209"/>
                </a:lnTo>
                <a:cubicBezTo>
                  <a:pt x="1622" y="6278"/>
                  <a:pt x="1713" y="6346"/>
                  <a:pt x="1804" y="6414"/>
                </a:cubicBezTo>
                <a:cubicBezTo>
                  <a:pt x="2169" y="6711"/>
                  <a:pt x="2603" y="6962"/>
                  <a:pt x="3060" y="7099"/>
                </a:cubicBezTo>
                <a:cubicBezTo>
                  <a:pt x="3265" y="7191"/>
                  <a:pt x="3493" y="7236"/>
                  <a:pt x="3722" y="7259"/>
                </a:cubicBezTo>
                <a:cubicBezTo>
                  <a:pt x="3826" y="7268"/>
                  <a:pt x="3933" y="7274"/>
                  <a:pt x="4042" y="7274"/>
                </a:cubicBezTo>
                <a:cubicBezTo>
                  <a:pt x="4196" y="7274"/>
                  <a:pt x="4351" y="7263"/>
                  <a:pt x="4498" y="7236"/>
                </a:cubicBezTo>
                <a:cubicBezTo>
                  <a:pt x="4726" y="7213"/>
                  <a:pt x="4931" y="7145"/>
                  <a:pt x="5137" y="7054"/>
                </a:cubicBezTo>
                <a:cubicBezTo>
                  <a:pt x="5251" y="7008"/>
                  <a:pt x="5342" y="6962"/>
                  <a:pt x="5433" y="6894"/>
                </a:cubicBezTo>
                <a:cubicBezTo>
                  <a:pt x="5548" y="6848"/>
                  <a:pt x="5662" y="6757"/>
                  <a:pt x="5753" y="6688"/>
                </a:cubicBezTo>
                <a:cubicBezTo>
                  <a:pt x="5913" y="6551"/>
                  <a:pt x="6050" y="6369"/>
                  <a:pt x="6187" y="6209"/>
                </a:cubicBezTo>
                <a:cubicBezTo>
                  <a:pt x="6324" y="6004"/>
                  <a:pt x="6438" y="5798"/>
                  <a:pt x="6529" y="5570"/>
                </a:cubicBezTo>
                <a:cubicBezTo>
                  <a:pt x="6598" y="5342"/>
                  <a:pt x="6666" y="5113"/>
                  <a:pt x="6689" y="4885"/>
                </a:cubicBezTo>
                <a:cubicBezTo>
                  <a:pt x="6712" y="4634"/>
                  <a:pt x="6734" y="4360"/>
                  <a:pt x="6712" y="4109"/>
                </a:cubicBezTo>
                <a:cubicBezTo>
                  <a:pt x="6666" y="3630"/>
                  <a:pt x="6552" y="3173"/>
                  <a:pt x="6369" y="2740"/>
                </a:cubicBezTo>
                <a:cubicBezTo>
                  <a:pt x="6278" y="2534"/>
                  <a:pt x="6187" y="2329"/>
                  <a:pt x="6073" y="2123"/>
                </a:cubicBezTo>
                <a:cubicBezTo>
                  <a:pt x="5936" y="1941"/>
                  <a:pt x="5799" y="1735"/>
                  <a:pt x="5662" y="1553"/>
                </a:cubicBezTo>
                <a:cubicBezTo>
                  <a:pt x="5365" y="1187"/>
                  <a:pt x="5000" y="845"/>
                  <a:pt x="4589" y="594"/>
                </a:cubicBezTo>
                <a:cubicBezTo>
                  <a:pt x="4178" y="320"/>
                  <a:pt x="3699" y="138"/>
                  <a:pt x="3219" y="46"/>
                </a:cubicBezTo>
                <a:cubicBezTo>
                  <a:pt x="3060" y="1"/>
                  <a:pt x="2900" y="1"/>
                  <a:pt x="2740"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3" name="Google Shape;633;p24"/>
          <p:cNvSpPr/>
          <p:nvPr/>
        </p:nvSpPr>
        <p:spPr>
          <a:xfrm rot="6604857">
            <a:off x="8189246" y="3176799"/>
            <a:ext cx="58115" cy="50751"/>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4" name="Google Shape;634;p24"/>
          <p:cNvSpPr/>
          <p:nvPr/>
        </p:nvSpPr>
        <p:spPr>
          <a:xfrm rot="6604755">
            <a:off x="7949423" y="3370177"/>
            <a:ext cx="62611" cy="49370"/>
          </a:xfrm>
          <a:custGeom>
            <a:avLst/>
            <a:gdLst/>
            <a:ahLst/>
            <a:cxnLst/>
            <a:rect l="l" t="t" r="r" b="b"/>
            <a:pathLst>
              <a:path w="2215" h="1999" extrusionOk="0">
                <a:moveTo>
                  <a:pt x="1438" y="320"/>
                </a:moveTo>
                <a:cubicBezTo>
                  <a:pt x="1484" y="343"/>
                  <a:pt x="1552" y="343"/>
                  <a:pt x="1598" y="366"/>
                </a:cubicBezTo>
                <a:cubicBezTo>
                  <a:pt x="1621" y="389"/>
                  <a:pt x="1666" y="412"/>
                  <a:pt x="1712" y="434"/>
                </a:cubicBezTo>
                <a:cubicBezTo>
                  <a:pt x="1735" y="457"/>
                  <a:pt x="1758" y="480"/>
                  <a:pt x="1758" y="503"/>
                </a:cubicBezTo>
                <a:cubicBezTo>
                  <a:pt x="1803" y="526"/>
                  <a:pt x="1826" y="571"/>
                  <a:pt x="1826" y="617"/>
                </a:cubicBezTo>
                <a:cubicBezTo>
                  <a:pt x="1849" y="663"/>
                  <a:pt x="1849" y="686"/>
                  <a:pt x="1872" y="731"/>
                </a:cubicBezTo>
                <a:cubicBezTo>
                  <a:pt x="1872" y="777"/>
                  <a:pt x="1872" y="822"/>
                  <a:pt x="1872" y="891"/>
                </a:cubicBezTo>
                <a:cubicBezTo>
                  <a:pt x="1849" y="937"/>
                  <a:pt x="1826" y="982"/>
                  <a:pt x="1826" y="1051"/>
                </a:cubicBezTo>
                <a:cubicBezTo>
                  <a:pt x="1781" y="1119"/>
                  <a:pt x="1735" y="1188"/>
                  <a:pt x="1689" y="1256"/>
                </a:cubicBezTo>
                <a:cubicBezTo>
                  <a:pt x="1621" y="1325"/>
                  <a:pt x="1575" y="1393"/>
                  <a:pt x="1507" y="1439"/>
                </a:cubicBezTo>
                <a:cubicBezTo>
                  <a:pt x="1415" y="1507"/>
                  <a:pt x="1347" y="1553"/>
                  <a:pt x="1256" y="1599"/>
                </a:cubicBezTo>
                <a:cubicBezTo>
                  <a:pt x="1164" y="1621"/>
                  <a:pt x="1096" y="1644"/>
                  <a:pt x="1005" y="1667"/>
                </a:cubicBezTo>
                <a:lnTo>
                  <a:pt x="776" y="1667"/>
                </a:lnTo>
                <a:cubicBezTo>
                  <a:pt x="731" y="1667"/>
                  <a:pt x="662" y="1644"/>
                  <a:pt x="616" y="1621"/>
                </a:cubicBezTo>
                <a:cubicBezTo>
                  <a:pt x="594" y="1599"/>
                  <a:pt x="548" y="1599"/>
                  <a:pt x="525" y="1576"/>
                </a:cubicBezTo>
                <a:cubicBezTo>
                  <a:pt x="480" y="1553"/>
                  <a:pt x="457" y="1507"/>
                  <a:pt x="434" y="1484"/>
                </a:cubicBezTo>
                <a:cubicBezTo>
                  <a:pt x="411" y="1462"/>
                  <a:pt x="388" y="1416"/>
                  <a:pt x="365" y="1393"/>
                </a:cubicBezTo>
                <a:cubicBezTo>
                  <a:pt x="365" y="1347"/>
                  <a:pt x="343" y="1302"/>
                  <a:pt x="343" y="1256"/>
                </a:cubicBezTo>
                <a:cubicBezTo>
                  <a:pt x="343" y="1210"/>
                  <a:pt x="343" y="1165"/>
                  <a:pt x="343" y="1142"/>
                </a:cubicBezTo>
                <a:cubicBezTo>
                  <a:pt x="365" y="1074"/>
                  <a:pt x="365" y="1005"/>
                  <a:pt x="388" y="937"/>
                </a:cubicBezTo>
                <a:cubicBezTo>
                  <a:pt x="434" y="868"/>
                  <a:pt x="480" y="800"/>
                  <a:pt x="525" y="731"/>
                </a:cubicBezTo>
                <a:cubicBezTo>
                  <a:pt x="571" y="663"/>
                  <a:pt x="639" y="594"/>
                  <a:pt x="708" y="549"/>
                </a:cubicBezTo>
                <a:cubicBezTo>
                  <a:pt x="799" y="480"/>
                  <a:pt x="868" y="434"/>
                  <a:pt x="959" y="389"/>
                </a:cubicBezTo>
                <a:cubicBezTo>
                  <a:pt x="1050" y="366"/>
                  <a:pt x="1119" y="343"/>
                  <a:pt x="1210" y="320"/>
                </a:cubicBezTo>
                <a:close/>
                <a:moveTo>
                  <a:pt x="1141" y="1"/>
                </a:moveTo>
                <a:cubicBezTo>
                  <a:pt x="1119" y="24"/>
                  <a:pt x="1096" y="24"/>
                  <a:pt x="1073" y="24"/>
                </a:cubicBezTo>
                <a:lnTo>
                  <a:pt x="1050" y="24"/>
                </a:lnTo>
                <a:cubicBezTo>
                  <a:pt x="1027" y="24"/>
                  <a:pt x="1027" y="46"/>
                  <a:pt x="1005" y="46"/>
                </a:cubicBezTo>
                <a:cubicBezTo>
                  <a:pt x="959" y="46"/>
                  <a:pt x="936" y="69"/>
                  <a:pt x="890" y="69"/>
                </a:cubicBezTo>
                <a:cubicBezTo>
                  <a:pt x="845" y="92"/>
                  <a:pt x="776" y="115"/>
                  <a:pt x="708" y="161"/>
                </a:cubicBezTo>
                <a:cubicBezTo>
                  <a:pt x="708" y="161"/>
                  <a:pt x="685" y="161"/>
                  <a:pt x="685" y="183"/>
                </a:cubicBezTo>
                <a:cubicBezTo>
                  <a:pt x="548" y="252"/>
                  <a:pt x="434" y="343"/>
                  <a:pt x="320" y="457"/>
                </a:cubicBezTo>
                <a:cubicBezTo>
                  <a:pt x="274" y="503"/>
                  <a:pt x="251" y="571"/>
                  <a:pt x="206" y="617"/>
                </a:cubicBezTo>
                <a:cubicBezTo>
                  <a:pt x="206" y="640"/>
                  <a:pt x="183" y="663"/>
                  <a:pt x="183" y="663"/>
                </a:cubicBezTo>
                <a:cubicBezTo>
                  <a:pt x="160" y="686"/>
                  <a:pt x="160" y="686"/>
                  <a:pt x="160" y="708"/>
                </a:cubicBezTo>
                <a:cubicBezTo>
                  <a:pt x="114" y="754"/>
                  <a:pt x="91" y="822"/>
                  <a:pt x="69" y="891"/>
                </a:cubicBezTo>
                <a:cubicBezTo>
                  <a:pt x="23" y="982"/>
                  <a:pt x="23" y="1074"/>
                  <a:pt x="23" y="1165"/>
                </a:cubicBezTo>
                <a:cubicBezTo>
                  <a:pt x="0" y="1256"/>
                  <a:pt x="23" y="1347"/>
                  <a:pt x="46" y="1439"/>
                </a:cubicBezTo>
                <a:cubicBezTo>
                  <a:pt x="69" y="1507"/>
                  <a:pt x="114" y="1576"/>
                  <a:pt x="137" y="1644"/>
                </a:cubicBezTo>
                <a:cubicBezTo>
                  <a:pt x="183" y="1690"/>
                  <a:pt x="228" y="1735"/>
                  <a:pt x="274" y="1781"/>
                </a:cubicBezTo>
                <a:cubicBezTo>
                  <a:pt x="388" y="1895"/>
                  <a:pt x="548" y="1964"/>
                  <a:pt x="708" y="1987"/>
                </a:cubicBezTo>
                <a:cubicBezTo>
                  <a:pt x="763" y="1994"/>
                  <a:pt x="818" y="1998"/>
                  <a:pt x="874" y="1998"/>
                </a:cubicBezTo>
                <a:cubicBezTo>
                  <a:pt x="1143" y="1998"/>
                  <a:pt x="1417" y="1910"/>
                  <a:pt x="1644" y="1758"/>
                </a:cubicBezTo>
                <a:cubicBezTo>
                  <a:pt x="1918" y="1553"/>
                  <a:pt x="2123" y="1279"/>
                  <a:pt x="2169" y="959"/>
                </a:cubicBezTo>
                <a:cubicBezTo>
                  <a:pt x="2214" y="800"/>
                  <a:pt x="2191" y="617"/>
                  <a:pt x="2123" y="480"/>
                </a:cubicBezTo>
                <a:cubicBezTo>
                  <a:pt x="2100" y="389"/>
                  <a:pt x="2054" y="343"/>
                  <a:pt x="2009" y="275"/>
                </a:cubicBezTo>
                <a:cubicBezTo>
                  <a:pt x="1940" y="206"/>
                  <a:pt x="1872" y="161"/>
                  <a:pt x="1803" y="115"/>
                </a:cubicBezTo>
                <a:cubicBezTo>
                  <a:pt x="1735" y="69"/>
                  <a:pt x="1666" y="46"/>
                  <a:pt x="1598" y="24"/>
                </a:cubicBezTo>
                <a:cubicBezTo>
                  <a:pt x="1529" y="1"/>
                  <a:pt x="1438" y="1"/>
                  <a:pt x="1370"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5" name="Google Shape;635;p24"/>
          <p:cNvSpPr/>
          <p:nvPr/>
        </p:nvSpPr>
        <p:spPr>
          <a:xfrm rot="6604755">
            <a:off x="8104406" y="3411290"/>
            <a:ext cx="38104" cy="49493"/>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nvGrpSpPr>
          <p:cNvPr id="636" name="Google Shape;636;p24"/>
          <p:cNvGrpSpPr/>
          <p:nvPr/>
        </p:nvGrpSpPr>
        <p:grpSpPr>
          <a:xfrm rot="-720240">
            <a:off x="1016144" y="1130154"/>
            <a:ext cx="181036" cy="1216692"/>
            <a:chOff x="1139421" y="1209758"/>
            <a:chExt cx="112494" cy="990674"/>
          </a:xfrm>
        </p:grpSpPr>
        <p:sp>
          <p:nvSpPr>
            <p:cNvPr id="637" name="Google Shape;637;p24"/>
            <p:cNvSpPr/>
            <p:nvPr/>
          </p:nvSpPr>
          <p:spPr>
            <a:xfrm rot="-5091583">
              <a:off x="1187444" y="2154670"/>
              <a:ext cx="49070" cy="39144"/>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8" name="Google Shape;638;p24"/>
            <p:cNvSpPr/>
            <p:nvPr/>
          </p:nvSpPr>
          <p:spPr>
            <a:xfrm rot="-5091583">
              <a:off x="1147695" y="1227242"/>
              <a:ext cx="101984" cy="8552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39" name="Google Shape;639;p24"/>
            <p:cNvSpPr/>
            <p:nvPr/>
          </p:nvSpPr>
          <p:spPr>
            <a:xfrm rot="-5091583">
              <a:off x="1142889" y="1221301"/>
              <a:ext cx="111651" cy="96787"/>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40" name="Google Shape;640;p24"/>
            <p:cNvSpPr/>
            <p:nvPr/>
          </p:nvSpPr>
          <p:spPr>
            <a:xfrm rot="-5091583">
              <a:off x="1138241" y="1508313"/>
              <a:ext cx="58115" cy="50752"/>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rgbClr val="58C3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41" name="Google Shape;641;p24"/>
            <p:cNvSpPr/>
            <p:nvPr/>
          </p:nvSpPr>
          <p:spPr>
            <a:xfrm rot="-5091583">
              <a:off x="1179593" y="1258536"/>
              <a:ext cx="38103" cy="49492"/>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1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642" name="Google Shape;642;p24"/>
          <p:cNvSpPr/>
          <p:nvPr/>
        </p:nvSpPr>
        <p:spPr>
          <a:xfrm>
            <a:off x="4339750" y="4327675"/>
            <a:ext cx="297000" cy="154800"/>
          </a:xfrm>
          <a:prstGeom prst="rightArrow">
            <a:avLst>
              <a:gd name="adj1" fmla="val 50000"/>
              <a:gd name="adj2" fmla="val 50000"/>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43" name="Google Shape;643;p24"/>
          <p:cNvSpPr txBox="1"/>
          <p:nvPr/>
        </p:nvSpPr>
        <p:spPr>
          <a:xfrm>
            <a:off x="1374450" y="4518000"/>
            <a:ext cx="3814200" cy="22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u="sng" dirty="0">
                <a:solidFill>
                  <a:schemeClr val="hlink"/>
                </a:solidFill>
                <a:latin typeface="Open Sans" pitchFamily="2" charset="0"/>
                <a:ea typeface="Open Sans" pitchFamily="2" charset="0"/>
                <a:cs typeface="Open Sans" pitchFamily="2" charset="0"/>
                <a:sym typeface="Calibri"/>
                <a:hlinkClick r:id="rId3"/>
              </a:rPr>
              <a:t>Guide to Executive Functioning</a:t>
            </a:r>
            <a:endParaRPr sz="1300" dirty="0">
              <a:solidFill>
                <a:schemeClr val="dk1"/>
              </a:solidFill>
              <a:latin typeface="Open Sans" pitchFamily="2" charset="0"/>
              <a:ea typeface="Open Sans" pitchFamily="2" charset="0"/>
              <a:cs typeface="Open Sans" pitchFamily="2"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622" grpId="0" animBg="1"/>
      <p:bldP spid="6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25"/>
          <p:cNvPicPr preferRelativeResize="0"/>
          <p:nvPr/>
        </p:nvPicPr>
        <p:blipFill>
          <a:blip r:embed="rId3">
            <a:alphaModFix/>
          </a:blip>
          <a:stretch>
            <a:fillRect/>
          </a:stretch>
        </p:blipFill>
        <p:spPr>
          <a:xfrm rot="4680825" flipH="1">
            <a:off x="5380147" y="375068"/>
            <a:ext cx="617681" cy="686310"/>
          </a:xfrm>
          <a:prstGeom prst="rect">
            <a:avLst/>
          </a:prstGeom>
          <a:noFill/>
          <a:ln>
            <a:noFill/>
          </a:ln>
        </p:spPr>
      </p:pic>
      <p:sp>
        <p:nvSpPr>
          <p:cNvPr id="649" name="Google Shape;649;p25"/>
          <p:cNvSpPr txBox="1">
            <a:spLocks noGrp="1"/>
          </p:cNvSpPr>
          <p:nvPr>
            <p:ph type="title"/>
          </p:nvPr>
        </p:nvSpPr>
        <p:spPr>
          <a:xfrm>
            <a:off x="520300" y="258925"/>
            <a:ext cx="5286600" cy="572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latin typeface="Open Sans Medium"/>
                <a:ea typeface="Open Sans Medium"/>
                <a:cs typeface="Open Sans Medium"/>
                <a:sym typeface="Open Sans Medium"/>
              </a:rPr>
              <a:t>Alignment?</a:t>
            </a:r>
            <a:endParaRPr>
              <a:latin typeface="Open Sans Medium"/>
              <a:ea typeface="Open Sans Medium"/>
              <a:cs typeface="Open Sans Medium"/>
              <a:sym typeface="Open Sans Medium"/>
            </a:endParaRPr>
          </a:p>
        </p:txBody>
      </p:sp>
      <p:sp>
        <p:nvSpPr>
          <p:cNvPr id="650" name="Google Shape;650;p25"/>
          <p:cNvSpPr txBox="1"/>
          <p:nvPr/>
        </p:nvSpPr>
        <p:spPr>
          <a:xfrm>
            <a:off x="5704875" y="258925"/>
            <a:ext cx="3253800" cy="262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b="1" dirty="0">
                <a:solidFill>
                  <a:schemeClr val="dk2"/>
                </a:solidFill>
                <a:latin typeface="Open Sans"/>
                <a:ea typeface="Open Sans"/>
                <a:cs typeface="Open Sans"/>
                <a:sym typeface="Open Sans"/>
              </a:rPr>
              <a:t>Today’s Big Ideas:</a:t>
            </a:r>
            <a:endParaRPr sz="2200" b="1" dirty="0">
              <a:solidFill>
                <a:schemeClr val="dk2"/>
              </a:solidFill>
              <a:latin typeface="Open Sans"/>
              <a:ea typeface="Open Sans"/>
              <a:cs typeface="Open Sans"/>
              <a:sym typeface="Open Sans"/>
            </a:endParaRPr>
          </a:p>
          <a:p>
            <a:pPr marL="228600" lvl="0" indent="-190500" algn="ctr" rtl="0">
              <a:lnSpc>
                <a:spcPct val="100000"/>
              </a:lnSpc>
              <a:spcBef>
                <a:spcPts val="0"/>
              </a:spcBef>
              <a:spcAft>
                <a:spcPts val="0"/>
              </a:spcAft>
              <a:buClr>
                <a:schemeClr val="dk2"/>
              </a:buClr>
              <a:buSzPts val="1200"/>
              <a:buFont typeface="Open Sans SemiBold"/>
              <a:buChar char="➔"/>
            </a:pPr>
            <a:r>
              <a:rPr lang="en" sz="2200" dirty="0">
                <a:solidFill>
                  <a:schemeClr val="dk2"/>
                </a:solidFill>
                <a:latin typeface="Open Sans SemiBold"/>
                <a:ea typeface="Open Sans SemiBold"/>
                <a:cs typeface="Open Sans SemiBold"/>
                <a:sym typeface="Open Sans SemiBold"/>
              </a:rPr>
              <a:t>Vocabulary/Oral Language</a:t>
            </a:r>
            <a:endParaRPr sz="2200" dirty="0">
              <a:solidFill>
                <a:schemeClr val="dk2"/>
              </a:solidFill>
              <a:latin typeface="Open Sans SemiBold"/>
              <a:ea typeface="Open Sans SemiBold"/>
              <a:cs typeface="Open Sans SemiBold"/>
              <a:sym typeface="Open Sans SemiBold"/>
            </a:endParaRPr>
          </a:p>
          <a:p>
            <a:pPr marL="228600" lvl="0" indent="-190500" algn="ctr" rtl="0">
              <a:lnSpc>
                <a:spcPct val="100000"/>
              </a:lnSpc>
              <a:spcBef>
                <a:spcPts val="0"/>
              </a:spcBef>
              <a:spcAft>
                <a:spcPts val="0"/>
              </a:spcAft>
              <a:buClr>
                <a:schemeClr val="dk2"/>
              </a:buClr>
              <a:buSzPts val="1200"/>
              <a:buFont typeface="Open Sans SemiBold"/>
              <a:buChar char="➔"/>
            </a:pPr>
            <a:r>
              <a:rPr lang="en" sz="2200" dirty="0">
                <a:solidFill>
                  <a:schemeClr val="dk2"/>
                </a:solidFill>
                <a:latin typeface="Open Sans SemiBold"/>
                <a:ea typeface="Open Sans SemiBold"/>
                <a:cs typeface="Open Sans SemiBold"/>
                <a:sym typeface="Open Sans SemiBold"/>
              </a:rPr>
              <a:t>Phoneme Isolation</a:t>
            </a:r>
            <a:endParaRPr sz="2200" dirty="0">
              <a:solidFill>
                <a:schemeClr val="dk2"/>
              </a:solidFill>
              <a:latin typeface="Open Sans SemiBold"/>
              <a:ea typeface="Open Sans SemiBold"/>
              <a:cs typeface="Open Sans SemiBold"/>
              <a:sym typeface="Open Sans SemiBold"/>
            </a:endParaRPr>
          </a:p>
          <a:p>
            <a:pPr marL="228600" lvl="0" indent="-190500" algn="ctr" rtl="0">
              <a:lnSpc>
                <a:spcPct val="100000"/>
              </a:lnSpc>
              <a:spcBef>
                <a:spcPts val="0"/>
              </a:spcBef>
              <a:spcAft>
                <a:spcPts val="0"/>
              </a:spcAft>
              <a:buClr>
                <a:schemeClr val="dk2"/>
              </a:buClr>
              <a:buSzPts val="1200"/>
              <a:buFont typeface="Open Sans SemiBold"/>
              <a:buChar char="➔"/>
            </a:pPr>
            <a:r>
              <a:rPr lang="en" sz="2200" dirty="0">
                <a:solidFill>
                  <a:schemeClr val="dk2"/>
                </a:solidFill>
                <a:latin typeface="Open Sans SemiBold"/>
                <a:ea typeface="Open Sans SemiBold"/>
                <a:cs typeface="Open Sans SemiBold"/>
                <a:sym typeface="Open Sans SemiBold"/>
              </a:rPr>
              <a:t>Letter Naming</a:t>
            </a:r>
            <a:endParaRPr sz="2200" dirty="0">
              <a:solidFill>
                <a:schemeClr val="dk2"/>
              </a:solidFill>
              <a:latin typeface="Open Sans SemiBold"/>
              <a:ea typeface="Open Sans SemiBold"/>
              <a:cs typeface="Open Sans SemiBold"/>
              <a:sym typeface="Open Sans SemiBold"/>
            </a:endParaRPr>
          </a:p>
          <a:p>
            <a:pPr marL="0" lvl="0" indent="0" algn="ctr" rtl="0">
              <a:lnSpc>
                <a:spcPct val="100000"/>
              </a:lnSpc>
              <a:spcBef>
                <a:spcPts val="1000"/>
              </a:spcBef>
              <a:spcAft>
                <a:spcPts val="0"/>
              </a:spcAft>
              <a:buNone/>
            </a:pPr>
            <a:r>
              <a:rPr lang="en" sz="2200" dirty="0">
                <a:solidFill>
                  <a:schemeClr val="dk2"/>
                </a:solidFill>
                <a:latin typeface="Open Sans SemiBold"/>
                <a:ea typeface="Open Sans SemiBold"/>
                <a:cs typeface="Open Sans SemiBold"/>
                <a:sym typeface="Open Sans SemiBold"/>
              </a:rPr>
              <a:t>+Writing</a:t>
            </a:r>
            <a:endParaRPr sz="2200" dirty="0">
              <a:solidFill>
                <a:schemeClr val="dk2"/>
              </a:solidFill>
              <a:latin typeface="Open Sans SemiBold"/>
              <a:ea typeface="Open Sans SemiBold"/>
              <a:cs typeface="Open Sans SemiBold"/>
              <a:sym typeface="Open Sans SemiBold"/>
            </a:endParaRPr>
          </a:p>
        </p:txBody>
      </p:sp>
      <p:pic>
        <p:nvPicPr>
          <p:cNvPr id="651" name="Google Shape;651;p25"/>
          <p:cNvPicPr preferRelativeResize="0"/>
          <p:nvPr/>
        </p:nvPicPr>
        <p:blipFill>
          <a:blip r:embed="rId4">
            <a:alphaModFix/>
          </a:blip>
          <a:stretch>
            <a:fillRect/>
          </a:stretch>
        </p:blipFill>
        <p:spPr>
          <a:xfrm flipH="1">
            <a:off x="314600" y="794163"/>
            <a:ext cx="5286500" cy="3555175"/>
          </a:xfrm>
          <a:prstGeom prst="rect">
            <a:avLst/>
          </a:prstGeom>
          <a:noFill/>
          <a:ln w="9525" cap="flat" cmpd="sng">
            <a:solidFill>
              <a:srgbClr val="1B6480"/>
            </a:solidFill>
            <a:prstDash val="solid"/>
            <a:round/>
            <a:headEnd type="none" w="sm" len="sm"/>
            <a:tailEnd type="none" w="sm" len="sm"/>
          </a:ln>
        </p:spPr>
      </p:pic>
      <p:sp>
        <p:nvSpPr>
          <p:cNvPr id="653" name="Google Shape;653;p25"/>
          <p:cNvSpPr txBox="1"/>
          <p:nvPr/>
        </p:nvSpPr>
        <p:spPr>
          <a:xfrm>
            <a:off x="5601100" y="3085350"/>
            <a:ext cx="1561700" cy="964136"/>
          </a:xfrm>
          <a:prstGeom prst="rect">
            <a:avLst/>
          </a:prstGeom>
          <a:noFill/>
          <a:ln>
            <a:noFill/>
          </a:ln>
        </p:spPr>
        <p:txBody>
          <a:bodyPr spcFirstLastPara="1" wrap="square" lIns="0" tIns="91425" rIns="0" bIns="91425" anchor="t" anchorCtr="0">
            <a:noAutofit/>
          </a:bodyPr>
          <a:lstStyle/>
          <a:p>
            <a:pPr marL="0" lvl="0" indent="0" algn="ctr" rtl="0">
              <a:spcBef>
                <a:spcPts val="0"/>
              </a:spcBef>
              <a:spcAft>
                <a:spcPts val="0"/>
              </a:spcAft>
              <a:buNone/>
            </a:pPr>
            <a:r>
              <a:rPr lang="en" dirty="0">
                <a:solidFill>
                  <a:schemeClr val="dk1"/>
                </a:solidFill>
                <a:latin typeface="Open Sans"/>
                <a:ea typeface="Open Sans"/>
                <a:cs typeface="Open Sans"/>
                <a:sym typeface="Open Sans"/>
                <a:hlinkClick r:id="rId5"/>
              </a:rPr>
              <a:t>PreK 3 - 2nd Grade Literacy Development</a:t>
            </a:r>
          </a:p>
          <a:p>
            <a:pPr marL="0" lvl="0" indent="0" algn="ctr" rtl="0">
              <a:spcBef>
                <a:spcPts val="0"/>
              </a:spcBef>
              <a:spcAft>
                <a:spcPts val="0"/>
              </a:spcAft>
              <a:buNone/>
            </a:pPr>
            <a:r>
              <a:rPr lang="en" dirty="0">
                <a:solidFill>
                  <a:schemeClr val="dk1"/>
                </a:solidFill>
                <a:latin typeface="Open Sans"/>
                <a:ea typeface="Open Sans"/>
                <a:cs typeface="Open Sans"/>
                <a:sym typeface="Open Sans"/>
                <a:hlinkClick r:id="rId5"/>
              </a:rPr>
              <a:t>Spreadsheet</a:t>
            </a:r>
            <a:endParaRPr dirty="0">
              <a:solidFill>
                <a:schemeClr val="dk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2E1B285B-8C3B-A10D-E0D8-5ADA3B8BFEE2}"/>
              </a:ext>
            </a:extLst>
          </p:cNvPr>
          <p:cNvPicPr>
            <a:picLocks noChangeAspect="1"/>
          </p:cNvPicPr>
          <p:nvPr/>
        </p:nvPicPr>
        <p:blipFill>
          <a:blip r:embed="rId6"/>
          <a:stretch>
            <a:fillRect/>
          </a:stretch>
        </p:blipFill>
        <p:spPr>
          <a:xfrm>
            <a:off x="7033533" y="2571749"/>
            <a:ext cx="1869621" cy="18696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6"/>
          <p:cNvSpPr txBox="1">
            <a:spLocks noGrp="1"/>
          </p:cNvSpPr>
          <p:nvPr>
            <p:ph type="title"/>
          </p:nvPr>
        </p:nvSpPr>
        <p:spPr>
          <a:xfrm>
            <a:off x="311700" y="260907"/>
            <a:ext cx="8520600" cy="10368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a:latin typeface="Open Sans"/>
                <a:ea typeface="Open Sans"/>
                <a:cs typeface="Open Sans"/>
                <a:sym typeface="Open Sans"/>
              </a:rPr>
              <a:t>The hallmark of developmentally appropriate teaching is intentionality.</a:t>
            </a:r>
            <a:endParaRPr>
              <a:latin typeface="Open Sans"/>
              <a:ea typeface="Open Sans"/>
              <a:cs typeface="Open Sans"/>
              <a:sym typeface="Open Sans"/>
            </a:endParaRPr>
          </a:p>
        </p:txBody>
      </p:sp>
      <p:sp>
        <p:nvSpPr>
          <p:cNvPr id="659" name="Google Shape;659;p26"/>
          <p:cNvSpPr txBox="1"/>
          <p:nvPr/>
        </p:nvSpPr>
        <p:spPr>
          <a:xfrm>
            <a:off x="2755350" y="1161971"/>
            <a:ext cx="3633300" cy="45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LETRS-EC pg. 11 &amp; NAEYC DAP</a:t>
            </a:r>
            <a:endParaRPr>
              <a:solidFill>
                <a:schemeClr val="dk2"/>
              </a:solidFill>
              <a:latin typeface="Open Sans"/>
              <a:ea typeface="Open Sans"/>
              <a:cs typeface="Open Sans"/>
              <a:sym typeface="Open Sans"/>
            </a:endParaRPr>
          </a:p>
        </p:txBody>
      </p:sp>
      <p:sp>
        <p:nvSpPr>
          <p:cNvPr id="660" name="Google Shape;660;p26"/>
          <p:cNvSpPr txBox="1"/>
          <p:nvPr/>
        </p:nvSpPr>
        <p:spPr>
          <a:xfrm>
            <a:off x="540334" y="1542543"/>
            <a:ext cx="8404461" cy="278861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2"/>
                </a:solidFill>
                <a:latin typeface="Open Sans"/>
                <a:ea typeface="Open Sans"/>
                <a:cs typeface="Open Sans"/>
                <a:sym typeface="Open Sans"/>
              </a:rPr>
              <a:t>“Just as explicit, systematic, and sequential instruction is important in the elementary grades and beyond, the same also holds true in preschool settings. The teaching strategies must be developmentally appropriate as well as explicit and </a:t>
            </a:r>
            <a:r>
              <a:rPr lang="en" sz="1800" b="1">
                <a:solidFill>
                  <a:schemeClr val="dk2"/>
                </a:solidFill>
                <a:latin typeface="Open Sans"/>
                <a:ea typeface="Open Sans"/>
                <a:cs typeface="Open Sans"/>
                <a:sym typeface="Open Sans"/>
              </a:rPr>
              <a:t>intentional</a:t>
            </a:r>
            <a:r>
              <a:rPr lang="en" sz="1800">
                <a:solidFill>
                  <a:schemeClr val="dk2"/>
                </a:solidFill>
                <a:latin typeface="Open Sans"/>
                <a:ea typeface="Open Sans"/>
                <a:cs typeface="Open Sans"/>
                <a:sym typeface="Open Sans"/>
              </a:rPr>
              <a:t>, framed within playful learning and intentional play.” </a:t>
            </a:r>
            <a:endParaRPr sz="1800">
              <a:solidFill>
                <a:schemeClr val="dk2"/>
              </a:solidFill>
              <a:latin typeface="Open Sans"/>
              <a:ea typeface="Open Sans"/>
              <a:cs typeface="Open Sans"/>
              <a:sym typeface="Open Sans"/>
            </a:endParaRPr>
          </a:p>
          <a:p>
            <a:pPr marL="0" lvl="0" indent="0" algn="l" rtl="0">
              <a:lnSpc>
                <a:spcPct val="100000"/>
              </a:lnSpc>
              <a:spcBef>
                <a:spcPts val="600"/>
              </a:spcBef>
              <a:spcAft>
                <a:spcPts val="1200"/>
              </a:spcAft>
              <a:buClr>
                <a:schemeClr val="dk1"/>
              </a:buClr>
              <a:buSzPts val="1100"/>
              <a:buFont typeface="Arial"/>
              <a:buNone/>
            </a:pPr>
            <a:r>
              <a:rPr lang="en" sz="1200" i="1">
                <a:solidFill>
                  <a:schemeClr val="dk2"/>
                </a:solidFill>
                <a:latin typeface="Open Sans"/>
                <a:ea typeface="Open Sans"/>
                <a:cs typeface="Open Sans"/>
                <a:sym typeface="Open Sans"/>
              </a:rPr>
              <a:t>LETRS-EC pg. 6, emphasis added</a:t>
            </a:r>
          </a:p>
          <a:p>
            <a:pPr marL="0" lvl="0" indent="0" algn="l" rtl="0">
              <a:lnSpc>
                <a:spcPct val="100000"/>
              </a:lnSpc>
              <a:spcBef>
                <a:spcPts val="0"/>
              </a:spcBef>
              <a:spcAft>
                <a:spcPts val="0"/>
              </a:spcAft>
              <a:buClr>
                <a:schemeClr val="dk1"/>
              </a:buClr>
              <a:buSzPts val="1100"/>
              <a:buFont typeface="Arial"/>
              <a:buNone/>
            </a:pPr>
            <a:r>
              <a:rPr lang="en" sz="1800">
                <a:solidFill>
                  <a:schemeClr val="dk2"/>
                </a:solidFill>
                <a:latin typeface="Open Sans"/>
                <a:ea typeface="Open Sans"/>
                <a:cs typeface="Open Sans"/>
                <a:sym typeface="Open Sans"/>
              </a:rPr>
              <a:t>Informed teachers are our best insurance against reading failure. While programs are very helpful tools, </a:t>
            </a:r>
            <a:r>
              <a:rPr lang="en" sz="1800" b="1">
                <a:solidFill>
                  <a:schemeClr val="dk2"/>
                </a:solidFill>
                <a:latin typeface="Open Sans"/>
                <a:ea typeface="Open Sans"/>
                <a:cs typeface="Open Sans"/>
                <a:sym typeface="Open Sans"/>
              </a:rPr>
              <a:t>programs don’t teach</a:t>
            </a:r>
            <a:r>
              <a:rPr lang="en" sz="1800">
                <a:solidFill>
                  <a:schemeClr val="dk2"/>
                </a:solidFill>
                <a:latin typeface="Open Sans"/>
                <a:ea typeface="Open Sans"/>
                <a:cs typeface="Open Sans"/>
                <a:sym typeface="Open Sans"/>
              </a:rPr>
              <a:t>; teachers do.</a:t>
            </a:r>
            <a:endParaRPr sz="1800">
              <a:solidFill>
                <a:schemeClr val="dk2"/>
              </a:solidFill>
              <a:latin typeface="Open Sans"/>
              <a:ea typeface="Open Sans"/>
              <a:cs typeface="Open Sans"/>
              <a:sym typeface="Open Sans"/>
            </a:endParaRPr>
          </a:p>
          <a:p>
            <a:pPr marL="0" lvl="0" indent="0" algn="l" rtl="0">
              <a:lnSpc>
                <a:spcPct val="115000"/>
              </a:lnSpc>
              <a:spcBef>
                <a:spcPts val="600"/>
              </a:spcBef>
              <a:buClr>
                <a:schemeClr val="dk1"/>
              </a:buClr>
              <a:buSzPts val="1100"/>
              <a:buFont typeface="Arial"/>
              <a:buNone/>
            </a:pPr>
            <a:r>
              <a:rPr lang="en" sz="1200" i="1">
                <a:solidFill>
                  <a:schemeClr val="dk2"/>
                </a:solidFill>
                <a:latin typeface="Open Sans"/>
                <a:ea typeface="Open Sans"/>
                <a:cs typeface="Open Sans"/>
                <a:sym typeface="Open Sans"/>
              </a:rPr>
              <a:t>Louisa C. Moats, emphasis added</a:t>
            </a:r>
            <a:endParaRPr sz="1200" i="1">
              <a:solidFill>
                <a:schemeClr val="dk2"/>
              </a:solidFill>
              <a:latin typeface="Open Sans"/>
              <a:ea typeface="Open Sans"/>
              <a:cs typeface="Open Sans"/>
              <a:sym typeface="Open Sans"/>
            </a:endParaRPr>
          </a:p>
        </p:txBody>
      </p:sp>
      <p:grpSp>
        <p:nvGrpSpPr>
          <p:cNvPr id="661" name="Google Shape;661;p26"/>
          <p:cNvGrpSpPr/>
          <p:nvPr/>
        </p:nvGrpSpPr>
        <p:grpSpPr>
          <a:xfrm rot="-1023755">
            <a:off x="-250270" y="970200"/>
            <a:ext cx="784445" cy="799033"/>
            <a:chOff x="2328753" y="2857083"/>
            <a:chExt cx="285357" cy="285341"/>
          </a:xfrm>
        </p:grpSpPr>
        <p:sp>
          <p:nvSpPr>
            <p:cNvPr id="662" name="Google Shape;662;p26"/>
            <p:cNvSpPr/>
            <p:nvPr/>
          </p:nvSpPr>
          <p:spPr>
            <a:xfrm flipH="1">
              <a:off x="2521621" y="3080210"/>
              <a:ext cx="67770" cy="53416"/>
            </a:xfrm>
            <a:custGeom>
              <a:avLst/>
              <a:gdLst/>
              <a:ahLst/>
              <a:cxnLst/>
              <a:rect l="l" t="t" r="r" b="b"/>
              <a:pathLst>
                <a:path w="1941" h="1530" extrusionOk="0">
                  <a:moveTo>
                    <a:pt x="0" y="1"/>
                  </a:moveTo>
                  <a:lnTo>
                    <a:pt x="0" y="1"/>
                  </a:lnTo>
                  <a:cubicBezTo>
                    <a:pt x="480" y="685"/>
                    <a:pt x="1142" y="1233"/>
                    <a:pt x="1918" y="1530"/>
                  </a:cubicBezTo>
                  <a:cubicBezTo>
                    <a:pt x="1918" y="1302"/>
                    <a:pt x="1918" y="1096"/>
                    <a:pt x="1940" y="868"/>
                  </a:cubicBezTo>
                  <a:cubicBezTo>
                    <a:pt x="1210" y="777"/>
                    <a:pt x="548" y="457"/>
                    <a:pt x="0" y="1"/>
                  </a:cubicBezTo>
                  <a:close/>
                </a:path>
              </a:pathLst>
            </a:custGeom>
            <a:solidFill>
              <a:srgbClr val="E8C0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3" name="Google Shape;663;p26"/>
            <p:cNvSpPr/>
            <p:nvPr/>
          </p:nvSpPr>
          <p:spPr>
            <a:xfrm flipH="1">
              <a:off x="2337517" y="2899327"/>
              <a:ext cx="43888" cy="51042"/>
            </a:xfrm>
            <a:custGeom>
              <a:avLst/>
              <a:gdLst/>
              <a:ahLst/>
              <a:cxnLst/>
              <a:rect l="l" t="t" r="r" b="b"/>
              <a:pathLst>
                <a:path w="1257" h="1462" extrusionOk="0">
                  <a:moveTo>
                    <a:pt x="297" y="0"/>
                  </a:moveTo>
                  <a:lnTo>
                    <a:pt x="297" y="0"/>
                  </a:lnTo>
                  <a:cubicBezTo>
                    <a:pt x="320" y="69"/>
                    <a:pt x="343" y="160"/>
                    <a:pt x="343" y="229"/>
                  </a:cubicBezTo>
                  <a:cubicBezTo>
                    <a:pt x="343" y="411"/>
                    <a:pt x="206" y="571"/>
                    <a:pt x="1" y="639"/>
                  </a:cubicBezTo>
                  <a:cubicBezTo>
                    <a:pt x="92" y="845"/>
                    <a:pt x="160" y="1050"/>
                    <a:pt x="229" y="1279"/>
                  </a:cubicBezTo>
                  <a:cubicBezTo>
                    <a:pt x="526" y="1301"/>
                    <a:pt x="891" y="1393"/>
                    <a:pt x="1256" y="1461"/>
                  </a:cubicBezTo>
                  <a:cubicBezTo>
                    <a:pt x="1051" y="913"/>
                    <a:pt x="708" y="411"/>
                    <a:pt x="297"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4" name="Google Shape;664;p26"/>
            <p:cNvSpPr/>
            <p:nvPr/>
          </p:nvSpPr>
          <p:spPr>
            <a:xfrm flipH="1">
              <a:off x="2331965" y="3023302"/>
              <a:ext cx="82888" cy="75271"/>
            </a:xfrm>
            <a:custGeom>
              <a:avLst/>
              <a:gdLst/>
              <a:ahLst/>
              <a:cxnLst/>
              <a:rect l="l" t="t" r="r" b="b"/>
              <a:pathLst>
                <a:path w="2374" h="2156" extrusionOk="0">
                  <a:moveTo>
                    <a:pt x="1587" y="1"/>
                  </a:moveTo>
                  <a:cubicBezTo>
                    <a:pt x="1423" y="1"/>
                    <a:pt x="1251" y="15"/>
                    <a:pt x="1073" y="56"/>
                  </a:cubicBezTo>
                  <a:cubicBezTo>
                    <a:pt x="845" y="649"/>
                    <a:pt x="479" y="1174"/>
                    <a:pt x="0" y="1608"/>
                  </a:cubicBezTo>
                  <a:cubicBezTo>
                    <a:pt x="525" y="1745"/>
                    <a:pt x="1027" y="1950"/>
                    <a:pt x="1324" y="2156"/>
                  </a:cubicBezTo>
                  <a:cubicBezTo>
                    <a:pt x="1849" y="1585"/>
                    <a:pt x="2237" y="877"/>
                    <a:pt x="2374" y="79"/>
                  </a:cubicBezTo>
                  <a:cubicBezTo>
                    <a:pt x="2153" y="49"/>
                    <a:pt x="1884" y="1"/>
                    <a:pt x="1587"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5" name="Google Shape;665;p26"/>
            <p:cNvSpPr/>
            <p:nvPr/>
          </p:nvSpPr>
          <p:spPr>
            <a:xfrm flipH="1">
              <a:off x="2385349" y="3099342"/>
              <a:ext cx="96470" cy="43082"/>
            </a:xfrm>
            <a:custGeom>
              <a:avLst/>
              <a:gdLst/>
              <a:ahLst/>
              <a:cxnLst/>
              <a:rect l="l" t="t" r="r" b="b"/>
              <a:pathLst>
                <a:path w="2763" h="1234" extrusionOk="0">
                  <a:moveTo>
                    <a:pt x="1051" y="0"/>
                  </a:moveTo>
                  <a:cubicBezTo>
                    <a:pt x="868" y="69"/>
                    <a:pt x="663" y="160"/>
                    <a:pt x="480" y="206"/>
                  </a:cubicBezTo>
                  <a:cubicBezTo>
                    <a:pt x="297" y="457"/>
                    <a:pt x="160" y="845"/>
                    <a:pt x="1" y="1233"/>
                  </a:cubicBezTo>
                  <a:lnTo>
                    <a:pt x="297" y="1233"/>
                  </a:lnTo>
                  <a:cubicBezTo>
                    <a:pt x="1233" y="1233"/>
                    <a:pt x="2078" y="914"/>
                    <a:pt x="2763" y="389"/>
                  </a:cubicBezTo>
                  <a:cubicBezTo>
                    <a:pt x="2238" y="252"/>
                    <a:pt x="1530" y="23"/>
                    <a:pt x="1051"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6" name="Google Shape;666;p26"/>
            <p:cNvSpPr/>
            <p:nvPr/>
          </p:nvSpPr>
          <p:spPr>
            <a:xfrm flipH="1">
              <a:off x="2373406" y="2860260"/>
              <a:ext cx="240704" cy="250288"/>
            </a:xfrm>
            <a:custGeom>
              <a:avLst/>
              <a:gdLst/>
              <a:ahLst/>
              <a:cxnLst/>
              <a:rect l="l" t="t" r="r" b="b"/>
              <a:pathLst>
                <a:path w="6894" h="7169" extrusionOk="0">
                  <a:moveTo>
                    <a:pt x="4269" y="1"/>
                  </a:moveTo>
                  <a:lnTo>
                    <a:pt x="4269" y="1"/>
                  </a:lnTo>
                  <a:cubicBezTo>
                    <a:pt x="4589" y="457"/>
                    <a:pt x="4794" y="1028"/>
                    <a:pt x="4794" y="1644"/>
                  </a:cubicBezTo>
                  <a:cubicBezTo>
                    <a:pt x="4794" y="2786"/>
                    <a:pt x="4109" y="3790"/>
                    <a:pt x="3128" y="4224"/>
                  </a:cubicBezTo>
                  <a:cubicBezTo>
                    <a:pt x="3105" y="4246"/>
                    <a:pt x="3082" y="4246"/>
                    <a:pt x="3082" y="4246"/>
                  </a:cubicBezTo>
                  <a:cubicBezTo>
                    <a:pt x="2989" y="4677"/>
                    <a:pt x="2818" y="5031"/>
                    <a:pt x="2294" y="5031"/>
                  </a:cubicBezTo>
                  <a:cubicBezTo>
                    <a:pt x="2179" y="5031"/>
                    <a:pt x="2047" y="5014"/>
                    <a:pt x="1895" y="4977"/>
                  </a:cubicBezTo>
                  <a:cubicBezTo>
                    <a:pt x="1119" y="4771"/>
                    <a:pt x="434" y="4338"/>
                    <a:pt x="1" y="3813"/>
                  </a:cubicBezTo>
                  <a:cubicBezTo>
                    <a:pt x="1" y="3881"/>
                    <a:pt x="1" y="3927"/>
                    <a:pt x="1" y="3995"/>
                  </a:cubicBezTo>
                  <a:cubicBezTo>
                    <a:pt x="1" y="4863"/>
                    <a:pt x="252" y="5662"/>
                    <a:pt x="708" y="6301"/>
                  </a:cubicBezTo>
                  <a:cubicBezTo>
                    <a:pt x="1256" y="6757"/>
                    <a:pt x="1918" y="7077"/>
                    <a:pt x="2648" y="7168"/>
                  </a:cubicBezTo>
                  <a:cubicBezTo>
                    <a:pt x="2717" y="6734"/>
                    <a:pt x="2900" y="6346"/>
                    <a:pt x="3356" y="6164"/>
                  </a:cubicBezTo>
                  <a:cubicBezTo>
                    <a:pt x="3591" y="6077"/>
                    <a:pt x="3870" y="6039"/>
                    <a:pt x="4170" y="6039"/>
                  </a:cubicBezTo>
                  <a:cubicBezTo>
                    <a:pt x="4656" y="6039"/>
                    <a:pt x="5199" y="6137"/>
                    <a:pt x="5707" y="6278"/>
                  </a:cubicBezTo>
                  <a:cubicBezTo>
                    <a:pt x="6186" y="5844"/>
                    <a:pt x="6552" y="5319"/>
                    <a:pt x="6780" y="4726"/>
                  </a:cubicBezTo>
                  <a:lnTo>
                    <a:pt x="6780" y="4726"/>
                  </a:lnTo>
                  <a:cubicBezTo>
                    <a:pt x="6483" y="4771"/>
                    <a:pt x="6164" y="4931"/>
                    <a:pt x="5844" y="5205"/>
                  </a:cubicBezTo>
                  <a:cubicBezTo>
                    <a:pt x="5692" y="5343"/>
                    <a:pt x="5577" y="5403"/>
                    <a:pt x="5494" y="5403"/>
                  </a:cubicBezTo>
                  <a:cubicBezTo>
                    <a:pt x="5035" y="5403"/>
                    <a:pt x="5493" y="3607"/>
                    <a:pt x="5821" y="2854"/>
                  </a:cubicBezTo>
                  <a:cubicBezTo>
                    <a:pt x="5976" y="2505"/>
                    <a:pt x="6279" y="2387"/>
                    <a:pt x="6674" y="2387"/>
                  </a:cubicBezTo>
                  <a:cubicBezTo>
                    <a:pt x="6745" y="2387"/>
                    <a:pt x="6818" y="2391"/>
                    <a:pt x="6894" y="2398"/>
                  </a:cubicBezTo>
                  <a:cubicBezTo>
                    <a:pt x="6825" y="2169"/>
                    <a:pt x="6757" y="1964"/>
                    <a:pt x="6666" y="1758"/>
                  </a:cubicBezTo>
                  <a:cubicBezTo>
                    <a:pt x="6548" y="1811"/>
                    <a:pt x="6412" y="1840"/>
                    <a:pt x="6275" y="1840"/>
                  </a:cubicBezTo>
                  <a:cubicBezTo>
                    <a:pt x="5931" y="1840"/>
                    <a:pt x="5577" y="1654"/>
                    <a:pt x="5479" y="1165"/>
                  </a:cubicBezTo>
                  <a:cubicBezTo>
                    <a:pt x="5319" y="412"/>
                    <a:pt x="4794" y="115"/>
                    <a:pt x="4269" y="1"/>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7" name="Google Shape;667;p26"/>
            <p:cNvSpPr/>
            <p:nvPr/>
          </p:nvSpPr>
          <p:spPr>
            <a:xfrm flipH="1">
              <a:off x="2445124" y="3099063"/>
              <a:ext cx="19936" cy="7471"/>
            </a:xfrm>
            <a:custGeom>
              <a:avLst/>
              <a:gdLst/>
              <a:ahLst/>
              <a:cxnLst/>
              <a:rect l="l" t="t" r="r" b="b"/>
              <a:pathLst>
                <a:path w="571" h="214" extrusionOk="0">
                  <a:moveTo>
                    <a:pt x="427" y="1"/>
                  </a:moveTo>
                  <a:cubicBezTo>
                    <a:pt x="273" y="1"/>
                    <a:pt x="157" y="34"/>
                    <a:pt x="69" y="123"/>
                  </a:cubicBezTo>
                  <a:cubicBezTo>
                    <a:pt x="46" y="145"/>
                    <a:pt x="23" y="191"/>
                    <a:pt x="0" y="214"/>
                  </a:cubicBezTo>
                  <a:cubicBezTo>
                    <a:pt x="183" y="168"/>
                    <a:pt x="388" y="100"/>
                    <a:pt x="571" y="8"/>
                  </a:cubicBezTo>
                  <a:cubicBezTo>
                    <a:pt x="519" y="3"/>
                    <a:pt x="472" y="1"/>
                    <a:pt x="427" y="1"/>
                  </a:cubicBezTo>
                  <a:close/>
                </a:path>
              </a:pathLst>
            </a:custGeom>
            <a:solidFill>
              <a:srgbClr val="7A8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8" name="Google Shape;668;p26"/>
            <p:cNvSpPr/>
            <p:nvPr/>
          </p:nvSpPr>
          <p:spPr>
            <a:xfrm flipH="1">
              <a:off x="2436358" y="2857886"/>
              <a:ext cx="165008" cy="150647"/>
            </a:xfrm>
            <a:custGeom>
              <a:avLst/>
              <a:gdLst/>
              <a:ahLst/>
              <a:cxnLst/>
              <a:rect l="l" t="t" r="r" b="b"/>
              <a:pathLst>
                <a:path w="4726" h="4315" extrusionOk="0">
                  <a:moveTo>
                    <a:pt x="3379" y="0"/>
                  </a:moveTo>
                  <a:cubicBezTo>
                    <a:pt x="1873" y="115"/>
                    <a:pt x="594" y="1050"/>
                    <a:pt x="1" y="2374"/>
                  </a:cubicBezTo>
                  <a:cubicBezTo>
                    <a:pt x="226" y="2806"/>
                    <a:pt x="516" y="3369"/>
                    <a:pt x="951" y="3369"/>
                  </a:cubicBezTo>
                  <a:cubicBezTo>
                    <a:pt x="1090" y="3369"/>
                    <a:pt x="1244" y="3312"/>
                    <a:pt x="1416" y="3173"/>
                  </a:cubicBezTo>
                  <a:cubicBezTo>
                    <a:pt x="2409" y="2409"/>
                    <a:pt x="3083" y="1406"/>
                    <a:pt x="3677" y="1406"/>
                  </a:cubicBezTo>
                  <a:cubicBezTo>
                    <a:pt x="3793" y="1406"/>
                    <a:pt x="3906" y="1444"/>
                    <a:pt x="4018" y="1530"/>
                  </a:cubicBezTo>
                  <a:cubicBezTo>
                    <a:pt x="4726" y="2032"/>
                    <a:pt x="3973" y="2443"/>
                    <a:pt x="3196" y="2876"/>
                  </a:cubicBezTo>
                  <a:cubicBezTo>
                    <a:pt x="2808" y="3105"/>
                    <a:pt x="2808" y="3767"/>
                    <a:pt x="2717" y="4314"/>
                  </a:cubicBezTo>
                  <a:cubicBezTo>
                    <a:pt x="2717" y="4314"/>
                    <a:pt x="2740" y="4314"/>
                    <a:pt x="2763" y="4292"/>
                  </a:cubicBezTo>
                  <a:cubicBezTo>
                    <a:pt x="3744" y="3858"/>
                    <a:pt x="4429" y="2854"/>
                    <a:pt x="4429" y="1712"/>
                  </a:cubicBezTo>
                  <a:cubicBezTo>
                    <a:pt x="4429" y="1096"/>
                    <a:pt x="4224" y="525"/>
                    <a:pt x="3904" y="69"/>
                  </a:cubicBezTo>
                  <a:cubicBezTo>
                    <a:pt x="3721" y="23"/>
                    <a:pt x="3539" y="0"/>
                    <a:pt x="3379" y="0"/>
                  </a:cubicBezTo>
                  <a:close/>
                </a:path>
              </a:pathLst>
            </a:custGeom>
            <a:solidFill>
              <a:srgbClr val="FB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69" name="Google Shape;669;p26"/>
            <p:cNvSpPr/>
            <p:nvPr/>
          </p:nvSpPr>
          <p:spPr>
            <a:xfrm flipH="1">
              <a:off x="2328753" y="2943946"/>
              <a:ext cx="48672" cy="82114"/>
            </a:xfrm>
            <a:custGeom>
              <a:avLst/>
              <a:gdLst/>
              <a:ahLst/>
              <a:cxnLst/>
              <a:rect l="l" t="t" r="r" b="b"/>
              <a:pathLst>
                <a:path w="1394" h="2352" extrusionOk="0">
                  <a:moveTo>
                    <a:pt x="115" y="1"/>
                  </a:moveTo>
                  <a:lnTo>
                    <a:pt x="115" y="1"/>
                  </a:lnTo>
                  <a:cubicBezTo>
                    <a:pt x="206" y="320"/>
                    <a:pt x="229" y="640"/>
                    <a:pt x="229" y="982"/>
                  </a:cubicBezTo>
                  <a:cubicBezTo>
                    <a:pt x="229" y="1461"/>
                    <a:pt x="161" y="1895"/>
                    <a:pt x="1" y="2329"/>
                  </a:cubicBezTo>
                  <a:cubicBezTo>
                    <a:pt x="179" y="2288"/>
                    <a:pt x="351" y="2274"/>
                    <a:pt x="515" y="2274"/>
                  </a:cubicBezTo>
                  <a:cubicBezTo>
                    <a:pt x="812" y="2274"/>
                    <a:pt x="1081" y="2322"/>
                    <a:pt x="1302" y="2352"/>
                  </a:cubicBezTo>
                  <a:cubicBezTo>
                    <a:pt x="1370" y="2123"/>
                    <a:pt x="1393" y="1849"/>
                    <a:pt x="1393" y="1598"/>
                  </a:cubicBezTo>
                  <a:cubicBezTo>
                    <a:pt x="1393" y="1096"/>
                    <a:pt x="1302" y="640"/>
                    <a:pt x="1142" y="183"/>
                  </a:cubicBezTo>
                  <a:cubicBezTo>
                    <a:pt x="777" y="115"/>
                    <a:pt x="412" y="23"/>
                    <a:pt x="115"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0" name="Google Shape;670;p26"/>
            <p:cNvSpPr/>
            <p:nvPr/>
          </p:nvSpPr>
          <p:spPr>
            <a:xfrm flipH="1">
              <a:off x="2369393" y="2943561"/>
              <a:ext cx="68957" cy="105331"/>
            </a:xfrm>
            <a:custGeom>
              <a:avLst/>
              <a:gdLst/>
              <a:ahLst/>
              <a:cxnLst/>
              <a:rect l="l" t="t" r="r" b="b"/>
              <a:pathLst>
                <a:path w="1975" h="3017" extrusionOk="0">
                  <a:moveTo>
                    <a:pt x="1640" y="1"/>
                  </a:moveTo>
                  <a:cubicBezTo>
                    <a:pt x="1245" y="1"/>
                    <a:pt x="942" y="119"/>
                    <a:pt x="787" y="468"/>
                  </a:cubicBezTo>
                  <a:cubicBezTo>
                    <a:pt x="459" y="1221"/>
                    <a:pt x="1" y="3017"/>
                    <a:pt x="460" y="3017"/>
                  </a:cubicBezTo>
                  <a:cubicBezTo>
                    <a:pt x="543" y="3017"/>
                    <a:pt x="658" y="2957"/>
                    <a:pt x="810" y="2819"/>
                  </a:cubicBezTo>
                  <a:cubicBezTo>
                    <a:pt x="1130" y="2545"/>
                    <a:pt x="1449" y="2385"/>
                    <a:pt x="1746" y="2340"/>
                  </a:cubicBezTo>
                  <a:cubicBezTo>
                    <a:pt x="1906" y="1906"/>
                    <a:pt x="1974" y="1472"/>
                    <a:pt x="1974" y="993"/>
                  </a:cubicBezTo>
                  <a:cubicBezTo>
                    <a:pt x="1974" y="651"/>
                    <a:pt x="1951" y="331"/>
                    <a:pt x="1860" y="12"/>
                  </a:cubicBezTo>
                  <a:cubicBezTo>
                    <a:pt x="1784" y="5"/>
                    <a:pt x="1711" y="1"/>
                    <a:pt x="164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1" name="Google Shape;671;p26"/>
            <p:cNvSpPr/>
            <p:nvPr/>
          </p:nvSpPr>
          <p:spPr>
            <a:xfrm flipH="1">
              <a:off x="2465024" y="3106499"/>
              <a:ext cx="57435" cy="35925"/>
            </a:xfrm>
            <a:custGeom>
              <a:avLst/>
              <a:gdLst/>
              <a:ahLst/>
              <a:cxnLst/>
              <a:rect l="l" t="t" r="r" b="b"/>
              <a:pathLst>
                <a:path w="1645" h="1029" extrusionOk="0">
                  <a:moveTo>
                    <a:pt x="1644" y="1"/>
                  </a:moveTo>
                  <a:cubicBezTo>
                    <a:pt x="1302" y="115"/>
                    <a:pt x="936" y="161"/>
                    <a:pt x="548" y="161"/>
                  </a:cubicBezTo>
                  <a:cubicBezTo>
                    <a:pt x="366" y="161"/>
                    <a:pt x="206" y="138"/>
                    <a:pt x="23" y="115"/>
                  </a:cubicBezTo>
                  <a:cubicBezTo>
                    <a:pt x="1" y="343"/>
                    <a:pt x="1" y="549"/>
                    <a:pt x="1" y="777"/>
                  </a:cubicBezTo>
                  <a:cubicBezTo>
                    <a:pt x="366" y="914"/>
                    <a:pt x="754" y="982"/>
                    <a:pt x="1165" y="1028"/>
                  </a:cubicBezTo>
                  <a:cubicBezTo>
                    <a:pt x="1324" y="640"/>
                    <a:pt x="1461" y="252"/>
                    <a:pt x="1644"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2" name="Google Shape;672;p26"/>
            <p:cNvSpPr/>
            <p:nvPr/>
          </p:nvSpPr>
          <p:spPr>
            <a:xfrm flipH="1">
              <a:off x="2368625" y="3079407"/>
              <a:ext cx="76534" cy="33516"/>
            </a:xfrm>
            <a:custGeom>
              <a:avLst/>
              <a:gdLst/>
              <a:ahLst/>
              <a:cxnLst/>
              <a:rect l="l" t="t" r="r" b="b"/>
              <a:pathLst>
                <a:path w="2192" h="960" extrusionOk="0">
                  <a:moveTo>
                    <a:pt x="868" y="1"/>
                  </a:moveTo>
                  <a:cubicBezTo>
                    <a:pt x="617" y="229"/>
                    <a:pt x="320" y="412"/>
                    <a:pt x="1" y="571"/>
                  </a:cubicBezTo>
                  <a:cubicBezTo>
                    <a:pt x="480" y="594"/>
                    <a:pt x="1188" y="823"/>
                    <a:pt x="1713" y="960"/>
                  </a:cubicBezTo>
                  <a:cubicBezTo>
                    <a:pt x="1895" y="845"/>
                    <a:pt x="2055" y="686"/>
                    <a:pt x="2192" y="549"/>
                  </a:cubicBezTo>
                  <a:cubicBezTo>
                    <a:pt x="1895" y="343"/>
                    <a:pt x="1393" y="138"/>
                    <a:pt x="86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3" name="Google Shape;673;p26"/>
            <p:cNvSpPr/>
            <p:nvPr/>
          </p:nvSpPr>
          <p:spPr>
            <a:xfrm flipH="1">
              <a:off x="2414817" y="3071098"/>
              <a:ext cx="106840" cy="41022"/>
            </a:xfrm>
            <a:custGeom>
              <a:avLst/>
              <a:gdLst/>
              <a:ahLst/>
              <a:cxnLst/>
              <a:rect l="l" t="t" r="r" b="b"/>
              <a:pathLst>
                <a:path w="3060" h="1175" extrusionOk="0">
                  <a:moveTo>
                    <a:pt x="1522" y="0"/>
                  </a:moveTo>
                  <a:cubicBezTo>
                    <a:pt x="1222" y="0"/>
                    <a:pt x="943" y="38"/>
                    <a:pt x="708" y="125"/>
                  </a:cubicBezTo>
                  <a:cubicBezTo>
                    <a:pt x="252" y="307"/>
                    <a:pt x="69" y="695"/>
                    <a:pt x="0" y="1129"/>
                  </a:cubicBezTo>
                  <a:cubicBezTo>
                    <a:pt x="183" y="1152"/>
                    <a:pt x="343" y="1175"/>
                    <a:pt x="525" y="1175"/>
                  </a:cubicBezTo>
                  <a:cubicBezTo>
                    <a:pt x="913" y="1175"/>
                    <a:pt x="1279" y="1129"/>
                    <a:pt x="1621" y="1015"/>
                  </a:cubicBezTo>
                  <a:cubicBezTo>
                    <a:pt x="1644" y="992"/>
                    <a:pt x="1667" y="946"/>
                    <a:pt x="1690" y="924"/>
                  </a:cubicBezTo>
                  <a:cubicBezTo>
                    <a:pt x="1778" y="835"/>
                    <a:pt x="1894" y="802"/>
                    <a:pt x="2048" y="802"/>
                  </a:cubicBezTo>
                  <a:cubicBezTo>
                    <a:pt x="2093" y="802"/>
                    <a:pt x="2140" y="804"/>
                    <a:pt x="2192" y="809"/>
                  </a:cubicBezTo>
                  <a:cubicBezTo>
                    <a:pt x="2511" y="650"/>
                    <a:pt x="2808" y="467"/>
                    <a:pt x="3059" y="239"/>
                  </a:cubicBezTo>
                  <a:cubicBezTo>
                    <a:pt x="2551" y="98"/>
                    <a:pt x="2008" y="0"/>
                    <a:pt x="1522"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4" name="Google Shape;674;p26"/>
            <p:cNvSpPr/>
            <p:nvPr/>
          </p:nvSpPr>
          <p:spPr>
            <a:xfrm flipH="1">
              <a:off x="2506467" y="2990973"/>
              <a:ext cx="107643" cy="44932"/>
            </a:xfrm>
            <a:custGeom>
              <a:avLst/>
              <a:gdLst/>
              <a:ahLst/>
              <a:cxnLst/>
              <a:rect l="l" t="t" r="r" b="b"/>
              <a:pathLst>
                <a:path w="3083" h="1287" extrusionOk="0">
                  <a:moveTo>
                    <a:pt x="1" y="0"/>
                  </a:moveTo>
                  <a:cubicBezTo>
                    <a:pt x="1" y="23"/>
                    <a:pt x="1" y="46"/>
                    <a:pt x="1" y="69"/>
                  </a:cubicBezTo>
                  <a:cubicBezTo>
                    <a:pt x="434" y="594"/>
                    <a:pt x="1119" y="1027"/>
                    <a:pt x="1895" y="1233"/>
                  </a:cubicBezTo>
                  <a:cubicBezTo>
                    <a:pt x="2047" y="1270"/>
                    <a:pt x="2179" y="1287"/>
                    <a:pt x="2294" y="1287"/>
                  </a:cubicBezTo>
                  <a:cubicBezTo>
                    <a:pt x="2818" y="1287"/>
                    <a:pt x="2989" y="933"/>
                    <a:pt x="3082" y="502"/>
                  </a:cubicBezTo>
                  <a:lnTo>
                    <a:pt x="3082" y="502"/>
                  </a:lnTo>
                  <a:cubicBezTo>
                    <a:pt x="2717" y="662"/>
                    <a:pt x="2329" y="753"/>
                    <a:pt x="1941" y="753"/>
                  </a:cubicBezTo>
                  <a:cubicBezTo>
                    <a:pt x="1188" y="753"/>
                    <a:pt x="503" y="457"/>
                    <a:pt x="1"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5" name="Google Shape;675;p26"/>
            <p:cNvSpPr/>
            <p:nvPr/>
          </p:nvSpPr>
          <p:spPr>
            <a:xfrm flipH="1">
              <a:off x="2436358" y="2906938"/>
              <a:ext cx="177752" cy="110358"/>
            </a:xfrm>
            <a:custGeom>
              <a:avLst/>
              <a:gdLst/>
              <a:ahLst/>
              <a:cxnLst/>
              <a:rect l="l" t="t" r="r" b="b"/>
              <a:pathLst>
                <a:path w="5091" h="3161" extrusionOk="0">
                  <a:moveTo>
                    <a:pt x="4042" y="1"/>
                  </a:moveTo>
                  <a:cubicBezTo>
                    <a:pt x="3448" y="1"/>
                    <a:pt x="2774" y="1004"/>
                    <a:pt x="1781" y="1768"/>
                  </a:cubicBezTo>
                  <a:cubicBezTo>
                    <a:pt x="1609" y="1907"/>
                    <a:pt x="1455" y="1964"/>
                    <a:pt x="1316" y="1964"/>
                  </a:cubicBezTo>
                  <a:cubicBezTo>
                    <a:pt x="881" y="1964"/>
                    <a:pt x="591" y="1401"/>
                    <a:pt x="366" y="969"/>
                  </a:cubicBezTo>
                  <a:cubicBezTo>
                    <a:pt x="160" y="1426"/>
                    <a:pt x="24" y="1905"/>
                    <a:pt x="1" y="2407"/>
                  </a:cubicBezTo>
                  <a:cubicBezTo>
                    <a:pt x="503" y="2864"/>
                    <a:pt x="1188" y="3160"/>
                    <a:pt x="1941" y="3160"/>
                  </a:cubicBezTo>
                  <a:cubicBezTo>
                    <a:pt x="2329" y="3160"/>
                    <a:pt x="2717" y="3069"/>
                    <a:pt x="3082" y="2909"/>
                  </a:cubicBezTo>
                  <a:cubicBezTo>
                    <a:pt x="3173" y="2362"/>
                    <a:pt x="3173" y="1700"/>
                    <a:pt x="3561" y="1471"/>
                  </a:cubicBezTo>
                  <a:cubicBezTo>
                    <a:pt x="4338" y="1038"/>
                    <a:pt x="5091" y="627"/>
                    <a:pt x="4383" y="125"/>
                  </a:cubicBezTo>
                  <a:cubicBezTo>
                    <a:pt x="4271" y="39"/>
                    <a:pt x="4158" y="1"/>
                    <a:pt x="4042"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6" name="Google Shape;676;p26"/>
            <p:cNvSpPr/>
            <p:nvPr/>
          </p:nvSpPr>
          <p:spPr>
            <a:xfrm flipH="1">
              <a:off x="2369393" y="2861063"/>
              <a:ext cx="68573" cy="60608"/>
            </a:xfrm>
            <a:custGeom>
              <a:avLst/>
              <a:gdLst/>
              <a:ahLst/>
              <a:cxnLst/>
              <a:rect l="l" t="t" r="r" b="b"/>
              <a:pathLst>
                <a:path w="1964" h="1736" extrusionOk="0">
                  <a:moveTo>
                    <a:pt x="0" y="1"/>
                  </a:moveTo>
                  <a:cubicBezTo>
                    <a:pt x="708" y="389"/>
                    <a:pt x="1278" y="1005"/>
                    <a:pt x="1621" y="1735"/>
                  </a:cubicBezTo>
                  <a:cubicBezTo>
                    <a:pt x="1826" y="1667"/>
                    <a:pt x="1963" y="1507"/>
                    <a:pt x="1963" y="1325"/>
                  </a:cubicBezTo>
                  <a:cubicBezTo>
                    <a:pt x="1963" y="1256"/>
                    <a:pt x="1940" y="1165"/>
                    <a:pt x="1917" y="1096"/>
                  </a:cubicBezTo>
                  <a:cubicBezTo>
                    <a:pt x="1392" y="571"/>
                    <a:pt x="731" y="183"/>
                    <a:pt x="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7" name="Google Shape;677;p26"/>
            <p:cNvSpPr/>
            <p:nvPr/>
          </p:nvSpPr>
          <p:spPr>
            <a:xfrm flipH="1">
              <a:off x="2381369" y="2857083"/>
              <a:ext cx="85297" cy="67311"/>
            </a:xfrm>
            <a:custGeom>
              <a:avLst/>
              <a:gdLst/>
              <a:ahLst/>
              <a:cxnLst/>
              <a:rect l="l" t="t" r="r" b="b"/>
              <a:pathLst>
                <a:path w="2443" h="1928" extrusionOk="0">
                  <a:moveTo>
                    <a:pt x="0" y="1"/>
                  </a:moveTo>
                  <a:cubicBezTo>
                    <a:pt x="0" y="23"/>
                    <a:pt x="23" y="46"/>
                    <a:pt x="46" y="92"/>
                  </a:cubicBezTo>
                  <a:cubicBezTo>
                    <a:pt x="571" y="206"/>
                    <a:pt x="1096" y="503"/>
                    <a:pt x="1256" y="1256"/>
                  </a:cubicBezTo>
                  <a:cubicBezTo>
                    <a:pt x="1355" y="1736"/>
                    <a:pt x="1718" y="1928"/>
                    <a:pt x="2066" y="1928"/>
                  </a:cubicBezTo>
                  <a:cubicBezTo>
                    <a:pt x="2199" y="1928"/>
                    <a:pt x="2329" y="1900"/>
                    <a:pt x="2443" y="1849"/>
                  </a:cubicBezTo>
                  <a:cubicBezTo>
                    <a:pt x="2100" y="1119"/>
                    <a:pt x="1530" y="503"/>
                    <a:pt x="822" y="115"/>
                  </a:cubicBezTo>
                  <a:cubicBezTo>
                    <a:pt x="548" y="46"/>
                    <a:pt x="274" y="23"/>
                    <a:pt x="0"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78" name="Google Shape;678;p26"/>
            <p:cNvSpPr/>
            <p:nvPr/>
          </p:nvSpPr>
          <p:spPr>
            <a:xfrm flipH="1">
              <a:off x="2465025" y="2857083"/>
              <a:ext cx="18365" cy="3212"/>
            </a:xfrm>
            <a:custGeom>
              <a:avLst/>
              <a:gdLst/>
              <a:ahLst/>
              <a:cxnLst/>
              <a:rect l="l" t="t" r="r" b="b"/>
              <a:pathLst>
                <a:path w="526" h="92" extrusionOk="0">
                  <a:moveTo>
                    <a:pt x="342" y="1"/>
                  </a:moveTo>
                  <a:cubicBezTo>
                    <a:pt x="228" y="1"/>
                    <a:pt x="114" y="1"/>
                    <a:pt x="0" y="23"/>
                  </a:cubicBezTo>
                  <a:cubicBezTo>
                    <a:pt x="160" y="23"/>
                    <a:pt x="342" y="46"/>
                    <a:pt x="525" y="92"/>
                  </a:cubicBezTo>
                  <a:cubicBezTo>
                    <a:pt x="502" y="46"/>
                    <a:pt x="479" y="23"/>
                    <a:pt x="479" y="1"/>
                  </a:cubicBezTo>
                  <a:close/>
                </a:path>
              </a:pathLst>
            </a:custGeom>
            <a:solidFill>
              <a:srgbClr val="152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grpSp>
        <p:nvGrpSpPr>
          <p:cNvPr id="679" name="Google Shape;679;p26"/>
          <p:cNvGrpSpPr/>
          <p:nvPr/>
        </p:nvGrpSpPr>
        <p:grpSpPr>
          <a:xfrm>
            <a:off x="8419908" y="3034951"/>
            <a:ext cx="858433" cy="919352"/>
            <a:chOff x="2807416" y="394509"/>
            <a:chExt cx="661452" cy="661500"/>
          </a:xfrm>
        </p:grpSpPr>
        <p:sp>
          <p:nvSpPr>
            <p:cNvPr id="680" name="Google Shape;680;p26"/>
            <p:cNvSpPr/>
            <p:nvPr/>
          </p:nvSpPr>
          <p:spPr>
            <a:xfrm flipH="1">
              <a:off x="2807416" y="394509"/>
              <a:ext cx="661452" cy="661500"/>
            </a:xfrm>
            <a:custGeom>
              <a:avLst/>
              <a:gdLst/>
              <a:ahLst/>
              <a:cxnLst/>
              <a:rect l="l" t="t" r="r" b="b"/>
              <a:pathLst>
                <a:path w="18946" h="18946" extrusionOk="0">
                  <a:moveTo>
                    <a:pt x="9473" y="0"/>
                  </a:moveTo>
                  <a:cubicBezTo>
                    <a:pt x="4246" y="0"/>
                    <a:pt x="0" y="4246"/>
                    <a:pt x="0" y="9473"/>
                  </a:cubicBezTo>
                  <a:cubicBezTo>
                    <a:pt x="0" y="14700"/>
                    <a:pt x="4246" y="18945"/>
                    <a:pt x="9473" y="18945"/>
                  </a:cubicBezTo>
                  <a:cubicBezTo>
                    <a:pt x="14700" y="18945"/>
                    <a:pt x="18945" y="14700"/>
                    <a:pt x="18945" y="9473"/>
                  </a:cubicBezTo>
                  <a:cubicBezTo>
                    <a:pt x="18945" y="4246"/>
                    <a:pt x="14700" y="0"/>
                    <a:pt x="9473" y="0"/>
                  </a:cubicBezTo>
                  <a:close/>
                </a:path>
              </a:pathLst>
            </a:custGeom>
            <a:solidFill>
              <a:srgbClr val="EB7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81" name="Google Shape;681;p26"/>
            <p:cNvSpPr/>
            <p:nvPr/>
          </p:nvSpPr>
          <p:spPr>
            <a:xfrm flipH="1">
              <a:off x="2843269" y="811573"/>
              <a:ext cx="482945" cy="211759"/>
            </a:xfrm>
            <a:custGeom>
              <a:avLst/>
              <a:gdLst/>
              <a:ahLst/>
              <a:cxnLst/>
              <a:rect l="l" t="t" r="r" b="b"/>
              <a:pathLst>
                <a:path w="13833" h="6065" extrusionOk="0">
                  <a:moveTo>
                    <a:pt x="8582" y="0"/>
                  </a:moveTo>
                  <a:cubicBezTo>
                    <a:pt x="4908" y="0"/>
                    <a:pt x="980" y="1970"/>
                    <a:pt x="0" y="5311"/>
                  </a:cubicBezTo>
                  <a:cubicBezTo>
                    <a:pt x="411" y="5608"/>
                    <a:pt x="845" y="5859"/>
                    <a:pt x="1278" y="6064"/>
                  </a:cubicBezTo>
                  <a:cubicBezTo>
                    <a:pt x="1392" y="6064"/>
                    <a:pt x="1484" y="6041"/>
                    <a:pt x="1552" y="5950"/>
                  </a:cubicBezTo>
                  <a:cubicBezTo>
                    <a:pt x="3083" y="4042"/>
                    <a:pt x="6068" y="2525"/>
                    <a:pt x="8733" y="2525"/>
                  </a:cubicBezTo>
                  <a:cubicBezTo>
                    <a:pt x="9288" y="2525"/>
                    <a:pt x="9829" y="2590"/>
                    <a:pt x="10340" y="2732"/>
                  </a:cubicBezTo>
                  <a:cubicBezTo>
                    <a:pt x="11052" y="2930"/>
                    <a:pt x="11867" y="3333"/>
                    <a:pt x="12577" y="3333"/>
                  </a:cubicBezTo>
                  <a:cubicBezTo>
                    <a:pt x="12686" y="3333"/>
                    <a:pt x="12793" y="3324"/>
                    <a:pt x="12896" y="3302"/>
                  </a:cubicBezTo>
                  <a:cubicBezTo>
                    <a:pt x="13239" y="2846"/>
                    <a:pt x="13558" y="2344"/>
                    <a:pt x="13832" y="1819"/>
                  </a:cubicBezTo>
                  <a:cubicBezTo>
                    <a:pt x="13809" y="1819"/>
                    <a:pt x="13809" y="1796"/>
                    <a:pt x="13787" y="1796"/>
                  </a:cubicBezTo>
                  <a:cubicBezTo>
                    <a:pt x="12455" y="568"/>
                    <a:pt x="10555" y="0"/>
                    <a:pt x="8582" y="0"/>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82" name="Google Shape;682;p26"/>
            <p:cNvSpPr/>
            <p:nvPr/>
          </p:nvSpPr>
          <p:spPr>
            <a:xfrm flipH="1">
              <a:off x="2822568" y="415214"/>
              <a:ext cx="642320" cy="455885"/>
            </a:xfrm>
            <a:custGeom>
              <a:avLst/>
              <a:gdLst/>
              <a:ahLst/>
              <a:cxnLst/>
              <a:rect l="l" t="t" r="r" b="b"/>
              <a:pathLst>
                <a:path w="18398" h="13057" extrusionOk="0">
                  <a:moveTo>
                    <a:pt x="12669" y="1"/>
                  </a:moveTo>
                  <a:lnTo>
                    <a:pt x="12669" y="1"/>
                  </a:lnTo>
                  <a:cubicBezTo>
                    <a:pt x="12714" y="1028"/>
                    <a:pt x="12532" y="2123"/>
                    <a:pt x="12326" y="3059"/>
                  </a:cubicBezTo>
                  <a:cubicBezTo>
                    <a:pt x="12098" y="4132"/>
                    <a:pt x="11596" y="4840"/>
                    <a:pt x="10911" y="5387"/>
                  </a:cubicBezTo>
                  <a:cubicBezTo>
                    <a:pt x="10226" y="5707"/>
                    <a:pt x="9473" y="5912"/>
                    <a:pt x="8834" y="6141"/>
                  </a:cubicBezTo>
                  <a:cubicBezTo>
                    <a:pt x="7076" y="6711"/>
                    <a:pt x="5296" y="7236"/>
                    <a:pt x="3561" y="7852"/>
                  </a:cubicBezTo>
                  <a:cubicBezTo>
                    <a:pt x="2146" y="8377"/>
                    <a:pt x="822" y="9131"/>
                    <a:pt x="1" y="10249"/>
                  </a:cubicBezTo>
                  <a:cubicBezTo>
                    <a:pt x="137" y="11253"/>
                    <a:pt x="434" y="12189"/>
                    <a:pt x="868" y="13057"/>
                  </a:cubicBezTo>
                  <a:cubicBezTo>
                    <a:pt x="1050" y="13057"/>
                    <a:pt x="1233" y="12988"/>
                    <a:pt x="1302" y="12806"/>
                  </a:cubicBezTo>
                  <a:cubicBezTo>
                    <a:pt x="2603" y="10135"/>
                    <a:pt x="6209" y="9290"/>
                    <a:pt x="8857" y="9108"/>
                  </a:cubicBezTo>
                  <a:cubicBezTo>
                    <a:pt x="11002" y="8948"/>
                    <a:pt x="13171" y="9039"/>
                    <a:pt x="15225" y="8286"/>
                  </a:cubicBezTo>
                  <a:cubicBezTo>
                    <a:pt x="16047" y="7989"/>
                    <a:pt x="18010" y="7099"/>
                    <a:pt x="18398" y="6026"/>
                  </a:cubicBezTo>
                  <a:cubicBezTo>
                    <a:pt x="18010" y="4817"/>
                    <a:pt x="17393" y="3698"/>
                    <a:pt x="16595" y="2762"/>
                  </a:cubicBezTo>
                  <a:cubicBezTo>
                    <a:pt x="16593" y="2763"/>
                    <a:pt x="16592" y="2763"/>
                    <a:pt x="16590" y="2763"/>
                  </a:cubicBezTo>
                  <a:cubicBezTo>
                    <a:pt x="16528" y="2763"/>
                    <a:pt x="16115" y="2327"/>
                    <a:pt x="16115" y="2260"/>
                  </a:cubicBezTo>
                  <a:cubicBezTo>
                    <a:pt x="15157" y="1279"/>
                    <a:pt x="13970" y="503"/>
                    <a:pt x="12669" y="1"/>
                  </a:cubicBezTo>
                  <a:close/>
                </a:path>
              </a:pathLst>
            </a:custGeom>
            <a:solidFill>
              <a:srgbClr val="9F4C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83" name="Google Shape;683;p26"/>
            <p:cNvSpPr/>
            <p:nvPr/>
          </p:nvSpPr>
          <p:spPr>
            <a:xfrm flipH="1">
              <a:off x="3229787" y="445485"/>
              <a:ext cx="172154" cy="184945"/>
            </a:xfrm>
            <a:custGeom>
              <a:avLst/>
              <a:gdLst/>
              <a:ahLst/>
              <a:cxnLst/>
              <a:rect l="l" t="t" r="r" b="b"/>
              <a:pathLst>
                <a:path w="4931" h="5297" fill="none" extrusionOk="0">
                  <a:moveTo>
                    <a:pt x="4931" y="1"/>
                  </a:moveTo>
                  <a:cubicBezTo>
                    <a:pt x="4931" y="1"/>
                    <a:pt x="1507" y="1302"/>
                    <a:pt x="1" y="5296"/>
                  </a:cubicBezTo>
                </a:path>
              </a:pathLst>
            </a:custGeom>
            <a:solidFill>
              <a:srgbClr val="FFFFFF"/>
            </a:solid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84" name="Google Shape;684;p26"/>
            <p:cNvSpPr/>
            <p:nvPr/>
          </p:nvSpPr>
          <p:spPr>
            <a:xfrm flipH="1">
              <a:off x="3425018" y="769849"/>
              <a:ext cx="10369" cy="55829"/>
            </a:xfrm>
            <a:custGeom>
              <a:avLst/>
              <a:gdLst/>
              <a:ahLst/>
              <a:cxnLst/>
              <a:rect l="l" t="t" r="r" b="b"/>
              <a:pathLst>
                <a:path w="297" h="1599" fill="none" extrusionOk="0">
                  <a:moveTo>
                    <a:pt x="69" y="1"/>
                  </a:moveTo>
                  <a:cubicBezTo>
                    <a:pt x="69" y="1"/>
                    <a:pt x="0" y="823"/>
                    <a:pt x="297" y="1599"/>
                  </a:cubicBez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sp>
          <p:nvSpPr>
            <p:cNvPr id="685" name="Google Shape;685;p26"/>
            <p:cNvSpPr/>
            <p:nvPr/>
          </p:nvSpPr>
          <p:spPr>
            <a:xfrm flipH="1">
              <a:off x="2815364" y="678999"/>
              <a:ext cx="35925" cy="146678"/>
            </a:xfrm>
            <a:custGeom>
              <a:avLst/>
              <a:gdLst/>
              <a:ahLst/>
              <a:cxnLst/>
              <a:rect l="l" t="t" r="r" b="b"/>
              <a:pathLst>
                <a:path w="1029" h="4201" fill="none" extrusionOk="0">
                  <a:moveTo>
                    <a:pt x="480" y="1"/>
                  </a:moveTo>
                  <a:cubicBezTo>
                    <a:pt x="480" y="1"/>
                    <a:pt x="1028" y="1964"/>
                    <a:pt x="1" y="4201"/>
                  </a:cubicBezTo>
                </a:path>
              </a:pathLst>
            </a:custGeom>
            <a:solidFill>
              <a:srgbClr val="FFFFFF"/>
            </a:solid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Open Sans" pitchFamily="2" charset="0"/>
                <a:ea typeface="Open Sans" pitchFamily="2" charset="0"/>
                <a:cs typeface="Open Sans" pitchFamily="2" charset="0"/>
              </a:endParaRPr>
            </a:p>
          </p:txBody>
        </p:sp>
      </p:grpSp>
      <p:sp>
        <p:nvSpPr>
          <p:cNvPr id="686" name="Google Shape;686;p26"/>
          <p:cNvSpPr txBox="1"/>
          <p:nvPr/>
        </p:nvSpPr>
        <p:spPr>
          <a:xfrm>
            <a:off x="607945" y="4331155"/>
            <a:ext cx="3213300" cy="3532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dirty="0">
                <a:solidFill>
                  <a:schemeClr val="hlink"/>
                </a:solidFill>
                <a:latin typeface="Open Sans" pitchFamily="2" charset="0"/>
                <a:ea typeface="Open Sans" pitchFamily="2" charset="0"/>
                <a:cs typeface="Open Sans" pitchFamily="2" charset="0"/>
                <a:sym typeface="Calibri"/>
                <a:hlinkClick r:id="rId3"/>
              </a:rPr>
              <a:t>USBE Explicit Instruction Resource</a:t>
            </a:r>
            <a:endParaRPr sz="400" dirty="0">
              <a:solidFill>
                <a:schemeClr val="dk1"/>
              </a:solidFill>
              <a:latin typeface="Open Sans" pitchFamily="2" charset="0"/>
              <a:ea typeface="Open Sans" pitchFamily="2" charset="0"/>
              <a:cs typeface="Open Sans" pitchFamily="2" charset="0"/>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27EE13E984884985054EEEEC502DBB" ma:contentTypeVersion="11" ma:contentTypeDescription="Create a new document." ma:contentTypeScope="" ma:versionID="a70b94bbf4d0b5dfaecbd1ddc4bf3b41">
  <xsd:schema xmlns:xsd="http://www.w3.org/2001/XMLSchema" xmlns:xs="http://www.w3.org/2001/XMLSchema" xmlns:p="http://schemas.microsoft.com/office/2006/metadata/properties" xmlns:ns2="955eaf21-e111-41a8-945c-74fc1380676d" xmlns:ns3="8edd6fac-a8d3-4e33-9ef4-40ba711f6309" targetNamespace="http://schemas.microsoft.com/office/2006/metadata/properties" ma:root="true" ma:fieldsID="85a111d45754ebf20bc0d19df3838814" ns2:_="" ns3:_="">
    <xsd:import namespace="955eaf21-e111-41a8-945c-74fc1380676d"/>
    <xsd:import namespace="8edd6fac-a8d3-4e33-9ef4-40ba711f63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eaf21-e111-41a8-945c-74fc138067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7e55ebf-ce39-421f-9c67-07634954939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dd6fac-a8d3-4e33-9ef4-40ba711f630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5d64926-cd21-4a42-9cce-d8a7de2587a9}" ma:internalName="TaxCatchAll" ma:showField="CatchAllData" ma:web="8edd6fac-a8d3-4e33-9ef4-40ba711f63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5eaf21-e111-41a8-945c-74fc1380676d">
      <Terms xmlns="http://schemas.microsoft.com/office/infopath/2007/PartnerControls"/>
    </lcf76f155ced4ddcb4097134ff3c332f>
    <TaxCatchAll xmlns="8edd6fac-a8d3-4e33-9ef4-40ba711f6309" xsi:nil="true"/>
  </documentManagement>
</p:properties>
</file>

<file path=customXml/itemProps1.xml><?xml version="1.0" encoding="utf-8"?>
<ds:datastoreItem xmlns:ds="http://schemas.openxmlformats.org/officeDocument/2006/customXml" ds:itemID="{A9691B01-9A8B-47A8-95A1-B7A676E8CC6F}">
  <ds:schemaRefs>
    <ds:schemaRef ds:uri="http://schemas.microsoft.com/sharepoint/v3/contenttype/forms"/>
  </ds:schemaRefs>
</ds:datastoreItem>
</file>

<file path=customXml/itemProps2.xml><?xml version="1.0" encoding="utf-8"?>
<ds:datastoreItem xmlns:ds="http://schemas.openxmlformats.org/officeDocument/2006/customXml" ds:itemID="{E7B91A4B-6140-452E-98F3-5345716C3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5eaf21-e111-41a8-945c-74fc1380676d"/>
    <ds:schemaRef ds:uri="8edd6fac-a8d3-4e33-9ef4-40ba711f63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9EF442-547B-4CA8-B026-D3C49C1E60CD}">
  <ds:schemaRefs>
    <ds:schemaRef ds:uri="955eaf21-e111-41a8-945c-74fc1380676d"/>
    <ds:schemaRef ds:uri="http://schemas.microsoft.com/office/2006/metadata/properties"/>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8edd6fac-a8d3-4e33-9ef4-40ba711f6309"/>
    <ds:schemaRef ds:uri="http://purl.org/dc/terms/"/>
    <ds:schemaRef ds:uri="http://purl.org/dc/elements/1.1/"/>
  </ds:schemaRefs>
</ds:datastoreItem>
</file>

<file path=docMetadata/LabelInfo.xml><?xml version="1.0" encoding="utf-8"?>
<clbl:labelList xmlns:clbl="http://schemas.microsoft.com/office/2020/mipLabelMetadata">
  <clbl:label id="{5adc2279-b531-45b1-8b96-96167f00484a}" enabled="0" method="" siteId="{5adc2279-b531-45b1-8b96-96167f00484a}" removed="1"/>
</clbl:labelList>
</file>

<file path=docProps/app.xml><?xml version="1.0" encoding="utf-8"?>
<Properties xmlns="http://schemas.openxmlformats.org/officeDocument/2006/extended-properties" xmlns:vt="http://schemas.openxmlformats.org/officeDocument/2006/docPropsVTypes">
  <TotalTime>0</TotalTime>
  <Words>4375</Words>
  <Application>Microsoft Office PowerPoint</Application>
  <PresentationFormat>On-screen Show (16:9)</PresentationFormat>
  <Paragraphs>405</Paragraphs>
  <Slides>39</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Open Sans</vt:lpstr>
      <vt:lpstr>Wingdings</vt:lpstr>
      <vt:lpstr>Cavolini</vt:lpstr>
      <vt:lpstr>Open Sans SemiBold</vt:lpstr>
      <vt:lpstr>Open Sans Medium</vt:lpstr>
      <vt:lpstr>Arial</vt:lpstr>
      <vt:lpstr>Dela Gothic One</vt:lpstr>
      <vt:lpstr>Calibri</vt:lpstr>
      <vt:lpstr>Didact Gothic</vt:lpstr>
      <vt:lpstr>Office Theme</vt:lpstr>
      <vt:lpstr>Katrina Herd, EdD Jared Lisonbee, PhD Cristina Barrera, MEd Utah State Board of Education  Preschool Education Specialists</vt:lpstr>
      <vt:lpstr>PowerPoint Presentation</vt:lpstr>
      <vt:lpstr>What are we even doing??</vt:lpstr>
      <vt:lpstr>Terms for today</vt:lpstr>
      <vt:lpstr>The  Science of  Reading</vt:lpstr>
      <vt:lpstr>PowerPoint Presentation</vt:lpstr>
      <vt:lpstr>Predictive Indicators of Learning</vt:lpstr>
      <vt:lpstr>Alignment?</vt:lpstr>
      <vt:lpstr>The hallmark of developmentally appropriate teaching is intentionality.</vt:lpstr>
      <vt:lpstr>Vocabulary Development</vt:lpstr>
      <vt:lpstr>Vocabulary ECE</vt:lpstr>
      <vt:lpstr>Vocabulary PK</vt:lpstr>
      <vt:lpstr>PowerPoint Presentation</vt:lpstr>
      <vt:lpstr>Vocabulary K-2</vt:lpstr>
      <vt:lpstr>See it, then be it.</vt:lpstr>
      <vt:lpstr>Phonological Awareness </vt:lpstr>
      <vt:lpstr>Phonological Awareness ECE</vt:lpstr>
      <vt:lpstr>Phoneme Isolation PK</vt:lpstr>
      <vt:lpstr>PowerPoint Presentation</vt:lpstr>
      <vt:lpstr>PowerPoint Presentation</vt:lpstr>
      <vt:lpstr>Phoneme Isolation K-2</vt:lpstr>
      <vt:lpstr>A bit of nonsense</vt:lpstr>
      <vt:lpstr>Letter Naming Fluency</vt:lpstr>
      <vt:lpstr>Letter Naming ECE</vt:lpstr>
      <vt:lpstr>Letter Naming PK</vt:lpstr>
      <vt:lpstr>Letter Naming K-2</vt:lpstr>
      <vt:lpstr>Writing</vt:lpstr>
      <vt:lpstr>Writing ECE</vt:lpstr>
      <vt:lpstr>ECE Writing Examples</vt:lpstr>
      <vt:lpstr>Writing PK</vt:lpstr>
      <vt:lpstr>Writing K-2</vt:lpstr>
      <vt:lpstr>Final Thoughts</vt:lpstr>
      <vt:lpstr>“Big Kid” Skills</vt:lpstr>
      <vt:lpstr>So, how did it go?</vt:lpstr>
      <vt:lpstr>Joyful Journeys Facebook Group</vt:lpstr>
      <vt:lpstr>References &amp; Resources https://tinyurl.com/URSA2025PKResources </vt:lpstr>
      <vt:lpstr>References &amp; Resources continued</vt:lpstr>
      <vt:lpstr>References &amp; Resources continued</vt:lpstr>
      <vt:lpstr>References &amp; Resources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Katrina Herd</cp:lastModifiedBy>
  <cp:revision>1</cp:revision>
  <dcterms:modified xsi:type="dcterms:W3CDTF">2025-07-10T19:32:40Z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0x010100CF27EE13E984884985054EEEEC502DBB</vt:lpwstr>
  </property>
</Properties>
</file>