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56" r:id="rId2"/>
    <p:sldId id="276" r:id="rId3"/>
    <p:sldId id="279" r:id="rId4"/>
    <p:sldId id="267" r:id="rId5"/>
    <p:sldId id="271" r:id="rId6"/>
    <p:sldId id="272" r:id="rId7"/>
    <p:sldId id="257" r:id="rId8"/>
    <p:sldId id="277" r:id="rId9"/>
    <p:sldId id="263" r:id="rId10"/>
    <p:sldId id="274" r:id="rId11"/>
    <p:sldId id="273" r:id="rId12"/>
    <p:sldId id="261" r:id="rId13"/>
    <p:sldId id="262" r:id="rId14"/>
    <p:sldId id="259" r:id="rId15"/>
    <p:sldId id="258" r:id="rId16"/>
    <p:sldId id="264" r:id="rId17"/>
    <p:sldId id="265" r:id="rId18"/>
    <p:sldId id="266" r:id="rId19"/>
    <p:sldId id="278" r:id="rId20"/>
    <p:sldId id="260" r:id="rId21"/>
    <p:sldId id="275" r:id="rId22"/>
    <p:sldId id="2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8F93E5-3495-4597-A9A3-3C64AE519097}" v="260" dt="2025-07-10T05:06:56.228"/>
    <p1510:client id="{507A197A-7BEE-5A03-8A34-C50B41A32AFF}" v="1281" dt="2025-07-08T21:15:01.5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i Keetch" userId="S::jkeetch@richschool.org::d8c9d745-1a85-4119-b3b6-eeb31b56db56" providerId="AD" clId="Web-{57662CB4-C1FE-0863-D4FF-162E48A926E4}"/>
    <pc:docChg chg="addSld modSld sldOrd addMainMaster delMainMaster">
      <pc:chgData name="Jaci Keetch" userId="S::jkeetch@richschool.org::d8c9d745-1a85-4119-b3b6-eeb31b56db56" providerId="AD" clId="Web-{57662CB4-C1FE-0863-D4FF-162E48A926E4}" dt="2024-11-04T22:30:12.814" v="1426" actId="14100"/>
      <pc:docMkLst>
        <pc:docMk/>
      </pc:docMkLst>
      <pc:sldChg chg="addSp modSp mod setBg modClrScheme chgLayout">
        <pc:chgData name="Jaci Keetch" userId="S::jkeetch@richschool.org::d8c9d745-1a85-4119-b3b6-eeb31b56db56" providerId="AD" clId="Web-{57662CB4-C1FE-0863-D4FF-162E48A926E4}" dt="2024-11-04T22:28:14.280" v="1413"/>
        <pc:sldMkLst>
          <pc:docMk/>
          <pc:sldMk cId="109857222" sldId="256"/>
        </pc:sldMkLst>
      </pc:sldChg>
      <pc:sldChg chg="addSp modSp new mod modClrScheme chgLayout">
        <pc:chgData name="Jaci Keetch" userId="S::jkeetch@richschool.org::d8c9d745-1a85-4119-b3b6-eeb31b56db56" providerId="AD" clId="Web-{57662CB4-C1FE-0863-D4FF-162E48A926E4}" dt="2024-11-04T22:28:28.671" v="1417" actId="1076"/>
        <pc:sldMkLst>
          <pc:docMk/>
          <pc:sldMk cId="3398070850" sldId="257"/>
        </pc:sldMkLst>
      </pc:sldChg>
      <pc:sldChg chg="modSp new mod ord modClrScheme chgLayout">
        <pc:chgData name="Jaci Keetch" userId="S::jkeetch@richschool.org::d8c9d745-1a85-4119-b3b6-eeb31b56db56" providerId="AD" clId="Web-{57662CB4-C1FE-0863-D4FF-162E48A926E4}" dt="2024-11-04T22:27:41.826" v="1411" actId="20577"/>
        <pc:sldMkLst>
          <pc:docMk/>
          <pc:sldMk cId="1461392198" sldId="258"/>
        </pc:sldMkLst>
      </pc:sldChg>
      <pc:sldChg chg="modSp new mod modClrScheme chgLayout">
        <pc:chgData name="Jaci Keetch" userId="S::jkeetch@richschool.org::d8c9d745-1a85-4119-b3b6-eeb31b56db56" providerId="AD" clId="Web-{57662CB4-C1FE-0863-D4FF-162E48A926E4}" dt="2024-11-04T22:22:10.474" v="1225"/>
        <pc:sldMkLst>
          <pc:docMk/>
          <pc:sldMk cId="3973216266" sldId="259"/>
        </pc:sldMkLst>
      </pc:sldChg>
      <pc:sldChg chg="modSp new mod ord modClrScheme chgLayout">
        <pc:chgData name="Jaci Keetch" userId="S::jkeetch@richschool.org::d8c9d745-1a85-4119-b3b6-eeb31b56db56" providerId="AD" clId="Web-{57662CB4-C1FE-0863-D4FF-162E48A926E4}" dt="2024-11-04T22:27:16.341" v="1399"/>
        <pc:sldMkLst>
          <pc:docMk/>
          <pc:sldMk cId="156655774" sldId="260"/>
        </pc:sldMkLst>
      </pc:sldChg>
      <pc:sldChg chg="addSp delSp modSp new mod modClrScheme chgLayout">
        <pc:chgData name="Jaci Keetch" userId="S::jkeetch@richschool.org::d8c9d745-1a85-4119-b3b6-eeb31b56db56" providerId="AD" clId="Web-{57662CB4-C1FE-0863-D4FF-162E48A926E4}" dt="2024-11-04T22:28:46.780" v="1421"/>
        <pc:sldMkLst>
          <pc:docMk/>
          <pc:sldMk cId="2332331200" sldId="261"/>
        </pc:sldMkLst>
      </pc:sldChg>
      <pc:sldChg chg="modSp new mod modClrScheme chgLayout">
        <pc:chgData name="Jaci Keetch" userId="S::jkeetch@richschool.org::d8c9d745-1a85-4119-b3b6-eeb31b56db56" providerId="AD" clId="Web-{57662CB4-C1FE-0863-D4FF-162E48A926E4}" dt="2024-11-04T22:22:10.474" v="1225"/>
        <pc:sldMkLst>
          <pc:docMk/>
          <pc:sldMk cId="1182050180" sldId="262"/>
        </pc:sldMkLst>
      </pc:sldChg>
      <pc:sldChg chg="addSp delSp modSp new mod modClrScheme chgLayout">
        <pc:chgData name="Jaci Keetch" userId="S::jkeetch@richschool.org::d8c9d745-1a85-4119-b3b6-eeb31b56db56" providerId="AD" clId="Web-{57662CB4-C1FE-0863-D4FF-162E48A926E4}" dt="2024-11-04T22:30:12.814" v="1426" actId="14100"/>
        <pc:sldMkLst>
          <pc:docMk/>
          <pc:sldMk cId="3798745772" sldId="263"/>
        </pc:sldMkLst>
      </pc:sldChg>
      <pc:sldChg chg="addSp delSp modSp new mod setBg modClrScheme delDesignElem chgLayout modNotes">
        <pc:chgData name="Jaci Keetch" userId="S::jkeetch@richschool.org::d8c9d745-1a85-4119-b3b6-eeb31b56db56" providerId="AD" clId="Web-{57662CB4-C1FE-0863-D4FF-162E48A926E4}" dt="2024-11-04T22:22:21.881" v="1227" actId="14100"/>
        <pc:sldMkLst>
          <pc:docMk/>
          <pc:sldMk cId="1853454800" sldId="264"/>
        </pc:sldMkLst>
      </pc:sldChg>
      <pc:sldChg chg="addSp delSp modSp new mod modClrScheme chgLayout">
        <pc:chgData name="Jaci Keetch" userId="S::jkeetch@richschool.org::d8c9d745-1a85-4119-b3b6-eeb31b56db56" providerId="AD" clId="Web-{57662CB4-C1FE-0863-D4FF-162E48A926E4}" dt="2024-11-04T22:22:10.474" v="1225"/>
        <pc:sldMkLst>
          <pc:docMk/>
          <pc:sldMk cId="855676601" sldId="265"/>
        </pc:sldMkLst>
      </pc:sldChg>
      <pc:sldChg chg="addSp modSp new">
        <pc:chgData name="Jaci Keetch" userId="S::jkeetch@richschool.org::d8c9d745-1a85-4119-b3b6-eeb31b56db56" providerId="AD" clId="Web-{57662CB4-C1FE-0863-D4FF-162E48A926E4}" dt="2024-11-04T22:26:20.652" v="1398" actId="14100"/>
        <pc:sldMkLst>
          <pc:docMk/>
          <pc:sldMk cId="1479753712" sldId="266"/>
        </pc:sldMkLst>
      </pc:sldChg>
      <pc:sldMasterChg chg="del delSldLayout">
        <pc:chgData name="Jaci Keetch" userId="S::jkeetch@richschool.org::d8c9d745-1a85-4119-b3b6-eeb31b56db56" providerId="AD" clId="Web-{57662CB4-C1FE-0863-D4FF-162E48A926E4}" dt="2024-11-04T22:22:10.474" v="1225"/>
        <pc:sldMasterMkLst>
          <pc:docMk/>
          <pc:sldMasterMk cId="2460954070" sldId="2147483660"/>
        </pc:sldMasterMkLst>
        <pc:sldLayoutChg chg="del">
          <pc:chgData name="Jaci Keetch" userId="S::jkeetch@richschool.org::d8c9d745-1a85-4119-b3b6-eeb31b56db56" providerId="AD" clId="Web-{57662CB4-C1FE-0863-D4FF-162E48A926E4}" dt="2024-11-04T22:22:10.474" v="1225"/>
          <pc:sldLayoutMkLst>
            <pc:docMk/>
            <pc:sldMasterMk cId="2460954070" sldId="2147483660"/>
            <pc:sldLayoutMk cId="2385387890" sldId="2147483661"/>
          </pc:sldLayoutMkLst>
        </pc:sldLayoutChg>
        <pc:sldLayoutChg chg="del">
          <pc:chgData name="Jaci Keetch" userId="S::jkeetch@richschool.org::d8c9d745-1a85-4119-b3b6-eeb31b56db56" providerId="AD" clId="Web-{57662CB4-C1FE-0863-D4FF-162E48A926E4}" dt="2024-11-04T22:22:10.474" v="1225"/>
          <pc:sldLayoutMkLst>
            <pc:docMk/>
            <pc:sldMasterMk cId="2460954070" sldId="2147483660"/>
            <pc:sldLayoutMk cId="949138452" sldId="2147483662"/>
          </pc:sldLayoutMkLst>
        </pc:sldLayoutChg>
        <pc:sldLayoutChg chg="del">
          <pc:chgData name="Jaci Keetch" userId="S::jkeetch@richschool.org::d8c9d745-1a85-4119-b3b6-eeb31b56db56" providerId="AD" clId="Web-{57662CB4-C1FE-0863-D4FF-162E48A926E4}" dt="2024-11-04T22:22:10.474" v="1225"/>
          <pc:sldLayoutMkLst>
            <pc:docMk/>
            <pc:sldMasterMk cId="2460954070" sldId="2147483660"/>
            <pc:sldLayoutMk cId="2591524520" sldId="2147483663"/>
          </pc:sldLayoutMkLst>
        </pc:sldLayoutChg>
        <pc:sldLayoutChg chg="del">
          <pc:chgData name="Jaci Keetch" userId="S::jkeetch@richschool.org::d8c9d745-1a85-4119-b3b6-eeb31b56db56" providerId="AD" clId="Web-{57662CB4-C1FE-0863-D4FF-162E48A926E4}" dt="2024-11-04T22:22:10.474" v="1225"/>
          <pc:sldLayoutMkLst>
            <pc:docMk/>
            <pc:sldMasterMk cId="2460954070" sldId="2147483660"/>
            <pc:sldLayoutMk cId="1203092039" sldId="2147483664"/>
          </pc:sldLayoutMkLst>
        </pc:sldLayoutChg>
        <pc:sldLayoutChg chg="del">
          <pc:chgData name="Jaci Keetch" userId="S::jkeetch@richschool.org::d8c9d745-1a85-4119-b3b6-eeb31b56db56" providerId="AD" clId="Web-{57662CB4-C1FE-0863-D4FF-162E48A926E4}" dt="2024-11-04T22:22:10.474" v="1225"/>
          <pc:sldLayoutMkLst>
            <pc:docMk/>
            <pc:sldMasterMk cId="2460954070" sldId="2147483660"/>
            <pc:sldLayoutMk cId="3733172339" sldId="2147483665"/>
          </pc:sldLayoutMkLst>
        </pc:sldLayoutChg>
        <pc:sldLayoutChg chg="del">
          <pc:chgData name="Jaci Keetch" userId="S::jkeetch@richschool.org::d8c9d745-1a85-4119-b3b6-eeb31b56db56" providerId="AD" clId="Web-{57662CB4-C1FE-0863-D4FF-162E48A926E4}" dt="2024-11-04T22:22:10.474" v="1225"/>
          <pc:sldLayoutMkLst>
            <pc:docMk/>
            <pc:sldMasterMk cId="2460954070" sldId="2147483660"/>
            <pc:sldLayoutMk cId="3210312558" sldId="2147483666"/>
          </pc:sldLayoutMkLst>
        </pc:sldLayoutChg>
        <pc:sldLayoutChg chg="del">
          <pc:chgData name="Jaci Keetch" userId="S::jkeetch@richschool.org::d8c9d745-1a85-4119-b3b6-eeb31b56db56" providerId="AD" clId="Web-{57662CB4-C1FE-0863-D4FF-162E48A926E4}" dt="2024-11-04T22:22:10.474" v="1225"/>
          <pc:sldLayoutMkLst>
            <pc:docMk/>
            <pc:sldMasterMk cId="2460954070" sldId="2147483660"/>
            <pc:sldLayoutMk cId="3146388984" sldId="2147483667"/>
          </pc:sldLayoutMkLst>
        </pc:sldLayoutChg>
        <pc:sldLayoutChg chg="del">
          <pc:chgData name="Jaci Keetch" userId="S::jkeetch@richschool.org::d8c9d745-1a85-4119-b3b6-eeb31b56db56" providerId="AD" clId="Web-{57662CB4-C1FE-0863-D4FF-162E48A926E4}" dt="2024-11-04T22:22:10.474" v="1225"/>
          <pc:sldLayoutMkLst>
            <pc:docMk/>
            <pc:sldMasterMk cId="2460954070" sldId="2147483660"/>
            <pc:sldLayoutMk cId="3171841454" sldId="2147483668"/>
          </pc:sldLayoutMkLst>
        </pc:sldLayoutChg>
        <pc:sldLayoutChg chg="del">
          <pc:chgData name="Jaci Keetch" userId="S::jkeetch@richschool.org::d8c9d745-1a85-4119-b3b6-eeb31b56db56" providerId="AD" clId="Web-{57662CB4-C1FE-0863-D4FF-162E48A926E4}" dt="2024-11-04T22:22:10.474" v="1225"/>
          <pc:sldLayoutMkLst>
            <pc:docMk/>
            <pc:sldMasterMk cId="2460954070" sldId="2147483660"/>
            <pc:sldLayoutMk cId="1718958274" sldId="2147483669"/>
          </pc:sldLayoutMkLst>
        </pc:sldLayoutChg>
        <pc:sldLayoutChg chg="del">
          <pc:chgData name="Jaci Keetch" userId="S::jkeetch@richschool.org::d8c9d745-1a85-4119-b3b6-eeb31b56db56" providerId="AD" clId="Web-{57662CB4-C1FE-0863-D4FF-162E48A926E4}" dt="2024-11-04T22:22:10.474" v="1225"/>
          <pc:sldLayoutMkLst>
            <pc:docMk/>
            <pc:sldMasterMk cId="2460954070" sldId="2147483660"/>
            <pc:sldLayoutMk cId="2202905451" sldId="2147483670"/>
          </pc:sldLayoutMkLst>
        </pc:sldLayoutChg>
        <pc:sldLayoutChg chg="del">
          <pc:chgData name="Jaci Keetch" userId="S::jkeetch@richschool.org::d8c9d745-1a85-4119-b3b6-eeb31b56db56" providerId="AD" clId="Web-{57662CB4-C1FE-0863-D4FF-162E48A926E4}" dt="2024-11-04T22:22:10.474" v="1225"/>
          <pc:sldLayoutMkLst>
            <pc:docMk/>
            <pc:sldMasterMk cId="2460954070" sldId="2147483660"/>
            <pc:sldLayoutMk cId="3479445657" sldId="2147483671"/>
          </pc:sldLayoutMkLst>
        </pc:sldLayoutChg>
      </pc:sldMasterChg>
      <pc:sldMasterChg chg="add addSldLayout modSldLayout">
        <pc:chgData name="Jaci Keetch" userId="S::jkeetch@richschool.org::d8c9d745-1a85-4119-b3b6-eeb31b56db56" providerId="AD" clId="Web-{57662CB4-C1FE-0863-D4FF-162E48A926E4}" dt="2024-11-04T22:22:10.474" v="1225"/>
        <pc:sldMasterMkLst>
          <pc:docMk/>
          <pc:sldMasterMk cId="535064784" sldId="2147483672"/>
        </pc:sldMasterMkLst>
        <pc:sldLayoutChg chg="add mod replId">
          <pc:chgData name="Jaci Keetch" userId="S::jkeetch@richschool.org::d8c9d745-1a85-4119-b3b6-eeb31b56db56" providerId="AD" clId="Web-{57662CB4-C1FE-0863-D4FF-162E48A926E4}" dt="2024-11-04T22:22:10.474" v="1225"/>
          <pc:sldLayoutMkLst>
            <pc:docMk/>
            <pc:sldMasterMk cId="535064784" sldId="2147483672"/>
            <pc:sldLayoutMk cId="2555382545" sldId="2147483673"/>
          </pc:sldLayoutMkLst>
        </pc:sldLayoutChg>
        <pc:sldLayoutChg chg="add mod replId">
          <pc:chgData name="Jaci Keetch" userId="S::jkeetch@richschool.org::d8c9d745-1a85-4119-b3b6-eeb31b56db56" providerId="AD" clId="Web-{57662CB4-C1FE-0863-D4FF-162E48A926E4}" dt="2024-11-04T22:22:10.474" v="1225"/>
          <pc:sldLayoutMkLst>
            <pc:docMk/>
            <pc:sldMasterMk cId="535064784" sldId="2147483672"/>
            <pc:sldLayoutMk cId="1885506515" sldId="2147483674"/>
          </pc:sldLayoutMkLst>
        </pc:sldLayoutChg>
        <pc:sldLayoutChg chg="add mod replId">
          <pc:chgData name="Jaci Keetch" userId="S::jkeetch@richschool.org::d8c9d745-1a85-4119-b3b6-eeb31b56db56" providerId="AD" clId="Web-{57662CB4-C1FE-0863-D4FF-162E48A926E4}" dt="2024-11-04T22:22:10.474" v="1225"/>
          <pc:sldLayoutMkLst>
            <pc:docMk/>
            <pc:sldMasterMk cId="535064784" sldId="2147483672"/>
            <pc:sldLayoutMk cId="829669471" sldId="2147483675"/>
          </pc:sldLayoutMkLst>
        </pc:sldLayoutChg>
        <pc:sldLayoutChg chg="add mod replId">
          <pc:chgData name="Jaci Keetch" userId="S::jkeetch@richschool.org::d8c9d745-1a85-4119-b3b6-eeb31b56db56" providerId="AD" clId="Web-{57662CB4-C1FE-0863-D4FF-162E48A926E4}" dt="2024-11-04T22:22:10.474" v="1225"/>
          <pc:sldLayoutMkLst>
            <pc:docMk/>
            <pc:sldMasterMk cId="535064784" sldId="2147483672"/>
            <pc:sldLayoutMk cId="3575682897" sldId="2147483676"/>
          </pc:sldLayoutMkLst>
        </pc:sldLayoutChg>
        <pc:sldLayoutChg chg="add mod replId">
          <pc:chgData name="Jaci Keetch" userId="S::jkeetch@richschool.org::d8c9d745-1a85-4119-b3b6-eeb31b56db56" providerId="AD" clId="Web-{57662CB4-C1FE-0863-D4FF-162E48A926E4}" dt="2024-11-04T22:22:10.474" v="1225"/>
          <pc:sldLayoutMkLst>
            <pc:docMk/>
            <pc:sldMasterMk cId="535064784" sldId="2147483672"/>
            <pc:sldLayoutMk cId="3350187140" sldId="2147483677"/>
          </pc:sldLayoutMkLst>
        </pc:sldLayoutChg>
        <pc:sldLayoutChg chg="add mod replId">
          <pc:chgData name="Jaci Keetch" userId="S::jkeetch@richschool.org::d8c9d745-1a85-4119-b3b6-eeb31b56db56" providerId="AD" clId="Web-{57662CB4-C1FE-0863-D4FF-162E48A926E4}" dt="2024-11-04T22:22:10.474" v="1225"/>
          <pc:sldLayoutMkLst>
            <pc:docMk/>
            <pc:sldMasterMk cId="535064784" sldId="2147483672"/>
            <pc:sldLayoutMk cId="3487643314" sldId="2147483678"/>
          </pc:sldLayoutMkLst>
        </pc:sldLayoutChg>
        <pc:sldLayoutChg chg="add mod replId">
          <pc:chgData name="Jaci Keetch" userId="S::jkeetch@richschool.org::d8c9d745-1a85-4119-b3b6-eeb31b56db56" providerId="AD" clId="Web-{57662CB4-C1FE-0863-D4FF-162E48A926E4}" dt="2024-11-04T22:22:10.474" v="1225"/>
          <pc:sldLayoutMkLst>
            <pc:docMk/>
            <pc:sldMasterMk cId="535064784" sldId="2147483672"/>
            <pc:sldLayoutMk cId="3124001490" sldId="2147483679"/>
          </pc:sldLayoutMkLst>
        </pc:sldLayoutChg>
        <pc:sldLayoutChg chg="add mod replId">
          <pc:chgData name="Jaci Keetch" userId="S::jkeetch@richschool.org::d8c9d745-1a85-4119-b3b6-eeb31b56db56" providerId="AD" clId="Web-{57662CB4-C1FE-0863-D4FF-162E48A926E4}" dt="2024-11-04T22:22:10.474" v="1225"/>
          <pc:sldLayoutMkLst>
            <pc:docMk/>
            <pc:sldMasterMk cId="535064784" sldId="2147483672"/>
            <pc:sldLayoutMk cId="4172304933" sldId="2147483680"/>
          </pc:sldLayoutMkLst>
        </pc:sldLayoutChg>
        <pc:sldLayoutChg chg="add mod replId">
          <pc:chgData name="Jaci Keetch" userId="S::jkeetch@richschool.org::d8c9d745-1a85-4119-b3b6-eeb31b56db56" providerId="AD" clId="Web-{57662CB4-C1FE-0863-D4FF-162E48A926E4}" dt="2024-11-04T22:22:10.474" v="1225"/>
          <pc:sldLayoutMkLst>
            <pc:docMk/>
            <pc:sldMasterMk cId="535064784" sldId="2147483672"/>
            <pc:sldLayoutMk cId="1592090227" sldId="2147483681"/>
          </pc:sldLayoutMkLst>
        </pc:sldLayoutChg>
        <pc:sldLayoutChg chg="add mod replId">
          <pc:chgData name="Jaci Keetch" userId="S::jkeetch@richschool.org::d8c9d745-1a85-4119-b3b6-eeb31b56db56" providerId="AD" clId="Web-{57662CB4-C1FE-0863-D4FF-162E48A926E4}" dt="2024-11-04T22:22:10.474" v="1225"/>
          <pc:sldLayoutMkLst>
            <pc:docMk/>
            <pc:sldMasterMk cId="535064784" sldId="2147483672"/>
            <pc:sldLayoutMk cId="3200498287" sldId="2147483682"/>
          </pc:sldLayoutMkLst>
        </pc:sldLayoutChg>
        <pc:sldLayoutChg chg="add mod replId">
          <pc:chgData name="Jaci Keetch" userId="S::jkeetch@richschool.org::d8c9d745-1a85-4119-b3b6-eeb31b56db56" providerId="AD" clId="Web-{57662CB4-C1FE-0863-D4FF-162E48A926E4}" dt="2024-11-04T22:22:10.474" v="1225"/>
          <pc:sldLayoutMkLst>
            <pc:docMk/>
            <pc:sldMasterMk cId="535064784" sldId="2147483672"/>
            <pc:sldLayoutMk cId="3353109644" sldId="2147483683"/>
          </pc:sldLayoutMkLst>
        </pc:sldLayoutChg>
      </pc:sldMasterChg>
    </pc:docChg>
  </pc:docChgLst>
  <pc:docChgLst>
    <pc:chgData name="Jaci Keetch" userId="S::jkeetch@richschool.org::d8c9d745-1a85-4119-b3b6-eeb31b56db56" providerId="AD" clId="Web-{2843399A-CE84-2E01-149B-06D1C33C96FD}"/>
    <pc:docChg chg="addSld delSld modSld sldOrd">
      <pc:chgData name="Jaci Keetch" userId="S::jkeetch@richschool.org::d8c9d745-1a85-4119-b3b6-eeb31b56db56" providerId="AD" clId="Web-{2843399A-CE84-2E01-149B-06D1C33C96FD}" dt="2025-01-08T21:29:08.509" v="376" actId="20577"/>
      <pc:docMkLst>
        <pc:docMk/>
      </pc:docMkLst>
      <pc:sldChg chg="modSp">
        <pc:chgData name="Jaci Keetch" userId="S::jkeetch@richschool.org::d8c9d745-1a85-4119-b3b6-eeb31b56db56" providerId="AD" clId="Web-{2843399A-CE84-2E01-149B-06D1C33C96FD}" dt="2025-01-08T15:28:39.828" v="10" actId="14100"/>
        <pc:sldMkLst>
          <pc:docMk/>
          <pc:sldMk cId="3398070850" sldId="257"/>
        </pc:sldMkLst>
      </pc:sldChg>
      <pc:sldChg chg="addSp delSp modSp">
        <pc:chgData name="Jaci Keetch" userId="S::jkeetch@richschool.org::d8c9d745-1a85-4119-b3b6-eeb31b56db56" providerId="AD" clId="Web-{2843399A-CE84-2E01-149B-06D1C33C96FD}" dt="2025-01-08T21:29:08.509" v="376" actId="20577"/>
        <pc:sldMkLst>
          <pc:docMk/>
          <pc:sldMk cId="3973216266" sldId="259"/>
        </pc:sldMkLst>
      </pc:sldChg>
      <pc:sldChg chg="addSp modSp">
        <pc:chgData name="Jaci Keetch" userId="S::jkeetch@richschool.org::d8c9d745-1a85-4119-b3b6-eeb31b56db56" providerId="AD" clId="Web-{2843399A-CE84-2E01-149B-06D1C33C96FD}" dt="2025-01-08T20:33:56.059" v="63" actId="1076"/>
        <pc:sldMkLst>
          <pc:docMk/>
          <pc:sldMk cId="156655774" sldId="260"/>
        </pc:sldMkLst>
      </pc:sldChg>
      <pc:sldChg chg="addSp modSp">
        <pc:chgData name="Jaci Keetch" userId="S::jkeetch@richschool.org::d8c9d745-1a85-4119-b3b6-eeb31b56db56" providerId="AD" clId="Web-{2843399A-CE84-2E01-149B-06D1C33C96FD}" dt="2025-01-08T20:26:12.998" v="36" actId="14100"/>
        <pc:sldMkLst>
          <pc:docMk/>
          <pc:sldMk cId="2332331200" sldId="261"/>
        </pc:sldMkLst>
      </pc:sldChg>
      <pc:sldChg chg="addSp modSp">
        <pc:chgData name="Jaci Keetch" userId="S::jkeetch@richschool.org::d8c9d745-1a85-4119-b3b6-eeb31b56db56" providerId="AD" clId="Web-{2843399A-CE84-2E01-149B-06D1C33C96FD}" dt="2025-01-08T21:27:35.430" v="374" actId="20577"/>
        <pc:sldMkLst>
          <pc:docMk/>
          <pc:sldMk cId="1182050180" sldId="262"/>
        </pc:sldMkLst>
      </pc:sldChg>
      <pc:sldChg chg="addSp delSp modSp">
        <pc:chgData name="Jaci Keetch" userId="S::jkeetch@richschool.org::d8c9d745-1a85-4119-b3b6-eeb31b56db56" providerId="AD" clId="Web-{2843399A-CE84-2E01-149B-06D1C33C96FD}" dt="2025-01-08T20:35:25.871" v="82" actId="1076"/>
        <pc:sldMkLst>
          <pc:docMk/>
          <pc:sldMk cId="3728296517" sldId="267"/>
        </pc:sldMkLst>
      </pc:sldChg>
      <pc:sldChg chg="addSp delSp modSp ord">
        <pc:chgData name="Jaci Keetch" userId="S::jkeetch@richschool.org::d8c9d745-1a85-4119-b3b6-eeb31b56db56" providerId="AD" clId="Web-{2843399A-CE84-2E01-149B-06D1C33C96FD}" dt="2025-01-08T20:36:55.230" v="89"/>
        <pc:sldMkLst>
          <pc:docMk/>
          <pc:sldMk cId="3509334184" sldId="270"/>
        </pc:sldMkLst>
      </pc:sldChg>
      <pc:sldChg chg="addSp modSp">
        <pc:chgData name="Jaci Keetch" userId="S::jkeetch@richschool.org::d8c9d745-1a85-4119-b3b6-eeb31b56db56" providerId="AD" clId="Web-{2843399A-CE84-2E01-149B-06D1C33C96FD}" dt="2025-01-08T21:07:42.861" v="154" actId="20577"/>
        <pc:sldMkLst>
          <pc:docMk/>
          <pc:sldMk cId="3260586699" sldId="271"/>
        </pc:sldMkLst>
      </pc:sldChg>
      <pc:sldChg chg="addSp delSp modSp">
        <pc:chgData name="Jaci Keetch" userId="S::jkeetch@richschool.org::d8c9d745-1a85-4119-b3b6-eeb31b56db56" providerId="AD" clId="Web-{2843399A-CE84-2E01-149B-06D1C33C96FD}" dt="2025-01-08T21:16:13.489" v="190"/>
        <pc:sldMkLst>
          <pc:docMk/>
          <pc:sldMk cId="1023221141" sldId="272"/>
        </pc:sldMkLst>
      </pc:sldChg>
      <pc:sldChg chg="addSp modSp">
        <pc:chgData name="Jaci Keetch" userId="S::jkeetch@richschool.org::d8c9d745-1a85-4119-b3b6-eeb31b56db56" providerId="AD" clId="Web-{2843399A-CE84-2E01-149B-06D1C33C96FD}" dt="2025-01-08T20:30:39.872" v="58" actId="14100"/>
        <pc:sldMkLst>
          <pc:docMk/>
          <pc:sldMk cId="2915672973" sldId="273"/>
        </pc:sldMkLst>
      </pc:sldChg>
      <pc:sldChg chg="addSp delSp modSp">
        <pc:chgData name="Jaci Keetch" userId="S::jkeetch@richschool.org::d8c9d745-1a85-4119-b3b6-eeb31b56db56" providerId="AD" clId="Web-{2843399A-CE84-2E01-149B-06D1C33C96FD}" dt="2025-01-08T20:30:10.763" v="51"/>
        <pc:sldMkLst>
          <pc:docMk/>
          <pc:sldMk cId="3619219261" sldId="274"/>
        </pc:sldMkLst>
      </pc:sldChg>
      <pc:sldChg chg="addSp delSp modSp new ord">
        <pc:chgData name="Jaci Keetch" userId="S::jkeetch@richschool.org::d8c9d745-1a85-4119-b3b6-eeb31b56db56" providerId="AD" clId="Web-{2843399A-CE84-2E01-149B-06D1C33C96FD}" dt="2025-01-08T20:42:12.715" v="108" actId="1076"/>
        <pc:sldMkLst>
          <pc:docMk/>
          <pc:sldMk cId="2565723191" sldId="275"/>
        </pc:sldMkLst>
      </pc:sldChg>
      <pc:sldChg chg="addSp delSp modSp add del replId">
        <pc:chgData name="Jaci Keetch" userId="S::jkeetch@richschool.org::d8c9d745-1a85-4119-b3b6-eeb31b56db56" providerId="AD" clId="Web-{2843399A-CE84-2E01-149B-06D1C33C96FD}" dt="2025-01-08T21:02:20.891" v="114"/>
        <pc:sldMkLst>
          <pc:docMk/>
          <pc:sldMk cId="41022471" sldId="276"/>
        </pc:sldMkLst>
      </pc:sldChg>
      <pc:sldChg chg="add del replId">
        <pc:chgData name="Jaci Keetch" userId="S::jkeetch@richschool.org::d8c9d745-1a85-4119-b3b6-eeb31b56db56" providerId="AD" clId="Web-{2843399A-CE84-2E01-149B-06D1C33C96FD}" dt="2025-01-08T21:02:07.656" v="110"/>
        <pc:sldMkLst>
          <pc:docMk/>
          <pc:sldMk cId="2110370731" sldId="276"/>
        </pc:sldMkLst>
      </pc:sldChg>
      <pc:sldChg chg="addSp delSp modSp new">
        <pc:chgData name="Jaci Keetch" userId="S::jkeetch@richschool.org::d8c9d745-1a85-4119-b3b6-eeb31b56db56" providerId="AD" clId="Web-{2843399A-CE84-2E01-149B-06D1C33C96FD}" dt="2025-01-08T21:15:07.035" v="187" actId="20577"/>
        <pc:sldMkLst>
          <pc:docMk/>
          <pc:sldMk cId="4200335342" sldId="276"/>
        </pc:sldMkLst>
      </pc:sldChg>
      <pc:sldChg chg="addSp delSp modSp new">
        <pc:chgData name="Jaci Keetch" userId="S::jkeetch@richschool.org::d8c9d745-1a85-4119-b3b6-eeb31b56db56" providerId="AD" clId="Web-{2843399A-CE84-2E01-149B-06D1C33C96FD}" dt="2025-01-08T21:24:31.320" v="366" actId="20577"/>
        <pc:sldMkLst>
          <pc:docMk/>
          <pc:sldMk cId="1257715195" sldId="277"/>
        </pc:sldMkLst>
      </pc:sldChg>
    </pc:docChg>
  </pc:docChgLst>
  <pc:docChgLst>
    <pc:chgData name="Jaci Keetch" userId="S::jkeetch@richschool.org::d8c9d745-1a85-4119-b3b6-eeb31b56db56" providerId="AD" clId="Web-{3D00CF61-A84C-E8F7-5A8B-98BE4148EAAA}"/>
    <pc:docChg chg="modSld">
      <pc:chgData name="Jaci Keetch" userId="S::jkeetch@richschool.org::d8c9d745-1a85-4119-b3b6-eeb31b56db56" providerId="AD" clId="Web-{3D00CF61-A84C-E8F7-5A8B-98BE4148EAAA}" dt="2025-03-31T14:36:35.792" v="1" actId="20577"/>
      <pc:docMkLst>
        <pc:docMk/>
      </pc:docMkLst>
      <pc:sldChg chg="modSp">
        <pc:chgData name="Jaci Keetch" userId="S::jkeetch@richschool.org::d8c9d745-1a85-4119-b3b6-eeb31b56db56" providerId="AD" clId="Web-{3D00CF61-A84C-E8F7-5A8B-98BE4148EAAA}" dt="2025-03-31T14:36:35.792" v="1" actId="20577"/>
        <pc:sldMkLst>
          <pc:docMk/>
          <pc:sldMk cId="1257715195" sldId="277"/>
        </pc:sldMkLst>
      </pc:sldChg>
    </pc:docChg>
  </pc:docChgLst>
  <pc:docChgLst>
    <pc:chgData name="Jaci Keetch" userId="S::jkeetch@richschool.org::d8c9d745-1a85-4119-b3b6-eeb31b56db56" providerId="AD" clId="Web-{E1232F8F-ABC3-ECE3-86F6-34C22DF0BEC7}"/>
    <pc:docChg chg="modSld">
      <pc:chgData name="Jaci Keetch" userId="S::jkeetch@richschool.org::d8c9d745-1a85-4119-b3b6-eeb31b56db56" providerId="AD" clId="Web-{E1232F8F-ABC3-ECE3-86F6-34C22DF0BEC7}" dt="2024-11-11T16:12:32.496" v="1"/>
      <pc:docMkLst>
        <pc:docMk/>
      </pc:docMkLst>
      <pc:sldChg chg="addSp modSp">
        <pc:chgData name="Jaci Keetch" userId="S::jkeetch@richschool.org::d8c9d745-1a85-4119-b3b6-eeb31b56db56" providerId="AD" clId="Web-{E1232F8F-ABC3-ECE3-86F6-34C22DF0BEC7}" dt="2024-11-11T16:12:32.496" v="1"/>
        <pc:sldMkLst>
          <pc:docMk/>
          <pc:sldMk cId="1461392198" sldId="258"/>
        </pc:sldMkLst>
      </pc:sldChg>
    </pc:docChg>
  </pc:docChgLst>
  <pc:docChgLst>
    <pc:chgData name="Jaci Keetch" userId="S::jkeetch@richschool.org::d8c9d745-1a85-4119-b3b6-eeb31b56db56" providerId="AD" clId="Web-{8119F982-D93C-9C05-EEE1-80D19F2F724B}"/>
    <pc:docChg chg="modSld">
      <pc:chgData name="Jaci Keetch" userId="S::jkeetch@richschool.org::d8c9d745-1a85-4119-b3b6-eeb31b56db56" providerId="AD" clId="Web-{8119F982-D93C-9C05-EEE1-80D19F2F724B}" dt="2024-11-16T21:53:25.200" v="1" actId="20577"/>
      <pc:docMkLst>
        <pc:docMk/>
      </pc:docMkLst>
      <pc:sldChg chg="modSp">
        <pc:chgData name="Jaci Keetch" userId="S::jkeetch@richschool.org::d8c9d745-1a85-4119-b3b6-eeb31b56db56" providerId="AD" clId="Web-{8119F982-D93C-9C05-EEE1-80D19F2F724B}" dt="2024-11-16T21:53:25.200" v="1" actId="20577"/>
        <pc:sldMkLst>
          <pc:docMk/>
          <pc:sldMk cId="156655774" sldId="260"/>
        </pc:sldMkLst>
      </pc:sldChg>
    </pc:docChg>
  </pc:docChgLst>
  <pc:docChgLst>
    <pc:chgData name="Jaci Keetch" userId="S::jkeetch@richschool.org::d8c9d745-1a85-4119-b3b6-eeb31b56db56" providerId="AD" clId="Web-{9E1464E7-EC5E-9E0A-AF99-30DC469CCE06}"/>
    <pc:docChg chg="modSld">
      <pc:chgData name="Jaci Keetch" userId="S::jkeetch@richschool.org::d8c9d745-1a85-4119-b3b6-eeb31b56db56" providerId="AD" clId="Web-{9E1464E7-EC5E-9E0A-AF99-30DC469CCE06}" dt="2024-11-11T21:45:27.133" v="1" actId="20577"/>
      <pc:docMkLst>
        <pc:docMk/>
      </pc:docMkLst>
      <pc:sldChg chg="modSp">
        <pc:chgData name="Jaci Keetch" userId="S::jkeetch@richschool.org::d8c9d745-1a85-4119-b3b6-eeb31b56db56" providerId="AD" clId="Web-{9E1464E7-EC5E-9E0A-AF99-30DC469CCE06}" dt="2024-11-11T21:45:27.133" v="1" actId="20577"/>
        <pc:sldMkLst>
          <pc:docMk/>
          <pc:sldMk cId="156655774" sldId="260"/>
        </pc:sldMkLst>
      </pc:sldChg>
    </pc:docChg>
  </pc:docChgLst>
  <pc:docChgLst>
    <pc:chgData name="Jaci Keetch" userId="S::jkeetch@richschool.org::d8c9d745-1a85-4119-b3b6-eeb31b56db56" providerId="AD" clId="Web-{D1580D74-B538-1442-3F32-8F39D156CC70}"/>
    <pc:docChg chg="modSld">
      <pc:chgData name="Jaci Keetch" userId="S::jkeetch@richschool.org::d8c9d745-1a85-4119-b3b6-eeb31b56db56" providerId="AD" clId="Web-{D1580D74-B538-1442-3F32-8F39D156CC70}" dt="2024-12-18T21:50:59.377" v="2" actId="20577"/>
      <pc:docMkLst>
        <pc:docMk/>
      </pc:docMkLst>
      <pc:sldChg chg="modSp">
        <pc:chgData name="Jaci Keetch" userId="S::jkeetch@richschool.org::d8c9d745-1a85-4119-b3b6-eeb31b56db56" providerId="AD" clId="Web-{D1580D74-B538-1442-3F32-8F39D156CC70}" dt="2024-12-18T21:50:59.377" v="2" actId="20577"/>
        <pc:sldMkLst>
          <pc:docMk/>
          <pc:sldMk cId="156655774" sldId="260"/>
        </pc:sldMkLst>
      </pc:sldChg>
    </pc:docChg>
  </pc:docChgLst>
  <pc:docChgLst>
    <pc:chgData name="Jaci Keetch" userId="S::jkeetch@richschool.org::d8c9d745-1a85-4119-b3b6-eeb31b56db56" providerId="AD" clId="Web-{01AC307C-C9AC-4ADE-7B7E-0FAEF1A35571}"/>
    <pc:docChg chg="modSld">
      <pc:chgData name="Jaci Keetch" userId="S::jkeetch@richschool.org::d8c9d745-1a85-4119-b3b6-eeb31b56db56" providerId="AD" clId="Web-{01AC307C-C9AC-4ADE-7B7E-0FAEF1A35571}" dt="2024-11-17T20:13:17.214" v="1" actId="20577"/>
      <pc:docMkLst>
        <pc:docMk/>
      </pc:docMkLst>
      <pc:sldChg chg="modSp">
        <pc:chgData name="Jaci Keetch" userId="S::jkeetch@richschool.org::d8c9d745-1a85-4119-b3b6-eeb31b56db56" providerId="AD" clId="Web-{01AC307C-C9AC-4ADE-7B7E-0FAEF1A35571}" dt="2024-11-17T20:13:17.214" v="1" actId="20577"/>
        <pc:sldMkLst>
          <pc:docMk/>
          <pc:sldMk cId="156655774" sldId="260"/>
        </pc:sldMkLst>
      </pc:sldChg>
    </pc:docChg>
  </pc:docChgLst>
  <pc:docChgLst>
    <pc:chgData name="Jaci Keetch" userId="S::jkeetch@richschool.org::d8c9d745-1a85-4119-b3b6-eeb31b56db56" providerId="AD" clId="Web-{181D7967-6E1E-098D-A3D0-14973141CCE8}"/>
    <pc:docChg chg="modSld">
      <pc:chgData name="Jaci Keetch" userId="S::jkeetch@richschool.org::d8c9d745-1a85-4119-b3b6-eeb31b56db56" providerId="AD" clId="Web-{181D7967-6E1E-098D-A3D0-14973141CCE8}" dt="2024-11-16T21:32:46.398" v="1" actId="20577"/>
      <pc:docMkLst>
        <pc:docMk/>
      </pc:docMkLst>
      <pc:sldChg chg="modSp">
        <pc:chgData name="Jaci Keetch" userId="S::jkeetch@richschool.org::d8c9d745-1a85-4119-b3b6-eeb31b56db56" providerId="AD" clId="Web-{181D7967-6E1E-098D-A3D0-14973141CCE8}" dt="2024-11-16T21:32:46.398" v="1" actId="20577"/>
        <pc:sldMkLst>
          <pc:docMk/>
          <pc:sldMk cId="156655774" sldId="260"/>
        </pc:sldMkLst>
      </pc:sldChg>
    </pc:docChg>
  </pc:docChgLst>
  <pc:docChgLst>
    <pc:chgData name="Jaci Keetch" userId="S::jkeetch@richschool.org::d8c9d745-1a85-4119-b3b6-eeb31b56db56" providerId="AD" clId="Web-{6AAD9FA0-12AB-D9F3-D1A0-D09D9D3FE192}"/>
    <pc:docChg chg="modSld">
      <pc:chgData name="Jaci Keetch" userId="S::jkeetch@richschool.org::d8c9d745-1a85-4119-b3b6-eeb31b56db56" providerId="AD" clId="Web-{6AAD9FA0-12AB-D9F3-D1A0-D09D9D3FE192}" dt="2024-11-16T21:01:08.571" v="1" actId="20577"/>
      <pc:docMkLst>
        <pc:docMk/>
      </pc:docMkLst>
      <pc:sldChg chg="modSp">
        <pc:chgData name="Jaci Keetch" userId="S::jkeetch@richschool.org::d8c9d745-1a85-4119-b3b6-eeb31b56db56" providerId="AD" clId="Web-{6AAD9FA0-12AB-D9F3-D1A0-D09D9D3FE192}" dt="2024-11-16T21:01:08.571" v="1" actId="20577"/>
        <pc:sldMkLst>
          <pc:docMk/>
          <pc:sldMk cId="156655774" sldId="260"/>
        </pc:sldMkLst>
      </pc:sldChg>
    </pc:docChg>
  </pc:docChgLst>
  <pc:docChgLst>
    <pc:chgData name="Jaci Keetch" userId="S::jkeetch@richschool.org::d8c9d745-1a85-4119-b3b6-eeb31b56db56" providerId="AD" clId="Web-{E71F5B37-A372-E97B-5E1D-B5049A281F83}"/>
    <pc:docChg chg="modSld">
      <pc:chgData name="Jaci Keetch" userId="S::jkeetch@richschool.org::d8c9d745-1a85-4119-b3b6-eeb31b56db56" providerId="AD" clId="Web-{E71F5B37-A372-E97B-5E1D-B5049A281F83}" dt="2024-12-17T21:38:08.109" v="0" actId="1076"/>
      <pc:docMkLst>
        <pc:docMk/>
      </pc:docMkLst>
      <pc:sldChg chg="modSp">
        <pc:chgData name="Jaci Keetch" userId="S::jkeetch@richschool.org::d8c9d745-1a85-4119-b3b6-eeb31b56db56" providerId="AD" clId="Web-{E71F5B37-A372-E97B-5E1D-B5049A281F83}" dt="2024-12-17T21:38:08.109" v="0" actId="1076"/>
        <pc:sldMkLst>
          <pc:docMk/>
          <pc:sldMk cId="1461392198" sldId="258"/>
        </pc:sldMkLst>
      </pc:sldChg>
    </pc:docChg>
  </pc:docChgLst>
  <pc:docChgLst>
    <pc:chgData name="Jaci Keetch" userId="S::jkeetch@richschool.org::d8c9d745-1a85-4119-b3b6-eeb31b56db56" providerId="AD" clId="Web-{507A197A-7BEE-5A03-8A34-C50B41A32AFF}"/>
    <pc:docChg chg="addSld modSld sldOrd">
      <pc:chgData name="Jaci Keetch" userId="S::jkeetch@richschool.org::d8c9d745-1a85-4119-b3b6-eeb31b56db56" providerId="AD" clId="Web-{507A197A-7BEE-5A03-8A34-C50B41A32AFF}" dt="2025-07-08T21:15:01.549" v="1283" actId="20577"/>
      <pc:docMkLst>
        <pc:docMk/>
      </pc:docMkLst>
      <pc:sldChg chg="modSp">
        <pc:chgData name="Jaci Keetch" userId="S::jkeetch@richschool.org::d8c9d745-1a85-4119-b3b6-eeb31b56db56" providerId="AD" clId="Web-{507A197A-7BEE-5A03-8A34-C50B41A32AFF}" dt="2025-07-08T05:55:18.097" v="94" actId="14100"/>
        <pc:sldMkLst>
          <pc:docMk/>
          <pc:sldMk cId="109857222" sldId="256"/>
        </pc:sldMkLst>
        <pc:spChg chg="mod">
          <ac:chgData name="Jaci Keetch" userId="S::jkeetch@richschool.org::d8c9d745-1a85-4119-b3b6-eeb31b56db56" providerId="AD" clId="Web-{507A197A-7BEE-5A03-8A34-C50B41A32AFF}" dt="2025-07-08T05:55:18.097" v="94" actId="14100"/>
          <ac:spMkLst>
            <pc:docMk/>
            <pc:sldMk cId="109857222" sldId="256"/>
            <ac:spMk id="3" creationId="{00000000-0000-0000-0000-000000000000}"/>
          </ac:spMkLst>
        </pc:spChg>
      </pc:sldChg>
      <pc:sldChg chg="modSp">
        <pc:chgData name="Jaci Keetch" userId="S::jkeetch@richschool.org::d8c9d745-1a85-4119-b3b6-eeb31b56db56" providerId="AD" clId="Web-{507A197A-7BEE-5A03-8A34-C50B41A32AFF}" dt="2025-07-08T07:11:30.552" v="1196" actId="20577"/>
        <pc:sldMkLst>
          <pc:docMk/>
          <pc:sldMk cId="3973216266" sldId="259"/>
        </pc:sldMkLst>
        <pc:spChg chg="mod">
          <ac:chgData name="Jaci Keetch" userId="S::jkeetch@richschool.org::d8c9d745-1a85-4119-b3b6-eeb31b56db56" providerId="AD" clId="Web-{507A197A-7BEE-5A03-8A34-C50B41A32AFF}" dt="2025-07-08T07:11:30.552" v="1196" actId="20577"/>
          <ac:spMkLst>
            <pc:docMk/>
            <pc:sldMk cId="3973216266" sldId="259"/>
            <ac:spMk id="3" creationId="{7D605508-9165-AFAE-C9E1-BC63B7A064DE}"/>
          </ac:spMkLst>
        </pc:spChg>
        <pc:picChg chg="mod">
          <ac:chgData name="Jaci Keetch" userId="S::jkeetch@richschool.org::d8c9d745-1a85-4119-b3b6-eeb31b56db56" providerId="AD" clId="Web-{507A197A-7BEE-5A03-8A34-C50B41A32AFF}" dt="2025-07-08T06:27:49.314" v="247" actId="1076"/>
          <ac:picMkLst>
            <pc:docMk/>
            <pc:sldMk cId="3973216266" sldId="259"/>
            <ac:picMk id="5" creationId="{124DA807-4FFB-B596-90FF-AF097629DBC5}"/>
          </ac:picMkLst>
        </pc:picChg>
      </pc:sldChg>
      <pc:sldChg chg="modSp ord">
        <pc:chgData name="Jaci Keetch" userId="S::jkeetch@richschool.org::d8c9d745-1a85-4119-b3b6-eeb31b56db56" providerId="AD" clId="Web-{507A197A-7BEE-5A03-8A34-C50B41A32AFF}" dt="2025-07-08T06:29:15.990" v="260"/>
        <pc:sldMkLst>
          <pc:docMk/>
          <pc:sldMk cId="156655774" sldId="260"/>
        </pc:sldMkLst>
        <pc:spChg chg="mod">
          <ac:chgData name="Jaci Keetch" userId="S::jkeetch@richschool.org::d8c9d745-1a85-4119-b3b6-eeb31b56db56" providerId="AD" clId="Web-{507A197A-7BEE-5A03-8A34-C50B41A32AFF}" dt="2025-07-08T06:24:28.693" v="122" actId="20577"/>
          <ac:spMkLst>
            <pc:docMk/>
            <pc:sldMk cId="156655774" sldId="260"/>
            <ac:spMk id="3" creationId="{0CA35B0F-1091-FD23-AC3F-F28B58FFCD06}"/>
          </ac:spMkLst>
        </pc:spChg>
      </pc:sldChg>
      <pc:sldChg chg="delSp modSp">
        <pc:chgData name="Jaci Keetch" userId="S::jkeetch@richschool.org::d8c9d745-1a85-4119-b3b6-eeb31b56db56" providerId="AD" clId="Web-{507A197A-7BEE-5A03-8A34-C50B41A32AFF}" dt="2025-07-08T21:01:23.006" v="1242" actId="20577"/>
        <pc:sldMkLst>
          <pc:docMk/>
          <pc:sldMk cId="1853454800" sldId="264"/>
        </pc:sldMkLst>
        <pc:spChg chg="mod">
          <ac:chgData name="Jaci Keetch" userId="S::jkeetch@richschool.org::d8c9d745-1a85-4119-b3b6-eeb31b56db56" providerId="AD" clId="Web-{507A197A-7BEE-5A03-8A34-C50B41A32AFF}" dt="2025-07-08T07:06:03.018" v="1190" actId="20577"/>
          <ac:spMkLst>
            <pc:docMk/>
            <pc:sldMk cId="1853454800" sldId="264"/>
            <ac:spMk id="2" creationId="{EF97FEA0-7CD5-CB14-A1EA-D4A6C28414D1}"/>
          </ac:spMkLst>
        </pc:spChg>
        <pc:spChg chg="mod">
          <ac:chgData name="Jaci Keetch" userId="S::jkeetch@richschool.org::d8c9d745-1a85-4119-b3b6-eeb31b56db56" providerId="AD" clId="Web-{507A197A-7BEE-5A03-8A34-C50B41A32AFF}" dt="2025-07-08T21:01:23.006" v="1242" actId="20577"/>
          <ac:spMkLst>
            <pc:docMk/>
            <pc:sldMk cId="1853454800" sldId="264"/>
            <ac:spMk id="3" creationId="{2E071B2D-F1B2-90AD-FCC0-61576176FE96}"/>
          </ac:spMkLst>
        </pc:spChg>
        <pc:picChg chg="mod">
          <ac:chgData name="Jaci Keetch" userId="S::jkeetch@richschool.org::d8c9d745-1a85-4119-b3b6-eeb31b56db56" providerId="AD" clId="Web-{507A197A-7BEE-5A03-8A34-C50B41A32AFF}" dt="2025-07-08T06:53:15.929" v="696" actId="1076"/>
          <ac:picMkLst>
            <pc:docMk/>
            <pc:sldMk cId="1853454800" sldId="264"/>
            <ac:picMk id="5" creationId="{DE116BDA-7A2F-C24F-65C6-A6E2020BF62F}"/>
          </ac:picMkLst>
        </pc:picChg>
      </pc:sldChg>
      <pc:sldChg chg="addSp delSp modSp">
        <pc:chgData name="Jaci Keetch" userId="S::jkeetch@richschool.org::d8c9d745-1a85-4119-b3b6-eeb31b56db56" providerId="AD" clId="Web-{507A197A-7BEE-5A03-8A34-C50B41A32AFF}" dt="2025-07-08T21:05:34.936" v="1269" actId="1076"/>
        <pc:sldMkLst>
          <pc:docMk/>
          <pc:sldMk cId="855676601" sldId="265"/>
        </pc:sldMkLst>
        <pc:spChg chg="mod">
          <ac:chgData name="Jaci Keetch" userId="S::jkeetch@richschool.org::d8c9d745-1a85-4119-b3b6-eeb31b56db56" providerId="AD" clId="Web-{507A197A-7BEE-5A03-8A34-C50B41A32AFF}" dt="2025-07-08T21:05:15.451" v="1265" actId="14100"/>
          <ac:spMkLst>
            <pc:docMk/>
            <pc:sldMk cId="855676601" sldId="265"/>
            <ac:spMk id="2" creationId="{07E4C3B2-7F4E-0487-AF14-4AB71494ECAD}"/>
          </ac:spMkLst>
        </pc:spChg>
        <pc:spChg chg="mod">
          <ac:chgData name="Jaci Keetch" userId="S::jkeetch@richschool.org::d8c9d745-1a85-4119-b3b6-eeb31b56db56" providerId="AD" clId="Web-{507A197A-7BEE-5A03-8A34-C50B41A32AFF}" dt="2025-07-08T21:05:15.451" v="1264" actId="14100"/>
          <ac:spMkLst>
            <pc:docMk/>
            <pc:sldMk cId="855676601" sldId="265"/>
            <ac:spMk id="3" creationId="{09E77AEC-6408-77C0-CE35-1AAE55330EF9}"/>
          </ac:spMkLst>
        </pc:spChg>
        <pc:picChg chg="add mod">
          <ac:chgData name="Jaci Keetch" userId="S::jkeetch@richschool.org::d8c9d745-1a85-4119-b3b6-eeb31b56db56" providerId="AD" clId="Web-{507A197A-7BEE-5A03-8A34-C50B41A32AFF}" dt="2025-07-08T21:05:34.936" v="1269" actId="1076"/>
          <ac:picMkLst>
            <pc:docMk/>
            <pc:sldMk cId="855676601" sldId="265"/>
            <ac:picMk id="5" creationId="{84D1F7A8-544A-B158-8E01-9D6A151352E8}"/>
          </ac:picMkLst>
        </pc:picChg>
      </pc:sldChg>
      <pc:sldChg chg="addSp delSp modSp">
        <pc:chgData name="Jaci Keetch" userId="S::jkeetch@richschool.org::d8c9d745-1a85-4119-b3b6-eeb31b56db56" providerId="AD" clId="Web-{507A197A-7BEE-5A03-8A34-C50B41A32AFF}" dt="2025-07-08T21:06:00.515" v="1274" actId="1076"/>
        <pc:sldMkLst>
          <pc:docMk/>
          <pc:sldMk cId="1479753712" sldId="266"/>
        </pc:sldMkLst>
        <pc:spChg chg="mod">
          <ac:chgData name="Jaci Keetch" userId="S::jkeetch@richschool.org::d8c9d745-1a85-4119-b3b6-eeb31b56db56" providerId="AD" clId="Web-{507A197A-7BEE-5A03-8A34-C50B41A32AFF}" dt="2025-07-08T07:06:40.489" v="1194" actId="14100"/>
          <ac:spMkLst>
            <pc:docMk/>
            <pc:sldMk cId="1479753712" sldId="266"/>
            <ac:spMk id="2" creationId="{6D80B18B-D37A-213D-A8F2-6E951BF2A6B1}"/>
          </ac:spMkLst>
        </pc:spChg>
        <pc:spChg chg="mod">
          <ac:chgData name="Jaci Keetch" userId="S::jkeetch@richschool.org::d8c9d745-1a85-4119-b3b6-eeb31b56db56" providerId="AD" clId="Web-{507A197A-7BEE-5A03-8A34-C50B41A32AFF}" dt="2025-07-08T07:05:02.812" v="1184" actId="20577"/>
          <ac:spMkLst>
            <pc:docMk/>
            <pc:sldMk cId="1479753712" sldId="266"/>
            <ac:spMk id="3" creationId="{20127381-8E45-3C1A-1E93-A5DDC9567E83}"/>
          </ac:spMkLst>
        </pc:spChg>
        <pc:picChg chg="add mod">
          <ac:chgData name="Jaci Keetch" userId="S::jkeetch@richschool.org::d8c9d745-1a85-4119-b3b6-eeb31b56db56" providerId="AD" clId="Web-{507A197A-7BEE-5A03-8A34-C50B41A32AFF}" dt="2025-07-08T21:06:00.515" v="1274" actId="1076"/>
          <ac:picMkLst>
            <pc:docMk/>
            <pc:sldMk cId="1479753712" sldId="266"/>
            <ac:picMk id="5" creationId="{2DC81C6E-FCF0-BC21-08C2-565CBA44ED07}"/>
          </ac:picMkLst>
        </pc:picChg>
      </pc:sldChg>
      <pc:sldChg chg="addSp delSp modSp">
        <pc:chgData name="Jaci Keetch" userId="S::jkeetch@richschool.org::d8c9d745-1a85-4119-b3b6-eeb31b56db56" providerId="AD" clId="Web-{507A197A-7BEE-5A03-8A34-C50B41A32AFF}" dt="2025-07-08T05:54:55.424" v="73" actId="1076"/>
        <pc:sldMkLst>
          <pc:docMk/>
          <pc:sldMk cId="3509334184" sldId="270"/>
        </pc:sldMkLst>
        <pc:spChg chg="add mod">
          <ac:chgData name="Jaci Keetch" userId="S::jkeetch@richschool.org::d8c9d745-1a85-4119-b3b6-eeb31b56db56" providerId="AD" clId="Web-{507A197A-7BEE-5A03-8A34-C50B41A32AFF}" dt="2025-07-08T05:54:50.970" v="72" actId="1076"/>
          <ac:spMkLst>
            <pc:docMk/>
            <pc:sldMk cId="3509334184" sldId="270"/>
            <ac:spMk id="3" creationId="{A794A0C6-AA37-6BCA-594F-704B3F1F3067}"/>
          </ac:spMkLst>
        </pc:spChg>
        <pc:picChg chg="mod">
          <ac:chgData name="Jaci Keetch" userId="S::jkeetch@richschool.org::d8c9d745-1a85-4119-b3b6-eeb31b56db56" providerId="AD" clId="Web-{507A197A-7BEE-5A03-8A34-C50B41A32AFF}" dt="2025-07-08T05:54:55.424" v="73" actId="1076"/>
          <ac:picMkLst>
            <pc:docMk/>
            <pc:sldMk cId="3509334184" sldId="270"/>
            <ac:picMk id="5" creationId="{E7F1FCF4-0784-91C5-5514-25DD00D9CDEF}"/>
          </ac:picMkLst>
        </pc:picChg>
      </pc:sldChg>
      <pc:sldChg chg="delSp modSp">
        <pc:chgData name="Jaci Keetch" userId="S::jkeetch@richschool.org::d8c9d745-1a85-4119-b3b6-eeb31b56db56" providerId="AD" clId="Web-{507A197A-7BEE-5A03-8A34-C50B41A32AFF}" dt="2025-07-08T07:12:52.681" v="1197"/>
        <pc:sldMkLst>
          <pc:docMk/>
          <pc:sldMk cId="3260586699" sldId="271"/>
        </pc:sldMkLst>
        <pc:spChg chg="mod">
          <ac:chgData name="Jaci Keetch" userId="S::jkeetch@richschool.org::d8c9d745-1a85-4119-b3b6-eeb31b56db56" providerId="AD" clId="Web-{507A197A-7BEE-5A03-8A34-C50B41A32AFF}" dt="2025-07-08T05:44:44.734" v="24" actId="20577"/>
          <ac:spMkLst>
            <pc:docMk/>
            <pc:sldMk cId="3260586699" sldId="271"/>
            <ac:spMk id="3" creationId="{1F60B7DE-FC2D-EBD4-AA14-672144C744B6}"/>
          </ac:spMkLst>
        </pc:spChg>
        <pc:picChg chg="mod">
          <ac:chgData name="Jaci Keetch" userId="S::jkeetch@richschool.org::d8c9d745-1a85-4119-b3b6-eeb31b56db56" providerId="AD" clId="Web-{507A197A-7BEE-5A03-8A34-C50B41A32AFF}" dt="2025-07-08T05:44:44.796" v="25" actId="1076"/>
          <ac:picMkLst>
            <pc:docMk/>
            <pc:sldMk cId="3260586699" sldId="271"/>
            <ac:picMk id="5" creationId="{A9F85574-E87F-E0A7-C227-F40BE2ED91A0}"/>
          </ac:picMkLst>
        </pc:picChg>
      </pc:sldChg>
      <pc:sldChg chg="delSp modSp">
        <pc:chgData name="Jaci Keetch" userId="S::jkeetch@richschool.org::d8c9d745-1a85-4119-b3b6-eeb31b56db56" providerId="AD" clId="Web-{507A197A-7BEE-5A03-8A34-C50B41A32AFF}" dt="2025-07-08T05:45:01.985" v="27" actId="14100"/>
        <pc:sldMkLst>
          <pc:docMk/>
          <pc:sldMk cId="1023221141" sldId="272"/>
        </pc:sldMkLst>
        <pc:spChg chg="mod">
          <ac:chgData name="Jaci Keetch" userId="S::jkeetch@richschool.org::d8c9d745-1a85-4119-b3b6-eeb31b56db56" providerId="AD" clId="Web-{507A197A-7BEE-5A03-8A34-C50B41A32AFF}" dt="2025-07-08T05:45:01.985" v="27" actId="14100"/>
          <ac:spMkLst>
            <pc:docMk/>
            <pc:sldMk cId="1023221141" sldId="272"/>
            <ac:spMk id="3" creationId="{DAA2677B-15C2-5641-0FCE-96E6FC5BB23D}"/>
          </ac:spMkLst>
        </pc:spChg>
      </pc:sldChg>
      <pc:sldChg chg="ord">
        <pc:chgData name="Jaci Keetch" userId="S::jkeetch@richschool.org::d8c9d745-1a85-4119-b3b6-eeb31b56db56" providerId="AD" clId="Web-{507A197A-7BEE-5A03-8A34-C50B41A32AFF}" dt="2025-07-08T06:28:59.177" v="259"/>
        <pc:sldMkLst>
          <pc:docMk/>
          <pc:sldMk cId="2565723191" sldId="275"/>
        </pc:sldMkLst>
      </pc:sldChg>
      <pc:sldChg chg="addSp delSp modSp mod setBg">
        <pc:chgData name="Jaci Keetch" userId="S::jkeetch@richschool.org::d8c9d745-1a85-4119-b3b6-eeb31b56db56" providerId="AD" clId="Web-{507A197A-7BEE-5A03-8A34-C50B41A32AFF}" dt="2025-07-08T05:49:02.092" v="40" actId="14100"/>
        <pc:sldMkLst>
          <pc:docMk/>
          <pc:sldMk cId="4200335342" sldId="276"/>
        </pc:sldMkLst>
        <pc:spChg chg="mod">
          <ac:chgData name="Jaci Keetch" userId="S::jkeetch@richschool.org::d8c9d745-1a85-4119-b3b6-eeb31b56db56" providerId="AD" clId="Web-{507A197A-7BEE-5A03-8A34-C50B41A32AFF}" dt="2025-07-08T05:49:02.092" v="40" actId="14100"/>
          <ac:spMkLst>
            <pc:docMk/>
            <pc:sldMk cId="4200335342" sldId="276"/>
            <ac:spMk id="2" creationId="{4C0A26A3-0A31-CFDC-A5DC-65629F4473D9}"/>
          </ac:spMkLst>
        </pc:spChg>
        <pc:spChg chg="add">
          <ac:chgData name="Jaci Keetch" userId="S::jkeetch@richschool.org::d8c9d745-1a85-4119-b3b6-eeb31b56db56" providerId="AD" clId="Web-{507A197A-7BEE-5A03-8A34-C50B41A32AFF}" dt="2025-07-08T05:48:40.434" v="32"/>
          <ac:spMkLst>
            <pc:docMk/>
            <pc:sldMk cId="4200335342" sldId="276"/>
            <ac:spMk id="11" creationId="{23E547B5-89CF-4EC0-96DE-25771AED0799}"/>
          </ac:spMkLst>
        </pc:spChg>
        <pc:picChg chg="add mod">
          <ac:chgData name="Jaci Keetch" userId="S::jkeetch@richschool.org::d8c9d745-1a85-4119-b3b6-eeb31b56db56" providerId="AD" clId="Web-{507A197A-7BEE-5A03-8A34-C50B41A32AFF}" dt="2025-07-08T05:48:40.434" v="32"/>
          <ac:picMkLst>
            <pc:docMk/>
            <pc:sldMk cId="4200335342" sldId="276"/>
            <ac:picMk id="3" creationId="{B5A43845-F637-1B54-F956-91BD4565D48E}"/>
          </ac:picMkLst>
        </pc:picChg>
      </pc:sldChg>
      <pc:sldChg chg="modSp new">
        <pc:chgData name="Jaci Keetch" userId="S::jkeetch@richschool.org::d8c9d745-1a85-4119-b3b6-eeb31b56db56" providerId="AD" clId="Web-{507A197A-7BEE-5A03-8A34-C50B41A32AFF}" dt="2025-07-08T21:15:01.549" v="1283" actId="20577"/>
        <pc:sldMkLst>
          <pc:docMk/>
          <pc:sldMk cId="3319992177" sldId="278"/>
        </pc:sldMkLst>
        <pc:spChg chg="mod">
          <ac:chgData name="Jaci Keetch" userId="S::jkeetch@richschool.org::d8c9d745-1a85-4119-b3b6-eeb31b56db56" providerId="AD" clId="Web-{507A197A-7BEE-5A03-8A34-C50B41A32AFF}" dt="2025-07-08T06:11:42.432" v="110" actId="20577"/>
          <ac:spMkLst>
            <pc:docMk/>
            <pc:sldMk cId="3319992177" sldId="278"/>
            <ac:spMk id="2" creationId="{C6AAF45F-6ADA-7073-A01E-BE07523E8A6C}"/>
          </ac:spMkLst>
        </pc:spChg>
        <pc:spChg chg="mod">
          <ac:chgData name="Jaci Keetch" userId="S::jkeetch@richschool.org::d8c9d745-1a85-4119-b3b6-eeb31b56db56" providerId="AD" clId="Web-{507A197A-7BEE-5A03-8A34-C50B41A32AFF}" dt="2025-07-08T21:15:01.549" v="1283" actId="20577"/>
          <ac:spMkLst>
            <pc:docMk/>
            <pc:sldMk cId="3319992177" sldId="278"/>
            <ac:spMk id="3" creationId="{2CA46656-CA15-DA38-6373-068FBC2A1C53}"/>
          </ac:spMkLst>
        </pc:spChg>
      </pc:sldChg>
    </pc:docChg>
  </pc:docChgLst>
  <pc:docChgLst>
    <pc:chgData name="Jaci Keetch" userId="S::jkeetch@richschool.org::d8c9d745-1a85-4119-b3b6-eeb31b56db56" providerId="AD" clId="Web-{B591B537-7BD3-BF74-6335-18A652EDC75F}"/>
    <pc:docChg chg="addSld modSld">
      <pc:chgData name="Jaci Keetch" userId="S::jkeetch@richschool.org::d8c9d745-1a85-4119-b3b6-eeb31b56db56" providerId="AD" clId="Web-{B591B537-7BD3-BF74-6335-18A652EDC75F}" dt="2024-11-13T15:29:55.790" v="23"/>
      <pc:docMkLst>
        <pc:docMk/>
      </pc:docMkLst>
      <pc:sldChg chg="addSp delSp modSp new">
        <pc:chgData name="Jaci Keetch" userId="S::jkeetch@richschool.org::d8c9d745-1a85-4119-b3b6-eeb31b56db56" providerId="AD" clId="Web-{B591B537-7BD3-BF74-6335-18A652EDC75F}" dt="2024-11-13T15:27:58.958" v="11" actId="20577"/>
        <pc:sldMkLst>
          <pc:docMk/>
          <pc:sldMk cId="3728296517" sldId="267"/>
        </pc:sldMkLst>
      </pc:sldChg>
      <pc:sldChg chg="addSp delSp modSp new mod setBg">
        <pc:chgData name="Jaci Keetch" userId="S::jkeetch@richschool.org::d8c9d745-1a85-4119-b3b6-eeb31b56db56" providerId="AD" clId="Web-{B591B537-7BD3-BF74-6335-18A652EDC75F}" dt="2024-11-13T15:28:36.538" v="17"/>
        <pc:sldMkLst>
          <pc:docMk/>
          <pc:sldMk cId="3462389761" sldId="268"/>
        </pc:sldMkLst>
      </pc:sldChg>
      <pc:sldChg chg="addSp delSp modSp new mod setBg">
        <pc:chgData name="Jaci Keetch" userId="S::jkeetch@richschool.org::d8c9d745-1a85-4119-b3b6-eeb31b56db56" providerId="AD" clId="Web-{B591B537-7BD3-BF74-6335-18A652EDC75F}" dt="2024-11-13T15:29:15.320" v="20"/>
        <pc:sldMkLst>
          <pc:docMk/>
          <pc:sldMk cId="621515952" sldId="269"/>
        </pc:sldMkLst>
      </pc:sldChg>
      <pc:sldChg chg="addSp delSp modSp new mod setBg">
        <pc:chgData name="Jaci Keetch" userId="S::jkeetch@richschool.org::d8c9d745-1a85-4119-b3b6-eeb31b56db56" providerId="AD" clId="Web-{B591B537-7BD3-BF74-6335-18A652EDC75F}" dt="2024-11-13T15:29:55.790" v="23"/>
        <pc:sldMkLst>
          <pc:docMk/>
          <pc:sldMk cId="3509334184" sldId="270"/>
        </pc:sldMkLst>
      </pc:sldChg>
    </pc:docChg>
  </pc:docChgLst>
  <pc:docChgLst>
    <pc:chgData name="Jaci Keetch" userId="S::jkeetch@richschool.org::d8c9d745-1a85-4119-b3b6-eeb31b56db56" providerId="AD" clId="Web-{3CB64683-A2EE-6F67-52EA-D74C47322E37}"/>
    <pc:docChg chg="modSld">
      <pc:chgData name="Jaci Keetch" userId="S::jkeetch@richschool.org::d8c9d745-1a85-4119-b3b6-eeb31b56db56" providerId="AD" clId="Web-{3CB64683-A2EE-6F67-52EA-D74C47322E37}" dt="2024-12-05T22:08:29.938" v="3" actId="20577"/>
      <pc:docMkLst>
        <pc:docMk/>
      </pc:docMkLst>
    </pc:docChg>
  </pc:docChgLst>
  <pc:docChgLst>
    <pc:chgData clId="Web-{507A197A-7BEE-5A03-8A34-C50B41A32AFF}"/>
    <pc:docChg chg="modSld">
      <pc:chgData name="" userId="" providerId="" clId="Web-{507A197A-7BEE-5A03-8A34-C50B41A32AFF}" dt="2025-07-08T05:42:46.040" v="2" actId="20577"/>
      <pc:docMkLst>
        <pc:docMk/>
      </pc:docMkLst>
      <pc:sldChg chg="modSp">
        <pc:chgData name="" userId="" providerId="" clId="Web-{507A197A-7BEE-5A03-8A34-C50B41A32AFF}" dt="2025-07-08T05:42:46.040" v="2" actId="20577"/>
        <pc:sldMkLst>
          <pc:docMk/>
          <pc:sldMk cId="109857222" sldId="256"/>
        </pc:sldMkLst>
        <pc:spChg chg="mod">
          <ac:chgData name="" userId="" providerId="" clId="Web-{507A197A-7BEE-5A03-8A34-C50B41A32AFF}" dt="2025-07-08T05:42:46.040" v="2" actId="20577"/>
          <ac:spMkLst>
            <pc:docMk/>
            <pc:sldMk cId="109857222" sldId="256"/>
            <ac:spMk id="3" creationId="{00000000-0000-0000-0000-000000000000}"/>
          </ac:spMkLst>
        </pc:spChg>
      </pc:sldChg>
    </pc:docChg>
  </pc:docChgLst>
  <pc:docChgLst>
    <pc:chgData name="Jaci Keetch" userId="S::jkeetch@richschool.org::d8c9d745-1a85-4119-b3b6-eeb31b56db56" providerId="AD" clId="Web-{0F8F93E5-3495-4597-A9A3-3C64AE519097}"/>
    <pc:docChg chg="addSld modSld sldOrd">
      <pc:chgData name="Jaci Keetch" userId="S::jkeetch@richschool.org::d8c9d745-1a85-4119-b3b6-eeb31b56db56" providerId="AD" clId="Web-{0F8F93E5-3495-4597-A9A3-3C64AE519097}" dt="2025-07-10T05:06:56.228" v="248"/>
      <pc:docMkLst>
        <pc:docMk/>
      </pc:docMkLst>
      <pc:sldChg chg="modSp ord">
        <pc:chgData name="Jaci Keetch" userId="S::jkeetch@richschool.org::d8c9d745-1a85-4119-b3b6-eeb31b56db56" providerId="AD" clId="Web-{0F8F93E5-3495-4597-A9A3-3C64AE519097}" dt="2025-07-10T04:49:49.458" v="164" actId="20577"/>
        <pc:sldMkLst>
          <pc:docMk/>
          <pc:sldMk cId="3398070850" sldId="257"/>
        </pc:sldMkLst>
        <pc:spChg chg="mod">
          <ac:chgData name="Jaci Keetch" userId="S::jkeetch@richschool.org::d8c9d745-1a85-4119-b3b6-eeb31b56db56" providerId="AD" clId="Web-{0F8F93E5-3495-4597-A9A3-3C64AE519097}" dt="2025-07-10T04:49:49.458" v="164" actId="20577"/>
          <ac:spMkLst>
            <pc:docMk/>
            <pc:sldMk cId="3398070850" sldId="257"/>
            <ac:spMk id="3" creationId="{9937C2F6-3F44-DB8E-DCF0-04A40C97360F}"/>
          </ac:spMkLst>
        </pc:spChg>
      </pc:sldChg>
      <pc:sldChg chg="modSp">
        <pc:chgData name="Jaci Keetch" userId="S::jkeetch@richschool.org::d8c9d745-1a85-4119-b3b6-eeb31b56db56" providerId="AD" clId="Web-{0F8F93E5-3495-4597-A9A3-3C64AE519097}" dt="2025-07-10T04:13:46.260" v="59" actId="14100"/>
        <pc:sldMkLst>
          <pc:docMk/>
          <pc:sldMk cId="3973216266" sldId="259"/>
        </pc:sldMkLst>
        <pc:picChg chg="mod">
          <ac:chgData name="Jaci Keetch" userId="S::jkeetch@richschool.org::d8c9d745-1a85-4119-b3b6-eeb31b56db56" providerId="AD" clId="Web-{0F8F93E5-3495-4597-A9A3-3C64AE519097}" dt="2025-07-10T04:13:46.260" v="59" actId="14100"/>
          <ac:picMkLst>
            <pc:docMk/>
            <pc:sldMk cId="3973216266" sldId="259"/>
            <ac:picMk id="5" creationId="{124DA807-4FFB-B596-90FF-AF097629DBC5}"/>
          </ac:picMkLst>
        </pc:picChg>
      </pc:sldChg>
      <pc:sldChg chg="modSp">
        <pc:chgData name="Jaci Keetch" userId="S::jkeetch@richschool.org::d8c9d745-1a85-4119-b3b6-eeb31b56db56" providerId="AD" clId="Web-{0F8F93E5-3495-4597-A9A3-3C64AE519097}" dt="2025-07-10T04:51:21.118" v="176" actId="14100"/>
        <pc:sldMkLst>
          <pc:docMk/>
          <pc:sldMk cId="2332331200" sldId="261"/>
        </pc:sldMkLst>
        <pc:spChg chg="mod">
          <ac:chgData name="Jaci Keetch" userId="S::jkeetch@richschool.org::d8c9d745-1a85-4119-b3b6-eeb31b56db56" providerId="AD" clId="Web-{0F8F93E5-3495-4597-A9A3-3C64AE519097}" dt="2025-07-10T04:51:08.367" v="175" actId="20577"/>
          <ac:spMkLst>
            <pc:docMk/>
            <pc:sldMk cId="2332331200" sldId="261"/>
            <ac:spMk id="3" creationId="{A6404984-AB57-5496-9DB3-AC90FC41E619}"/>
          </ac:spMkLst>
        </pc:spChg>
        <pc:picChg chg="mod">
          <ac:chgData name="Jaci Keetch" userId="S::jkeetch@richschool.org::d8c9d745-1a85-4119-b3b6-eeb31b56db56" providerId="AD" clId="Web-{0F8F93E5-3495-4597-A9A3-3C64AE519097}" dt="2025-07-10T04:51:21.118" v="176" actId="14100"/>
          <ac:picMkLst>
            <pc:docMk/>
            <pc:sldMk cId="2332331200" sldId="261"/>
            <ac:picMk id="4" creationId="{DFFE6957-8C15-9EC0-9462-45D5A9B8076C}"/>
          </ac:picMkLst>
        </pc:picChg>
      </pc:sldChg>
      <pc:sldChg chg="modSp">
        <pc:chgData name="Jaci Keetch" userId="S::jkeetch@richschool.org::d8c9d745-1a85-4119-b3b6-eeb31b56db56" providerId="AD" clId="Web-{0F8F93E5-3495-4597-A9A3-3C64AE519097}" dt="2025-07-10T04:50:29.819" v="168" actId="14100"/>
        <pc:sldMkLst>
          <pc:docMk/>
          <pc:sldMk cId="3798745772" sldId="263"/>
        </pc:sldMkLst>
        <pc:spChg chg="mod">
          <ac:chgData name="Jaci Keetch" userId="S::jkeetch@richschool.org::d8c9d745-1a85-4119-b3b6-eeb31b56db56" providerId="AD" clId="Web-{0F8F93E5-3495-4597-A9A3-3C64AE519097}" dt="2025-07-10T04:50:29.819" v="168" actId="14100"/>
          <ac:spMkLst>
            <pc:docMk/>
            <pc:sldMk cId="3798745772" sldId="263"/>
            <ac:spMk id="3" creationId="{664FCE15-2052-3378-35A2-3186216D75BF}"/>
          </ac:spMkLst>
        </pc:spChg>
      </pc:sldChg>
      <pc:sldChg chg="modSp">
        <pc:chgData name="Jaci Keetch" userId="S::jkeetch@richschool.org::d8c9d745-1a85-4119-b3b6-eeb31b56db56" providerId="AD" clId="Web-{0F8F93E5-3495-4597-A9A3-3C64AE519097}" dt="2025-07-10T04:17:11.360" v="67" actId="20577"/>
        <pc:sldMkLst>
          <pc:docMk/>
          <pc:sldMk cId="1479753712" sldId="266"/>
        </pc:sldMkLst>
        <pc:spChg chg="mod">
          <ac:chgData name="Jaci Keetch" userId="S::jkeetch@richschool.org::d8c9d745-1a85-4119-b3b6-eeb31b56db56" providerId="AD" clId="Web-{0F8F93E5-3495-4597-A9A3-3C64AE519097}" dt="2025-07-10T04:17:11.360" v="67" actId="20577"/>
          <ac:spMkLst>
            <pc:docMk/>
            <pc:sldMk cId="1479753712" sldId="266"/>
            <ac:spMk id="3" creationId="{20127381-8E45-3C1A-1E93-A5DDC9567E83}"/>
          </ac:spMkLst>
        </pc:spChg>
      </pc:sldChg>
      <pc:sldChg chg="modSp">
        <pc:chgData name="Jaci Keetch" userId="S::jkeetch@richschool.org::d8c9d745-1a85-4119-b3b6-eeb31b56db56" providerId="AD" clId="Web-{0F8F93E5-3495-4597-A9A3-3C64AE519097}" dt="2025-07-10T04:48:55.332" v="122" actId="20577"/>
        <pc:sldMkLst>
          <pc:docMk/>
          <pc:sldMk cId="1023221141" sldId="272"/>
        </pc:sldMkLst>
        <pc:spChg chg="mod">
          <ac:chgData name="Jaci Keetch" userId="S::jkeetch@richschool.org::d8c9d745-1a85-4119-b3b6-eeb31b56db56" providerId="AD" clId="Web-{0F8F93E5-3495-4597-A9A3-3C64AE519097}" dt="2025-07-10T04:48:55.332" v="122" actId="20577"/>
          <ac:spMkLst>
            <pc:docMk/>
            <pc:sldMk cId="1023221141" sldId="272"/>
            <ac:spMk id="2" creationId="{108B1643-8EC4-0381-E204-C8DADE2B4B10}"/>
          </ac:spMkLst>
        </pc:spChg>
        <pc:spChg chg="mod">
          <ac:chgData name="Jaci Keetch" userId="S::jkeetch@richschool.org::d8c9d745-1a85-4119-b3b6-eeb31b56db56" providerId="AD" clId="Web-{0F8F93E5-3495-4597-A9A3-3C64AE519097}" dt="2025-07-10T04:09:24.360" v="56" actId="20577"/>
          <ac:spMkLst>
            <pc:docMk/>
            <pc:sldMk cId="1023221141" sldId="272"/>
            <ac:spMk id="3" creationId="{DAA2677B-15C2-5641-0FCE-96E6FC5BB23D}"/>
          </ac:spMkLst>
        </pc:spChg>
      </pc:sldChg>
      <pc:sldChg chg="modSp ord">
        <pc:chgData name="Jaci Keetch" userId="S::jkeetch@richschool.org::d8c9d745-1a85-4119-b3b6-eeb31b56db56" providerId="AD" clId="Web-{0F8F93E5-3495-4597-A9A3-3C64AE519097}" dt="2025-07-10T04:52:18.276" v="178"/>
        <pc:sldMkLst>
          <pc:docMk/>
          <pc:sldMk cId="2915672973" sldId="273"/>
        </pc:sldMkLst>
        <pc:spChg chg="mod">
          <ac:chgData name="Jaci Keetch" userId="S::jkeetch@richschool.org::d8c9d745-1a85-4119-b3b6-eeb31b56db56" providerId="AD" clId="Web-{0F8F93E5-3495-4597-A9A3-3C64AE519097}" dt="2025-07-10T04:13:09.883" v="58" actId="14100"/>
          <ac:spMkLst>
            <pc:docMk/>
            <pc:sldMk cId="2915672973" sldId="273"/>
            <ac:spMk id="3" creationId="{2B9263B6-AC42-A779-EDA0-9818346657BC}"/>
          </ac:spMkLst>
        </pc:spChg>
      </pc:sldChg>
      <pc:sldChg chg="ord">
        <pc:chgData name="Jaci Keetch" userId="S::jkeetch@richschool.org::d8c9d745-1a85-4119-b3b6-eeb31b56db56" providerId="AD" clId="Web-{0F8F93E5-3495-4597-A9A3-3C64AE519097}" dt="2025-07-10T04:52:13.729" v="177"/>
        <pc:sldMkLst>
          <pc:docMk/>
          <pc:sldMk cId="3619219261" sldId="274"/>
        </pc:sldMkLst>
      </pc:sldChg>
      <pc:sldChg chg="ord">
        <pc:chgData name="Jaci Keetch" userId="S::jkeetch@richschool.org::d8c9d745-1a85-4119-b3b6-eeb31b56db56" providerId="AD" clId="Web-{0F8F93E5-3495-4597-A9A3-3C64AE519097}" dt="2025-07-10T05:06:56.228" v="248"/>
        <pc:sldMkLst>
          <pc:docMk/>
          <pc:sldMk cId="4200335342" sldId="276"/>
        </pc:sldMkLst>
      </pc:sldChg>
      <pc:sldChg chg="modSp new">
        <pc:chgData name="Jaci Keetch" userId="S::jkeetch@richschool.org::d8c9d745-1a85-4119-b3b6-eeb31b56db56" providerId="AD" clId="Web-{0F8F93E5-3495-4597-A9A3-3C64AE519097}" dt="2025-07-10T05:06:53.290" v="247" actId="20577"/>
        <pc:sldMkLst>
          <pc:docMk/>
          <pc:sldMk cId="3432402005" sldId="279"/>
        </pc:sldMkLst>
        <pc:spChg chg="mod">
          <ac:chgData name="Jaci Keetch" userId="S::jkeetch@richschool.org::d8c9d745-1a85-4119-b3b6-eeb31b56db56" providerId="AD" clId="Web-{0F8F93E5-3495-4597-A9A3-3C64AE519097}" dt="2025-07-10T04:47:16.828" v="79" actId="20577"/>
          <ac:spMkLst>
            <pc:docMk/>
            <pc:sldMk cId="3432402005" sldId="279"/>
            <ac:spMk id="2" creationId="{D1A1FE2A-224A-127E-6065-4E8DE2A2D101}"/>
          </ac:spMkLst>
        </pc:spChg>
        <pc:spChg chg="mod">
          <ac:chgData name="Jaci Keetch" userId="S::jkeetch@richschool.org::d8c9d745-1a85-4119-b3b6-eeb31b56db56" providerId="AD" clId="Web-{0F8F93E5-3495-4597-A9A3-3C64AE519097}" dt="2025-07-10T05:06:53.290" v="247" actId="20577"/>
          <ac:spMkLst>
            <pc:docMk/>
            <pc:sldMk cId="3432402005" sldId="279"/>
            <ac:spMk id="3" creationId="{A91C1F58-1602-A8FA-917D-054B75C472D0}"/>
          </ac:spMkLst>
        </pc:spChg>
      </pc:sldChg>
    </pc:docChg>
  </pc:docChgLst>
  <pc:docChgLst>
    <pc:chgData name="Jaci Keetch" userId="S::jkeetch@richschool.org::d8c9d745-1a85-4119-b3b6-eeb31b56db56" providerId="AD" clId="Web-{03970017-1594-293A-1BEB-605F387A9FA1}"/>
    <pc:docChg chg="addSld delSld modSld sldOrd">
      <pc:chgData name="Jaci Keetch" userId="S::jkeetch@richschool.org::d8c9d745-1a85-4119-b3b6-eeb31b56db56" providerId="AD" clId="Web-{03970017-1594-293A-1BEB-605F387A9FA1}" dt="2024-12-02T16:03:04.206" v="400" actId="20577"/>
      <pc:docMkLst>
        <pc:docMk/>
      </pc:docMkLst>
      <pc:sldChg chg="modSp">
        <pc:chgData name="Jaci Keetch" userId="S::jkeetch@richschool.org::d8c9d745-1a85-4119-b3b6-eeb31b56db56" providerId="AD" clId="Web-{03970017-1594-293A-1BEB-605F387A9FA1}" dt="2024-12-02T16:01:29.954" v="394" actId="14100"/>
        <pc:sldMkLst>
          <pc:docMk/>
          <pc:sldMk cId="109857222" sldId="256"/>
        </pc:sldMkLst>
      </pc:sldChg>
      <pc:sldChg chg="modSp">
        <pc:chgData name="Jaci Keetch" userId="S::jkeetch@richschool.org::d8c9d745-1a85-4119-b3b6-eeb31b56db56" providerId="AD" clId="Web-{03970017-1594-293A-1BEB-605F387A9FA1}" dt="2024-12-02T15:38:06.676" v="267" actId="20577"/>
        <pc:sldMkLst>
          <pc:docMk/>
          <pc:sldMk cId="3398070850" sldId="257"/>
        </pc:sldMkLst>
      </pc:sldChg>
      <pc:sldChg chg="addSp modSp">
        <pc:chgData name="Jaci Keetch" userId="S::jkeetch@richschool.org::d8c9d745-1a85-4119-b3b6-eeb31b56db56" providerId="AD" clId="Web-{03970017-1594-293A-1BEB-605F387A9FA1}" dt="2024-11-27T19:00:01.547" v="26" actId="1076"/>
        <pc:sldMkLst>
          <pc:docMk/>
          <pc:sldMk cId="1461392198" sldId="258"/>
        </pc:sldMkLst>
      </pc:sldChg>
      <pc:sldChg chg="modSp">
        <pc:chgData name="Jaci Keetch" userId="S::jkeetch@richschool.org::d8c9d745-1a85-4119-b3b6-eeb31b56db56" providerId="AD" clId="Web-{03970017-1594-293A-1BEB-605F387A9FA1}" dt="2024-12-02T16:03:04.206" v="400" actId="20577"/>
        <pc:sldMkLst>
          <pc:docMk/>
          <pc:sldMk cId="3973216266" sldId="259"/>
        </pc:sldMkLst>
      </pc:sldChg>
      <pc:sldChg chg="modSp">
        <pc:chgData name="Jaci Keetch" userId="S::jkeetch@richschool.org::d8c9d745-1a85-4119-b3b6-eeb31b56db56" providerId="AD" clId="Web-{03970017-1594-293A-1BEB-605F387A9FA1}" dt="2024-12-02T15:38:18.848" v="271" actId="20577"/>
        <pc:sldMkLst>
          <pc:docMk/>
          <pc:sldMk cId="2332331200" sldId="261"/>
        </pc:sldMkLst>
      </pc:sldChg>
      <pc:sldChg chg="modSp">
        <pc:chgData name="Jaci Keetch" userId="S::jkeetch@richschool.org::d8c9d745-1a85-4119-b3b6-eeb31b56db56" providerId="AD" clId="Web-{03970017-1594-293A-1BEB-605F387A9FA1}" dt="2024-12-02T15:38:33.974" v="272" actId="20577"/>
        <pc:sldMkLst>
          <pc:docMk/>
          <pc:sldMk cId="1182050180" sldId="262"/>
        </pc:sldMkLst>
      </pc:sldChg>
      <pc:sldChg chg="modSp">
        <pc:chgData name="Jaci Keetch" userId="S::jkeetch@richschool.org::d8c9d745-1a85-4119-b3b6-eeb31b56db56" providerId="AD" clId="Web-{03970017-1594-293A-1BEB-605F387A9FA1}" dt="2024-12-02T15:37:52.316" v="265" actId="20577"/>
        <pc:sldMkLst>
          <pc:docMk/>
          <pc:sldMk cId="3798745772" sldId="263"/>
        </pc:sldMkLst>
      </pc:sldChg>
      <pc:sldChg chg="addSp modSp">
        <pc:chgData name="Jaci Keetch" userId="S::jkeetch@richschool.org::d8c9d745-1a85-4119-b3b6-eeb31b56db56" providerId="AD" clId="Web-{03970017-1594-293A-1BEB-605F387A9FA1}" dt="2024-11-27T19:00:18.125" v="29" actId="1076"/>
        <pc:sldMkLst>
          <pc:docMk/>
          <pc:sldMk cId="1853454800" sldId="264"/>
        </pc:sldMkLst>
      </pc:sldChg>
      <pc:sldChg chg="modSp">
        <pc:chgData name="Jaci Keetch" userId="S::jkeetch@richschool.org::d8c9d745-1a85-4119-b3b6-eeb31b56db56" providerId="AD" clId="Web-{03970017-1594-293A-1BEB-605F387A9FA1}" dt="2024-11-27T18:57:52.545" v="23" actId="20577"/>
        <pc:sldMkLst>
          <pc:docMk/>
          <pc:sldMk cId="855676601" sldId="265"/>
        </pc:sldMkLst>
      </pc:sldChg>
      <pc:sldChg chg="modSp">
        <pc:chgData name="Jaci Keetch" userId="S::jkeetch@richschool.org::d8c9d745-1a85-4119-b3b6-eeb31b56db56" providerId="AD" clId="Web-{03970017-1594-293A-1BEB-605F387A9FA1}" dt="2024-12-02T15:31:52.668" v="163" actId="20577"/>
        <pc:sldMkLst>
          <pc:docMk/>
          <pc:sldMk cId="3728296517" sldId="267"/>
        </pc:sldMkLst>
      </pc:sldChg>
      <pc:sldChg chg="addSp delSp modSp del">
        <pc:chgData name="Jaci Keetch" userId="S::jkeetch@richschool.org::d8c9d745-1a85-4119-b3b6-eeb31b56db56" providerId="AD" clId="Web-{03970017-1594-293A-1BEB-605F387A9FA1}" dt="2024-12-02T15:33:26.905" v="169"/>
        <pc:sldMkLst>
          <pc:docMk/>
          <pc:sldMk cId="3462389761" sldId="268"/>
        </pc:sldMkLst>
      </pc:sldChg>
      <pc:sldChg chg="addSp delSp modSp del">
        <pc:chgData name="Jaci Keetch" userId="S::jkeetch@richschool.org::d8c9d745-1a85-4119-b3b6-eeb31b56db56" providerId="AD" clId="Web-{03970017-1594-293A-1BEB-605F387A9FA1}" dt="2024-12-02T15:37:22.675" v="261"/>
        <pc:sldMkLst>
          <pc:docMk/>
          <pc:sldMk cId="621515952" sldId="269"/>
        </pc:sldMkLst>
      </pc:sldChg>
      <pc:sldChg chg="addSp modSp new">
        <pc:chgData name="Jaci Keetch" userId="S::jkeetch@richschool.org::d8c9d745-1a85-4119-b3b6-eeb31b56db56" providerId="AD" clId="Web-{03970017-1594-293A-1BEB-605F387A9FA1}" dt="2024-12-02T15:33:10.170" v="167" actId="14100"/>
        <pc:sldMkLst>
          <pc:docMk/>
          <pc:sldMk cId="3260586699" sldId="271"/>
        </pc:sldMkLst>
      </pc:sldChg>
      <pc:sldChg chg="addSp modSp new">
        <pc:chgData name="Jaci Keetch" userId="S::jkeetch@richschool.org::d8c9d745-1a85-4119-b3b6-eeb31b56db56" providerId="AD" clId="Web-{03970017-1594-293A-1BEB-605F387A9FA1}" dt="2024-12-02T16:01:48.877" v="395" actId="20577"/>
        <pc:sldMkLst>
          <pc:docMk/>
          <pc:sldMk cId="1023221141" sldId="272"/>
        </pc:sldMkLst>
      </pc:sldChg>
      <pc:sldChg chg="modSp new">
        <pc:chgData name="Jaci Keetch" userId="S::jkeetch@richschool.org::d8c9d745-1a85-4119-b3b6-eeb31b56db56" providerId="AD" clId="Web-{03970017-1594-293A-1BEB-605F387A9FA1}" dt="2024-12-02T15:58:22.857" v="342" actId="14100"/>
        <pc:sldMkLst>
          <pc:docMk/>
          <pc:sldMk cId="2915672973" sldId="273"/>
        </pc:sldMkLst>
      </pc:sldChg>
      <pc:sldChg chg="addSp delSp modSp new mod ord setBg">
        <pc:chgData name="Jaci Keetch" userId="S::jkeetch@richschool.org::d8c9d745-1a85-4119-b3b6-eeb31b56db56" providerId="AD" clId="Web-{03970017-1594-293A-1BEB-605F387A9FA1}" dt="2024-12-02T16:02:06.471" v="397" actId="1076"/>
        <pc:sldMkLst>
          <pc:docMk/>
          <pc:sldMk cId="3619219261" sldId="274"/>
        </pc:sldMkLst>
      </pc:sldChg>
    </pc:docChg>
  </pc:docChgLst>
  <pc:docChgLst>
    <pc:chgData clId="Web-{57662CB4-C1FE-0863-D4FF-162E48A926E4}"/>
    <pc:docChg chg="modSld">
      <pc:chgData name="" userId="" providerId="" clId="Web-{57662CB4-C1FE-0863-D4FF-162E48A926E4}" dt="2024-11-04T21:50:14.725" v="3" actId="20577"/>
      <pc:docMkLst>
        <pc:docMk/>
      </pc:docMkLst>
      <pc:sldChg chg="modSp">
        <pc:chgData name="" userId="" providerId="" clId="Web-{57662CB4-C1FE-0863-D4FF-162E48A926E4}" dt="2024-11-04T21:50:14.725" v="3" actId="20577"/>
        <pc:sldMkLst>
          <pc:docMk/>
          <pc:sldMk cId="109857222" sldId="25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462232-FE80-4D79-9C0E-F1AA7C901533}"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858652C6-82A9-4832-9ADF-612C2F5F24F7}">
      <dgm:prSet phldrT="[Text]" phldr="0"/>
      <dgm:spPr/>
      <dgm:t>
        <a:bodyPr/>
        <a:lstStyle/>
        <a:p>
          <a:r>
            <a:rPr lang="en-US" dirty="0">
              <a:latin typeface="Aptos Display" panose="02110004020202020204"/>
            </a:rPr>
            <a:t>Counting</a:t>
          </a:r>
          <a:endParaRPr lang="en-US" dirty="0"/>
        </a:p>
      </dgm:t>
    </dgm:pt>
    <dgm:pt modelId="{8AAC926A-7D3C-4CDC-B04A-DA1E94D63FED}" type="parTrans" cxnId="{C5B15DA1-7A8C-4A49-99E8-E286369F20FE}">
      <dgm:prSet/>
      <dgm:spPr/>
      <dgm:t>
        <a:bodyPr/>
        <a:lstStyle/>
        <a:p>
          <a:endParaRPr lang="en-US"/>
        </a:p>
      </dgm:t>
    </dgm:pt>
    <dgm:pt modelId="{0EA191F1-001F-4302-8FAF-B603D37A59EC}" type="sibTrans" cxnId="{C5B15DA1-7A8C-4A49-99E8-E286369F20FE}">
      <dgm:prSet/>
      <dgm:spPr/>
      <dgm:t>
        <a:bodyPr/>
        <a:lstStyle/>
        <a:p>
          <a:endParaRPr lang="en-US"/>
        </a:p>
      </dgm:t>
    </dgm:pt>
    <dgm:pt modelId="{577492A7-46D2-462F-A898-B13603D7FB48}">
      <dgm:prSet phldrT="[Text]" phldr="0"/>
      <dgm:spPr/>
      <dgm:t>
        <a:bodyPr/>
        <a:lstStyle/>
        <a:p>
          <a:pPr rtl="0"/>
          <a:r>
            <a:rPr lang="en-US" dirty="0">
              <a:latin typeface="Aptos Display" panose="02110004020202020204"/>
            </a:rPr>
            <a:t>Concept of Number</a:t>
          </a:r>
          <a:endParaRPr lang="en-US" dirty="0"/>
        </a:p>
      </dgm:t>
    </dgm:pt>
    <dgm:pt modelId="{A7037574-67DD-4E4E-A027-7382F4A5537F}" type="parTrans" cxnId="{ED9B9F5D-9E28-42C0-AE71-6DDF36C037CB}">
      <dgm:prSet/>
      <dgm:spPr/>
      <dgm:t>
        <a:bodyPr/>
        <a:lstStyle/>
        <a:p>
          <a:endParaRPr lang="en-US"/>
        </a:p>
      </dgm:t>
    </dgm:pt>
    <dgm:pt modelId="{FFEF386F-24E2-40CB-A6B7-8DF19DF4CFDD}" type="sibTrans" cxnId="{ED9B9F5D-9E28-42C0-AE71-6DDF36C037CB}">
      <dgm:prSet/>
      <dgm:spPr/>
      <dgm:t>
        <a:bodyPr/>
        <a:lstStyle/>
        <a:p>
          <a:endParaRPr lang="en-US"/>
        </a:p>
      </dgm:t>
    </dgm:pt>
    <dgm:pt modelId="{558BB0B6-FCE8-492B-95F5-137CA28AD69D}">
      <dgm:prSet phldrT="[Text]" phldr="0"/>
      <dgm:spPr/>
      <dgm:t>
        <a:bodyPr/>
        <a:lstStyle/>
        <a:p>
          <a:pPr rtl="0"/>
          <a:r>
            <a:rPr lang="en-US" dirty="0">
              <a:latin typeface="Aptos Display" panose="02110004020202020204"/>
            </a:rPr>
            <a:t>Counting On</a:t>
          </a:r>
          <a:endParaRPr lang="en-US" dirty="0"/>
        </a:p>
      </dgm:t>
    </dgm:pt>
    <dgm:pt modelId="{82183C02-DF93-48DA-90B8-1B56203D707C}" type="parTrans" cxnId="{1C387148-AE94-415B-B759-1748CCA277F1}">
      <dgm:prSet/>
      <dgm:spPr/>
      <dgm:t>
        <a:bodyPr/>
        <a:lstStyle/>
        <a:p>
          <a:endParaRPr lang="en-US"/>
        </a:p>
      </dgm:t>
    </dgm:pt>
    <dgm:pt modelId="{CD8B39A4-D190-4913-A17B-154966AAF3A4}" type="sibTrans" cxnId="{1C387148-AE94-415B-B759-1748CCA277F1}">
      <dgm:prSet/>
      <dgm:spPr/>
      <dgm:t>
        <a:bodyPr/>
        <a:lstStyle/>
        <a:p>
          <a:endParaRPr lang="en-US"/>
        </a:p>
      </dgm:t>
    </dgm:pt>
    <dgm:pt modelId="{475E818D-20C3-4ACD-ABB9-1EE54D1668C1}">
      <dgm:prSet phldrT="[Text]" phldr="0"/>
      <dgm:spPr/>
      <dgm:t>
        <a:bodyPr/>
        <a:lstStyle/>
        <a:p>
          <a:pPr rtl="0"/>
          <a:r>
            <a:rPr lang="en-US" dirty="0">
              <a:latin typeface="Aptos Display" panose="02110004020202020204"/>
            </a:rPr>
            <a:t>Concept of Sum</a:t>
          </a:r>
          <a:endParaRPr lang="en-US" dirty="0"/>
        </a:p>
      </dgm:t>
    </dgm:pt>
    <dgm:pt modelId="{99C5EBF7-AE1A-452C-98E5-98C8825C32BF}" type="parTrans" cxnId="{C65D89B1-C467-4373-B353-69AF5C0772F5}">
      <dgm:prSet/>
      <dgm:spPr/>
      <dgm:t>
        <a:bodyPr/>
        <a:lstStyle/>
        <a:p>
          <a:endParaRPr lang="en-US"/>
        </a:p>
      </dgm:t>
    </dgm:pt>
    <dgm:pt modelId="{DD8C7F55-A3C5-41A8-8306-C65FA9D8D0D5}" type="sibTrans" cxnId="{C65D89B1-C467-4373-B353-69AF5C0772F5}">
      <dgm:prSet/>
      <dgm:spPr/>
      <dgm:t>
        <a:bodyPr/>
        <a:lstStyle/>
        <a:p>
          <a:endParaRPr lang="en-US"/>
        </a:p>
      </dgm:t>
    </dgm:pt>
    <dgm:pt modelId="{EA3C78F2-943D-4F6D-908C-FA443B94C809}">
      <dgm:prSet phldrT="[Text]" phldr="0"/>
      <dgm:spPr/>
      <dgm:t>
        <a:bodyPr/>
        <a:lstStyle/>
        <a:p>
          <a:pPr rtl="0"/>
          <a:r>
            <a:rPr lang="en-US" dirty="0">
              <a:latin typeface="Aptos Display" panose="02110004020202020204"/>
            </a:rPr>
            <a:t>Repeated addition</a:t>
          </a:r>
        </a:p>
      </dgm:t>
    </dgm:pt>
    <dgm:pt modelId="{9F102B76-3C7E-4089-85CE-AF773948CF40}" type="parTrans" cxnId="{E7CF8985-6622-4AE9-9EF0-D0DA6F0DD697}">
      <dgm:prSet/>
      <dgm:spPr/>
      <dgm:t>
        <a:bodyPr/>
        <a:lstStyle/>
        <a:p>
          <a:endParaRPr lang="en-US"/>
        </a:p>
      </dgm:t>
    </dgm:pt>
    <dgm:pt modelId="{310EA9C0-6034-40D5-8AA1-70ABD454FFC8}" type="sibTrans" cxnId="{E7CF8985-6622-4AE9-9EF0-D0DA6F0DD697}">
      <dgm:prSet/>
      <dgm:spPr/>
      <dgm:t>
        <a:bodyPr/>
        <a:lstStyle/>
        <a:p>
          <a:endParaRPr lang="en-US"/>
        </a:p>
      </dgm:t>
    </dgm:pt>
    <dgm:pt modelId="{8CFD26D2-BE57-4EFF-AFEB-23072CED8BC4}">
      <dgm:prSet phldr="0"/>
      <dgm:spPr/>
      <dgm:t>
        <a:bodyPr/>
        <a:lstStyle/>
        <a:p>
          <a:pPr rtl="0"/>
          <a:r>
            <a:rPr lang="en-US" dirty="0">
              <a:latin typeface="Aptos Display" panose="02110004020202020204"/>
            </a:rPr>
            <a:t>Concept of Product</a:t>
          </a:r>
          <a:endParaRPr lang="en-US" dirty="0"/>
        </a:p>
      </dgm:t>
    </dgm:pt>
    <dgm:pt modelId="{5073957D-AFBB-409E-8431-206A1A1DB687}" type="parTrans" cxnId="{92BC6F72-114E-4149-BA4A-5B605B5E6D9F}">
      <dgm:prSet/>
      <dgm:spPr/>
    </dgm:pt>
    <dgm:pt modelId="{7F43EB01-880A-4815-9077-FBEE06F36AFB}" type="sibTrans" cxnId="{92BC6F72-114E-4149-BA4A-5B605B5E6D9F}">
      <dgm:prSet/>
      <dgm:spPr/>
    </dgm:pt>
    <dgm:pt modelId="{D3A393EE-C243-44B6-9C0F-8E44A12CAD65}" type="pres">
      <dgm:prSet presAssocID="{28462232-FE80-4D79-9C0E-F1AA7C901533}" presName="Name0" presStyleCnt="0">
        <dgm:presLayoutVars>
          <dgm:dir/>
          <dgm:resizeHandles val="exact"/>
        </dgm:presLayoutVars>
      </dgm:prSet>
      <dgm:spPr/>
    </dgm:pt>
    <dgm:pt modelId="{E0EE29F0-C2F9-47D1-AD9B-B59C8E33AADD}" type="pres">
      <dgm:prSet presAssocID="{28462232-FE80-4D79-9C0E-F1AA7C901533}" presName="cycle" presStyleCnt="0"/>
      <dgm:spPr/>
    </dgm:pt>
    <dgm:pt modelId="{83C338AD-0147-4A0B-A8F6-4118EBCD08E1}" type="pres">
      <dgm:prSet presAssocID="{858652C6-82A9-4832-9ADF-612C2F5F24F7}" presName="nodeFirstNode" presStyleLbl="node1" presStyleIdx="0" presStyleCnt="6">
        <dgm:presLayoutVars>
          <dgm:bulletEnabled val="1"/>
        </dgm:presLayoutVars>
      </dgm:prSet>
      <dgm:spPr/>
    </dgm:pt>
    <dgm:pt modelId="{CCC98668-6380-4EC3-92E1-D01BA8822F03}" type="pres">
      <dgm:prSet presAssocID="{0EA191F1-001F-4302-8FAF-B603D37A59EC}" presName="sibTransFirstNode" presStyleLbl="bgShp" presStyleIdx="0" presStyleCnt="1"/>
      <dgm:spPr/>
    </dgm:pt>
    <dgm:pt modelId="{F9EC5C3E-EDAB-4D65-B027-EF16DDF2D451}" type="pres">
      <dgm:prSet presAssocID="{577492A7-46D2-462F-A898-B13603D7FB48}" presName="nodeFollowingNodes" presStyleLbl="node1" presStyleIdx="1" presStyleCnt="6">
        <dgm:presLayoutVars>
          <dgm:bulletEnabled val="1"/>
        </dgm:presLayoutVars>
      </dgm:prSet>
      <dgm:spPr/>
    </dgm:pt>
    <dgm:pt modelId="{9D83B655-4EAF-40EF-AC1C-26C5C7F1D8B6}" type="pres">
      <dgm:prSet presAssocID="{558BB0B6-FCE8-492B-95F5-137CA28AD69D}" presName="nodeFollowingNodes" presStyleLbl="node1" presStyleIdx="2" presStyleCnt="6">
        <dgm:presLayoutVars>
          <dgm:bulletEnabled val="1"/>
        </dgm:presLayoutVars>
      </dgm:prSet>
      <dgm:spPr/>
    </dgm:pt>
    <dgm:pt modelId="{F7B5F7FC-C1C8-4B49-B28A-9781757744FE}" type="pres">
      <dgm:prSet presAssocID="{475E818D-20C3-4ACD-ABB9-1EE54D1668C1}" presName="nodeFollowingNodes" presStyleLbl="node1" presStyleIdx="3" presStyleCnt="6">
        <dgm:presLayoutVars>
          <dgm:bulletEnabled val="1"/>
        </dgm:presLayoutVars>
      </dgm:prSet>
      <dgm:spPr/>
    </dgm:pt>
    <dgm:pt modelId="{6193C723-D0B0-4703-AA69-BC1FF75AACE3}" type="pres">
      <dgm:prSet presAssocID="{EA3C78F2-943D-4F6D-908C-FA443B94C809}" presName="nodeFollowingNodes" presStyleLbl="node1" presStyleIdx="4" presStyleCnt="6">
        <dgm:presLayoutVars>
          <dgm:bulletEnabled val="1"/>
        </dgm:presLayoutVars>
      </dgm:prSet>
      <dgm:spPr/>
    </dgm:pt>
    <dgm:pt modelId="{6D86FC51-BE46-4638-927C-D878C4CB3652}" type="pres">
      <dgm:prSet presAssocID="{8CFD26D2-BE57-4EFF-AFEB-23072CED8BC4}" presName="nodeFollowingNodes" presStyleLbl="node1" presStyleIdx="5" presStyleCnt="6">
        <dgm:presLayoutVars>
          <dgm:bulletEnabled val="1"/>
        </dgm:presLayoutVars>
      </dgm:prSet>
      <dgm:spPr/>
    </dgm:pt>
  </dgm:ptLst>
  <dgm:cxnLst>
    <dgm:cxn modelId="{7B9DD101-B0C6-4ABA-B0AA-98837C82FB1B}" type="presOf" srcId="{0EA191F1-001F-4302-8FAF-B603D37A59EC}" destId="{CCC98668-6380-4EC3-92E1-D01BA8822F03}" srcOrd="0" destOrd="0" presId="urn:microsoft.com/office/officeart/2005/8/layout/cycle3"/>
    <dgm:cxn modelId="{B3366E25-9E96-489C-B749-8866919DEDC1}" type="presOf" srcId="{558BB0B6-FCE8-492B-95F5-137CA28AD69D}" destId="{9D83B655-4EAF-40EF-AC1C-26C5C7F1D8B6}" srcOrd="0" destOrd="0" presId="urn:microsoft.com/office/officeart/2005/8/layout/cycle3"/>
    <dgm:cxn modelId="{ED9B9F5D-9E28-42C0-AE71-6DDF36C037CB}" srcId="{28462232-FE80-4D79-9C0E-F1AA7C901533}" destId="{577492A7-46D2-462F-A898-B13603D7FB48}" srcOrd="1" destOrd="0" parTransId="{A7037574-67DD-4E4E-A027-7382F4A5537F}" sibTransId="{FFEF386F-24E2-40CB-A6B7-8DF19DF4CFDD}"/>
    <dgm:cxn modelId="{1C387148-AE94-415B-B759-1748CCA277F1}" srcId="{28462232-FE80-4D79-9C0E-F1AA7C901533}" destId="{558BB0B6-FCE8-492B-95F5-137CA28AD69D}" srcOrd="2" destOrd="0" parTransId="{82183C02-DF93-48DA-90B8-1B56203D707C}" sibTransId="{CD8B39A4-D190-4913-A17B-154966AAF3A4}"/>
    <dgm:cxn modelId="{F530384A-FE25-4C6A-8B9D-9ED2389AFF3E}" type="presOf" srcId="{28462232-FE80-4D79-9C0E-F1AA7C901533}" destId="{D3A393EE-C243-44B6-9C0F-8E44A12CAD65}" srcOrd="0" destOrd="0" presId="urn:microsoft.com/office/officeart/2005/8/layout/cycle3"/>
    <dgm:cxn modelId="{176E9170-74FB-4E20-9415-FD979D22E9A0}" type="presOf" srcId="{8CFD26D2-BE57-4EFF-AFEB-23072CED8BC4}" destId="{6D86FC51-BE46-4638-927C-D878C4CB3652}" srcOrd="0" destOrd="0" presId="urn:microsoft.com/office/officeart/2005/8/layout/cycle3"/>
    <dgm:cxn modelId="{92BC6F72-114E-4149-BA4A-5B605B5E6D9F}" srcId="{28462232-FE80-4D79-9C0E-F1AA7C901533}" destId="{8CFD26D2-BE57-4EFF-AFEB-23072CED8BC4}" srcOrd="5" destOrd="0" parTransId="{5073957D-AFBB-409E-8431-206A1A1DB687}" sibTransId="{7F43EB01-880A-4815-9077-FBEE06F36AFB}"/>
    <dgm:cxn modelId="{E50D5B76-D998-40F6-BFF5-F163C2F41635}" type="presOf" srcId="{475E818D-20C3-4ACD-ABB9-1EE54D1668C1}" destId="{F7B5F7FC-C1C8-4B49-B28A-9781757744FE}" srcOrd="0" destOrd="0" presId="urn:microsoft.com/office/officeart/2005/8/layout/cycle3"/>
    <dgm:cxn modelId="{E7CF8985-6622-4AE9-9EF0-D0DA6F0DD697}" srcId="{28462232-FE80-4D79-9C0E-F1AA7C901533}" destId="{EA3C78F2-943D-4F6D-908C-FA443B94C809}" srcOrd="4" destOrd="0" parTransId="{9F102B76-3C7E-4089-85CE-AF773948CF40}" sibTransId="{310EA9C0-6034-40D5-8AA1-70ABD454FFC8}"/>
    <dgm:cxn modelId="{6751528B-3582-48A4-9267-6E7F5E46A308}" type="presOf" srcId="{EA3C78F2-943D-4F6D-908C-FA443B94C809}" destId="{6193C723-D0B0-4703-AA69-BC1FF75AACE3}" srcOrd="0" destOrd="0" presId="urn:microsoft.com/office/officeart/2005/8/layout/cycle3"/>
    <dgm:cxn modelId="{C5B15DA1-7A8C-4A49-99E8-E286369F20FE}" srcId="{28462232-FE80-4D79-9C0E-F1AA7C901533}" destId="{858652C6-82A9-4832-9ADF-612C2F5F24F7}" srcOrd="0" destOrd="0" parTransId="{8AAC926A-7D3C-4CDC-B04A-DA1E94D63FED}" sibTransId="{0EA191F1-001F-4302-8FAF-B603D37A59EC}"/>
    <dgm:cxn modelId="{7DC313AB-474C-4A70-9163-A7B73C18E4FC}" type="presOf" srcId="{858652C6-82A9-4832-9ADF-612C2F5F24F7}" destId="{83C338AD-0147-4A0B-A8F6-4118EBCD08E1}" srcOrd="0" destOrd="0" presId="urn:microsoft.com/office/officeart/2005/8/layout/cycle3"/>
    <dgm:cxn modelId="{C65D89B1-C467-4373-B353-69AF5C0772F5}" srcId="{28462232-FE80-4D79-9C0E-F1AA7C901533}" destId="{475E818D-20C3-4ACD-ABB9-1EE54D1668C1}" srcOrd="3" destOrd="0" parTransId="{99C5EBF7-AE1A-452C-98E5-98C8825C32BF}" sibTransId="{DD8C7F55-A3C5-41A8-8306-C65FA9D8D0D5}"/>
    <dgm:cxn modelId="{AECEFFED-584C-4816-B09B-16C534510061}" type="presOf" srcId="{577492A7-46D2-462F-A898-B13603D7FB48}" destId="{F9EC5C3E-EDAB-4D65-B027-EF16DDF2D451}" srcOrd="0" destOrd="0" presId="urn:microsoft.com/office/officeart/2005/8/layout/cycle3"/>
    <dgm:cxn modelId="{1A3D955D-6F26-46BE-9A6D-55998918EDCC}" type="presParOf" srcId="{D3A393EE-C243-44B6-9C0F-8E44A12CAD65}" destId="{E0EE29F0-C2F9-47D1-AD9B-B59C8E33AADD}" srcOrd="0" destOrd="0" presId="urn:microsoft.com/office/officeart/2005/8/layout/cycle3"/>
    <dgm:cxn modelId="{55E21715-4547-43F2-A89D-11110316C322}" type="presParOf" srcId="{E0EE29F0-C2F9-47D1-AD9B-B59C8E33AADD}" destId="{83C338AD-0147-4A0B-A8F6-4118EBCD08E1}" srcOrd="0" destOrd="0" presId="urn:microsoft.com/office/officeart/2005/8/layout/cycle3"/>
    <dgm:cxn modelId="{4A87B42B-F91C-427A-A1E2-010EBF53A73E}" type="presParOf" srcId="{E0EE29F0-C2F9-47D1-AD9B-B59C8E33AADD}" destId="{CCC98668-6380-4EC3-92E1-D01BA8822F03}" srcOrd="1" destOrd="0" presId="urn:microsoft.com/office/officeart/2005/8/layout/cycle3"/>
    <dgm:cxn modelId="{D07F445A-23F8-4A47-8F86-060D0E18C150}" type="presParOf" srcId="{E0EE29F0-C2F9-47D1-AD9B-B59C8E33AADD}" destId="{F9EC5C3E-EDAB-4D65-B027-EF16DDF2D451}" srcOrd="2" destOrd="0" presId="urn:microsoft.com/office/officeart/2005/8/layout/cycle3"/>
    <dgm:cxn modelId="{F9A04D60-6ED4-4379-A788-949F13FEE86D}" type="presParOf" srcId="{E0EE29F0-C2F9-47D1-AD9B-B59C8E33AADD}" destId="{9D83B655-4EAF-40EF-AC1C-26C5C7F1D8B6}" srcOrd="3" destOrd="0" presId="urn:microsoft.com/office/officeart/2005/8/layout/cycle3"/>
    <dgm:cxn modelId="{5166CDBB-3A4E-4DA8-9907-F8C849F8C815}" type="presParOf" srcId="{E0EE29F0-C2F9-47D1-AD9B-B59C8E33AADD}" destId="{F7B5F7FC-C1C8-4B49-B28A-9781757744FE}" srcOrd="4" destOrd="0" presId="urn:microsoft.com/office/officeart/2005/8/layout/cycle3"/>
    <dgm:cxn modelId="{95F3124F-4A18-442F-AACE-FD11D329FD07}" type="presParOf" srcId="{E0EE29F0-C2F9-47D1-AD9B-B59C8E33AADD}" destId="{6193C723-D0B0-4703-AA69-BC1FF75AACE3}" srcOrd="5" destOrd="0" presId="urn:microsoft.com/office/officeart/2005/8/layout/cycle3"/>
    <dgm:cxn modelId="{1735CA42-1C92-4E5F-B19A-6A100DE5C2DA}" type="presParOf" srcId="{E0EE29F0-C2F9-47D1-AD9B-B59C8E33AADD}" destId="{6D86FC51-BE46-4638-927C-D878C4CB3652}"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C98668-6380-4EC3-92E1-D01BA8822F03}">
      <dsp:nvSpPr>
        <dsp:cNvPr id="0" name=""/>
        <dsp:cNvSpPr/>
      </dsp:nvSpPr>
      <dsp:spPr>
        <a:xfrm>
          <a:off x="2491336" y="-3857"/>
          <a:ext cx="3858675" cy="3858675"/>
        </a:xfrm>
        <a:prstGeom prst="circularArrow">
          <a:avLst>
            <a:gd name="adj1" fmla="val 5274"/>
            <a:gd name="adj2" fmla="val 312630"/>
            <a:gd name="adj3" fmla="val 14222018"/>
            <a:gd name="adj4" fmla="val 17130597"/>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338AD-0147-4A0B-A8F6-4118EBCD08E1}">
      <dsp:nvSpPr>
        <dsp:cNvPr id="0" name=""/>
        <dsp:cNvSpPr/>
      </dsp:nvSpPr>
      <dsp:spPr>
        <a:xfrm>
          <a:off x="3684614" y="775"/>
          <a:ext cx="1472118" cy="7360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ptos Display" panose="02110004020202020204"/>
            </a:rPr>
            <a:t>Counting</a:t>
          </a:r>
          <a:endParaRPr lang="en-US" sz="1800" kern="1200" dirty="0"/>
        </a:p>
      </dsp:txBody>
      <dsp:txXfrm>
        <a:off x="3720545" y="36706"/>
        <a:ext cx="1400256" cy="664197"/>
      </dsp:txXfrm>
    </dsp:sp>
    <dsp:sp modelId="{F9EC5C3E-EDAB-4D65-B027-EF16DDF2D451}">
      <dsp:nvSpPr>
        <dsp:cNvPr id="0" name=""/>
        <dsp:cNvSpPr/>
      </dsp:nvSpPr>
      <dsp:spPr>
        <a:xfrm>
          <a:off x="5040278" y="783467"/>
          <a:ext cx="1472118" cy="7360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ptos Display" panose="02110004020202020204"/>
            </a:rPr>
            <a:t>Concept of Number</a:t>
          </a:r>
          <a:endParaRPr lang="en-US" sz="1800" kern="1200" dirty="0"/>
        </a:p>
      </dsp:txBody>
      <dsp:txXfrm>
        <a:off x="5076209" y="819398"/>
        <a:ext cx="1400256" cy="664197"/>
      </dsp:txXfrm>
    </dsp:sp>
    <dsp:sp modelId="{9D83B655-4EAF-40EF-AC1C-26C5C7F1D8B6}">
      <dsp:nvSpPr>
        <dsp:cNvPr id="0" name=""/>
        <dsp:cNvSpPr/>
      </dsp:nvSpPr>
      <dsp:spPr>
        <a:xfrm>
          <a:off x="5040278" y="2348853"/>
          <a:ext cx="1472118" cy="7360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ptos Display" panose="02110004020202020204"/>
            </a:rPr>
            <a:t>Counting On</a:t>
          </a:r>
          <a:endParaRPr lang="en-US" sz="1800" kern="1200" dirty="0"/>
        </a:p>
      </dsp:txBody>
      <dsp:txXfrm>
        <a:off x="5076209" y="2384784"/>
        <a:ext cx="1400256" cy="664197"/>
      </dsp:txXfrm>
    </dsp:sp>
    <dsp:sp modelId="{F7B5F7FC-C1C8-4B49-B28A-9781757744FE}">
      <dsp:nvSpPr>
        <dsp:cNvPr id="0" name=""/>
        <dsp:cNvSpPr/>
      </dsp:nvSpPr>
      <dsp:spPr>
        <a:xfrm>
          <a:off x="3684614" y="3131546"/>
          <a:ext cx="1472118" cy="7360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ptos Display" panose="02110004020202020204"/>
            </a:rPr>
            <a:t>Concept of Sum</a:t>
          </a:r>
          <a:endParaRPr lang="en-US" sz="1800" kern="1200" dirty="0"/>
        </a:p>
      </dsp:txBody>
      <dsp:txXfrm>
        <a:off x="3720545" y="3167477"/>
        <a:ext cx="1400256" cy="664197"/>
      </dsp:txXfrm>
    </dsp:sp>
    <dsp:sp modelId="{6193C723-D0B0-4703-AA69-BC1FF75AACE3}">
      <dsp:nvSpPr>
        <dsp:cNvPr id="0" name=""/>
        <dsp:cNvSpPr/>
      </dsp:nvSpPr>
      <dsp:spPr>
        <a:xfrm>
          <a:off x="2328950" y="2348853"/>
          <a:ext cx="1472118" cy="7360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ptos Display" panose="02110004020202020204"/>
            </a:rPr>
            <a:t>Repeated addition</a:t>
          </a:r>
        </a:p>
      </dsp:txBody>
      <dsp:txXfrm>
        <a:off x="2364881" y="2384784"/>
        <a:ext cx="1400256" cy="664197"/>
      </dsp:txXfrm>
    </dsp:sp>
    <dsp:sp modelId="{6D86FC51-BE46-4638-927C-D878C4CB3652}">
      <dsp:nvSpPr>
        <dsp:cNvPr id="0" name=""/>
        <dsp:cNvSpPr/>
      </dsp:nvSpPr>
      <dsp:spPr>
        <a:xfrm>
          <a:off x="2328950" y="783467"/>
          <a:ext cx="1472118" cy="7360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Aptos Display" panose="02110004020202020204"/>
            </a:rPr>
            <a:t>Concept of Product</a:t>
          </a:r>
          <a:endParaRPr lang="en-US" sz="1800" kern="1200" dirty="0"/>
        </a:p>
      </dsp:txBody>
      <dsp:txXfrm>
        <a:off x="2364881" y="819398"/>
        <a:ext cx="1400256" cy="664197"/>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6FB3F6-8BF6-42B3-8144-8DCEF0A33A20}" type="datetimeFigureOut">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57F9D-E421-490E-A388-EF470F923DB1}" type="slidenum">
              <a:t>‹#›</a:t>
            </a:fld>
            <a:endParaRPr lang="en-US"/>
          </a:p>
        </p:txBody>
      </p:sp>
    </p:spTree>
    <p:extLst>
      <p:ext uri="{BB962C8B-B14F-4D97-AF65-F5344CB8AC3E}">
        <p14:creationId xmlns:p14="http://schemas.microsoft.com/office/powerpoint/2010/main" val="3738269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457F9D-E421-490E-A388-EF470F923DB1}" type="slidenum">
              <a:rPr lang="en-US"/>
              <a:t>1</a:t>
            </a:fld>
            <a:endParaRPr lang="en-US"/>
          </a:p>
        </p:txBody>
      </p:sp>
    </p:spTree>
    <p:extLst>
      <p:ext uri="{BB962C8B-B14F-4D97-AF65-F5344CB8AC3E}">
        <p14:creationId xmlns:p14="http://schemas.microsoft.com/office/powerpoint/2010/main" val="2488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457F9D-E421-490E-A388-EF470F923DB1}" type="slidenum">
              <a:rPr lang="en-US"/>
              <a:t>10</a:t>
            </a:fld>
            <a:endParaRPr lang="en-US"/>
          </a:p>
        </p:txBody>
      </p:sp>
    </p:spTree>
    <p:extLst>
      <p:ext uri="{BB962C8B-B14F-4D97-AF65-F5344CB8AC3E}">
        <p14:creationId xmlns:p14="http://schemas.microsoft.com/office/powerpoint/2010/main" val="3829038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457F9D-E421-490E-A388-EF470F923DB1}" type="slidenum">
              <a:rPr lang="en-US"/>
              <a:t>13</a:t>
            </a:fld>
            <a:endParaRPr lang="en-US"/>
          </a:p>
        </p:txBody>
      </p:sp>
    </p:spTree>
    <p:extLst>
      <p:ext uri="{BB962C8B-B14F-4D97-AF65-F5344CB8AC3E}">
        <p14:creationId xmlns:p14="http://schemas.microsoft.com/office/powerpoint/2010/main" val="939055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457F9D-E421-490E-A388-EF470F923DB1}" type="slidenum">
              <a:rPr lang="en-US"/>
              <a:t>14</a:t>
            </a:fld>
            <a:endParaRPr lang="en-US"/>
          </a:p>
        </p:txBody>
      </p:sp>
    </p:spTree>
    <p:extLst>
      <p:ext uri="{BB962C8B-B14F-4D97-AF65-F5344CB8AC3E}">
        <p14:creationId xmlns:p14="http://schemas.microsoft.com/office/powerpoint/2010/main" val="2820572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Do they stop counting when the come to a place they don't know? Do they repeat the counting </a:t>
            </a:r>
            <a:r>
              <a:rPr lang="en-US" err="1">
                <a:ea typeface="Calibri"/>
                <a:cs typeface="Calibri"/>
              </a:rPr>
              <a:t>sequenc</a:t>
            </a:r>
            <a:r>
              <a:rPr lang="en-US">
                <a:ea typeface="Calibri"/>
                <a:cs typeface="Calibri"/>
              </a:rPr>
              <a:t> starting over from one? Do they keep going using a random sequence of numbers? Do they start out keeping rack and then lose track after a while?  </a:t>
            </a:r>
          </a:p>
        </p:txBody>
      </p:sp>
      <p:sp>
        <p:nvSpPr>
          <p:cNvPr id="4" name="Slide Number Placeholder 3"/>
          <p:cNvSpPr>
            <a:spLocks noGrp="1"/>
          </p:cNvSpPr>
          <p:nvPr>
            <p:ph type="sldNum" sz="quarter" idx="5"/>
          </p:nvPr>
        </p:nvSpPr>
        <p:spPr/>
        <p:txBody>
          <a:bodyPr/>
          <a:lstStyle/>
          <a:p>
            <a:fld id="{8C457F9D-E421-490E-A388-EF470F923DB1}" type="slidenum">
              <a:t>15</a:t>
            </a:fld>
            <a:endParaRPr lang="en-US"/>
          </a:p>
        </p:txBody>
      </p:sp>
    </p:spTree>
    <p:extLst>
      <p:ext uri="{BB962C8B-B14F-4D97-AF65-F5344CB8AC3E}">
        <p14:creationId xmlns:p14="http://schemas.microsoft.com/office/powerpoint/2010/main" val="304285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457F9D-E421-490E-A388-EF470F923DB1}" type="slidenum">
              <a:rPr lang="en-US"/>
              <a:t>16</a:t>
            </a:fld>
            <a:endParaRPr lang="en-US"/>
          </a:p>
        </p:txBody>
      </p:sp>
    </p:spTree>
    <p:extLst>
      <p:ext uri="{BB962C8B-B14F-4D97-AF65-F5344CB8AC3E}">
        <p14:creationId xmlns:p14="http://schemas.microsoft.com/office/powerpoint/2010/main" val="1420999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457F9D-E421-490E-A388-EF470F923DB1}" type="slidenum">
              <a:rPr lang="en-US"/>
              <a:t>17</a:t>
            </a:fld>
            <a:endParaRPr lang="en-US"/>
          </a:p>
        </p:txBody>
      </p:sp>
    </p:spTree>
    <p:extLst>
      <p:ext uri="{BB962C8B-B14F-4D97-AF65-F5344CB8AC3E}">
        <p14:creationId xmlns:p14="http://schemas.microsoft.com/office/powerpoint/2010/main" val="115047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457F9D-E421-490E-A388-EF470F923DB1}" type="slidenum">
              <a:rPr lang="en-US"/>
              <a:t>19</a:t>
            </a:fld>
            <a:endParaRPr lang="en-US"/>
          </a:p>
        </p:txBody>
      </p:sp>
    </p:spTree>
    <p:extLst>
      <p:ext uri="{BB962C8B-B14F-4D97-AF65-F5344CB8AC3E}">
        <p14:creationId xmlns:p14="http://schemas.microsoft.com/office/powerpoint/2010/main" val="2759647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457F9D-E421-490E-A388-EF470F923DB1}" type="slidenum">
              <a:rPr lang="en-US"/>
              <a:t>21</a:t>
            </a:fld>
            <a:endParaRPr lang="en-US"/>
          </a:p>
        </p:txBody>
      </p:sp>
    </p:spTree>
    <p:extLst>
      <p:ext uri="{BB962C8B-B14F-4D97-AF65-F5344CB8AC3E}">
        <p14:creationId xmlns:p14="http://schemas.microsoft.com/office/powerpoint/2010/main" val="1879648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457F9D-E421-490E-A388-EF470F923DB1}" type="slidenum">
              <a:rPr lang="en-US"/>
              <a:t>3</a:t>
            </a:fld>
            <a:endParaRPr lang="en-US"/>
          </a:p>
        </p:txBody>
      </p:sp>
    </p:spTree>
    <p:extLst>
      <p:ext uri="{BB962C8B-B14F-4D97-AF65-F5344CB8AC3E}">
        <p14:creationId xmlns:p14="http://schemas.microsoft.com/office/powerpoint/2010/main" val="406960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457F9D-E421-490E-A388-EF470F923DB1}" type="slidenum">
              <a:rPr lang="en-US"/>
              <a:t>4</a:t>
            </a:fld>
            <a:endParaRPr lang="en-US"/>
          </a:p>
        </p:txBody>
      </p:sp>
    </p:spTree>
    <p:extLst>
      <p:ext uri="{BB962C8B-B14F-4D97-AF65-F5344CB8AC3E}">
        <p14:creationId xmlns:p14="http://schemas.microsoft.com/office/powerpoint/2010/main" val="402330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457F9D-E421-490E-A388-EF470F923DB1}" type="slidenum">
              <a:rPr lang="en-US"/>
              <a:t>5</a:t>
            </a:fld>
            <a:endParaRPr lang="en-US"/>
          </a:p>
        </p:txBody>
      </p:sp>
    </p:spTree>
    <p:extLst>
      <p:ext uri="{BB962C8B-B14F-4D97-AF65-F5344CB8AC3E}">
        <p14:creationId xmlns:p14="http://schemas.microsoft.com/office/powerpoint/2010/main" val="3990235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457F9D-E421-490E-A388-EF470F923DB1}" type="slidenum">
              <a:rPr lang="en-US"/>
              <a:t>7</a:t>
            </a:fld>
            <a:endParaRPr lang="en-US"/>
          </a:p>
        </p:txBody>
      </p:sp>
    </p:spTree>
    <p:extLst>
      <p:ext uri="{BB962C8B-B14F-4D97-AF65-F5344CB8AC3E}">
        <p14:creationId xmlns:p14="http://schemas.microsoft.com/office/powerpoint/2010/main" val="2237000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457F9D-E421-490E-A388-EF470F923DB1}" type="slidenum">
              <a:rPr lang="en-US"/>
              <a:t>8</a:t>
            </a:fld>
            <a:endParaRPr lang="en-US"/>
          </a:p>
        </p:txBody>
      </p:sp>
    </p:spTree>
    <p:extLst>
      <p:ext uri="{BB962C8B-B14F-4D97-AF65-F5344CB8AC3E}">
        <p14:creationId xmlns:p14="http://schemas.microsoft.com/office/powerpoint/2010/main" val="1674858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457F9D-E421-490E-A388-EF470F923DB1}" type="slidenum">
              <a:rPr lang="en-US"/>
              <a:t>11</a:t>
            </a:fld>
            <a:endParaRPr lang="en-US"/>
          </a:p>
        </p:txBody>
      </p:sp>
    </p:spTree>
    <p:extLst>
      <p:ext uri="{BB962C8B-B14F-4D97-AF65-F5344CB8AC3E}">
        <p14:creationId xmlns:p14="http://schemas.microsoft.com/office/powerpoint/2010/main" val="3763316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457F9D-E421-490E-A388-EF470F923DB1}" type="slidenum">
              <a:rPr lang="en-US"/>
              <a:t>12</a:t>
            </a:fld>
            <a:endParaRPr lang="en-US"/>
          </a:p>
        </p:txBody>
      </p:sp>
    </p:spTree>
    <p:extLst>
      <p:ext uri="{BB962C8B-B14F-4D97-AF65-F5344CB8AC3E}">
        <p14:creationId xmlns:p14="http://schemas.microsoft.com/office/powerpoint/2010/main" val="3889541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457F9D-E421-490E-A388-EF470F923DB1}" type="slidenum">
              <a:rPr lang="en-US"/>
              <a:t>9</a:t>
            </a:fld>
            <a:endParaRPr lang="en-US"/>
          </a:p>
        </p:txBody>
      </p:sp>
    </p:spTree>
    <p:extLst>
      <p:ext uri="{BB962C8B-B14F-4D97-AF65-F5344CB8AC3E}">
        <p14:creationId xmlns:p14="http://schemas.microsoft.com/office/powerpoint/2010/main" val="2795232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5538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00498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531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8550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29669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75682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50187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87643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24001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72304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92090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7/9/2025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5350647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keetch@richschool.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richschool-my.sharepoint.com/:b:/g/personal/jkeetch_richschool_org/EXssOwPYODRGtLqUz5UEMdEBABIYxNE7AeGWbC--DSh66g?e=geU90a"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pW9lt-gizDw?feature=oembed" TargetMode="External"/><Relationship Id="rId5" Type="http://schemas.openxmlformats.org/officeDocument/2006/relationships/image" Target="../media/image16.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richschool-my.sharepoint.com/:b:/g/personal/jkeetch_richschool_org/EaxcOLol7yZOr7dbRVdAVOQBLA6Y2uwThVNk8eW4B4z4wA?e=N7BfNs" TargetMode="External"/><Relationship Id="rId2" Type="http://schemas.openxmlformats.org/officeDocument/2006/relationships/hyperlink" Target="https://richschool-my.sharepoint.com/:b:/g/personal/jkeetch_richschool_org/EQkCn7i6mChElBL_DU1C4oQBNKDWB6XHz8CW-6rSSmXiHA?e=ra4ZP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polypad.amplify.com/p" TargetMode="External"/><Relationship Id="rId13" Type="http://schemas.openxmlformats.org/officeDocument/2006/relationships/hyperlink" Target="https://richschool-my.sharepoint.com/:b:/g/personal/jkeetch_richschool_org/EfkaTDW5Wc9KlZ1XR-aBMr4BC0d2LsuuALWVeLMXlBKERw?e=7RaZUD" TargetMode="External"/><Relationship Id="rId3" Type="http://schemas.openxmlformats.org/officeDocument/2006/relationships/hyperlink" Target="https://prek-math-te.stanford.edu/counting/counting-collections-overview" TargetMode="External"/><Relationship Id="rId7" Type="http://schemas.openxmlformats.org/officeDocument/2006/relationships/hyperlink" Target="https://www.mathlearningcenter.org/apps" TargetMode="External"/><Relationship Id="rId12" Type="http://schemas.openxmlformats.org/officeDocument/2006/relationships/hyperlink" Target="https://richschool-my.sharepoint.com/:b:/g/personal/jkeetch_richschool_org/EU8XxarC1ThHhD1V_JPYSKEBprlyH72XU7GbVm0S8bXvdg?e=MziKdh"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youtube.com/watch?v=BX9RH8MLOp8&amp;t=9s" TargetMode="External"/><Relationship Id="rId11" Type="http://schemas.openxmlformats.org/officeDocument/2006/relationships/hyperlink" Target="https://richschool-my.sharepoint.com/:b:/g/personal/jkeetch_richschool_org/EXssOwPYODRGtLqUz5UEMdEBABIYxNE7AeGWbC--DSh66g?e=geU90a" TargetMode="External"/><Relationship Id="rId5" Type="http://schemas.openxmlformats.org/officeDocument/2006/relationships/hyperlink" Target="https://tedd.org/counting-collections/" TargetMode="External"/><Relationship Id="rId10" Type="http://schemas.openxmlformats.org/officeDocument/2006/relationships/hyperlink" Target="https://mathequalslove.net/wp-content/uploads/2023/04/blank-ten-frame-template-1-1024x789.jpg.webp" TargetMode="External"/><Relationship Id="rId4" Type="http://schemas.openxmlformats.org/officeDocument/2006/relationships/hyperlink" Target="https://www.youtube.com/watch?v=BX9RH8MLOp8&amp;t=2s" TargetMode="External"/><Relationship Id="rId9" Type="http://schemas.openxmlformats.org/officeDocument/2006/relationships/hyperlink" Target="https://www.didax.com/math/virtual-manipulatives.html" TargetMode="External"/><Relationship Id="rId1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BX9RH8MLOp8?start=131&amp;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mailto:jkeetch@richschool.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3468" y="643467"/>
            <a:ext cx="4620584" cy="3669439"/>
          </a:xfrm>
        </p:spPr>
        <p:txBody>
          <a:bodyPr>
            <a:normAutofit/>
          </a:bodyPr>
          <a:lstStyle/>
          <a:p>
            <a:pPr algn="l"/>
            <a:r>
              <a:rPr lang="en-US" sz="6600" b="1"/>
              <a:t>Counting Objects Assessment</a:t>
            </a:r>
          </a:p>
        </p:txBody>
      </p:sp>
      <p:sp>
        <p:nvSpPr>
          <p:cNvPr id="3" name="Subtitle 2"/>
          <p:cNvSpPr>
            <a:spLocks noGrp="1"/>
          </p:cNvSpPr>
          <p:nvPr>
            <p:ph type="subTitle" idx="1"/>
          </p:nvPr>
        </p:nvSpPr>
        <p:spPr>
          <a:xfrm>
            <a:off x="643467" y="4799219"/>
            <a:ext cx="4620584" cy="1253959"/>
          </a:xfrm>
        </p:spPr>
        <p:txBody>
          <a:bodyPr vert="horz" lIns="91440" tIns="45720" rIns="91440" bIns="45720" rtlCol="0" anchor="t">
            <a:normAutofit fontScale="85000" lnSpcReduction="10000"/>
          </a:bodyPr>
          <a:lstStyle/>
          <a:p>
            <a:pPr algn="l"/>
            <a:r>
              <a:rPr lang="en-US" dirty="0"/>
              <a:t>Jaci Keetch, RSD Instructional Coach</a:t>
            </a:r>
          </a:p>
          <a:p>
            <a:pPr algn="l"/>
            <a:r>
              <a:rPr lang="en-US" dirty="0">
                <a:hlinkClick r:id="rId3"/>
              </a:rPr>
              <a:t>Jkeetch@richschool.org</a:t>
            </a:r>
            <a:endParaRPr lang="en-US" dirty="0"/>
          </a:p>
          <a:p>
            <a:pPr algn="l"/>
            <a:r>
              <a:rPr lang="en-US" dirty="0"/>
              <a:t>URSA 2025</a:t>
            </a:r>
          </a:p>
          <a:p>
            <a:pPr algn="l"/>
            <a:endParaRPr lang="en-US"/>
          </a:p>
        </p:txBody>
      </p:sp>
      <p:pic>
        <p:nvPicPr>
          <p:cNvPr id="4" name="Picture 3" descr="A pile of small plastic teddy bears&#10;&#10;Description automatically generated">
            <a:extLst>
              <a:ext uri="{FF2B5EF4-FFF2-40B4-BE49-F238E27FC236}">
                <a16:creationId xmlns:a16="http://schemas.microsoft.com/office/drawing/2014/main" id="{0C9CD572-B0EB-5F23-1CCA-69E3F147ECD8}"/>
              </a:ext>
            </a:extLst>
          </p:cNvPr>
          <p:cNvPicPr>
            <a:picLocks noChangeAspect="1"/>
          </p:cNvPicPr>
          <p:nvPr/>
        </p:nvPicPr>
        <p:blipFill>
          <a:blip r:embed="rId4"/>
          <a:srcRect l="10784" r="9661"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4C064D-91B4-998C-47C4-5EBE3A04049E}"/>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b="1" kern="1200">
                <a:solidFill>
                  <a:srgbClr val="FF0000"/>
                </a:solidFill>
                <a:latin typeface="+mj-lt"/>
                <a:ea typeface="+mj-ea"/>
                <a:cs typeface="+mj-cs"/>
              </a:rPr>
              <a:t>Counting Standards</a:t>
            </a:r>
          </a:p>
        </p:txBody>
      </p:sp>
      <p:sp>
        <p:nvSpPr>
          <p:cNvPr id="26"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creenshot of a test&#10;&#10;Description automatically generated">
            <a:extLst>
              <a:ext uri="{FF2B5EF4-FFF2-40B4-BE49-F238E27FC236}">
                <a16:creationId xmlns:a16="http://schemas.microsoft.com/office/drawing/2014/main" id="{B6D9D586-1116-FFDB-B097-4A978478DFB2}"/>
              </a:ext>
            </a:extLst>
          </p:cNvPr>
          <p:cNvPicPr>
            <a:picLocks noChangeAspect="1"/>
          </p:cNvPicPr>
          <p:nvPr/>
        </p:nvPicPr>
        <p:blipFill>
          <a:blip r:embed="rId3"/>
          <a:stretch>
            <a:fillRect/>
          </a:stretch>
        </p:blipFill>
        <p:spPr>
          <a:xfrm>
            <a:off x="4557176" y="4642"/>
            <a:ext cx="6335266" cy="6848715"/>
          </a:xfrm>
          <a:prstGeom prst="rect">
            <a:avLst/>
          </a:prstGeom>
        </p:spPr>
      </p:pic>
      <p:pic>
        <p:nvPicPr>
          <p:cNvPr id="3" name="Picture 2">
            <a:extLst>
              <a:ext uri="{FF2B5EF4-FFF2-40B4-BE49-F238E27FC236}">
                <a16:creationId xmlns:a16="http://schemas.microsoft.com/office/drawing/2014/main" id="{B1A1BA4F-1B2E-17EB-F29F-F6FFC9F2CBA3}"/>
              </a:ext>
            </a:extLst>
          </p:cNvPr>
          <p:cNvPicPr>
            <a:picLocks noChangeAspect="1"/>
          </p:cNvPicPr>
          <p:nvPr/>
        </p:nvPicPr>
        <p:blipFill>
          <a:blip r:embed="rId4"/>
          <a:stretch>
            <a:fillRect/>
          </a:stretch>
        </p:blipFill>
        <p:spPr>
          <a:xfrm>
            <a:off x="996302" y="3899012"/>
            <a:ext cx="2257425" cy="1743075"/>
          </a:xfrm>
          <a:prstGeom prst="rect">
            <a:avLst/>
          </a:prstGeom>
        </p:spPr>
      </p:pic>
    </p:spTree>
    <p:extLst>
      <p:ext uri="{BB962C8B-B14F-4D97-AF65-F5344CB8AC3E}">
        <p14:creationId xmlns:p14="http://schemas.microsoft.com/office/powerpoint/2010/main" val="3619219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0D5B-633E-E622-2077-21BAFA4EB605}"/>
              </a:ext>
            </a:extLst>
          </p:cNvPr>
          <p:cNvSpPr>
            <a:spLocks noGrp="1"/>
          </p:cNvSpPr>
          <p:nvPr>
            <p:ph type="title"/>
          </p:nvPr>
        </p:nvSpPr>
        <p:spPr>
          <a:xfrm>
            <a:off x="838200" y="-217"/>
            <a:ext cx="10515600" cy="1325563"/>
          </a:xfrm>
        </p:spPr>
        <p:txBody>
          <a:bodyPr/>
          <a:lstStyle/>
          <a:p>
            <a:r>
              <a:rPr lang="en-US">
                <a:solidFill>
                  <a:srgbClr val="FF0000"/>
                </a:solidFill>
              </a:rPr>
              <a:t>Standards in Grades 1-3</a:t>
            </a:r>
          </a:p>
        </p:txBody>
      </p:sp>
      <p:sp>
        <p:nvSpPr>
          <p:cNvPr id="3" name="Content Placeholder 2">
            <a:extLst>
              <a:ext uri="{FF2B5EF4-FFF2-40B4-BE49-F238E27FC236}">
                <a16:creationId xmlns:a16="http://schemas.microsoft.com/office/drawing/2014/main" id="{2B9263B6-AC42-A779-EDA0-9818346657BC}"/>
              </a:ext>
            </a:extLst>
          </p:cNvPr>
          <p:cNvSpPr>
            <a:spLocks noGrp="1"/>
          </p:cNvSpPr>
          <p:nvPr>
            <p:ph idx="1"/>
          </p:nvPr>
        </p:nvSpPr>
        <p:spPr>
          <a:xfrm>
            <a:off x="838200" y="1324584"/>
            <a:ext cx="10891380" cy="5332543"/>
          </a:xfrm>
        </p:spPr>
        <p:txBody>
          <a:bodyPr vert="horz" lIns="91440" tIns="45720" rIns="91440" bIns="45720" rtlCol="0" anchor="t">
            <a:normAutofit fontScale="77500" lnSpcReduction="20000"/>
          </a:bodyPr>
          <a:lstStyle/>
          <a:p>
            <a:endParaRPr lang="en-US" u="sng">
              <a:solidFill>
                <a:srgbClr val="000000"/>
              </a:solidFill>
              <a:ea typeface="+mn-lt"/>
              <a:cs typeface="+mn-lt"/>
            </a:endParaRPr>
          </a:p>
          <a:p>
            <a:r>
              <a:rPr lang="en-US" u="sng">
                <a:solidFill>
                  <a:srgbClr val="000000"/>
                </a:solidFill>
                <a:ea typeface="+mn-lt"/>
                <a:cs typeface="+mn-lt"/>
              </a:rPr>
              <a:t>Standard 1.OA.5</a:t>
            </a:r>
            <a:r>
              <a:rPr lang="en-US">
                <a:ea typeface="+mn-lt"/>
                <a:cs typeface="+mn-lt"/>
              </a:rPr>
              <a:t> Relate counting to addition and subtraction. For example, by counting on 2 to add 2</a:t>
            </a:r>
          </a:p>
          <a:p>
            <a:r>
              <a:rPr lang="en-US" u="sng">
                <a:ea typeface="+mn-lt"/>
                <a:cs typeface="+mn-lt"/>
              </a:rPr>
              <a:t>Standard 1.NBT.1</a:t>
            </a:r>
            <a:r>
              <a:rPr lang="en-US">
                <a:ea typeface="+mn-lt"/>
                <a:cs typeface="+mn-lt"/>
              </a:rPr>
              <a:t> Count to 120, starting at any number less than 120. In this range, read and write numerals and represent a number of objects with a written numeral.</a:t>
            </a:r>
          </a:p>
          <a:p>
            <a:r>
              <a:rPr lang="en-US" u="sng">
                <a:ea typeface="+mn-lt"/>
                <a:cs typeface="+mn-lt"/>
              </a:rPr>
              <a:t>Standard 2.NBT.2</a:t>
            </a:r>
            <a:r>
              <a:rPr lang="en-US">
                <a:ea typeface="+mn-lt"/>
                <a:cs typeface="+mn-lt"/>
              </a:rPr>
              <a:t> Count within 1,000; skip-count by fives, tens, and hundreds</a:t>
            </a:r>
          </a:p>
          <a:p>
            <a:r>
              <a:rPr lang="en-US" u="sng">
                <a:ea typeface="+mn-lt"/>
                <a:cs typeface="+mn-lt"/>
              </a:rPr>
              <a:t>Standard 2.NBT.3</a:t>
            </a:r>
            <a:r>
              <a:rPr lang="en-US">
                <a:ea typeface="+mn-lt"/>
                <a:cs typeface="+mn-lt"/>
              </a:rPr>
              <a:t> Read and write numbers to 1,000 using base-ten numerals, number names, and expanded form.</a:t>
            </a:r>
          </a:p>
          <a:p>
            <a:r>
              <a:rPr lang="en-US" u="sng">
                <a:ea typeface="+mn-lt"/>
                <a:cs typeface="+mn-lt"/>
              </a:rPr>
              <a:t>Standard 3.OA.1</a:t>
            </a:r>
            <a:r>
              <a:rPr lang="en-US">
                <a:ea typeface="+mn-lt"/>
                <a:cs typeface="+mn-lt"/>
              </a:rPr>
              <a:t> Interpret the products of whole numbers, such as interpreting 5 × 7 as the total number of objects in 5 groups of 7 objects each. For example, describe a context in which a total number of objects can be expressed as 5 × 7. </a:t>
            </a:r>
          </a:p>
          <a:p>
            <a:r>
              <a:rPr lang="en-US" u="sng">
                <a:ea typeface="+mn-lt"/>
                <a:cs typeface="+mn-lt"/>
              </a:rPr>
              <a:t>Standard 3.OA.2</a:t>
            </a:r>
            <a:r>
              <a:rPr lang="en-US">
                <a:ea typeface="+mn-lt"/>
                <a:cs typeface="+mn-lt"/>
              </a:rPr>
              <a:t> Interpret whole-number quotients of whole numbers. For example, interpret 56 ÷ 8 as the number of objects in each share when 56 objects are partitioned equally into eight shares (partitive), or as a number of shares when 56 objects are partitioned into equal shares of eight objects each (quotative).</a:t>
            </a:r>
            <a:endParaRPr lang="en-US"/>
          </a:p>
          <a:p>
            <a:r>
              <a:rPr lang="en-US" u="sng">
                <a:ea typeface="+mn-lt"/>
                <a:cs typeface="+mn-lt"/>
              </a:rPr>
              <a:t>Standard 3.MD.6</a:t>
            </a:r>
            <a:r>
              <a:rPr lang="en-US">
                <a:ea typeface="+mn-lt"/>
                <a:cs typeface="+mn-lt"/>
              </a:rPr>
              <a:t> Measure area by counting unit squares (square centimeters, square meters, square inches, square feet, and improvised unit</a:t>
            </a:r>
            <a:endParaRPr lang="en-US"/>
          </a:p>
        </p:txBody>
      </p:sp>
      <p:pic>
        <p:nvPicPr>
          <p:cNvPr id="4" name="Picture 3">
            <a:extLst>
              <a:ext uri="{FF2B5EF4-FFF2-40B4-BE49-F238E27FC236}">
                <a16:creationId xmlns:a16="http://schemas.microsoft.com/office/drawing/2014/main" id="{8F0BCC7E-8BC4-8BAC-0FD0-D12B6FD6B224}"/>
              </a:ext>
            </a:extLst>
          </p:cNvPr>
          <p:cNvPicPr>
            <a:picLocks noChangeAspect="1"/>
          </p:cNvPicPr>
          <p:nvPr/>
        </p:nvPicPr>
        <p:blipFill>
          <a:blip r:embed="rId3"/>
          <a:stretch>
            <a:fillRect/>
          </a:stretch>
        </p:blipFill>
        <p:spPr>
          <a:xfrm>
            <a:off x="10547059" y="-4494"/>
            <a:ext cx="1497572" cy="1640313"/>
          </a:xfrm>
          <a:prstGeom prst="rect">
            <a:avLst/>
          </a:prstGeom>
        </p:spPr>
      </p:pic>
    </p:spTree>
    <p:extLst>
      <p:ext uri="{BB962C8B-B14F-4D97-AF65-F5344CB8AC3E}">
        <p14:creationId xmlns:p14="http://schemas.microsoft.com/office/powerpoint/2010/main" val="2915672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66E07-F5A3-22C9-F923-92115E1F372E}"/>
              </a:ext>
            </a:extLst>
          </p:cNvPr>
          <p:cNvSpPr>
            <a:spLocks noGrp="1"/>
          </p:cNvSpPr>
          <p:nvPr>
            <p:ph type="title"/>
          </p:nvPr>
        </p:nvSpPr>
        <p:spPr/>
        <p:txBody>
          <a:bodyPr>
            <a:normAutofit/>
          </a:bodyPr>
          <a:lstStyle/>
          <a:p>
            <a:r>
              <a:rPr lang="en-US" sz="4000" b="1">
                <a:solidFill>
                  <a:srgbClr val="FF0000"/>
                </a:solidFill>
              </a:rPr>
              <a:t>Core Counting Principles</a:t>
            </a:r>
          </a:p>
        </p:txBody>
      </p:sp>
      <p:sp>
        <p:nvSpPr>
          <p:cNvPr id="3" name="Content Placeholder 2">
            <a:extLst>
              <a:ext uri="{FF2B5EF4-FFF2-40B4-BE49-F238E27FC236}">
                <a16:creationId xmlns:a16="http://schemas.microsoft.com/office/drawing/2014/main" id="{A6404984-AB57-5496-9DB3-AC90FC41E619}"/>
              </a:ext>
            </a:extLst>
          </p:cNvPr>
          <p:cNvSpPr>
            <a:spLocks noGrp="1"/>
          </p:cNvSpPr>
          <p:nvPr>
            <p:ph idx="1"/>
          </p:nvPr>
        </p:nvSpPr>
        <p:spPr>
          <a:xfrm>
            <a:off x="838200" y="1370316"/>
            <a:ext cx="10987909" cy="4806647"/>
          </a:xfrm>
        </p:spPr>
        <p:txBody>
          <a:bodyPr vert="horz" lIns="91440" tIns="45720" rIns="91440" bIns="45720" rtlCol="0" anchor="t">
            <a:noAutofit/>
          </a:bodyPr>
          <a:lstStyle/>
          <a:p>
            <a:pPr marL="0" indent="0">
              <a:buNone/>
            </a:pPr>
            <a:endParaRPr lang="en-US" sz="1100" b="1">
              <a:latin typeface="Roboto"/>
              <a:ea typeface="Roboto"/>
              <a:cs typeface="Roboto"/>
            </a:endParaRPr>
          </a:p>
          <a:p>
            <a:pPr>
              <a:lnSpc>
                <a:spcPct val="100000"/>
              </a:lnSpc>
            </a:pPr>
            <a:r>
              <a:rPr lang="en-US" b="1" dirty="0">
                <a:solidFill>
                  <a:srgbClr val="333333"/>
                </a:solidFill>
                <a:latin typeface="Aptos"/>
                <a:ea typeface="Roboto"/>
                <a:cs typeface="Roboto"/>
              </a:rPr>
              <a:t>Counting Sequence </a:t>
            </a:r>
            <a:br>
              <a:rPr lang="en-US" sz="2400" dirty="0">
                <a:latin typeface="Aptos"/>
                <a:ea typeface="Roboto"/>
                <a:cs typeface="Roboto"/>
              </a:rPr>
            </a:br>
            <a:r>
              <a:rPr lang="en-US" sz="2400" dirty="0">
                <a:solidFill>
                  <a:srgbClr val="333333"/>
                </a:solidFill>
                <a:latin typeface="Aptos"/>
                <a:ea typeface="Roboto"/>
                <a:cs typeface="Roboto"/>
              </a:rPr>
              <a:t>There is an ordered sequence of number names.  Counting involves using the same sequence each time, starting with one. Extending the counting sequence is accomplished by repeating certain aspects of the previously used numbers in a structured way (according to our base-ten number system).</a:t>
            </a:r>
            <a:endParaRPr lang="en-US" sz="2400" dirty="0">
              <a:latin typeface="Aptos"/>
            </a:endParaRPr>
          </a:p>
          <a:p>
            <a:pPr>
              <a:lnSpc>
                <a:spcPct val="100000"/>
              </a:lnSpc>
            </a:pPr>
            <a:r>
              <a:rPr lang="en-US" b="1" dirty="0">
                <a:solidFill>
                  <a:srgbClr val="333333"/>
                </a:solidFill>
                <a:latin typeface="Aptos"/>
                <a:ea typeface="Roboto"/>
                <a:cs typeface="Roboto"/>
              </a:rPr>
              <a:t>One-to-One Correspondence </a:t>
            </a:r>
            <a:br>
              <a:rPr lang="en-US" sz="2400" dirty="0">
                <a:latin typeface="Aptos"/>
                <a:ea typeface="Roboto"/>
                <a:cs typeface="Roboto"/>
              </a:rPr>
            </a:br>
            <a:r>
              <a:rPr lang="en-US" sz="2400" dirty="0">
                <a:solidFill>
                  <a:srgbClr val="333333"/>
                </a:solidFill>
                <a:latin typeface="Aptos"/>
                <a:ea typeface="Roboto"/>
                <a:cs typeface="Roboto"/>
              </a:rPr>
              <a:t>Exactly one number from the counting sequence is assigned to each object in the collection.</a:t>
            </a:r>
            <a:endParaRPr lang="en-US" sz="2400" dirty="0">
              <a:latin typeface="Aptos"/>
            </a:endParaRPr>
          </a:p>
          <a:p>
            <a:pPr>
              <a:lnSpc>
                <a:spcPct val="100000"/>
              </a:lnSpc>
            </a:pPr>
            <a:r>
              <a:rPr lang="en-US" b="1" dirty="0">
                <a:solidFill>
                  <a:srgbClr val="333333"/>
                </a:solidFill>
                <a:latin typeface="Aptos"/>
                <a:ea typeface="Roboto"/>
                <a:cs typeface="Roboto"/>
              </a:rPr>
              <a:t>Cardinality</a:t>
            </a:r>
            <a:br>
              <a:rPr lang="en-US" sz="2400" dirty="0">
                <a:latin typeface="Aptos"/>
                <a:ea typeface="Roboto"/>
                <a:cs typeface="Roboto"/>
              </a:rPr>
            </a:br>
            <a:r>
              <a:rPr lang="en-US" sz="2400" dirty="0">
                <a:solidFill>
                  <a:srgbClr val="333333"/>
                </a:solidFill>
                <a:latin typeface="Aptos"/>
                <a:ea typeface="Roboto"/>
                <a:cs typeface="Roboto"/>
              </a:rPr>
              <a:t>The last number assigned to an object in counting the collection indicates the total quantity of objects in the collection.  </a:t>
            </a:r>
            <a:endParaRPr lang="en-US" sz="2400" dirty="0">
              <a:latin typeface="Aptos"/>
            </a:endParaRPr>
          </a:p>
          <a:p>
            <a:endParaRPr lang="en-US"/>
          </a:p>
        </p:txBody>
      </p:sp>
      <p:pic>
        <p:nvPicPr>
          <p:cNvPr id="4" name="Picture 3">
            <a:extLst>
              <a:ext uri="{FF2B5EF4-FFF2-40B4-BE49-F238E27FC236}">
                <a16:creationId xmlns:a16="http://schemas.microsoft.com/office/drawing/2014/main" id="{DFFE6957-8C15-9EC0-9462-45D5A9B8076C}"/>
              </a:ext>
            </a:extLst>
          </p:cNvPr>
          <p:cNvPicPr>
            <a:picLocks noChangeAspect="1"/>
          </p:cNvPicPr>
          <p:nvPr/>
        </p:nvPicPr>
        <p:blipFill>
          <a:blip r:embed="rId3"/>
          <a:stretch>
            <a:fillRect/>
          </a:stretch>
        </p:blipFill>
        <p:spPr>
          <a:xfrm>
            <a:off x="10616384" y="5800102"/>
            <a:ext cx="1296856" cy="990809"/>
          </a:xfrm>
          <a:prstGeom prst="rect">
            <a:avLst/>
          </a:prstGeom>
        </p:spPr>
      </p:pic>
    </p:spTree>
    <p:extLst>
      <p:ext uri="{BB962C8B-B14F-4D97-AF65-F5344CB8AC3E}">
        <p14:creationId xmlns:p14="http://schemas.microsoft.com/office/powerpoint/2010/main" val="233233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544FF-4A3B-8862-E654-23D29CCFCC6E}"/>
              </a:ext>
            </a:extLst>
          </p:cNvPr>
          <p:cNvSpPr>
            <a:spLocks noGrp="1"/>
          </p:cNvSpPr>
          <p:nvPr>
            <p:ph type="title"/>
          </p:nvPr>
        </p:nvSpPr>
        <p:spPr/>
        <p:txBody>
          <a:bodyPr/>
          <a:lstStyle/>
          <a:p>
            <a:r>
              <a:rPr lang="en-US" b="1">
                <a:solidFill>
                  <a:srgbClr val="FF0000"/>
                </a:solidFill>
              </a:rPr>
              <a:t>The Challenge of Counting</a:t>
            </a:r>
          </a:p>
        </p:txBody>
      </p:sp>
      <p:sp>
        <p:nvSpPr>
          <p:cNvPr id="3" name="Content Placeholder 2">
            <a:extLst>
              <a:ext uri="{FF2B5EF4-FFF2-40B4-BE49-F238E27FC236}">
                <a16:creationId xmlns:a16="http://schemas.microsoft.com/office/drawing/2014/main" id="{8EA8EED0-0924-1B63-0C64-A25C2CAC2CBC}"/>
              </a:ext>
            </a:extLst>
          </p:cNvPr>
          <p:cNvSpPr>
            <a:spLocks noGrp="1"/>
          </p:cNvSpPr>
          <p:nvPr>
            <p:ph idx="1"/>
          </p:nvPr>
        </p:nvSpPr>
        <p:spPr>
          <a:xfrm>
            <a:off x="838200" y="1489247"/>
            <a:ext cx="10790194" cy="5161391"/>
          </a:xfrm>
        </p:spPr>
        <p:txBody>
          <a:bodyPr vert="horz" lIns="91440" tIns="45720" rIns="91440" bIns="45720" rtlCol="0" anchor="t">
            <a:normAutofit lnSpcReduction="10000"/>
          </a:bodyPr>
          <a:lstStyle/>
          <a:p>
            <a:r>
              <a:rPr lang="en-US" b="1" dirty="0"/>
              <a:t>Count and Land Stage</a:t>
            </a:r>
          </a:p>
          <a:p>
            <a:pPr lvl="1">
              <a:buFont typeface="Courier New" panose="020B0604020202020204" pitchFamily="34" charset="0"/>
              <a:buChar char="o"/>
            </a:pPr>
            <a:r>
              <a:rPr lang="en-US" dirty="0"/>
              <a:t>Children touch each object once and only once to keep track of what has been counted. One to one counting. It is common for them to lose track in the early stages, but with more practice they will become more accurate.</a:t>
            </a:r>
          </a:p>
          <a:p>
            <a:r>
              <a:rPr lang="en-US" b="1" dirty="0"/>
              <a:t>Sense of Quantity</a:t>
            </a:r>
          </a:p>
          <a:p>
            <a:pPr lvl="1">
              <a:buFont typeface="Courier New" panose="020B0604020202020204" pitchFamily="34" charset="0"/>
              <a:buChar char="o"/>
            </a:pPr>
            <a:r>
              <a:rPr lang="en-US" dirty="0"/>
              <a:t>Turn attention to how many they will need guidance in estimating, counting, and noticing if what they counted is reasonable. </a:t>
            </a:r>
          </a:p>
          <a:p>
            <a:r>
              <a:rPr lang="en-US" b="1" dirty="0"/>
              <a:t>Knowing without Counting </a:t>
            </a:r>
          </a:p>
          <a:p>
            <a:pPr lvl="1">
              <a:buFont typeface="Courier New" panose="020B0604020202020204" pitchFamily="34" charset="0"/>
              <a:buChar char="o"/>
            </a:pPr>
            <a:r>
              <a:rPr lang="en-US" dirty="0"/>
              <a:t>Learning how to determine amounts without counting each one is knowing </a:t>
            </a:r>
            <a:r>
              <a:rPr lang="en-US"/>
              <a:t>one more or one less which is a key for addition and subtraction. Subitizing (aka: Groupitizing). </a:t>
            </a:r>
          </a:p>
          <a:p>
            <a:r>
              <a:rPr lang="en-US" b="1" dirty="0"/>
              <a:t>Using Numerals</a:t>
            </a:r>
          </a:p>
          <a:p>
            <a:pPr lvl="1">
              <a:buFont typeface="Courier New" panose="020B0604020202020204" pitchFamily="34" charset="0"/>
              <a:buChar char="o"/>
            </a:pPr>
            <a:r>
              <a:rPr lang="en-US" dirty="0"/>
              <a:t>Understanding that symbols represent quantities</a:t>
            </a:r>
          </a:p>
        </p:txBody>
      </p:sp>
      <p:pic>
        <p:nvPicPr>
          <p:cNvPr id="4" name="Picture 3">
            <a:extLst>
              <a:ext uri="{FF2B5EF4-FFF2-40B4-BE49-F238E27FC236}">
                <a16:creationId xmlns:a16="http://schemas.microsoft.com/office/drawing/2014/main" id="{20C08E7C-96A5-72CF-C97D-7168FDA56C50}"/>
              </a:ext>
            </a:extLst>
          </p:cNvPr>
          <p:cNvPicPr>
            <a:picLocks noChangeAspect="1"/>
          </p:cNvPicPr>
          <p:nvPr/>
        </p:nvPicPr>
        <p:blipFill>
          <a:blip r:embed="rId3"/>
          <a:stretch>
            <a:fillRect/>
          </a:stretch>
        </p:blipFill>
        <p:spPr>
          <a:xfrm>
            <a:off x="10599713" y="9190"/>
            <a:ext cx="1510318" cy="1720270"/>
          </a:xfrm>
          <a:prstGeom prst="rect">
            <a:avLst/>
          </a:prstGeom>
        </p:spPr>
      </p:pic>
    </p:spTree>
    <p:extLst>
      <p:ext uri="{BB962C8B-B14F-4D97-AF65-F5344CB8AC3E}">
        <p14:creationId xmlns:p14="http://schemas.microsoft.com/office/powerpoint/2010/main" val="1182050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781C6-A04A-621E-C51D-0F33463E015C}"/>
              </a:ext>
            </a:extLst>
          </p:cNvPr>
          <p:cNvSpPr>
            <a:spLocks noGrp="1"/>
          </p:cNvSpPr>
          <p:nvPr>
            <p:ph type="title"/>
          </p:nvPr>
        </p:nvSpPr>
        <p:spPr/>
        <p:txBody>
          <a:bodyPr/>
          <a:lstStyle/>
          <a:p>
            <a:r>
              <a:rPr lang="en-US" b="1" dirty="0"/>
              <a:t>How do we teach, assess, and intervene counting? </a:t>
            </a:r>
          </a:p>
        </p:txBody>
      </p:sp>
      <p:sp>
        <p:nvSpPr>
          <p:cNvPr id="3" name="Content Placeholder 2">
            <a:extLst>
              <a:ext uri="{FF2B5EF4-FFF2-40B4-BE49-F238E27FC236}">
                <a16:creationId xmlns:a16="http://schemas.microsoft.com/office/drawing/2014/main" id="{7D605508-9165-AFAE-C9E1-BC63B7A064DE}"/>
              </a:ext>
            </a:extLst>
          </p:cNvPr>
          <p:cNvSpPr>
            <a:spLocks noGrp="1"/>
          </p:cNvSpPr>
          <p:nvPr>
            <p:ph idx="1"/>
          </p:nvPr>
        </p:nvSpPr>
        <p:spPr/>
        <p:txBody>
          <a:bodyPr vert="horz" lIns="91440" tIns="45720" rIns="91440" bIns="45720" rtlCol="0" anchor="t">
            <a:normAutofit lnSpcReduction="10000"/>
          </a:bodyPr>
          <a:lstStyle/>
          <a:p>
            <a:r>
              <a:rPr lang="en-US" dirty="0">
                <a:ea typeface="+mn-lt"/>
                <a:cs typeface="+mn-lt"/>
              </a:rPr>
              <a:t>Screen with </a:t>
            </a:r>
            <a:r>
              <a:rPr lang="en-US" dirty="0" err="1">
                <a:ea typeface="+mn-lt"/>
                <a:cs typeface="+mn-lt"/>
              </a:rPr>
              <a:t>Acadience</a:t>
            </a:r>
            <a:r>
              <a:rPr lang="en-US" dirty="0">
                <a:ea typeface="+mn-lt"/>
                <a:cs typeface="+mn-lt"/>
              </a:rPr>
              <a:t> Math</a:t>
            </a:r>
          </a:p>
          <a:p>
            <a:endParaRPr lang="en-US" dirty="0">
              <a:ea typeface="+mn-lt"/>
              <a:cs typeface="+mn-lt"/>
            </a:endParaRPr>
          </a:p>
          <a:p>
            <a:r>
              <a:rPr lang="en-US" dirty="0">
                <a:ea typeface="+mn-lt"/>
                <a:cs typeface="+mn-lt"/>
                <a:hlinkClick r:id="rId3"/>
              </a:rPr>
              <a:t>Kindergarten Counting Skills Monitor Guide URSA 2025.pdf</a:t>
            </a:r>
            <a:endParaRPr lang="en-US">
              <a:ea typeface="+mn-lt"/>
              <a:cs typeface="+mn-lt"/>
            </a:endParaRPr>
          </a:p>
          <a:p>
            <a:pPr lvl="1">
              <a:buFont typeface="Courier New" panose="020B0604020202020204" pitchFamily="34" charset="0"/>
              <a:buChar char="o"/>
            </a:pPr>
            <a:r>
              <a:rPr lang="en-US" dirty="0"/>
              <a:t>Adapted from a document shared by Molly Basham, USBE and Shannon Olsen. </a:t>
            </a:r>
          </a:p>
          <a:p>
            <a:pPr marL="457200" lvl="1" indent="0">
              <a:buNone/>
            </a:pPr>
            <a:endParaRPr lang="en-US" dirty="0"/>
          </a:p>
          <a:p>
            <a:r>
              <a:rPr lang="en-US" dirty="0"/>
              <a:t>Counting Assessment by Kathy Richardson</a:t>
            </a:r>
          </a:p>
          <a:p>
            <a:pPr marL="0" indent="0">
              <a:buNone/>
            </a:pPr>
            <a:endParaRPr lang="en-US" dirty="0"/>
          </a:p>
          <a:p>
            <a:r>
              <a:rPr lang="en-US" dirty="0"/>
              <a:t>Teacher Directed Number Activities from </a:t>
            </a:r>
            <a:r>
              <a:rPr lang="en-US" b="1" i="1" dirty="0"/>
              <a:t>Number Concepts: Counting, Comparing, and Pattern</a:t>
            </a:r>
            <a:r>
              <a:rPr lang="en-US" dirty="0"/>
              <a:t> by Kathy Richardson</a:t>
            </a:r>
          </a:p>
        </p:txBody>
      </p:sp>
      <p:pic>
        <p:nvPicPr>
          <p:cNvPr id="5" name="Picture 4">
            <a:extLst>
              <a:ext uri="{FF2B5EF4-FFF2-40B4-BE49-F238E27FC236}">
                <a16:creationId xmlns:a16="http://schemas.microsoft.com/office/drawing/2014/main" id="{124DA807-4FFB-B596-90FF-AF097629DBC5}"/>
              </a:ext>
            </a:extLst>
          </p:cNvPr>
          <p:cNvPicPr>
            <a:picLocks noChangeAspect="1"/>
          </p:cNvPicPr>
          <p:nvPr/>
        </p:nvPicPr>
        <p:blipFill>
          <a:blip r:embed="rId4"/>
          <a:stretch>
            <a:fillRect/>
          </a:stretch>
        </p:blipFill>
        <p:spPr>
          <a:xfrm>
            <a:off x="10049275" y="1022268"/>
            <a:ext cx="2071208" cy="1787378"/>
          </a:xfrm>
          <a:prstGeom prst="rect">
            <a:avLst/>
          </a:prstGeom>
        </p:spPr>
      </p:pic>
    </p:spTree>
    <p:extLst>
      <p:ext uri="{BB962C8B-B14F-4D97-AF65-F5344CB8AC3E}">
        <p14:creationId xmlns:p14="http://schemas.microsoft.com/office/powerpoint/2010/main" val="3973216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EE5F7-C156-82B0-B070-8BCF6D6AF6D3}"/>
              </a:ext>
            </a:extLst>
          </p:cNvPr>
          <p:cNvSpPr>
            <a:spLocks noGrp="1"/>
          </p:cNvSpPr>
          <p:nvPr>
            <p:ph type="title"/>
          </p:nvPr>
        </p:nvSpPr>
        <p:spPr>
          <a:xfrm>
            <a:off x="838200" y="365125"/>
            <a:ext cx="10515600" cy="898843"/>
          </a:xfrm>
        </p:spPr>
        <p:txBody>
          <a:bodyPr/>
          <a:lstStyle/>
          <a:p>
            <a:r>
              <a:rPr lang="en-US"/>
              <a:t>How can we assess counting? </a:t>
            </a:r>
          </a:p>
        </p:txBody>
      </p:sp>
      <p:sp>
        <p:nvSpPr>
          <p:cNvPr id="3" name="Content Placeholder 2">
            <a:extLst>
              <a:ext uri="{FF2B5EF4-FFF2-40B4-BE49-F238E27FC236}">
                <a16:creationId xmlns:a16="http://schemas.microsoft.com/office/drawing/2014/main" id="{39AED674-EB9B-959B-2365-323E8B0C1506}"/>
              </a:ext>
            </a:extLst>
          </p:cNvPr>
          <p:cNvSpPr>
            <a:spLocks noGrp="1"/>
          </p:cNvSpPr>
          <p:nvPr>
            <p:ph idx="1"/>
          </p:nvPr>
        </p:nvSpPr>
        <p:spPr>
          <a:xfrm>
            <a:off x="848360" y="1825625"/>
            <a:ext cx="3332480" cy="4351338"/>
          </a:xfrm>
        </p:spPr>
        <p:txBody>
          <a:bodyPr vert="horz" lIns="91440" tIns="45720" rIns="91440" bIns="45720" rtlCol="0" anchor="t">
            <a:normAutofit/>
          </a:bodyPr>
          <a:lstStyle/>
          <a:p>
            <a:r>
              <a:rPr lang="en-US"/>
              <a:t>Counting Objects Assessment by Kathy Richardson</a:t>
            </a:r>
          </a:p>
          <a:p>
            <a:endParaRPr lang="en-US"/>
          </a:p>
        </p:txBody>
      </p:sp>
      <p:pic>
        <p:nvPicPr>
          <p:cNvPr id="4" name="Online Media 3" title="Counting Objects">
            <a:hlinkClick r:id="" action="ppaction://media"/>
            <a:extLst>
              <a:ext uri="{FF2B5EF4-FFF2-40B4-BE49-F238E27FC236}">
                <a16:creationId xmlns:a16="http://schemas.microsoft.com/office/drawing/2014/main" id="{CD862F47-B900-1D94-E616-069EE7D61315}"/>
              </a:ext>
            </a:extLst>
          </p:cNvPr>
          <p:cNvPicPr>
            <a:picLocks noRot="1" noChangeAspect="1"/>
          </p:cNvPicPr>
          <p:nvPr>
            <a:videoFile r:link="rId1"/>
          </p:nvPr>
        </p:nvPicPr>
        <p:blipFill>
          <a:blip r:embed="rId4"/>
          <a:stretch>
            <a:fillRect/>
          </a:stretch>
        </p:blipFill>
        <p:spPr>
          <a:xfrm>
            <a:off x="4724400" y="1260894"/>
            <a:ext cx="7315200" cy="5486400"/>
          </a:xfrm>
          <a:prstGeom prst="rect">
            <a:avLst/>
          </a:prstGeom>
        </p:spPr>
      </p:pic>
      <p:pic>
        <p:nvPicPr>
          <p:cNvPr id="5" name="Picture 4" descr="A pile of colorful confetti&#10;&#10;Description automatically generated">
            <a:extLst>
              <a:ext uri="{FF2B5EF4-FFF2-40B4-BE49-F238E27FC236}">
                <a16:creationId xmlns:a16="http://schemas.microsoft.com/office/drawing/2014/main" id="{CA737FA7-636D-DF75-373C-0FAEA0FB92F4}"/>
              </a:ext>
            </a:extLst>
          </p:cNvPr>
          <p:cNvPicPr>
            <a:picLocks noChangeAspect="1"/>
          </p:cNvPicPr>
          <p:nvPr/>
        </p:nvPicPr>
        <p:blipFill>
          <a:blip r:embed="rId5"/>
          <a:stretch>
            <a:fillRect/>
          </a:stretch>
        </p:blipFill>
        <p:spPr>
          <a:xfrm>
            <a:off x="1718954" y="5617782"/>
            <a:ext cx="1440180" cy="1130300"/>
          </a:xfrm>
          <a:prstGeom prst="rect">
            <a:avLst/>
          </a:prstGeom>
        </p:spPr>
      </p:pic>
    </p:spTree>
    <p:extLst>
      <p:ext uri="{BB962C8B-B14F-4D97-AF65-F5344CB8AC3E}">
        <p14:creationId xmlns:p14="http://schemas.microsoft.com/office/powerpoint/2010/main" val="1461392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7FEA0-7CD5-CB14-A1EA-D4A6C28414D1}"/>
              </a:ext>
            </a:extLst>
          </p:cNvPr>
          <p:cNvSpPr>
            <a:spLocks noGrp="1"/>
          </p:cNvSpPr>
          <p:nvPr>
            <p:ph type="title"/>
          </p:nvPr>
        </p:nvSpPr>
        <p:spPr>
          <a:xfrm>
            <a:off x="377233" y="160949"/>
            <a:ext cx="6857221" cy="639585"/>
          </a:xfrm>
        </p:spPr>
        <p:txBody>
          <a:bodyPr anchor="b">
            <a:noAutofit/>
          </a:bodyPr>
          <a:lstStyle/>
          <a:p>
            <a:r>
              <a:rPr lang="en-US" sz="4000" b="1" dirty="0"/>
              <a:t>Task One: Counting Pile</a:t>
            </a:r>
          </a:p>
        </p:txBody>
      </p:sp>
      <p:sp>
        <p:nvSpPr>
          <p:cNvPr id="3" name="Content Placeholder 2">
            <a:extLst>
              <a:ext uri="{FF2B5EF4-FFF2-40B4-BE49-F238E27FC236}">
                <a16:creationId xmlns:a16="http://schemas.microsoft.com/office/drawing/2014/main" id="{2E071B2D-F1B2-90AD-FCC0-61576176FE96}"/>
              </a:ext>
            </a:extLst>
          </p:cNvPr>
          <p:cNvSpPr>
            <a:spLocks noGrp="1"/>
          </p:cNvSpPr>
          <p:nvPr>
            <p:ph idx="1"/>
          </p:nvPr>
        </p:nvSpPr>
        <p:spPr>
          <a:xfrm>
            <a:off x="380723" y="942961"/>
            <a:ext cx="11111983" cy="5639689"/>
          </a:xfrm>
        </p:spPr>
        <p:txBody>
          <a:bodyPr vert="horz" lIns="91440" tIns="45720" rIns="91440" bIns="45720" rtlCol="0" anchor="t">
            <a:noAutofit/>
          </a:bodyPr>
          <a:lstStyle/>
          <a:p>
            <a:r>
              <a:rPr lang="en-US" sz="1600" dirty="0"/>
              <a:t>Give the students a pile of counters. </a:t>
            </a:r>
          </a:p>
          <a:p>
            <a:r>
              <a:rPr lang="en-US" sz="1600" dirty="0"/>
              <a:t>Ask the student, "</a:t>
            </a:r>
            <a:r>
              <a:rPr lang="en-US" sz="1600" b="1" u="sng" dirty="0"/>
              <a:t>How many counters do you think there might be?</a:t>
            </a:r>
            <a:r>
              <a:rPr lang="en-US" sz="1600" dirty="0"/>
              <a:t>" Record their estimate.</a:t>
            </a:r>
            <a:endParaRPr lang="en-US" dirty="0"/>
          </a:p>
          <a:p>
            <a:r>
              <a:rPr lang="en-US" sz="1600" dirty="0"/>
              <a:t>"</a:t>
            </a:r>
            <a:r>
              <a:rPr lang="en-US" sz="1600" b="1" u="sng" dirty="0"/>
              <a:t>Would you count to found out?</a:t>
            </a:r>
            <a:r>
              <a:rPr lang="en-US" sz="1600" dirty="0"/>
              <a:t>"   Determine how far a child can count without making a mistake. </a:t>
            </a:r>
          </a:p>
          <a:p>
            <a:pPr lvl="1">
              <a:buFont typeface="Courier New" panose="020B0604020202020204" pitchFamily="34" charset="0"/>
              <a:buChar char="o"/>
            </a:pPr>
            <a:r>
              <a:rPr lang="en-US" sz="1600" dirty="0"/>
              <a:t>Notice the Strategy.</a:t>
            </a:r>
          </a:p>
          <a:p>
            <a:pPr lvl="2">
              <a:buFont typeface="Wingdings" panose="020B0604020202020204" pitchFamily="34" charset="0"/>
              <a:buChar char="§"/>
            </a:pPr>
            <a:r>
              <a:rPr lang="en-US" sz="1600" dirty="0"/>
              <a:t>Lines up</a:t>
            </a:r>
          </a:p>
          <a:p>
            <a:pPr lvl="2">
              <a:buFont typeface="Wingdings" panose="020B0604020202020204" pitchFamily="34" charset="0"/>
              <a:buChar char="§"/>
            </a:pPr>
            <a:r>
              <a:rPr lang="en-US" sz="1600" dirty="0"/>
              <a:t>Looks</a:t>
            </a:r>
          </a:p>
          <a:p>
            <a:pPr lvl="2">
              <a:buFont typeface="Wingdings" panose="020B0604020202020204" pitchFamily="34" charset="0"/>
              <a:buChar char="§"/>
            </a:pPr>
            <a:r>
              <a:rPr lang="en-US" sz="1600" dirty="0"/>
              <a:t>Points</a:t>
            </a:r>
          </a:p>
          <a:p>
            <a:pPr lvl="2">
              <a:buFont typeface="Wingdings" panose="020B0604020202020204" pitchFamily="34" charset="0"/>
              <a:buChar char="§"/>
            </a:pPr>
            <a:r>
              <a:rPr lang="en-US" sz="1600" dirty="0"/>
              <a:t>Moves</a:t>
            </a:r>
          </a:p>
          <a:p>
            <a:pPr lvl="1">
              <a:buFont typeface="Courier New" panose="020B0604020202020204" pitchFamily="34" charset="0"/>
              <a:buChar char="o"/>
            </a:pPr>
            <a:r>
              <a:rPr lang="en-US" sz="1600" dirty="0"/>
              <a:t>Notice the method. </a:t>
            </a:r>
          </a:p>
          <a:p>
            <a:pPr lvl="2">
              <a:buFont typeface="Wingdings" panose="020B0604020202020204" pitchFamily="34" charset="0"/>
              <a:buChar char="§"/>
            </a:pPr>
            <a:r>
              <a:rPr lang="en-US" sz="1600" dirty="0"/>
              <a:t>One-to-one</a:t>
            </a:r>
          </a:p>
          <a:p>
            <a:pPr lvl="2">
              <a:buFont typeface="Wingdings" panose="020B0604020202020204" pitchFamily="34" charset="0"/>
              <a:buChar char="§"/>
            </a:pPr>
            <a:r>
              <a:rPr lang="en-US" sz="1600" dirty="0"/>
              <a:t>Grouping</a:t>
            </a:r>
          </a:p>
          <a:p>
            <a:pPr lvl="2">
              <a:buFont typeface="Wingdings" panose="020B0604020202020204" pitchFamily="34" charset="0"/>
              <a:buChar char="§"/>
            </a:pPr>
            <a:r>
              <a:rPr lang="en-US" sz="1600" dirty="0"/>
              <a:t>Loses track</a:t>
            </a:r>
          </a:p>
          <a:p>
            <a:pPr lvl="2">
              <a:buFont typeface="Wingdings" panose="020B0604020202020204" pitchFamily="34" charset="0"/>
              <a:buChar char="§"/>
            </a:pPr>
            <a:r>
              <a:rPr lang="en-US" sz="1600" dirty="0"/>
              <a:t>Checks or rechecks</a:t>
            </a:r>
          </a:p>
          <a:p>
            <a:pPr marL="914400" lvl="2" indent="0">
              <a:buNone/>
            </a:pPr>
            <a:endParaRPr lang="en-US" sz="1600" dirty="0"/>
          </a:p>
          <a:p>
            <a:r>
              <a:rPr lang="en-US" sz="1600" dirty="0"/>
              <a:t>How does the student keep track? </a:t>
            </a:r>
          </a:p>
          <a:p>
            <a:r>
              <a:rPr lang="en-US" sz="1600" dirty="0"/>
              <a:t>Does the child make any rote counting errors? </a:t>
            </a:r>
          </a:p>
          <a:p>
            <a:r>
              <a:rPr lang="en-US" sz="1600" dirty="0"/>
              <a:t>It is more efficient to begin with a large number and take it smaller as needed.</a:t>
            </a:r>
          </a:p>
          <a:p>
            <a:pPr lvl="1">
              <a:buFont typeface="Courier New" panose="020B0604020202020204" pitchFamily="34" charset="0"/>
              <a:buChar char="o"/>
            </a:pPr>
            <a:r>
              <a:rPr lang="en-US" sz="1600" dirty="0"/>
              <a:t>For Example: 32, 21, 12, 7 </a:t>
            </a:r>
          </a:p>
          <a:p>
            <a:endParaRPr lang="en-US" sz="1800"/>
          </a:p>
          <a:p>
            <a:endParaRPr lang="en-US" sz="1800"/>
          </a:p>
        </p:txBody>
      </p:sp>
      <p:pic>
        <p:nvPicPr>
          <p:cNvPr id="5" name="Picture 4" descr="A pile of colorful confetti&#10;&#10;Description automatically generated">
            <a:extLst>
              <a:ext uri="{FF2B5EF4-FFF2-40B4-BE49-F238E27FC236}">
                <a16:creationId xmlns:a16="http://schemas.microsoft.com/office/drawing/2014/main" id="{DE116BDA-7A2F-C24F-65C6-A6E2020BF62F}"/>
              </a:ext>
            </a:extLst>
          </p:cNvPr>
          <p:cNvPicPr>
            <a:picLocks noChangeAspect="1"/>
          </p:cNvPicPr>
          <p:nvPr/>
        </p:nvPicPr>
        <p:blipFill>
          <a:blip r:embed="rId3"/>
          <a:stretch>
            <a:fillRect/>
          </a:stretch>
        </p:blipFill>
        <p:spPr>
          <a:xfrm>
            <a:off x="9811889" y="5034587"/>
            <a:ext cx="1978660" cy="1557020"/>
          </a:xfrm>
          <a:prstGeom prst="rect">
            <a:avLst/>
          </a:prstGeom>
        </p:spPr>
      </p:pic>
    </p:spTree>
    <p:extLst>
      <p:ext uri="{BB962C8B-B14F-4D97-AF65-F5344CB8AC3E}">
        <p14:creationId xmlns:p14="http://schemas.microsoft.com/office/powerpoint/2010/main" val="1853454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4C3B2-7F4E-0487-AF14-4AB71494ECAD}"/>
              </a:ext>
            </a:extLst>
          </p:cNvPr>
          <p:cNvSpPr>
            <a:spLocks noGrp="1"/>
          </p:cNvSpPr>
          <p:nvPr>
            <p:ph type="title"/>
          </p:nvPr>
        </p:nvSpPr>
        <p:spPr>
          <a:xfrm>
            <a:off x="838200" y="365125"/>
            <a:ext cx="10515600" cy="838908"/>
          </a:xfrm>
        </p:spPr>
        <p:txBody>
          <a:bodyPr>
            <a:normAutofit/>
          </a:bodyPr>
          <a:lstStyle/>
          <a:p>
            <a:r>
              <a:rPr lang="en-US" sz="4000" b="1" dirty="0"/>
              <a:t>Task 2: Now Make a Pile of _______</a:t>
            </a:r>
          </a:p>
        </p:txBody>
      </p:sp>
      <p:sp>
        <p:nvSpPr>
          <p:cNvPr id="3" name="Content Placeholder 2">
            <a:extLst>
              <a:ext uri="{FF2B5EF4-FFF2-40B4-BE49-F238E27FC236}">
                <a16:creationId xmlns:a16="http://schemas.microsoft.com/office/drawing/2014/main" id="{09E77AEC-6408-77C0-CE35-1AAE55330EF9}"/>
              </a:ext>
            </a:extLst>
          </p:cNvPr>
          <p:cNvSpPr>
            <a:spLocks noGrp="1"/>
          </p:cNvSpPr>
          <p:nvPr>
            <p:ph idx="1"/>
          </p:nvPr>
        </p:nvSpPr>
        <p:spPr>
          <a:xfrm>
            <a:off x="838200" y="1206133"/>
            <a:ext cx="11168001" cy="5577940"/>
          </a:xfrm>
        </p:spPr>
        <p:txBody>
          <a:bodyPr vert="horz" lIns="91440" tIns="45720" rIns="91440" bIns="45720" rtlCol="0" anchor="t">
            <a:normAutofit fontScale="85000" lnSpcReduction="20000"/>
          </a:bodyPr>
          <a:lstStyle/>
          <a:p>
            <a:r>
              <a:rPr lang="en-US" dirty="0"/>
              <a:t>Counting out a particular number requires the child to hold the number in their mind while they are counting. </a:t>
            </a:r>
          </a:p>
          <a:p>
            <a:r>
              <a:rPr lang="en-US" dirty="0"/>
              <a:t>Notice the act of counting, sequencing and attending to the quantity. Rote vs. Conceptual Understanding</a:t>
            </a:r>
          </a:p>
          <a:p>
            <a:endParaRPr lang="en-US" dirty="0"/>
          </a:p>
          <a:p>
            <a:r>
              <a:rPr lang="en-US" dirty="0"/>
              <a:t>Ask the student to, "Make a pile of _______________ counters. </a:t>
            </a:r>
          </a:p>
          <a:p>
            <a:pPr lvl="1">
              <a:buFont typeface="Courier New" panose="020B0604020202020204" pitchFamily="34" charset="0"/>
              <a:buChar char="o"/>
            </a:pPr>
            <a:r>
              <a:rPr lang="en-US" dirty="0"/>
              <a:t>How does the student count?</a:t>
            </a:r>
          </a:p>
          <a:p>
            <a:pPr marL="971550" lvl="1" indent="-285750">
              <a:buFont typeface="Courier New,monospace"/>
              <a:buChar char="o"/>
            </a:pPr>
            <a:r>
              <a:rPr lang="en-US" sz="1800" dirty="0"/>
              <a:t>Notice the Strategy.</a:t>
            </a:r>
            <a:endParaRPr lang="en-US" sz="1800"/>
          </a:p>
          <a:p>
            <a:pPr marL="1428750" lvl="2" indent="-285750">
              <a:buFont typeface="Wingdings,Sans-Serif"/>
              <a:buChar char="§"/>
            </a:pPr>
            <a:r>
              <a:rPr lang="en-US" sz="1800" dirty="0"/>
              <a:t>Lines up</a:t>
            </a:r>
            <a:endParaRPr lang="en-US" sz="1800"/>
          </a:p>
          <a:p>
            <a:pPr marL="1428750" lvl="2" indent="-285750">
              <a:buFont typeface="Wingdings,Sans-Serif"/>
              <a:buChar char="§"/>
            </a:pPr>
            <a:r>
              <a:rPr lang="en-US" sz="1800" dirty="0"/>
              <a:t>Looks</a:t>
            </a:r>
            <a:endParaRPr lang="en-US" sz="1800"/>
          </a:p>
          <a:p>
            <a:pPr marL="1428750" lvl="2" indent="-285750">
              <a:buFont typeface="Wingdings,Sans-Serif"/>
              <a:buChar char="§"/>
            </a:pPr>
            <a:r>
              <a:rPr lang="en-US" sz="1800" dirty="0"/>
              <a:t>Points</a:t>
            </a:r>
            <a:endParaRPr lang="en-US" sz="1800"/>
          </a:p>
          <a:p>
            <a:pPr marL="1428750" lvl="2" indent="-285750">
              <a:buFont typeface="Wingdings,Sans-Serif"/>
              <a:buChar char="§"/>
            </a:pPr>
            <a:r>
              <a:rPr lang="en-US" sz="1800" dirty="0"/>
              <a:t>Moves</a:t>
            </a:r>
            <a:endParaRPr lang="en-US" sz="1800"/>
          </a:p>
          <a:p>
            <a:pPr marL="971550" lvl="1" indent="-285750">
              <a:buFont typeface="Courier New,monospace"/>
              <a:buChar char="o"/>
            </a:pPr>
            <a:r>
              <a:rPr lang="en-US" sz="1800" dirty="0"/>
              <a:t>Notice the method. </a:t>
            </a:r>
            <a:endParaRPr lang="en-US" sz="1800"/>
          </a:p>
          <a:p>
            <a:pPr marL="1428750" lvl="2" indent="-285750">
              <a:buFont typeface="Wingdings,Sans-Serif"/>
              <a:buChar char="§"/>
            </a:pPr>
            <a:r>
              <a:rPr lang="en-US" sz="1800" dirty="0"/>
              <a:t>One-to-one</a:t>
            </a:r>
            <a:endParaRPr lang="en-US" sz="1800"/>
          </a:p>
          <a:p>
            <a:pPr marL="1428750" lvl="2" indent="-285750">
              <a:buFont typeface="Wingdings,Sans-Serif"/>
              <a:buChar char="§"/>
            </a:pPr>
            <a:r>
              <a:rPr lang="en-US" sz="1800" dirty="0"/>
              <a:t>Grouping</a:t>
            </a:r>
            <a:endParaRPr lang="en-US" sz="1800"/>
          </a:p>
          <a:p>
            <a:pPr marL="1428750" lvl="2" indent="-285750">
              <a:buFont typeface="Wingdings,Sans-Serif"/>
              <a:buChar char="§"/>
            </a:pPr>
            <a:r>
              <a:rPr lang="en-US" sz="1800" dirty="0"/>
              <a:t>Loses track</a:t>
            </a:r>
            <a:endParaRPr lang="en-US" sz="1800"/>
          </a:p>
          <a:p>
            <a:pPr marL="1428750" lvl="2" indent="-285750">
              <a:buFont typeface="Wingdings,Sans-Serif"/>
              <a:buChar char="§"/>
            </a:pPr>
            <a:r>
              <a:rPr lang="en-US" sz="1800" dirty="0"/>
              <a:t>Checks or rechecks</a:t>
            </a:r>
            <a:endParaRPr lang="en-US" sz="1800"/>
          </a:p>
          <a:p>
            <a:pPr marL="1428750" lvl="2" indent="-285750">
              <a:buFont typeface="Wingdings,Sans-Serif"/>
              <a:buChar char="§"/>
            </a:pPr>
            <a:r>
              <a:rPr lang="en-US" sz="1800" dirty="0"/>
              <a:t>Stops on the given number</a:t>
            </a:r>
            <a:endParaRPr lang="en-US" sz="1800"/>
          </a:p>
          <a:p>
            <a:pPr marL="1428750" lvl="2" indent="-285750">
              <a:buFont typeface="Wingdings,Sans-Serif"/>
              <a:buChar char="§"/>
            </a:pPr>
            <a:r>
              <a:rPr lang="en-US" sz="1800" dirty="0"/>
              <a:t>Rote counts beyond </a:t>
            </a:r>
          </a:p>
          <a:p>
            <a:pPr lvl="1">
              <a:buFont typeface="Courier New" panose="020B0604020202020204" pitchFamily="34" charset="0"/>
              <a:buChar char="o"/>
            </a:pPr>
            <a:r>
              <a:rPr lang="en-US" dirty="0"/>
              <a:t>Is it accurate in the proper sequence? </a:t>
            </a:r>
          </a:p>
          <a:p>
            <a:pPr lvl="1">
              <a:buFont typeface="Courier New" panose="020B0604020202020204" pitchFamily="34" charset="0"/>
              <a:buChar char="o"/>
            </a:pPr>
            <a:r>
              <a:rPr lang="en-US" dirty="0"/>
              <a:t>Does the learner stop at the correct number? </a:t>
            </a:r>
          </a:p>
        </p:txBody>
      </p:sp>
      <p:pic>
        <p:nvPicPr>
          <p:cNvPr id="5" name="Picture 4" descr="A pile of coins on a white surface&#10;&#10;AI-generated content may be incorrect.">
            <a:extLst>
              <a:ext uri="{FF2B5EF4-FFF2-40B4-BE49-F238E27FC236}">
                <a16:creationId xmlns:a16="http://schemas.microsoft.com/office/drawing/2014/main" id="{84D1F7A8-544A-B158-8E01-9D6A151352E8}"/>
              </a:ext>
            </a:extLst>
          </p:cNvPr>
          <p:cNvPicPr>
            <a:picLocks noChangeAspect="1"/>
          </p:cNvPicPr>
          <p:nvPr/>
        </p:nvPicPr>
        <p:blipFill>
          <a:blip r:embed="rId3"/>
          <a:stretch>
            <a:fillRect/>
          </a:stretch>
        </p:blipFill>
        <p:spPr>
          <a:xfrm>
            <a:off x="9428018" y="4281054"/>
            <a:ext cx="2576946" cy="2507674"/>
          </a:xfrm>
          <a:prstGeom prst="rect">
            <a:avLst/>
          </a:prstGeom>
        </p:spPr>
      </p:pic>
    </p:spTree>
    <p:extLst>
      <p:ext uri="{BB962C8B-B14F-4D97-AF65-F5344CB8AC3E}">
        <p14:creationId xmlns:p14="http://schemas.microsoft.com/office/powerpoint/2010/main" val="855676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B18B-D37A-213D-A8F2-6E951BF2A6B1}"/>
              </a:ext>
            </a:extLst>
          </p:cNvPr>
          <p:cNvSpPr>
            <a:spLocks noGrp="1"/>
          </p:cNvSpPr>
          <p:nvPr>
            <p:ph type="title"/>
          </p:nvPr>
        </p:nvSpPr>
        <p:spPr>
          <a:xfrm>
            <a:off x="838200" y="365125"/>
            <a:ext cx="10515600" cy="858118"/>
          </a:xfrm>
        </p:spPr>
        <p:txBody>
          <a:bodyPr>
            <a:normAutofit/>
          </a:bodyPr>
          <a:lstStyle/>
          <a:p>
            <a:r>
              <a:rPr lang="en-US" sz="4000" b="1" dirty="0"/>
              <a:t>Task 3: One More/One Less</a:t>
            </a:r>
          </a:p>
        </p:txBody>
      </p:sp>
      <p:sp>
        <p:nvSpPr>
          <p:cNvPr id="3" name="Content Placeholder 2">
            <a:extLst>
              <a:ext uri="{FF2B5EF4-FFF2-40B4-BE49-F238E27FC236}">
                <a16:creationId xmlns:a16="http://schemas.microsoft.com/office/drawing/2014/main" id="{20127381-8E45-3C1A-1E93-A5DDC9567E83}"/>
              </a:ext>
            </a:extLst>
          </p:cNvPr>
          <p:cNvSpPr>
            <a:spLocks noGrp="1"/>
          </p:cNvSpPr>
          <p:nvPr>
            <p:ph idx="1"/>
          </p:nvPr>
        </p:nvSpPr>
        <p:spPr>
          <a:xfrm>
            <a:off x="838200" y="1477470"/>
            <a:ext cx="10818702" cy="5185596"/>
          </a:xfrm>
        </p:spPr>
        <p:txBody>
          <a:bodyPr vert="horz" lIns="91440" tIns="45720" rIns="91440" bIns="45720" rtlCol="0" anchor="t">
            <a:normAutofit fontScale="85000" lnSpcReduction="10000"/>
          </a:bodyPr>
          <a:lstStyle/>
          <a:p>
            <a:r>
              <a:rPr lang="en-US" dirty="0"/>
              <a:t>You add one more to the pile the child just counted successfully.  "How many now?" (Start with a smaller number as needed.)</a:t>
            </a:r>
          </a:p>
          <a:p>
            <a:pPr marL="0" indent="0">
              <a:buNone/>
            </a:pPr>
            <a:endParaRPr lang="en-US" dirty="0"/>
          </a:p>
          <a:p>
            <a:r>
              <a:rPr lang="en-US" dirty="0"/>
              <a:t>Continue to add one more and write the response.  Repeat for 4-5 iterations. </a:t>
            </a:r>
          </a:p>
          <a:p>
            <a:endParaRPr lang="en-US" dirty="0"/>
          </a:p>
          <a:p>
            <a:r>
              <a:rPr lang="en-US" dirty="0"/>
              <a:t>Determining how many there are when one more is added is not conceptually difficult if the child knows the counting sequence. </a:t>
            </a:r>
          </a:p>
          <a:p>
            <a:r>
              <a:rPr lang="en-US" dirty="0"/>
              <a:t>Repeat the process for One Less.  </a:t>
            </a:r>
          </a:p>
          <a:p>
            <a:pPr lvl="1">
              <a:buFont typeface="Courier New" panose="020B0604020202020204" pitchFamily="34" charset="0"/>
              <a:buChar char="o"/>
            </a:pPr>
            <a:r>
              <a:rPr lang="en-US" dirty="0"/>
              <a:t>How many now?</a:t>
            </a:r>
          </a:p>
          <a:p>
            <a:pPr lvl="1">
              <a:buFont typeface="Courier New" panose="020B0604020202020204" pitchFamily="34" charset="0"/>
              <a:buChar char="o"/>
            </a:pPr>
            <a:r>
              <a:rPr lang="en-US" dirty="0"/>
              <a:t>What if I took one away? (Remove one) "How many now?"</a:t>
            </a:r>
          </a:p>
          <a:p>
            <a:r>
              <a:rPr lang="en-US" dirty="0"/>
              <a:t>Try without counters using different and random numbers within 10 and 20. </a:t>
            </a:r>
          </a:p>
          <a:p>
            <a:pPr lvl="1">
              <a:buFont typeface="Courier New" panose="020B0604020202020204" pitchFamily="34" charset="0"/>
              <a:buChar char="o"/>
            </a:pPr>
            <a:r>
              <a:rPr lang="en-US" dirty="0"/>
              <a:t>"What if I we had ____ and we added/subtracted one?"</a:t>
            </a:r>
          </a:p>
          <a:p>
            <a:pPr lvl="1">
              <a:buFont typeface="Courier New" panose="020B0604020202020204" pitchFamily="34" charset="0"/>
              <a:buChar char="o"/>
            </a:pPr>
            <a:r>
              <a:rPr lang="en-US" dirty="0"/>
              <a:t>"How many?"</a:t>
            </a:r>
          </a:p>
          <a:p>
            <a:r>
              <a:rPr lang="en-US" dirty="0"/>
              <a:t>For an extension try the decades: 49 and 1 more. Or beyond 100.  </a:t>
            </a:r>
          </a:p>
        </p:txBody>
      </p:sp>
      <p:pic>
        <p:nvPicPr>
          <p:cNvPr id="5" name="Picture 4" descr="A pile of coins on a white surface&#10;&#10;AI-generated content may be incorrect.">
            <a:extLst>
              <a:ext uri="{FF2B5EF4-FFF2-40B4-BE49-F238E27FC236}">
                <a16:creationId xmlns:a16="http://schemas.microsoft.com/office/drawing/2014/main" id="{2DC81C6E-FCF0-BC21-08C2-565CBA44ED07}"/>
              </a:ext>
            </a:extLst>
          </p:cNvPr>
          <p:cNvPicPr>
            <a:picLocks noChangeAspect="1"/>
          </p:cNvPicPr>
          <p:nvPr/>
        </p:nvPicPr>
        <p:blipFill>
          <a:blip r:embed="rId3"/>
          <a:stretch>
            <a:fillRect/>
          </a:stretch>
        </p:blipFill>
        <p:spPr>
          <a:xfrm>
            <a:off x="10522527" y="166254"/>
            <a:ext cx="1122219" cy="1260765"/>
          </a:xfrm>
          <a:prstGeom prst="rect">
            <a:avLst/>
          </a:prstGeom>
        </p:spPr>
      </p:pic>
    </p:spTree>
    <p:extLst>
      <p:ext uri="{BB962C8B-B14F-4D97-AF65-F5344CB8AC3E}">
        <p14:creationId xmlns:p14="http://schemas.microsoft.com/office/powerpoint/2010/main" val="1479753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F45F-6ADA-7073-A01E-BE07523E8A6C}"/>
              </a:ext>
            </a:extLst>
          </p:cNvPr>
          <p:cNvSpPr>
            <a:spLocks noGrp="1"/>
          </p:cNvSpPr>
          <p:nvPr>
            <p:ph type="title"/>
          </p:nvPr>
        </p:nvSpPr>
        <p:spPr/>
        <p:txBody>
          <a:bodyPr/>
          <a:lstStyle/>
          <a:p>
            <a:r>
              <a:rPr lang="en-US" dirty="0"/>
              <a:t>Games for Intervention </a:t>
            </a:r>
          </a:p>
        </p:txBody>
      </p:sp>
      <p:sp>
        <p:nvSpPr>
          <p:cNvPr id="3" name="Content Placeholder 2">
            <a:extLst>
              <a:ext uri="{FF2B5EF4-FFF2-40B4-BE49-F238E27FC236}">
                <a16:creationId xmlns:a16="http://schemas.microsoft.com/office/drawing/2014/main" id="{2CA46656-CA15-DA38-6373-068FBC2A1C53}"/>
              </a:ext>
            </a:extLst>
          </p:cNvPr>
          <p:cNvSpPr>
            <a:spLocks noGrp="1"/>
          </p:cNvSpPr>
          <p:nvPr>
            <p:ph idx="1"/>
          </p:nvPr>
        </p:nvSpPr>
        <p:spPr/>
        <p:txBody>
          <a:bodyPr vert="horz" lIns="91440" tIns="45720" rIns="91440" bIns="45720" rtlCol="0" anchor="t">
            <a:normAutofit/>
          </a:bodyPr>
          <a:lstStyle/>
          <a:p>
            <a:r>
              <a:rPr lang="en-US" dirty="0">
                <a:ea typeface="+mn-lt"/>
                <a:cs typeface="+mn-lt"/>
                <a:hlinkClick r:id="rId2"/>
              </a:rPr>
              <a:t>Count and Land URSA 2025.pdf</a:t>
            </a:r>
            <a:endParaRPr lang="en-US">
              <a:ea typeface="+mn-lt"/>
              <a:cs typeface="+mn-lt"/>
            </a:endParaRPr>
          </a:p>
          <a:p>
            <a:endParaRPr lang="en-US" dirty="0">
              <a:ea typeface="+mn-lt"/>
              <a:cs typeface="+mn-lt"/>
            </a:endParaRPr>
          </a:p>
          <a:p>
            <a:r>
              <a:rPr lang="en-US" dirty="0">
                <a:ea typeface="+mn-lt"/>
                <a:cs typeface="+mn-lt"/>
                <a:hlinkClick r:id="rId2"/>
              </a:rPr>
              <a:t>Buttons on a Shirt Counting Game URSA 2025.pdf</a:t>
            </a:r>
            <a:endParaRPr lang="en-US">
              <a:ea typeface="+mn-lt"/>
              <a:cs typeface="+mn-lt"/>
              <a:hlinkClick r:id="rId2"/>
            </a:endParaRPr>
          </a:p>
          <a:p>
            <a:endParaRPr lang="en-US" dirty="0">
              <a:ea typeface="+mn-lt"/>
              <a:cs typeface="+mn-lt"/>
            </a:endParaRPr>
          </a:p>
          <a:p>
            <a:r>
              <a:rPr lang="en-US" dirty="0">
                <a:ea typeface="+mn-lt"/>
                <a:cs typeface="+mn-lt"/>
                <a:hlinkClick r:id="rId3"/>
              </a:rPr>
              <a:t>Clothespins Counting Game URSA 2025.pdf</a:t>
            </a:r>
            <a:endParaRPr lang="en-US"/>
          </a:p>
        </p:txBody>
      </p:sp>
    </p:spTree>
    <p:extLst>
      <p:ext uri="{BB962C8B-B14F-4D97-AF65-F5344CB8AC3E}">
        <p14:creationId xmlns:p14="http://schemas.microsoft.com/office/powerpoint/2010/main" val="3319992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A26A3-0A31-CFDC-A5DC-65629F4473D9}"/>
              </a:ext>
            </a:extLst>
          </p:cNvPr>
          <p:cNvSpPr>
            <a:spLocks noGrp="1"/>
          </p:cNvSpPr>
          <p:nvPr>
            <p:ph type="title"/>
          </p:nvPr>
        </p:nvSpPr>
        <p:spPr>
          <a:xfrm>
            <a:off x="7320466" y="609600"/>
            <a:ext cx="4140014" cy="5052233"/>
          </a:xfrm>
        </p:spPr>
        <p:txBody>
          <a:bodyPr>
            <a:normAutofit/>
          </a:bodyPr>
          <a:lstStyle/>
          <a:p>
            <a:r>
              <a:rPr lang="en-US" sz="3400" dirty="0"/>
              <a:t>What do you notice?</a:t>
            </a:r>
            <a:br>
              <a:rPr lang="en-US" sz="3400" dirty="0"/>
            </a:br>
            <a:br>
              <a:rPr lang="en-US" sz="3400" dirty="0"/>
            </a:br>
            <a:br>
              <a:rPr lang="en-US" sz="3400" dirty="0"/>
            </a:br>
            <a:r>
              <a:rPr lang="en-US" sz="3400" dirty="0"/>
              <a:t> What do you wonder?</a:t>
            </a:r>
          </a:p>
        </p:txBody>
      </p:sp>
      <p:pic>
        <p:nvPicPr>
          <p:cNvPr id="3" name="Picture 2" descr="A cat feeding her kittens&#10;&#10;AI-generated content may be incorrect.">
            <a:extLst>
              <a:ext uri="{FF2B5EF4-FFF2-40B4-BE49-F238E27FC236}">
                <a16:creationId xmlns:a16="http://schemas.microsoft.com/office/drawing/2014/main" id="{B5A43845-F637-1B54-F956-91BD4565D48E}"/>
              </a:ext>
            </a:extLst>
          </p:cNvPr>
          <p:cNvPicPr>
            <a:picLocks noChangeAspect="1"/>
          </p:cNvPicPr>
          <p:nvPr/>
        </p:nvPicPr>
        <p:blipFill>
          <a:blip r:embed="rId2"/>
          <a:srcRect r="-2" b="632"/>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extLst>
      <p:ext uri="{BB962C8B-B14F-4D97-AF65-F5344CB8AC3E}">
        <p14:creationId xmlns:p14="http://schemas.microsoft.com/office/powerpoint/2010/main" val="4200335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C5526-4AB0-62B0-99CC-4333F4951708}"/>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0CA35B0F-1091-FD23-AC3F-F28B58FFCD06}"/>
              </a:ext>
            </a:extLst>
          </p:cNvPr>
          <p:cNvSpPr>
            <a:spLocks noGrp="1"/>
          </p:cNvSpPr>
          <p:nvPr>
            <p:ph idx="1"/>
          </p:nvPr>
        </p:nvSpPr>
        <p:spPr/>
        <p:txBody>
          <a:bodyPr vert="horz" lIns="91440" tIns="45720" rIns="91440" bIns="45720" rtlCol="0" anchor="t">
            <a:normAutofit fontScale="77500" lnSpcReduction="20000"/>
          </a:bodyPr>
          <a:lstStyle/>
          <a:p>
            <a:r>
              <a:rPr lang="en-US" dirty="0">
                <a:ea typeface="+mn-lt"/>
                <a:cs typeface="+mn-lt"/>
                <a:hlinkClick r:id="rId3"/>
              </a:rPr>
              <a:t>Counting Collections Overview | DREME TE</a:t>
            </a:r>
          </a:p>
          <a:p>
            <a:r>
              <a:rPr lang="en-US" dirty="0">
                <a:ea typeface="+mn-lt"/>
                <a:cs typeface="+mn-lt"/>
                <a:hlinkClick r:id="rId4"/>
              </a:rPr>
              <a:t>Progression of Early Number and Counting - YouTube</a:t>
            </a:r>
            <a:endParaRPr lang="en-US" dirty="0">
              <a:ea typeface="+mn-lt"/>
              <a:cs typeface="+mn-lt"/>
            </a:endParaRPr>
          </a:p>
          <a:p>
            <a:r>
              <a:rPr lang="en-US" dirty="0">
                <a:ea typeface="+mn-lt"/>
                <a:cs typeface="+mn-lt"/>
                <a:hlinkClick r:id="rId5"/>
              </a:rPr>
              <a:t>Counting Collections | TEDD</a:t>
            </a:r>
            <a:endParaRPr lang="en-US" dirty="0">
              <a:ea typeface="+mn-lt"/>
              <a:cs typeface="+mn-lt"/>
            </a:endParaRPr>
          </a:p>
          <a:p>
            <a:r>
              <a:rPr lang="en-US" dirty="0">
                <a:ea typeface="+mn-lt"/>
                <a:cs typeface="+mn-lt"/>
                <a:hlinkClick r:id="rId6"/>
              </a:rPr>
              <a:t>Progression of Early Number and Counting</a:t>
            </a:r>
            <a:endParaRPr lang="en-US" dirty="0"/>
          </a:p>
          <a:p>
            <a:r>
              <a:rPr lang="en-US" dirty="0">
                <a:ea typeface="+mn-lt"/>
                <a:cs typeface="+mn-lt"/>
                <a:hlinkClick r:id="rId5"/>
              </a:rPr>
              <a:t>Counting Collections | TEDD</a:t>
            </a:r>
            <a:endParaRPr lang="en-US" dirty="0">
              <a:ea typeface="+mn-lt"/>
              <a:cs typeface="+mn-lt"/>
            </a:endParaRPr>
          </a:p>
          <a:p>
            <a:r>
              <a:rPr lang="en-US" dirty="0">
                <a:ea typeface="+mn-lt"/>
                <a:cs typeface="+mn-lt"/>
                <a:hlinkClick r:id="rId7"/>
              </a:rPr>
              <a:t>Math Apps | The Math Learning Center</a:t>
            </a:r>
            <a:endParaRPr lang="en-US" dirty="0">
              <a:ea typeface="+mn-lt"/>
              <a:cs typeface="+mn-lt"/>
            </a:endParaRPr>
          </a:p>
          <a:p>
            <a:r>
              <a:rPr lang="en-US" dirty="0">
                <a:ea typeface="+mn-lt"/>
                <a:cs typeface="+mn-lt"/>
                <a:hlinkClick r:id="rId8"/>
              </a:rPr>
              <a:t>Polypad – Virtual Manipulatives</a:t>
            </a:r>
            <a:endParaRPr lang="en-US" dirty="0"/>
          </a:p>
          <a:p>
            <a:r>
              <a:rPr lang="en-US" dirty="0">
                <a:ea typeface="+mn-lt"/>
                <a:cs typeface="+mn-lt"/>
                <a:hlinkClick r:id="rId9"/>
              </a:rPr>
              <a:t>Virtual Manipulatives for Math</a:t>
            </a:r>
            <a:endParaRPr lang="en-US" dirty="0"/>
          </a:p>
          <a:p>
            <a:r>
              <a:rPr lang="en-US" dirty="0">
                <a:ea typeface="+mn-lt"/>
                <a:cs typeface="+mn-lt"/>
                <a:hlinkClick r:id="rId10"/>
              </a:rPr>
              <a:t>Ten Frame</a:t>
            </a:r>
            <a:endParaRPr lang="en-US" dirty="0">
              <a:ea typeface="+mn-lt"/>
              <a:cs typeface="+mn-lt"/>
            </a:endParaRPr>
          </a:p>
          <a:p>
            <a:r>
              <a:rPr lang="en-US" dirty="0">
                <a:ea typeface="+mn-lt"/>
                <a:cs typeface="+mn-lt"/>
                <a:hlinkClick r:id="rId11"/>
              </a:rPr>
              <a:t>Kindergarten Counting Skills Monitor Guide URSA 2025.pdf</a:t>
            </a:r>
          </a:p>
          <a:p>
            <a:r>
              <a:rPr lang="en-US" dirty="0">
                <a:ea typeface="+mn-lt"/>
                <a:cs typeface="+mn-lt"/>
                <a:hlinkClick r:id="rId12"/>
              </a:rPr>
              <a:t>Counting Objects Assessment</a:t>
            </a:r>
            <a:endParaRPr lang="en-US" dirty="0"/>
          </a:p>
          <a:p>
            <a:r>
              <a:rPr lang="en-US" dirty="0">
                <a:ea typeface="+mn-lt"/>
                <a:cs typeface="+mn-lt"/>
                <a:hlinkClick r:id="rId13"/>
              </a:rPr>
              <a:t>Writing Numerals PDF</a:t>
            </a:r>
            <a:endParaRPr lang="en-US" dirty="0"/>
          </a:p>
          <a:p>
            <a:endParaRPr lang="en-US"/>
          </a:p>
          <a:p>
            <a:endParaRPr lang="en-US"/>
          </a:p>
        </p:txBody>
      </p:sp>
      <p:pic>
        <p:nvPicPr>
          <p:cNvPr id="4" name="Picture 3">
            <a:extLst>
              <a:ext uri="{FF2B5EF4-FFF2-40B4-BE49-F238E27FC236}">
                <a16:creationId xmlns:a16="http://schemas.microsoft.com/office/drawing/2014/main" id="{818E727B-A0D7-029C-C70B-C0E170151F13}"/>
              </a:ext>
            </a:extLst>
          </p:cNvPr>
          <p:cNvPicPr>
            <a:picLocks noChangeAspect="1"/>
          </p:cNvPicPr>
          <p:nvPr/>
        </p:nvPicPr>
        <p:blipFill>
          <a:blip r:embed="rId14"/>
          <a:stretch>
            <a:fillRect/>
          </a:stretch>
        </p:blipFill>
        <p:spPr>
          <a:xfrm>
            <a:off x="8331691" y="2991388"/>
            <a:ext cx="3717434" cy="2034325"/>
          </a:xfrm>
          <a:prstGeom prst="rect">
            <a:avLst/>
          </a:prstGeom>
        </p:spPr>
      </p:pic>
    </p:spTree>
    <p:extLst>
      <p:ext uri="{BB962C8B-B14F-4D97-AF65-F5344CB8AC3E}">
        <p14:creationId xmlns:p14="http://schemas.microsoft.com/office/powerpoint/2010/main" val="156655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63317-3B84-BFCC-49C9-D3DF6CEB0D52}"/>
              </a:ext>
            </a:extLst>
          </p:cNvPr>
          <p:cNvSpPr>
            <a:spLocks noGrp="1"/>
          </p:cNvSpPr>
          <p:nvPr>
            <p:ph type="title"/>
          </p:nvPr>
        </p:nvSpPr>
        <p:spPr>
          <a:xfrm>
            <a:off x="129862" y="224"/>
            <a:ext cx="10515600" cy="1325563"/>
          </a:xfrm>
        </p:spPr>
        <p:txBody>
          <a:bodyPr/>
          <a:lstStyle/>
          <a:p>
            <a:r>
              <a:rPr lang="en-US" dirty="0"/>
              <a:t>Counting Progressions</a:t>
            </a:r>
          </a:p>
        </p:txBody>
      </p:sp>
      <p:pic>
        <p:nvPicPr>
          <p:cNvPr id="4" name="Online Media 3" title="Progression of Early Number and Counting">
            <a:hlinkClick r:id="" action="ppaction://media"/>
            <a:extLst>
              <a:ext uri="{FF2B5EF4-FFF2-40B4-BE49-F238E27FC236}">
                <a16:creationId xmlns:a16="http://schemas.microsoft.com/office/drawing/2014/main" id="{A83BBAF6-61D7-6670-D810-69E69E7C150A}"/>
              </a:ext>
            </a:extLst>
          </p:cNvPr>
          <p:cNvPicPr>
            <a:picLocks noGrp="1" noRot="1" noChangeAspect="1"/>
          </p:cNvPicPr>
          <p:nvPr>
            <p:ph idx="1"/>
            <a:videoFile r:link="rId1"/>
          </p:nvPr>
        </p:nvPicPr>
        <p:blipFill>
          <a:blip r:embed="rId3"/>
          <a:stretch>
            <a:fillRect/>
          </a:stretch>
        </p:blipFill>
        <p:spPr>
          <a:xfrm>
            <a:off x="1225148" y="1192415"/>
            <a:ext cx="9729385" cy="5488970"/>
          </a:xfrm>
        </p:spPr>
      </p:pic>
    </p:spTree>
    <p:extLst>
      <p:ext uri="{BB962C8B-B14F-4D97-AF65-F5344CB8AC3E}">
        <p14:creationId xmlns:p14="http://schemas.microsoft.com/office/powerpoint/2010/main" val="2565723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E7F1FCF4-0784-91C5-5514-25DD00D9CDEF}"/>
              </a:ext>
            </a:extLst>
          </p:cNvPr>
          <p:cNvPicPr>
            <a:picLocks noGrp="1" noChangeAspect="1"/>
          </p:cNvPicPr>
          <p:nvPr>
            <p:ph idx="1"/>
          </p:nvPr>
        </p:nvPicPr>
        <p:blipFill>
          <a:blip r:embed="rId3"/>
          <a:stretch>
            <a:fillRect/>
          </a:stretch>
        </p:blipFill>
        <p:spPr>
          <a:xfrm>
            <a:off x="3010468" y="1571267"/>
            <a:ext cx="6168531" cy="4634323"/>
          </a:xfrm>
        </p:spPr>
      </p:pic>
      <p:sp>
        <p:nvSpPr>
          <p:cNvPr id="3" name="TextBox 2">
            <a:extLst>
              <a:ext uri="{FF2B5EF4-FFF2-40B4-BE49-F238E27FC236}">
                <a16:creationId xmlns:a16="http://schemas.microsoft.com/office/drawing/2014/main" id="{A794A0C6-AA37-6BCA-594F-704B3F1F3067}"/>
              </a:ext>
            </a:extLst>
          </p:cNvPr>
          <p:cNvSpPr txBox="1"/>
          <p:nvPr/>
        </p:nvSpPr>
        <p:spPr>
          <a:xfrm>
            <a:off x="4711264" y="469334"/>
            <a:ext cx="3894879"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hlinkClick r:id="rId4"/>
              </a:rPr>
              <a:t>jkeetch@richschool.org</a:t>
            </a:r>
            <a:endParaRPr lang="en-US" sz="2000"/>
          </a:p>
          <a:p>
            <a:endParaRPr lang="en-US" dirty="0"/>
          </a:p>
        </p:txBody>
      </p:sp>
    </p:spTree>
    <p:extLst>
      <p:ext uri="{BB962C8B-B14F-4D97-AF65-F5344CB8AC3E}">
        <p14:creationId xmlns:p14="http://schemas.microsoft.com/office/powerpoint/2010/main" val="3509334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1FE2A-224A-127E-6065-4E8DE2A2D101}"/>
              </a:ext>
            </a:extLst>
          </p:cNvPr>
          <p:cNvSpPr>
            <a:spLocks noGrp="1"/>
          </p:cNvSpPr>
          <p:nvPr>
            <p:ph type="title"/>
          </p:nvPr>
        </p:nvSpPr>
        <p:spPr/>
        <p:txBody>
          <a:bodyPr/>
          <a:lstStyle/>
          <a:p>
            <a:r>
              <a:rPr lang="en-US" dirty="0"/>
              <a:t>Learning Intentions </a:t>
            </a:r>
          </a:p>
        </p:txBody>
      </p:sp>
      <p:sp>
        <p:nvSpPr>
          <p:cNvPr id="3" name="Content Placeholder 2">
            <a:extLst>
              <a:ext uri="{FF2B5EF4-FFF2-40B4-BE49-F238E27FC236}">
                <a16:creationId xmlns:a16="http://schemas.microsoft.com/office/drawing/2014/main" id="{A91C1F58-1602-A8FA-917D-054B75C472D0}"/>
              </a:ext>
            </a:extLst>
          </p:cNvPr>
          <p:cNvSpPr>
            <a:spLocks noGrp="1"/>
          </p:cNvSpPr>
          <p:nvPr>
            <p:ph idx="1"/>
          </p:nvPr>
        </p:nvSpPr>
        <p:spPr/>
        <p:txBody>
          <a:bodyPr vert="horz" lIns="91440" tIns="45720" rIns="91440" bIns="45720" rtlCol="0" anchor="t">
            <a:normAutofit/>
          </a:bodyPr>
          <a:lstStyle/>
          <a:p>
            <a:r>
              <a:rPr lang="en-US" dirty="0"/>
              <a:t>Understand the value of counting</a:t>
            </a:r>
          </a:p>
          <a:p>
            <a:r>
              <a:rPr lang="en-US" dirty="0"/>
              <a:t>Learn and practice a Counting Survey: The Counting Assessment</a:t>
            </a:r>
          </a:p>
          <a:p>
            <a:r>
              <a:rPr lang="en-US" dirty="0"/>
              <a:t>Learn and practice some intervention counting activities</a:t>
            </a:r>
          </a:p>
        </p:txBody>
      </p:sp>
    </p:spTree>
    <p:extLst>
      <p:ext uri="{BB962C8B-B14F-4D97-AF65-F5344CB8AC3E}">
        <p14:creationId xmlns:p14="http://schemas.microsoft.com/office/powerpoint/2010/main" val="3432402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A9FF9-2EA1-BAEB-DC58-80B020B466C8}"/>
              </a:ext>
            </a:extLst>
          </p:cNvPr>
          <p:cNvSpPr>
            <a:spLocks noGrp="1"/>
          </p:cNvSpPr>
          <p:nvPr>
            <p:ph type="title"/>
          </p:nvPr>
        </p:nvSpPr>
        <p:spPr/>
        <p:txBody>
          <a:bodyPr/>
          <a:lstStyle/>
          <a:p>
            <a:r>
              <a:rPr lang="en-US" b="1">
                <a:solidFill>
                  <a:srgbClr val="FF0000"/>
                </a:solidFill>
              </a:rPr>
              <a:t>Counting Collections</a:t>
            </a:r>
          </a:p>
        </p:txBody>
      </p:sp>
      <p:pic>
        <p:nvPicPr>
          <p:cNvPr id="7" name="Picture 6">
            <a:extLst>
              <a:ext uri="{FF2B5EF4-FFF2-40B4-BE49-F238E27FC236}">
                <a16:creationId xmlns:a16="http://schemas.microsoft.com/office/drawing/2014/main" id="{49FB4861-5E20-A1D2-E19C-2A1C2109592B}"/>
              </a:ext>
            </a:extLst>
          </p:cNvPr>
          <p:cNvPicPr>
            <a:picLocks noChangeAspect="1"/>
          </p:cNvPicPr>
          <p:nvPr/>
        </p:nvPicPr>
        <p:blipFill>
          <a:blip r:embed="rId3"/>
          <a:stretch>
            <a:fillRect/>
          </a:stretch>
        </p:blipFill>
        <p:spPr>
          <a:xfrm>
            <a:off x="6101769" y="211160"/>
            <a:ext cx="3991646" cy="3602329"/>
          </a:xfrm>
          <a:prstGeom prst="rect">
            <a:avLst/>
          </a:prstGeom>
        </p:spPr>
      </p:pic>
      <p:pic>
        <p:nvPicPr>
          <p:cNvPr id="8" name="Picture 7">
            <a:extLst>
              <a:ext uri="{FF2B5EF4-FFF2-40B4-BE49-F238E27FC236}">
                <a16:creationId xmlns:a16="http://schemas.microsoft.com/office/drawing/2014/main" id="{4EFC450D-327C-7A64-8491-18918751657C}"/>
              </a:ext>
            </a:extLst>
          </p:cNvPr>
          <p:cNvPicPr>
            <a:picLocks noChangeAspect="1"/>
          </p:cNvPicPr>
          <p:nvPr/>
        </p:nvPicPr>
        <p:blipFill>
          <a:blip r:embed="rId4"/>
          <a:stretch>
            <a:fillRect/>
          </a:stretch>
        </p:blipFill>
        <p:spPr>
          <a:xfrm>
            <a:off x="393208" y="1715640"/>
            <a:ext cx="2808936" cy="3276467"/>
          </a:xfrm>
          <a:prstGeom prst="rect">
            <a:avLst/>
          </a:prstGeom>
        </p:spPr>
      </p:pic>
      <p:pic>
        <p:nvPicPr>
          <p:cNvPr id="9" name="Picture 8">
            <a:extLst>
              <a:ext uri="{FF2B5EF4-FFF2-40B4-BE49-F238E27FC236}">
                <a16:creationId xmlns:a16="http://schemas.microsoft.com/office/drawing/2014/main" id="{5CFB65A4-0697-F1C3-80A7-6CC481DA5A4E}"/>
              </a:ext>
            </a:extLst>
          </p:cNvPr>
          <p:cNvPicPr>
            <a:picLocks noChangeAspect="1"/>
          </p:cNvPicPr>
          <p:nvPr/>
        </p:nvPicPr>
        <p:blipFill>
          <a:blip r:embed="rId5"/>
          <a:stretch>
            <a:fillRect/>
          </a:stretch>
        </p:blipFill>
        <p:spPr>
          <a:xfrm>
            <a:off x="3389626" y="1602280"/>
            <a:ext cx="2515002" cy="1828934"/>
          </a:xfrm>
          <a:prstGeom prst="rect">
            <a:avLst/>
          </a:prstGeom>
        </p:spPr>
      </p:pic>
      <p:pic>
        <p:nvPicPr>
          <p:cNvPr id="12" name="Content Placeholder 11">
            <a:extLst>
              <a:ext uri="{FF2B5EF4-FFF2-40B4-BE49-F238E27FC236}">
                <a16:creationId xmlns:a16="http://schemas.microsoft.com/office/drawing/2014/main" id="{3E8EF063-CC9B-1009-85B8-EF83D56D9F80}"/>
              </a:ext>
            </a:extLst>
          </p:cNvPr>
          <p:cNvPicPr>
            <a:picLocks noGrp="1" noChangeAspect="1"/>
          </p:cNvPicPr>
          <p:nvPr>
            <p:ph idx="1"/>
          </p:nvPr>
        </p:nvPicPr>
        <p:blipFill>
          <a:blip r:embed="rId6"/>
          <a:stretch>
            <a:fillRect/>
          </a:stretch>
        </p:blipFill>
        <p:spPr>
          <a:xfrm>
            <a:off x="3377819" y="3808982"/>
            <a:ext cx="2409825" cy="2638425"/>
          </a:xfrm>
        </p:spPr>
      </p:pic>
      <p:pic>
        <p:nvPicPr>
          <p:cNvPr id="13" name="Picture 12">
            <a:extLst>
              <a:ext uri="{FF2B5EF4-FFF2-40B4-BE49-F238E27FC236}">
                <a16:creationId xmlns:a16="http://schemas.microsoft.com/office/drawing/2014/main" id="{9F235E7D-3FAC-68F8-6BFD-09406913199A}"/>
              </a:ext>
            </a:extLst>
          </p:cNvPr>
          <p:cNvPicPr>
            <a:picLocks noChangeAspect="1"/>
          </p:cNvPicPr>
          <p:nvPr/>
        </p:nvPicPr>
        <p:blipFill>
          <a:blip r:embed="rId7"/>
          <a:stretch>
            <a:fillRect/>
          </a:stretch>
        </p:blipFill>
        <p:spPr>
          <a:xfrm>
            <a:off x="6099354" y="4139752"/>
            <a:ext cx="4790673" cy="2549481"/>
          </a:xfrm>
          <a:prstGeom prst="rect">
            <a:avLst/>
          </a:prstGeom>
        </p:spPr>
      </p:pic>
      <p:pic>
        <p:nvPicPr>
          <p:cNvPr id="14" name="Picture 13">
            <a:extLst>
              <a:ext uri="{FF2B5EF4-FFF2-40B4-BE49-F238E27FC236}">
                <a16:creationId xmlns:a16="http://schemas.microsoft.com/office/drawing/2014/main" id="{84599B7B-3A01-D14C-4532-281AECE5AB64}"/>
              </a:ext>
            </a:extLst>
          </p:cNvPr>
          <p:cNvPicPr>
            <a:picLocks noChangeAspect="1"/>
          </p:cNvPicPr>
          <p:nvPr/>
        </p:nvPicPr>
        <p:blipFill>
          <a:blip r:embed="rId8"/>
          <a:stretch>
            <a:fillRect/>
          </a:stretch>
        </p:blipFill>
        <p:spPr>
          <a:xfrm>
            <a:off x="9888627" y="213776"/>
            <a:ext cx="2181225" cy="2695575"/>
          </a:xfrm>
          <a:prstGeom prst="rect">
            <a:avLst/>
          </a:prstGeom>
        </p:spPr>
      </p:pic>
    </p:spTree>
    <p:extLst>
      <p:ext uri="{BB962C8B-B14F-4D97-AF65-F5344CB8AC3E}">
        <p14:creationId xmlns:p14="http://schemas.microsoft.com/office/powerpoint/2010/main" val="3728296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9F196-E2E9-7A96-E7C8-19951669BFDA}"/>
              </a:ext>
            </a:extLst>
          </p:cNvPr>
          <p:cNvSpPr>
            <a:spLocks noGrp="1"/>
          </p:cNvSpPr>
          <p:nvPr>
            <p:ph type="title"/>
          </p:nvPr>
        </p:nvSpPr>
        <p:spPr/>
        <p:txBody>
          <a:bodyPr/>
          <a:lstStyle/>
          <a:p>
            <a:r>
              <a:rPr lang="en-US" b="1">
                <a:solidFill>
                  <a:srgbClr val="FF0000"/>
                </a:solidFill>
              </a:rPr>
              <a:t>Counting Collections</a:t>
            </a:r>
          </a:p>
        </p:txBody>
      </p:sp>
      <p:sp>
        <p:nvSpPr>
          <p:cNvPr id="3" name="Content Placeholder 2">
            <a:extLst>
              <a:ext uri="{FF2B5EF4-FFF2-40B4-BE49-F238E27FC236}">
                <a16:creationId xmlns:a16="http://schemas.microsoft.com/office/drawing/2014/main" id="{1F60B7DE-FC2D-EBD4-AA14-672144C744B6}"/>
              </a:ext>
            </a:extLst>
          </p:cNvPr>
          <p:cNvSpPr>
            <a:spLocks noGrp="1"/>
          </p:cNvSpPr>
          <p:nvPr>
            <p:ph idx="1"/>
          </p:nvPr>
        </p:nvSpPr>
        <p:spPr>
          <a:xfrm>
            <a:off x="838200" y="1503654"/>
            <a:ext cx="10515600" cy="5145534"/>
          </a:xfrm>
        </p:spPr>
        <p:txBody>
          <a:bodyPr vert="horz" lIns="91440" tIns="45720" rIns="91440" bIns="45720" rtlCol="0" anchor="t">
            <a:normAutofit/>
          </a:bodyPr>
          <a:lstStyle/>
          <a:p>
            <a:r>
              <a:rPr lang="en-US" dirty="0"/>
              <a:t>Choose a team</a:t>
            </a:r>
          </a:p>
          <a:p>
            <a:r>
              <a:rPr lang="en-US" dirty="0"/>
              <a:t>Estimate how many</a:t>
            </a:r>
          </a:p>
          <a:p>
            <a:r>
              <a:rPr lang="en-US" dirty="0"/>
              <a:t>Collaborate and count the collection</a:t>
            </a:r>
          </a:p>
          <a:p>
            <a:r>
              <a:rPr lang="en-US" dirty="0"/>
              <a:t>Be prepared to justify the accuracy of your count</a:t>
            </a:r>
          </a:p>
          <a:p>
            <a:r>
              <a:rPr lang="en-US" dirty="0"/>
              <a:t>Represent the amount on the Recording Sheet</a:t>
            </a:r>
          </a:p>
          <a:p>
            <a:r>
              <a:rPr lang="en-US" dirty="0"/>
              <a:t>Find the difference between your estimate and the actual amount</a:t>
            </a:r>
          </a:p>
          <a:p>
            <a:r>
              <a:rPr lang="en-US" dirty="0"/>
              <a:t>Be prepared to talk about the math that is taking place</a:t>
            </a:r>
          </a:p>
        </p:txBody>
      </p:sp>
      <p:pic>
        <p:nvPicPr>
          <p:cNvPr id="5" name="Picture 4">
            <a:extLst>
              <a:ext uri="{FF2B5EF4-FFF2-40B4-BE49-F238E27FC236}">
                <a16:creationId xmlns:a16="http://schemas.microsoft.com/office/drawing/2014/main" id="{A9F85574-E87F-E0A7-C227-F40BE2ED91A0}"/>
              </a:ext>
            </a:extLst>
          </p:cNvPr>
          <p:cNvPicPr>
            <a:picLocks noChangeAspect="1"/>
          </p:cNvPicPr>
          <p:nvPr/>
        </p:nvPicPr>
        <p:blipFill>
          <a:blip r:embed="rId3"/>
          <a:srcRect l="2740" t="30364" r="196" b="14844"/>
          <a:stretch/>
        </p:blipFill>
        <p:spPr>
          <a:xfrm>
            <a:off x="6812560" y="1052899"/>
            <a:ext cx="3146683" cy="1331606"/>
          </a:xfrm>
          <a:prstGeom prst="rect">
            <a:avLst/>
          </a:prstGeom>
        </p:spPr>
      </p:pic>
    </p:spTree>
    <p:extLst>
      <p:ext uri="{BB962C8B-B14F-4D97-AF65-F5344CB8AC3E}">
        <p14:creationId xmlns:p14="http://schemas.microsoft.com/office/powerpoint/2010/main" val="3260586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B1643-8EC4-0381-E204-C8DADE2B4B10}"/>
              </a:ext>
            </a:extLst>
          </p:cNvPr>
          <p:cNvSpPr>
            <a:spLocks noGrp="1"/>
          </p:cNvSpPr>
          <p:nvPr>
            <p:ph type="title"/>
          </p:nvPr>
        </p:nvSpPr>
        <p:spPr>
          <a:xfrm>
            <a:off x="381000" y="365125"/>
            <a:ext cx="10972800" cy="1356043"/>
          </a:xfrm>
        </p:spPr>
        <p:txBody>
          <a:bodyPr/>
          <a:lstStyle/>
          <a:p>
            <a:r>
              <a:rPr lang="en-US" b="1" dirty="0">
                <a:solidFill>
                  <a:srgbClr val="FF0000"/>
                </a:solidFill>
              </a:rPr>
              <a:t>Turn and Talk: Goals for Counting Tasks  </a:t>
            </a:r>
            <a:r>
              <a:rPr lang="en-US" dirty="0"/>
              <a:t> </a:t>
            </a:r>
          </a:p>
        </p:txBody>
      </p:sp>
      <p:sp>
        <p:nvSpPr>
          <p:cNvPr id="3" name="Content Placeholder 2">
            <a:extLst>
              <a:ext uri="{FF2B5EF4-FFF2-40B4-BE49-F238E27FC236}">
                <a16:creationId xmlns:a16="http://schemas.microsoft.com/office/drawing/2014/main" id="{DAA2677B-15C2-5641-0FCE-96E6FC5BB23D}"/>
              </a:ext>
            </a:extLst>
          </p:cNvPr>
          <p:cNvSpPr>
            <a:spLocks noGrp="1"/>
          </p:cNvSpPr>
          <p:nvPr>
            <p:ph idx="1"/>
          </p:nvPr>
        </p:nvSpPr>
        <p:spPr>
          <a:xfrm>
            <a:off x="838200" y="1825625"/>
            <a:ext cx="9557606" cy="3633641"/>
          </a:xfrm>
        </p:spPr>
        <p:txBody>
          <a:bodyPr vert="horz" lIns="91440" tIns="45720" rIns="91440" bIns="45720" rtlCol="0" anchor="t">
            <a:normAutofit/>
          </a:bodyPr>
          <a:lstStyle/>
          <a:p>
            <a:r>
              <a:rPr lang="en-US" dirty="0"/>
              <a:t>Why should we have students counting? Is it important?</a:t>
            </a:r>
          </a:p>
          <a:p>
            <a:r>
              <a:rPr lang="en-US" dirty="0"/>
              <a:t>What mathematics is being learned?</a:t>
            </a:r>
          </a:p>
          <a:p>
            <a:r>
              <a:rPr lang="en-US" dirty="0"/>
              <a:t>How does it relate to what has already been learned? </a:t>
            </a:r>
          </a:p>
          <a:p>
            <a:r>
              <a:rPr lang="en-US" dirty="0"/>
              <a:t>Where are these mathematical ideas going? </a:t>
            </a:r>
          </a:p>
        </p:txBody>
      </p:sp>
    </p:spTree>
    <p:extLst>
      <p:ext uri="{BB962C8B-B14F-4D97-AF65-F5344CB8AC3E}">
        <p14:creationId xmlns:p14="http://schemas.microsoft.com/office/powerpoint/2010/main" val="1023221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B2A02-62D8-D636-74FD-CBEBCAF0875A}"/>
              </a:ext>
            </a:extLst>
          </p:cNvPr>
          <p:cNvSpPr>
            <a:spLocks noGrp="1"/>
          </p:cNvSpPr>
          <p:nvPr>
            <p:ph type="title"/>
          </p:nvPr>
        </p:nvSpPr>
        <p:spPr/>
        <p:txBody>
          <a:bodyPr/>
          <a:lstStyle/>
          <a:p>
            <a:r>
              <a:rPr lang="en-US" b="1">
                <a:solidFill>
                  <a:srgbClr val="FF0000"/>
                </a:solidFill>
              </a:rPr>
              <a:t>How Important is Counting? </a:t>
            </a:r>
          </a:p>
        </p:txBody>
      </p:sp>
      <p:sp>
        <p:nvSpPr>
          <p:cNvPr id="3" name="Content Placeholder 2">
            <a:extLst>
              <a:ext uri="{FF2B5EF4-FFF2-40B4-BE49-F238E27FC236}">
                <a16:creationId xmlns:a16="http://schemas.microsoft.com/office/drawing/2014/main" id="{9937C2F6-3F44-DB8E-DCF0-04A40C97360F}"/>
              </a:ext>
            </a:extLst>
          </p:cNvPr>
          <p:cNvSpPr>
            <a:spLocks noGrp="1"/>
          </p:cNvSpPr>
          <p:nvPr>
            <p:ph idx="1"/>
          </p:nvPr>
        </p:nvSpPr>
        <p:spPr/>
        <p:txBody>
          <a:bodyPr vert="horz" lIns="91440" tIns="45720" rIns="91440" bIns="45720" rtlCol="0" anchor="t">
            <a:normAutofit lnSpcReduction="10000"/>
          </a:bodyPr>
          <a:lstStyle/>
          <a:p>
            <a:r>
              <a:rPr lang="en-US" dirty="0"/>
              <a:t>Find out how many</a:t>
            </a:r>
          </a:p>
          <a:p>
            <a:endParaRPr lang="en-US"/>
          </a:p>
          <a:p>
            <a:r>
              <a:rPr lang="en-US" dirty="0"/>
              <a:t>Often overlooked and underappreciated </a:t>
            </a:r>
          </a:p>
          <a:p>
            <a:endParaRPr lang="en-US"/>
          </a:p>
          <a:p>
            <a:r>
              <a:rPr lang="en-US" dirty="0"/>
              <a:t>Important foundational work for children</a:t>
            </a:r>
          </a:p>
          <a:p>
            <a:endParaRPr lang="en-US"/>
          </a:p>
          <a:p>
            <a:r>
              <a:rPr lang="en-US" dirty="0"/>
              <a:t>Develops a sense of quantities and number relationships</a:t>
            </a:r>
          </a:p>
          <a:p>
            <a:endParaRPr lang="en-US" dirty="0"/>
          </a:p>
          <a:p>
            <a:r>
              <a:rPr lang="en-US" dirty="0"/>
              <a:t>Develops conceptual understanding of the value of a number</a:t>
            </a:r>
          </a:p>
          <a:p>
            <a:endParaRPr lang="en-US"/>
          </a:p>
          <a:p>
            <a:endParaRPr lang="en-US"/>
          </a:p>
          <a:p>
            <a:endParaRPr lang="en-US"/>
          </a:p>
          <a:p>
            <a:endParaRPr lang="en-US"/>
          </a:p>
          <a:p>
            <a:endParaRPr lang="en-US"/>
          </a:p>
        </p:txBody>
      </p:sp>
      <p:pic>
        <p:nvPicPr>
          <p:cNvPr id="4" name="Picture 3" descr="A pile of small plastic teddy bears&#10;&#10;Description automatically generated">
            <a:extLst>
              <a:ext uri="{FF2B5EF4-FFF2-40B4-BE49-F238E27FC236}">
                <a16:creationId xmlns:a16="http://schemas.microsoft.com/office/drawing/2014/main" id="{F4CF459E-78A5-6191-4777-55572FBBFDC2}"/>
              </a:ext>
            </a:extLst>
          </p:cNvPr>
          <p:cNvPicPr>
            <a:picLocks noChangeAspect="1"/>
          </p:cNvPicPr>
          <p:nvPr/>
        </p:nvPicPr>
        <p:blipFill>
          <a:blip r:embed="rId3"/>
          <a:stretch>
            <a:fillRect/>
          </a:stretch>
        </p:blipFill>
        <p:spPr>
          <a:xfrm>
            <a:off x="9884668" y="207375"/>
            <a:ext cx="2115384" cy="1927370"/>
          </a:xfrm>
          <a:prstGeom prst="rect">
            <a:avLst/>
          </a:prstGeom>
        </p:spPr>
      </p:pic>
    </p:spTree>
    <p:extLst>
      <p:ext uri="{BB962C8B-B14F-4D97-AF65-F5344CB8AC3E}">
        <p14:creationId xmlns:p14="http://schemas.microsoft.com/office/powerpoint/2010/main" val="3398070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7A486-60BC-EE98-87AA-082CCAC15D22}"/>
              </a:ext>
            </a:extLst>
          </p:cNvPr>
          <p:cNvSpPr>
            <a:spLocks noGrp="1"/>
          </p:cNvSpPr>
          <p:nvPr>
            <p:ph type="title"/>
          </p:nvPr>
        </p:nvSpPr>
        <p:spPr/>
        <p:txBody>
          <a:bodyPr/>
          <a:lstStyle/>
          <a:p>
            <a:r>
              <a:rPr lang="en-US" dirty="0"/>
              <a:t>Math is Conceptual</a:t>
            </a:r>
          </a:p>
        </p:txBody>
      </p:sp>
      <p:graphicFrame>
        <p:nvGraphicFramePr>
          <p:cNvPr id="4" name="Content Placeholder 3">
            <a:extLst>
              <a:ext uri="{FF2B5EF4-FFF2-40B4-BE49-F238E27FC236}">
                <a16:creationId xmlns:a16="http://schemas.microsoft.com/office/drawing/2014/main" id="{8C2A52E3-799E-AF52-062B-7F05C6EB9EB6}"/>
              </a:ext>
            </a:extLst>
          </p:cNvPr>
          <p:cNvGraphicFramePr>
            <a:graphicFrameLocks noGrp="1"/>
          </p:cNvGraphicFramePr>
          <p:nvPr>
            <p:ph idx="1"/>
            <p:extLst>
              <p:ext uri="{D42A27DB-BD31-4B8C-83A1-F6EECF244321}">
                <p14:modId xmlns:p14="http://schemas.microsoft.com/office/powerpoint/2010/main" val="3501218524"/>
              </p:ext>
            </p:extLst>
          </p:nvPr>
        </p:nvGraphicFramePr>
        <p:xfrm>
          <a:off x="3757410" y="1696837"/>
          <a:ext cx="8841348" cy="3868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95" name="TextBox 494">
            <a:extLst>
              <a:ext uri="{FF2B5EF4-FFF2-40B4-BE49-F238E27FC236}">
                <a16:creationId xmlns:a16="http://schemas.microsoft.com/office/drawing/2014/main" id="{558E41D5-BD86-0B98-984D-D59E4763ABF3}"/>
              </a:ext>
            </a:extLst>
          </p:cNvPr>
          <p:cNvSpPr txBox="1"/>
          <p:nvPr/>
        </p:nvSpPr>
        <p:spPr>
          <a:xfrm>
            <a:off x="696716" y="2479838"/>
            <a:ext cx="444823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"When students learn to count, they are learing a method, but that should lead into an understand of the concept of number which leads to the concept of a product.  Learning concepts involves thinking deeply." </a:t>
            </a:r>
            <a:endParaRPr lang="en-US" dirty="0"/>
          </a:p>
          <a:p>
            <a:r>
              <a:rPr lang="en-US" sz="2400" dirty="0"/>
              <a:t>Jo Bolar, </a:t>
            </a:r>
            <a:r>
              <a:rPr lang="en-US" sz="2400" i="1" dirty="0"/>
              <a:t>Mathish</a:t>
            </a:r>
            <a:r>
              <a:rPr lang="en-US" sz="2400" dirty="0"/>
              <a:t> p. 177</a:t>
            </a:r>
            <a:endParaRPr lang="en-US" dirty="0"/>
          </a:p>
        </p:txBody>
      </p:sp>
    </p:spTree>
    <p:extLst>
      <p:ext uri="{BB962C8B-B14F-4D97-AF65-F5344CB8AC3E}">
        <p14:creationId xmlns:p14="http://schemas.microsoft.com/office/powerpoint/2010/main" val="1257715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7FA36-3FED-07FC-ED1F-23EE62822A48}"/>
              </a:ext>
            </a:extLst>
          </p:cNvPr>
          <p:cNvSpPr>
            <a:spLocks noGrp="1"/>
          </p:cNvSpPr>
          <p:nvPr>
            <p:ph type="title"/>
          </p:nvPr>
        </p:nvSpPr>
        <p:spPr/>
        <p:txBody>
          <a:bodyPr/>
          <a:lstStyle/>
          <a:p>
            <a:r>
              <a:rPr lang="en-US" b="1">
                <a:solidFill>
                  <a:srgbClr val="FF0000"/>
                </a:solidFill>
              </a:rPr>
              <a:t>Goals for Counting</a:t>
            </a:r>
          </a:p>
        </p:txBody>
      </p:sp>
      <p:sp>
        <p:nvSpPr>
          <p:cNvPr id="3" name="Content Placeholder 2">
            <a:extLst>
              <a:ext uri="{FF2B5EF4-FFF2-40B4-BE49-F238E27FC236}">
                <a16:creationId xmlns:a16="http://schemas.microsoft.com/office/drawing/2014/main" id="{664FCE15-2052-3378-35A2-3186216D75BF}"/>
              </a:ext>
            </a:extLst>
          </p:cNvPr>
          <p:cNvSpPr>
            <a:spLocks noGrp="1"/>
          </p:cNvSpPr>
          <p:nvPr>
            <p:ph idx="1"/>
          </p:nvPr>
        </p:nvSpPr>
        <p:spPr>
          <a:xfrm>
            <a:off x="838200" y="1356580"/>
            <a:ext cx="11667460" cy="5511499"/>
          </a:xfrm>
        </p:spPr>
        <p:txBody>
          <a:bodyPr vert="horz" lIns="91440" tIns="45720" rIns="91440" bIns="45720" rtlCol="0" anchor="t">
            <a:normAutofit lnSpcReduction="10000"/>
          </a:bodyPr>
          <a:lstStyle/>
          <a:p>
            <a:pPr>
              <a:lnSpc>
                <a:spcPct val="110000"/>
              </a:lnSpc>
            </a:pPr>
            <a:r>
              <a:rPr lang="en-US" dirty="0"/>
              <a:t>Children Need to Learn: </a:t>
            </a:r>
          </a:p>
          <a:p>
            <a:pPr lvl="1">
              <a:lnSpc>
                <a:spcPct val="110000"/>
              </a:lnSpc>
              <a:buFont typeface="Courier New" panose="020B0604020202020204" pitchFamily="34" charset="0"/>
              <a:buChar char="o"/>
            </a:pPr>
            <a:r>
              <a:rPr lang="en-US" dirty="0"/>
              <a:t>To use numbers to answer the question, "How many?"</a:t>
            </a:r>
          </a:p>
          <a:p>
            <a:pPr lvl="1">
              <a:lnSpc>
                <a:spcPct val="110000"/>
              </a:lnSpc>
              <a:buFont typeface="Courier New" panose="020B0604020202020204" pitchFamily="34" charset="0"/>
              <a:buChar char="o"/>
            </a:pPr>
            <a:r>
              <a:rPr lang="en-US" dirty="0"/>
              <a:t>To count objects with consistency, accuracy, and confidence.</a:t>
            </a:r>
          </a:p>
          <a:p>
            <a:pPr marL="457200" lvl="1" indent="0">
              <a:lnSpc>
                <a:spcPct val="110000"/>
              </a:lnSpc>
              <a:buNone/>
            </a:pPr>
            <a:endParaRPr lang="en-US"/>
          </a:p>
          <a:p>
            <a:pPr>
              <a:lnSpc>
                <a:spcPct val="110000"/>
              </a:lnSpc>
            </a:pPr>
            <a:r>
              <a:rPr lang="en-US" dirty="0"/>
              <a:t>Critical Learning Phases:</a:t>
            </a:r>
          </a:p>
          <a:p>
            <a:pPr lvl="1">
              <a:lnSpc>
                <a:spcPct val="110000"/>
              </a:lnSpc>
              <a:buFont typeface="Courier New" panose="020B0604020202020204" pitchFamily="34" charset="0"/>
              <a:buChar char="o"/>
            </a:pPr>
            <a:r>
              <a:rPr lang="en-US" dirty="0"/>
              <a:t>Gets a particular quantity</a:t>
            </a:r>
          </a:p>
          <a:p>
            <a:pPr lvl="1">
              <a:lnSpc>
                <a:spcPct val="110000"/>
              </a:lnSpc>
              <a:buFont typeface="Courier New" panose="020B0604020202020204" pitchFamily="34" charset="0"/>
              <a:buChar char="o"/>
            </a:pPr>
            <a:r>
              <a:rPr lang="en-US" dirty="0"/>
              <a:t>Keeps track when counting objects</a:t>
            </a:r>
          </a:p>
          <a:p>
            <a:pPr lvl="1">
              <a:lnSpc>
                <a:spcPct val="110000"/>
              </a:lnSpc>
              <a:buFont typeface="Courier New" panose="020B0604020202020204" pitchFamily="34" charset="0"/>
              <a:buChar char="o"/>
            </a:pPr>
            <a:r>
              <a:rPr lang="en-US" dirty="0"/>
              <a:t>Remembers, "How Many?" After counting</a:t>
            </a:r>
          </a:p>
          <a:p>
            <a:pPr lvl="1">
              <a:lnSpc>
                <a:spcPct val="110000"/>
              </a:lnSpc>
              <a:buFont typeface="Courier New" panose="020B0604020202020204" pitchFamily="34" charset="0"/>
              <a:buChar char="o"/>
            </a:pPr>
            <a:r>
              <a:rPr lang="en-US" dirty="0"/>
              <a:t>Reacts to estimate while counting</a:t>
            </a:r>
          </a:p>
          <a:p>
            <a:pPr lvl="1">
              <a:lnSpc>
                <a:spcPct val="110000"/>
              </a:lnSpc>
              <a:buFont typeface="Courier New" panose="020B0604020202020204" pitchFamily="34" charset="0"/>
              <a:buChar char="o"/>
            </a:pPr>
            <a:r>
              <a:rPr lang="en-US" dirty="0"/>
              <a:t>Knows "one more" without counting</a:t>
            </a:r>
          </a:p>
          <a:p>
            <a:pPr lvl="1">
              <a:lnSpc>
                <a:spcPct val="110000"/>
              </a:lnSpc>
              <a:buFont typeface="Courier New" panose="020B0604020202020204" pitchFamily="34" charset="0"/>
              <a:buChar char="o"/>
            </a:pPr>
            <a:r>
              <a:rPr lang="en-US" dirty="0"/>
              <a:t>Knows "one less" without counting</a:t>
            </a:r>
          </a:p>
          <a:p>
            <a:pPr lvl="1">
              <a:lnSpc>
                <a:spcPct val="110000"/>
              </a:lnSpc>
              <a:buFont typeface="Courier New" panose="020B0604020202020204" pitchFamily="34" charset="0"/>
              <a:buChar char="o"/>
            </a:pPr>
            <a:r>
              <a:rPr lang="en-US" dirty="0"/>
              <a:t>Reads and writes numerals to label quantities </a:t>
            </a:r>
          </a:p>
        </p:txBody>
      </p:sp>
      <p:pic>
        <p:nvPicPr>
          <p:cNvPr id="6" name="Picture 5" descr="A pile of colorful circles&#10;&#10;Description automatically generated">
            <a:extLst>
              <a:ext uri="{FF2B5EF4-FFF2-40B4-BE49-F238E27FC236}">
                <a16:creationId xmlns:a16="http://schemas.microsoft.com/office/drawing/2014/main" id="{379F4D52-F0EA-50CA-359F-1E66A271E758}"/>
              </a:ext>
            </a:extLst>
          </p:cNvPr>
          <p:cNvPicPr>
            <a:picLocks noChangeAspect="1"/>
          </p:cNvPicPr>
          <p:nvPr/>
        </p:nvPicPr>
        <p:blipFill>
          <a:blip r:embed="rId3"/>
          <a:stretch>
            <a:fillRect/>
          </a:stretch>
        </p:blipFill>
        <p:spPr>
          <a:xfrm>
            <a:off x="9794385" y="4672687"/>
            <a:ext cx="2073034" cy="2012024"/>
          </a:xfrm>
          <a:prstGeom prst="rect">
            <a:avLst/>
          </a:prstGeom>
        </p:spPr>
      </p:pic>
    </p:spTree>
    <p:extLst>
      <p:ext uri="{BB962C8B-B14F-4D97-AF65-F5344CB8AC3E}">
        <p14:creationId xmlns:p14="http://schemas.microsoft.com/office/powerpoint/2010/main" val="37987457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22</Slides>
  <Notes>17</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Counting Objects Assessment</vt:lpstr>
      <vt:lpstr>What do you notice?    What do you wonder?</vt:lpstr>
      <vt:lpstr>Learning Intentions </vt:lpstr>
      <vt:lpstr>Counting Collections</vt:lpstr>
      <vt:lpstr>Counting Collections</vt:lpstr>
      <vt:lpstr>Turn and Talk: Goals for Counting Tasks   </vt:lpstr>
      <vt:lpstr>How Important is Counting? </vt:lpstr>
      <vt:lpstr>Math is Conceptual</vt:lpstr>
      <vt:lpstr>Goals for Counting</vt:lpstr>
      <vt:lpstr>Counting Standards</vt:lpstr>
      <vt:lpstr>Standards in Grades 1-3</vt:lpstr>
      <vt:lpstr>Core Counting Principles</vt:lpstr>
      <vt:lpstr>The Challenge of Counting</vt:lpstr>
      <vt:lpstr>How do we teach, assess, and intervene counting? </vt:lpstr>
      <vt:lpstr>How can we assess counting? </vt:lpstr>
      <vt:lpstr>Task One: Counting Pile</vt:lpstr>
      <vt:lpstr>Task 2: Now Make a Pile of _______</vt:lpstr>
      <vt:lpstr>Task 3: One More/One Less</vt:lpstr>
      <vt:lpstr>Games for Intervention </vt:lpstr>
      <vt:lpstr>Resources</vt:lpstr>
      <vt:lpstr>Counting Progressions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493</cp:revision>
  <dcterms:created xsi:type="dcterms:W3CDTF">2024-11-04T21:50:09Z</dcterms:created>
  <dcterms:modified xsi:type="dcterms:W3CDTF">2025-07-10T05:07:00Z</dcterms:modified>
</cp:coreProperties>
</file>