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6" r:id="rId6"/>
    <p:sldId id="264" r:id="rId7"/>
    <p:sldId id="260" r:id="rId8"/>
    <p:sldId id="261" r:id="rId9"/>
    <p:sldId id="270" r:id="rId10"/>
    <p:sldId id="271" r:id="rId11"/>
    <p:sldId id="272" r:id="rId12"/>
    <p:sldId id="274" r:id="rId13"/>
    <p:sldId id="273" r:id="rId14"/>
    <p:sldId id="281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90" r:id="rId23"/>
    <p:sldId id="287" r:id="rId24"/>
    <p:sldId id="267" r:id="rId25"/>
    <p:sldId id="277" r:id="rId26"/>
    <p:sldId id="278" r:id="rId27"/>
    <p:sldId id="279" r:id="rId28"/>
    <p:sldId id="280" r:id="rId29"/>
    <p:sldId id="275" r:id="rId30"/>
    <p:sldId id="265" r:id="rId31"/>
  </p:sldIdLst>
  <p:sldSz cx="18288000" cy="10287000"/>
  <p:notesSz cx="6858000" cy="9144000"/>
  <p:embeddedFontLst>
    <p:embeddedFont>
      <p:font typeface="KG Primary Penmanship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A5"/>
    <a:srgbClr val="577C9B"/>
    <a:srgbClr val="99A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4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cDA3_5982h8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cDA3_5982h8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168407-6BED-48C2-9815-0C83F4509A8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90B408B-213F-412A-AC20-DF0016A6E8D3}">
      <dgm:prSet custT="1"/>
      <dgm:spPr>
        <a:solidFill>
          <a:schemeClr val="bg2">
            <a:lumMod val="50000"/>
            <a:alpha val="81000"/>
          </a:schemeClr>
        </a:solidFill>
      </dgm:spPr>
      <dgm:t>
        <a:bodyPr/>
        <a:lstStyle/>
        <a:p>
          <a:r>
            <a:rPr lang="en-GB" sz="3600" dirty="0"/>
            <a:t>for anyone thinking about becoming a parent</a:t>
          </a:r>
        </a:p>
      </dgm:t>
    </dgm:pt>
    <dgm:pt modelId="{8A96255F-F45E-4834-8261-41951235D2F6}" type="parTrans" cxnId="{7226D114-CB65-4780-89F9-2ABD1E4A7848}">
      <dgm:prSet/>
      <dgm:spPr/>
      <dgm:t>
        <a:bodyPr/>
        <a:lstStyle/>
        <a:p>
          <a:endParaRPr lang="en-GB"/>
        </a:p>
      </dgm:t>
    </dgm:pt>
    <dgm:pt modelId="{FF73B3C4-986A-4651-97C0-910BFFAAE382}" type="sibTrans" cxnId="{7226D114-CB65-4780-89F9-2ABD1E4A7848}">
      <dgm:prSet/>
      <dgm:spPr/>
      <dgm:t>
        <a:bodyPr/>
        <a:lstStyle/>
        <a:p>
          <a:endParaRPr lang="en-GB"/>
        </a:p>
      </dgm:t>
    </dgm:pt>
    <dgm:pt modelId="{04A1AAA9-FA1B-4FC0-AC4D-556BD98F4C07}">
      <dgm:prSet custT="1"/>
      <dgm:spPr>
        <a:solidFill>
          <a:schemeClr val="bg2">
            <a:lumMod val="50000"/>
            <a:alpha val="81000"/>
          </a:schemeClr>
        </a:solidFill>
      </dgm:spPr>
      <dgm:t>
        <a:bodyPr/>
        <a:lstStyle/>
        <a:p>
          <a:r>
            <a:rPr lang="en-GB" sz="3600" dirty="0"/>
            <a:t>or already juggling parenting and a career</a:t>
          </a:r>
        </a:p>
      </dgm:t>
    </dgm:pt>
    <dgm:pt modelId="{FD25A1F6-9DFE-43A8-8E4B-6BEA55A4B9CE}" type="parTrans" cxnId="{6B0A1E0A-E0B5-4CFB-AD43-4C936164BA91}">
      <dgm:prSet/>
      <dgm:spPr/>
      <dgm:t>
        <a:bodyPr/>
        <a:lstStyle/>
        <a:p>
          <a:endParaRPr lang="en-GB"/>
        </a:p>
      </dgm:t>
    </dgm:pt>
    <dgm:pt modelId="{85DC47BD-E3BB-428A-9F94-5CC175FD9A2D}" type="sibTrans" cxnId="{6B0A1E0A-E0B5-4CFB-AD43-4C936164BA91}">
      <dgm:prSet/>
      <dgm:spPr/>
      <dgm:t>
        <a:bodyPr/>
        <a:lstStyle/>
        <a:p>
          <a:endParaRPr lang="en-GB"/>
        </a:p>
      </dgm:t>
    </dgm:pt>
    <dgm:pt modelId="{B44BFE62-DED3-4F38-86E1-82F8E646322E}">
      <dgm:prSet custT="1"/>
      <dgm:spPr>
        <a:solidFill>
          <a:schemeClr val="bg2">
            <a:lumMod val="50000"/>
            <a:alpha val="81000"/>
          </a:schemeClr>
        </a:solidFill>
      </dgm:spPr>
      <dgm:t>
        <a:bodyPr/>
        <a:lstStyle/>
        <a:p>
          <a:r>
            <a:rPr lang="en-GB" sz="3600" dirty="0"/>
            <a:t>for anyone who works with, evaluates, or supports working parents</a:t>
          </a:r>
        </a:p>
      </dgm:t>
    </dgm:pt>
    <dgm:pt modelId="{CFB9C94A-228E-4919-8671-69A138BFCA86}" type="parTrans" cxnId="{FED26D2F-C5BE-4CC9-884D-5610BE255AB6}">
      <dgm:prSet/>
      <dgm:spPr/>
      <dgm:t>
        <a:bodyPr/>
        <a:lstStyle/>
        <a:p>
          <a:endParaRPr lang="en-GB"/>
        </a:p>
      </dgm:t>
    </dgm:pt>
    <dgm:pt modelId="{59F7D875-D3A7-48A8-A4B2-E32DF44142AE}" type="sibTrans" cxnId="{FED26D2F-C5BE-4CC9-884D-5610BE255AB6}">
      <dgm:prSet/>
      <dgm:spPr/>
      <dgm:t>
        <a:bodyPr/>
        <a:lstStyle/>
        <a:p>
          <a:endParaRPr lang="en-GB"/>
        </a:p>
      </dgm:t>
    </dgm:pt>
    <dgm:pt modelId="{E4B3C96B-FF95-4B38-829C-9033E8A31A1D}" type="pres">
      <dgm:prSet presAssocID="{61168407-6BED-48C2-9815-0C83F4509A88}" presName="linear" presStyleCnt="0">
        <dgm:presLayoutVars>
          <dgm:animLvl val="lvl"/>
          <dgm:resizeHandles val="exact"/>
        </dgm:presLayoutVars>
      </dgm:prSet>
      <dgm:spPr/>
    </dgm:pt>
    <dgm:pt modelId="{710F5688-0997-4158-9BF4-0F0DE7C526B4}" type="pres">
      <dgm:prSet presAssocID="{390B408B-213F-412A-AC20-DF0016A6E8D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BD6D6C-019C-4BB4-85C3-415BDFD6D6CE}" type="pres">
      <dgm:prSet presAssocID="{FF73B3C4-986A-4651-97C0-910BFFAAE382}" presName="spacer" presStyleCnt="0"/>
      <dgm:spPr/>
    </dgm:pt>
    <dgm:pt modelId="{735875CA-7DA0-4C2B-862D-E4235418D403}" type="pres">
      <dgm:prSet presAssocID="{04A1AAA9-FA1B-4FC0-AC4D-556BD98F4C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FEC0F3-9CC1-47F2-97CE-7FBDF818FB71}" type="pres">
      <dgm:prSet presAssocID="{85DC47BD-E3BB-428A-9F94-5CC175FD9A2D}" presName="spacer" presStyleCnt="0"/>
      <dgm:spPr/>
    </dgm:pt>
    <dgm:pt modelId="{4DF7DED4-FC16-4B76-ADEA-6B7A74F2DC19}" type="pres">
      <dgm:prSet presAssocID="{B44BFE62-DED3-4F38-86E1-82F8E646322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B0A1E0A-E0B5-4CFB-AD43-4C936164BA91}" srcId="{61168407-6BED-48C2-9815-0C83F4509A88}" destId="{04A1AAA9-FA1B-4FC0-AC4D-556BD98F4C07}" srcOrd="1" destOrd="0" parTransId="{FD25A1F6-9DFE-43A8-8E4B-6BEA55A4B9CE}" sibTransId="{85DC47BD-E3BB-428A-9F94-5CC175FD9A2D}"/>
    <dgm:cxn modelId="{7226D114-CB65-4780-89F9-2ABD1E4A7848}" srcId="{61168407-6BED-48C2-9815-0C83F4509A88}" destId="{390B408B-213F-412A-AC20-DF0016A6E8D3}" srcOrd="0" destOrd="0" parTransId="{8A96255F-F45E-4834-8261-41951235D2F6}" sibTransId="{FF73B3C4-986A-4651-97C0-910BFFAAE382}"/>
    <dgm:cxn modelId="{7EF79E2C-E285-423C-A8C9-7349243CF2BA}" type="presOf" srcId="{61168407-6BED-48C2-9815-0C83F4509A88}" destId="{E4B3C96B-FF95-4B38-829C-9033E8A31A1D}" srcOrd="0" destOrd="0" presId="urn:microsoft.com/office/officeart/2005/8/layout/vList2"/>
    <dgm:cxn modelId="{FED26D2F-C5BE-4CC9-884D-5610BE255AB6}" srcId="{61168407-6BED-48C2-9815-0C83F4509A88}" destId="{B44BFE62-DED3-4F38-86E1-82F8E646322E}" srcOrd="2" destOrd="0" parTransId="{CFB9C94A-228E-4919-8671-69A138BFCA86}" sibTransId="{59F7D875-D3A7-48A8-A4B2-E32DF44142AE}"/>
    <dgm:cxn modelId="{4B9F7181-4455-4CFA-BFCE-0F4D94025675}" type="presOf" srcId="{04A1AAA9-FA1B-4FC0-AC4D-556BD98F4C07}" destId="{735875CA-7DA0-4C2B-862D-E4235418D403}" srcOrd="0" destOrd="0" presId="urn:microsoft.com/office/officeart/2005/8/layout/vList2"/>
    <dgm:cxn modelId="{84A16DF2-F80F-44FE-B190-5A5868185D2D}" type="presOf" srcId="{390B408B-213F-412A-AC20-DF0016A6E8D3}" destId="{710F5688-0997-4158-9BF4-0F0DE7C526B4}" srcOrd="0" destOrd="0" presId="urn:microsoft.com/office/officeart/2005/8/layout/vList2"/>
    <dgm:cxn modelId="{0D4D13F8-F58D-4556-BEC9-B8C678CA3A47}" type="presOf" srcId="{B44BFE62-DED3-4F38-86E1-82F8E646322E}" destId="{4DF7DED4-FC16-4B76-ADEA-6B7A74F2DC19}" srcOrd="0" destOrd="0" presId="urn:microsoft.com/office/officeart/2005/8/layout/vList2"/>
    <dgm:cxn modelId="{20C18BFF-F97B-4995-8EF3-6350259D6C66}" type="presParOf" srcId="{E4B3C96B-FF95-4B38-829C-9033E8A31A1D}" destId="{710F5688-0997-4158-9BF4-0F0DE7C526B4}" srcOrd="0" destOrd="0" presId="urn:microsoft.com/office/officeart/2005/8/layout/vList2"/>
    <dgm:cxn modelId="{E15BF121-DAED-4394-96DE-8E887570EA2C}" type="presParOf" srcId="{E4B3C96B-FF95-4B38-829C-9033E8A31A1D}" destId="{06BD6D6C-019C-4BB4-85C3-415BDFD6D6CE}" srcOrd="1" destOrd="0" presId="urn:microsoft.com/office/officeart/2005/8/layout/vList2"/>
    <dgm:cxn modelId="{66E5ED5E-6604-428D-9E42-A66341E682CB}" type="presParOf" srcId="{E4B3C96B-FF95-4B38-829C-9033E8A31A1D}" destId="{735875CA-7DA0-4C2B-862D-E4235418D403}" srcOrd="2" destOrd="0" presId="urn:microsoft.com/office/officeart/2005/8/layout/vList2"/>
    <dgm:cxn modelId="{3124D4A0-4280-426E-811E-5694A1E57E5E}" type="presParOf" srcId="{E4B3C96B-FF95-4B38-829C-9033E8A31A1D}" destId="{3DFEC0F3-9CC1-47F2-97CE-7FBDF818FB71}" srcOrd="3" destOrd="0" presId="urn:microsoft.com/office/officeart/2005/8/layout/vList2"/>
    <dgm:cxn modelId="{FCEABF9D-AF21-42AE-9D10-2455AEC0E833}" type="presParOf" srcId="{E4B3C96B-FF95-4B38-829C-9033E8A31A1D}" destId="{4DF7DED4-FC16-4B76-ADEA-6B7A74F2DC1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154E3C-C763-468C-A27F-03DF60AE9F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76BBB-7D37-45D8-BCFA-D2E240379FB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Prepare in advance</a:t>
          </a:r>
        </a:p>
      </dgm:t>
    </dgm:pt>
    <dgm:pt modelId="{EF388BB8-89BB-4F64-B246-A904313AC5BB}" type="parTrans" cxnId="{C61EA89E-CE51-4487-A6DE-6EF37EB0F552}">
      <dgm:prSet/>
      <dgm:spPr/>
      <dgm:t>
        <a:bodyPr/>
        <a:lstStyle/>
        <a:p>
          <a:endParaRPr lang="en-US"/>
        </a:p>
      </dgm:t>
    </dgm:pt>
    <dgm:pt modelId="{5A45495F-65B0-4854-B814-3AE2DCF3F630}" type="sibTrans" cxnId="{C61EA89E-CE51-4487-A6DE-6EF37EB0F552}">
      <dgm:prSet/>
      <dgm:spPr/>
      <dgm:t>
        <a:bodyPr/>
        <a:lstStyle/>
        <a:p>
          <a:endParaRPr lang="en-US"/>
        </a:p>
      </dgm:t>
    </dgm:pt>
    <dgm:pt modelId="{0FF2434E-023E-4912-9DEA-157547DC0DAB}">
      <dgm:prSet phldrT="[Text]" phldr="0"/>
      <dgm:spPr/>
      <dgm:t>
        <a:bodyPr/>
        <a:lstStyle/>
        <a:p>
          <a:pPr algn="ctr">
            <a:buNone/>
          </a:pPr>
          <a:endParaRPr lang="en-US" dirty="0"/>
        </a:p>
      </dgm:t>
    </dgm:pt>
    <dgm:pt modelId="{A905459E-01F0-4B0D-A40E-4F23BBBEB80A}" type="parTrans" cxnId="{7BCA0DF6-5EE0-4CC0-BA25-46EBBFE15640}">
      <dgm:prSet/>
      <dgm:spPr/>
      <dgm:t>
        <a:bodyPr/>
        <a:lstStyle/>
        <a:p>
          <a:endParaRPr lang="en-US"/>
        </a:p>
      </dgm:t>
    </dgm:pt>
    <dgm:pt modelId="{9A47A0CD-74CB-4899-94CF-207A549897A8}" type="sibTrans" cxnId="{7BCA0DF6-5EE0-4CC0-BA25-46EBBFE15640}">
      <dgm:prSet/>
      <dgm:spPr/>
      <dgm:t>
        <a:bodyPr/>
        <a:lstStyle/>
        <a:p>
          <a:endParaRPr lang="en-US"/>
        </a:p>
      </dgm:t>
    </dgm:pt>
    <dgm:pt modelId="{5A0F6D9C-E942-433E-8C26-37BC64A98BF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Optimize for efficiency</a:t>
          </a:r>
        </a:p>
      </dgm:t>
    </dgm:pt>
    <dgm:pt modelId="{89297281-6A5B-48A9-9617-92C05A4C9E3E}" type="parTrans" cxnId="{A841BF6B-6180-4ED4-8523-3BB9877B8EF6}">
      <dgm:prSet/>
      <dgm:spPr/>
      <dgm:t>
        <a:bodyPr/>
        <a:lstStyle/>
        <a:p>
          <a:endParaRPr lang="en-US"/>
        </a:p>
      </dgm:t>
    </dgm:pt>
    <dgm:pt modelId="{CBA6B7BE-521A-4994-8A7B-E3166F820BED}" type="sibTrans" cxnId="{A841BF6B-6180-4ED4-8523-3BB9877B8EF6}">
      <dgm:prSet/>
      <dgm:spPr/>
      <dgm:t>
        <a:bodyPr/>
        <a:lstStyle/>
        <a:p>
          <a:endParaRPr lang="en-US"/>
        </a:p>
      </dgm:t>
    </dgm:pt>
    <dgm:pt modelId="{F7045080-06A6-4F94-8A41-7E0310D68227}">
      <dgm:prSet phldrT="[Text]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FA4AB46E-651A-4769-8B5C-C767B5F4013A}" type="parTrans" cxnId="{5E8026CC-2DD3-431D-906A-019E9A47D8D3}">
      <dgm:prSet/>
      <dgm:spPr/>
      <dgm:t>
        <a:bodyPr/>
        <a:lstStyle/>
        <a:p>
          <a:endParaRPr lang="en-US"/>
        </a:p>
      </dgm:t>
    </dgm:pt>
    <dgm:pt modelId="{3FC4F86B-D093-4D4E-8BFA-9A4CF3D908D6}" type="sibTrans" cxnId="{5E8026CC-2DD3-431D-906A-019E9A47D8D3}">
      <dgm:prSet/>
      <dgm:spPr/>
      <dgm:t>
        <a:bodyPr/>
        <a:lstStyle/>
        <a:p>
          <a:endParaRPr lang="en-US"/>
        </a:p>
      </dgm:t>
    </dgm:pt>
    <dgm:pt modelId="{BC34875E-C261-42B6-83EC-F28991F21E1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dirty="0"/>
            <a:t>Create repeatable processes</a:t>
          </a:r>
        </a:p>
      </dgm:t>
    </dgm:pt>
    <dgm:pt modelId="{EB8C718D-3D2A-4017-BAB6-EE74D6C6F599}" type="parTrans" cxnId="{0C21400A-ADF7-4A60-9CC1-D274D56CCC4F}">
      <dgm:prSet/>
      <dgm:spPr/>
      <dgm:t>
        <a:bodyPr/>
        <a:lstStyle/>
        <a:p>
          <a:endParaRPr lang="en-US"/>
        </a:p>
      </dgm:t>
    </dgm:pt>
    <dgm:pt modelId="{0C77976F-9E9A-425A-BD39-49C6AB5AB8D9}" type="sibTrans" cxnId="{0C21400A-ADF7-4A60-9CC1-D274D56CCC4F}">
      <dgm:prSet/>
      <dgm:spPr/>
      <dgm:t>
        <a:bodyPr/>
        <a:lstStyle/>
        <a:p>
          <a:endParaRPr lang="en-US"/>
        </a:p>
      </dgm:t>
    </dgm:pt>
    <dgm:pt modelId="{08600A3E-2B43-4C25-8D84-A05F339D0565}">
      <dgm:prSet phldrT="[Text]"/>
      <dgm:spPr/>
      <dgm:t>
        <a:bodyPr/>
        <a:lstStyle/>
        <a:p>
          <a:pPr algn="ctr"/>
          <a:endParaRPr lang="en-US" dirty="0"/>
        </a:p>
      </dgm:t>
    </dgm:pt>
    <dgm:pt modelId="{0E832839-8FAB-4BA8-8274-18FB498A6888}" type="parTrans" cxnId="{11A4B1DA-5554-43D3-A4D8-1FDCDE7B4051}">
      <dgm:prSet/>
      <dgm:spPr/>
      <dgm:t>
        <a:bodyPr/>
        <a:lstStyle/>
        <a:p>
          <a:endParaRPr lang="en-US"/>
        </a:p>
      </dgm:t>
    </dgm:pt>
    <dgm:pt modelId="{775C5A65-CF8B-4AFE-8093-5A3E145343FA}" type="sibTrans" cxnId="{11A4B1DA-5554-43D3-A4D8-1FDCDE7B4051}">
      <dgm:prSet/>
      <dgm:spPr/>
      <dgm:t>
        <a:bodyPr/>
        <a:lstStyle/>
        <a:p>
          <a:endParaRPr lang="en-US"/>
        </a:p>
      </dgm:t>
    </dgm:pt>
    <dgm:pt modelId="{C9FB533E-1EC6-4350-A27A-6B34F7C36E90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US" dirty="0"/>
            <a:t>Smart batching (doing things together) saves time and energy</a:t>
          </a:r>
          <a:endParaRPr lang="en-GB" baseline="0" dirty="0">
            <a:solidFill>
              <a:schemeClr val="tx1"/>
            </a:solidFill>
          </a:endParaRPr>
        </a:p>
      </dgm:t>
    </dgm:pt>
    <dgm:pt modelId="{CC591B5C-0B6E-44A2-9249-7B8D1B48114A}" type="parTrans" cxnId="{0F9B3BED-41D4-45BD-BAF1-9A1A9894313B}">
      <dgm:prSet/>
      <dgm:spPr/>
      <dgm:t>
        <a:bodyPr/>
        <a:lstStyle/>
        <a:p>
          <a:endParaRPr lang="en-US"/>
        </a:p>
      </dgm:t>
    </dgm:pt>
    <dgm:pt modelId="{0D5E9E4B-4722-4BC4-BF92-403A14E59A1E}" type="sibTrans" cxnId="{0F9B3BED-41D4-45BD-BAF1-9A1A9894313B}">
      <dgm:prSet/>
      <dgm:spPr/>
      <dgm:t>
        <a:bodyPr/>
        <a:lstStyle/>
        <a:p>
          <a:endParaRPr lang="en-US"/>
        </a:p>
      </dgm:t>
    </dgm:pt>
    <dgm:pt modelId="{9B96CB13-6C30-4003-ABE4-78FD06E58CA8}">
      <dgm:prSet phldrT="[Text]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267BF5FC-70E7-4B2C-885D-469268A246E0}" type="parTrans" cxnId="{4EF93503-FAFB-4CD8-ADF0-D70A4B7A1439}">
      <dgm:prSet/>
      <dgm:spPr/>
      <dgm:t>
        <a:bodyPr/>
        <a:lstStyle/>
        <a:p>
          <a:endParaRPr lang="en-US"/>
        </a:p>
      </dgm:t>
    </dgm:pt>
    <dgm:pt modelId="{3ED615BB-B9A7-4043-942A-360F0EC5571E}" type="sibTrans" cxnId="{4EF93503-FAFB-4CD8-ADF0-D70A4B7A1439}">
      <dgm:prSet/>
      <dgm:spPr/>
      <dgm:t>
        <a:bodyPr/>
        <a:lstStyle/>
        <a:p>
          <a:endParaRPr lang="en-US"/>
        </a:p>
      </dgm:t>
    </dgm:pt>
    <dgm:pt modelId="{B79FCF24-5822-4D2E-B833-B3B1C8E92005}">
      <dgm:prSet/>
      <dgm:spPr/>
      <dgm:t>
        <a:bodyPr/>
        <a:lstStyle/>
        <a:p>
          <a:pPr algn="ctr">
            <a:buNone/>
          </a:pPr>
          <a:r>
            <a:rPr lang="en-US" dirty="0"/>
            <a:t>Stable routines lead to consistent, reliable outcomes</a:t>
          </a:r>
          <a:r>
            <a:rPr lang="en-GB" dirty="0"/>
            <a:t>.</a:t>
          </a:r>
          <a:endParaRPr lang="hr-HR" dirty="0"/>
        </a:p>
      </dgm:t>
    </dgm:pt>
    <dgm:pt modelId="{E486A49E-E5D1-40EB-8DE9-DD5D89947702}" type="parTrans" cxnId="{94392B3A-D77C-4620-97FA-7A14A3AA5CBA}">
      <dgm:prSet/>
      <dgm:spPr/>
      <dgm:t>
        <a:bodyPr/>
        <a:lstStyle/>
        <a:p>
          <a:endParaRPr lang="en-US"/>
        </a:p>
      </dgm:t>
    </dgm:pt>
    <dgm:pt modelId="{ED07D98F-29F5-4577-BA1F-E5B79262A3E5}" type="sibTrans" cxnId="{94392B3A-D77C-4620-97FA-7A14A3AA5CBA}">
      <dgm:prSet/>
      <dgm:spPr/>
      <dgm:t>
        <a:bodyPr/>
        <a:lstStyle/>
        <a:p>
          <a:endParaRPr lang="en-US"/>
        </a:p>
      </dgm:t>
    </dgm:pt>
    <dgm:pt modelId="{9FDACE56-0C2C-43D9-850A-25BA994D874F}">
      <dgm:prSet phldrT="[Text]" phldr="0"/>
      <dgm:spPr/>
      <dgm:t>
        <a:bodyPr/>
        <a:lstStyle/>
        <a:p>
          <a:pPr algn="ctr">
            <a:buNone/>
          </a:pPr>
          <a:r>
            <a:rPr lang="en-US" dirty="0"/>
            <a:t>Good preparation reduces stress, errors and rework</a:t>
          </a:r>
        </a:p>
      </dgm:t>
    </dgm:pt>
    <dgm:pt modelId="{094009D0-F9C5-4620-BDCC-2872997329B3}" type="parTrans" cxnId="{8CCD9EC7-50E0-4EA3-B4AB-14EEBA90BC8E}">
      <dgm:prSet/>
      <dgm:spPr/>
      <dgm:t>
        <a:bodyPr/>
        <a:lstStyle/>
        <a:p>
          <a:endParaRPr lang="en-US"/>
        </a:p>
      </dgm:t>
    </dgm:pt>
    <dgm:pt modelId="{9C35EE98-F261-42E2-9451-420F487EE119}" type="sibTrans" cxnId="{8CCD9EC7-50E0-4EA3-B4AB-14EEBA90BC8E}">
      <dgm:prSet/>
      <dgm:spPr/>
      <dgm:t>
        <a:bodyPr/>
        <a:lstStyle/>
        <a:p>
          <a:endParaRPr lang="en-US"/>
        </a:p>
      </dgm:t>
    </dgm:pt>
    <dgm:pt modelId="{A67DB14B-0EBE-4BC2-87BC-AC9A15EF4078}" type="pres">
      <dgm:prSet presAssocID="{B6154E3C-C763-468C-A27F-03DF60AE9F5E}" presName="Name0" presStyleCnt="0">
        <dgm:presLayoutVars>
          <dgm:dir/>
          <dgm:animLvl val="lvl"/>
          <dgm:resizeHandles val="exact"/>
        </dgm:presLayoutVars>
      </dgm:prSet>
      <dgm:spPr/>
    </dgm:pt>
    <dgm:pt modelId="{699310F6-D5DD-49C0-B15C-3807E72F4817}" type="pres">
      <dgm:prSet presAssocID="{25E76BBB-7D37-45D8-BCFA-D2E240379FB9}" presName="composite" presStyleCnt="0"/>
      <dgm:spPr/>
    </dgm:pt>
    <dgm:pt modelId="{65765C93-504C-4BC1-BF9B-104AB284DF40}" type="pres">
      <dgm:prSet presAssocID="{25E76BBB-7D37-45D8-BCFA-D2E240379FB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1FAB3C9-9DF8-4E76-9472-F58CF954F6DB}" type="pres">
      <dgm:prSet presAssocID="{25E76BBB-7D37-45D8-BCFA-D2E240379FB9}" presName="desTx" presStyleLbl="alignAccFollowNode1" presStyleIdx="0" presStyleCnt="3">
        <dgm:presLayoutVars>
          <dgm:bulletEnabled val="1"/>
        </dgm:presLayoutVars>
      </dgm:prSet>
      <dgm:spPr/>
    </dgm:pt>
    <dgm:pt modelId="{5EBB47D6-8AF8-4759-8608-8894171A5EBD}" type="pres">
      <dgm:prSet presAssocID="{5A45495F-65B0-4854-B814-3AE2DCF3F630}" presName="space" presStyleCnt="0"/>
      <dgm:spPr/>
    </dgm:pt>
    <dgm:pt modelId="{3DCA0D90-993F-40F2-8821-DC4D77A5FD43}" type="pres">
      <dgm:prSet presAssocID="{5A0F6D9C-E942-433E-8C26-37BC64A98BF0}" presName="composite" presStyleCnt="0"/>
      <dgm:spPr/>
    </dgm:pt>
    <dgm:pt modelId="{D3305548-0187-4CAA-AAA1-8783F1680382}" type="pres">
      <dgm:prSet presAssocID="{5A0F6D9C-E942-433E-8C26-37BC64A98BF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FFACB72-6F09-483F-A20F-396ADD631793}" type="pres">
      <dgm:prSet presAssocID="{5A0F6D9C-E942-433E-8C26-37BC64A98BF0}" presName="desTx" presStyleLbl="alignAccFollowNode1" presStyleIdx="1" presStyleCnt="3">
        <dgm:presLayoutVars>
          <dgm:bulletEnabled val="1"/>
        </dgm:presLayoutVars>
      </dgm:prSet>
      <dgm:spPr/>
    </dgm:pt>
    <dgm:pt modelId="{03B4D04D-17D7-47D3-A5B6-645569DFE60B}" type="pres">
      <dgm:prSet presAssocID="{CBA6B7BE-521A-4994-8A7B-E3166F820BED}" presName="space" presStyleCnt="0"/>
      <dgm:spPr/>
    </dgm:pt>
    <dgm:pt modelId="{85B668A8-0375-4D87-868D-854EAE26D794}" type="pres">
      <dgm:prSet presAssocID="{BC34875E-C261-42B6-83EC-F28991F21E10}" presName="composite" presStyleCnt="0"/>
      <dgm:spPr/>
    </dgm:pt>
    <dgm:pt modelId="{3B578A05-1DEF-4367-8BA2-7EA396B77A6C}" type="pres">
      <dgm:prSet presAssocID="{BC34875E-C261-42B6-83EC-F28991F21E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6EA838-D666-484A-9524-71E4986A39A0}" type="pres">
      <dgm:prSet presAssocID="{BC34875E-C261-42B6-83EC-F28991F21E1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EF93503-FAFB-4CD8-ADF0-D70A4B7A1439}" srcId="{5A0F6D9C-E942-433E-8C26-37BC64A98BF0}" destId="{9B96CB13-6C30-4003-ABE4-78FD06E58CA8}" srcOrd="2" destOrd="0" parTransId="{267BF5FC-70E7-4B2C-885D-469268A246E0}" sibTransId="{3ED615BB-B9A7-4043-942A-360F0EC5571E}"/>
    <dgm:cxn modelId="{3E779E05-BE4A-4CFD-A1EC-7EC75E6B83C7}" type="presOf" srcId="{25E76BBB-7D37-45D8-BCFA-D2E240379FB9}" destId="{65765C93-504C-4BC1-BF9B-104AB284DF40}" srcOrd="0" destOrd="0" presId="urn:microsoft.com/office/officeart/2005/8/layout/hList1"/>
    <dgm:cxn modelId="{0C21400A-ADF7-4A60-9CC1-D274D56CCC4F}" srcId="{B6154E3C-C763-468C-A27F-03DF60AE9F5E}" destId="{BC34875E-C261-42B6-83EC-F28991F21E10}" srcOrd="2" destOrd="0" parTransId="{EB8C718D-3D2A-4017-BAB6-EE74D6C6F599}" sibTransId="{0C77976F-9E9A-425A-BD39-49C6AB5AB8D9}"/>
    <dgm:cxn modelId="{3155C51F-7FAA-4DDD-895B-8376F84FB45C}" type="presOf" srcId="{C9FB533E-1EC6-4350-A27A-6B34F7C36E90}" destId="{AFFACB72-6F09-483F-A20F-396ADD631793}" srcOrd="0" destOrd="1" presId="urn:microsoft.com/office/officeart/2005/8/layout/hList1"/>
    <dgm:cxn modelId="{7BC96821-FCDA-4367-BB8E-1B5A31D09356}" type="presOf" srcId="{5A0F6D9C-E942-433E-8C26-37BC64A98BF0}" destId="{D3305548-0187-4CAA-AAA1-8783F1680382}" srcOrd="0" destOrd="0" presId="urn:microsoft.com/office/officeart/2005/8/layout/hList1"/>
    <dgm:cxn modelId="{B0B0FE24-C748-4B96-AE2C-1A098C028BED}" type="presOf" srcId="{08600A3E-2B43-4C25-8D84-A05F339D0565}" destId="{696EA838-D666-484A-9524-71E4986A39A0}" srcOrd="0" destOrd="0" presId="urn:microsoft.com/office/officeart/2005/8/layout/hList1"/>
    <dgm:cxn modelId="{21A4AD31-499B-4298-9170-38ABABAB6170}" type="presOf" srcId="{B79FCF24-5822-4D2E-B833-B3B1C8E92005}" destId="{696EA838-D666-484A-9524-71E4986A39A0}" srcOrd="0" destOrd="1" presId="urn:microsoft.com/office/officeart/2005/8/layout/hList1"/>
    <dgm:cxn modelId="{94392B3A-D77C-4620-97FA-7A14A3AA5CBA}" srcId="{BC34875E-C261-42B6-83EC-F28991F21E10}" destId="{B79FCF24-5822-4D2E-B833-B3B1C8E92005}" srcOrd="1" destOrd="0" parTransId="{E486A49E-E5D1-40EB-8DE9-DD5D89947702}" sibTransId="{ED07D98F-29F5-4577-BA1F-E5B79262A3E5}"/>
    <dgm:cxn modelId="{11BFF23E-6EF1-4754-B94D-06CB08D21C6B}" type="presOf" srcId="{9B96CB13-6C30-4003-ABE4-78FD06E58CA8}" destId="{AFFACB72-6F09-483F-A20F-396ADD631793}" srcOrd="0" destOrd="2" presId="urn:microsoft.com/office/officeart/2005/8/layout/hList1"/>
    <dgm:cxn modelId="{A841BF6B-6180-4ED4-8523-3BB9877B8EF6}" srcId="{B6154E3C-C763-468C-A27F-03DF60AE9F5E}" destId="{5A0F6D9C-E942-433E-8C26-37BC64A98BF0}" srcOrd="1" destOrd="0" parTransId="{89297281-6A5B-48A9-9617-92C05A4C9E3E}" sibTransId="{CBA6B7BE-521A-4994-8A7B-E3166F820BED}"/>
    <dgm:cxn modelId="{E9569D76-E59F-412A-ACA0-2F4DF60467A0}" type="presOf" srcId="{F7045080-06A6-4F94-8A41-7E0310D68227}" destId="{AFFACB72-6F09-483F-A20F-396ADD631793}" srcOrd="0" destOrd="0" presId="urn:microsoft.com/office/officeart/2005/8/layout/hList1"/>
    <dgm:cxn modelId="{AA990B7E-94F3-4057-8589-59D64E83D76D}" type="presOf" srcId="{B6154E3C-C763-468C-A27F-03DF60AE9F5E}" destId="{A67DB14B-0EBE-4BC2-87BC-AC9A15EF4078}" srcOrd="0" destOrd="0" presId="urn:microsoft.com/office/officeart/2005/8/layout/hList1"/>
    <dgm:cxn modelId="{C61EA89E-CE51-4487-A6DE-6EF37EB0F552}" srcId="{B6154E3C-C763-468C-A27F-03DF60AE9F5E}" destId="{25E76BBB-7D37-45D8-BCFA-D2E240379FB9}" srcOrd="0" destOrd="0" parTransId="{EF388BB8-89BB-4F64-B246-A904313AC5BB}" sibTransId="{5A45495F-65B0-4854-B814-3AE2DCF3F630}"/>
    <dgm:cxn modelId="{8CCD9EC7-50E0-4EA3-B4AB-14EEBA90BC8E}" srcId="{25E76BBB-7D37-45D8-BCFA-D2E240379FB9}" destId="{9FDACE56-0C2C-43D9-850A-25BA994D874F}" srcOrd="1" destOrd="0" parTransId="{094009D0-F9C5-4620-BDCC-2872997329B3}" sibTransId="{9C35EE98-F261-42E2-9451-420F487EE119}"/>
    <dgm:cxn modelId="{CE50C2CA-2BB5-4562-BCEE-EAD2327548DA}" type="presOf" srcId="{0FF2434E-023E-4912-9DEA-157547DC0DAB}" destId="{41FAB3C9-9DF8-4E76-9472-F58CF954F6DB}" srcOrd="0" destOrd="0" presId="urn:microsoft.com/office/officeart/2005/8/layout/hList1"/>
    <dgm:cxn modelId="{5E8026CC-2DD3-431D-906A-019E9A47D8D3}" srcId="{5A0F6D9C-E942-433E-8C26-37BC64A98BF0}" destId="{F7045080-06A6-4F94-8A41-7E0310D68227}" srcOrd="0" destOrd="0" parTransId="{FA4AB46E-651A-4769-8B5C-C767B5F4013A}" sibTransId="{3FC4F86B-D093-4D4E-8BFA-9A4CF3D908D6}"/>
    <dgm:cxn modelId="{11A4B1DA-5554-43D3-A4D8-1FDCDE7B4051}" srcId="{BC34875E-C261-42B6-83EC-F28991F21E10}" destId="{08600A3E-2B43-4C25-8D84-A05F339D0565}" srcOrd="0" destOrd="0" parTransId="{0E832839-8FAB-4BA8-8274-18FB498A6888}" sibTransId="{775C5A65-CF8B-4AFE-8093-5A3E145343FA}"/>
    <dgm:cxn modelId="{14C542DB-D213-49DA-9AF6-C734C98E88DC}" type="presOf" srcId="{BC34875E-C261-42B6-83EC-F28991F21E10}" destId="{3B578A05-1DEF-4367-8BA2-7EA396B77A6C}" srcOrd="0" destOrd="0" presId="urn:microsoft.com/office/officeart/2005/8/layout/hList1"/>
    <dgm:cxn modelId="{0F9B3BED-41D4-45BD-BAF1-9A1A9894313B}" srcId="{5A0F6D9C-E942-433E-8C26-37BC64A98BF0}" destId="{C9FB533E-1EC6-4350-A27A-6B34F7C36E90}" srcOrd="1" destOrd="0" parTransId="{CC591B5C-0B6E-44A2-9249-7B8D1B48114A}" sibTransId="{0D5E9E4B-4722-4BC4-BF92-403A14E59A1E}"/>
    <dgm:cxn modelId="{7BCA0DF6-5EE0-4CC0-BA25-46EBBFE15640}" srcId="{25E76BBB-7D37-45D8-BCFA-D2E240379FB9}" destId="{0FF2434E-023E-4912-9DEA-157547DC0DAB}" srcOrd="0" destOrd="0" parTransId="{A905459E-01F0-4B0D-A40E-4F23BBBEB80A}" sibTransId="{9A47A0CD-74CB-4899-94CF-207A549897A8}"/>
    <dgm:cxn modelId="{BCC3BDFE-BF7D-4EBE-86FB-275B76229E67}" type="presOf" srcId="{9FDACE56-0C2C-43D9-850A-25BA994D874F}" destId="{41FAB3C9-9DF8-4E76-9472-F58CF954F6DB}" srcOrd="0" destOrd="1" presId="urn:microsoft.com/office/officeart/2005/8/layout/hList1"/>
    <dgm:cxn modelId="{B549717B-54E3-4F0A-96EC-CDF986335527}" type="presParOf" srcId="{A67DB14B-0EBE-4BC2-87BC-AC9A15EF4078}" destId="{699310F6-D5DD-49C0-B15C-3807E72F4817}" srcOrd="0" destOrd="0" presId="urn:microsoft.com/office/officeart/2005/8/layout/hList1"/>
    <dgm:cxn modelId="{5298AF77-2131-4343-B03C-D06195D32AA2}" type="presParOf" srcId="{699310F6-D5DD-49C0-B15C-3807E72F4817}" destId="{65765C93-504C-4BC1-BF9B-104AB284DF40}" srcOrd="0" destOrd="0" presId="urn:microsoft.com/office/officeart/2005/8/layout/hList1"/>
    <dgm:cxn modelId="{CCDCDF56-B289-4991-92D7-B22B09FB4964}" type="presParOf" srcId="{699310F6-D5DD-49C0-B15C-3807E72F4817}" destId="{41FAB3C9-9DF8-4E76-9472-F58CF954F6DB}" srcOrd="1" destOrd="0" presId="urn:microsoft.com/office/officeart/2005/8/layout/hList1"/>
    <dgm:cxn modelId="{499E5329-BCAF-49CB-A13E-BEE068702D70}" type="presParOf" srcId="{A67DB14B-0EBE-4BC2-87BC-AC9A15EF4078}" destId="{5EBB47D6-8AF8-4759-8608-8894171A5EBD}" srcOrd="1" destOrd="0" presId="urn:microsoft.com/office/officeart/2005/8/layout/hList1"/>
    <dgm:cxn modelId="{6AF931D0-BE04-4DCE-BEE5-91893E5F9940}" type="presParOf" srcId="{A67DB14B-0EBE-4BC2-87BC-AC9A15EF4078}" destId="{3DCA0D90-993F-40F2-8821-DC4D77A5FD43}" srcOrd="2" destOrd="0" presId="urn:microsoft.com/office/officeart/2005/8/layout/hList1"/>
    <dgm:cxn modelId="{9FEAEC73-E49C-4357-9A74-A2BDFA2469EA}" type="presParOf" srcId="{3DCA0D90-993F-40F2-8821-DC4D77A5FD43}" destId="{D3305548-0187-4CAA-AAA1-8783F1680382}" srcOrd="0" destOrd="0" presId="urn:microsoft.com/office/officeart/2005/8/layout/hList1"/>
    <dgm:cxn modelId="{DFEBAA66-8A77-48B8-957B-5B46A917485D}" type="presParOf" srcId="{3DCA0D90-993F-40F2-8821-DC4D77A5FD43}" destId="{AFFACB72-6F09-483F-A20F-396ADD631793}" srcOrd="1" destOrd="0" presId="urn:microsoft.com/office/officeart/2005/8/layout/hList1"/>
    <dgm:cxn modelId="{232C2B27-4EE6-4BCB-A817-36A27F527849}" type="presParOf" srcId="{A67DB14B-0EBE-4BC2-87BC-AC9A15EF4078}" destId="{03B4D04D-17D7-47D3-A5B6-645569DFE60B}" srcOrd="3" destOrd="0" presId="urn:microsoft.com/office/officeart/2005/8/layout/hList1"/>
    <dgm:cxn modelId="{B86ACA81-B8AE-485E-9561-3CD3D68B5B82}" type="presParOf" srcId="{A67DB14B-0EBE-4BC2-87BC-AC9A15EF4078}" destId="{85B668A8-0375-4D87-868D-854EAE26D794}" srcOrd="4" destOrd="0" presId="urn:microsoft.com/office/officeart/2005/8/layout/hList1"/>
    <dgm:cxn modelId="{5F77F5A2-FBA6-487D-A216-8BE1728938C8}" type="presParOf" srcId="{85B668A8-0375-4D87-868D-854EAE26D794}" destId="{3B578A05-1DEF-4367-8BA2-7EA396B77A6C}" srcOrd="0" destOrd="0" presId="urn:microsoft.com/office/officeart/2005/8/layout/hList1"/>
    <dgm:cxn modelId="{833B49AD-3AEF-41F2-8680-3E2F864DD2D3}" type="presParOf" srcId="{85B668A8-0375-4D87-868D-854EAE26D794}" destId="{696EA838-D666-484A-9524-71E4986A39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063318D-6600-4708-A826-27E5E72C3A8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E9895E-9D35-43D8-816F-F49237F22CE9}">
      <dgm:prSet custT="1"/>
      <dgm:spPr/>
      <dgm:t>
        <a:bodyPr/>
        <a:lstStyle/>
        <a:p>
          <a:r>
            <a:rPr lang="en-US" sz="4400" b="0" i="0" baseline="0" dirty="0"/>
            <a:t>Children are the ultimate exploratory testers.</a:t>
          </a:r>
          <a:endParaRPr lang="en-GB" sz="4400" dirty="0"/>
        </a:p>
      </dgm:t>
    </dgm:pt>
    <dgm:pt modelId="{66B3F89C-94DA-45C3-8E38-338785D829E9}" type="parTrans" cxnId="{DC4A874B-67F3-4998-A9A4-84505ED06B5C}">
      <dgm:prSet/>
      <dgm:spPr/>
      <dgm:t>
        <a:bodyPr/>
        <a:lstStyle/>
        <a:p>
          <a:endParaRPr lang="en-GB"/>
        </a:p>
      </dgm:t>
    </dgm:pt>
    <dgm:pt modelId="{6AB506AB-5C8A-461D-8E23-28DC8015614D}" type="sibTrans" cxnId="{DC4A874B-67F3-4998-A9A4-84505ED06B5C}">
      <dgm:prSet/>
      <dgm:spPr/>
      <dgm:t>
        <a:bodyPr/>
        <a:lstStyle/>
        <a:p>
          <a:endParaRPr lang="en-GB"/>
        </a:p>
      </dgm:t>
    </dgm:pt>
    <dgm:pt modelId="{3B8DF2BC-D24D-4789-BC53-7DD809A2E1C3}">
      <dgm:prSet custT="1"/>
      <dgm:spPr/>
      <dgm:t>
        <a:bodyPr/>
        <a:lstStyle/>
        <a:p>
          <a:r>
            <a:rPr lang="en-US" sz="4400" b="0" i="0" baseline="0" dirty="0"/>
            <a:t>They don’t follow scripts </a:t>
          </a:r>
          <a:r>
            <a:rPr lang="en-GB" sz="4400" dirty="0"/>
            <a:t>- </a:t>
          </a:r>
          <a:r>
            <a:rPr lang="en-US" sz="4400" b="0" i="0" baseline="0" dirty="0"/>
            <a:t>they follow curiosity.</a:t>
          </a:r>
          <a:endParaRPr lang="en-GB" sz="4400" dirty="0"/>
        </a:p>
      </dgm:t>
    </dgm:pt>
    <dgm:pt modelId="{6318115D-33B2-46A7-9600-E6643FD36100}" type="parTrans" cxnId="{4FB1E4A4-B103-47BB-90B0-27BE78A10E1D}">
      <dgm:prSet/>
      <dgm:spPr/>
      <dgm:t>
        <a:bodyPr/>
        <a:lstStyle/>
        <a:p>
          <a:endParaRPr lang="en-GB"/>
        </a:p>
      </dgm:t>
    </dgm:pt>
    <dgm:pt modelId="{63B8AC82-3AA6-4F24-A326-59F7E3C8A50C}" type="sibTrans" cxnId="{4FB1E4A4-B103-47BB-90B0-27BE78A10E1D}">
      <dgm:prSet/>
      <dgm:spPr/>
      <dgm:t>
        <a:bodyPr/>
        <a:lstStyle/>
        <a:p>
          <a:endParaRPr lang="en-GB"/>
        </a:p>
      </dgm:t>
    </dgm:pt>
    <dgm:pt modelId="{4CC861D4-8C41-4834-9CAA-2B8083D92A67}" type="pres">
      <dgm:prSet presAssocID="{2063318D-6600-4708-A826-27E5E72C3A82}" presName="vert0" presStyleCnt="0">
        <dgm:presLayoutVars>
          <dgm:dir/>
          <dgm:animOne val="branch"/>
          <dgm:animLvl val="lvl"/>
        </dgm:presLayoutVars>
      </dgm:prSet>
      <dgm:spPr/>
    </dgm:pt>
    <dgm:pt modelId="{951FAB92-EDC7-436D-A81B-86B47C4E6BCD}" type="pres">
      <dgm:prSet presAssocID="{0FE9895E-9D35-43D8-816F-F49237F22CE9}" presName="thickLine" presStyleLbl="alignNode1" presStyleIdx="0" presStyleCnt="2"/>
      <dgm:spPr>
        <a:ln>
          <a:solidFill>
            <a:srgbClr val="00AAA5"/>
          </a:solidFill>
        </a:ln>
      </dgm:spPr>
    </dgm:pt>
    <dgm:pt modelId="{F0B127E6-A724-4AA4-AF69-6BA84C5E1AA4}" type="pres">
      <dgm:prSet presAssocID="{0FE9895E-9D35-43D8-816F-F49237F22CE9}" presName="horz1" presStyleCnt="0"/>
      <dgm:spPr/>
    </dgm:pt>
    <dgm:pt modelId="{80AF88FB-00CF-45D9-81EF-406EA98CE625}" type="pres">
      <dgm:prSet presAssocID="{0FE9895E-9D35-43D8-816F-F49237F22CE9}" presName="tx1" presStyleLbl="revTx" presStyleIdx="0" presStyleCnt="2"/>
      <dgm:spPr/>
    </dgm:pt>
    <dgm:pt modelId="{3CC99A10-D9AA-4C4E-9FE8-7A23785F5148}" type="pres">
      <dgm:prSet presAssocID="{0FE9895E-9D35-43D8-816F-F49237F22CE9}" presName="vert1" presStyleCnt="0"/>
      <dgm:spPr/>
    </dgm:pt>
    <dgm:pt modelId="{E7C68D24-972A-44FE-B5FC-CE833A6099AB}" type="pres">
      <dgm:prSet presAssocID="{3B8DF2BC-D24D-4789-BC53-7DD809A2E1C3}" presName="thickLine" presStyleLbl="alignNode1" presStyleIdx="1" presStyleCnt="2"/>
      <dgm:spPr>
        <a:ln>
          <a:solidFill>
            <a:srgbClr val="00AAA5"/>
          </a:solidFill>
        </a:ln>
      </dgm:spPr>
    </dgm:pt>
    <dgm:pt modelId="{ED3BE3ED-CF33-46C3-98F0-D8F81548699A}" type="pres">
      <dgm:prSet presAssocID="{3B8DF2BC-D24D-4789-BC53-7DD809A2E1C3}" presName="horz1" presStyleCnt="0"/>
      <dgm:spPr/>
    </dgm:pt>
    <dgm:pt modelId="{4F56DC80-B851-4FED-B8B3-FF235F4D7D08}" type="pres">
      <dgm:prSet presAssocID="{3B8DF2BC-D24D-4789-BC53-7DD809A2E1C3}" presName="tx1" presStyleLbl="revTx" presStyleIdx="1" presStyleCnt="2"/>
      <dgm:spPr/>
    </dgm:pt>
    <dgm:pt modelId="{20EB4244-5B21-44D2-A3F1-1FD4D59AD2AB}" type="pres">
      <dgm:prSet presAssocID="{3B8DF2BC-D24D-4789-BC53-7DD809A2E1C3}" presName="vert1" presStyleCnt="0"/>
      <dgm:spPr/>
    </dgm:pt>
  </dgm:ptLst>
  <dgm:cxnLst>
    <dgm:cxn modelId="{97E92F15-D714-4BF4-9E77-71FD3395E8B2}" type="presOf" srcId="{2063318D-6600-4708-A826-27E5E72C3A82}" destId="{4CC861D4-8C41-4834-9CAA-2B8083D92A67}" srcOrd="0" destOrd="0" presId="urn:microsoft.com/office/officeart/2008/layout/LinedList"/>
    <dgm:cxn modelId="{8D82EB1C-2AF2-4BF4-A839-E649446DCCB6}" type="presOf" srcId="{3B8DF2BC-D24D-4789-BC53-7DD809A2E1C3}" destId="{4F56DC80-B851-4FED-B8B3-FF235F4D7D08}" srcOrd="0" destOrd="0" presId="urn:microsoft.com/office/officeart/2008/layout/LinedList"/>
    <dgm:cxn modelId="{554A183A-CA5E-4B21-B6AF-4CCF380EFA78}" type="presOf" srcId="{0FE9895E-9D35-43D8-816F-F49237F22CE9}" destId="{80AF88FB-00CF-45D9-81EF-406EA98CE625}" srcOrd="0" destOrd="0" presId="urn:microsoft.com/office/officeart/2008/layout/LinedList"/>
    <dgm:cxn modelId="{DC4A874B-67F3-4998-A9A4-84505ED06B5C}" srcId="{2063318D-6600-4708-A826-27E5E72C3A82}" destId="{0FE9895E-9D35-43D8-816F-F49237F22CE9}" srcOrd="0" destOrd="0" parTransId="{66B3F89C-94DA-45C3-8E38-338785D829E9}" sibTransId="{6AB506AB-5C8A-461D-8E23-28DC8015614D}"/>
    <dgm:cxn modelId="{4FB1E4A4-B103-47BB-90B0-27BE78A10E1D}" srcId="{2063318D-6600-4708-A826-27E5E72C3A82}" destId="{3B8DF2BC-D24D-4789-BC53-7DD809A2E1C3}" srcOrd="1" destOrd="0" parTransId="{6318115D-33B2-46A7-9600-E6643FD36100}" sibTransId="{63B8AC82-3AA6-4F24-A326-59F7E3C8A50C}"/>
    <dgm:cxn modelId="{CF0AD234-4134-4B1D-8A60-9B021D10EE6A}" type="presParOf" srcId="{4CC861D4-8C41-4834-9CAA-2B8083D92A67}" destId="{951FAB92-EDC7-436D-A81B-86B47C4E6BCD}" srcOrd="0" destOrd="0" presId="urn:microsoft.com/office/officeart/2008/layout/LinedList"/>
    <dgm:cxn modelId="{1EF6EF18-4635-4006-B202-1583B9210002}" type="presParOf" srcId="{4CC861D4-8C41-4834-9CAA-2B8083D92A67}" destId="{F0B127E6-A724-4AA4-AF69-6BA84C5E1AA4}" srcOrd="1" destOrd="0" presId="urn:microsoft.com/office/officeart/2008/layout/LinedList"/>
    <dgm:cxn modelId="{823606B5-31B4-41A2-960E-6B66AEEE5120}" type="presParOf" srcId="{F0B127E6-A724-4AA4-AF69-6BA84C5E1AA4}" destId="{80AF88FB-00CF-45D9-81EF-406EA98CE625}" srcOrd="0" destOrd="0" presId="urn:microsoft.com/office/officeart/2008/layout/LinedList"/>
    <dgm:cxn modelId="{F30FDC74-71D2-4EEE-851C-516CB1CCE6A9}" type="presParOf" srcId="{F0B127E6-A724-4AA4-AF69-6BA84C5E1AA4}" destId="{3CC99A10-D9AA-4C4E-9FE8-7A23785F5148}" srcOrd="1" destOrd="0" presId="urn:microsoft.com/office/officeart/2008/layout/LinedList"/>
    <dgm:cxn modelId="{5EE9EF28-310E-43B2-9F8D-C9EF9D2275F4}" type="presParOf" srcId="{4CC861D4-8C41-4834-9CAA-2B8083D92A67}" destId="{E7C68D24-972A-44FE-B5FC-CE833A6099AB}" srcOrd="2" destOrd="0" presId="urn:microsoft.com/office/officeart/2008/layout/LinedList"/>
    <dgm:cxn modelId="{26251502-B9B5-4C81-BF50-CFE777CE9365}" type="presParOf" srcId="{4CC861D4-8C41-4834-9CAA-2B8083D92A67}" destId="{ED3BE3ED-CF33-46C3-98F0-D8F81548699A}" srcOrd="3" destOrd="0" presId="urn:microsoft.com/office/officeart/2008/layout/LinedList"/>
    <dgm:cxn modelId="{576DA449-623B-4972-AECA-0F029C6B79CD}" type="presParOf" srcId="{ED3BE3ED-CF33-46C3-98F0-D8F81548699A}" destId="{4F56DC80-B851-4FED-B8B3-FF235F4D7D08}" srcOrd="0" destOrd="0" presId="urn:microsoft.com/office/officeart/2008/layout/LinedList"/>
    <dgm:cxn modelId="{58BA1430-6595-424D-91B7-923F04265187}" type="presParOf" srcId="{ED3BE3ED-CF33-46C3-98F0-D8F81548699A}" destId="{20EB4244-5B21-44D2-A3F1-1FD4D59AD2A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6154E3C-C763-468C-A27F-03DF60AE9F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76BBB-7D37-45D8-BCFA-D2E240379FB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de-DE" dirty="0" err="1"/>
            <a:t>Embrace</a:t>
          </a:r>
          <a:r>
            <a:rPr lang="de-DE" dirty="0"/>
            <a:t> </a:t>
          </a:r>
          <a:r>
            <a:rPr lang="de-DE" dirty="0" err="1"/>
            <a:t>Exploratory</a:t>
          </a:r>
          <a:r>
            <a:rPr lang="de-DE" dirty="0"/>
            <a:t> </a:t>
          </a:r>
          <a:r>
            <a:rPr lang="de-DE" dirty="0" err="1"/>
            <a:t>Testing</a:t>
          </a:r>
          <a:endParaRPr lang="en-US" dirty="0"/>
        </a:p>
      </dgm:t>
    </dgm:pt>
    <dgm:pt modelId="{EF388BB8-89BB-4F64-B246-A904313AC5BB}" type="parTrans" cxnId="{C61EA89E-CE51-4487-A6DE-6EF37EB0F552}">
      <dgm:prSet/>
      <dgm:spPr/>
      <dgm:t>
        <a:bodyPr/>
        <a:lstStyle/>
        <a:p>
          <a:endParaRPr lang="en-US"/>
        </a:p>
      </dgm:t>
    </dgm:pt>
    <dgm:pt modelId="{5A45495F-65B0-4854-B814-3AE2DCF3F630}" type="sibTrans" cxnId="{C61EA89E-CE51-4487-A6DE-6EF37EB0F552}">
      <dgm:prSet/>
      <dgm:spPr/>
      <dgm:t>
        <a:bodyPr/>
        <a:lstStyle/>
        <a:p>
          <a:endParaRPr lang="en-US"/>
        </a:p>
      </dgm:t>
    </dgm:pt>
    <dgm:pt modelId="{0FF2434E-023E-4912-9DEA-157547DC0DAB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A905459E-01F0-4B0D-A40E-4F23BBBEB80A}" type="parTrans" cxnId="{7BCA0DF6-5EE0-4CC0-BA25-46EBBFE15640}">
      <dgm:prSet/>
      <dgm:spPr/>
      <dgm:t>
        <a:bodyPr/>
        <a:lstStyle/>
        <a:p>
          <a:endParaRPr lang="en-US"/>
        </a:p>
      </dgm:t>
    </dgm:pt>
    <dgm:pt modelId="{9A47A0CD-74CB-4899-94CF-207A549897A8}" type="sibTrans" cxnId="{7BCA0DF6-5EE0-4CC0-BA25-46EBBFE15640}">
      <dgm:prSet/>
      <dgm:spPr/>
      <dgm:t>
        <a:bodyPr/>
        <a:lstStyle/>
        <a:p>
          <a:endParaRPr lang="en-US"/>
        </a:p>
      </dgm:t>
    </dgm:pt>
    <dgm:pt modelId="{5A0F6D9C-E942-433E-8C26-37BC64A98BF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Fresh perspective</a:t>
          </a:r>
          <a:endParaRPr lang="en-US" dirty="0"/>
        </a:p>
      </dgm:t>
    </dgm:pt>
    <dgm:pt modelId="{89297281-6A5B-48A9-9617-92C05A4C9E3E}" type="parTrans" cxnId="{A841BF6B-6180-4ED4-8523-3BB9877B8EF6}">
      <dgm:prSet/>
      <dgm:spPr/>
      <dgm:t>
        <a:bodyPr/>
        <a:lstStyle/>
        <a:p>
          <a:endParaRPr lang="en-US"/>
        </a:p>
      </dgm:t>
    </dgm:pt>
    <dgm:pt modelId="{CBA6B7BE-521A-4994-8A7B-E3166F820BED}" type="sibTrans" cxnId="{A841BF6B-6180-4ED4-8523-3BB9877B8EF6}">
      <dgm:prSet/>
      <dgm:spPr/>
      <dgm:t>
        <a:bodyPr/>
        <a:lstStyle/>
        <a:p>
          <a:endParaRPr lang="en-US"/>
        </a:p>
      </dgm:t>
    </dgm:pt>
    <dgm:pt modelId="{F7045080-06A6-4F94-8A41-7E0310D68227}">
      <dgm:prSet phldrT="[Text]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FA4AB46E-651A-4769-8B5C-C767B5F4013A}" type="parTrans" cxnId="{5E8026CC-2DD3-431D-906A-019E9A47D8D3}">
      <dgm:prSet/>
      <dgm:spPr/>
      <dgm:t>
        <a:bodyPr/>
        <a:lstStyle/>
        <a:p>
          <a:endParaRPr lang="en-US"/>
        </a:p>
      </dgm:t>
    </dgm:pt>
    <dgm:pt modelId="{3FC4F86B-D093-4D4E-8BFA-9A4CF3D908D6}" type="sibTrans" cxnId="{5E8026CC-2DD3-431D-906A-019E9A47D8D3}">
      <dgm:prSet/>
      <dgm:spPr/>
      <dgm:t>
        <a:bodyPr/>
        <a:lstStyle/>
        <a:p>
          <a:endParaRPr lang="en-US"/>
        </a:p>
      </dgm:t>
    </dgm:pt>
    <dgm:pt modelId="{BC34875E-C261-42B6-83EC-F28991F21E1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None/>
          </a:pPr>
          <a:r>
            <a:rPr lang="de-DE" dirty="0" err="1"/>
            <a:t>Beyond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Script</a:t>
          </a:r>
          <a:endParaRPr lang="en-US" dirty="0"/>
        </a:p>
      </dgm:t>
    </dgm:pt>
    <dgm:pt modelId="{EB8C718D-3D2A-4017-BAB6-EE74D6C6F599}" type="parTrans" cxnId="{0C21400A-ADF7-4A60-9CC1-D274D56CCC4F}">
      <dgm:prSet/>
      <dgm:spPr/>
      <dgm:t>
        <a:bodyPr/>
        <a:lstStyle/>
        <a:p>
          <a:endParaRPr lang="en-US"/>
        </a:p>
      </dgm:t>
    </dgm:pt>
    <dgm:pt modelId="{0C77976F-9E9A-425A-BD39-49C6AB5AB8D9}" type="sibTrans" cxnId="{0C21400A-ADF7-4A60-9CC1-D274D56CCC4F}">
      <dgm:prSet/>
      <dgm:spPr/>
      <dgm:t>
        <a:bodyPr/>
        <a:lstStyle/>
        <a:p>
          <a:endParaRPr lang="en-US"/>
        </a:p>
      </dgm:t>
    </dgm:pt>
    <dgm:pt modelId="{08600A3E-2B43-4C25-8D84-A05F339D0565}">
      <dgm:prSet phldrT="[Text]"/>
      <dgm:spPr/>
      <dgm:t>
        <a:bodyPr/>
        <a:lstStyle/>
        <a:p>
          <a:pPr algn="ctr"/>
          <a:endParaRPr lang="en-US" dirty="0"/>
        </a:p>
      </dgm:t>
    </dgm:pt>
    <dgm:pt modelId="{0E832839-8FAB-4BA8-8274-18FB498A6888}" type="parTrans" cxnId="{11A4B1DA-5554-43D3-A4D8-1FDCDE7B4051}">
      <dgm:prSet/>
      <dgm:spPr/>
      <dgm:t>
        <a:bodyPr/>
        <a:lstStyle/>
        <a:p>
          <a:endParaRPr lang="en-US"/>
        </a:p>
      </dgm:t>
    </dgm:pt>
    <dgm:pt modelId="{775C5A65-CF8B-4AFE-8093-5A3E145343FA}" type="sibTrans" cxnId="{11A4B1DA-5554-43D3-A4D8-1FDCDE7B4051}">
      <dgm:prSet/>
      <dgm:spPr/>
      <dgm:t>
        <a:bodyPr/>
        <a:lstStyle/>
        <a:p>
          <a:endParaRPr lang="en-US"/>
        </a:p>
      </dgm:t>
    </dgm:pt>
    <dgm:pt modelId="{42C3CCF7-AC29-440A-ADC7-97A42024D935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US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I</a:t>
          </a:r>
          <a:r>
            <a:rPr lang="en-GB"/>
            <a:t>t can lead to unexpected discoveries</a:t>
          </a:r>
          <a:endParaRPr lang="en-GB" baseline="0" dirty="0">
            <a:solidFill>
              <a:schemeClr val="tx1"/>
            </a:solidFill>
          </a:endParaRPr>
        </a:p>
      </dgm:t>
    </dgm:pt>
    <dgm:pt modelId="{729D876C-064D-4F2F-AAA3-316E5EA71013}" type="parTrans" cxnId="{A8F8EACC-A819-4E70-A4F1-BE097DDCD30A}">
      <dgm:prSet/>
      <dgm:spPr/>
      <dgm:t>
        <a:bodyPr/>
        <a:lstStyle/>
        <a:p>
          <a:endParaRPr lang="en-US"/>
        </a:p>
      </dgm:t>
    </dgm:pt>
    <dgm:pt modelId="{AA06D6AF-5553-4533-9A48-6A947CA6CD3B}" type="sibTrans" cxnId="{A8F8EACC-A819-4E70-A4F1-BE097DDCD30A}">
      <dgm:prSet/>
      <dgm:spPr/>
      <dgm:t>
        <a:bodyPr/>
        <a:lstStyle/>
        <a:p>
          <a:endParaRPr lang="en-US"/>
        </a:p>
      </dgm:t>
    </dgm:pt>
    <dgm:pt modelId="{BCD9768C-E37C-4946-B8C0-27CA61FE9C40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6705FC16-48EE-4C8A-AAB1-C76ADA2B5C82}" type="parTrans" cxnId="{04A75CB1-3936-4B95-8A1B-5CF557B2299B}">
      <dgm:prSet/>
      <dgm:spPr/>
      <dgm:t>
        <a:bodyPr/>
        <a:lstStyle/>
        <a:p>
          <a:endParaRPr lang="en-US"/>
        </a:p>
      </dgm:t>
    </dgm:pt>
    <dgm:pt modelId="{31BC008A-CA21-42C7-9238-DC136B5FDE7B}" type="sibTrans" cxnId="{04A75CB1-3936-4B95-8A1B-5CF557B2299B}">
      <dgm:prSet/>
      <dgm:spPr/>
      <dgm:t>
        <a:bodyPr/>
        <a:lstStyle/>
        <a:p>
          <a:endParaRPr lang="en-US"/>
        </a:p>
      </dgm:t>
    </dgm:pt>
    <dgm:pt modelId="{C9FB533E-1EC6-4350-A27A-6B34F7C36E90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baseline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Children approach products without assumptions, revealing new use cases</a:t>
          </a:r>
          <a:endParaRPr lang="en-GB" baseline="0" dirty="0">
            <a:solidFill>
              <a:schemeClr val="tx1"/>
            </a:solidFill>
          </a:endParaRPr>
        </a:p>
      </dgm:t>
    </dgm:pt>
    <dgm:pt modelId="{CC591B5C-0B6E-44A2-9249-7B8D1B48114A}" type="parTrans" cxnId="{0F9B3BED-41D4-45BD-BAF1-9A1A9894313B}">
      <dgm:prSet/>
      <dgm:spPr/>
      <dgm:t>
        <a:bodyPr/>
        <a:lstStyle/>
        <a:p>
          <a:endParaRPr lang="en-US"/>
        </a:p>
      </dgm:t>
    </dgm:pt>
    <dgm:pt modelId="{0D5E9E4B-4722-4BC4-BF92-403A14E59A1E}" type="sibTrans" cxnId="{0F9B3BED-41D4-45BD-BAF1-9A1A9894313B}">
      <dgm:prSet/>
      <dgm:spPr/>
      <dgm:t>
        <a:bodyPr/>
        <a:lstStyle/>
        <a:p>
          <a:endParaRPr lang="en-US"/>
        </a:p>
      </dgm:t>
    </dgm:pt>
    <dgm:pt modelId="{9B96CB13-6C30-4003-ABE4-78FD06E58CA8}">
      <dgm:prSet phldrT="[Text]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267BF5FC-70E7-4B2C-885D-469268A246E0}" type="parTrans" cxnId="{4EF93503-FAFB-4CD8-ADF0-D70A4B7A1439}">
      <dgm:prSet/>
      <dgm:spPr/>
      <dgm:t>
        <a:bodyPr/>
        <a:lstStyle/>
        <a:p>
          <a:endParaRPr lang="en-US"/>
        </a:p>
      </dgm:t>
    </dgm:pt>
    <dgm:pt modelId="{3ED615BB-B9A7-4043-942A-360F0EC5571E}" type="sibTrans" cxnId="{4EF93503-FAFB-4CD8-ADF0-D70A4B7A1439}">
      <dgm:prSet/>
      <dgm:spPr/>
      <dgm:t>
        <a:bodyPr/>
        <a:lstStyle/>
        <a:p>
          <a:endParaRPr lang="en-US"/>
        </a:p>
      </dgm:t>
    </dgm:pt>
    <dgm:pt modelId="{B79FCF24-5822-4D2E-B833-B3B1C8E92005}">
      <dgm:prSet/>
      <dgm:spPr/>
      <dgm:t>
        <a:bodyPr/>
        <a:lstStyle/>
        <a:p>
          <a:pPr algn="ctr">
            <a:buNone/>
          </a:pPr>
          <a:r>
            <a:rPr lang="en-GB"/>
            <a:t>Try things no one would expect. Break the expected flow.</a:t>
          </a:r>
          <a:endParaRPr lang="hr-HR" dirty="0"/>
        </a:p>
      </dgm:t>
    </dgm:pt>
    <dgm:pt modelId="{E486A49E-E5D1-40EB-8DE9-DD5D89947702}" type="parTrans" cxnId="{94392B3A-D77C-4620-97FA-7A14A3AA5CBA}">
      <dgm:prSet/>
      <dgm:spPr/>
      <dgm:t>
        <a:bodyPr/>
        <a:lstStyle/>
        <a:p>
          <a:endParaRPr lang="en-US"/>
        </a:p>
      </dgm:t>
    </dgm:pt>
    <dgm:pt modelId="{ED07D98F-29F5-4577-BA1F-E5B79262A3E5}" type="sibTrans" cxnId="{94392B3A-D77C-4620-97FA-7A14A3AA5CBA}">
      <dgm:prSet/>
      <dgm:spPr/>
      <dgm:t>
        <a:bodyPr/>
        <a:lstStyle/>
        <a:p>
          <a:endParaRPr lang="en-US"/>
        </a:p>
      </dgm:t>
    </dgm:pt>
    <dgm:pt modelId="{138C56F1-BB93-4759-89C7-15B7F4E7B1F1}">
      <dgm:prSet phldrT="[Text]"/>
      <dgm:spPr/>
      <dgm:t>
        <a:bodyPr/>
        <a:lstStyle/>
        <a:p>
          <a:pPr algn="ctr">
            <a:buNone/>
          </a:pPr>
          <a:endParaRPr lang="en-US" dirty="0"/>
        </a:p>
      </dgm:t>
    </dgm:pt>
    <dgm:pt modelId="{A306D090-D6CC-4EED-94AD-CE79A3FC1FCF}" type="parTrans" cxnId="{4D429783-DBAB-4DFD-B6E1-46DBF2FB8A83}">
      <dgm:prSet/>
      <dgm:spPr/>
      <dgm:t>
        <a:bodyPr/>
        <a:lstStyle/>
        <a:p>
          <a:endParaRPr lang="en-US"/>
        </a:p>
      </dgm:t>
    </dgm:pt>
    <dgm:pt modelId="{71A2DC7F-4FF2-44C3-B43E-CAE5EA9B5FB8}" type="sibTrans" cxnId="{4D429783-DBAB-4DFD-B6E1-46DBF2FB8A83}">
      <dgm:prSet/>
      <dgm:spPr/>
      <dgm:t>
        <a:bodyPr/>
        <a:lstStyle/>
        <a:p>
          <a:endParaRPr lang="en-US"/>
        </a:p>
      </dgm:t>
    </dgm:pt>
    <dgm:pt modelId="{A67DB14B-0EBE-4BC2-87BC-AC9A15EF4078}" type="pres">
      <dgm:prSet presAssocID="{B6154E3C-C763-468C-A27F-03DF60AE9F5E}" presName="Name0" presStyleCnt="0">
        <dgm:presLayoutVars>
          <dgm:dir/>
          <dgm:animLvl val="lvl"/>
          <dgm:resizeHandles val="exact"/>
        </dgm:presLayoutVars>
      </dgm:prSet>
      <dgm:spPr/>
    </dgm:pt>
    <dgm:pt modelId="{699310F6-D5DD-49C0-B15C-3807E72F4817}" type="pres">
      <dgm:prSet presAssocID="{25E76BBB-7D37-45D8-BCFA-D2E240379FB9}" presName="composite" presStyleCnt="0"/>
      <dgm:spPr/>
    </dgm:pt>
    <dgm:pt modelId="{65765C93-504C-4BC1-BF9B-104AB284DF40}" type="pres">
      <dgm:prSet presAssocID="{25E76BBB-7D37-45D8-BCFA-D2E240379FB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1FAB3C9-9DF8-4E76-9472-F58CF954F6DB}" type="pres">
      <dgm:prSet presAssocID="{25E76BBB-7D37-45D8-BCFA-D2E240379FB9}" presName="desTx" presStyleLbl="alignAccFollowNode1" presStyleIdx="0" presStyleCnt="3">
        <dgm:presLayoutVars>
          <dgm:bulletEnabled val="1"/>
        </dgm:presLayoutVars>
      </dgm:prSet>
      <dgm:spPr/>
    </dgm:pt>
    <dgm:pt modelId="{5EBB47D6-8AF8-4759-8608-8894171A5EBD}" type="pres">
      <dgm:prSet presAssocID="{5A45495F-65B0-4854-B814-3AE2DCF3F630}" presName="space" presStyleCnt="0"/>
      <dgm:spPr/>
    </dgm:pt>
    <dgm:pt modelId="{3DCA0D90-993F-40F2-8821-DC4D77A5FD43}" type="pres">
      <dgm:prSet presAssocID="{5A0F6D9C-E942-433E-8C26-37BC64A98BF0}" presName="composite" presStyleCnt="0"/>
      <dgm:spPr/>
    </dgm:pt>
    <dgm:pt modelId="{D3305548-0187-4CAA-AAA1-8783F1680382}" type="pres">
      <dgm:prSet presAssocID="{5A0F6D9C-E942-433E-8C26-37BC64A98BF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FFACB72-6F09-483F-A20F-396ADD631793}" type="pres">
      <dgm:prSet presAssocID="{5A0F6D9C-E942-433E-8C26-37BC64A98BF0}" presName="desTx" presStyleLbl="alignAccFollowNode1" presStyleIdx="1" presStyleCnt="3">
        <dgm:presLayoutVars>
          <dgm:bulletEnabled val="1"/>
        </dgm:presLayoutVars>
      </dgm:prSet>
      <dgm:spPr/>
    </dgm:pt>
    <dgm:pt modelId="{03B4D04D-17D7-47D3-A5B6-645569DFE60B}" type="pres">
      <dgm:prSet presAssocID="{CBA6B7BE-521A-4994-8A7B-E3166F820BED}" presName="space" presStyleCnt="0"/>
      <dgm:spPr/>
    </dgm:pt>
    <dgm:pt modelId="{85B668A8-0375-4D87-868D-854EAE26D794}" type="pres">
      <dgm:prSet presAssocID="{BC34875E-C261-42B6-83EC-F28991F21E10}" presName="composite" presStyleCnt="0"/>
      <dgm:spPr/>
    </dgm:pt>
    <dgm:pt modelId="{3B578A05-1DEF-4367-8BA2-7EA396B77A6C}" type="pres">
      <dgm:prSet presAssocID="{BC34875E-C261-42B6-83EC-F28991F21E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6EA838-D666-484A-9524-71E4986A39A0}" type="pres">
      <dgm:prSet presAssocID="{BC34875E-C261-42B6-83EC-F28991F21E1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EF93503-FAFB-4CD8-ADF0-D70A4B7A1439}" srcId="{5A0F6D9C-E942-433E-8C26-37BC64A98BF0}" destId="{9B96CB13-6C30-4003-ABE4-78FD06E58CA8}" srcOrd="2" destOrd="0" parTransId="{267BF5FC-70E7-4B2C-885D-469268A246E0}" sibTransId="{3ED615BB-B9A7-4043-942A-360F0EC5571E}"/>
    <dgm:cxn modelId="{3E779E05-BE4A-4CFD-A1EC-7EC75E6B83C7}" type="presOf" srcId="{25E76BBB-7D37-45D8-BCFA-D2E240379FB9}" destId="{65765C93-504C-4BC1-BF9B-104AB284DF40}" srcOrd="0" destOrd="0" presId="urn:microsoft.com/office/officeart/2005/8/layout/hList1"/>
    <dgm:cxn modelId="{0C21400A-ADF7-4A60-9CC1-D274D56CCC4F}" srcId="{B6154E3C-C763-468C-A27F-03DF60AE9F5E}" destId="{BC34875E-C261-42B6-83EC-F28991F21E10}" srcOrd="2" destOrd="0" parTransId="{EB8C718D-3D2A-4017-BAB6-EE74D6C6F599}" sibTransId="{0C77976F-9E9A-425A-BD39-49C6AB5AB8D9}"/>
    <dgm:cxn modelId="{3155C51F-7FAA-4DDD-895B-8376F84FB45C}" type="presOf" srcId="{C9FB533E-1EC6-4350-A27A-6B34F7C36E90}" destId="{AFFACB72-6F09-483F-A20F-396ADD631793}" srcOrd="0" destOrd="1" presId="urn:microsoft.com/office/officeart/2005/8/layout/hList1"/>
    <dgm:cxn modelId="{7BC96821-FCDA-4367-BB8E-1B5A31D09356}" type="presOf" srcId="{5A0F6D9C-E942-433E-8C26-37BC64A98BF0}" destId="{D3305548-0187-4CAA-AAA1-8783F1680382}" srcOrd="0" destOrd="0" presId="urn:microsoft.com/office/officeart/2005/8/layout/hList1"/>
    <dgm:cxn modelId="{B0B0FE24-C748-4B96-AE2C-1A098C028BED}" type="presOf" srcId="{08600A3E-2B43-4C25-8D84-A05F339D0565}" destId="{696EA838-D666-484A-9524-71E4986A39A0}" srcOrd="0" destOrd="0" presId="urn:microsoft.com/office/officeart/2005/8/layout/hList1"/>
    <dgm:cxn modelId="{21A4AD31-499B-4298-9170-38ABABAB6170}" type="presOf" srcId="{B79FCF24-5822-4D2E-B833-B3B1C8E92005}" destId="{696EA838-D666-484A-9524-71E4986A39A0}" srcOrd="0" destOrd="1" presId="urn:microsoft.com/office/officeart/2005/8/layout/hList1"/>
    <dgm:cxn modelId="{94392B3A-D77C-4620-97FA-7A14A3AA5CBA}" srcId="{BC34875E-C261-42B6-83EC-F28991F21E10}" destId="{B79FCF24-5822-4D2E-B833-B3B1C8E92005}" srcOrd="1" destOrd="0" parTransId="{E486A49E-E5D1-40EB-8DE9-DD5D89947702}" sibTransId="{ED07D98F-29F5-4577-BA1F-E5B79262A3E5}"/>
    <dgm:cxn modelId="{11BFF23E-6EF1-4754-B94D-06CB08D21C6B}" type="presOf" srcId="{9B96CB13-6C30-4003-ABE4-78FD06E58CA8}" destId="{AFFACB72-6F09-483F-A20F-396ADD631793}" srcOrd="0" destOrd="2" presId="urn:microsoft.com/office/officeart/2005/8/layout/hList1"/>
    <dgm:cxn modelId="{DBC18D42-0A0E-4B08-8449-6D1528AC8C85}" type="presOf" srcId="{138C56F1-BB93-4759-89C7-15B7F4E7B1F1}" destId="{696EA838-D666-484A-9524-71E4986A39A0}" srcOrd="0" destOrd="2" presId="urn:microsoft.com/office/officeart/2005/8/layout/hList1"/>
    <dgm:cxn modelId="{A841BF6B-6180-4ED4-8523-3BB9877B8EF6}" srcId="{B6154E3C-C763-468C-A27F-03DF60AE9F5E}" destId="{5A0F6D9C-E942-433E-8C26-37BC64A98BF0}" srcOrd="1" destOrd="0" parTransId="{89297281-6A5B-48A9-9617-92C05A4C9E3E}" sibTransId="{CBA6B7BE-521A-4994-8A7B-E3166F820BED}"/>
    <dgm:cxn modelId="{A225E653-D001-450F-9E75-092D892F59A2}" type="presOf" srcId="{42C3CCF7-AC29-440A-ADC7-97A42024D935}" destId="{41FAB3C9-9DF8-4E76-9472-F58CF954F6DB}" srcOrd="0" destOrd="1" presId="urn:microsoft.com/office/officeart/2005/8/layout/hList1"/>
    <dgm:cxn modelId="{E9569D76-E59F-412A-ACA0-2F4DF60467A0}" type="presOf" srcId="{F7045080-06A6-4F94-8A41-7E0310D68227}" destId="{AFFACB72-6F09-483F-A20F-396ADD631793}" srcOrd="0" destOrd="0" presId="urn:microsoft.com/office/officeart/2005/8/layout/hList1"/>
    <dgm:cxn modelId="{AA990B7E-94F3-4057-8589-59D64E83D76D}" type="presOf" srcId="{B6154E3C-C763-468C-A27F-03DF60AE9F5E}" destId="{A67DB14B-0EBE-4BC2-87BC-AC9A15EF4078}" srcOrd="0" destOrd="0" presId="urn:microsoft.com/office/officeart/2005/8/layout/hList1"/>
    <dgm:cxn modelId="{4D429783-DBAB-4DFD-B6E1-46DBF2FB8A83}" srcId="{BC34875E-C261-42B6-83EC-F28991F21E10}" destId="{138C56F1-BB93-4759-89C7-15B7F4E7B1F1}" srcOrd="2" destOrd="0" parTransId="{A306D090-D6CC-4EED-94AD-CE79A3FC1FCF}" sibTransId="{71A2DC7F-4FF2-44C3-B43E-CAE5EA9B5FB8}"/>
    <dgm:cxn modelId="{C61EA89E-CE51-4487-A6DE-6EF37EB0F552}" srcId="{B6154E3C-C763-468C-A27F-03DF60AE9F5E}" destId="{25E76BBB-7D37-45D8-BCFA-D2E240379FB9}" srcOrd="0" destOrd="0" parTransId="{EF388BB8-89BB-4F64-B246-A904313AC5BB}" sibTransId="{5A45495F-65B0-4854-B814-3AE2DCF3F630}"/>
    <dgm:cxn modelId="{04A75CB1-3936-4B95-8A1B-5CF557B2299B}" srcId="{25E76BBB-7D37-45D8-BCFA-D2E240379FB9}" destId="{BCD9768C-E37C-4946-B8C0-27CA61FE9C40}" srcOrd="2" destOrd="0" parTransId="{6705FC16-48EE-4C8A-AAB1-C76ADA2B5C82}" sibTransId="{31BC008A-CA21-42C7-9238-DC136B5FDE7B}"/>
    <dgm:cxn modelId="{4F3DA2BD-D0B0-42D6-9A45-09EAE3660F67}" type="presOf" srcId="{BCD9768C-E37C-4946-B8C0-27CA61FE9C40}" destId="{41FAB3C9-9DF8-4E76-9472-F58CF954F6DB}" srcOrd="0" destOrd="2" presId="urn:microsoft.com/office/officeart/2005/8/layout/hList1"/>
    <dgm:cxn modelId="{CE50C2CA-2BB5-4562-BCEE-EAD2327548DA}" type="presOf" srcId="{0FF2434E-023E-4912-9DEA-157547DC0DAB}" destId="{41FAB3C9-9DF8-4E76-9472-F58CF954F6DB}" srcOrd="0" destOrd="0" presId="urn:microsoft.com/office/officeart/2005/8/layout/hList1"/>
    <dgm:cxn modelId="{5E8026CC-2DD3-431D-906A-019E9A47D8D3}" srcId="{5A0F6D9C-E942-433E-8C26-37BC64A98BF0}" destId="{F7045080-06A6-4F94-8A41-7E0310D68227}" srcOrd="0" destOrd="0" parTransId="{FA4AB46E-651A-4769-8B5C-C767B5F4013A}" sibTransId="{3FC4F86B-D093-4D4E-8BFA-9A4CF3D908D6}"/>
    <dgm:cxn modelId="{A8F8EACC-A819-4E70-A4F1-BE097DDCD30A}" srcId="{25E76BBB-7D37-45D8-BCFA-D2E240379FB9}" destId="{42C3CCF7-AC29-440A-ADC7-97A42024D935}" srcOrd="1" destOrd="0" parTransId="{729D876C-064D-4F2F-AAA3-316E5EA71013}" sibTransId="{AA06D6AF-5553-4533-9A48-6A947CA6CD3B}"/>
    <dgm:cxn modelId="{11A4B1DA-5554-43D3-A4D8-1FDCDE7B4051}" srcId="{BC34875E-C261-42B6-83EC-F28991F21E10}" destId="{08600A3E-2B43-4C25-8D84-A05F339D0565}" srcOrd="0" destOrd="0" parTransId="{0E832839-8FAB-4BA8-8274-18FB498A6888}" sibTransId="{775C5A65-CF8B-4AFE-8093-5A3E145343FA}"/>
    <dgm:cxn modelId="{14C542DB-D213-49DA-9AF6-C734C98E88DC}" type="presOf" srcId="{BC34875E-C261-42B6-83EC-F28991F21E10}" destId="{3B578A05-1DEF-4367-8BA2-7EA396B77A6C}" srcOrd="0" destOrd="0" presId="urn:microsoft.com/office/officeart/2005/8/layout/hList1"/>
    <dgm:cxn modelId="{0F9B3BED-41D4-45BD-BAF1-9A1A9894313B}" srcId="{5A0F6D9C-E942-433E-8C26-37BC64A98BF0}" destId="{C9FB533E-1EC6-4350-A27A-6B34F7C36E90}" srcOrd="1" destOrd="0" parTransId="{CC591B5C-0B6E-44A2-9249-7B8D1B48114A}" sibTransId="{0D5E9E4B-4722-4BC4-BF92-403A14E59A1E}"/>
    <dgm:cxn modelId="{7BCA0DF6-5EE0-4CC0-BA25-46EBBFE15640}" srcId="{25E76BBB-7D37-45D8-BCFA-D2E240379FB9}" destId="{0FF2434E-023E-4912-9DEA-157547DC0DAB}" srcOrd="0" destOrd="0" parTransId="{A905459E-01F0-4B0D-A40E-4F23BBBEB80A}" sibTransId="{9A47A0CD-74CB-4899-94CF-207A549897A8}"/>
    <dgm:cxn modelId="{B549717B-54E3-4F0A-96EC-CDF986335527}" type="presParOf" srcId="{A67DB14B-0EBE-4BC2-87BC-AC9A15EF4078}" destId="{699310F6-D5DD-49C0-B15C-3807E72F4817}" srcOrd="0" destOrd="0" presId="urn:microsoft.com/office/officeart/2005/8/layout/hList1"/>
    <dgm:cxn modelId="{5298AF77-2131-4343-B03C-D06195D32AA2}" type="presParOf" srcId="{699310F6-D5DD-49C0-B15C-3807E72F4817}" destId="{65765C93-504C-4BC1-BF9B-104AB284DF40}" srcOrd="0" destOrd="0" presId="urn:microsoft.com/office/officeart/2005/8/layout/hList1"/>
    <dgm:cxn modelId="{CCDCDF56-B289-4991-92D7-B22B09FB4964}" type="presParOf" srcId="{699310F6-D5DD-49C0-B15C-3807E72F4817}" destId="{41FAB3C9-9DF8-4E76-9472-F58CF954F6DB}" srcOrd="1" destOrd="0" presId="urn:microsoft.com/office/officeart/2005/8/layout/hList1"/>
    <dgm:cxn modelId="{499E5329-BCAF-49CB-A13E-BEE068702D70}" type="presParOf" srcId="{A67DB14B-0EBE-4BC2-87BC-AC9A15EF4078}" destId="{5EBB47D6-8AF8-4759-8608-8894171A5EBD}" srcOrd="1" destOrd="0" presId="urn:microsoft.com/office/officeart/2005/8/layout/hList1"/>
    <dgm:cxn modelId="{6AF931D0-BE04-4DCE-BEE5-91893E5F9940}" type="presParOf" srcId="{A67DB14B-0EBE-4BC2-87BC-AC9A15EF4078}" destId="{3DCA0D90-993F-40F2-8821-DC4D77A5FD43}" srcOrd="2" destOrd="0" presId="urn:microsoft.com/office/officeart/2005/8/layout/hList1"/>
    <dgm:cxn modelId="{9FEAEC73-E49C-4357-9A74-A2BDFA2469EA}" type="presParOf" srcId="{3DCA0D90-993F-40F2-8821-DC4D77A5FD43}" destId="{D3305548-0187-4CAA-AAA1-8783F1680382}" srcOrd="0" destOrd="0" presId="urn:microsoft.com/office/officeart/2005/8/layout/hList1"/>
    <dgm:cxn modelId="{DFEBAA66-8A77-48B8-957B-5B46A917485D}" type="presParOf" srcId="{3DCA0D90-993F-40F2-8821-DC4D77A5FD43}" destId="{AFFACB72-6F09-483F-A20F-396ADD631793}" srcOrd="1" destOrd="0" presId="urn:microsoft.com/office/officeart/2005/8/layout/hList1"/>
    <dgm:cxn modelId="{232C2B27-4EE6-4BCB-A817-36A27F527849}" type="presParOf" srcId="{A67DB14B-0EBE-4BC2-87BC-AC9A15EF4078}" destId="{03B4D04D-17D7-47D3-A5B6-645569DFE60B}" srcOrd="3" destOrd="0" presId="urn:microsoft.com/office/officeart/2005/8/layout/hList1"/>
    <dgm:cxn modelId="{B86ACA81-B8AE-485E-9561-3CD3D68B5B82}" type="presParOf" srcId="{A67DB14B-0EBE-4BC2-87BC-AC9A15EF4078}" destId="{85B668A8-0375-4D87-868D-854EAE26D794}" srcOrd="4" destOrd="0" presId="urn:microsoft.com/office/officeart/2005/8/layout/hList1"/>
    <dgm:cxn modelId="{5F77F5A2-FBA6-487D-A216-8BE1728938C8}" type="presParOf" srcId="{85B668A8-0375-4D87-868D-854EAE26D794}" destId="{3B578A05-1DEF-4367-8BA2-7EA396B77A6C}" srcOrd="0" destOrd="0" presId="urn:microsoft.com/office/officeart/2005/8/layout/hList1"/>
    <dgm:cxn modelId="{833B49AD-3AEF-41F2-8680-3E2F864DD2D3}" type="presParOf" srcId="{85B668A8-0375-4D87-868D-854EAE26D794}" destId="{696EA838-D666-484A-9524-71E4986A39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35EABD8-36DD-4148-8486-5030DEF8A169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1367C6-A86D-4180-9640-4FA2779C7A71}">
      <dgm:prSet custT="1"/>
      <dgm:spPr/>
      <dgm:t>
        <a:bodyPr/>
        <a:lstStyle/>
        <a:p>
          <a:r>
            <a:rPr lang="en-GB" sz="3200" dirty="0"/>
            <a:t>Creativity</a:t>
          </a:r>
          <a:endParaRPr lang="en-US" sz="3200" dirty="0"/>
        </a:p>
      </dgm:t>
    </dgm:pt>
    <dgm:pt modelId="{457241FF-4FA9-4C42-8989-55DB54FA5151}" type="parTrans" cxnId="{BE9C31C2-FE24-4682-AF8F-FDE299408E56}">
      <dgm:prSet/>
      <dgm:spPr/>
      <dgm:t>
        <a:bodyPr/>
        <a:lstStyle/>
        <a:p>
          <a:endParaRPr lang="en-US"/>
        </a:p>
      </dgm:t>
    </dgm:pt>
    <dgm:pt modelId="{43F8724C-0066-4D20-9051-CE38B5B6AF4E}" type="sibTrans" cxnId="{BE9C31C2-FE24-4682-AF8F-FDE299408E56}">
      <dgm:prSet/>
      <dgm:spPr/>
      <dgm:t>
        <a:bodyPr/>
        <a:lstStyle/>
        <a:p>
          <a:endParaRPr lang="en-US"/>
        </a:p>
      </dgm:t>
    </dgm:pt>
    <dgm:pt modelId="{008DFFAD-B5F4-44DD-A3E7-7B37EC925DB4}">
      <dgm:prSet phldrT="[Text]" phldr="0" custT="1"/>
      <dgm:spPr/>
      <dgm:t>
        <a:bodyPr/>
        <a:lstStyle/>
        <a:p>
          <a:r>
            <a:rPr lang="hr-HR" sz="3200" dirty="0"/>
            <a:t>Multitasking</a:t>
          </a:r>
          <a:endParaRPr lang="en-US" sz="3200" dirty="0"/>
        </a:p>
      </dgm:t>
    </dgm:pt>
    <dgm:pt modelId="{5F6C8C3A-C739-4B91-8FEF-2809FE4BD947}" type="parTrans" cxnId="{73CE8F77-D3B8-466B-B950-C6AB9383E942}">
      <dgm:prSet/>
      <dgm:spPr/>
      <dgm:t>
        <a:bodyPr/>
        <a:lstStyle/>
        <a:p>
          <a:endParaRPr lang="en-US"/>
        </a:p>
      </dgm:t>
    </dgm:pt>
    <dgm:pt modelId="{87E71FA4-CC71-48C0-8CD1-9F9AB5F89741}" type="sibTrans" cxnId="{73CE8F77-D3B8-466B-B950-C6AB9383E942}">
      <dgm:prSet/>
      <dgm:spPr/>
      <dgm:t>
        <a:bodyPr/>
        <a:lstStyle/>
        <a:p>
          <a:endParaRPr lang="en-US"/>
        </a:p>
      </dgm:t>
    </dgm:pt>
    <dgm:pt modelId="{3BB71ABF-5086-417D-9B2A-E103B708FE3C}">
      <dgm:prSet phldrT="[Text]" phldr="0" custT="1"/>
      <dgm:spPr/>
      <dgm:t>
        <a:bodyPr/>
        <a:lstStyle/>
        <a:p>
          <a:r>
            <a:rPr lang="hr-HR" sz="2800" dirty="0"/>
            <a:t>Communication</a:t>
          </a:r>
          <a:endParaRPr lang="en-US" sz="2800" dirty="0"/>
        </a:p>
      </dgm:t>
    </dgm:pt>
    <dgm:pt modelId="{F2A8978D-CCB8-41FE-AC93-21A110F1D6C0}" type="parTrans" cxnId="{67997379-4D14-493E-A567-F85C1FA0BD9C}">
      <dgm:prSet/>
      <dgm:spPr/>
      <dgm:t>
        <a:bodyPr/>
        <a:lstStyle/>
        <a:p>
          <a:endParaRPr lang="en-US"/>
        </a:p>
      </dgm:t>
    </dgm:pt>
    <dgm:pt modelId="{B6ABAAC5-D705-489E-9E3F-7C0A69022878}" type="sibTrans" cxnId="{67997379-4D14-493E-A567-F85C1FA0BD9C}">
      <dgm:prSet/>
      <dgm:spPr/>
      <dgm:t>
        <a:bodyPr/>
        <a:lstStyle/>
        <a:p>
          <a:endParaRPr lang="en-US"/>
        </a:p>
      </dgm:t>
    </dgm:pt>
    <dgm:pt modelId="{78D96287-4C83-4621-BCB6-0DD62B3CEA2D}">
      <dgm:prSet phldrT="[Text]" phldr="0" custT="1"/>
      <dgm:spPr/>
      <dgm:t>
        <a:bodyPr/>
        <a:lstStyle/>
        <a:p>
          <a:r>
            <a:rPr lang="hr-HR" sz="3200" dirty="0"/>
            <a:t>Clarity</a:t>
          </a:r>
          <a:endParaRPr lang="en-US" sz="3200" dirty="0"/>
        </a:p>
      </dgm:t>
    </dgm:pt>
    <dgm:pt modelId="{D322B6C5-452E-44C8-A55B-AC08342E2C3A}" type="parTrans" cxnId="{B1EE4347-9422-4919-A27D-C4C326057E24}">
      <dgm:prSet/>
      <dgm:spPr/>
      <dgm:t>
        <a:bodyPr/>
        <a:lstStyle/>
        <a:p>
          <a:endParaRPr lang="en-US"/>
        </a:p>
      </dgm:t>
    </dgm:pt>
    <dgm:pt modelId="{8488CDF9-C8B0-49CB-8277-64590710E26F}" type="sibTrans" cxnId="{B1EE4347-9422-4919-A27D-C4C326057E24}">
      <dgm:prSet/>
      <dgm:spPr/>
      <dgm:t>
        <a:bodyPr/>
        <a:lstStyle/>
        <a:p>
          <a:endParaRPr lang="en-US"/>
        </a:p>
      </dgm:t>
    </dgm:pt>
    <dgm:pt modelId="{B85ED056-BC61-4631-832D-FBAA6099690B}">
      <dgm:prSet phldrT="[Text]" phldr="0" custT="1"/>
      <dgm:spPr/>
      <dgm:t>
        <a:bodyPr/>
        <a:lstStyle/>
        <a:p>
          <a:r>
            <a:rPr lang="de-DE" sz="3200" dirty="0"/>
            <a:t>P</a:t>
          </a:r>
          <a:r>
            <a:rPr lang="en-GB" sz="3200" dirty="0" err="1"/>
            <a:t>rioritization</a:t>
          </a:r>
          <a:endParaRPr lang="en-US" sz="3200" dirty="0"/>
        </a:p>
      </dgm:t>
    </dgm:pt>
    <dgm:pt modelId="{7142B8D9-6434-4DC8-A06D-73530CE49BCF}" type="parTrans" cxnId="{7015A673-2A54-4BE9-94FD-1CD79EAFFB73}">
      <dgm:prSet/>
      <dgm:spPr/>
      <dgm:t>
        <a:bodyPr/>
        <a:lstStyle/>
        <a:p>
          <a:endParaRPr lang="en-US"/>
        </a:p>
      </dgm:t>
    </dgm:pt>
    <dgm:pt modelId="{7F93ED9A-56CB-445F-90B4-BBD2688F7D16}" type="sibTrans" cxnId="{7015A673-2A54-4BE9-94FD-1CD79EAFFB73}">
      <dgm:prSet/>
      <dgm:spPr/>
      <dgm:t>
        <a:bodyPr/>
        <a:lstStyle/>
        <a:p>
          <a:endParaRPr lang="en-US"/>
        </a:p>
      </dgm:t>
    </dgm:pt>
    <dgm:pt modelId="{A6EE82B1-6759-40C0-8FCD-904D2482611D}" type="pres">
      <dgm:prSet presAssocID="{A35EABD8-36DD-4148-8486-5030DEF8A169}" presName="Name0" presStyleCnt="0">
        <dgm:presLayoutVars>
          <dgm:chMax val="7"/>
          <dgm:dir/>
          <dgm:resizeHandles val="exact"/>
        </dgm:presLayoutVars>
      </dgm:prSet>
      <dgm:spPr/>
    </dgm:pt>
    <dgm:pt modelId="{A12A6521-FF6B-4E37-9AD1-C8F2667310C0}" type="pres">
      <dgm:prSet presAssocID="{A35EABD8-36DD-4148-8486-5030DEF8A169}" presName="ellipse1" presStyleLbl="vennNode1" presStyleIdx="0" presStyleCnt="5" custLinFactNeighborX="-2200" custLinFactNeighborY="-7789">
        <dgm:presLayoutVars>
          <dgm:bulletEnabled val="1"/>
        </dgm:presLayoutVars>
      </dgm:prSet>
      <dgm:spPr/>
    </dgm:pt>
    <dgm:pt modelId="{D6C73AF4-F146-4A1D-B005-348501AFCB0F}" type="pres">
      <dgm:prSet presAssocID="{A35EABD8-36DD-4148-8486-5030DEF8A169}" presName="ellipse2" presStyleLbl="vennNode1" presStyleIdx="1" presStyleCnt="5" custLinFactNeighborX="15067" custLinFactNeighborY="-7288">
        <dgm:presLayoutVars>
          <dgm:bulletEnabled val="1"/>
        </dgm:presLayoutVars>
      </dgm:prSet>
      <dgm:spPr/>
    </dgm:pt>
    <dgm:pt modelId="{B2609FF0-D37C-48C8-87F1-EDA2A2E546CD}" type="pres">
      <dgm:prSet presAssocID="{A35EABD8-36DD-4148-8486-5030DEF8A169}" presName="ellipse3" presStyleLbl="vennNode1" presStyleIdx="2" presStyleCnt="5" custLinFactNeighborX="-18961" custLinFactNeighborY="-23254">
        <dgm:presLayoutVars>
          <dgm:bulletEnabled val="1"/>
        </dgm:presLayoutVars>
      </dgm:prSet>
      <dgm:spPr/>
    </dgm:pt>
    <dgm:pt modelId="{6A55B8BF-CE4E-4DD0-8032-BEFAADC8E660}" type="pres">
      <dgm:prSet presAssocID="{A35EABD8-36DD-4148-8486-5030DEF8A169}" presName="ellipse4" presStyleLbl="vennNode1" presStyleIdx="3" presStyleCnt="5" custLinFactNeighborX="-695" custLinFactNeighborY="-14729">
        <dgm:presLayoutVars>
          <dgm:bulletEnabled val="1"/>
        </dgm:presLayoutVars>
      </dgm:prSet>
      <dgm:spPr/>
    </dgm:pt>
    <dgm:pt modelId="{BC572AA7-CBF4-4660-953C-056E56428910}" type="pres">
      <dgm:prSet presAssocID="{A35EABD8-36DD-4148-8486-5030DEF8A169}" presName="ellipse5" presStyleLbl="vennNode1" presStyleIdx="4" presStyleCnt="5" custLinFactNeighborX="-38684" custLinFactNeighborY="-31122">
        <dgm:presLayoutVars>
          <dgm:bulletEnabled val="1"/>
        </dgm:presLayoutVars>
      </dgm:prSet>
      <dgm:spPr/>
    </dgm:pt>
  </dgm:ptLst>
  <dgm:cxnLst>
    <dgm:cxn modelId="{3EE4CD2A-AE92-413A-B46C-DA426F8A60C0}" type="presOf" srcId="{78D96287-4C83-4621-BCB6-0DD62B3CEA2D}" destId="{B2609FF0-D37C-48C8-87F1-EDA2A2E546CD}" srcOrd="0" destOrd="0" presId="urn:microsoft.com/office/officeart/2005/8/layout/rings+Icon"/>
    <dgm:cxn modelId="{B1EE4347-9422-4919-A27D-C4C326057E24}" srcId="{A35EABD8-36DD-4148-8486-5030DEF8A169}" destId="{78D96287-4C83-4621-BCB6-0DD62B3CEA2D}" srcOrd="2" destOrd="0" parTransId="{D322B6C5-452E-44C8-A55B-AC08342E2C3A}" sibTransId="{8488CDF9-C8B0-49CB-8277-64590710E26F}"/>
    <dgm:cxn modelId="{D6FDF052-107C-43BA-A572-946EAB8CD87A}" type="presOf" srcId="{A35EABD8-36DD-4148-8486-5030DEF8A169}" destId="{A6EE82B1-6759-40C0-8FCD-904D2482611D}" srcOrd="0" destOrd="0" presId="urn:microsoft.com/office/officeart/2005/8/layout/rings+Icon"/>
    <dgm:cxn modelId="{7015A673-2A54-4BE9-94FD-1CD79EAFFB73}" srcId="{A35EABD8-36DD-4148-8486-5030DEF8A169}" destId="{B85ED056-BC61-4631-832D-FBAA6099690B}" srcOrd="3" destOrd="0" parTransId="{7142B8D9-6434-4DC8-A06D-73530CE49BCF}" sibTransId="{7F93ED9A-56CB-445F-90B4-BBD2688F7D16}"/>
    <dgm:cxn modelId="{73CE8F77-D3B8-466B-B950-C6AB9383E942}" srcId="{A35EABD8-36DD-4148-8486-5030DEF8A169}" destId="{008DFFAD-B5F4-44DD-A3E7-7B37EC925DB4}" srcOrd="4" destOrd="0" parTransId="{5F6C8C3A-C739-4B91-8FEF-2809FE4BD947}" sibTransId="{87E71FA4-CC71-48C0-8CD1-9F9AB5F89741}"/>
    <dgm:cxn modelId="{67997379-4D14-493E-A567-F85C1FA0BD9C}" srcId="{A35EABD8-36DD-4148-8486-5030DEF8A169}" destId="{3BB71ABF-5086-417D-9B2A-E103B708FE3C}" srcOrd="1" destOrd="0" parTransId="{F2A8978D-CCB8-41FE-AC93-21A110F1D6C0}" sibTransId="{B6ABAAC5-D705-489E-9E3F-7C0A69022878}"/>
    <dgm:cxn modelId="{4B46A7A0-9264-4519-BE1C-C813A7768195}" type="presOf" srcId="{008DFFAD-B5F4-44DD-A3E7-7B37EC925DB4}" destId="{BC572AA7-CBF4-4660-953C-056E56428910}" srcOrd="0" destOrd="0" presId="urn:microsoft.com/office/officeart/2005/8/layout/rings+Icon"/>
    <dgm:cxn modelId="{BE9C31C2-FE24-4682-AF8F-FDE299408E56}" srcId="{A35EABD8-36DD-4148-8486-5030DEF8A169}" destId="{161367C6-A86D-4180-9640-4FA2779C7A71}" srcOrd="0" destOrd="0" parTransId="{457241FF-4FA9-4C42-8989-55DB54FA5151}" sibTransId="{43F8724C-0066-4D20-9051-CE38B5B6AF4E}"/>
    <dgm:cxn modelId="{9FE7ABCE-0631-4DD1-BD92-6C99F5867A62}" type="presOf" srcId="{3BB71ABF-5086-417D-9B2A-E103B708FE3C}" destId="{D6C73AF4-F146-4A1D-B005-348501AFCB0F}" srcOrd="0" destOrd="0" presId="urn:microsoft.com/office/officeart/2005/8/layout/rings+Icon"/>
    <dgm:cxn modelId="{CD3795D4-7ABD-4FEA-BC14-42EFB630B5DB}" type="presOf" srcId="{161367C6-A86D-4180-9640-4FA2779C7A71}" destId="{A12A6521-FF6B-4E37-9AD1-C8F2667310C0}" srcOrd="0" destOrd="0" presId="urn:microsoft.com/office/officeart/2005/8/layout/rings+Icon"/>
    <dgm:cxn modelId="{2B128BEE-988F-42DE-9876-A5978F04C751}" type="presOf" srcId="{B85ED056-BC61-4631-832D-FBAA6099690B}" destId="{6A55B8BF-CE4E-4DD0-8032-BEFAADC8E660}" srcOrd="0" destOrd="0" presId="urn:microsoft.com/office/officeart/2005/8/layout/rings+Icon"/>
    <dgm:cxn modelId="{6EE0633E-BDAC-43A9-B84E-87487FF127E0}" type="presParOf" srcId="{A6EE82B1-6759-40C0-8FCD-904D2482611D}" destId="{A12A6521-FF6B-4E37-9AD1-C8F2667310C0}" srcOrd="0" destOrd="0" presId="urn:microsoft.com/office/officeart/2005/8/layout/rings+Icon"/>
    <dgm:cxn modelId="{E56A6E54-75A6-47AC-895B-188163D5D0A3}" type="presParOf" srcId="{A6EE82B1-6759-40C0-8FCD-904D2482611D}" destId="{D6C73AF4-F146-4A1D-B005-348501AFCB0F}" srcOrd="1" destOrd="0" presId="urn:microsoft.com/office/officeart/2005/8/layout/rings+Icon"/>
    <dgm:cxn modelId="{C11A9BAE-FBA4-4593-AE5D-6251EC8618D3}" type="presParOf" srcId="{A6EE82B1-6759-40C0-8FCD-904D2482611D}" destId="{B2609FF0-D37C-48C8-87F1-EDA2A2E546CD}" srcOrd="2" destOrd="0" presId="urn:microsoft.com/office/officeart/2005/8/layout/rings+Icon"/>
    <dgm:cxn modelId="{B2DED246-F634-46DB-B77C-DDC4299B3E14}" type="presParOf" srcId="{A6EE82B1-6759-40C0-8FCD-904D2482611D}" destId="{6A55B8BF-CE4E-4DD0-8032-BEFAADC8E660}" srcOrd="3" destOrd="0" presId="urn:microsoft.com/office/officeart/2005/8/layout/rings+Icon"/>
    <dgm:cxn modelId="{F8FB1F5E-7A04-4572-9924-38EA47908357}" type="presParOf" srcId="{A6EE82B1-6759-40C0-8FCD-904D2482611D}" destId="{BC572AA7-CBF4-4660-953C-056E5642891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E823F8-3F81-4CD3-B85B-694A6E4A98F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7048A81D-2C5B-4EC5-B89D-C14AF40585F5}">
      <dgm:prSet/>
      <dgm:spPr/>
      <dgm:t>
        <a:bodyPr/>
        <a:lstStyle/>
        <a:p>
          <a:r>
            <a:rPr lang="de-DE" dirty="0" err="1"/>
            <a:t>Testing</a:t>
          </a:r>
          <a:endParaRPr lang="en-GB" dirty="0"/>
        </a:p>
      </dgm:t>
    </dgm:pt>
    <dgm:pt modelId="{391D202E-EF81-49BA-BA79-FD40B3275B4B}" type="parTrans" cxnId="{C7AC5B4D-7A59-4856-A6DA-BF744FF3C127}">
      <dgm:prSet/>
      <dgm:spPr/>
      <dgm:t>
        <a:bodyPr/>
        <a:lstStyle/>
        <a:p>
          <a:endParaRPr lang="en-GB"/>
        </a:p>
      </dgm:t>
    </dgm:pt>
    <dgm:pt modelId="{9930EB4F-5B43-425E-B6D6-D81297F5CB96}" type="sibTrans" cxnId="{C7AC5B4D-7A59-4856-A6DA-BF744FF3C127}">
      <dgm:prSet/>
      <dgm:spPr/>
      <dgm:t>
        <a:bodyPr/>
        <a:lstStyle/>
        <a:p>
          <a:endParaRPr lang="en-GB"/>
        </a:p>
      </dgm:t>
    </dgm:pt>
    <dgm:pt modelId="{237F9E20-F7CD-4DAE-8F70-98B5CC8433C4}">
      <dgm:prSet/>
      <dgm:spPr/>
      <dgm:t>
        <a:bodyPr/>
        <a:lstStyle/>
        <a:p>
          <a:r>
            <a:rPr lang="de-DE" dirty="0" err="1"/>
            <a:t>Lidership</a:t>
          </a:r>
          <a:endParaRPr lang="en-GB" dirty="0"/>
        </a:p>
      </dgm:t>
    </dgm:pt>
    <dgm:pt modelId="{11190A26-7B86-47A7-AA06-C462E8BD91E0}" type="parTrans" cxnId="{9BBFDE52-9082-4B6F-9AB9-CB3735986363}">
      <dgm:prSet/>
      <dgm:spPr/>
      <dgm:t>
        <a:bodyPr/>
        <a:lstStyle/>
        <a:p>
          <a:endParaRPr lang="en-GB"/>
        </a:p>
      </dgm:t>
    </dgm:pt>
    <dgm:pt modelId="{084D8671-8C18-4F3E-A4A4-9AD4A532F00F}" type="sibTrans" cxnId="{9BBFDE52-9082-4B6F-9AB9-CB3735986363}">
      <dgm:prSet/>
      <dgm:spPr/>
      <dgm:t>
        <a:bodyPr/>
        <a:lstStyle/>
        <a:p>
          <a:endParaRPr lang="en-GB"/>
        </a:p>
      </dgm:t>
    </dgm:pt>
    <dgm:pt modelId="{69F72891-22E2-40C8-953A-CF6F70BE7176}">
      <dgm:prSet/>
      <dgm:spPr/>
      <dgm:t>
        <a:bodyPr/>
        <a:lstStyle/>
        <a:p>
          <a:r>
            <a:rPr lang="de-DE" dirty="0"/>
            <a:t>Teamwork</a:t>
          </a:r>
          <a:endParaRPr lang="en-GB" dirty="0"/>
        </a:p>
      </dgm:t>
    </dgm:pt>
    <dgm:pt modelId="{5AF4359B-0FFB-45F8-A349-E050FBFAD4F2}" type="parTrans" cxnId="{EBBF9772-6ACF-476A-8D4B-B1236E004AEE}">
      <dgm:prSet/>
      <dgm:spPr/>
      <dgm:t>
        <a:bodyPr/>
        <a:lstStyle/>
        <a:p>
          <a:endParaRPr lang="en-GB"/>
        </a:p>
      </dgm:t>
    </dgm:pt>
    <dgm:pt modelId="{BB683171-C39B-411E-AE56-13B41688ADEE}" type="sibTrans" cxnId="{EBBF9772-6ACF-476A-8D4B-B1236E004AEE}">
      <dgm:prSet/>
      <dgm:spPr/>
      <dgm:t>
        <a:bodyPr/>
        <a:lstStyle/>
        <a:p>
          <a:endParaRPr lang="en-GB"/>
        </a:p>
      </dgm:t>
    </dgm:pt>
    <dgm:pt modelId="{20F2ED6A-5B29-49BE-B447-6A4BE26C4F49}" type="pres">
      <dgm:prSet presAssocID="{31E823F8-3F81-4CD3-B85B-694A6E4A98F2}" presName="vert0" presStyleCnt="0">
        <dgm:presLayoutVars>
          <dgm:dir/>
          <dgm:animOne val="branch"/>
          <dgm:animLvl val="lvl"/>
        </dgm:presLayoutVars>
      </dgm:prSet>
      <dgm:spPr/>
    </dgm:pt>
    <dgm:pt modelId="{EF91CE75-20C3-47F3-A489-537077B94A3C}" type="pres">
      <dgm:prSet presAssocID="{7048A81D-2C5B-4EC5-B89D-C14AF40585F5}" presName="thickLine" presStyleLbl="alignNode1" presStyleIdx="0" presStyleCnt="3"/>
      <dgm:spPr>
        <a:ln>
          <a:solidFill>
            <a:srgbClr val="00AAA5"/>
          </a:solidFill>
        </a:ln>
      </dgm:spPr>
    </dgm:pt>
    <dgm:pt modelId="{02912E6E-7389-4281-B2F6-10FA8D8E72CE}" type="pres">
      <dgm:prSet presAssocID="{7048A81D-2C5B-4EC5-B89D-C14AF40585F5}" presName="horz1" presStyleCnt="0"/>
      <dgm:spPr/>
    </dgm:pt>
    <dgm:pt modelId="{F41702DE-D0D7-477A-880C-2C56D0C64B44}" type="pres">
      <dgm:prSet presAssocID="{7048A81D-2C5B-4EC5-B89D-C14AF40585F5}" presName="tx1" presStyleLbl="revTx" presStyleIdx="0" presStyleCnt="3"/>
      <dgm:spPr/>
    </dgm:pt>
    <dgm:pt modelId="{3757AEFE-ABD4-4811-8782-8C85B33E1143}" type="pres">
      <dgm:prSet presAssocID="{7048A81D-2C5B-4EC5-B89D-C14AF40585F5}" presName="vert1" presStyleCnt="0"/>
      <dgm:spPr/>
    </dgm:pt>
    <dgm:pt modelId="{EF0F0E46-FE0F-4FD9-8A2A-75F679AC52B6}" type="pres">
      <dgm:prSet presAssocID="{237F9E20-F7CD-4DAE-8F70-98B5CC8433C4}" presName="thickLine" presStyleLbl="alignNode1" presStyleIdx="1" presStyleCnt="3"/>
      <dgm:spPr>
        <a:ln>
          <a:solidFill>
            <a:srgbClr val="00AAA5"/>
          </a:solidFill>
        </a:ln>
      </dgm:spPr>
    </dgm:pt>
    <dgm:pt modelId="{3EF816C3-A908-4125-9CC0-C0134AAE1635}" type="pres">
      <dgm:prSet presAssocID="{237F9E20-F7CD-4DAE-8F70-98B5CC8433C4}" presName="horz1" presStyleCnt="0"/>
      <dgm:spPr/>
    </dgm:pt>
    <dgm:pt modelId="{CDCD58BA-B6D9-4043-8914-4016501F8B73}" type="pres">
      <dgm:prSet presAssocID="{237F9E20-F7CD-4DAE-8F70-98B5CC8433C4}" presName="tx1" presStyleLbl="revTx" presStyleIdx="1" presStyleCnt="3"/>
      <dgm:spPr/>
    </dgm:pt>
    <dgm:pt modelId="{B60D9152-6037-43A2-99F6-DBC2693F61BD}" type="pres">
      <dgm:prSet presAssocID="{237F9E20-F7CD-4DAE-8F70-98B5CC8433C4}" presName="vert1" presStyleCnt="0"/>
      <dgm:spPr/>
    </dgm:pt>
    <dgm:pt modelId="{F73C544A-3587-4386-A6AD-F4D09B0A5B99}" type="pres">
      <dgm:prSet presAssocID="{69F72891-22E2-40C8-953A-CF6F70BE7176}" presName="thickLine" presStyleLbl="alignNode1" presStyleIdx="2" presStyleCnt="3"/>
      <dgm:spPr>
        <a:ln>
          <a:solidFill>
            <a:srgbClr val="00AAA5"/>
          </a:solidFill>
        </a:ln>
      </dgm:spPr>
    </dgm:pt>
    <dgm:pt modelId="{C88225A6-DF48-4133-8D84-46CBA760C8CA}" type="pres">
      <dgm:prSet presAssocID="{69F72891-22E2-40C8-953A-CF6F70BE7176}" presName="horz1" presStyleCnt="0"/>
      <dgm:spPr/>
    </dgm:pt>
    <dgm:pt modelId="{0C78DDB1-30F8-4DAD-BD99-89AB56D622B5}" type="pres">
      <dgm:prSet presAssocID="{69F72891-22E2-40C8-953A-CF6F70BE7176}" presName="tx1" presStyleLbl="revTx" presStyleIdx="2" presStyleCnt="3"/>
      <dgm:spPr/>
    </dgm:pt>
    <dgm:pt modelId="{D5915226-48EC-46F5-BA73-435E6C372926}" type="pres">
      <dgm:prSet presAssocID="{69F72891-22E2-40C8-953A-CF6F70BE7176}" presName="vert1" presStyleCnt="0"/>
      <dgm:spPr/>
    </dgm:pt>
  </dgm:ptLst>
  <dgm:cxnLst>
    <dgm:cxn modelId="{1C0E971F-F062-4629-A5EE-A52629D7A5FC}" type="presOf" srcId="{7048A81D-2C5B-4EC5-B89D-C14AF40585F5}" destId="{F41702DE-D0D7-477A-880C-2C56D0C64B44}" srcOrd="0" destOrd="0" presId="urn:microsoft.com/office/officeart/2008/layout/LinedList"/>
    <dgm:cxn modelId="{9E905638-E13B-4838-B84D-A467BE2E4676}" type="presOf" srcId="{69F72891-22E2-40C8-953A-CF6F70BE7176}" destId="{0C78DDB1-30F8-4DAD-BD99-89AB56D622B5}" srcOrd="0" destOrd="0" presId="urn:microsoft.com/office/officeart/2008/layout/LinedList"/>
    <dgm:cxn modelId="{C7AC5B4D-7A59-4856-A6DA-BF744FF3C127}" srcId="{31E823F8-3F81-4CD3-B85B-694A6E4A98F2}" destId="{7048A81D-2C5B-4EC5-B89D-C14AF40585F5}" srcOrd="0" destOrd="0" parTransId="{391D202E-EF81-49BA-BA79-FD40B3275B4B}" sibTransId="{9930EB4F-5B43-425E-B6D6-D81297F5CB96}"/>
    <dgm:cxn modelId="{EBBF9772-6ACF-476A-8D4B-B1236E004AEE}" srcId="{31E823F8-3F81-4CD3-B85B-694A6E4A98F2}" destId="{69F72891-22E2-40C8-953A-CF6F70BE7176}" srcOrd="2" destOrd="0" parTransId="{5AF4359B-0FFB-45F8-A349-E050FBFAD4F2}" sibTransId="{BB683171-C39B-411E-AE56-13B41688ADEE}"/>
    <dgm:cxn modelId="{9BBFDE52-9082-4B6F-9AB9-CB3735986363}" srcId="{31E823F8-3F81-4CD3-B85B-694A6E4A98F2}" destId="{237F9E20-F7CD-4DAE-8F70-98B5CC8433C4}" srcOrd="1" destOrd="0" parTransId="{11190A26-7B86-47A7-AA06-C462E8BD91E0}" sibTransId="{084D8671-8C18-4F3E-A4A4-9AD4A532F00F}"/>
    <dgm:cxn modelId="{E8D35689-FB04-4FEF-83B7-6F7BEC88D75B}" type="presOf" srcId="{237F9E20-F7CD-4DAE-8F70-98B5CC8433C4}" destId="{CDCD58BA-B6D9-4043-8914-4016501F8B73}" srcOrd="0" destOrd="0" presId="urn:microsoft.com/office/officeart/2008/layout/LinedList"/>
    <dgm:cxn modelId="{39B418B1-A5B0-47BE-AE3A-6121F426F146}" type="presOf" srcId="{31E823F8-3F81-4CD3-B85B-694A6E4A98F2}" destId="{20F2ED6A-5B29-49BE-B447-6A4BE26C4F49}" srcOrd="0" destOrd="0" presId="urn:microsoft.com/office/officeart/2008/layout/LinedList"/>
    <dgm:cxn modelId="{B12D7E0F-8D4B-4D33-80DD-3A62B256334D}" type="presParOf" srcId="{20F2ED6A-5B29-49BE-B447-6A4BE26C4F49}" destId="{EF91CE75-20C3-47F3-A489-537077B94A3C}" srcOrd="0" destOrd="0" presId="urn:microsoft.com/office/officeart/2008/layout/LinedList"/>
    <dgm:cxn modelId="{8A86FDBB-1FBA-42C1-9AE9-D9E2B1715616}" type="presParOf" srcId="{20F2ED6A-5B29-49BE-B447-6A4BE26C4F49}" destId="{02912E6E-7389-4281-B2F6-10FA8D8E72CE}" srcOrd="1" destOrd="0" presId="urn:microsoft.com/office/officeart/2008/layout/LinedList"/>
    <dgm:cxn modelId="{DC8A22A3-FDDA-4822-9F64-0AFEB394997B}" type="presParOf" srcId="{02912E6E-7389-4281-B2F6-10FA8D8E72CE}" destId="{F41702DE-D0D7-477A-880C-2C56D0C64B44}" srcOrd="0" destOrd="0" presId="urn:microsoft.com/office/officeart/2008/layout/LinedList"/>
    <dgm:cxn modelId="{6135EEB6-DD67-4C43-9FDD-E779A73B6057}" type="presParOf" srcId="{02912E6E-7389-4281-B2F6-10FA8D8E72CE}" destId="{3757AEFE-ABD4-4811-8782-8C85B33E1143}" srcOrd="1" destOrd="0" presId="urn:microsoft.com/office/officeart/2008/layout/LinedList"/>
    <dgm:cxn modelId="{D6880E10-4C76-47AA-B014-55E28732D412}" type="presParOf" srcId="{20F2ED6A-5B29-49BE-B447-6A4BE26C4F49}" destId="{EF0F0E46-FE0F-4FD9-8A2A-75F679AC52B6}" srcOrd="2" destOrd="0" presId="urn:microsoft.com/office/officeart/2008/layout/LinedList"/>
    <dgm:cxn modelId="{347A10F4-D029-4DAF-8B05-119B2026D356}" type="presParOf" srcId="{20F2ED6A-5B29-49BE-B447-6A4BE26C4F49}" destId="{3EF816C3-A908-4125-9CC0-C0134AAE1635}" srcOrd="3" destOrd="0" presId="urn:microsoft.com/office/officeart/2008/layout/LinedList"/>
    <dgm:cxn modelId="{36BAED54-89CA-4883-A7D3-E7FB7C9E5139}" type="presParOf" srcId="{3EF816C3-A908-4125-9CC0-C0134AAE1635}" destId="{CDCD58BA-B6D9-4043-8914-4016501F8B73}" srcOrd="0" destOrd="0" presId="urn:microsoft.com/office/officeart/2008/layout/LinedList"/>
    <dgm:cxn modelId="{30D78FAE-D464-4795-BFD6-D6B889FDF3BA}" type="presParOf" srcId="{3EF816C3-A908-4125-9CC0-C0134AAE1635}" destId="{B60D9152-6037-43A2-99F6-DBC2693F61BD}" srcOrd="1" destOrd="0" presId="urn:microsoft.com/office/officeart/2008/layout/LinedList"/>
    <dgm:cxn modelId="{EB67357F-D876-4E1C-B462-ECB06C939C44}" type="presParOf" srcId="{20F2ED6A-5B29-49BE-B447-6A4BE26C4F49}" destId="{F73C544A-3587-4386-A6AD-F4D09B0A5B99}" srcOrd="4" destOrd="0" presId="urn:microsoft.com/office/officeart/2008/layout/LinedList"/>
    <dgm:cxn modelId="{217B52D1-562B-46E2-8F9C-774D947E59AE}" type="presParOf" srcId="{20F2ED6A-5B29-49BE-B447-6A4BE26C4F49}" destId="{C88225A6-DF48-4133-8D84-46CBA760C8CA}" srcOrd="5" destOrd="0" presId="urn:microsoft.com/office/officeart/2008/layout/LinedList"/>
    <dgm:cxn modelId="{53F23CBA-AAA5-4ACA-8E0E-73739AB6BE1B}" type="presParOf" srcId="{C88225A6-DF48-4133-8D84-46CBA760C8CA}" destId="{0C78DDB1-30F8-4DAD-BD99-89AB56D622B5}" srcOrd="0" destOrd="0" presId="urn:microsoft.com/office/officeart/2008/layout/LinedList"/>
    <dgm:cxn modelId="{16740CF9-F65B-4D04-9AA9-F57CC2BB0C6C}" type="presParOf" srcId="{C88225A6-DF48-4133-8D84-46CBA760C8CA}" destId="{D5915226-48EC-46F5-BA73-435E6C3729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F319E07-96F4-4408-B76D-513406BEB9A1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1D295A-07ED-4D78-85A6-78B1AFA18550}">
      <dgm:prSet custT="1"/>
      <dgm:spPr/>
      <dgm:t>
        <a:bodyPr/>
        <a:lstStyle/>
        <a:p>
          <a:r>
            <a:rPr lang="en-GB" sz="3600" dirty="0"/>
            <a:t>someone with a new skill set: </a:t>
          </a:r>
        </a:p>
      </dgm:t>
    </dgm:pt>
    <dgm:pt modelId="{11BF1C67-F8C5-4208-98BC-EAA8AB0067EF}" type="parTrans" cxnId="{271B0455-868F-474E-A91A-ECBA19366052}">
      <dgm:prSet/>
      <dgm:spPr/>
      <dgm:t>
        <a:bodyPr/>
        <a:lstStyle/>
        <a:p>
          <a:endParaRPr lang="en-GB"/>
        </a:p>
      </dgm:t>
    </dgm:pt>
    <dgm:pt modelId="{8B8F23E1-70B2-40EE-9F4E-C0376ACFA4C7}" type="sibTrans" cxnId="{271B0455-868F-474E-A91A-ECBA19366052}">
      <dgm:prSet/>
      <dgm:spPr/>
      <dgm:t>
        <a:bodyPr/>
        <a:lstStyle/>
        <a:p>
          <a:endParaRPr lang="en-GB"/>
        </a:p>
      </dgm:t>
    </dgm:pt>
    <dgm:pt modelId="{52D38D87-F443-4AAB-88F6-1F8FAB297D0A}">
      <dgm:prSet custT="1"/>
      <dgm:spPr/>
      <dgm:t>
        <a:bodyPr/>
        <a:lstStyle/>
        <a:p>
          <a:r>
            <a:rPr lang="en-GB" sz="3600" dirty="0"/>
            <a:t>built under pressure </a:t>
          </a:r>
        </a:p>
      </dgm:t>
    </dgm:pt>
    <dgm:pt modelId="{A5C5B1FD-2F91-41EE-8594-D0030E57707A}" type="parTrans" cxnId="{20B5CC09-A227-4FA1-A943-384B59246372}">
      <dgm:prSet/>
      <dgm:spPr/>
      <dgm:t>
        <a:bodyPr/>
        <a:lstStyle/>
        <a:p>
          <a:endParaRPr lang="en-GB"/>
        </a:p>
      </dgm:t>
    </dgm:pt>
    <dgm:pt modelId="{46A9FE4E-6222-414D-88AE-8BE8BD6AFDB4}" type="sibTrans" cxnId="{20B5CC09-A227-4FA1-A943-384B59246372}">
      <dgm:prSet/>
      <dgm:spPr/>
      <dgm:t>
        <a:bodyPr/>
        <a:lstStyle/>
        <a:p>
          <a:endParaRPr lang="en-GB"/>
        </a:p>
      </dgm:t>
    </dgm:pt>
    <dgm:pt modelId="{B636B912-E3B3-44EE-AEAB-F4EE2EA77723}">
      <dgm:prSet custT="1"/>
      <dgm:spPr/>
      <dgm:t>
        <a:bodyPr/>
        <a:lstStyle/>
        <a:p>
          <a:r>
            <a:rPr lang="en-GB" sz="3600" dirty="0"/>
            <a:t>fuelled by love</a:t>
          </a:r>
        </a:p>
      </dgm:t>
    </dgm:pt>
    <dgm:pt modelId="{EF7122E8-ED0C-4DF3-9BE4-7FA3056C29A6}" type="parTrans" cxnId="{5D30505C-6DD7-48B8-87F6-E8693CB1FA6B}">
      <dgm:prSet/>
      <dgm:spPr/>
      <dgm:t>
        <a:bodyPr/>
        <a:lstStyle/>
        <a:p>
          <a:endParaRPr lang="en-GB"/>
        </a:p>
      </dgm:t>
    </dgm:pt>
    <dgm:pt modelId="{231FE3CE-17FE-45C6-A944-691BB50AB587}" type="sibTrans" cxnId="{5D30505C-6DD7-48B8-87F6-E8693CB1FA6B}">
      <dgm:prSet/>
      <dgm:spPr/>
      <dgm:t>
        <a:bodyPr/>
        <a:lstStyle/>
        <a:p>
          <a:endParaRPr lang="en-GB"/>
        </a:p>
      </dgm:t>
    </dgm:pt>
    <dgm:pt modelId="{8F105428-459B-4CC2-9E61-04E3F7887DEC}">
      <dgm:prSet custT="1"/>
      <dgm:spPr/>
      <dgm:t>
        <a:bodyPr/>
        <a:lstStyle/>
        <a:p>
          <a:r>
            <a:rPr lang="en-GB" sz="3600" dirty="0"/>
            <a:t>tested in the wildest lab of all: real life</a:t>
          </a:r>
        </a:p>
      </dgm:t>
    </dgm:pt>
    <dgm:pt modelId="{936A0E25-50AA-4A0F-8A86-07FE87E5BA74}" type="parTrans" cxnId="{077980E4-20E3-4400-893D-F76FB459AE3B}">
      <dgm:prSet/>
      <dgm:spPr/>
      <dgm:t>
        <a:bodyPr/>
        <a:lstStyle/>
        <a:p>
          <a:endParaRPr lang="en-GB"/>
        </a:p>
      </dgm:t>
    </dgm:pt>
    <dgm:pt modelId="{34C6E00E-04CB-41C9-A6F5-5CD475486A67}" type="sibTrans" cxnId="{077980E4-20E3-4400-893D-F76FB459AE3B}">
      <dgm:prSet/>
      <dgm:spPr/>
      <dgm:t>
        <a:bodyPr/>
        <a:lstStyle/>
        <a:p>
          <a:endParaRPr lang="en-GB"/>
        </a:p>
      </dgm:t>
    </dgm:pt>
    <dgm:pt modelId="{0E586FB2-9B66-4423-BF1D-85B79C3DF117}">
      <dgm:prSet custT="1"/>
      <dgm:spPr/>
      <dgm:t>
        <a:bodyPr/>
        <a:lstStyle/>
        <a:p>
          <a:endParaRPr lang="en-GB" sz="3600" dirty="0"/>
        </a:p>
        <a:p>
          <a:r>
            <a:rPr lang="en-GB" sz="3600" dirty="0"/>
            <a:t>someone with “less time” </a:t>
          </a:r>
        </a:p>
      </dgm:t>
    </dgm:pt>
    <dgm:pt modelId="{344FDD30-EFAE-41E3-8152-5B0C56E76F5B}" type="parTrans" cxnId="{88C2DC56-0A32-41FA-A6AA-24B74F832225}">
      <dgm:prSet/>
      <dgm:spPr/>
      <dgm:t>
        <a:bodyPr/>
        <a:lstStyle/>
        <a:p>
          <a:endParaRPr lang="en-GB"/>
        </a:p>
      </dgm:t>
    </dgm:pt>
    <dgm:pt modelId="{02627F5C-F65C-4CE2-9FD5-86C2945BDF41}" type="sibTrans" cxnId="{88C2DC56-0A32-41FA-A6AA-24B74F832225}">
      <dgm:prSet/>
      <dgm:spPr/>
      <dgm:t>
        <a:bodyPr/>
        <a:lstStyle/>
        <a:p>
          <a:endParaRPr lang="en-GB"/>
        </a:p>
      </dgm:t>
    </dgm:pt>
    <dgm:pt modelId="{5245E1A9-4C67-4248-9BD9-8D0F671C1ABD}">
      <dgm:prSet/>
      <dgm:spPr/>
      <dgm:t>
        <a:bodyPr/>
        <a:lstStyle/>
        <a:p>
          <a:endParaRPr lang="en-US"/>
        </a:p>
      </dgm:t>
    </dgm:pt>
    <dgm:pt modelId="{94B8E04B-9CC1-4E09-B9DA-542CE8C62284}" type="parTrans" cxnId="{70AFBC70-B9C1-41CE-8FA3-4AB5C26A1AAB}">
      <dgm:prSet/>
      <dgm:spPr/>
      <dgm:t>
        <a:bodyPr/>
        <a:lstStyle/>
        <a:p>
          <a:endParaRPr lang="en-GB"/>
        </a:p>
      </dgm:t>
    </dgm:pt>
    <dgm:pt modelId="{9A77A4A1-8E4D-45F2-BC00-779E6B8DD55E}" type="sibTrans" cxnId="{70AFBC70-B9C1-41CE-8FA3-4AB5C26A1AAB}">
      <dgm:prSet/>
      <dgm:spPr/>
      <dgm:t>
        <a:bodyPr/>
        <a:lstStyle/>
        <a:p>
          <a:endParaRPr lang="en-GB"/>
        </a:p>
      </dgm:t>
    </dgm:pt>
    <dgm:pt modelId="{72BF3372-D233-4EB7-BE4C-1B3E06FB0329}" type="pres">
      <dgm:prSet presAssocID="{8F319E07-96F4-4408-B76D-513406BEB9A1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1439BBAF-03F1-45B6-9ABF-6FD7D844DEF9}" type="pres">
      <dgm:prSet presAssocID="{8F319E07-96F4-4408-B76D-513406BEB9A1}" presName="Background" presStyleLbl="bgImgPlace1" presStyleIdx="0" presStyleCnt="1"/>
      <dgm:spPr>
        <a:solidFill>
          <a:schemeClr val="accent3">
            <a:lumMod val="20000"/>
            <a:lumOff val="80000"/>
          </a:schemeClr>
        </a:solidFill>
      </dgm:spPr>
    </dgm:pt>
    <dgm:pt modelId="{7B353A44-120E-454C-B5C8-7D7B19F9AE4D}" type="pres">
      <dgm:prSet presAssocID="{8F319E07-96F4-4408-B76D-513406BEB9A1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E5999D2-204A-48E6-8A0B-4ED79ABB605D}" type="pres">
      <dgm:prSet presAssocID="{8F319E07-96F4-4408-B76D-513406BEB9A1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C569367-5449-4284-B371-45EA0DB8DA05}" type="pres">
      <dgm:prSet presAssocID="{8F319E07-96F4-4408-B76D-513406BEB9A1}" presName="Plus" presStyleLbl="alignNode1" presStyleIdx="0" presStyleCnt="2" custScaleX="32124" custScaleY="23500"/>
      <dgm:spPr>
        <a:solidFill>
          <a:schemeClr val="accent5">
            <a:lumMod val="75000"/>
          </a:schemeClr>
        </a:solidFill>
      </dgm:spPr>
    </dgm:pt>
    <dgm:pt modelId="{D8D7C693-DDAD-44E9-AB3F-6C63DB15450F}" type="pres">
      <dgm:prSet presAssocID="{8F319E07-96F4-4408-B76D-513406BEB9A1}" presName="Minus" presStyleLbl="alignNode1" presStyleIdx="1" presStyleCnt="2" custScaleX="43339" custScaleY="26169" custLinFactNeighborX="19068"/>
      <dgm:spPr>
        <a:solidFill>
          <a:schemeClr val="accent5">
            <a:lumMod val="75000"/>
          </a:schemeClr>
        </a:solidFill>
      </dgm:spPr>
    </dgm:pt>
    <dgm:pt modelId="{C2979B57-E70F-4249-B79E-8765A2A4203B}" type="pres">
      <dgm:prSet presAssocID="{8F319E07-96F4-4408-B76D-513406BEB9A1}" presName="Divider" presStyleLbl="parChTrans1D1" presStyleIdx="0" presStyleCnt="1"/>
      <dgm:spPr/>
    </dgm:pt>
  </dgm:ptLst>
  <dgm:cxnLst>
    <dgm:cxn modelId="{20B5CC09-A227-4FA1-A943-384B59246372}" srcId="{101D295A-07ED-4D78-85A6-78B1AFA18550}" destId="{52D38D87-F443-4AAB-88F6-1F8FAB297D0A}" srcOrd="0" destOrd="0" parTransId="{A5C5B1FD-2F91-41EE-8594-D0030E57707A}" sibTransId="{46A9FE4E-6222-414D-88AE-8BE8BD6AFDB4}"/>
    <dgm:cxn modelId="{A3E27934-4716-449B-A709-C42D11C15CA4}" type="presOf" srcId="{101D295A-07ED-4D78-85A6-78B1AFA18550}" destId="{7B353A44-120E-454C-B5C8-7D7B19F9AE4D}" srcOrd="0" destOrd="0" presId="urn:microsoft.com/office/officeart/2009/3/layout/PlusandMinus"/>
    <dgm:cxn modelId="{5D30505C-6DD7-48B8-87F6-E8693CB1FA6B}" srcId="{101D295A-07ED-4D78-85A6-78B1AFA18550}" destId="{B636B912-E3B3-44EE-AEAB-F4EE2EA77723}" srcOrd="1" destOrd="0" parTransId="{EF7122E8-ED0C-4DF3-9BE4-7FA3056C29A6}" sibTransId="{231FE3CE-17FE-45C6-A944-691BB50AB587}"/>
    <dgm:cxn modelId="{70AFBC70-B9C1-41CE-8FA3-4AB5C26A1AAB}" srcId="{8F319E07-96F4-4408-B76D-513406BEB9A1}" destId="{5245E1A9-4C67-4248-9BD9-8D0F671C1ABD}" srcOrd="2" destOrd="0" parTransId="{94B8E04B-9CC1-4E09-B9DA-542CE8C62284}" sibTransId="{9A77A4A1-8E4D-45F2-BC00-779E6B8DD55E}"/>
    <dgm:cxn modelId="{271B0455-868F-474E-A91A-ECBA19366052}" srcId="{8F319E07-96F4-4408-B76D-513406BEB9A1}" destId="{101D295A-07ED-4D78-85A6-78B1AFA18550}" srcOrd="0" destOrd="0" parTransId="{11BF1C67-F8C5-4208-98BC-EAA8AB0067EF}" sibTransId="{8B8F23E1-70B2-40EE-9F4E-C0376ACFA4C7}"/>
    <dgm:cxn modelId="{88C2DC56-0A32-41FA-A6AA-24B74F832225}" srcId="{8F319E07-96F4-4408-B76D-513406BEB9A1}" destId="{0E586FB2-9B66-4423-BF1D-85B79C3DF117}" srcOrd="1" destOrd="0" parTransId="{344FDD30-EFAE-41E3-8152-5B0C56E76F5B}" sibTransId="{02627F5C-F65C-4CE2-9FD5-86C2945BDF41}"/>
    <dgm:cxn modelId="{4C4AD88B-37BF-43B3-9E1D-C06F7441E0FF}" type="presOf" srcId="{8F105428-459B-4CC2-9E61-04E3F7887DEC}" destId="{7B353A44-120E-454C-B5C8-7D7B19F9AE4D}" srcOrd="0" destOrd="3" presId="urn:microsoft.com/office/officeart/2009/3/layout/PlusandMinus"/>
    <dgm:cxn modelId="{5BCC7F9E-9C15-4CB4-AE6E-51DEC4E0AF97}" type="presOf" srcId="{0E586FB2-9B66-4423-BF1D-85B79C3DF117}" destId="{BE5999D2-204A-48E6-8A0B-4ED79ABB605D}" srcOrd="0" destOrd="0" presId="urn:microsoft.com/office/officeart/2009/3/layout/PlusandMinus"/>
    <dgm:cxn modelId="{A135A0AE-9453-4CBC-A7AD-A78088771064}" type="presOf" srcId="{52D38D87-F443-4AAB-88F6-1F8FAB297D0A}" destId="{7B353A44-120E-454C-B5C8-7D7B19F9AE4D}" srcOrd="0" destOrd="1" presId="urn:microsoft.com/office/officeart/2009/3/layout/PlusandMinus"/>
    <dgm:cxn modelId="{6490F0B7-4BBF-4312-9A14-85990C6B3352}" type="presOf" srcId="{8F319E07-96F4-4408-B76D-513406BEB9A1}" destId="{72BF3372-D233-4EB7-BE4C-1B3E06FB0329}" srcOrd="0" destOrd="0" presId="urn:microsoft.com/office/officeart/2009/3/layout/PlusandMinus"/>
    <dgm:cxn modelId="{077980E4-20E3-4400-893D-F76FB459AE3B}" srcId="{101D295A-07ED-4D78-85A6-78B1AFA18550}" destId="{8F105428-459B-4CC2-9E61-04E3F7887DEC}" srcOrd="2" destOrd="0" parTransId="{936A0E25-50AA-4A0F-8A86-07FE87E5BA74}" sibTransId="{34C6E00E-04CB-41C9-A6F5-5CD475486A67}"/>
    <dgm:cxn modelId="{A512D8F2-3251-4F41-B514-EF09B7C16A5F}" type="presOf" srcId="{B636B912-E3B3-44EE-AEAB-F4EE2EA77723}" destId="{7B353A44-120E-454C-B5C8-7D7B19F9AE4D}" srcOrd="0" destOrd="2" presId="urn:microsoft.com/office/officeart/2009/3/layout/PlusandMinus"/>
    <dgm:cxn modelId="{9452A263-FE8D-4BE8-A756-8D34BD05DE9C}" type="presParOf" srcId="{72BF3372-D233-4EB7-BE4C-1B3E06FB0329}" destId="{1439BBAF-03F1-45B6-9ABF-6FD7D844DEF9}" srcOrd="0" destOrd="0" presId="urn:microsoft.com/office/officeart/2009/3/layout/PlusandMinus"/>
    <dgm:cxn modelId="{B412ACB8-2DB8-4CCA-97D4-62A1D6D08574}" type="presParOf" srcId="{72BF3372-D233-4EB7-BE4C-1B3E06FB0329}" destId="{7B353A44-120E-454C-B5C8-7D7B19F9AE4D}" srcOrd="1" destOrd="0" presId="urn:microsoft.com/office/officeart/2009/3/layout/PlusandMinus"/>
    <dgm:cxn modelId="{23BDDC40-A6AC-4C37-9DCF-0E2F6B031BCD}" type="presParOf" srcId="{72BF3372-D233-4EB7-BE4C-1B3E06FB0329}" destId="{BE5999D2-204A-48E6-8A0B-4ED79ABB605D}" srcOrd="2" destOrd="0" presId="urn:microsoft.com/office/officeart/2009/3/layout/PlusandMinus"/>
    <dgm:cxn modelId="{660E410B-A847-4E7D-9CC9-5BAB8C0BD89B}" type="presParOf" srcId="{72BF3372-D233-4EB7-BE4C-1B3E06FB0329}" destId="{4C569367-5449-4284-B371-45EA0DB8DA05}" srcOrd="3" destOrd="0" presId="urn:microsoft.com/office/officeart/2009/3/layout/PlusandMinus"/>
    <dgm:cxn modelId="{A8AF4787-6D14-469D-9817-6E35D1EC777C}" type="presParOf" srcId="{72BF3372-D233-4EB7-BE4C-1B3E06FB0329}" destId="{D8D7C693-DDAD-44E9-AB3F-6C63DB15450F}" srcOrd="4" destOrd="0" presId="urn:microsoft.com/office/officeart/2009/3/layout/PlusandMinus"/>
    <dgm:cxn modelId="{7D705533-B8E4-4319-9AC9-5FFD3A7898DA}" type="presParOf" srcId="{72BF3372-D233-4EB7-BE4C-1B3E06FB0329}" destId="{C2979B57-E70F-4249-B79E-8765A2A4203B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63318D-6600-4708-A826-27E5E72C3A8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E9895E-9D35-43D8-816F-F49237F22CE9}">
      <dgm:prSet custT="1"/>
      <dgm:spPr/>
      <dgm:t>
        <a:bodyPr/>
        <a:lstStyle/>
        <a:p>
          <a:r>
            <a:rPr lang="en-GB" sz="4800" b="0" i="0" baseline="0" dirty="0"/>
            <a:t>I had assumed she knew that cooking meat involves water. </a:t>
          </a:r>
          <a:endParaRPr lang="en-GB" sz="4800" dirty="0"/>
        </a:p>
      </dgm:t>
    </dgm:pt>
    <dgm:pt modelId="{66B3F89C-94DA-45C3-8E38-338785D829E9}" type="parTrans" cxnId="{DC4A874B-67F3-4998-A9A4-84505ED06B5C}">
      <dgm:prSet/>
      <dgm:spPr/>
      <dgm:t>
        <a:bodyPr/>
        <a:lstStyle/>
        <a:p>
          <a:endParaRPr lang="en-GB"/>
        </a:p>
      </dgm:t>
    </dgm:pt>
    <dgm:pt modelId="{6AB506AB-5C8A-461D-8E23-28DC8015614D}" type="sibTrans" cxnId="{DC4A874B-67F3-4998-A9A4-84505ED06B5C}">
      <dgm:prSet/>
      <dgm:spPr/>
      <dgm:t>
        <a:bodyPr/>
        <a:lstStyle/>
        <a:p>
          <a:endParaRPr lang="en-GB"/>
        </a:p>
      </dgm:t>
    </dgm:pt>
    <dgm:pt modelId="{3B8DF2BC-D24D-4789-BC53-7DD809A2E1C3}">
      <dgm:prSet custT="1"/>
      <dgm:spPr/>
      <dgm:t>
        <a:bodyPr/>
        <a:lstStyle/>
        <a:p>
          <a:r>
            <a:rPr lang="en-GB" sz="4800" b="0" i="0" baseline="0" dirty="0"/>
            <a:t>…But I didn’t say it out loud.</a:t>
          </a:r>
          <a:endParaRPr lang="en-GB" sz="4800" dirty="0"/>
        </a:p>
      </dgm:t>
    </dgm:pt>
    <dgm:pt modelId="{6318115D-33B2-46A7-9600-E6643FD36100}" type="parTrans" cxnId="{4FB1E4A4-B103-47BB-90B0-27BE78A10E1D}">
      <dgm:prSet/>
      <dgm:spPr/>
      <dgm:t>
        <a:bodyPr/>
        <a:lstStyle/>
        <a:p>
          <a:endParaRPr lang="en-GB"/>
        </a:p>
      </dgm:t>
    </dgm:pt>
    <dgm:pt modelId="{63B8AC82-3AA6-4F24-A326-59F7E3C8A50C}" type="sibTrans" cxnId="{4FB1E4A4-B103-47BB-90B0-27BE78A10E1D}">
      <dgm:prSet/>
      <dgm:spPr/>
      <dgm:t>
        <a:bodyPr/>
        <a:lstStyle/>
        <a:p>
          <a:endParaRPr lang="en-GB"/>
        </a:p>
      </dgm:t>
    </dgm:pt>
    <dgm:pt modelId="{071A0D21-BDFD-4A84-873F-667C748E9FC2}">
      <dgm:prSet custT="1"/>
      <dgm:spPr/>
      <dgm:t>
        <a:bodyPr/>
        <a:lstStyle/>
        <a:p>
          <a:r>
            <a:rPr lang="en-US" sz="4800" dirty="0">
              <a:hlinkClick xmlns:r="http://schemas.openxmlformats.org/officeDocument/2006/relationships" r:id="rId1"/>
            </a:rPr>
            <a:t>https://www.youtube.com/watch?v=cDA3_5982h8</a:t>
          </a:r>
          <a:endParaRPr lang="en-GB" sz="4800" dirty="0"/>
        </a:p>
      </dgm:t>
    </dgm:pt>
    <dgm:pt modelId="{AEC1D8DF-7E48-40F5-A4F4-B3265BA382C1}" type="parTrans" cxnId="{4A45FF03-0A8F-4812-9E6F-5900C7582372}">
      <dgm:prSet/>
      <dgm:spPr/>
      <dgm:t>
        <a:bodyPr/>
        <a:lstStyle/>
        <a:p>
          <a:endParaRPr lang="en-US"/>
        </a:p>
      </dgm:t>
    </dgm:pt>
    <dgm:pt modelId="{6ED6F4C7-6F53-44DF-BC4B-2087BFF0B2D6}" type="sibTrans" cxnId="{4A45FF03-0A8F-4812-9E6F-5900C7582372}">
      <dgm:prSet/>
      <dgm:spPr/>
      <dgm:t>
        <a:bodyPr/>
        <a:lstStyle/>
        <a:p>
          <a:endParaRPr lang="en-US"/>
        </a:p>
      </dgm:t>
    </dgm:pt>
    <dgm:pt modelId="{4CC861D4-8C41-4834-9CAA-2B8083D92A67}" type="pres">
      <dgm:prSet presAssocID="{2063318D-6600-4708-A826-27E5E72C3A82}" presName="vert0" presStyleCnt="0">
        <dgm:presLayoutVars>
          <dgm:dir/>
          <dgm:animOne val="branch"/>
          <dgm:animLvl val="lvl"/>
        </dgm:presLayoutVars>
      </dgm:prSet>
      <dgm:spPr/>
    </dgm:pt>
    <dgm:pt modelId="{951FAB92-EDC7-436D-A81B-86B47C4E6BCD}" type="pres">
      <dgm:prSet presAssocID="{0FE9895E-9D35-43D8-816F-F49237F22CE9}" presName="thickLine" presStyleLbl="alignNode1" presStyleIdx="0" presStyleCnt="3"/>
      <dgm:spPr>
        <a:ln>
          <a:solidFill>
            <a:srgbClr val="00AAA5"/>
          </a:solidFill>
        </a:ln>
      </dgm:spPr>
    </dgm:pt>
    <dgm:pt modelId="{F0B127E6-A724-4AA4-AF69-6BA84C5E1AA4}" type="pres">
      <dgm:prSet presAssocID="{0FE9895E-9D35-43D8-816F-F49237F22CE9}" presName="horz1" presStyleCnt="0"/>
      <dgm:spPr/>
    </dgm:pt>
    <dgm:pt modelId="{80AF88FB-00CF-45D9-81EF-406EA98CE625}" type="pres">
      <dgm:prSet presAssocID="{0FE9895E-9D35-43D8-816F-F49237F22CE9}" presName="tx1" presStyleLbl="revTx" presStyleIdx="0" presStyleCnt="3"/>
      <dgm:spPr/>
    </dgm:pt>
    <dgm:pt modelId="{3CC99A10-D9AA-4C4E-9FE8-7A23785F5148}" type="pres">
      <dgm:prSet presAssocID="{0FE9895E-9D35-43D8-816F-F49237F22CE9}" presName="vert1" presStyleCnt="0"/>
      <dgm:spPr/>
    </dgm:pt>
    <dgm:pt modelId="{E7C68D24-972A-44FE-B5FC-CE833A6099AB}" type="pres">
      <dgm:prSet presAssocID="{3B8DF2BC-D24D-4789-BC53-7DD809A2E1C3}" presName="thickLine" presStyleLbl="alignNode1" presStyleIdx="1" presStyleCnt="3"/>
      <dgm:spPr>
        <a:ln>
          <a:solidFill>
            <a:srgbClr val="00AAA5"/>
          </a:solidFill>
        </a:ln>
      </dgm:spPr>
    </dgm:pt>
    <dgm:pt modelId="{ED3BE3ED-CF33-46C3-98F0-D8F81548699A}" type="pres">
      <dgm:prSet presAssocID="{3B8DF2BC-D24D-4789-BC53-7DD809A2E1C3}" presName="horz1" presStyleCnt="0"/>
      <dgm:spPr/>
    </dgm:pt>
    <dgm:pt modelId="{4F56DC80-B851-4FED-B8B3-FF235F4D7D08}" type="pres">
      <dgm:prSet presAssocID="{3B8DF2BC-D24D-4789-BC53-7DD809A2E1C3}" presName="tx1" presStyleLbl="revTx" presStyleIdx="1" presStyleCnt="3"/>
      <dgm:spPr/>
    </dgm:pt>
    <dgm:pt modelId="{20EB4244-5B21-44D2-A3F1-1FD4D59AD2AB}" type="pres">
      <dgm:prSet presAssocID="{3B8DF2BC-D24D-4789-BC53-7DD809A2E1C3}" presName="vert1" presStyleCnt="0"/>
      <dgm:spPr/>
    </dgm:pt>
    <dgm:pt modelId="{EEC241B5-6589-4E40-A5A3-C7DC61C95E56}" type="pres">
      <dgm:prSet presAssocID="{071A0D21-BDFD-4A84-873F-667C748E9FC2}" presName="thickLine" presStyleLbl="alignNode1" presStyleIdx="2" presStyleCnt="3"/>
      <dgm:spPr>
        <a:ln>
          <a:solidFill>
            <a:srgbClr val="00AAA5"/>
          </a:solidFill>
        </a:ln>
      </dgm:spPr>
    </dgm:pt>
    <dgm:pt modelId="{B0C5DFB7-B60A-4557-9149-D3CE3620974C}" type="pres">
      <dgm:prSet presAssocID="{071A0D21-BDFD-4A84-873F-667C748E9FC2}" presName="horz1" presStyleCnt="0"/>
      <dgm:spPr/>
    </dgm:pt>
    <dgm:pt modelId="{19A6E919-92DC-49DC-B74B-10272EEBA099}" type="pres">
      <dgm:prSet presAssocID="{071A0D21-BDFD-4A84-873F-667C748E9FC2}" presName="tx1" presStyleLbl="revTx" presStyleIdx="2" presStyleCnt="3"/>
      <dgm:spPr/>
    </dgm:pt>
    <dgm:pt modelId="{E5CC5D00-901D-464A-8FC5-75BD7D94A8A5}" type="pres">
      <dgm:prSet presAssocID="{071A0D21-BDFD-4A84-873F-667C748E9FC2}" presName="vert1" presStyleCnt="0"/>
      <dgm:spPr/>
    </dgm:pt>
  </dgm:ptLst>
  <dgm:cxnLst>
    <dgm:cxn modelId="{4A45FF03-0A8F-4812-9E6F-5900C7582372}" srcId="{2063318D-6600-4708-A826-27E5E72C3A82}" destId="{071A0D21-BDFD-4A84-873F-667C748E9FC2}" srcOrd="2" destOrd="0" parTransId="{AEC1D8DF-7E48-40F5-A4F4-B3265BA382C1}" sibTransId="{6ED6F4C7-6F53-44DF-BC4B-2087BFF0B2D6}"/>
    <dgm:cxn modelId="{97E92F15-D714-4BF4-9E77-71FD3395E8B2}" type="presOf" srcId="{2063318D-6600-4708-A826-27E5E72C3A82}" destId="{4CC861D4-8C41-4834-9CAA-2B8083D92A67}" srcOrd="0" destOrd="0" presId="urn:microsoft.com/office/officeart/2008/layout/LinedList"/>
    <dgm:cxn modelId="{8D82EB1C-2AF2-4BF4-A839-E649446DCCB6}" type="presOf" srcId="{3B8DF2BC-D24D-4789-BC53-7DD809A2E1C3}" destId="{4F56DC80-B851-4FED-B8B3-FF235F4D7D08}" srcOrd="0" destOrd="0" presId="urn:microsoft.com/office/officeart/2008/layout/LinedList"/>
    <dgm:cxn modelId="{C74BF72C-226D-4E77-A6B2-FDBB219CA10C}" type="presOf" srcId="{071A0D21-BDFD-4A84-873F-667C748E9FC2}" destId="{19A6E919-92DC-49DC-B74B-10272EEBA099}" srcOrd="0" destOrd="0" presId="urn:microsoft.com/office/officeart/2008/layout/LinedList"/>
    <dgm:cxn modelId="{554A183A-CA5E-4B21-B6AF-4CCF380EFA78}" type="presOf" srcId="{0FE9895E-9D35-43D8-816F-F49237F22CE9}" destId="{80AF88FB-00CF-45D9-81EF-406EA98CE625}" srcOrd="0" destOrd="0" presId="urn:microsoft.com/office/officeart/2008/layout/LinedList"/>
    <dgm:cxn modelId="{DC4A874B-67F3-4998-A9A4-84505ED06B5C}" srcId="{2063318D-6600-4708-A826-27E5E72C3A82}" destId="{0FE9895E-9D35-43D8-816F-F49237F22CE9}" srcOrd="0" destOrd="0" parTransId="{66B3F89C-94DA-45C3-8E38-338785D829E9}" sibTransId="{6AB506AB-5C8A-461D-8E23-28DC8015614D}"/>
    <dgm:cxn modelId="{4FB1E4A4-B103-47BB-90B0-27BE78A10E1D}" srcId="{2063318D-6600-4708-A826-27E5E72C3A82}" destId="{3B8DF2BC-D24D-4789-BC53-7DD809A2E1C3}" srcOrd="1" destOrd="0" parTransId="{6318115D-33B2-46A7-9600-E6643FD36100}" sibTransId="{63B8AC82-3AA6-4F24-A326-59F7E3C8A50C}"/>
    <dgm:cxn modelId="{CF0AD234-4134-4B1D-8A60-9B021D10EE6A}" type="presParOf" srcId="{4CC861D4-8C41-4834-9CAA-2B8083D92A67}" destId="{951FAB92-EDC7-436D-A81B-86B47C4E6BCD}" srcOrd="0" destOrd="0" presId="urn:microsoft.com/office/officeart/2008/layout/LinedList"/>
    <dgm:cxn modelId="{1EF6EF18-4635-4006-B202-1583B9210002}" type="presParOf" srcId="{4CC861D4-8C41-4834-9CAA-2B8083D92A67}" destId="{F0B127E6-A724-4AA4-AF69-6BA84C5E1AA4}" srcOrd="1" destOrd="0" presId="urn:microsoft.com/office/officeart/2008/layout/LinedList"/>
    <dgm:cxn modelId="{823606B5-31B4-41A2-960E-6B66AEEE5120}" type="presParOf" srcId="{F0B127E6-A724-4AA4-AF69-6BA84C5E1AA4}" destId="{80AF88FB-00CF-45D9-81EF-406EA98CE625}" srcOrd="0" destOrd="0" presId="urn:microsoft.com/office/officeart/2008/layout/LinedList"/>
    <dgm:cxn modelId="{F30FDC74-71D2-4EEE-851C-516CB1CCE6A9}" type="presParOf" srcId="{F0B127E6-A724-4AA4-AF69-6BA84C5E1AA4}" destId="{3CC99A10-D9AA-4C4E-9FE8-7A23785F5148}" srcOrd="1" destOrd="0" presId="urn:microsoft.com/office/officeart/2008/layout/LinedList"/>
    <dgm:cxn modelId="{5EE9EF28-310E-43B2-9F8D-C9EF9D2275F4}" type="presParOf" srcId="{4CC861D4-8C41-4834-9CAA-2B8083D92A67}" destId="{E7C68D24-972A-44FE-B5FC-CE833A6099AB}" srcOrd="2" destOrd="0" presId="urn:microsoft.com/office/officeart/2008/layout/LinedList"/>
    <dgm:cxn modelId="{26251502-B9B5-4C81-BF50-CFE777CE9365}" type="presParOf" srcId="{4CC861D4-8C41-4834-9CAA-2B8083D92A67}" destId="{ED3BE3ED-CF33-46C3-98F0-D8F81548699A}" srcOrd="3" destOrd="0" presId="urn:microsoft.com/office/officeart/2008/layout/LinedList"/>
    <dgm:cxn modelId="{576DA449-623B-4972-AECA-0F029C6B79CD}" type="presParOf" srcId="{ED3BE3ED-CF33-46C3-98F0-D8F81548699A}" destId="{4F56DC80-B851-4FED-B8B3-FF235F4D7D08}" srcOrd="0" destOrd="0" presId="urn:microsoft.com/office/officeart/2008/layout/LinedList"/>
    <dgm:cxn modelId="{58BA1430-6595-424D-91B7-923F04265187}" type="presParOf" srcId="{ED3BE3ED-CF33-46C3-98F0-D8F81548699A}" destId="{20EB4244-5B21-44D2-A3F1-1FD4D59AD2AB}" srcOrd="1" destOrd="0" presId="urn:microsoft.com/office/officeart/2008/layout/LinedList"/>
    <dgm:cxn modelId="{3AB3AD5B-C46A-4BCA-8A1A-CD3D7DBFF1F0}" type="presParOf" srcId="{4CC861D4-8C41-4834-9CAA-2B8083D92A67}" destId="{EEC241B5-6589-4E40-A5A3-C7DC61C95E56}" srcOrd="4" destOrd="0" presId="urn:microsoft.com/office/officeart/2008/layout/LinedList"/>
    <dgm:cxn modelId="{42E57DEC-D25D-4D85-B562-868A2E8A2F8B}" type="presParOf" srcId="{4CC861D4-8C41-4834-9CAA-2B8083D92A67}" destId="{B0C5DFB7-B60A-4557-9149-D3CE3620974C}" srcOrd="5" destOrd="0" presId="urn:microsoft.com/office/officeart/2008/layout/LinedList"/>
    <dgm:cxn modelId="{5CB6926D-0BBA-4A33-AA67-FF7C2A1929A6}" type="presParOf" srcId="{B0C5DFB7-B60A-4557-9149-D3CE3620974C}" destId="{19A6E919-92DC-49DC-B74B-10272EEBA099}" srcOrd="0" destOrd="0" presId="urn:microsoft.com/office/officeart/2008/layout/LinedList"/>
    <dgm:cxn modelId="{A2413FBA-B560-42F0-B3ED-6776742E12A9}" type="presParOf" srcId="{B0C5DFB7-B60A-4557-9149-D3CE3620974C}" destId="{E5CC5D00-901D-464A-8FC5-75BD7D94A8A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154E3C-C763-468C-A27F-03DF60AE9F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76BBB-7D37-45D8-BCFA-D2E240379FB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de-DE" dirty="0"/>
            <a:t>Never </a:t>
          </a:r>
          <a:r>
            <a:rPr lang="de-DE" dirty="0" err="1"/>
            <a:t>assume</a:t>
          </a:r>
          <a:r>
            <a:rPr lang="de-DE" dirty="0"/>
            <a:t>, </a:t>
          </a:r>
          <a:r>
            <a:rPr lang="de-DE" dirty="0" err="1"/>
            <a:t>always</a:t>
          </a:r>
          <a:r>
            <a:rPr lang="de-DE" dirty="0"/>
            <a:t> check</a:t>
          </a:r>
          <a:endParaRPr lang="en-US" dirty="0"/>
        </a:p>
      </dgm:t>
    </dgm:pt>
    <dgm:pt modelId="{EF388BB8-89BB-4F64-B246-A904313AC5BB}" type="parTrans" cxnId="{C61EA89E-CE51-4487-A6DE-6EF37EB0F552}">
      <dgm:prSet/>
      <dgm:spPr/>
      <dgm:t>
        <a:bodyPr/>
        <a:lstStyle/>
        <a:p>
          <a:endParaRPr lang="en-US"/>
        </a:p>
      </dgm:t>
    </dgm:pt>
    <dgm:pt modelId="{5A45495F-65B0-4854-B814-3AE2DCF3F630}" type="sibTrans" cxnId="{C61EA89E-CE51-4487-A6DE-6EF37EB0F552}">
      <dgm:prSet/>
      <dgm:spPr/>
      <dgm:t>
        <a:bodyPr/>
        <a:lstStyle/>
        <a:p>
          <a:endParaRPr lang="en-US"/>
        </a:p>
      </dgm:t>
    </dgm:pt>
    <dgm:pt modelId="{0FF2434E-023E-4912-9DEA-157547DC0DAB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US" baseline="0" dirty="0"/>
            <a:t>What's "obvious" to</a:t>
          </a:r>
          <a:r>
            <a:rPr lang="hr-HR" baseline="0" dirty="0"/>
            <a:t> </a:t>
          </a:r>
          <a:r>
            <a:rPr lang="en-US" baseline="0" dirty="0"/>
            <a:t>you might be invisible to others. Context is crucial</a:t>
          </a:r>
          <a:r>
            <a:rPr lang="hr-HR" baseline="0" dirty="0"/>
            <a:t>.</a:t>
          </a:r>
          <a:endParaRPr lang="en-US" dirty="0"/>
        </a:p>
      </dgm:t>
    </dgm:pt>
    <dgm:pt modelId="{A905459E-01F0-4B0D-A40E-4F23BBBEB80A}" type="parTrans" cxnId="{7BCA0DF6-5EE0-4CC0-BA25-46EBBFE15640}">
      <dgm:prSet/>
      <dgm:spPr/>
      <dgm:t>
        <a:bodyPr/>
        <a:lstStyle/>
        <a:p>
          <a:endParaRPr lang="en-US"/>
        </a:p>
      </dgm:t>
    </dgm:pt>
    <dgm:pt modelId="{9A47A0CD-74CB-4899-94CF-207A549897A8}" type="sibTrans" cxnId="{7BCA0DF6-5EE0-4CC0-BA25-46EBBFE15640}">
      <dgm:prSet/>
      <dgm:spPr/>
      <dgm:t>
        <a:bodyPr/>
        <a:lstStyle/>
        <a:p>
          <a:endParaRPr lang="en-US"/>
        </a:p>
      </dgm:t>
    </dgm:pt>
    <dgm:pt modelId="{5A0F6D9C-E942-433E-8C26-37BC64A98BF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Instructions need to be complete and clear</a:t>
          </a:r>
          <a:endParaRPr lang="en-US" dirty="0"/>
        </a:p>
      </dgm:t>
    </dgm:pt>
    <dgm:pt modelId="{89297281-6A5B-48A9-9617-92C05A4C9E3E}" type="parTrans" cxnId="{A841BF6B-6180-4ED4-8523-3BB9877B8EF6}">
      <dgm:prSet/>
      <dgm:spPr/>
      <dgm:t>
        <a:bodyPr/>
        <a:lstStyle/>
        <a:p>
          <a:endParaRPr lang="en-US"/>
        </a:p>
      </dgm:t>
    </dgm:pt>
    <dgm:pt modelId="{CBA6B7BE-521A-4994-8A7B-E3166F820BED}" type="sibTrans" cxnId="{A841BF6B-6180-4ED4-8523-3BB9877B8EF6}">
      <dgm:prSet/>
      <dgm:spPr/>
      <dgm:t>
        <a:bodyPr/>
        <a:lstStyle/>
        <a:p>
          <a:endParaRPr lang="en-US"/>
        </a:p>
      </dgm:t>
    </dgm:pt>
    <dgm:pt modelId="{F7045080-06A6-4F94-8A41-7E0310D68227}">
      <dgm:prSet phldrT="[Text]"/>
      <dgm:spPr/>
      <dgm:t>
        <a:bodyPr/>
        <a:lstStyle/>
        <a:p>
          <a:pPr algn="ctr">
            <a:buNone/>
          </a:pPr>
          <a:r>
            <a:rPr lang="en-GB" dirty="0"/>
            <a:t>Clear, unambiguous instructions prevent errors and rework </a:t>
          </a:r>
          <a:endParaRPr lang="en-US" dirty="0"/>
        </a:p>
      </dgm:t>
    </dgm:pt>
    <dgm:pt modelId="{FA4AB46E-651A-4769-8B5C-C767B5F4013A}" type="parTrans" cxnId="{5E8026CC-2DD3-431D-906A-019E9A47D8D3}">
      <dgm:prSet/>
      <dgm:spPr/>
      <dgm:t>
        <a:bodyPr/>
        <a:lstStyle/>
        <a:p>
          <a:endParaRPr lang="en-US"/>
        </a:p>
      </dgm:t>
    </dgm:pt>
    <dgm:pt modelId="{3FC4F86B-D093-4D4E-8BFA-9A4CF3D908D6}" type="sibTrans" cxnId="{5E8026CC-2DD3-431D-906A-019E9A47D8D3}">
      <dgm:prSet/>
      <dgm:spPr/>
      <dgm:t>
        <a:bodyPr/>
        <a:lstStyle/>
        <a:p>
          <a:endParaRPr lang="en-US"/>
        </a:p>
      </dgm:t>
    </dgm:pt>
    <dgm:pt modelId="{BC34875E-C261-42B6-83EC-F28991F21E1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None/>
          </a:pPr>
          <a:r>
            <a:rPr lang="de-DE" dirty="0" err="1"/>
            <a:t>Effective</a:t>
          </a:r>
          <a:r>
            <a:rPr lang="de-DE" dirty="0"/>
            <a:t> Communication</a:t>
          </a:r>
          <a:endParaRPr lang="en-US" dirty="0"/>
        </a:p>
      </dgm:t>
    </dgm:pt>
    <dgm:pt modelId="{EB8C718D-3D2A-4017-BAB6-EE74D6C6F599}" type="parTrans" cxnId="{0C21400A-ADF7-4A60-9CC1-D274D56CCC4F}">
      <dgm:prSet/>
      <dgm:spPr/>
      <dgm:t>
        <a:bodyPr/>
        <a:lstStyle/>
        <a:p>
          <a:endParaRPr lang="en-US"/>
        </a:p>
      </dgm:t>
    </dgm:pt>
    <dgm:pt modelId="{0C77976F-9E9A-425A-BD39-49C6AB5AB8D9}" type="sibTrans" cxnId="{0C21400A-ADF7-4A60-9CC1-D274D56CCC4F}">
      <dgm:prSet/>
      <dgm:spPr/>
      <dgm:t>
        <a:bodyPr/>
        <a:lstStyle/>
        <a:p>
          <a:endParaRPr lang="en-US"/>
        </a:p>
      </dgm:t>
    </dgm:pt>
    <dgm:pt modelId="{08600A3E-2B43-4C25-8D84-A05F339D0565}">
      <dgm:prSet phldrT="[Text]"/>
      <dgm:spPr/>
      <dgm:t>
        <a:bodyPr/>
        <a:lstStyle/>
        <a:p>
          <a:pPr algn="ctr">
            <a:buNone/>
          </a:pPr>
          <a:r>
            <a:rPr lang="en-GB" dirty="0"/>
            <a:t>Communication is only effective when both sides understand</a:t>
          </a:r>
          <a:endParaRPr lang="en-US" dirty="0"/>
        </a:p>
      </dgm:t>
    </dgm:pt>
    <dgm:pt modelId="{0E832839-8FAB-4BA8-8274-18FB498A6888}" type="parTrans" cxnId="{11A4B1DA-5554-43D3-A4D8-1FDCDE7B4051}">
      <dgm:prSet/>
      <dgm:spPr/>
      <dgm:t>
        <a:bodyPr/>
        <a:lstStyle/>
        <a:p>
          <a:endParaRPr lang="en-US"/>
        </a:p>
      </dgm:t>
    </dgm:pt>
    <dgm:pt modelId="{775C5A65-CF8B-4AFE-8093-5A3E145343FA}" type="sibTrans" cxnId="{11A4B1DA-5554-43D3-A4D8-1FDCDE7B4051}">
      <dgm:prSet/>
      <dgm:spPr/>
      <dgm:t>
        <a:bodyPr/>
        <a:lstStyle/>
        <a:p>
          <a:endParaRPr lang="en-US"/>
        </a:p>
      </dgm:t>
    </dgm:pt>
    <dgm:pt modelId="{A67DB14B-0EBE-4BC2-87BC-AC9A15EF4078}" type="pres">
      <dgm:prSet presAssocID="{B6154E3C-C763-468C-A27F-03DF60AE9F5E}" presName="Name0" presStyleCnt="0">
        <dgm:presLayoutVars>
          <dgm:dir/>
          <dgm:animLvl val="lvl"/>
          <dgm:resizeHandles val="exact"/>
        </dgm:presLayoutVars>
      </dgm:prSet>
      <dgm:spPr/>
    </dgm:pt>
    <dgm:pt modelId="{699310F6-D5DD-49C0-B15C-3807E72F4817}" type="pres">
      <dgm:prSet presAssocID="{25E76BBB-7D37-45D8-BCFA-D2E240379FB9}" presName="composite" presStyleCnt="0"/>
      <dgm:spPr/>
    </dgm:pt>
    <dgm:pt modelId="{65765C93-504C-4BC1-BF9B-104AB284DF40}" type="pres">
      <dgm:prSet presAssocID="{25E76BBB-7D37-45D8-BCFA-D2E240379FB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1FAB3C9-9DF8-4E76-9472-F58CF954F6DB}" type="pres">
      <dgm:prSet presAssocID="{25E76BBB-7D37-45D8-BCFA-D2E240379FB9}" presName="desTx" presStyleLbl="alignAccFollowNode1" presStyleIdx="0" presStyleCnt="3">
        <dgm:presLayoutVars>
          <dgm:bulletEnabled val="1"/>
        </dgm:presLayoutVars>
      </dgm:prSet>
      <dgm:spPr/>
    </dgm:pt>
    <dgm:pt modelId="{5EBB47D6-8AF8-4759-8608-8894171A5EBD}" type="pres">
      <dgm:prSet presAssocID="{5A45495F-65B0-4854-B814-3AE2DCF3F630}" presName="space" presStyleCnt="0"/>
      <dgm:spPr/>
    </dgm:pt>
    <dgm:pt modelId="{3DCA0D90-993F-40F2-8821-DC4D77A5FD43}" type="pres">
      <dgm:prSet presAssocID="{5A0F6D9C-E942-433E-8C26-37BC64A98BF0}" presName="composite" presStyleCnt="0"/>
      <dgm:spPr/>
    </dgm:pt>
    <dgm:pt modelId="{D3305548-0187-4CAA-AAA1-8783F1680382}" type="pres">
      <dgm:prSet presAssocID="{5A0F6D9C-E942-433E-8C26-37BC64A98BF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FFACB72-6F09-483F-A20F-396ADD631793}" type="pres">
      <dgm:prSet presAssocID="{5A0F6D9C-E942-433E-8C26-37BC64A98BF0}" presName="desTx" presStyleLbl="alignAccFollowNode1" presStyleIdx="1" presStyleCnt="3">
        <dgm:presLayoutVars>
          <dgm:bulletEnabled val="1"/>
        </dgm:presLayoutVars>
      </dgm:prSet>
      <dgm:spPr/>
    </dgm:pt>
    <dgm:pt modelId="{03B4D04D-17D7-47D3-A5B6-645569DFE60B}" type="pres">
      <dgm:prSet presAssocID="{CBA6B7BE-521A-4994-8A7B-E3166F820BED}" presName="space" presStyleCnt="0"/>
      <dgm:spPr/>
    </dgm:pt>
    <dgm:pt modelId="{85B668A8-0375-4D87-868D-854EAE26D794}" type="pres">
      <dgm:prSet presAssocID="{BC34875E-C261-42B6-83EC-F28991F21E10}" presName="composite" presStyleCnt="0"/>
      <dgm:spPr/>
    </dgm:pt>
    <dgm:pt modelId="{3B578A05-1DEF-4367-8BA2-7EA396B77A6C}" type="pres">
      <dgm:prSet presAssocID="{BC34875E-C261-42B6-83EC-F28991F21E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6EA838-D666-484A-9524-71E4986A39A0}" type="pres">
      <dgm:prSet presAssocID="{BC34875E-C261-42B6-83EC-F28991F21E1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E779E05-BE4A-4CFD-A1EC-7EC75E6B83C7}" type="presOf" srcId="{25E76BBB-7D37-45D8-BCFA-D2E240379FB9}" destId="{65765C93-504C-4BC1-BF9B-104AB284DF40}" srcOrd="0" destOrd="0" presId="urn:microsoft.com/office/officeart/2005/8/layout/hList1"/>
    <dgm:cxn modelId="{0C21400A-ADF7-4A60-9CC1-D274D56CCC4F}" srcId="{B6154E3C-C763-468C-A27F-03DF60AE9F5E}" destId="{BC34875E-C261-42B6-83EC-F28991F21E10}" srcOrd="2" destOrd="0" parTransId="{EB8C718D-3D2A-4017-BAB6-EE74D6C6F599}" sibTransId="{0C77976F-9E9A-425A-BD39-49C6AB5AB8D9}"/>
    <dgm:cxn modelId="{7BC96821-FCDA-4367-BB8E-1B5A31D09356}" type="presOf" srcId="{5A0F6D9C-E942-433E-8C26-37BC64A98BF0}" destId="{D3305548-0187-4CAA-AAA1-8783F1680382}" srcOrd="0" destOrd="0" presId="urn:microsoft.com/office/officeart/2005/8/layout/hList1"/>
    <dgm:cxn modelId="{B0B0FE24-C748-4B96-AE2C-1A098C028BED}" type="presOf" srcId="{08600A3E-2B43-4C25-8D84-A05F339D0565}" destId="{696EA838-D666-484A-9524-71E4986A39A0}" srcOrd="0" destOrd="0" presId="urn:microsoft.com/office/officeart/2005/8/layout/hList1"/>
    <dgm:cxn modelId="{A841BF6B-6180-4ED4-8523-3BB9877B8EF6}" srcId="{B6154E3C-C763-468C-A27F-03DF60AE9F5E}" destId="{5A0F6D9C-E942-433E-8C26-37BC64A98BF0}" srcOrd="1" destOrd="0" parTransId="{89297281-6A5B-48A9-9617-92C05A4C9E3E}" sibTransId="{CBA6B7BE-521A-4994-8A7B-E3166F820BED}"/>
    <dgm:cxn modelId="{E9569D76-E59F-412A-ACA0-2F4DF60467A0}" type="presOf" srcId="{F7045080-06A6-4F94-8A41-7E0310D68227}" destId="{AFFACB72-6F09-483F-A20F-396ADD631793}" srcOrd="0" destOrd="0" presId="urn:microsoft.com/office/officeart/2005/8/layout/hList1"/>
    <dgm:cxn modelId="{AA990B7E-94F3-4057-8589-59D64E83D76D}" type="presOf" srcId="{B6154E3C-C763-468C-A27F-03DF60AE9F5E}" destId="{A67DB14B-0EBE-4BC2-87BC-AC9A15EF4078}" srcOrd="0" destOrd="0" presId="urn:microsoft.com/office/officeart/2005/8/layout/hList1"/>
    <dgm:cxn modelId="{C61EA89E-CE51-4487-A6DE-6EF37EB0F552}" srcId="{B6154E3C-C763-468C-A27F-03DF60AE9F5E}" destId="{25E76BBB-7D37-45D8-BCFA-D2E240379FB9}" srcOrd="0" destOrd="0" parTransId="{EF388BB8-89BB-4F64-B246-A904313AC5BB}" sibTransId="{5A45495F-65B0-4854-B814-3AE2DCF3F630}"/>
    <dgm:cxn modelId="{CE50C2CA-2BB5-4562-BCEE-EAD2327548DA}" type="presOf" srcId="{0FF2434E-023E-4912-9DEA-157547DC0DAB}" destId="{41FAB3C9-9DF8-4E76-9472-F58CF954F6DB}" srcOrd="0" destOrd="0" presId="urn:microsoft.com/office/officeart/2005/8/layout/hList1"/>
    <dgm:cxn modelId="{5E8026CC-2DD3-431D-906A-019E9A47D8D3}" srcId="{5A0F6D9C-E942-433E-8C26-37BC64A98BF0}" destId="{F7045080-06A6-4F94-8A41-7E0310D68227}" srcOrd="0" destOrd="0" parTransId="{FA4AB46E-651A-4769-8B5C-C767B5F4013A}" sibTransId="{3FC4F86B-D093-4D4E-8BFA-9A4CF3D908D6}"/>
    <dgm:cxn modelId="{11A4B1DA-5554-43D3-A4D8-1FDCDE7B4051}" srcId="{BC34875E-C261-42B6-83EC-F28991F21E10}" destId="{08600A3E-2B43-4C25-8D84-A05F339D0565}" srcOrd="0" destOrd="0" parTransId="{0E832839-8FAB-4BA8-8274-18FB498A6888}" sibTransId="{775C5A65-CF8B-4AFE-8093-5A3E145343FA}"/>
    <dgm:cxn modelId="{14C542DB-D213-49DA-9AF6-C734C98E88DC}" type="presOf" srcId="{BC34875E-C261-42B6-83EC-F28991F21E10}" destId="{3B578A05-1DEF-4367-8BA2-7EA396B77A6C}" srcOrd="0" destOrd="0" presId="urn:microsoft.com/office/officeart/2005/8/layout/hList1"/>
    <dgm:cxn modelId="{7BCA0DF6-5EE0-4CC0-BA25-46EBBFE15640}" srcId="{25E76BBB-7D37-45D8-BCFA-D2E240379FB9}" destId="{0FF2434E-023E-4912-9DEA-157547DC0DAB}" srcOrd="0" destOrd="0" parTransId="{A905459E-01F0-4B0D-A40E-4F23BBBEB80A}" sibTransId="{9A47A0CD-74CB-4899-94CF-207A549897A8}"/>
    <dgm:cxn modelId="{B549717B-54E3-4F0A-96EC-CDF986335527}" type="presParOf" srcId="{A67DB14B-0EBE-4BC2-87BC-AC9A15EF4078}" destId="{699310F6-D5DD-49C0-B15C-3807E72F4817}" srcOrd="0" destOrd="0" presId="urn:microsoft.com/office/officeart/2005/8/layout/hList1"/>
    <dgm:cxn modelId="{5298AF77-2131-4343-B03C-D06195D32AA2}" type="presParOf" srcId="{699310F6-D5DD-49C0-B15C-3807E72F4817}" destId="{65765C93-504C-4BC1-BF9B-104AB284DF40}" srcOrd="0" destOrd="0" presId="urn:microsoft.com/office/officeart/2005/8/layout/hList1"/>
    <dgm:cxn modelId="{CCDCDF56-B289-4991-92D7-B22B09FB4964}" type="presParOf" srcId="{699310F6-D5DD-49C0-B15C-3807E72F4817}" destId="{41FAB3C9-9DF8-4E76-9472-F58CF954F6DB}" srcOrd="1" destOrd="0" presId="urn:microsoft.com/office/officeart/2005/8/layout/hList1"/>
    <dgm:cxn modelId="{499E5329-BCAF-49CB-A13E-BEE068702D70}" type="presParOf" srcId="{A67DB14B-0EBE-4BC2-87BC-AC9A15EF4078}" destId="{5EBB47D6-8AF8-4759-8608-8894171A5EBD}" srcOrd="1" destOrd="0" presId="urn:microsoft.com/office/officeart/2005/8/layout/hList1"/>
    <dgm:cxn modelId="{6AF931D0-BE04-4DCE-BEE5-91893E5F9940}" type="presParOf" srcId="{A67DB14B-0EBE-4BC2-87BC-AC9A15EF4078}" destId="{3DCA0D90-993F-40F2-8821-DC4D77A5FD43}" srcOrd="2" destOrd="0" presId="urn:microsoft.com/office/officeart/2005/8/layout/hList1"/>
    <dgm:cxn modelId="{9FEAEC73-E49C-4357-9A74-A2BDFA2469EA}" type="presParOf" srcId="{3DCA0D90-993F-40F2-8821-DC4D77A5FD43}" destId="{D3305548-0187-4CAA-AAA1-8783F1680382}" srcOrd="0" destOrd="0" presId="urn:microsoft.com/office/officeart/2005/8/layout/hList1"/>
    <dgm:cxn modelId="{DFEBAA66-8A77-48B8-957B-5B46A917485D}" type="presParOf" srcId="{3DCA0D90-993F-40F2-8821-DC4D77A5FD43}" destId="{AFFACB72-6F09-483F-A20F-396ADD631793}" srcOrd="1" destOrd="0" presId="urn:microsoft.com/office/officeart/2005/8/layout/hList1"/>
    <dgm:cxn modelId="{232C2B27-4EE6-4BCB-A817-36A27F527849}" type="presParOf" srcId="{A67DB14B-0EBE-4BC2-87BC-AC9A15EF4078}" destId="{03B4D04D-17D7-47D3-A5B6-645569DFE60B}" srcOrd="3" destOrd="0" presId="urn:microsoft.com/office/officeart/2005/8/layout/hList1"/>
    <dgm:cxn modelId="{B86ACA81-B8AE-485E-9561-3CD3D68B5B82}" type="presParOf" srcId="{A67DB14B-0EBE-4BC2-87BC-AC9A15EF4078}" destId="{85B668A8-0375-4D87-868D-854EAE26D794}" srcOrd="4" destOrd="0" presId="urn:microsoft.com/office/officeart/2005/8/layout/hList1"/>
    <dgm:cxn modelId="{5F77F5A2-FBA6-487D-A216-8BE1728938C8}" type="presParOf" srcId="{85B668A8-0375-4D87-868D-854EAE26D794}" destId="{3B578A05-1DEF-4367-8BA2-7EA396B77A6C}" srcOrd="0" destOrd="0" presId="urn:microsoft.com/office/officeart/2005/8/layout/hList1"/>
    <dgm:cxn modelId="{833B49AD-3AEF-41F2-8680-3E2F864DD2D3}" type="presParOf" srcId="{85B668A8-0375-4D87-868D-854EAE26D794}" destId="{696EA838-D666-484A-9524-71E4986A39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2BAE96-A668-473E-BB55-CC75E1DAB3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DB1F6E-A7FE-467C-BA3B-02729FEC93C0}">
      <dgm:prSet custT="1"/>
      <dgm:spPr/>
      <dgm:t>
        <a:bodyPr/>
        <a:lstStyle/>
        <a:p>
          <a:r>
            <a:rPr lang="en-GB" sz="4400" b="0" i="0" baseline="0" dirty="0"/>
            <a:t>What works? </a:t>
          </a:r>
          <a:endParaRPr lang="en-GB" sz="4400" dirty="0"/>
        </a:p>
      </dgm:t>
    </dgm:pt>
    <dgm:pt modelId="{0BA0E0D0-A6AC-45A3-83BD-3B089C4F7FD6}" type="parTrans" cxnId="{5531A746-3CDA-4DB3-A1AA-0B9DA025CBD7}">
      <dgm:prSet/>
      <dgm:spPr/>
      <dgm:t>
        <a:bodyPr/>
        <a:lstStyle/>
        <a:p>
          <a:endParaRPr lang="en-GB"/>
        </a:p>
      </dgm:t>
    </dgm:pt>
    <dgm:pt modelId="{E4EEA2F4-E53B-48D6-B965-D9614EC402E1}" type="sibTrans" cxnId="{5531A746-3CDA-4DB3-A1AA-0B9DA025CBD7}">
      <dgm:prSet/>
      <dgm:spPr/>
      <dgm:t>
        <a:bodyPr/>
        <a:lstStyle/>
        <a:p>
          <a:endParaRPr lang="en-GB"/>
        </a:p>
      </dgm:t>
    </dgm:pt>
    <dgm:pt modelId="{56A736F6-956F-4CA8-9C43-FB97B7B76BD9}">
      <dgm:prSet custT="1"/>
      <dgm:spPr/>
      <dgm:t>
        <a:bodyPr/>
        <a:lstStyle/>
        <a:p>
          <a:r>
            <a:rPr lang="en-GB" sz="4400" b="0" i="1" baseline="0" dirty="0"/>
            <a:t>Being specific. </a:t>
          </a:r>
          <a:endParaRPr lang="en-GB" sz="4400" dirty="0"/>
        </a:p>
      </dgm:t>
    </dgm:pt>
    <dgm:pt modelId="{BBC12487-0D98-4A10-875F-E82EA4963F4A}" type="parTrans" cxnId="{C4FB0BED-DEC3-4EFF-8613-E09AC2F9A998}">
      <dgm:prSet/>
      <dgm:spPr/>
      <dgm:t>
        <a:bodyPr/>
        <a:lstStyle/>
        <a:p>
          <a:endParaRPr lang="en-GB"/>
        </a:p>
      </dgm:t>
    </dgm:pt>
    <dgm:pt modelId="{8E67A181-1F43-4CE9-B174-C9D02D2FD8F7}" type="sibTrans" cxnId="{C4FB0BED-DEC3-4EFF-8613-E09AC2F9A998}">
      <dgm:prSet/>
      <dgm:spPr/>
      <dgm:t>
        <a:bodyPr/>
        <a:lstStyle/>
        <a:p>
          <a:endParaRPr lang="en-GB"/>
        </a:p>
      </dgm:t>
    </dgm:pt>
    <dgm:pt modelId="{F6C9C314-3910-4BAA-B857-85C7FDD08B6B}">
      <dgm:prSet custT="1"/>
      <dgm:spPr/>
      <dgm:t>
        <a:bodyPr/>
        <a:lstStyle/>
        <a:p>
          <a:r>
            <a:rPr lang="en-GB" sz="4400" b="0" i="0" baseline="0" dirty="0"/>
            <a:t>“Marta, it’s your sock? Please pick it up.” </a:t>
          </a:r>
          <a:endParaRPr lang="en-GB" sz="4400" dirty="0"/>
        </a:p>
      </dgm:t>
    </dgm:pt>
    <dgm:pt modelId="{C55B1CCA-1042-4FAD-9515-5E1651F38C50}" type="parTrans" cxnId="{760FE755-A6F5-4824-88D7-2586367CD333}">
      <dgm:prSet/>
      <dgm:spPr/>
      <dgm:t>
        <a:bodyPr/>
        <a:lstStyle/>
        <a:p>
          <a:endParaRPr lang="en-GB"/>
        </a:p>
      </dgm:t>
    </dgm:pt>
    <dgm:pt modelId="{48109E3B-0BA1-4B46-BADF-B6A143768AFD}" type="sibTrans" cxnId="{760FE755-A6F5-4824-88D7-2586367CD333}">
      <dgm:prSet/>
      <dgm:spPr/>
      <dgm:t>
        <a:bodyPr/>
        <a:lstStyle/>
        <a:p>
          <a:endParaRPr lang="en-GB"/>
        </a:p>
      </dgm:t>
    </dgm:pt>
    <dgm:pt modelId="{EC53E9E9-E70F-4E89-8BF9-7B782FCF2F98}">
      <dgm:prSet/>
      <dgm:spPr/>
      <dgm:t>
        <a:bodyPr/>
        <a:lstStyle/>
        <a:p>
          <a:endParaRPr lang="en-GB" dirty="0"/>
        </a:p>
      </dgm:t>
    </dgm:pt>
    <dgm:pt modelId="{E88CAC84-43DD-4907-92D1-2754379CCF10}" type="parTrans" cxnId="{35DECF50-A08F-4CBD-873D-5C10E5C15F9B}">
      <dgm:prSet/>
      <dgm:spPr/>
      <dgm:t>
        <a:bodyPr/>
        <a:lstStyle/>
        <a:p>
          <a:endParaRPr lang="en-GB"/>
        </a:p>
      </dgm:t>
    </dgm:pt>
    <dgm:pt modelId="{744CD1E2-F275-407B-9087-5E7D8BBA9BBE}" type="sibTrans" cxnId="{35DECF50-A08F-4CBD-873D-5C10E5C15F9B}">
      <dgm:prSet/>
      <dgm:spPr/>
      <dgm:t>
        <a:bodyPr/>
        <a:lstStyle/>
        <a:p>
          <a:endParaRPr lang="en-GB"/>
        </a:p>
      </dgm:t>
    </dgm:pt>
    <dgm:pt modelId="{9B491F5B-3FEE-45D6-B8A6-8BE728103F97}" type="pres">
      <dgm:prSet presAssocID="{2D2BAE96-A668-473E-BB55-CC75E1DAB3DC}" presName="vert0" presStyleCnt="0">
        <dgm:presLayoutVars>
          <dgm:dir/>
          <dgm:animOne val="branch"/>
          <dgm:animLvl val="lvl"/>
        </dgm:presLayoutVars>
      </dgm:prSet>
      <dgm:spPr/>
    </dgm:pt>
    <dgm:pt modelId="{9B3777CF-E27C-4C45-932F-7D36AB1740FF}" type="pres">
      <dgm:prSet presAssocID="{6DDB1F6E-A7FE-467C-BA3B-02729FEC93C0}" presName="thickLine" presStyleLbl="alignNode1" presStyleIdx="0" presStyleCnt="4"/>
      <dgm:spPr>
        <a:ln>
          <a:solidFill>
            <a:srgbClr val="00AAA5"/>
          </a:solidFill>
        </a:ln>
      </dgm:spPr>
    </dgm:pt>
    <dgm:pt modelId="{FFADB285-81F6-4E7D-95F7-6D4DF90E666F}" type="pres">
      <dgm:prSet presAssocID="{6DDB1F6E-A7FE-467C-BA3B-02729FEC93C0}" presName="horz1" presStyleCnt="0"/>
      <dgm:spPr/>
    </dgm:pt>
    <dgm:pt modelId="{0F5E4096-2884-46D3-8BF4-A0FA988C359F}" type="pres">
      <dgm:prSet presAssocID="{6DDB1F6E-A7FE-467C-BA3B-02729FEC93C0}" presName="tx1" presStyleLbl="revTx" presStyleIdx="0" presStyleCnt="4" custLinFactNeighborX="-16241"/>
      <dgm:spPr/>
    </dgm:pt>
    <dgm:pt modelId="{6A9E3B45-1E0D-4C04-BDB2-2BD9A21EFDD6}" type="pres">
      <dgm:prSet presAssocID="{6DDB1F6E-A7FE-467C-BA3B-02729FEC93C0}" presName="vert1" presStyleCnt="0"/>
      <dgm:spPr/>
    </dgm:pt>
    <dgm:pt modelId="{59E4F6D4-92EA-42D3-AD1C-C0504BD95E36}" type="pres">
      <dgm:prSet presAssocID="{56A736F6-956F-4CA8-9C43-FB97B7B76BD9}" presName="thickLine" presStyleLbl="alignNode1" presStyleIdx="1" presStyleCnt="4"/>
      <dgm:spPr>
        <a:ln>
          <a:solidFill>
            <a:srgbClr val="00AAA5"/>
          </a:solidFill>
        </a:ln>
      </dgm:spPr>
    </dgm:pt>
    <dgm:pt modelId="{17EF0882-B063-4228-BBF6-5D22828415EE}" type="pres">
      <dgm:prSet presAssocID="{56A736F6-956F-4CA8-9C43-FB97B7B76BD9}" presName="horz1" presStyleCnt="0"/>
      <dgm:spPr/>
    </dgm:pt>
    <dgm:pt modelId="{BBD9ED66-F498-4CDA-A50C-A36B21DFB546}" type="pres">
      <dgm:prSet presAssocID="{56A736F6-956F-4CA8-9C43-FB97B7B76BD9}" presName="tx1" presStyleLbl="revTx" presStyleIdx="1" presStyleCnt="4"/>
      <dgm:spPr/>
    </dgm:pt>
    <dgm:pt modelId="{A16B9C31-0163-498A-8AB8-45AAB8CB6EAE}" type="pres">
      <dgm:prSet presAssocID="{56A736F6-956F-4CA8-9C43-FB97B7B76BD9}" presName="vert1" presStyleCnt="0"/>
      <dgm:spPr/>
    </dgm:pt>
    <dgm:pt modelId="{70FCB2B2-06CA-4103-9865-10D843E55D5C}" type="pres">
      <dgm:prSet presAssocID="{F6C9C314-3910-4BAA-B857-85C7FDD08B6B}" presName="thickLine" presStyleLbl="alignNode1" presStyleIdx="2" presStyleCnt="4"/>
      <dgm:spPr>
        <a:ln>
          <a:solidFill>
            <a:srgbClr val="00AAA5"/>
          </a:solidFill>
        </a:ln>
      </dgm:spPr>
    </dgm:pt>
    <dgm:pt modelId="{3A97EC5F-79FC-4511-AB15-0361CB53B4A8}" type="pres">
      <dgm:prSet presAssocID="{F6C9C314-3910-4BAA-B857-85C7FDD08B6B}" presName="horz1" presStyleCnt="0"/>
      <dgm:spPr/>
    </dgm:pt>
    <dgm:pt modelId="{4A4B2774-F62D-494C-9C93-80EDE659E305}" type="pres">
      <dgm:prSet presAssocID="{F6C9C314-3910-4BAA-B857-85C7FDD08B6B}" presName="tx1" presStyleLbl="revTx" presStyleIdx="2" presStyleCnt="4"/>
      <dgm:spPr/>
    </dgm:pt>
    <dgm:pt modelId="{DF690463-4484-49CB-9D15-1A2EFA6CA396}" type="pres">
      <dgm:prSet presAssocID="{F6C9C314-3910-4BAA-B857-85C7FDD08B6B}" presName="vert1" presStyleCnt="0"/>
      <dgm:spPr/>
    </dgm:pt>
    <dgm:pt modelId="{611AAF66-3EA2-4BC0-959D-52195EFA77FF}" type="pres">
      <dgm:prSet presAssocID="{EC53E9E9-E70F-4E89-8BF9-7B782FCF2F98}" presName="thickLine" presStyleLbl="alignNode1" presStyleIdx="3" presStyleCnt="4"/>
      <dgm:spPr>
        <a:ln>
          <a:solidFill>
            <a:srgbClr val="00AAA5"/>
          </a:solidFill>
        </a:ln>
      </dgm:spPr>
    </dgm:pt>
    <dgm:pt modelId="{9C677FAF-716A-4B04-95FB-8E9D6AA40A9C}" type="pres">
      <dgm:prSet presAssocID="{EC53E9E9-E70F-4E89-8BF9-7B782FCF2F98}" presName="horz1" presStyleCnt="0"/>
      <dgm:spPr/>
    </dgm:pt>
    <dgm:pt modelId="{D72FFD07-4B5E-4734-AC71-67B5F698E13B}" type="pres">
      <dgm:prSet presAssocID="{EC53E9E9-E70F-4E89-8BF9-7B782FCF2F98}" presName="tx1" presStyleLbl="revTx" presStyleIdx="3" presStyleCnt="4"/>
      <dgm:spPr/>
    </dgm:pt>
    <dgm:pt modelId="{5A41B3BB-F1EA-46A1-BC42-A4CFDE3AE09B}" type="pres">
      <dgm:prSet presAssocID="{EC53E9E9-E70F-4E89-8BF9-7B782FCF2F98}" presName="vert1" presStyleCnt="0"/>
      <dgm:spPr/>
    </dgm:pt>
  </dgm:ptLst>
  <dgm:cxnLst>
    <dgm:cxn modelId="{5531A746-3CDA-4DB3-A1AA-0B9DA025CBD7}" srcId="{2D2BAE96-A668-473E-BB55-CC75E1DAB3DC}" destId="{6DDB1F6E-A7FE-467C-BA3B-02729FEC93C0}" srcOrd="0" destOrd="0" parTransId="{0BA0E0D0-A6AC-45A3-83BD-3B089C4F7FD6}" sibTransId="{E4EEA2F4-E53B-48D6-B965-D9614EC402E1}"/>
    <dgm:cxn modelId="{D35E714D-5C7E-442B-BD93-8BBF3F1271F9}" type="presOf" srcId="{56A736F6-956F-4CA8-9C43-FB97B7B76BD9}" destId="{BBD9ED66-F498-4CDA-A50C-A36B21DFB546}" srcOrd="0" destOrd="0" presId="urn:microsoft.com/office/officeart/2008/layout/LinedList"/>
    <dgm:cxn modelId="{35DECF50-A08F-4CBD-873D-5C10E5C15F9B}" srcId="{2D2BAE96-A668-473E-BB55-CC75E1DAB3DC}" destId="{EC53E9E9-E70F-4E89-8BF9-7B782FCF2F98}" srcOrd="3" destOrd="0" parTransId="{E88CAC84-43DD-4907-92D1-2754379CCF10}" sibTransId="{744CD1E2-F275-407B-9087-5E7D8BBA9BBE}"/>
    <dgm:cxn modelId="{760FE755-A6F5-4824-88D7-2586367CD333}" srcId="{2D2BAE96-A668-473E-BB55-CC75E1DAB3DC}" destId="{F6C9C314-3910-4BAA-B857-85C7FDD08B6B}" srcOrd="2" destOrd="0" parTransId="{C55B1CCA-1042-4FAD-9515-5E1651F38C50}" sibTransId="{48109E3B-0BA1-4B46-BADF-B6A143768AFD}"/>
    <dgm:cxn modelId="{4E8D48B8-E402-41AD-BC3A-70BB56CAE431}" type="presOf" srcId="{6DDB1F6E-A7FE-467C-BA3B-02729FEC93C0}" destId="{0F5E4096-2884-46D3-8BF4-A0FA988C359F}" srcOrd="0" destOrd="0" presId="urn:microsoft.com/office/officeart/2008/layout/LinedList"/>
    <dgm:cxn modelId="{A9DA4CBD-5541-4ABA-8BCE-7B9BF1DAB063}" type="presOf" srcId="{2D2BAE96-A668-473E-BB55-CC75E1DAB3DC}" destId="{9B491F5B-3FEE-45D6-B8A6-8BE728103F97}" srcOrd="0" destOrd="0" presId="urn:microsoft.com/office/officeart/2008/layout/LinedList"/>
    <dgm:cxn modelId="{BF1DE0D5-CD75-4CDD-BB65-29093A6296A0}" type="presOf" srcId="{EC53E9E9-E70F-4E89-8BF9-7B782FCF2F98}" destId="{D72FFD07-4B5E-4734-AC71-67B5F698E13B}" srcOrd="0" destOrd="0" presId="urn:microsoft.com/office/officeart/2008/layout/LinedList"/>
    <dgm:cxn modelId="{DBCFB2D6-AA3E-41BE-9051-AFE2D379CDDC}" type="presOf" srcId="{F6C9C314-3910-4BAA-B857-85C7FDD08B6B}" destId="{4A4B2774-F62D-494C-9C93-80EDE659E305}" srcOrd="0" destOrd="0" presId="urn:microsoft.com/office/officeart/2008/layout/LinedList"/>
    <dgm:cxn modelId="{C4FB0BED-DEC3-4EFF-8613-E09AC2F9A998}" srcId="{2D2BAE96-A668-473E-BB55-CC75E1DAB3DC}" destId="{56A736F6-956F-4CA8-9C43-FB97B7B76BD9}" srcOrd="1" destOrd="0" parTransId="{BBC12487-0D98-4A10-875F-E82EA4963F4A}" sibTransId="{8E67A181-1F43-4CE9-B174-C9D02D2FD8F7}"/>
    <dgm:cxn modelId="{EFCC3A50-491F-46D6-B2DA-7375264FAD07}" type="presParOf" srcId="{9B491F5B-3FEE-45D6-B8A6-8BE728103F97}" destId="{9B3777CF-E27C-4C45-932F-7D36AB1740FF}" srcOrd="0" destOrd="0" presId="urn:microsoft.com/office/officeart/2008/layout/LinedList"/>
    <dgm:cxn modelId="{6E08D4A2-D578-4B21-B02A-6EB61B8B1748}" type="presParOf" srcId="{9B491F5B-3FEE-45D6-B8A6-8BE728103F97}" destId="{FFADB285-81F6-4E7D-95F7-6D4DF90E666F}" srcOrd="1" destOrd="0" presId="urn:microsoft.com/office/officeart/2008/layout/LinedList"/>
    <dgm:cxn modelId="{D25326B8-F6AA-454A-A7C5-710F28BF94E1}" type="presParOf" srcId="{FFADB285-81F6-4E7D-95F7-6D4DF90E666F}" destId="{0F5E4096-2884-46D3-8BF4-A0FA988C359F}" srcOrd="0" destOrd="0" presId="urn:microsoft.com/office/officeart/2008/layout/LinedList"/>
    <dgm:cxn modelId="{6793C31F-C5E1-46F7-9A4F-02978BF22094}" type="presParOf" srcId="{FFADB285-81F6-4E7D-95F7-6D4DF90E666F}" destId="{6A9E3B45-1E0D-4C04-BDB2-2BD9A21EFDD6}" srcOrd="1" destOrd="0" presId="urn:microsoft.com/office/officeart/2008/layout/LinedList"/>
    <dgm:cxn modelId="{3CC418DF-82DB-46EE-A801-BEC1CD571A5B}" type="presParOf" srcId="{9B491F5B-3FEE-45D6-B8A6-8BE728103F97}" destId="{59E4F6D4-92EA-42D3-AD1C-C0504BD95E36}" srcOrd="2" destOrd="0" presId="urn:microsoft.com/office/officeart/2008/layout/LinedList"/>
    <dgm:cxn modelId="{51169C05-78D9-4F52-9DB9-7E9AF561AACD}" type="presParOf" srcId="{9B491F5B-3FEE-45D6-B8A6-8BE728103F97}" destId="{17EF0882-B063-4228-BBF6-5D22828415EE}" srcOrd="3" destOrd="0" presId="urn:microsoft.com/office/officeart/2008/layout/LinedList"/>
    <dgm:cxn modelId="{C15BFF5F-75AA-422E-A219-37E37745D93A}" type="presParOf" srcId="{17EF0882-B063-4228-BBF6-5D22828415EE}" destId="{BBD9ED66-F498-4CDA-A50C-A36B21DFB546}" srcOrd="0" destOrd="0" presId="urn:microsoft.com/office/officeart/2008/layout/LinedList"/>
    <dgm:cxn modelId="{92AE65D5-1720-4335-9C60-45DBF89F5C24}" type="presParOf" srcId="{17EF0882-B063-4228-BBF6-5D22828415EE}" destId="{A16B9C31-0163-498A-8AB8-45AAB8CB6EAE}" srcOrd="1" destOrd="0" presId="urn:microsoft.com/office/officeart/2008/layout/LinedList"/>
    <dgm:cxn modelId="{4F253D2E-EC9A-4117-B613-5FD93D2ED1FA}" type="presParOf" srcId="{9B491F5B-3FEE-45D6-B8A6-8BE728103F97}" destId="{70FCB2B2-06CA-4103-9865-10D843E55D5C}" srcOrd="4" destOrd="0" presId="urn:microsoft.com/office/officeart/2008/layout/LinedList"/>
    <dgm:cxn modelId="{FA669135-4898-4D17-B0F9-0B74864259A9}" type="presParOf" srcId="{9B491F5B-3FEE-45D6-B8A6-8BE728103F97}" destId="{3A97EC5F-79FC-4511-AB15-0361CB53B4A8}" srcOrd="5" destOrd="0" presId="urn:microsoft.com/office/officeart/2008/layout/LinedList"/>
    <dgm:cxn modelId="{08271368-1054-4C11-9D56-CDD3D6FE75C8}" type="presParOf" srcId="{3A97EC5F-79FC-4511-AB15-0361CB53B4A8}" destId="{4A4B2774-F62D-494C-9C93-80EDE659E305}" srcOrd="0" destOrd="0" presId="urn:microsoft.com/office/officeart/2008/layout/LinedList"/>
    <dgm:cxn modelId="{42158123-5E59-4F40-8F29-4343A62EDA3C}" type="presParOf" srcId="{3A97EC5F-79FC-4511-AB15-0361CB53B4A8}" destId="{DF690463-4484-49CB-9D15-1A2EFA6CA396}" srcOrd="1" destOrd="0" presId="urn:microsoft.com/office/officeart/2008/layout/LinedList"/>
    <dgm:cxn modelId="{4FF1B24A-2498-4909-A6AD-E9F1E7063918}" type="presParOf" srcId="{9B491F5B-3FEE-45D6-B8A6-8BE728103F97}" destId="{611AAF66-3EA2-4BC0-959D-52195EFA77FF}" srcOrd="6" destOrd="0" presId="urn:microsoft.com/office/officeart/2008/layout/LinedList"/>
    <dgm:cxn modelId="{A2D4750A-6D16-4CD9-93B4-ED677A8AC0AD}" type="presParOf" srcId="{9B491F5B-3FEE-45D6-B8A6-8BE728103F97}" destId="{9C677FAF-716A-4B04-95FB-8E9D6AA40A9C}" srcOrd="7" destOrd="0" presId="urn:microsoft.com/office/officeart/2008/layout/LinedList"/>
    <dgm:cxn modelId="{D943CF46-9E48-4F58-85FE-ECACCD8690D7}" type="presParOf" srcId="{9C677FAF-716A-4B04-95FB-8E9D6AA40A9C}" destId="{D72FFD07-4B5E-4734-AC71-67B5F698E13B}" srcOrd="0" destOrd="0" presId="urn:microsoft.com/office/officeart/2008/layout/LinedList"/>
    <dgm:cxn modelId="{68F52ACC-F8A4-47EE-8B79-DB63E9405596}" type="presParOf" srcId="{9C677FAF-716A-4B04-95FB-8E9D6AA40A9C}" destId="{5A41B3BB-F1EA-46A1-BC42-A4CFDE3AE09B}" srcOrd="1" destOrd="0" presId="urn:microsoft.com/office/officeart/2008/layout/Lin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75AA2B9-9181-44DC-B802-3CBAD07DDB1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255D4F8-F7BE-4463-A2A5-7B890F3A3670}">
      <dgm:prSet custT="1"/>
      <dgm:spPr>
        <a:solidFill>
          <a:schemeClr val="accent2">
            <a:lumMod val="75000"/>
          </a:schemeClr>
        </a:solidFill>
      </dgm:spPr>
      <dgm:t>
        <a:bodyPr lIns="0"/>
        <a:lstStyle/>
        <a:p>
          <a:pPr algn="ctr">
            <a:spcAft>
              <a:spcPts val="0"/>
            </a:spcAft>
          </a:pPr>
          <a:r>
            <a:rPr lang="en-GB" sz="3600" i="1" dirty="0"/>
            <a:t>Ambiguity breeds inaction</a:t>
          </a:r>
          <a:endParaRPr lang="en-GB" sz="3600" dirty="0"/>
        </a:p>
      </dgm:t>
    </dgm:pt>
    <dgm:pt modelId="{44703F2B-F21C-47EF-BAED-9031CC23134F}" type="parTrans" cxnId="{8F0DFD3D-BFE2-4715-BC64-B08F3AE5CEFA}">
      <dgm:prSet/>
      <dgm:spPr/>
      <dgm:t>
        <a:bodyPr/>
        <a:lstStyle/>
        <a:p>
          <a:endParaRPr lang="en-GB"/>
        </a:p>
      </dgm:t>
    </dgm:pt>
    <dgm:pt modelId="{2078539F-35AF-4F36-9C73-1E7DC0C3C560}" type="sibTrans" cxnId="{8F0DFD3D-BFE2-4715-BC64-B08F3AE5CEFA}">
      <dgm:prSet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endParaRPr lang="en-GB"/>
        </a:p>
      </dgm:t>
    </dgm:pt>
    <dgm:pt modelId="{EB817A58-37C0-494F-AA4C-16531DE7204D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sz="3600" i="1" dirty="0"/>
            <a:t>Clarity gets results</a:t>
          </a:r>
          <a:endParaRPr lang="en-GB" sz="3600" dirty="0"/>
        </a:p>
      </dgm:t>
    </dgm:pt>
    <dgm:pt modelId="{145AD818-1167-41B5-A1D3-3E1EFA9E46BB}" type="parTrans" cxnId="{1B3466FB-50D0-4EDA-B120-F37431A1F8B4}">
      <dgm:prSet/>
      <dgm:spPr/>
      <dgm:t>
        <a:bodyPr/>
        <a:lstStyle/>
        <a:p>
          <a:endParaRPr lang="en-GB"/>
        </a:p>
      </dgm:t>
    </dgm:pt>
    <dgm:pt modelId="{C0497E50-FF61-4A57-BCCE-B89595BBE461}" type="sibTrans" cxnId="{1B3466FB-50D0-4EDA-B120-F37431A1F8B4}">
      <dgm:prSet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endParaRPr lang="en-GB"/>
        </a:p>
      </dgm:t>
    </dgm:pt>
    <dgm:pt modelId="{54C447C1-7584-4658-8995-9483FC1D10A5}" type="pres">
      <dgm:prSet presAssocID="{375AA2B9-9181-44DC-B802-3CBAD07DDB16}" presName="Name0" presStyleCnt="0">
        <dgm:presLayoutVars>
          <dgm:chMax/>
          <dgm:chPref/>
          <dgm:dir/>
          <dgm:animLvl val="lvl"/>
        </dgm:presLayoutVars>
      </dgm:prSet>
      <dgm:spPr/>
    </dgm:pt>
    <dgm:pt modelId="{F18748C6-4B92-412E-843C-82E08B46CF1C}" type="pres">
      <dgm:prSet presAssocID="{0255D4F8-F7BE-4463-A2A5-7B890F3A3670}" presName="composite" presStyleCnt="0"/>
      <dgm:spPr/>
    </dgm:pt>
    <dgm:pt modelId="{46CF3362-F2F8-464D-BF74-A546A8712321}" type="pres">
      <dgm:prSet presAssocID="{0255D4F8-F7BE-4463-A2A5-7B890F3A3670}" presName="Parent1" presStyleLbl="node1" presStyleIdx="0" presStyleCnt="4" custScaleY="100155" custLinFactNeighborX="485">
        <dgm:presLayoutVars>
          <dgm:chMax val="1"/>
          <dgm:chPref val="1"/>
          <dgm:bulletEnabled val="1"/>
        </dgm:presLayoutVars>
      </dgm:prSet>
      <dgm:spPr/>
    </dgm:pt>
    <dgm:pt modelId="{F2CDE765-D3EB-4AB2-AF6D-E05CD8331A26}" type="pres">
      <dgm:prSet presAssocID="{0255D4F8-F7BE-4463-A2A5-7B890F3A3670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122841F-6699-4895-984B-F650F0292ADE}" type="pres">
      <dgm:prSet presAssocID="{0255D4F8-F7BE-4463-A2A5-7B890F3A3670}" presName="BalanceSpacing" presStyleCnt="0"/>
      <dgm:spPr/>
    </dgm:pt>
    <dgm:pt modelId="{B734FFAD-26A5-44E4-AF9D-5181E03C2201}" type="pres">
      <dgm:prSet presAssocID="{0255D4F8-F7BE-4463-A2A5-7B890F3A3670}" presName="BalanceSpacing1" presStyleCnt="0"/>
      <dgm:spPr/>
    </dgm:pt>
    <dgm:pt modelId="{CCE5074B-BA4C-48A9-8B53-6CCE87EE2E13}" type="pres">
      <dgm:prSet presAssocID="{2078539F-35AF-4F36-9C73-1E7DC0C3C560}" presName="Accent1Text" presStyleLbl="node1" presStyleIdx="1" presStyleCnt="4"/>
      <dgm:spPr/>
    </dgm:pt>
    <dgm:pt modelId="{F24782D6-9DB4-4B98-9C6E-E6C54645FBDD}" type="pres">
      <dgm:prSet presAssocID="{2078539F-35AF-4F36-9C73-1E7DC0C3C560}" presName="spaceBetweenRectangles" presStyleCnt="0"/>
      <dgm:spPr/>
    </dgm:pt>
    <dgm:pt modelId="{C7C7ABEF-FD01-4FC6-9967-7608B4104AA6}" type="pres">
      <dgm:prSet presAssocID="{EB817A58-37C0-494F-AA4C-16531DE7204D}" presName="composite" presStyleCnt="0"/>
      <dgm:spPr/>
    </dgm:pt>
    <dgm:pt modelId="{1B4EA5D7-8027-4941-8A89-BC2D74CDD960}" type="pres">
      <dgm:prSet presAssocID="{EB817A58-37C0-494F-AA4C-16531DE7204D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16F4449A-D8BE-4660-BE6D-9B1237711765}" type="pres">
      <dgm:prSet presAssocID="{EB817A58-37C0-494F-AA4C-16531DE7204D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7D1B3480-FCA7-489F-A08F-5F7F346BFDDB}" type="pres">
      <dgm:prSet presAssocID="{EB817A58-37C0-494F-AA4C-16531DE7204D}" presName="BalanceSpacing" presStyleCnt="0"/>
      <dgm:spPr/>
    </dgm:pt>
    <dgm:pt modelId="{365BAD86-C14A-437C-9211-4C59ADC2C33A}" type="pres">
      <dgm:prSet presAssocID="{EB817A58-37C0-494F-AA4C-16531DE7204D}" presName="BalanceSpacing1" presStyleCnt="0"/>
      <dgm:spPr/>
    </dgm:pt>
    <dgm:pt modelId="{B4D518BC-3623-4856-B968-C08EF5A6FD69}" type="pres">
      <dgm:prSet presAssocID="{C0497E50-FF61-4A57-BCCE-B89595BBE461}" presName="Accent1Text" presStyleLbl="node1" presStyleIdx="3" presStyleCnt="4"/>
      <dgm:spPr/>
    </dgm:pt>
  </dgm:ptLst>
  <dgm:cxnLst>
    <dgm:cxn modelId="{88463802-CA3A-462F-B590-D6611D9E4D5F}" type="presOf" srcId="{0255D4F8-F7BE-4463-A2A5-7B890F3A3670}" destId="{46CF3362-F2F8-464D-BF74-A546A8712321}" srcOrd="0" destOrd="0" presId="urn:microsoft.com/office/officeart/2008/layout/AlternatingHexagons"/>
    <dgm:cxn modelId="{7AAFB10A-CF8E-43C1-9512-41BB1B170A27}" type="presOf" srcId="{2078539F-35AF-4F36-9C73-1E7DC0C3C560}" destId="{CCE5074B-BA4C-48A9-8B53-6CCE87EE2E13}" srcOrd="0" destOrd="0" presId="urn:microsoft.com/office/officeart/2008/layout/AlternatingHexagons"/>
    <dgm:cxn modelId="{8F0DFD3D-BFE2-4715-BC64-B08F3AE5CEFA}" srcId="{375AA2B9-9181-44DC-B802-3CBAD07DDB16}" destId="{0255D4F8-F7BE-4463-A2A5-7B890F3A3670}" srcOrd="0" destOrd="0" parTransId="{44703F2B-F21C-47EF-BAED-9031CC23134F}" sibTransId="{2078539F-35AF-4F36-9C73-1E7DC0C3C560}"/>
    <dgm:cxn modelId="{A49FE4CC-1245-4A5E-A3C6-0E6497DB2D16}" type="presOf" srcId="{C0497E50-FF61-4A57-BCCE-B89595BBE461}" destId="{B4D518BC-3623-4856-B968-C08EF5A6FD69}" srcOrd="0" destOrd="0" presId="urn:microsoft.com/office/officeart/2008/layout/AlternatingHexagons"/>
    <dgm:cxn modelId="{CAFA0CCF-AA84-45D1-A8EF-AB2BBE0956C3}" type="presOf" srcId="{EB817A58-37C0-494F-AA4C-16531DE7204D}" destId="{1B4EA5D7-8027-4941-8A89-BC2D74CDD960}" srcOrd="0" destOrd="0" presId="urn:microsoft.com/office/officeart/2008/layout/AlternatingHexagons"/>
    <dgm:cxn modelId="{6A339EF3-C87D-41FB-BAD2-6E0F99E2F961}" type="presOf" srcId="{375AA2B9-9181-44DC-B802-3CBAD07DDB16}" destId="{54C447C1-7584-4658-8995-9483FC1D10A5}" srcOrd="0" destOrd="0" presId="urn:microsoft.com/office/officeart/2008/layout/AlternatingHexagons"/>
    <dgm:cxn modelId="{1B3466FB-50D0-4EDA-B120-F37431A1F8B4}" srcId="{375AA2B9-9181-44DC-B802-3CBAD07DDB16}" destId="{EB817A58-37C0-494F-AA4C-16531DE7204D}" srcOrd="1" destOrd="0" parTransId="{145AD818-1167-41B5-A1D3-3E1EFA9E46BB}" sibTransId="{C0497E50-FF61-4A57-BCCE-B89595BBE461}"/>
    <dgm:cxn modelId="{CC03AEA6-071C-4B1F-BC77-2454AD2EF5AA}" type="presParOf" srcId="{54C447C1-7584-4658-8995-9483FC1D10A5}" destId="{F18748C6-4B92-412E-843C-82E08B46CF1C}" srcOrd="0" destOrd="0" presId="urn:microsoft.com/office/officeart/2008/layout/AlternatingHexagons"/>
    <dgm:cxn modelId="{9E86E091-27CD-43F1-BF90-C18DB2F7624C}" type="presParOf" srcId="{F18748C6-4B92-412E-843C-82E08B46CF1C}" destId="{46CF3362-F2F8-464D-BF74-A546A8712321}" srcOrd="0" destOrd="0" presId="urn:microsoft.com/office/officeart/2008/layout/AlternatingHexagons"/>
    <dgm:cxn modelId="{2169F953-4117-4F9D-AB47-2A626C8A499D}" type="presParOf" srcId="{F18748C6-4B92-412E-843C-82E08B46CF1C}" destId="{F2CDE765-D3EB-4AB2-AF6D-E05CD8331A26}" srcOrd="1" destOrd="0" presId="urn:microsoft.com/office/officeart/2008/layout/AlternatingHexagons"/>
    <dgm:cxn modelId="{EBC18E22-D431-447F-BADD-82FBA9B6C1FC}" type="presParOf" srcId="{F18748C6-4B92-412E-843C-82E08B46CF1C}" destId="{2122841F-6699-4895-984B-F650F0292ADE}" srcOrd="2" destOrd="0" presId="urn:microsoft.com/office/officeart/2008/layout/AlternatingHexagons"/>
    <dgm:cxn modelId="{EB50B739-8DA7-48B1-8B8E-239735FAA72F}" type="presParOf" srcId="{F18748C6-4B92-412E-843C-82E08B46CF1C}" destId="{B734FFAD-26A5-44E4-AF9D-5181E03C2201}" srcOrd="3" destOrd="0" presId="urn:microsoft.com/office/officeart/2008/layout/AlternatingHexagons"/>
    <dgm:cxn modelId="{EF639A64-DE44-4F28-B44C-75718EC1EBAE}" type="presParOf" srcId="{F18748C6-4B92-412E-843C-82E08B46CF1C}" destId="{CCE5074B-BA4C-48A9-8B53-6CCE87EE2E13}" srcOrd="4" destOrd="0" presId="urn:microsoft.com/office/officeart/2008/layout/AlternatingHexagons"/>
    <dgm:cxn modelId="{A53EDBF0-01B9-4355-A56F-F9C0E4DAE024}" type="presParOf" srcId="{54C447C1-7584-4658-8995-9483FC1D10A5}" destId="{F24782D6-9DB4-4B98-9C6E-E6C54645FBDD}" srcOrd="1" destOrd="0" presId="urn:microsoft.com/office/officeart/2008/layout/AlternatingHexagons"/>
    <dgm:cxn modelId="{AAD3EC98-098C-4A40-881D-0A42989F52A6}" type="presParOf" srcId="{54C447C1-7584-4658-8995-9483FC1D10A5}" destId="{C7C7ABEF-FD01-4FC6-9967-7608B4104AA6}" srcOrd="2" destOrd="0" presId="urn:microsoft.com/office/officeart/2008/layout/AlternatingHexagons"/>
    <dgm:cxn modelId="{29F06EBF-293B-461C-B26D-98B0B1EC4C94}" type="presParOf" srcId="{C7C7ABEF-FD01-4FC6-9967-7608B4104AA6}" destId="{1B4EA5D7-8027-4941-8A89-BC2D74CDD960}" srcOrd="0" destOrd="0" presId="urn:microsoft.com/office/officeart/2008/layout/AlternatingHexagons"/>
    <dgm:cxn modelId="{2AEBBDC4-34C1-486C-9C2A-5F65F7697072}" type="presParOf" srcId="{C7C7ABEF-FD01-4FC6-9967-7608B4104AA6}" destId="{16F4449A-D8BE-4660-BE6D-9B1237711765}" srcOrd="1" destOrd="0" presId="urn:microsoft.com/office/officeart/2008/layout/AlternatingHexagons"/>
    <dgm:cxn modelId="{2B2081B2-B195-407C-8AD5-16BD44947337}" type="presParOf" srcId="{C7C7ABEF-FD01-4FC6-9967-7608B4104AA6}" destId="{7D1B3480-FCA7-489F-A08F-5F7F346BFDDB}" srcOrd="2" destOrd="0" presId="urn:microsoft.com/office/officeart/2008/layout/AlternatingHexagons"/>
    <dgm:cxn modelId="{2174A2FA-7AD9-493D-8230-ECD9825D17ED}" type="presParOf" srcId="{C7C7ABEF-FD01-4FC6-9967-7608B4104AA6}" destId="{365BAD86-C14A-437C-9211-4C59ADC2C33A}" srcOrd="3" destOrd="0" presId="urn:microsoft.com/office/officeart/2008/layout/AlternatingHexagons"/>
    <dgm:cxn modelId="{7CDC260E-D37E-47B1-B2AA-F0870DA244D4}" type="presParOf" srcId="{C7C7ABEF-FD01-4FC6-9967-7608B4104AA6}" destId="{B4D518BC-3623-4856-B968-C08EF5A6FD6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6154E3C-C763-468C-A27F-03DF60AE9F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76BBB-7D37-45D8-BCFA-D2E240379FB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Be precise</a:t>
          </a:r>
          <a:endParaRPr lang="en-US" dirty="0"/>
        </a:p>
      </dgm:t>
    </dgm:pt>
    <dgm:pt modelId="{EF388BB8-89BB-4F64-B246-A904313AC5BB}" type="parTrans" cxnId="{C61EA89E-CE51-4487-A6DE-6EF37EB0F552}">
      <dgm:prSet/>
      <dgm:spPr/>
      <dgm:t>
        <a:bodyPr/>
        <a:lstStyle/>
        <a:p>
          <a:endParaRPr lang="en-US"/>
        </a:p>
      </dgm:t>
    </dgm:pt>
    <dgm:pt modelId="{5A45495F-65B0-4854-B814-3AE2DCF3F630}" type="sibTrans" cxnId="{C61EA89E-CE51-4487-A6DE-6EF37EB0F552}">
      <dgm:prSet/>
      <dgm:spPr/>
      <dgm:t>
        <a:bodyPr/>
        <a:lstStyle/>
        <a:p>
          <a:endParaRPr lang="en-US"/>
        </a:p>
      </dgm:t>
    </dgm:pt>
    <dgm:pt modelId="{0FF2434E-023E-4912-9DEA-157547DC0DAB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A905459E-01F0-4B0D-A40E-4F23BBBEB80A}" type="parTrans" cxnId="{7BCA0DF6-5EE0-4CC0-BA25-46EBBFE15640}">
      <dgm:prSet/>
      <dgm:spPr/>
      <dgm:t>
        <a:bodyPr/>
        <a:lstStyle/>
        <a:p>
          <a:endParaRPr lang="en-US"/>
        </a:p>
      </dgm:t>
    </dgm:pt>
    <dgm:pt modelId="{9A47A0CD-74CB-4899-94CF-207A549897A8}" type="sibTrans" cxnId="{7BCA0DF6-5EE0-4CC0-BA25-46EBBFE15640}">
      <dgm:prSet/>
      <dgm:spPr/>
      <dgm:t>
        <a:bodyPr/>
        <a:lstStyle/>
        <a:p>
          <a:endParaRPr lang="en-US"/>
        </a:p>
      </dgm:t>
    </dgm:pt>
    <dgm:pt modelId="{5A0F6D9C-E942-433E-8C26-37BC64A98BF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Assign Ownership</a:t>
          </a:r>
          <a:endParaRPr lang="en-US" dirty="0"/>
        </a:p>
      </dgm:t>
    </dgm:pt>
    <dgm:pt modelId="{89297281-6A5B-48A9-9617-92C05A4C9E3E}" type="parTrans" cxnId="{A841BF6B-6180-4ED4-8523-3BB9877B8EF6}">
      <dgm:prSet/>
      <dgm:spPr/>
      <dgm:t>
        <a:bodyPr/>
        <a:lstStyle/>
        <a:p>
          <a:endParaRPr lang="en-US"/>
        </a:p>
      </dgm:t>
    </dgm:pt>
    <dgm:pt modelId="{CBA6B7BE-521A-4994-8A7B-E3166F820BED}" type="sibTrans" cxnId="{A841BF6B-6180-4ED4-8523-3BB9877B8EF6}">
      <dgm:prSet/>
      <dgm:spPr/>
      <dgm:t>
        <a:bodyPr/>
        <a:lstStyle/>
        <a:p>
          <a:endParaRPr lang="en-US"/>
        </a:p>
      </dgm:t>
    </dgm:pt>
    <dgm:pt modelId="{F7045080-06A6-4F94-8A41-7E0310D68227}">
      <dgm:prSet phldrT="[Text]"/>
      <dgm:spPr/>
      <dgm:t>
        <a:bodyPr/>
        <a:lstStyle/>
        <a:p>
          <a:pPr algn="ctr">
            <a:buNone/>
          </a:pPr>
          <a:endParaRPr lang="en-US" dirty="0"/>
        </a:p>
      </dgm:t>
    </dgm:pt>
    <dgm:pt modelId="{FA4AB46E-651A-4769-8B5C-C767B5F4013A}" type="parTrans" cxnId="{5E8026CC-2DD3-431D-906A-019E9A47D8D3}">
      <dgm:prSet/>
      <dgm:spPr/>
      <dgm:t>
        <a:bodyPr/>
        <a:lstStyle/>
        <a:p>
          <a:endParaRPr lang="en-US"/>
        </a:p>
      </dgm:t>
    </dgm:pt>
    <dgm:pt modelId="{3FC4F86B-D093-4D4E-8BFA-9A4CF3D908D6}" type="sibTrans" cxnId="{5E8026CC-2DD3-431D-906A-019E9A47D8D3}">
      <dgm:prSet/>
      <dgm:spPr/>
      <dgm:t>
        <a:bodyPr/>
        <a:lstStyle/>
        <a:p>
          <a:endParaRPr lang="en-US"/>
        </a:p>
      </dgm:t>
    </dgm:pt>
    <dgm:pt modelId="{BC34875E-C261-42B6-83EC-F28991F21E1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None/>
          </a:pPr>
          <a:r>
            <a:rPr lang="de-DE" dirty="0"/>
            <a:t>Fairness in </a:t>
          </a:r>
          <a:r>
            <a:rPr lang="de-DE" dirty="0" err="1"/>
            <a:t>Tasking</a:t>
          </a:r>
          <a:endParaRPr lang="en-US" dirty="0"/>
        </a:p>
      </dgm:t>
    </dgm:pt>
    <dgm:pt modelId="{EB8C718D-3D2A-4017-BAB6-EE74D6C6F599}" type="parTrans" cxnId="{0C21400A-ADF7-4A60-9CC1-D274D56CCC4F}">
      <dgm:prSet/>
      <dgm:spPr/>
      <dgm:t>
        <a:bodyPr/>
        <a:lstStyle/>
        <a:p>
          <a:endParaRPr lang="en-US"/>
        </a:p>
      </dgm:t>
    </dgm:pt>
    <dgm:pt modelId="{0C77976F-9E9A-425A-BD39-49C6AB5AB8D9}" type="sibTrans" cxnId="{0C21400A-ADF7-4A60-9CC1-D274D56CCC4F}">
      <dgm:prSet/>
      <dgm:spPr/>
      <dgm:t>
        <a:bodyPr/>
        <a:lstStyle/>
        <a:p>
          <a:endParaRPr lang="en-US"/>
        </a:p>
      </dgm:t>
    </dgm:pt>
    <dgm:pt modelId="{08600A3E-2B43-4C25-8D84-A05F339D0565}">
      <dgm:prSet phldrT="[Text]"/>
      <dgm:spPr/>
      <dgm:t>
        <a:bodyPr/>
        <a:lstStyle/>
        <a:p>
          <a:pPr algn="ctr">
            <a:buNone/>
          </a:pPr>
          <a:r>
            <a:rPr lang="en-GB" dirty="0"/>
            <a:t>If you want tasks done right and fairly, assign them to the correct person. Investigate if needed</a:t>
          </a:r>
          <a:endParaRPr lang="en-US" dirty="0"/>
        </a:p>
      </dgm:t>
    </dgm:pt>
    <dgm:pt modelId="{0E832839-8FAB-4BA8-8274-18FB498A6888}" type="parTrans" cxnId="{11A4B1DA-5554-43D3-A4D8-1FDCDE7B4051}">
      <dgm:prSet/>
      <dgm:spPr/>
      <dgm:t>
        <a:bodyPr/>
        <a:lstStyle/>
        <a:p>
          <a:endParaRPr lang="en-US"/>
        </a:p>
      </dgm:t>
    </dgm:pt>
    <dgm:pt modelId="{775C5A65-CF8B-4AFE-8093-5A3E145343FA}" type="sibTrans" cxnId="{11A4B1DA-5554-43D3-A4D8-1FDCDE7B4051}">
      <dgm:prSet/>
      <dgm:spPr/>
      <dgm:t>
        <a:bodyPr/>
        <a:lstStyle/>
        <a:p>
          <a:endParaRPr lang="en-US"/>
        </a:p>
      </dgm:t>
    </dgm:pt>
    <dgm:pt modelId="{4B181FE9-D1D7-425E-9D80-84F8C0EAF125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hr-HR" dirty="0"/>
            <a:t>  </a:t>
          </a:r>
          <a:r>
            <a:rPr lang="en-GB" dirty="0"/>
            <a:t>especially when assigning tasks</a:t>
          </a:r>
          <a:endParaRPr lang="en-GB" baseline="0" dirty="0">
            <a:solidFill>
              <a:schemeClr val="tx1"/>
            </a:solidFill>
          </a:endParaRPr>
        </a:p>
      </dgm:t>
    </dgm:pt>
    <dgm:pt modelId="{6B31F656-E3F8-4958-9DEC-2BD4DD7C2590}" type="parTrans" cxnId="{D93FF594-C00A-487F-BEC1-7B5ADFF7C47F}">
      <dgm:prSet/>
      <dgm:spPr/>
      <dgm:t>
        <a:bodyPr/>
        <a:lstStyle/>
        <a:p>
          <a:endParaRPr lang="en-US"/>
        </a:p>
      </dgm:t>
    </dgm:pt>
    <dgm:pt modelId="{0147B9E8-EEF6-4385-AE51-79C3751DE65F}" type="sibTrans" cxnId="{D93FF594-C00A-487F-BEC1-7B5ADFF7C47F}">
      <dgm:prSet/>
      <dgm:spPr/>
      <dgm:t>
        <a:bodyPr/>
        <a:lstStyle/>
        <a:p>
          <a:endParaRPr lang="en-US"/>
        </a:p>
      </dgm:t>
    </dgm:pt>
    <dgm:pt modelId="{9FFE5C84-314B-47DA-9E1C-6B39E2274504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BF969B3E-D098-4B36-A56F-67847E84F8E4}" type="parTrans" cxnId="{8898529F-0EBE-4269-817F-59BE9C1BA78D}">
      <dgm:prSet/>
      <dgm:spPr/>
      <dgm:t>
        <a:bodyPr/>
        <a:lstStyle/>
        <a:p>
          <a:endParaRPr lang="en-US"/>
        </a:p>
      </dgm:t>
    </dgm:pt>
    <dgm:pt modelId="{D2B720CA-A77C-4662-8D94-7D3D82948C84}" type="sibTrans" cxnId="{8898529F-0EBE-4269-817F-59BE9C1BA78D}">
      <dgm:prSet/>
      <dgm:spPr/>
      <dgm:t>
        <a:bodyPr/>
        <a:lstStyle/>
        <a:p>
          <a:endParaRPr lang="en-US"/>
        </a:p>
      </dgm:t>
    </dgm:pt>
    <dgm:pt modelId="{96562751-3460-4312-86AE-9BCB8D5985FE}">
      <dgm:prSet/>
      <dgm:spPr/>
      <dgm:t>
        <a:bodyPr/>
        <a:lstStyle/>
        <a:p>
          <a:pPr algn="ctr">
            <a:buNone/>
          </a:pPr>
          <a:r>
            <a:rPr lang="en-GB" dirty="0"/>
            <a:t>Just opening a bug ticket isn’t enough - it needs an owner</a:t>
          </a:r>
          <a:endParaRPr lang="hr-HR" dirty="0"/>
        </a:p>
      </dgm:t>
    </dgm:pt>
    <dgm:pt modelId="{3FF2E62B-5BAA-4333-9533-3E0F8179CA0E}" type="parTrans" cxnId="{2CEF0935-1E61-491D-A7EC-2D566981C36E}">
      <dgm:prSet/>
      <dgm:spPr/>
      <dgm:t>
        <a:bodyPr/>
        <a:lstStyle/>
        <a:p>
          <a:endParaRPr lang="en-US"/>
        </a:p>
      </dgm:t>
    </dgm:pt>
    <dgm:pt modelId="{A3E2417A-1737-4B6C-A00F-96D0F85DD624}" type="sibTrans" cxnId="{2CEF0935-1E61-491D-A7EC-2D566981C36E}">
      <dgm:prSet/>
      <dgm:spPr/>
      <dgm:t>
        <a:bodyPr/>
        <a:lstStyle/>
        <a:p>
          <a:endParaRPr lang="en-US"/>
        </a:p>
      </dgm:t>
    </dgm:pt>
    <dgm:pt modelId="{5B38A502-D368-4CD1-99AB-6566A4E0612A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Take Ownership</a:t>
          </a:r>
        </a:p>
      </dgm:t>
    </dgm:pt>
    <dgm:pt modelId="{459DA540-63DD-41D5-A558-94B83B2E2065}" type="parTrans" cxnId="{075AA48C-7FDE-42A6-ACC7-A7A3EE399B5D}">
      <dgm:prSet/>
      <dgm:spPr/>
      <dgm:t>
        <a:bodyPr/>
        <a:lstStyle/>
        <a:p>
          <a:endParaRPr lang="en-US"/>
        </a:p>
      </dgm:t>
    </dgm:pt>
    <dgm:pt modelId="{DDB276D5-3BE0-4E68-81E3-FBF8CD696E95}" type="sibTrans" cxnId="{075AA48C-7FDE-42A6-ACC7-A7A3EE399B5D}">
      <dgm:prSet/>
      <dgm:spPr/>
      <dgm:t>
        <a:bodyPr/>
        <a:lstStyle/>
        <a:p>
          <a:endParaRPr lang="en-US"/>
        </a:p>
      </dgm:t>
    </dgm:pt>
    <dgm:pt modelId="{0B82800C-28DD-4CA0-AD3A-FBD941004B56}">
      <dgm:prSet/>
      <dgm:spPr/>
      <dgm:t>
        <a:bodyPr/>
        <a:lstStyle/>
        <a:p>
          <a:pPr algn="l">
            <a:buFont typeface="Arial" panose="020B0604020202020204" pitchFamily="34" charset="0"/>
            <a:buNone/>
          </a:pPr>
          <a:endParaRPr lang="en-US"/>
        </a:p>
      </dgm:t>
    </dgm:pt>
    <dgm:pt modelId="{C493618A-D34C-4FAC-BE71-E718F60006BB}" type="parTrans" cxnId="{083C980F-BD00-4815-B11F-FB5C01AF0FA0}">
      <dgm:prSet/>
      <dgm:spPr/>
      <dgm:t>
        <a:bodyPr/>
        <a:lstStyle/>
        <a:p>
          <a:endParaRPr lang="en-US"/>
        </a:p>
      </dgm:t>
    </dgm:pt>
    <dgm:pt modelId="{BC0D1742-DD0B-4C2B-B3A0-B06246B942BB}" type="sibTrans" cxnId="{083C980F-BD00-4815-B11F-FB5C01AF0FA0}">
      <dgm:prSet/>
      <dgm:spPr/>
      <dgm:t>
        <a:bodyPr/>
        <a:lstStyle/>
        <a:p>
          <a:endParaRPr lang="en-US"/>
        </a:p>
      </dgm:t>
    </dgm:pt>
    <dgm:pt modelId="{C4259EA5-5007-4A2A-81E8-F62E347BCACE}">
      <dgm:prSet/>
      <dgm:spPr/>
      <dgm:t>
        <a:bodyPr/>
        <a:lstStyle/>
        <a:p>
          <a:pPr algn="ctr">
            <a:buNone/>
          </a:pPr>
          <a:r>
            <a:rPr lang="en-GB" dirty="0"/>
            <a:t>Everyone should understand and embrace their responsibilities</a:t>
          </a:r>
          <a:endParaRPr lang="hr-HR" dirty="0"/>
        </a:p>
      </dgm:t>
    </dgm:pt>
    <dgm:pt modelId="{AB86927D-2CFF-43FE-BFDA-829E5699A300}" type="parTrans" cxnId="{95DC99F6-1ADF-4245-A078-07C09B56358A}">
      <dgm:prSet/>
      <dgm:spPr/>
      <dgm:t>
        <a:bodyPr/>
        <a:lstStyle/>
        <a:p>
          <a:endParaRPr lang="en-US"/>
        </a:p>
      </dgm:t>
    </dgm:pt>
    <dgm:pt modelId="{B0DF6C08-CFB9-459A-AD7B-7F2FABC9F2D6}" type="sibTrans" cxnId="{95DC99F6-1ADF-4245-A078-07C09B56358A}">
      <dgm:prSet/>
      <dgm:spPr/>
      <dgm:t>
        <a:bodyPr/>
        <a:lstStyle/>
        <a:p>
          <a:endParaRPr lang="en-US"/>
        </a:p>
      </dgm:t>
    </dgm:pt>
    <dgm:pt modelId="{11596DF1-CAAC-456E-B185-3CF2427295E8}">
      <dgm:prSet/>
      <dgm:spPr/>
      <dgm:t>
        <a:bodyPr/>
        <a:lstStyle/>
        <a:p>
          <a:pPr algn="l"/>
          <a:endParaRPr lang="en-US"/>
        </a:p>
      </dgm:t>
    </dgm:pt>
    <dgm:pt modelId="{CD7DBC3C-354A-4B7E-9638-AB2F6E1AC9BD}" type="parTrans" cxnId="{4027EA95-9A0C-4997-B0F2-25C152A368EA}">
      <dgm:prSet/>
      <dgm:spPr/>
      <dgm:t>
        <a:bodyPr/>
        <a:lstStyle/>
        <a:p>
          <a:endParaRPr lang="en-US"/>
        </a:p>
      </dgm:t>
    </dgm:pt>
    <dgm:pt modelId="{7F4FCAC6-6315-484C-8C94-A03C480174E3}" type="sibTrans" cxnId="{4027EA95-9A0C-4997-B0F2-25C152A368EA}">
      <dgm:prSet/>
      <dgm:spPr/>
      <dgm:t>
        <a:bodyPr/>
        <a:lstStyle/>
        <a:p>
          <a:endParaRPr lang="en-US"/>
        </a:p>
      </dgm:t>
    </dgm:pt>
    <dgm:pt modelId="{A67DB14B-0EBE-4BC2-87BC-AC9A15EF4078}" type="pres">
      <dgm:prSet presAssocID="{B6154E3C-C763-468C-A27F-03DF60AE9F5E}" presName="Name0" presStyleCnt="0">
        <dgm:presLayoutVars>
          <dgm:dir/>
          <dgm:animLvl val="lvl"/>
          <dgm:resizeHandles val="exact"/>
        </dgm:presLayoutVars>
      </dgm:prSet>
      <dgm:spPr/>
    </dgm:pt>
    <dgm:pt modelId="{699310F6-D5DD-49C0-B15C-3807E72F4817}" type="pres">
      <dgm:prSet presAssocID="{25E76BBB-7D37-45D8-BCFA-D2E240379FB9}" presName="composite" presStyleCnt="0"/>
      <dgm:spPr/>
    </dgm:pt>
    <dgm:pt modelId="{65765C93-504C-4BC1-BF9B-104AB284DF40}" type="pres">
      <dgm:prSet presAssocID="{25E76BBB-7D37-45D8-BCFA-D2E240379FB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1FAB3C9-9DF8-4E76-9472-F58CF954F6DB}" type="pres">
      <dgm:prSet presAssocID="{25E76BBB-7D37-45D8-BCFA-D2E240379FB9}" presName="desTx" presStyleLbl="alignAccFollowNode1" presStyleIdx="0" presStyleCnt="4">
        <dgm:presLayoutVars>
          <dgm:bulletEnabled val="1"/>
        </dgm:presLayoutVars>
      </dgm:prSet>
      <dgm:spPr/>
    </dgm:pt>
    <dgm:pt modelId="{5EBB47D6-8AF8-4759-8608-8894171A5EBD}" type="pres">
      <dgm:prSet presAssocID="{5A45495F-65B0-4854-B814-3AE2DCF3F630}" presName="space" presStyleCnt="0"/>
      <dgm:spPr/>
    </dgm:pt>
    <dgm:pt modelId="{3DCA0D90-993F-40F2-8821-DC4D77A5FD43}" type="pres">
      <dgm:prSet presAssocID="{5A0F6D9C-E942-433E-8C26-37BC64A98BF0}" presName="composite" presStyleCnt="0"/>
      <dgm:spPr/>
    </dgm:pt>
    <dgm:pt modelId="{D3305548-0187-4CAA-AAA1-8783F1680382}" type="pres">
      <dgm:prSet presAssocID="{5A0F6D9C-E942-433E-8C26-37BC64A98BF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FFACB72-6F09-483F-A20F-396ADD631793}" type="pres">
      <dgm:prSet presAssocID="{5A0F6D9C-E942-433E-8C26-37BC64A98BF0}" presName="desTx" presStyleLbl="alignAccFollowNode1" presStyleIdx="1" presStyleCnt="4">
        <dgm:presLayoutVars>
          <dgm:bulletEnabled val="1"/>
        </dgm:presLayoutVars>
      </dgm:prSet>
      <dgm:spPr/>
    </dgm:pt>
    <dgm:pt modelId="{03B4D04D-17D7-47D3-A5B6-645569DFE60B}" type="pres">
      <dgm:prSet presAssocID="{CBA6B7BE-521A-4994-8A7B-E3166F820BED}" presName="space" presStyleCnt="0"/>
      <dgm:spPr/>
    </dgm:pt>
    <dgm:pt modelId="{85B668A8-0375-4D87-868D-854EAE26D794}" type="pres">
      <dgm:prSet presAssocID="{BC34875E-C261-42B6-83EC-F28991F21E10}" presName="composite" presStyleCnt="0"/>
      <dgm:spPr/>
    </dgm:pt>
    <dgm:pt modelId="{3B578A05-1DEF-4367-8BA2-7EA396B77A6C}" type="pres">
      <dgm:prSet presAssocID="{BC34875E-C261-42B6-83EC-F28991F21E10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96EA838-D666-484A-9524-71E4986A39A0}" type="pres">
      <dgm:prSet presAssocID="{BC34875E-C261-42B6-83EC-F28991F21E10}" presName="desTx" presStyleLbl="alignAccFollowNode1" presStyleIdx="2" presStyleCnt="4">
        <dgm:presLayoutVars>
          <dgm:bulletEnabled val="1"/>
        </dgm:presLayoutVars>
      </dgm:prSet>
      <dgm:spPr/>
    </dgm:pt>
    <dgm:pt modelId="{A2E85DFF-69BC-41B3-82EB-E0A5C25A6AE0}" type="pres">
      <dgm:prSet presAssocID="{0C77976F-9E9A-425A-BD39-49C6AB5AB8D9}" presName="space" presStyleCnt="0"/>
      <dgm:spPr/>
    </dgm:pt>
    <dgm:pt modelId="{605E1F2A-D1A9-49F6-A88D-1255EA3C23D4}" type="pres">
      <dgm:prSet presAssocID="{5B38A502-D368-4CD1-99AB-6566A4E0612A}" presName="composite" presStyleCnt="0"/>
      <dgm:spPr/>
    </dgm:pt>
    <dgm:pt modelId="{8538B910-2327-4551-BE6C-A37BC7D80504}" type="pres">
      <dgm:prSet presAssocID="{5B38A502-D368-4CD1-99AB-6566A4E0612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945227D-9B25-4004-8CB8-CB0BF63BD467}" type="pres">
      <dgm:prSet presAssocID="{5B38A502-D368-4CD1-99AB-6566A4E0612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3E779E05-BE4A-4CFD-A1EC-7EC75E6B83C7}" type="presOf" srcId="{25E76BBB-7D37-45D8-BCFA-D2E240379FB9}" destId="{65765C93-504C-4BC1-BF9B-104AB284DF40}" srcOrd="0" destOrd="0" presId="urn:microsoft.com/office/officeart/2005/8/layout/hList1"/>
    <dgm:cxn modelId="{0C21400A-ADF7-4A60-9CC1-D274D56CCC4F}" srcId="{B6154E3C-C763-468C-A27F-03DF60AE9F5E}" destId="{BC34875E-C261-42B6-83EC-F28991F21E10}" srcOrd="2" destOrd="0" parTransId="{EB8C718D-3D2A-4017-BAB6-EE74D6C6F599}" sibTransId="{0C77976F-9E9A-425A-BD39-49C6AB5AB8D9}"/>
    <dgm:cxn modelId="{083C980F-BD00-4815-B11F-FB5C01AF0FA0}" srcId="{5B38A502-D368-4CD1-99AB-6566A4E0612A}" destId="{0B82800C-28DD-4CA0-AD3A-FBD941004B56}" srcOrd="0" destOrd="0" parTransId="{C493618A-D34C-4FAC-BE71-E718F60006BB}" sibTransId="{BC0D1742-DD0B-4C2B-B3A0-B06246B942BB}"/>
    <dgm:cxn modelId="{BA23EA13-F005-484D-9585-B7DEC7B3C6A8}" type="presOf" srcId="{4B181FE9-D1D7-425E-9D80-84F8C0EAF125}" destId="{41FAB3C9-9DF8-4E76-9472-F58CF954F6DB}" srcOrd="0" destOrd="1" presId="urn:microsoft.com/office/officeart/2005/8/layout/hList1"/>
    <dgm:cxn modelId="{AC89621D-FFFF-4360-B56C-5DCC999C6243}" type="presOf" srcId="{11596DF1-CAAC-456E-B185-3CF2427295E8}" destId="{A945227D-9B25-4004-8CB8-CB0BF63BD467}" srcOrd="0" destOrd="2" presId="urn:microsoft.com/office/officeart/2005/8/layout/hList1"/>
    <dgm:cxn modelId="{7BC96821-FCDA-4367-BB8E-1B5A31D09356}" type="presOf" srcId="{5A0F6D9C-E942-433E-8C26-37BC64A98BF0}" destId="{D3305548-0187-4CAA-AAA1-8783F1680382}" srcOrd="0" destOrd="0" presId="urn:microsoft.com/office/officeart/2005/8/layout/hList1"/>
    <dgm:cxn modelId="{B0B0FE24-C748-4B96-AE2C-1A098C028BED}" type="presOf" srcId="{08600A3E-2B43-4C25-8D84-A05F339D0565}" destId="{696EA838-D666-484A-9524-71E4986A39A0}" srcOrd="0" destOrd="0" presId="urn:microsoft.com/office/officeart/2005/8/layout/hList1"/>
    <dgm:cxn modelId="{2CEF0935-1E61-491D-A7EC-2D566981C36E}" srcId="{5A0F6D9C-E942-433E-8C26-37BC64A98BF0}" destId="{96562751-3460-4312-86AE-9BCB8D5985FE}" srcOrd="1" destOrd="0" parTransId="{3FF2E62B-5BAA-4333-9533-3E0F8179CA0E}" sibTransId="{A3E2417A-1737-4B6C-A00F-96D0F85DD624}"/>
    <dgm:cxn modelId="{A841BF6B-6180-4ED4-8523-3BB9877B8EF6}" srcId="{B6154E3C-C763-468C-A27F-03DF60AE9F5E}" destId="{5A0F6D9C-E942-433E-8C26-37BC64A98BF0}" srcOrd="1" destOrd="0" parTransId="{89297281-6A5B-48A9-9617-92C05A4C9E3E}" sibTransId="{CBA6B7BE-521A-4994-8A7B-E3166F820BED}"/>
    <dgm:cxn modelId="{E9569D76-E59F-412A-ACA0-2F4DF60467A0}" type="presOf" srcId="{F7045080-06A6-4F94-8A41-7E0310D68227}" destId="{AFFACB72-6F09-483F-A20F-396ADD631793}" srcOrd="0" destOrd="0" presId="urn:microsoft.com/office/officeart/2005/8/layout/hList1"/>
    <dgm:cxn modelId="{AA990B7E-94F3-4057-8589-59D64E83D76D}" type="presOf" srcId="{B6154E3C-C763-468C-A27F-03DF60AE9F5E}" destId="{A67DB14B-0EBE-4BC2-87BC-AC9A15EF4078}" srcOrd="0" destOrd="0" presId="urn:microsoft.com/office/officeart/2005/8/layout/hList1"/>
    <dgm:cxn modelId="{CEF60B81-BE67-4E55-9196-60618AFA1BF4}" type="presOf" srcId="{0B82800C-28DD-4CA0-AD3A-FBD941004B56}" destId="{A945227D-9B25-4004-8CB8-CB0BF63BD467}" srcOrd="0" destOrd="0" presId="urn:microsoft.com/office/officeart/2005/8/layout/hList1"/>
    <dgm:cxn modelId="{E836D184-619E-43A5-AF64-56462B36259F}" type="presOf" srcId="{5B38A502-D368-4CD1-99AB-6566A4E0612A}" destId="{8538B910-2327-4551-BE6C-A37BC7D80504}" srcOrd="0" destOrd="0" presId="urn:microsoft.com/office/officeart/2005/8/layout/hList1"/>
    <dgm:cxn modelId="{075AA48C-7FDE-42A6-ACC7-A7A3EE399B5D}" srcId="{B6154E3C-C763-468C-A27F-03DF60AE9F5E}" destId="{5B38A502-D368-4CD1-99AB-6566A4E0612A}" srcOrd="3" destOrd="0" parTransId="{459DA540-63DD-41D5-A558-94B83B2E2065}" sibTransId="{DDB276D5-3BE0-4E68-81E3-FBF8CD696E95}"/>
    <dgm:cxn modelId="{D93FF594-C00A-487F-BEC1-7B5ADFF7C47F}" srcId="{25E76BBB-7D37-45D8-BCFA-D2E240379FB9}" destId="{4B181FE9-D1D7-425E-9D80-84F8C0EAF125}" srcOrd="1" destOrd="0" parTransId="{6B31F656-E3F8-4958-9DEC-2BD4DD7C2590}" sibTransId="{0147B9E8-EEF6-4385-AE51-79C3751DE65F}"/>
    <dgm:cxn modelId="{4027EA95-9A0C-4997-B0F2-25C152A368EA}" srcId="{5B38A502-D368-4CD1-99AB-6566A4E0612A}" destId="{11596DF1-CAAC-456E-B185-3CF2427295E8}" srcOrd="2" destOrd="0" parTransId="{CD7DBC3C-354A-4B7E-9638-AB2F6E1AC9BD}" sibTransId="{7F4FCAC6-6315-484C-8C94-A03C480174E3}"/>
    <dgm:cxn modelId="{C61EA89E-CE51-4487-A6DE-6EF37EB0F552}" srcId="{B6154E3C-C763-468C-A27F-03DF60AE9F5E}" destId="{25E76BBB-7D37-45D8-BCFA-D2E240379FB9}" srcOrd="0" destOrd="0" parTransId="{EF388BB8-89BB-4F64-B246-A904313AC5BB}" sibTransId="{5A45495F-65B0-4854-B814-3AE2DCF3F630}"/>
    <dgm:cxn modelId="{8898529F-0EBE-4269-817F-59BE9C1BA78D}" srcId="{25E76BBB-7D37-45D8-BCFA-D2E240379FB9}" destId="{9FFE5C84-314B-47DA-9E1C-6B39E2274504}" srcOrd="2" destOrd="0" parTransId="{BF969B3E-D098-4B36-A56F-67847E84F8E4}" sibTransId="{D2B720CA-A77C-4662-8D94-7D3D82948C84}"/>
    <dgm:cxn modelId="{31DD06BF-2DDA-4E99-AE8A-2EE6C81D867C}" type="presOf" srcId="{9FFE5C84-314B-47DA-9E1C-6B39E2274504}" destId="{41FAB3C9-9DF8-4E76-9472-F58CF954F6DB}" srcOrd="0" destOrd="2" presId="urn:microsoft.com/office/officeart/2005/8/layout/hList1"/>
    <dgm:cxn modelId="{632673C7-B82A-42A7-A3D8-1D89D9D26E7B}" type="presOf" srcId="{C4259EA5-5007-4A2A-81E8-F62E347BCACE}" destId="{A945227D-9B25-4004-8CB8-CB0BF63BD467}" srcOrd="0" destOrd="1" presId="urn:microsoft.com/office/officeart/2005/8/layout/hList1"/>
    <dgm:cxn modelId="{CE50C2CA-2BB5-4562-BCEE-EAD2327548DA}" type="presOf" srcId="{0FF2434E-023E-4912-9DEA-157547DC0DAB}" destId="{41FAB3C9-9DF8-4E76-9472-F58CF954F6DB}" srcOrd="0" destOrd="0" presId="urn:microsoft.com/office/officeart/2005/8/layout/hList1"/>
    <dgm:cxn modelId="{5E8026CC-2DD3-431D-906A-019E9A47D8D3}" srcId="{5A0F6D9C-E942-433E-8C26-37BC64A98BF0}" destId="{F7045080-06A6-4F94-8A41-7E0310D68227}" srcOrd="0" destOrd="0" parTransId="{FA4AB46E-651A-4769-8B5C-C767B5F4013A}" sibTransId="{3FC4F86B-D093-4D4E-8BFA-9A4CF3D908D6}"/>
    <dgm:cxn modelId="{11A4B1DA-5554-43D3-A4D8-1FDCDE7B4051}" srcId="{BC34875E-C261-42B6-83EC-F28991F21E10}" destId="{08600A3E-2B43-4C25-8D84-A05F339D0565}" srcOrd="0" destOrd="0" parTransId="{0E832839-8FAB-4BA8-8274-18FB498A6888}" sibTransId="{775C5A65-CF8B-4AFE-8093-5A3E145343FA}"/>
    <dgm:cxn modelId="{14C542DB-D213-49DA-9AF6-C734C98E88DC}" type="presOf" srcId="{BC34875E-C261-42B6-83EC-F28991F21E10}" destId="{3B578A05-1DEF-4367-8BA2-7EA396B77A6C}" srcOrd="0" destOrd="0" presId="urn:microsoft.com/office/officeart/2005/8/layout/hList1"/>
    <dgm:cxn modelId="{8E184FEF-29B1-4AE7-BB74-500989027FEA}" type="presOf" srcId="{96562751-3460-4312-86AE-9BCB8D5985FE}" destId="{AFFACB72-6F09-483F-A20F-396ADD631793}" srcOrd="0" destOrd="1" presId="urn:microsoft.com/office/officeart/2005/8/layout/hList1"/>
    <dgm:cxn modelId="{7BCA0DF6-5EE0-4CC0-BA25-46EBBFE15640}" srcId="{25E76BBB-7D37-45D8-BCFA-D2E240379FB9}" destId="{0FF2434E-023E-4912-9DEA-157547DC0DAB}" srcOrd="0" destOrd="0" parTransId="{A905459E-01F0-4B0D-A40E-4F23BBBEB80A}" sibTransId="{9A47A0CD-74CB-4899-94CF-207A549897A8}"/>
    <dgm:cxn modelId="{95DC99F6-1ADF-4245-A078-07C09B56358A}" srcId="{5B38A502-D368-4CD1-99AB-6566A4E0612A}" destId="{C4259EA5-5007-4A2A-81E8-F62E347BCACE}" srcOrd="1" destOrd="0" parTransId="{AB86927D-2CFF-43FE-BFDA-829E5699A300}" sibTransId="{B0DF6C08-CFB9-459A-AD7B-7F2FABC9F2D6}"/>
    <dgm:cxn modelId="{B549717B-54E3-4F0A-96EC-CDF986335527}" type="presParOf" srcId="{A67DB14B-0EBE-4BC2-87BC-AC9A15EF4078}" destId="{699310F6-D5DD-49C0-B15C-3807E72F4817}" srcOrd="0" destOrd="0" presId="urn:microsoft.com/office/officeart/2005/8/layout/hList1"/>
    <dgm:cxn modelId="{5298AF77-2131-4343-B03C-D06195D32AA2}" type="presParOf" srcId="{699310F6-D5DD-49C0-B15C-3807E72F4817}" destId="{65765C93-504C-4BC1-BF9B-104AB284DF40}" srcOrd="0" destOrd="0" presId="urn:microsoft.com/office/officeart/2005/8/layout/hList1"/>
    <dgm:cxn modelId="{CCDCDF56-B289-4991-92D7-B22B09FB4964}" type="presParOf" srcId="{699310F6-D5DD-49C0-B15C-3807E72F4817}" destId="{41FAB3C9-9DF8-4E76-9472-F58CF954F6DB}" srcOrd="1" destOrd="0" presId="urn:microsoft.com/office/officeart/2005/8/layout/hList1"/>
    <dgm:cxn modelId="{499E5329-BCAF-49CB-A13E-BEE068702D70}" type="presParOf" srcId="{A67DB14B-0EBE-4BC2-87BC-AC9A15EF4078}" destId="{5EBB47D6-8AF8-4759-8608-8894171A5EBD}" srcOrd="1" destOrd="0" presId="urn:microsoft.com/office/officeart/2005/8/layout/hList1"/>
    <dgm:cxn modelId="{6AF931D0-BE04-4DCE-BEE5-91893E5F9940}" type="presParOf" srcId="{A67DB14B-0EBE-4BC2-87BC-AC9A15EF4078}" destId="{3DCA0D90-993F-40F2-8821-DC4D77A5FD43}" srcOrd="2" destOrd="0" presId="urn:microsoft.com/office/officeart/2005/8/layout/hList1"/>
    <dgm:cxn modelId="{9FEAEC73-E49C-4357-9A74-A2BDFA2469EA}" type="presParOf" srcId="{3DCA0D90-993F-40F2-8821-DC4D77A5FD43}" destId="{D3305548-0187-4CAA-AAA1-8783F1680382}" srcOrd="0" destOrd="0" presId="urn:microsoft.com/office/officeart/2005/8/layout/hList1"/>
    <dgm:cxn modelId="{DFEBAA66-8A77-48B8-957B-5B46A917485D}" type="presParOf" srcId="{3DCA0D90-993F-40F2-8821-DC4D77A5FD43}" destId="{AFFACB72-6F09-483F-A20F-396ADD631793}" srcOrd="1" destOrd="0" presId="urn:microsoft.com/office/officeart/2005/8/layout/hList1"/>
    <dgm:cxn modelId="{232C2B27-4EE6-4BCB-A817-36A27F527849}" type="presParOf" srcId="{A67DB14B-0EBE-4BC2-87BC-AC9A15EF4078}" destId="{03B4D04D-17D7-47D3-A5B6-645569DFE60B}" srcOrd="3" destOrd="0" presId="urn:microsoft.com/office/officeart/2005/8/layout/hList1"/>
    <dgm:cxn modelId="{B86ACA81-B8AE-485E-9561-3CD3D68B5B82}" type="presParOf" srcId="{A67DB14B-0EBE-4BC2-87BC-AC9A15EF4078}" destId="{85B668A8-0375-4D87-868D-854EAE26D794}" srcOrd="4" destOrd="0" presId="urn:microsoft.com/office/officeart/2005/8/layout/hList1"/>
    <dgm:cxn modelId="{5F77F5A2-FBA6-487D-A216-8BE1728938C8}" type="presParOf" srcId="{85B668A8-0375-4D87-868D-854EAE26D794}" destId="{3B578A05-1DEF-4367-8BA2-7EA396B77A6C}" srcOrd="0" destOrd="0" presId="urn:microsoft.com/office/officeart/2005/8/layout/hList1"/>
    <dgm:cxn modelId="{833B49AD-3AEF-41F2-8680-3E2F864DD2D3}" type="presParOf" srcId="{85B668A8-0375-4D87-868D-854EAE26D794}" destId="{696EA838-D666-484A-9524-71E4986A39A0}" srcOrd="1" destOrd="0" presId="urn:microsoft.com/office/officeart/2005/8/layout/hList1"/>
    <dgm:cxn modelId="{DF70C9CF-081A-4A53-A913-4AA39599C518}" type="presParOf" srcId="{A67DB14B-0EBE-4BC2-87BC-AC9A15EF4078}" destId="{A2E85DFF-69BC-41B3-82EB-E0A5C25A6AE0}" srcOrd="5" destOrd="0" presId="urn:microsoft.com/office/officeart/2005/8/layout/hList1"/>
    <dgm:cxn modelId="{B940EF0D-6979-44A1-83F0-D1FEF48E83BB}" type="presParOf" srcId="{A67DB14B-0EBE-4BC2-87BC-AC9A15EF4078}" destId="{605E1F2A-D1A9-49F6-A88D-1255EA3C23D4}" srcOrd="6" destOrd="0" presId="urn:microsoft.com/office/officeart/2005/8/layout/hList1"/>
    <dgm:cxn modelId="{50160A86-6FC2-4C43-A969-B3B34249B555}" type="presParOf" srcId="{605E1F2A-D1A9-49F6-A88D-1255EA3C23D4}" destId="{8538B910-2327-4551-BE6C-A37BC7D80504}" srcOrd="0" destOrd="0" presId="urn:microsoft.com/office/officeart/2005/8/layout/hList1"/>
    <dgm:cxn modelId="{61676328-FCB1-40DE-A6C9-35D42FB0AC74}" type="presParOf" srcId="{605E1F2A-D1A9-49F6-A88D-1255EA3C23D4}" destId="{A945227D-9B25-4004-8CB8-CB0BF63BD4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2BAE96-A668-473E-BB55-CC75E1DAB3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DB1F6E-A7FE-467C-BA3B-02729FEC93C0}">
      <dgm:prSet custT="1"/>
      <dgm:spPr/>
      <dgm:t>
        <a:bodyPr/>
        <a:lstStyle/>
        <a:p>
          <a:r>
            <a:rPr lang="en-GB" sz="4400" b="0" i="0" baseline="0" dirty="0"/>
            <a:t>!!What matters most at any given moment!!</a:t>
          </a:r>
          <a:endParaRPr lang="en-GB" sz="4400" i="0" dirty="0"/>
        </a:p>
      </dgm:t>
    </dgm:pt>
    <dgm:pt modelId="{0BA0E0D0-A6AC-45A3-83BD-3B089C4F7FD6}" type="parTrans" cxnId="{5531A746-3CDA-4DB3-A1AA-0B9DA025CBD7}">
      <dgm:prSet/>
      <dgm:spPr/>
      <dgm:t>
        <a:bodyPr/>
        <a:lstStyle/>
        <a:p>
          <a:endParaRPr lang="en-GB"/>
        </a:p>
      </dgm:t>
    </dgm:pt>
    <dgm:pt modelId="{E4EEA2F4-E53B-48D6-B965-D9614EC402E1}" type="sibTrans" cxnId="{5531A746-3CDA-4DB3-A1AA-0B9DA025CBD7}">
      <dgm:prSet/>
      <dgm:spPr/>
      <dgm:t>
        <a:bodyPr/>
        <a:lstStyle/>
        <a:p>
          <a:endParaRPr lang="en-GB"/>
        </a:p>
      </dgm:t>
    </dgm:pt>
    <dgm:pt modelId="{56A736F6-956F-4CA8-9C43-FB97B7B76BD9}">
      <dgm:prSet custT="1"/>
      <dgm:spPr/>
      <dgm:t>
        <a:bodyPr/>
        <a:lstStyle/>
        <a:p>
          <a:r>
            <a:rPr lang="en-GB" sz="4000" i="0" dirty="0"/>
            <a:t>The playground and the test environment are not so different.</a:t>
          </a:r>
          <a:br>
            <a:rPr lang="en-GB" sz="4000" i="0" dirty="0"/>
          </a:br>
          <a:r>
            <a:rPr lang="en-GB" sz="4000" i="0" dirty="0"/>
            <a:t>Both are full of surprises, learning moments and little humans teaching us big lessons.</a:t>
          </a:r>
        </a:p>
      </dgm:t>
    </dgm:pt>
    <dgm:pt modelId="{BBC12487-0D98-4A10-875F-E82EA4963F4A}" type="parTrans" cxnId="{C4FB0BED-DEC3-4EFF-8613-E09AC2F9A998}">
      <dgm:prSet/>
      <dgm:spPr/>
      <dgm:t>
        <a:bodyPr/>
        <a:lstStyle/>
        <a:p>
          <a:endParaRPr lang="en-GB"/>
        </a:p>
      </dgm:t>
    </dgm:pt>
    <dgm:pt modelId="{8E67A181-1F43-4CE9-B174-C9D02D2FD8F7}" type="sibTrans" cxnId="{C4FB0BED-DEC3-4EFF-8613-E09AC2F9A998}">
      <dgm:prSet/>
      <dgm:spPr/>
      <dgm:t>
        <a:bodyPr/>
        <a:lstStyle/>
        <a:p>
          <a:endParaRPr lang="en-GB"/>
        </a:p>
      </dgm:t>
    </dgm:pt>
    <dgm:pt modelId="{EC53E9E9-E70F-4E89-8BF9-7B782FCF2F98}">
      <dgm:prSet custT="1"/>
      <dgm:spPr/>
      <dgm:t>
        <a:bodyPr/>
        <a:lstStyle/>
        <a:p>
          <a:r>
            <a:rPr lang="en-GB" sz="4400" b="0" i="0" baseline="0" dirty="0"/>
            <a:t>Ask for support</a:t>
          </a:r>
          <a:endParaRPr lang="en-GB" sz="4400" dirty="0"/>
        </a:p>
      </dgm:t>
    </dgm:pt>
    <dgm:pt modelId="{E88CAC84-43DD-4907-92D1-2754379CCF10}" type="parTrans" cxnId="{35DECF50-A08F-4CBD-873D-5C10E5C15F9B}">
      <dgm:prSet/>
      <dgm:spPr/>
      <dgm:t>
        <a:bodyPr/>
        <a:lstStyle/>
        <a:p>
          <a:endParaRPr lang="en-GB"/>
        </a:p>
      </dgm:t>
    </dgm:pt>
    <dgm:pt modelId="{744CD1E2-F275-407B-9087-5E7D8BBA9BBE}" type="sibTrans" cxnId="{35DECF50-A08F-4CBD-873D-5C10E5C15F9B}">
      <dgm:prSet/>
      <dgm:spPr/>
      <dgm:t>
        <a:bodyPr/>
        <a:lstStyle/>
        <a:p>
          <a:endParaRPr lang="en-GB"/>
        </a:p>
      </dgm:t>
    </dgm:pt>
    <dgm:pt modelId="{9B491F5B-3FEE-45D6-B8A6-8BE728103F97}" type="pres">
      <dgm:prSet presAssocID="{2D2BAE96-A668-473E-BB55-CC75E1DAB3DC}" presName="vert0" presStyleCnt="0">
        <dgm:presLayoutVars>
          <dgm:dir/>
          <dgm:animOne val="branch"/>
          <dgm:animLvl val="lvl"/>
        </dgm:presLayoutVars>
      </dgm:prSet>
      <dgm:spPr/>
    </dgm:pt>
    <dgm:pt modelId="{9B3777CF-E27C-4C45-932F-7D36AB1740FF}" type="pres">
      <dgm:prSet presAssocID="{6DDB1F6E-A7FE-467C-BA3B-02729FEC93C0}" presName="thickLine" presStyleLbl="alignNode1" presStyleIdx="0" presStyleCnt="3"/>
      <dgm:spPr>
        <a:ln>
          <a:solidFill>
            <a:srgbClr val="00AAA5"/>
          </a:solidFill>
        </a:ln>
      </dgm:spPr>
    </dgm:pt>
    <dgm:pt modelId="{FFADB285-81F6-4E7D-95F7-6D4DF90E666F}" type="pres">
      <dgm:prSet presAssocID="{6DDB1F6E-A7FE-467C-BA3B-02729FEC93C0}" presName="horz1" presStyleCnt="0"/>
      <dgm:spPr/>
    </dgm:pt>
    <dgm:pt modelId="{0F5E4096-2884-46D3-8BF4-A0FA988C359F}" type="pres">
      <dgm:prSet presAssocID="{6DDB1F6E-A7FE-467C-BA3B-02729FEC93C0}" presName="tx1" presStyleLbl="revTx" presStyleIdx="0" presStyleCnt="3" custLinFactNeighborX="-16241"/>
      <dgm:spPr/>
    </dgm:pt>
    <dgm:pt modelId="{6A9E3B45-1E0D-4C04-BDB2-2BD9A21EFDD6}" type="pres">
      <dgm:prSet presAssocID="{6DDB1F6E-A7FE-467C-BA3B-02729FEC93C0}" presName="vert1" presStyleCnt="0"/>
      <dgm:spPr/>
    </dgm:pt>
    <dgm:pt modelId="{59E4F6D4-92EA-42D3-AD1C-C0504BD95E36}" type="pres">
      <dgm:prSet presAssocID="{56A736F6-956F-4CA8-9C43-FB97B7B76BD9}" presName="thickLine" presStyleLbl="alignNode1" presStyleIdx="1" presStyleCnt="3"/>
      <dgm:spPr>
        <a:ln>
          <a:solidFill>
            <a:srgbClr val="00AAA5"/>
          </a:solidFill>
        </a:ln>
      </dgm:spPr>
    </dgm:pt>
    <dgm:pt modelId="{17EF0882-B063-4228-BBF6-5D22828415EE}" type="pres">
      <dgm:prSet presAssocID="{56A736F6-956F-4CA8-9C43-FB97B7B76BD9}" presName="horz1" presStyleCnt="0"/>
      <dgm:spPr/>
    </dgm:pt>
    <dgm:pt modelId="{BBD9ED66-F498-4CDA-A50C-A36B21DFB546}" type="pres">
      <dgm:prSet presAssocID="{56A736F6-956F-4CA8-9C43-FB97B7B76BD9}" presName="tx1" presStyleLbl="revTx" presStyleIdx="1" presStyleCnt="3"/>
      <dgm:spPr/>
    </dgm:pt>
    <dgm:pt modelId="{A16B9C31-0163-498A-8AB8-45AAB8CB6EAE}" type="pres">
      <dgm:prSet presAssocID="{56A736F6-956F-4CA8-9C43-FB97B7B76BD9}" presName="vert1" presStyleCnt="0"/>
      <dgm:spPr/>
    </dgm:pt>
    <dgm:pt modelId="{611AAF66-3EA2-4BC0-959D-52195EFA77FF}" type="pres">
      <dgm:prSet presAssocID="{EC53E9E9-E70F-4E89-8BF9-7B782FCF2F98}" presName="thickLine" presStyleLbl="alignNode1" presStyleIdx="2" presStyleCnt="3"/>
      <dgm:spPr>
        <a:ln>
          <a:solidFill>
            <a:srgbClr val="00AAA5"/>
          </a:solidFill>
        </a:ln>
      </dgm:spPr>
    </dgm:pt>
    <dgm:pt modelId="{9C677FAF-716A-4B04-95FB-8E9D6AA40A9C}" type="pres">
      <dgm:prSet presAssocID="{EC53E9E9-E70F-4E89-8BF9-7B782FCF2F98}" presName="horz1" presStyleCnt="0"/>
      <dgm:spPr/>
    </dgm:pt>
    <dgm:pt modelId="{D72FFD07-4B5E-4734-AC71-67B5F698E13B}" type="pres">
      <dgm:prSet presAssocID="{EC53E9E9-E70F-4E89-8BF9-7B782FCF2F98}" presName="tx1" presStyleLbl="revTx" presStyleIdx="2" presStyleCnt="3"/>
      <dgm:spPr/>
    </dgm:pt>
    <dgm:pt modelId="{5A41B3BB-F1EA-46A1-BC42-A4CFDE3AE09B}" type="pres">
      <dgm:prSet presAssocID="{EC53E9E9-E70F-4E89-8BF9-7B782FCF2F98}" presName="vert1" presStyleCnt="0"/>
      <dgm:spPr/>
    </dgm:pt>
  </dgm:ptLst>
  <dgm:cxnLst>
    <dgm:cxn modelId="{5531A746-3CDA-4DB3-A1AA-0B9DA025CBD7}" srcId="{2D2BAE96-A668-473E-BB55-CC75E1DAB3DC}" destId="{6DDB1F6E-A7FE-467C-BA3B-02729FEC93C0}" srcOrd="0" destOrd="0" parTransId="{0BA0E0D0-A6AC-45A3-83BD-3B089C4F7FD6}" sibTransId="{E4EEA2F4-E53B-48D6-B965-D9614EC402E1}"/>
    <dgm:cxn modelId="{D35E714D-5C7E-442B-BD93-8BBF3F1271F9}" type="presOf" srcId="{56A736F6-956F-4CA8-9C43-FB97B7B76BD9}" destId="{BBD9ED66-F498-4CDA-A50C-A36B21DFB546}" srcOrd="0" destOrd="0" presId="urn:microsoft.com/office/officeart/2008/layout/LinedList"/>
    <dgm:cxn modelId="{35DECF50-A08F-4CBD-873D-5C10E5C15F9B}" srcId="{2D2BAE96-A668-473E-BB55-CC75E1DAB3DC}" destId="{EC53E9E9-E70F-4E89-8BF9-7B782FCF2F98}" srcOrd="2" destOrd="0" parTransId="{E88CAC84-43DD-4907-92D1-2754379CCF10}" sibTransId="{744CD1E2-F275-407B-9087-5E7D8BBA9BBE}"/>
    <dgm:cxn modelId="{4E8D48B8-E402-41AD-BC3A-70BB56CAE431}" type="presOf" srcId="{6DDB1F6E-A7FE-467C-BA3B-02729FEC93C0}" destId="{0F5E4096-2884-46D3-8BF4-A0FA988C359F}" srcOrd="0" destOrd="0" presId="urn:microsoft.com/office/officeart/2008/layout/LinedList"/>
    <dgm:cxn modelId="{A9DA4CBD-5541-4ABA-8BCE-7B9BF1DAB063}" type="presOf" srcId="{2D2BAE96-A668-473E-BB55-CC75E1DAB3DC}" destId="{9B491F5B-3FEE-45D6-B8A6-8BE728103F97}" srcOrd="0" destOrd="0" presId="urn:microsoft.com/office/officeart/2008/layout/LinedList"/>
    <dgm:cxn modelId="{BF1DE0D5-CD75-4CDD-BB65-29093A6296A0}" type="presOf" srcId="{EC53E9E9-E70F-4E89-8BF9-7B782FCF2F98}" destId="{D72FFD07-4B5E-4734-AC71-67B5F698E13B}" srcOrd="0" destOrd="0" presId="urn:microsoft.com/office/officeart/2008/layout/LinedList"/>
    <dgm:cxn modelId="{C4FB0BED-DEC3-4EFF-8613-E09AC2F9A998}" srcId="{2D2BAE96-A668-473E-BB55-CC75E1DAB3DC}" destId="{56A736F6-956F-4CA8-9C43-FB97B7B76BD9}" srcOrd="1" destOrd="0" parTransId="{BBC12487-0D98-4A10-875F-E82EA4963F4A}" sibTransId="{8E67A181-1F43-4CE9-B174-C9D02D2FD8F7}"/>
    <dgm:cxn modelId="{EFCC3A50-491F-46D6-B2DA-7375264FAD07}" type="presParOf" srcId="{9B491F5B-3FEE-45D6-B8A6-8BE728103F97}" destId="{9B3777CF-E27C-4C45-932F-7D36AB1740FF}" srcOrd="0" destOrd="0" presId="urn:microsoft.com/office/officeart/2008/layout/LinedList"/>
    <dgm:cxn modelId="{6E08D4A2-D578-4B21-B02A-6EB61B8B1748}" type="presParOf" srcId="{9B491F5B-3FEE-45D6-B8A6-8BE728103F97}" destId="{FFADB285-81F6-4E7D-95F7-6D4DF90E666F}" srcOrd="1" destOrd="0" presId="urn:microsoft.com/office/officeart/2008/layout/LinedList"/>
    <dgm:cxn modelId="{D25326B8-F6AA-454A-A7C5-710F28BF94E1}" type="presParOf" srcId="{FFADB285-81F6-4E7D-95F7-6D4DF90E666F}" destId="{0F5E4096-2884-46D3-8BF4-A0FA988C359F}" srcOrd="0" destOrd="0" presId="urn:microsoft.com/office/officeart/2008/layout/LinedList"/>
    <dgm:cxn modelId="{6793C31F-C5E1-46F7-9A4F-02978BF22094}" type="presParOf" srcId="{FFADB285-81F6-4E7D-95F7-6D4DF90E666F}" destId="{6A9E3B45-1E0D-4C04-BDB2-2BD9A21EFDD6}" srcOrd="1" destOrd="0" presId="urn:microsoft.com/office/officeart/2008/layout/LinedList"/>
    <dgm:cxn modelId="{3CC418DF-82DB-46EE-A801-BEC1CD571A5B}" type="presParOf" srcId="{9B491F5B-3FEE-45D6-B8A6-8BE728103F97}" destId="{59E4F6D4-92EA-42D3-AD1C-C0504BD95E36}" srcOrd="2" destOrd="0" presId="urn:microsoft.com/office/officeart/2008/layout/LinedList"/>
    <dgm:cxn modelId="{51169C05-78D9-4F52-9DB9-7E9AF561AACD}" type="presParOf" srcId="{9B491F5B-3FEE-45D6-B8A6-8BE728103F97}" destId="{17EF0882-B063-4228-BBF6-5D22828415EE}" srcOrd="3" destOrd="0" presId="urn:microsoft.com/office/officeart/2008/layout/LinedList"/>
    <dgm:cxn modelId="{C15BFF5F-75AA-422E-A219-37E37745D93A}" type="presParOf" srcId="{17EF0882-B063-4228-BBF6-5D22828415EE}" destId="{BBD9ED66-F498-4CDA-A50C-A36B21DFB546}" srcOrd="0" destOrd="0" presId="urn:microsoft.com/office/officeart/2008/layout/LinedList"/>
    <dgm:cxn modelId="{92AE65D5-1720-4335-9C60-45DBF89F5C24}" type="presParOf" srcId="{17EF0882-B063-4228-BBF6-5D22828415EE}" destId="{A16B9C31-0163-498A-8AB8-45AAB8CB6EAE}" srcOrd="1" destOrd="0" presId="urn:microsoft.com/office/officeart/2008/layout/LinedList"/>
    <dgm:cxn modelId="{4FF1B24A-2498-4909-A6AD-E9F1E7063918}" type="presParOf" srcId="{9B491F5B-3FEE-45D6-B8A6-8BE728103F97}" destId="{611AAF66-3EA2-4BC0-959D-52195EFA77FF}" srcOrd="4" destOrd="0" presId="urn:microsoft.com/office/officeart/2008/layout/LinedList"/>
    <dgm:cxn modelId="{A2D4750A-6D16-4CD9-93B4-ED677A8AC0AD}" type="presParOf" srcId="{9B491F5B-3FEE-45D6-B8A6-8BE728103F97}" destId="{9C677FAF-716A-4B04-95FB-8E9D6AA40A9C}" srcOrd="5" destOrd="0" presId="urn:microsoft.com/office/officeart/2008/layout/LinedList"/>
    <dgm:cxn modelId="{D943CF46-9E48-4F58-85FE-ECACCD8690D7}" type="presParOf" srcId="{9C677FAF-716A-4B04-95FB-8E9D6AA40A9C}" destId="{D72FFD07-4B5E-4734-AC71-67B5F698E13B}" srcOrd="0" destOrd="0" presId="urn:microsoft.com/office/officeart/2008/layout/LinedList"/>
    <dgm:cxn modelId="{68F52ACC-F8A4-47EE-8B79-DB63E9405596}" type="presParOf" srcId="{9C677FAF-716A-4B04-95FB-8E9D6AA40A9C}" destId="{5A41B3BB-F1EA-46A1-BC42-A4CFDE3AE09B}" srcOrd="1" destOrd="0" presId="urn:microsoft.com/office/officeart/2008/layout/LinedList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6154E3C-C763-468C-A27F-03DF60AE9F5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76BBB-7D37-45D8-BCFA-D2E240379FB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de-DE" dirty="0" err="1"/>
            <a:t>Prioritization</a:t>
          </a:r>
          <a:r>
            <a:rPr lang="de-DE" dirty="0"/>
            <a:t> </a:t>
          </a:r>
          <a:r>
            <a:rPr lang="de-DE" dirty="0" err="1"/>
            <a:t>is</a:t>
          </a:r>
          <a:r>
            <a:rPr lang="de-DE" dirty="0"/>
            <a:t> </a:t>
          </a:r>
          <a:r>
            <a:rPr lang="de-DE" dirty="0" err="1"/>
            <a:t>Everything</a:t>
          </a:r>
          <a:endParaRPr lang="en-US" dirty="0"/>
        </a:p>
      </dgm:t>
    </dgm:pt>
    <dgm:pt modelId="{EF388BB8-89BB-4F64-B246-A904313AC5BB}" type="parTrans" cxnId="{C61EA89E-CE51-4487-A6DE-6EF37EB0F552}">
      <dgm:prSet/>
      <dgm:spPr/>
      <dgm:t>
        <a:bodyPr/>
        <a:lstStyle/>
        <a:p>
          <a:endParaRPr lang="en-US"/>
        </a:p>
      </dgm:t>
    </dgm:pt>
    <dgm:pt modelId="{5A45495F-65B0-4854-B814-3AE2DCF3F630}" type="sibTrans" cxnId="{C61EA89E-CE51-4487-A6DE-6EF37EB0F552}">
      <dgm:prSet/>
      <dgm:spPr/>
      <dgm:t>
        <a:bodyPr/>
        <a:lstStyle/>
        <a:p>
          <a:endParaRPr lang="en-US"/>
        </a:p>
      </dgm:t>
    </dgm:pt>
    <dgm:pt modelId="{0FF2434E-023E-4912-9DEA-157547DC0DAB}">
      <dgm:prSet phldrT="[Text]" phldr="0"/>
      <dgm:spPr/>
      <dgm:t>
        <a:bodyPr/>
        <a:lstStyle/>
        <a:p>
          <a:pPr algn="ctr">
            <a:buFont typeface="Arial" panose="020B0604020202020204" pitchFamily="34" charset="0"/>
            <a:buNone/>
          </a:pPr>
          <a:endParaRPr lang="en-US" dirty="0"/>
        </a:p>
      </dgm:t>
    </dgm:pt>
    <dgm:pt modelId="{A905459E-01F0-4B0D-A40E-4F23BBBEB80A}" type="parTrans" cxnId="{7BCA0DF6-5EE0-4CC0-BA25-46EBBFE15640}">
      <dgm:prSet/>
      <dgm:spPr/>
      <dgm:t>
        <a:bodyPr/>
        <a:lstStyle/>
        <a:p>
          <a:endParaRPr lang="en-US"/>
        </a:p>
      </dgm:t>
    </dgm:pt>
    <dgm:pt modelId="{9A47A0CD-74CB-4899-94CF-207A549897A8}" type="sibTrans" cxnId="{7BCA0DF6-5EE0-4CC0-BA25-46EBBFE15640}">
      <dgm:prSet/>
      <dgm:spPr/>
      <dgm:t>
        <a:bodyPr/>
        <a:lstStyle/>
        <a:p>
          <a:endParaRPr lang="en-US"/>
        </a:p>
      </dgm:t>
    </dgm:pt>
    <dgm:pt modelId="{5A0F6D9C-E942-433E-8C26-37BC64A98BF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GB" dirty="0"/>
            <a:t>You Can't Do Everything</a:t>
          </a:r>
          <a:endParaRPr lang="en-US" dirty="0"/>
        </a:p>
      </dgm:t>
    </dgm:pt>
    <dgm:pt modelId="{89297281-6A5B-48A9-9617-92C05A4C9E3E}" type="parTrans" cxnId="{A841BF6B-6180-4ED4-8523-3BB9877B8EF6}">
      <dgm:prSet/>
      <dgm:spPr/>
      <dgm:t>
        <a:bodyPr/>
        <a:lstStyle/>
        <a:p>
          <a:endParaRPr lang="en-US"/>
        </a:p>
      </dgm:t>
    </dgm:pt>
    <dgm:pt modelId="{CBA6B7BE-521A-4994-8A7B-E3166F820BED}" type="sibTrans" cxnId="{A841BF6B-6180-4ED4-8523-3BB9877B8EF6}">
      <dgm:prSet/>
      <dgm:spPr/>
      <dgm:t>
        <a:bodyPr/>
        <a:lstStyle/>
        <a:p>
          <a:endParaRPr lang="en-US"/>
        </a:p>
      </dgm:t>
    </dgm:pt>
    <dgm:pt modelId="{F7045080-06A6-4F94-8A41-7E0310D68227}">
      <dgm:prSet phldrT="[Text]"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baseline="0" dirty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Multitasking has limits. Make lists, communicate and accept parallel work isn't always possible</a:t>
          </a:r>
          <a:endParaRPr lang="en-US" dirty="0"/>
        </a:p>
      </dgm:t>
    </dgm:pt>
    <dgm:pt modelId="{FA4AB46E-651A-4769-8B5C-C767B5F4013A}" type="parTrans" cxnId="{5E8026CC-2DD3-431D-906A-019E9A47D8D3}">
      <dgm:prSet/>
      <dgm:spPr/>
      <dgm:t>
        <a:bodyPr/>
        <a:lstStyle/>
        <a:p>
          <a:endParaRPr lang="en-US"/>
        </a:p>
      </dgm:t>
    </dgm:pt>
    <dgm:pt modelId="{3FC4F86B-D093-4D4E-8BFA-9A4CF3D908D6}" type="sibTrans" cxnId="{5E8026CC-2DD3-431D-906A-019E9A47D8D3}">
      <dgm:prSet/>
      <dgm:spPr/>
      <dgm:t>
        <a:bodyPr/>
        <a:lstStyle/>
        <a:p>
          <a:endParaRPr lang="en-US"/>
        </a:p>
      </dgm:t>
    </dgm:pt>
    <dgm:pt modelId="{BC34875E-C261-42B6-83EC-F28991F21E10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buNone/>
          </a:pPr>
          <a:r>
            <a:rPr lang="de-DE" dirty="0"/>
            <a:t>Ask </a:t>
          </a:r>
          <a:r>
            <a:rPr lang="de-DE" dirty="0" err="1"/>
            <a:t>for</a:t>
          </a:r>
          <a:r>
            <a:rPr lang="de-DE" dirty="0"/>
            <a:t> Help</a:t>
          </a:r>
          <a:endParaRPr lang="en-US" dirty="0"/>
        </a:p>
      </dgm:t>
    </dgm:pt>
    <dgm:pt modelId="{EB8C718D-3D2A-4017-BAB6-EE74D6C6F599}" type="parTrans" cxnId="{0C21400A-ADF7-4A60-9CC1-D274D56CCC4F}">
      <dgm:prSet/>
      <dgm:spPr/>
      <dgm:t>
        <a:bodyPr/>
        <a:lstStyle/>
        <a:p>
          <a:endParaRPr lang="en-US"/>
        </a:p>
      </dgm:t>
    </dgm:pt>
    <dgm:pt modelId="{0C77976F-9E9A-425A-BD39-49C6AB5AB8D9}" type="sibTrans" cxnId="{0C21400A-ADF7-4A60-9CC1-D274D56CCC4F}">
      <dgm:prSet/>
      <dgm:spPr/>
      <dgm:t>
        <a:bodyPr/>
        <a:lstStyle/>
        <a:p>
          <a:endParaRPr lang="en-US"/>
        </a:p>
      </dgm:t>
    </dgm:pt>
    <dgm:pt modelId="{08600A3E-2B43-4C25-8D84-A05F339D0565}">
      <dgm:prSet phldrT="[Text]"/>
      <dgm:spPr/>
      <dgm:t>
        <a:bodyPr/>
        <a:lstStyle/>
        <a:p>
          <a:pPr algn="ctr">
            <a:buNone/>
          </a:pPr>
          <a:endParaRPr lang="en-US" dirty="0"/>
        </a:p>
      </dgm:t>
    </dgm:pt>
    <dgm:pt modelId="{0E832839-8FAB-4BA8-8274-18FB498A6888}" type="parTrans" cxnId="{11A4B1DA-5554-43D3-A4D8-1FDCDE7B4051}">
      <dgm:prSet/>
      <dgm:spPr/>
      <dgm:t>
        <a:bodyPr/>
        <a:lstStyle/>
        <a:p>
          <a:endParaRPr lang="en-US"/>
        </a:p>
      </dgm:t>
    </dgm:pt>
    <dgm:pt modelId="{775C5A65-CF8B-4AFE-8093-5A3E145343FA}" type="sibTrans" cxnId="{11A4B1DA-5554-43D3-A4D8-1FDCDE7B4051}">
      <dgm:prSet/>
      <dgm:spPr/>
      <dgm:t>
        <a:bodyPr/>
        <a:lstStyle/>
        <a:p>
          <a:endParaRPr lang="en-US"/>
        </a:p>
      </dgm:t>
    </dgm:pt>
    <dgm:pt modelId="{F6BEE165-C941-4E90-8233-ABC77BE3104C}">
      <dgm:prSet/>
      <dgm:spPr/>
      <dgm:t>
        <a:bodyPr/>
        <a:lstStyle/>
        <a:p>
          <a:pPr algn="ctr">
            <a:buFont typeface="Arial" panose="020B0604020202020204" pitchFamily="34" charset="0"/>
            <a:buNone/>
          </a:pPr>
          <a:r>
            <a:rPr lang="en-GB" baseline="0" dirty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Identify what matters most in any given moment</a:t>
          </a:r>
          <a:endParaRPr lang="en-GB" baseline="0" dirty="0">
            <a:solidFill>
              <a:schemeClr val="tx1"/>
            </a:solidFill>
          </a:endParaRPr>
        </a:p>
      </dgm:t>
    </dgm:pt>
    <dgm:pt modelId="{172812DC-7C1C-48DE-89ED-23D041CDFE98}" type="parTrans" cxnId="{BA062D4E-7E91-4FE4-9DC1-C22E3009034B}">
      <dgm:prSet/>
      <dgm:spPr/>
      <dgm:t>
        <a:bodyPr/>
        <a:lstStyle/>
        <a:p>
          <a:endParaRPr lang="en-US"/>
        </a:p>
      </dgm:t>
    </dgm:pt>
    <dgm:pt modelId="{E993CA6B-01F9-49B0-B17B-FEB10B04951A}" type="sibTrans" cxnId="{BA062D4E-7E91-4FE4-9DC1-C22E3009034B}">
      <dgm:prSet/>
      <dgm:spPr/>
      <dgm:t>
        <a:bodyPr/>
        <a:lstStyle/>
        <a:p>
          <a:endParaRPr lang="en-US"/>
        </a:p>
      </dgm:t>
    </dgm:pt>
    <dgm:pt modelId="{E908CA57-FB81-408A-8DB9-2D719198519E}">
      <dgm:prSet/>
      <dgm:spPr/>
      <dgm:t>
        <a:bodyPr/>
        <a:lstStyle/>
        <a:p>
          <a:pPr algn="ctr">
            <a:buNone/>
          </a:pPr>
          <a:r>
            <a:rPr lang="en-GB" dirty="0"/>
            <a:t>Sharing responsibility makes everything manageable</a:t>
          </a:r>
          <a:endParaRPr lang="hr-HR" dirty="0"/>
        </a:p>
      </dgm:t>
    </dgm:pt>
    <dgm:pt modelId="{E081DC99-AF66-49DD-A43C-0169509284F8}" type="parTrans" cxnId="{C738002C-C141-4896-A2D0-7D1241BAECAA}">
      <dgm:prSet/>
      <dgm:spPr/>
      <dgm:t>
        <a:bodyPr/>
        <a:lstStyle/>
        <a:p>
          <a:endParaRPr lang="en-US"/>
        </a:p>
      </dgm:t>
    </dgm:pt>
    <dgm:pt modelId="{137B10C1-AFD3-4FF0-A3D5-6FE12861AD76}" type="sibTrans" cxnId="{C738002C-C141-4896-A2D0-7D1241BAECAA}">
      <dgm:prSet/>
      <dgm:spPr/>
      <dgm:t>
        <a:bodyPr/>
        <a:lstStyle/>
        <a:p>
          <a:endParaRPr lang="en-US"/>
        </a:p>
      </dgm:t>
    </dgm:pt>
    <dgm:pt modelId="{4928C330-A099-4D09-9F31-8528E3391DA4}">
      <dgm:prSet phldrT="[Text]"/>
      <dgm:spPr/>
      <dgm:t>
        <a:bodyPr/>
        <a:lstStyle/>
        <a:p>
          <a:pPr algn="ctr">
            <a:buNone/>
          </a:pPr>
          <a:endParaRPr lang="en-US" dirty="0"/>
        </a:p>
      </dgm:t>
    </dgm:pt>
    <dgm:pt modelId="{1EA9B8C8-A6FB-4310-9B6D-499EC2EECC16}" type="parTrans" cxnId="{7703300D-F9AA-44A7-BC9C-1C3C4F46E6EB}">
      <dgm:prSet/>
      <dgm:spPr/>
      <dgm:t>
        <a:bodyPr/>
        <a:lstStyle/>
        <a:p>
          <a:endParaRPr lang="en-US"/>
        </a:p>
      </dgm:t>
    </dgm:pt>
    <dgm:pt modelId="{B41133A3-930D-4FC9-85A1-178B1C103C75}" type="sibTrans" cxnId="{7703300D-F9AA-44A7-BC9C-1C3C4F46E6EB}">
      <dgm:prSet/>
      <dgm:spPr/>
      <dgm:t>
        <a:bodyPr/>
        <a:lstStyle/>
        <a:p>
          <a:endParaRPr lang="en-US"/>
        </a:p>
      </dgm:t>
    </dgm:pt>
    <dgm:pt modelId="{A67DB14B-0EBE-4BC2-87BC-AC9A15EF4078}" type="pres">
      <dgm:prSet presAssocID="{B6154E3C-C763-468C-A27F-03DF60AE9F5E}" presName="Name0" presStyleCnt="0">
        <dgm:presLayoutVars>
          <dgm:dir/>
          <dgm:animLvl val="lvl"/>
          <dgm:resizeHandles val="exact"/>
        </dgm:presLayoutVars>
      </dgm:prSet>
      <dgm:spPr/>
    </dgm:pt>
    <dgm:pt modelId="{699310F6-D5DD-49C0-B15C-3807E72F4817}" type="pres">
      <dgm:prSet presAssocID="{25E76BBB-7D37-45D8-BCFA-D2E240379FB9}" presName="composite" presStyleCnt="0"/>
      <dgm:spPr/>
    </dgm:pt>
    <dgm:pt modelId="{65765C93-504C-4BC1-BF9B-104AB284DF40}" type="pres">
      <dgm:prSet presAssocID="{25E76BBB-7D37-45D8-BCFA-D2E240379FB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1FAB3C9-9DF8-4E76-9472-F58CF954F6DB}" type="pres">
      <dgm:prSet presAssocID="{25E76BBB-7D37-45D8-BCFA-D2E240379FB9}" presName="desTx" presStyleLbl="alignAccFollowNode1" presStyleIdx="0" presStyleCnt="3">
        <dgm:presLayoutVars>
          <dgm:bulletEnabled val="1"/>
        </dgm:presLayoutVars>
      </dgm:prSet>
      <dgm:spPr/>
    </dgm:pt>
    <dgm:pt modelId="{5EBB47D6-8AF8-4759-8608-8894171A5EBD}" type="pres">
      <dgm:prSet presAssocID="{5A45495F-65B0-4854-B814-3AE2DCF3F630}" presName="space" presStyleCnt="0"/>
      <dgm:spPr/>
    </dgm:pt>
    <dgm:pt modelId="{3DCA0D90-993F-40F2-8821-DC4D77A5FD43}" type="pres">
      <dgm:prSet presAssocID="{5A0F6D9C-E942-433E-8C26-37BC64A98BF0}" presName="composite" presStyleCnt="0"/>
      <dgm:spPr/>
    </dgm:pt>
    <dgm:pt modelId="{D3305548-0187-4CAA-AAA1-8783F1680382}" type="pres">
      <dgm:prSet presAssocID="{5A0F6D9C-E942-433E-8C26-37BC64A98BF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AFFACB72-6F09-483F-A20F-396ADD631793}" type="pres">
      <dgm:prSet presAssocID="{5A0F6D9C-E942-433E-8C26-37BC64A98BF0}" presName="desTx" presStyleLbl="alignAccFollowNode1" presStyleIdx="1" presStyleCnt="3">
        <dgm:presLayoutVars>
          <dgm:bulletEnabled val="1"/>
        </dgm:presLayoutVars>
      </dgm:prSet>
      <dgm:spPr/>
    </dgm:pt>
    <dgm:pt modelId="{03B4D04D-17D7-47D3-A5B6-645569DFE60B}" type="pres">
      <dgm:prSet presAssocID="{CBA6B7BE-521A-4994-8A7B-E3166F820BED}" presName="space" presStyleCnt="0"/>
      <dgm:spPr/>
    </dgm:pt>
    <dgm:pt modelId="{85B668A8-0375-4D87-868D-854EAE26D794}" type="pres">
      <dgm:prSet presAssocID="{BC34875E-C261-42B6-83EC-F28991F21E10}" presName="composite" presStyleCnt="0"/>
      <dgm:spPr/>
    </dgm:pt>
    <dgm:pt modelId="{3B578A05-1DEF-4367-8BA2-7EA396B77A6C}" type="pres">
      <dgm:prSet presAssocID="{BC34875E-C261-42B6-83EC-F28991F21E1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6EA838-D666-484A-9524-71E4986A39A0}" type="pres">
      <dgm:prSet presAssocID="{BC34875E-C261-42B6-83EC-F28991F21E10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E779E05-BE4A-4CFD-A1EC-7EC75E6B83C7}" type="presOf" srcId="{25E76BBB-7D37-45D8-BCFA-D2E240379FB9}" destId="{65765C93-504C-4BC1-BF9B-104AB284DF40}" srcOrd="0" destOrd="0" presId="urn:microsoft.com/office/officeart/2005/8/layout/hList1"/>
    <dgm:cxn modelId="{0C21400A-ADF7-4A60-9CC1-D274D56CCC4F}" srcId="{B6154E3C-C763-468C-A27F-03DF60AE9F5E}" destId="{BC34875E-C261-42B6-83EC-F28991F21E10}" srcOrd="2" destOrd="0" parTransId="{EB8C718D-3D2A-4017-BAB6-EE74D6C6F599}" sibTransId="{0C77976F-9E9A-425A-BD39-49C6AB5AB8D9}"/>
    <dgm:cxn modelId="{7703300D-F9AA-44A7-BC9C-1C3C4F46E6EB}" srcId="{BC34875E-C261-42B6-83EC-F28991F21E10}" destId="{4928C330-A099-4D09-9F31-8528E3391DA4}" srcOrd="2" destOrd="0" parTransId="{1EA9B8C8-A6FB-4310-9B6D-499EC2EECC16}" sibTransId="{B41133A3-930D-4FC9-85A1-178B1C103C75}"/>
    <dgm:cxn modelId="{7BC96821-FCDA-4367-BB8E-1B5A31D09356}" type="presOf" srcId="{5A0F6D9C-E942-433E-8C26-37BC64A98BF0}" destId="{D3305548-0187-4CAA-AAA1-8783F1680382}" srcOrd="0" destOrd="0" presId="urn:microsoft.com/office/officeart/2005/8/layout/hList1"/>
    <dgm:cxn modelId="{B0B0FE24-C748-4B96-AE2C-1A098C028BED}" type="presOf" srcId="{08600A3E-2B43-4C25-8D84-A05F339D0565}" destId="{696EA838-D666-484A-9524-71E4986A39A0}" srcOrd="0" destOrd="0" presId="urn:microsoft.com/office/officeart/2005/8/layout/hList1"/>
    <dgm:cxn modelId="{C738002C-C141-4896-A2D0-7D1241BAECAA}" srcId="{BC34875E-C261-42B6-83EC-F28991F21E10}" destId="{E908CA57-FB81-408A-8DB9-2D719198519E}" srcOrd="1" destOrd="0" parTransId="{E081DC99-AF66-49DD-A43C-0169509284F8}" sibTransId="{137B10C1-AFD3-4FF0-A3D5-6FE12861AD76}"/>
    <dgm:cxn modelId="{D779E15D-4F74-4A1D-9A8C-440D02BFD9EF}" type="presOf" srcId="{4928C330-A099-4D09-9F31-8528E3391DA4}" destId="{696EA838-D666-484A-9524-71E4986A39A0}" srcOrd="0" destOrd="2" presId="urn:microsoft.com/office/officeart/2005/8/layout/hList1"/>
    <dgm:cxn modelId="{A841BF6B-6180-4ED4-8523-3BB9877B8EF6}" srcId="{B6154E3C-C763-468C-A27F-03DF60AE9F5E}" destId="{5A0F6D9C-E942-433E-8C26-37BC64A98BF0}" srcOrd="1" destOrd="0" parTransId="{89297281-6A5B-48A9-9617-92C05A4C9E3E}" sibTransId="{CBA6B7BE-521A-4994-8A7B-E3166F820BED}"/>
    <dgm:cxn modelId="{BA062D4E-7E91-4FE4-9DC1-C22E3009034B}" srcId="{25E76BBB-7D37-45D8-BCFA-D2E240379FB9}" destId="{F6BEE165-C941-4E90-8233-ABC77BE3104C}" srcOrd="1" destOrd="0" parTransId="{172812DC-7C1C-48DE-89ED-23D041CDFE98}" sibTransId="{E993CA6B-01F9-49B0-B17B-FEB10B04951A}"/>
    <dgm:cxn modelId="{E9569D76-E59F-412A-ACA0-2F4DF60467A0}" type="presOf" srcId="{F7045080-06A6-4F94-8A41-7E0310D68227}" destId="{AFFACB72-6F09-483F-A20F-396ADD631793}" srcOrd="0" destOrd="0" presId="urn:microsoft.com/office/officeart/2005/8/layout/hList1"/>
    <dgm:cxn modelId="{AA990B7E-94F3-4057-8589-59D64E83D76D}" type="presOf" srcId="{B6154E3C-C763-468C-A27F-03DF60AE9F5E}" destId="{A67DB14B-0EBE-4BC2-87BC-AC9A15EF4078}" srcOrd="0" destOrd="0" presId="urn:microsoft.com/office/officeart/2005/8/layout/hList1"/>
    <dgm:cxn modelId="{474EFE9A-DC5F-463B-BC4C-D4401496F9C9}" type="presOf" srcId="{F6BEE165-C941-4E90-8233-ABC77BE3104C}" destId="{41FAB3C9-9DF8-4E76-9472-F58CF954F6DB}" srcOrd="0" destOrd="1" presId="urn:microsoft.com/office/officeart/2005/8/layout/hList1"/>
    <dgm:cxn modelId="{C61EA89E-CE51-4487-A6DE-6EF37EB0F552}" srcId="{B6154E3C-C763-468C-A27F-03DF60AE9F5E}" destId="{25E76BBB-7D37-45D8-BCFA-D2E240379FB9}" srcOrd="0" destOrd="0" parTransId="{EF388BB8-89BB-4F64-B246-A904313AC5BB}" sibTransId="{5A45495F-65B0-4854-B814-3AE2DCF3F630}"/>
    <dgm:cxn modelId="{CE50C2CA-2BB5-4562-BCEE-EAD2327548DA}" type="presOf" srcId="{0FF2434E-023E-4912-9DEA-157547DC0DAB}" destId="{41FAB3C9-9DF8-4E76-9472-F58CF954F6DB}" srcOrd="0" destOrd="0" presId="urn:microsoft.com/office/officeart/2005/8/layout/hList1"/>
    <dgm:cxn modelId="{5E8026CC-2DD3-431D-906A-019E9A47D8D3}" srcId="{5A0F6D9C-E942-433E-8C26-37BC64A98BF0}" destId="{F7045080-06A6-4F94-8A41-7E0310D68227}" srcOrd="0" destOrd="0" parTransId="{FA4AB46E-651A-4769-8B5C-C767B5F4013A}" sibTransId="{3FC4F86B-D093-4D4E-8BFA-9A4CF3D908D6}"/>
    <dgm:cxn modelId="{AE4A41DA-EF4F-4D06-90C9-8CB68F1F867A}" type="presOf" srcId="{E908CA57-FB81-408A-8DB9-2D719198519E}" destId="{696EA838-D666-484A-9524-71E4986A39A0}" srcOrd="0" destOrd="1" presId="urn:microsoft.com/office/officeart/2005/8/layout/hList1"/>
    <dgm:cxn modelId="{11A4B1DA-5554-43D3-A4D8-1FDCDE7B4051}" srcId="{BC34875E-C261-42B6-83EC-F28991F21E10}" destId="{08600A3E-2B43-4C25-8D84-A05F339D0565}" srcOrd="0" destOrd="0" parTransId="{0E832839-8FAB-4BA8-8274-18FB498A6888}" sibTransId="{775C5A65-CF8B-4AFE-8093-5A3E145343FA}"/>
    <dgm:cxn modelId="{14C542DB-D213-49DA-9AF6-C734C98E88DC}" type="presOf" srcId="{BC34875E-C261-42B6-83EC-F28991F21E10}" destId="{3B578A05-1DEF-4367-8BA2-7EA396B77A6C}" srcOrd="0" destOrd="0" presId="urn:microsoft.com/office/officeart/2005/8/layout/hList1"/>
    <dgm:cxn modelId="{7BCA0DF6-5EE0-4CC0-BA25-46EBBFE15640}" srcId="{25E76BBB-7D37-45D8-BCFA-D2E240379FB9}" destId="{0FF2434E-023E-4912-9DEA-157547DC0DAB}" srcOrd="0" destOrd="0" parTransId="{A905459E-01F0-4B0D-A40E-4F23BBBEB80A}" sibTransId="{9A47A0CD-74CB-4899-94CF-207A549897A8}"/>
    <dgm:cxn modelId="{B549717B-54E3-4F0A-96EC-CDF986335527}" type="presParOf" srcId="{A67DB14B-0EBE-4BC2-87BC-AC9A15EF4078}" destId="{699310F6-D5DD-49C0-B15C-3807E72F4817}" srcOrd="0" destOrd="0" presId="urn:microsoft.com/office/officeart/2005/8/layout/hList1"/>
    <dgm:cxn modelId="{5298AF77-2131-4343-B03C-D06195D32AA2}" type="presParOf" srcId="{699310F6-D5DD-49C0-B15C-3807E72F4817}" destId="{65765C93-504C-4BC1-BF9B-104AB284DF40}" srcOrd="0" destOrd="0" presId="urn:microsoft.com/office/officeart/2005/8/layout/hList1"/>
    <dgm:cxn modelId="{CCDCDF56-B289-4991-92D7-B22B09FB4964}" type="presParOf" srcId="{699310F6-D5DD-49C0-B15C-3807E72F4817}" destId="{41FAB3C9-9DF8-4E76-9472-F58CF954F6DB}" srcOrd="1" destOrd="0" presId="urn:microsoft.com/office/officeart/2005/8/layout/hList1"/>
    <dgm:cxn modelId="{499E5329-BCAF-49CB-A13E-BEE068702D70}" type="presParOf" srcId="{A67DB14B-0EBE-4BC2-87BC-AC9A15EF4078}" destId="{5EBB47D6-8AF8-4759-8608-8894171A5EBD}" srcOrd="1" destOrd="0" presId="urn:microsoft.com/office/officeart/2005/8/layout/hList1"/>
    <dgm:cxn modelId="{6AF931D0-BE04-4DCE-BEE5-91893E5F9940}" type="presParOf" srcId="{A67DB14B-0EBE-4BC2-87BC-AC9A15EF4078}" destId="{3DCA0D90-993F-40F2-8821-DC4D77A5FD43}" srcOrd="2" destOrd="0" presId="urn:microsoft.com/office/officeart/2005/8/layout/hList1"/>
    <dgm:cxn modelId="{9FEAEC73-E49C-4357-9A74-A2BDFA2469EA}" type="presParOf" srcId="{3DCA0D90-993F-40F2-8821-DC4D77A5FD43}" destId="{D3305548-0187-4CAA-AAA1-8783F1680382}" srcOrd="0" destOrd="0" presId="urn:microsoft.com/office/officeart/2005/8/layout/hList1"/>
    <dgm:cxn modelId="{DFEBAA66-8A77-48B8-957B-5B46A917485D}" type="presParOf" srcId="{3DCA0D90-993F-40F2-8821-DC4D77A5FD43}" destId="{AFFACB72-6F09-483F-A20F-396ADD631793}" srcOrd="1" destOrd="0" presId="urn:microsoft.com/office/officeart/2005/8/layout/hList1"/>
    <dgm:cxn modelId="{232C2B27-4EE6-4BCB-A817-36A27F527849}" type="presParOf" srcId="{A67DB14B-0EBE-4BC2-87BC-AC9A15EF4078}" destId="{03B4D04D-17D7-47D3-A5B6-645569DFE60B}" srcOrd="3" destOrd="0" presId="urn:microsoft.com/office/officeart/2005/8/layout/hList1"/>
    <dgm:cxn modelId="{B86ACA81-B8AE-485E-9561-3CD3D68B5B82}" type="presParOf" srcId="{A67DB14B-0EBE-4BC2-87BC-AC9A15EF4078}" destId="{85B668A8-0375-4D87-868D-854EAE26D794}" srcOrd="4" destOrd="0" presId="urn:microsoft.com/office/officeart/2005/8/layout/hList1"/>
    <dgm:cxn modelId="{5F77F5A2-FBA6-487D-A216-8BE1728938C8}" type="presParOf" srcId="{85B668A8-0375-4D87-868D-854EAE26D794}" destId="{3B578A05-1DEF-4367-8BA2-7EA396B77A6C}" srcOrd="0" destOrd="0" presId="urn:microsoft.com/office/officeart/2005/8/layout/hList1"/>
    <dgm:cxn modelId="{833B49AD-3AEF-41F2-8680-3E2F864DD2D3}" type="presParOf" srcId="{85B668A8-0375-4D87-868D-854EAE26D794}" destId="{696EA838-D666-484A-9524-71E4986A39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063318D-6600-4708-A826-27E5E72C3A8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FE9895E-9D35-43D8-816F-F49237F22CE9}">
      <dgm:prSet custT="1"/>
      <dgm:spPr/>
      <dgm:t>
        <a:bodyPr/>
        <a:lstStyle/>
        <a:p>
          <a:r>
            <a:rPr lang="en-US" sz="4400" dirty="0"/>
            <a:t>Preparation reduces risk</a:t>
          </a:r>
          <a:r>
            <a:rPr lang="hr-HR" sz="4400" dirty="0"/>
            <a:t>.</a:t>
          </a:r>
          <a:endParaRPr lang="en-GB" sz="4400" dirty="0"/>
        </a:p>
      </dgm:t>
    </dgm:pt>
    <dgm:pt modelId="{66B3F89C-94DA-45C3-8E38-338785D829E9}" type="parTrans" cxnId="{DC4A874B-67F3-4998-A9A4-84505ED06B5C}">
      <dgm:prSet/>
      <dgm:spPr/>
      <dgm:t>
        <a:bodyPr/>
        <a:lstStyle/>
        <a:p>
          <a:endParaRPr lang="en-GB"/>
        </a:p>
      </dgm:t>
    </dgm:pt>
    <dgm:pt modelId="{6AB506AB-5C8A-461D-8E23-28DC8015614D}" type="sibTrans" cxnId="{DC4A874B-67F3-4998-A9A4-84505ED06B5C}">
      <dgm:prSet/>
      <dgm:spPr/>
      <dgm:t>
        <a:bodyPr/>
        <a:lstStyle/>
        <a:p>
          <a:endParaRPr lang="en-GB"/>
        </a:p>
      </dgm:t>
    </dgm:pt>
    <dgm:pt modelId="{3B8DF2BC-D24D-4789-BC53-7DD809A2E1C3}">
      <dgm:prSet custT="1"/>
      <dgm:spPr/>
      <dgm:t>
        <a:bodyPr/>
        <a:lstStyle/>
        <a:p>
          <a:r>
            <a:rPr lang="en-US" sz="4400" dirty="0"/>
            <a:t>Anticipate what comes next:</a:t>
          </a:r>
          <a:br>
            <a:rPr lang="en-US" sz="4400" dirty="0"/>
          </a:br>
          <a:r>
            <a:rPr lang="en-US" sz="4400" dirty="0"/>
            <a:t>think in worst-case scenarios</a:t>
          </a:r>
          <a:r>
            <a:rPr lang="hr-HR" sz="4400" dirty="0"/>
            <a:t>.</a:t>
          </a:r>
          <a:endParaRPr lang="en-GB" sz="4400" dirty="0"/>
        </a:p>
      </dgm:t>
    </dgm:pt>
    <dgm:pt modelId="{6318115D-33B2-46A7-9600-E6643FD36100}" type="parTrans" cxnId="{4FB1E4A4-B103-47BB-90B0-27BE78A10E1D}">
      <dgm:prSet/>
      <dgm:spPr/>
      <dgm:t>
        <a:bodyPr/>
        <a:lstStyle/>
        <a:p>
          <a:endParaRPr lang="en-GB"/>
        </a:p>
      </dgm:t>
    </dgm:pt>
    <dgm:pt modelId="{63B8AC82-3AA6-4F24-A326-59F7E3C8A50C}" type="sibTrans" cxnId="{4FB1E4A4-B103-47BB-90B0-27BE78A10E1D}">
      <dgm:prSet/>
      <dgm:spPr/>
      <dgm:t>
        <a:bodyPr/>
        <a:lstStyle/>
        <a:p>
          <a:endParaRPr lang="en-GB"/>
        </a:p>
      </dgm:t>
    </dgm:pt>
    <dgm:pt modelId="{FD0A4643-2804-47C2-BA2B-2BCD05B8AA84}">
      <dgm:prSet custT="1"/>
      <dgm:spPr/>
      <dgm:t>
        <a:bodyPr/>
        <a:lstStyle/>
        <a:p>
          <a:r>
            <a:rPr lang="en-US" sz="4400" dirty="0"/>
            <a:t>Efficiency under pressure matters:</a:t>
          </a:r>
          <a:br>
            <a:rPr lang="en-US" sz="4400" dirty="0"/>
          </a:br>
          <a:r>
            <a:rPr lang="en-US" sz="4400" dirty="0"/>
            <a:t>w</a:t>
          </a:r>
          <a:r>
            <a:rPr lang="hr-HR" sz="4400" dirty="0"/>
            <a:t>hen there is a chaos around, plan and ritual can help you a lot.</a:t>
          </a:r>
          <a:endParaRPr lang="en-US" sz="4400" dirty="0"/>
        </a:p>
      </dgm:t>
    </dgm:pt>
    <dgm:pt modelId="{3FC4A8C5-BA8A-46A7-B2D3-C2CBA120D8CD}" type="parTrans" cxnId="{32E0F507-179F-4814-B1D9-A6B761BD2982}">
      <dgm:prSet/>
      <dgm:spPr/>
      <dgm:t>
        <a:bodyPr/>
        <a:lstStyle/>
        <a:p>
          <a:endParaRPr lang="en-US"/>
        </a:p>
      </dgm:t>
    </dgm:pt>
    <dgm:pt modelId="{E7AAC51F-F722-429B-AA40-CB33D469AF35}" type="sibTrans" cxnId="{32E0F507-179F-4814-B1D9-A6B761BD2982}">
      <dgm:prSet/>
      <dgm:spPr/>
      <dgm:t>
        <a:bodyPr/>
        <a:lstStyle/>
        <a:p>
          <a:endParaRPr lang="en-US"/>
        </a:p>
      </dgm:t>
    </dgm:pt>
    <dgm:pt modelId="{4CC861D4-8C41-4834-9CAA-2B8083D92A67}" type="pres">
      <dgm:prSet presAssocID="{2063318D-6600-4708-A826-27E5E72C3A82}" presName="vert0" presStyleCnt="0">
        <dgm:presLayoutVars>
          <dgm:dir/>
          <dgm:animOne val="branch"/>
          <dgm:animLvl val="lvl"/>
        </dgm:presLayoutVars>
      </dgm:prSet>
      <dgm:spPr/>
    </dgm:pt>
    <dgm:pt modelId="{951FAB92-EDC7-436D-A81B-86B47C4E6BCD}" type="pres">
      <dgm:prSet presAssocID="{0FE9895E-9D35-43D8-816F-F49237F22CE9}" presName="thickLine" presStyleLbl="alignNode1" presStyleIdx="0" presStyleCnt="3"/>
      <dgm:spPr>
        <a:ln>
          <a:solidFill>
            <a:srgbClr val="00AAA5"/>
          </a:solidFill>
        </a:ln>
      </dgm:spPr>
    </dgm:pt>
    <dgm:pt modelId="{F0B127E6-A724-4AA4-AF69-6BA84C5E1AA4}" type="pres">
      <dgm:prSet presAssocID="{0FE9895E-9D35-43D8-816F-F49237F22CE9}" presName="horz1" presStyleCnt="0"/>
      <dgm:spPr/>
    </dgm:pt>
    <dgm:pt modelId="{80AF88FB-00CF-45D9-81EF-406EA98CE625}" type="pres">
      <dgm:prSet presAssocID="{0FE9895E-9D35-43D8-816F-F49237F22CE9}" presName="tx1" presStyleLbl="revTx" presStyleIdx="0" presStyleCnt="3"/>
      <dgm:spPr/>
    </dgm:pt>
    <dgm:pt modelId="{3CC99A10-D9AA-4C4E-9FE8-7A23785F5148}" type="pres">
      <dgm:prSet presAssocID="{0FE9895E-9D35-43D8-816F-F49237F22CE9}" presName="vert1" presStyleCnt="0"/>
      <dgm:spPr/>
    </dgm:pt>
    <dgm:pt modelId="{E7C68D24-972A-44FE-B5FC-CE833A6099AB}" type="pres">
      <dgm:prSet presAssocID="{3B8DF2BC-D24D-4789-BC53-7DD809A2E1C3}" presName="thickLine" presStyleLbl="alignNode1" presStyleIdx="1" presStyleCnt="3"/>
      <dgm:spPr>
        <a:ln>
          <a:solidFill>
            <a:srgbClr val="00AAA5"/>
          </a:solidFill>
        </a:ln>
      </dgm:spPr>
    </dgm:pt>
    <dgm:pt modelId="{ED3BE3ED-CF33-46C3-98F0-D8F81548699A}" type="pres">
      <dgm:prSet presAssocID="{3B8DF2BC-D24D-4789-BC53-7DD809A2E1C3}" presName="horz1" presStyleCnt="0"/>
      <dgm:spPr/>
    </dgm:pt>
    <dgm:pt modelId="{4F56DC80-B851-4FED-B8B3-FF235F4D7D08}" type="pres">
      <dgm:prSet presAssocID="{3B8DF2BC-D24D-4789-BC53-7DD809A2E1C3}" presName="tx1" presStyleLbl="revTx" presStyleIdx="1" presStyleCnt="3"/>
      <dgm:spPr/>
    </dgm:pt>
    <dgm:pt modelId="{20EB4244-5B21-44D2-A3F1-1FD4D59AD2AB}" type="pres">
      <dgm:prSet presAssocID="{3B8DF2BC-D24D-4789-BC53-7DD809A2E1C3}" presName="vert1" presStyleCnt="0"/>
      <dgm:spPr/>
    </dgm:pt>
    <dgm:pt modelId="{06AE3ADD-607D-4FF2-A0F4-29485B69629D}" type="pres">
      <dgm:prSet presAssocID="{FD0A4643-2804-47C2-BA2B-2BCD05B8AA84}" presName="thickLine" presStyleLbl="alignNode1" presStyleIdx="2" presStyleCnt="3"/>
      <dgm:spPr>
        <a:ln>
          <a:solidFill>
            <a:srgbClr val="00AAA5"/>
          </a:solidFill>
        </a:ln>
      </dgm:spPr>
    </dgm:pt>
    <dgm:pt modelId="{27359F13-E712-4ECE-A662-C0F8A1BAAAA6}" type="pres">
      <dgm:prSet presAssocID="{FD0A4643-2804-47C2-BA2B-2BCD05B8AA84}" presName="horz1" presStyleCnt="0"/>
      <dgm:spPr/>
    </dgm:pt>
    <dgm:pt modelId="{8BF7FB37-716D-4B2F-A370-2EF18235F222}" type="pres">
      <dgm:prSet presAssocID="{FD0A4643-2804-47C2-BA2B-2BCD05B8AA84}" presName="tx1" presStyleLbl="revTx" presStyleIdx="2" presStyleCnt="3"/>
      <dgm:spPr/>
    </dgm:pt>
    <dgm:pt modelId="{F0722224-D6F5-416A-B0B2-158094E3AB0A}" type="pres">
      <dgm:prSet presAssocID="{FD0A4643-2804-47C2-BA2B-2BCD05B8AA84}" presName="vert1" presStyleCnt="0"/>
      <dgm:spPr/>
    </dgm:pt>
  </dgm:ptLst>
  <dgm:cxnLst>
    <dgm:cxn modelId="{32E0F507-179F-4814-B1D9-A6B761BD2982}" srcId="{2063318D-6600-4708-A826-27E5E72C3A82}" destId="{FD0A4643-2804-47C2-BA2B-2BCD05B8AA84}" srcOrd="2" destOrd="0" parTransId="{3FC4A8C5-BA8A-46A7-B2D3-C2CBA120D8CD}" sibTransId="{E7AAC51F-F722-429B-AA40-CB33D469AF35}"/>
    <dgm:cxn modelId="{97E92F15-D714-4BF4-9E77-71FD3395E8B2}" type="presOf" srcId="{2063318D-6600-4708-A826-27E5E72C3A82}" destId="{4CC861D4-8C41-4834-9CAA-2B8083D92A67}" srcOrd="0" destOrd="0" presId="urn:microsoft.com/office/officeart/2008/layout/LinedList"/>
    <dgm:cxn modelId="{8D82EB1C-2AF2-4BF4-A839-E649446DCCB6}" type="presOf" srcId="{3B8DF2BC-D24D-4789-BC53-7DD809A2E1C3}" destId="{4F56DC80-B851-4FED-B8B3-FF235F4D7D08}" srcOrd="0" destOrd="0" presId="urn:microsoft.com/office/officeart/2008/layout/LinedList"/>
    <dgm:cxn modelId="{30D2BF2A-D3BE-4417-81E4-CC323B7CB107}" type="presOf" srcId="{FD0A4643-2804-47C2-BA2B-2BCD05B8AA84}" destId="{8BF7FB37-716D-4B2F-A370-2EF18235F222}" srcOrd="0" destOrd="0" presId="urn:microsoft.com/office/officeart/2008/layout/LinedList"/>
    <dgm:cxn modelId="{554A183A-CA5E-4B21-B6AF-4CCF380EFA78}" type="presOf" srcId="{0FE9895E-9D35-43D8-816F-F49237F22CE9}" destId="{80AF88FB-00CF-45D9-81EF-406EA98CE625}" srcOrd="0" destOrd="0" presId="urn:microsoft.com/office/officeart/2008/layout/LinedList"/>
    <dgm:cxn modelId="{DC4A874B-67F3-4998-A9A4-84505ED06B5C}" srcId="{2063318D-6600-4708-A826-27E5E72C3A82}" destId="{0FE9895E-9D35-43D8-816F-F49237F22CE9}" srcOrd="0" destOrd="0" parTransId="{66B3F89C-94DA-45C3-8E38-338785D829E9}" sibTransId="{6AB506AB-5C8A-461D-8E23-28DC8015614D}"/>
    <dgm:cxn modelId="{4FB1E4A4-B103-47BB-90B0-27BE78A10E1D}" srcId="{2063318D-6600-4708-A826-27E5E72C3A82}" destId="{3B8DF2BC-D24D-4789-BC53-7DD809A2E1C3}" srcOrd="1" destOrd="0" parTransId="{6318115D-33B2-46A7-9600-E6643FD36100}" sibTransId="{63B8AC82-3AA6-4F24-A326-59F7E3C8A50C}"/>
    <dgm:cxn modelId="{CF0AD234-4134-4B1D-8A60-9B021D10EE6A}" type="presParOf" srcId="{4CC861D4-8C41-4834-9CAA-2B8083D92A67}" destId="{951FAB92-EDC7-436D-A81B-86B47C4E6BCD}" srcOrd="0" destOrd="0" presId="urn:microsoft.com/office/officeart/2008/layout/LinedList"/>
    <dgm:cxn modelId="{1EF6EF18-4635-4006-B202-1583B9210002}" type="presParOf" srcId="{4CC861D4-8C41-4834-9CAA-2B8083D92A67}" destId="{F0B127E6-A724-4AA4-AF69-6BA84C5E1AA4}" srcOrd="1" destOrd="0" presId="urn:microsoft.com/office/officeart/2008/layout/LinedList"/>
    <dgm:cxn modelId="{823606B5-31B4-41A2-960E-6B66AEEE5120}" type="presParOf" srcId="{F0B127E6-A724-4AA4-AF69-6BA84C5E1AA4}" destId="{80AF88FB-00CF-45D9-81EF-406EA98CE625}" srcOrd="0" destOrd="0" presId="urn:microsoft.com/office/officeart/2008/layout/LinedList"/>
    <dgm:cxn modelId="{F30FDC74-71D2-4EEE-851C-516CB1CCE6A9}" type="presParOf" srcId="{F0B127E6-A724-4AA4-AF69-6BA84C5E1AA4}" destId="{3CC99A10-D9AA-4C4E-9FE8-7A23785F5148}" srcOrd="1" destOrd="0" presId="urn:microsoft.com/office/officeart/2008/layout/LinedList"/>
    <dgm:cxn modelId="{5EE9EF28-310E-43B2-9F8D-C9EF9D2275F4}" type="presParOf" srcId="{4CC861D4-8C41-4834-9CAA-2B8083D92A67}" destId="{E7C68D24-972A-44FE-B5FC-CE833A6099AB}" srcOrd="2" destOrd="0" presId="urn:microsoft.com/office/officeart/2008/layout/LinedList"/>
    <dgm:cxn modelId="{26251502-B9B5-4C81-BF50-CFE777CE9365}" type="presParOf" srcId="{4CC861D4-8C41-4834-9CAA-2B8083D92A67}" destId="{ED3BE3ED-CF33-46C3-98F0-D8F81548699A}" srcOrd="3" destOrd="0" presId="urn:microsoft.com/office/officeart/2008/layout/LinedList"/>
    <dgm:cxn modelId="{576DA449-623B-4972-AECA-0F029C6B79CD}" type="presParOf" srcId="{ED3BE3ED-CF33-46C3-98F0-D8F81548699A}" destId="{4F56DC80-B851-4FED-B8B3-FF235F4D7D08}" srcOrd="0" destOrd="0" presId="urn:microsoft.com/office/officeart/2008/layout/LinedList"/>
    <dgm:cxn modelId="{58BA1430-6595-424D-91B7-923F04265187}" type="presParOf" srcId="{ED3BE3ED-CF33-46C3-98F0-D8F81548699A}" destId="{20EB4244-5B21-44D2-A3F1-1FD4D59AD2AB}" srcOrd="1" destOrd="0" presId="urn:microsoft.com/office/officeart/2008/layout/LinedList"/>
    <dgm:cxn modelId="{6C9BF845-8129-4418-A639-BE4F5D9783E2}" type="presParOf" srcId="{4CC861D4-8C41-4834-9CAA-2B8083D92A67}" destId="{06AE3ADD-607D-4FF2-A0F4-29485B69629D}" srcOrd="4" destOrd="0" presId="urn:microsoft.com/office/officeart/2008/layout/LinedList"/>
    <dgm:cxn modelId="{78B1AD2F-A76C-43A5-A6FC-DC4C3020133C}" type="presParOf" srcId="{4CC861D4-8C41-4834-9CAA-2B8083D92A67}" destId="{27359F13-E712-4ECE-A662-C0F8A1BAAAA6}" srcOrd="5" destOrd="0" presId="urn:microsoft.com/office/officeart/2008/layout/LinedList"/>
    <dgm:cxn modelId="{147F6CDD-9283-42C9-A194-FCE387501199}" type="presParOf" srcId="{27359F13-E712-4ECE-A662-C0F8A1BAAAA6}" destId="{8BF7FB37-716D-4B2F-A370-2EF18235F222}" srcOrd="0" destOrd="0" presId="urn:microsoft.com/office/officeart/2008/layout/LinedList"/>
    <dgm:cxn modelId="{758872F1-FD6A-4080-8941-A54AD35CD753}" type="presParOf" srcId="{27359F13-E712-4ECE-A662-C0F8A1BAAAA6}" destId="{F0722224-D6F5-416A-B0B2-158094E3AB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F5688-0997-4158-9BF4-0F0DE7C526B4}">
      <dsp:nvSpPr>
        <dsp:cNvPr id="0" name=""/>
        <dsp:cNvSpPr/>
      </dsp:nvSpPr>
      <dsp:spPr>
        <a:xfrm>
          <a:off x="0" y="731474"/>
          <a:ext cx="8451246" cy="1444949"/>
        </a:xfrm>
        <a:prstGeom prst="roundRect">
          <a:avLst/>
        </a:prstGeom>
        <a:solidFill>
          <a:schemeClr val="bg2">
            <a:lumMod val="5000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for anyone thinking about becoming a parent</a:t>
          </a:r>
        </a:p>
      </dsp:txBody>
      <dsp:txXfrm>
        <a:off x="70537" y="802011"/>
        <a:ext cx="8310172" cy="1303875"/>
      </dsp:txXfrm>
    </dsp:sp>
    <dsp:sp modelId="{735875CA-7DA0-4C2B-862D-E4235418D403}">
      <dsp:nvSpPr>
        <dsp:cNvPr id="0" name=""/>
        <dsp:cNvSpPr/>
      </dsp:nvSpPr>
      <dsp:spPr>
        <a:xfrm>
          <a:off x="0" y="2363625"/>
          <a:ext cx="8451246" cy="1444949"/>
        </a:xfrm>
        <a:prstGeom prst="roundRect">
          <a:avLst/>
        </a:prstGeom>
        <a:solidFill>
          <a:schemeClr val="bg2">
            <a:lumMod val="5000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or already juggling parenting and a career</a:t>
          </a:r>
        </a:p>
      </dsp:txBody>
      <dsp:txXfrm>
        <a:off x="70537" y="2434162"/>
        <a:ext cx="8310172" cy="1303875"/>
      </dsp:txXfrm>
    </dsp:sp>
    <dsp:sp modelId="{4DF7DED4-FC16-4B76-ADEA-6B7A74F2DC19}">
      <dsp:nvSpPr>
        <dsp:cNvPr id="0" name=""/>
        <dsp:cNvSpPr/>
      </dsp:nvSpPr>
      <dsp:spPr>
        <a:xfrm>
          <a:off x="0" y="3995775"/>
          <a:ext cx="8451246" cy="1444949"/>
        </a:xfrm>
        <a:prstGeom prst="roundRect">
          <a:avLst/>
        </a:prstGeom>
        <a:solidFill>
          <a:schemeClr val="bg2">
            <a:lumMod val="50000"/>
            <a:alpha val="81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for anyone who works with, evaluates, or supports working parents</a:t>
          </a:r>
        </a:p>
      </dsp:txBody>
      <dsp:txXfrm>
        <a:off x="70537" y="4066312"/>
        <a:ext cx="8310172" cy="13038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5C93-504C-4BC1-BF9B-104AB284DF40}">
      <dsp:nvSpPr>
        <dsp:cNvPr id="0" name=""/>
        <dsp:cNvSpPr/>
      </dsp:nvSpPr>
      <dsp:spPr>
        <a:xfrm>
          <a:off x="4476" y="384213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Prepare in advance</a:t>
          </a:r>
        </a:p>
      </dsp:txBody>
      <dsp:txXfrm>
        <a:off x="4476" y="384213"/>
        <a:ext cx="4364831" cy="1448966"/>
      </dsp:txXfrm>
    </dsp:sp>
    <dsp:sp modelId="{41FAB3C9-9DF8-4E76-9472-F58CF954F6DB}">
      <dsp:nvSpPr>
        <dsp:cNvPr id="0" name=""/>
        <dsp:cNvSpPr/>
      </dsp:nvSpPr>
      <dsp:spPr>
        <a:xfrm>
          <a:off x="4476" y="1833180"/>
          <a:ext cx="4364831" cy="4107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/>
            <a:t>Good preparation reduces stress, errors and rework</a:t>
          </a:r>
        </a:p>
      </dsp:txBody>
      <dsp:txXfrm>
        <a:off x="4476" y="1833180"/>
        <a:ext cx="4364831" cy="4107206"/>
      </dsp:txXfrm>
    </dsp:sp>
    <dsp:sp modelId="{D3305548-0187-4CAA-AAA1-8783F1680382}">
      <dsp:nvSpPr>
        <dsp:cNvPr id="0" name=""/>
        <dsp:cNvSpPr/>
      </dsp:nvSpPr>
      <dsp:spPr>
        <a:xfrm>
          <a:off x="4980384" y="384213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Optimize for efficiency</a:t>
          </a:r>
        </a:p>
      </dsp:txBody>
      <dsp:txXfrm>
        <a:off x="4980384" y="384213"/>
        <a:ext cx="4364831" cy="1448966"/>
      </dsp:txXfrm>
    </dsp:sp>
    <dsp:sp modelId="{AFFACB72-6F09-483F-A20F-396ADD631793}">
      <dsp:nvSpPr>
        <dsp:cNvPr id="0" name=""/>
        <dsp:cNvSpPr/>
      </dsp:nvSpPr>
      <dsp:spPr>
        <a:xfrm>
          <a:off x="4980384" y="1833180"/>
          <a:ext cx="4364831" cy="4107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4000" kern="1200" dirty="0"/>
            <a:t>Smart batching (doing things together) saves time and energy</a:t>
          </a:r>
          <a:endParaRPr lang="en-GB" sz="4000" kern="1200" baseline="0" dirty="0">
            <a:solidFill>
              <a:schemeClr val="tx1"/>
            </a:solidFill>
          </a:endParaRPr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4000" kern="1200" dirty="0"/>
        </a:p>
      </dsp:txBody>
      <dsp:txXfrm>
        <a:off x="4980384" y="1833180"/>
        <a:ext cx="4364831" cy="4107206"/>
      </dsp:txXfrm>
    </dsp:sp>
    <dsp:sp modelId="{3B578A05-1DEF-4367-8BA2-7EA396B77A6C}">
      <dsp:nvSpPr>
        <dsp:cNvPr id="0" name=""/>
        <dsp:cNvSpPr/>
      </dsp:nvSpPr>
      <dsp:spPr>
        <a:xfrm>
          <a:off x="9956292" y="384213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Create repeatable processes</a:t>
          </a:r>
        </a:p>
      </dsp:txBody>
      <dsp:txXfrm>
        <a:off x="9956292" y="384213"/>
        <a:ext cx="4364831" cy="1448966"/>
      </dsp:txXfrm>
    </dsp:sp>
    <dsp:sp modelId="{696EA838-D666-484A-9524-71E4986A39A0}">
      <dsp:nvSpPr>
        <dsp:cNvPr id="0" name=""/>
        <dsp:cNvSpPr/>
      </dsp:nvSpPr>
      <dsp:spPr>
        <a:xfrm>
          <a:off x="9956292" y="1833180"/>
          <a:ext cx="4364831" cy="4107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000" kern="1200" dirty="0"/>
            <a:t>Stable routines lead to consistent, reliable outcomes</a:t>
          </a:r>
          <a:r>
            <a:rPr lang="en-GB" sz="4000" kern="1200" dirty="0"/>
            <a:t>.</a:t>
          </a:r>
          <a:endParaRPr lang="hr-HR" sz="4000" kern="1200" dirty="0"/>
        </a:p>
      </dsp:txBody>
      <dsp:txXfrm>
        <a:off x="9956292" y="1833180"/>
        <a:ext cx="4364831" cy="41072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AB92-EDC7-436D-A81B-86B47C4E6BCD}">
      <dsp:nvSpPr>
        <dsp:cNvPr id="0" name=""/>
        <dsp:cNvSpPr/>
      </dsp:nvSpPr>
      <dsp:spPr>
        <a:xfrm>
          <a:off x="0" y="0"/>
          <a:ext cx="96407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F88FB-00CF-45D9-81EF-406EA98CE625}">
      <dsp:nvSpPr>
        <dsp:cNvPr id="0" name=""/>
        <dsp:cNvSpPr/>
      </dsp:nvSpPr>
      <dsp:spPr>
        <a:xfrm>
          <a:off x="0" y="0"/>
          <a:ext cx="9640790" cy="243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i="0" kern="1200" baseline="0" dirty="0"/>
            <a:t>Children are the ultimate exploratory testers.</a:t>
          </a:r>
          <a:endParaRPr lang="en-GB" sz="4400" kern="1200" dirty="0"/>
        </a:p>
      </dsp:txBody>
      <dsp:txXfrm>
        <a:off x="0" y="0"/>
        <a:ext cx="9640790" cy="2438400"/>
      </dsp:txXfrm>
    </dsp:sp>
    <dsp:sp modelId="{E7C68D24-972A-44FE-B5FC-CE833A6099AB}">
      <dsp:nvSpPr>
        <dsp:cNvPr id="0" name=""/>
        <dsp:cNvSpPr/>
      </dsp:nvSpPr>
      <dsp:spPr>
        <a:xfrm>
          <a:off x="0" y="2438400"/>
          <a:ext cx="96407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6DC80-B851-4FED-B8B3-FF235F4D7D08}">
      <dsp:nvSpPr>
        <dsp:cNvPr id="0" name=""/>
        <dsp:cNvSpPr/>
      </dsp:nvSpPr>
      <dsp:spPr>
        <a:xfrm>
          <a:off x="0" y="2438400"/>
          <a:ext cx="9640790" cy="243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i="0" kern="1200" baseline="0" dirty="0"/>
            <a:t>They don’t follow scripts </a:t>
          </a:r>
          <a:r>
            <a:rPr lang="en-GB" sz="4400" kern="1200" dirty="0"/>
            <a:t>- </a:t>
          </a:r>
          <a:r>
            <a:rPr lang="en-US" sz="4400" b="0" i="0" kern="1200" baseline="0" dirty="0"/>
            <a:t>they follow curiosity.</a:t>
          </a:r>
          <a:endParaRPr lang="en-GB" sz="4400" kern="1200" dirty="0"/>
        </a:p>
      </dsp:txBody>
      <dsp:txXfrm>
        <a:off x="0" y="2438400"/>
        <a:ext cx="9640790" cy="24384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5C93-504C-4BC1-BF9B-104AB284DF40}">
      <dsp:nvSpPr>
        <dsp:cNvPr id="0" name=""/>
        <dsp:cNvSpPr/>
      </dsp:nvSpPr>
      <dsp:spPr>
        <a:xfrm>
          <a:off x="4476" y="229912"/>
          <a:ext cx="4364831" cy="1379445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dirty="0" err="1"/>
            <a:t>Embrace</a:t>
          </a:r>
          <a:r>
            <a:rPr lang="de-DE" sz="3800" kern="1200" dirty="0"/>
            <a:t> </a:t>
          </a:r>
          <a:r>
            <a:rPr lang="de-DE" sz="3800" kern="1200" dirty="0" err="1"/>
            <a:t>Exploratory</a:t>
          </a:r>
          <a:r>
            <a:rPr lang="de-DE" sz="3800" kern="1200" dirty="0"/>
            <a:t> </a:t>
          </a:r>
          <a:r>
            <a:rPr lang="de-DE" sz="3800" kern="1200" dirty="0" err="1"/>
            <a:t>Testing</a:t>
          </a:r>
          <a:endParaRPr lang="en-US" sz="3800" kern="1200" dirty="0"/>
        </a:p>
      </dsp:txBody>
      <dsp:txXfrm>
        <a:off x="4476" y="229912"/>
        <a:ext cx="4364831" cy="1379445"/>
      </dsp:txXfrm>
    </dsp:sp>
    <dsp:sp modelId="{41FAB3C9-9DF8-4E76-9472-F58CF954F6DB}">
      <dsp:nvSpPr>
        <dsp:cNvPr id="0" name=""/>
        <dsp:cNvSpPr/>
      </dsp:nvSpPr>
      <dsp:spPr>
        <a:xfrm>
          <a:off x="4476" y="1609357"/>
          <a:ext cx="4364831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3800" kern="120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I</a:t>
          </a:r>
          <a:r>
            <a:rPr lang="en-GB" sz="3800" kern="1200"/>
            <a:t>t can lead to unexpected discoveries</a:t>
          </a:r>
          <a:endParaRPr lang="en-GB" sz="3800" kern="1200" baseline="0" dirty="0">
            <a:solidFill>
              <a:schemeClr val="tx1"/>
            </a:solidFill>
          </a:endParaRPr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800" kern="1200" dirty="0"/>
        </a:p>
      </dsp:txBody>
      <dsp:txXfrm>
        <a:off x="4476" y="1609357"/>
        <a:ext cx="4364831" cy="4485329"/>
      </dsp:txXfrm>
    </dsp:sp>
    <dsp:sp modelId="{D3305548-0187-4CAA-AAA1-8783F1680382}">
      <dsp:nvSpPr>
        <dsp:cNvPr id="0" name=""/>
        <dsp:cNvSpPr/>
      </dsp:nvSpPr>
      <dsp:spPr>
        <a:xfrm>
          <a:off x="4980384" y="229912"/>
          <a:ext cx="4364831" cy="1379445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/>
            <a:t>Fresh perspective</a:t>
          </a:r>
          <a:endParaRPr lang="en-US" sz="3800" kern="1200" dirty="0"/>
        </a:p>
      </dsp:txBody>
      <dsp:txXfrm>
        <a:off x="4980384" y="229912"/>
        <a:ext cx="4364831" cy="1379445"/>
      </dsp:txXfrm>
    </dsp:sp>
    <dsp:sp modelId="{AFFACB72-6F09-483F-A20F-396ADD631793}">
      <dsp:nvSpPr>
        <dsp:cNvPr id="0" name=""/>
        <dsp:cNvSpPr/>
      </dsp:nvSpPr>
      <dsp:spPr>
        <a:xfrm>
          <a:off x="4980384" y="1609357"/>
          <a:ext cx="4364831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3800" kern="1200" baseline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Children approach products without assumptions, revealing new use cases</a:t>
          </a:r>
          <a:endParaRPr lang="en-GB" sz="3800" kern="1200" baseline="0" dirty="0">
            <a:solidFill>
              <a:schemeClr val="tx1"/>
            </a:solidFill>
          </a:endParaRPr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800" kern="1200" dirty="0"/>
        </a:p>
      </dsp:txBody>
      <dsp:txXfrm>
        <a:off x="4980384" y="1609357"/>
        <a:ext cx="4364831" cy="4485329"/>
      </dsp:txXfrm>
    </dsp:sp>
    <dsp:sp modelId="{3B578A05-1DEF-4367-8BA2-7EA396B77A6C}">
      <dsp:nvSpPr>
        <dsp:cNvPr id="0" name=""/>
        <dsp:cNvSpPr/>
      </dsp:nvSpPr>
      <dsp:spPr>
        <a:xfrm>
          <a:off x="9956292" y="229912"/>
          <a:ext cx="4364831" cy="1379445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dirty="0" err="1"/>
            <a:t>Beyond</a:t>
          </a:r>
          <a:r>
            <a:rPr lang="de-DE" sz="3800" kern="1200" dirty="0"/>
            <a:t> </a:t>
          </a:r>
          <a:r>
            <a:rPr lang="de-DE" sz="3800" kern="1200" dirty="0" err="1"/>
            <a:t>the</a:t>
          </a:r>
          <a:r>
            <a:rPr lang="de-DE" sz="3800" kern="1200" dirty="0"/>
            <a:t> </a:t>
          </a:r>
          <a:r>
            <a:rPr lang="de-DE" sz="3800" kern="1200" dirty="0" err="1"/>
            <a:t>Script</a:t>
          </a:r>
          <a:endParaRPr lang="en-US" sz="3800" kern="1200" dirty="0"/>
        </a:p>
      </dsp:txBody>
      <dsp:txXfrm>
        <a:off x="9956292" y="229912"/>
        <a:ext cx="4364831" cy="1379445"/>
      </dsp:txXfrm>
    </dsp:sp>
    <dsp:sp modelId="{696EA838-D666-484A-9524-71E4986A39A0}">
      <dsp:nvSpPr>
        <dsp:cNvPr id="0" name=""/>
        <dsp:cNvSpPr/>
      </dsp:nvSpPr>
      <dsp:spPr>
        <a:xfrm>
          <a:off x="9956292" y="1609357"/>
          <a:ext cx="4364831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800" kern="1200"/>
            <a:t>Try things no one would expect. Break the expected flow.</a:t>
          </a:r>
          <a:endParaRPr lang="hr-HR" sz="3800" kern="1200" dirty="0"/>
        </a:p>
        <a:p>
          <a:pPr marL="285750" lvl="1" indent="-285750" algn="ctr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3800" kern="1200" dirty="0"/>
        </a:p>
      </dsp:txBody>
      <dsp:txXfrm>
        <a:off x="9956292" y="1609357"/>
        <a:ext cx="4364831" cy="44853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A6521-FF6B-4E37-9AD1-C8F2667310C0}">
      <dsp:nvSpPr>
        <dsp:cNvPr id="0" name=""/>
        <dsp:cNvSpPr/>
      </dsp:nvSpPr>
      <dsp:spPr>
        <a:xfrm>
          <a:off x="0" y="597066"/>
          <a:ext cx="3584365" cy="3584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Creativity</a:t>
          </a:r>
          <a:endParaRPr lang="en-US" sz="3200" kern="1200" dirty="0"/>
        </a:p>
      </dsp:txBody>
      <dsp:txXfrm>
        <a:off x="524918" y="1121983"/>
        <a:ext cx="2534529" cy="2534523"/>
      </dsp:txXfrm>
    </dsp:sp>
    <dsp:sp modelId="{D6C73AF4-F146-4A1D-B005-348501AFCB0F}">
      <dsp:nvSpPr>
        <dsp:cNvPr id="0" name=""/>
        <dsp:cNvSpPr/>
      </dsp:nvSpPr>
      <dsp:spPr>
        <a:xfrm>
          <a:off x="2383194" y="3005591"/>
          <a:ext cx="3584365" cy="3584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Communication</a:t>
          </a:r>
          <a:endParaRPr lang="en-US" sz="2800" kern="1200" dirty="0"/>
        </a:p>
      </dsp:txBody>
      <dsp:txXfrm>
        <a:off x="2908112" y="3530508"/>
        <a:ext cx="2534529" cy="2534523"/>
      </dsp:txXfrm>
    </dsp:sp>
    <dsp:sp modelId="{B2609FF0-D37C-48C8-87F1-EDA2A2E546CD}">
      <dsp:nvSpPr>
        <dsp:cNvPr id="0" name=""/>
        <dsp:cNvSpPr/>
      </dsp:nvSpPr>
      <dsp:spPr>
        <a:xfrm>
          <a:off x="3007739" y="42745"/>
          <a:ext cx="3584365" cy="3584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Clarity</a:t>
          </a:r>
          <a:endParaRPr lang="en-US" sz="3200" kern="1200" dirty="0"/>
        </a:p>
      </dsp:txBody>
      <dsp:txXfrm>
        <a:off x="3532657" y="567662"/>
        <a:ext cx="2534529" cy="2534523"/>
      </dsp:txXfrm>
    </dsp:sp>
    <dsp:sp modelId="{6A55B8BF-CE4E-4DD0-8032-BEFAADC8E660}">
      <dsp:nvSpPr>
        <dsp:cNvPr id="0" name=""/>
        <dsp:cNvSpPr/>
      </dsp:nvSpPr>
      <dsp:spPr>
        <a:xfrm>
          <a:off x="5505597" y="2738879"/>
          <a:ext cx="3584365" cy="3584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P</a:t>
          </a:r>
          <a:r>
            <a:rPr lang="en-GB" sz="3200" kern="1200" dirty="0" err="1"/>
            <a:t>rioritization</a:t>
          </a:r>
          <a:endParaRPr lang="en-US" sz="3200" kern="1200" dirty="0"/>
        </a:p>
      </dsp:txBody>
      <dsp:txXfrm>
        <a:off x="6030515" y="3263796"/>
        <a:ext cx="2534529" cy="2534523"/>
      </dsp:txXfrm>
    </dsp:sp>
    <dsp:sp modelId="{BC572AA7-CBF4-4660-953C-056E56428910}">
      <dsp:nvSpPr>
        <dsp:cNvPr id="0" name=""/>
        <dsp:cNvSpPr/>
      </dsp:nvSpPr>
      <dsp:spPr>
        <a:xfrm>
          <a:off x="5987070" y="0"/>
          <a:ext cx="3584365" cy="35843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Multitasking</a:t>
          </a:r>
          <a:endParaRPr lang="en-US" sz="3200" kern="1200" dirty="0"/>
        </a:p>
      </dsp:txBody>
      <dsp:txXfrm>
        <a:off x="6511988" y="524917"/>
        <a:ext cx="2534529" cy="253452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1CE75-20C3-47F3-A489-537077B94A3C}">
      <dsp:nvSpPr>
        <dsp:cNvPr id="0" name=""/>
        <dsp:cNvSpPr/>
      </dsp:nvSpPr>
      <dsp:spPr>
        <a:xfrm>
          <a:off x="0" y="2761"/>
          <a:ext cx="7442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702DE-D0D7-477A-880C-2C56D0C64B44}">
      <dsp:nvSpPr>
        <dsp:cNvPr id="0" name=""/>
        <dsp:cNvSpPr/>
      </dsp:nvSpPr>
      <dsp:spPr>
        <a:xfrm>
          <a:off x="0" y="2761"/>
          <a:ext cx="7442440" cy="1883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Testing</a:t>
          </a:r>
          <a:endParaRPr lang="en-GB" sz="6500" kern="1200" dirty="0"/>
        </a:p>
      </dsp:txBody>
      <dsp:txXfrm>
        <a:off x="0" y="2761"/>
        <a:ext cx="7442440" cy="1883188"/>
      </dsp:txXfrm>
    </dsp:sp>
    <dsp:sp modelId="{EF0F0E46-FE0F-4FD9-8A2A-75F679AC52B6}">
      <dsp:nvSpPr>
        <dsp:cNvPr id="0" name=""/>
        <dsp:cNvSpPr/>
      </dsp:nvSpPr>
      <dsp:spPr>
        <a:xfrm>
          <a:off x="0" y="1885949"/>
          <a:ext cx="7442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D58BA-B6D9-4043-8914-4016501F8B73}">
      <dsp:nvSpPr>
        <dsp:cNvPr id="0" name=""/>
        <dsp:cNvSpPr/>
      </dsp:nvSpPr>
      <dsp:spPr>
        <a:xfrm>
          <a:off x="0" y="1885949"/>
          <a:ext cx="7442440" cy="1883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 err="1"/>
            <a:t>Lidership</a:t>
          </a:r>
          <a:endParaRPr lang="en-GB" sz="6500" kern="1200" dirty="0"/>
        </a:p>
      </dsp:txBody>
      <dsp:txXfrm>
        <a:off x="0" y="1885949"/>
        <a:ext cx="7442440" cy="1883188"/>
      </dsp:txXfrm>
    </dsp:sp>
    <dsp:sp modelId="{F73C544A-3587-4386-A6AD-F4D09B0A5B99}">
      <dsp:nvSpPr>
        <dsp:cNvPr id="0" name=""/>
        <dsp:cNvSpPr/>
      </dsp:nvSpPr>
      <dsp:spPr>
        <a:xfrm>
          <a:off x="0" y="3769138"/>
          <a:ext cx="74424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8DDB1-30F8-4DAD-BD99-89AB56D622B5}">
      <dsp:nvSpPr>
        <dsp:cNvPr id="0" name=""/>
        <dsp:cNvSpPr/>
      </dsp:nvSpPr>
      <dsp:spPr>
        <a:xfrm>
          <a:off x="0" y="3769138"/>
          <a:ext cx="7442440" cy="1883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Teamwork</a:t>
          </a:r>
          <a:endParaRPr lang="en-GB" sz="6500" kern="1200" dirty="0"/>
        </a:p>
      </dsp:txBody>
      <dsp:txXfrm>
        <a:off x="0" y="3769138"/>
        <a:ext cx="7442440" cy="188318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9BBAF-03F1-45B6-9ABF-6FD7D844DEF9}">
      <dsp:nvSpPr>
        <dsp:cNvPr id="0" name=""/>
        <dsp:cNvSpPr/>
      </dsp:nvSpPr>
      <dsp:spPr>
        <a:xfrm>
          <a:off x="902840" y="1684204"/>
          <a:ext cx="9678924" cy="500200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53A44-120E-454C-B5C8-7D7B19F9AE4D}">
      <dsp:nvSpPr>
        <dsp:cNvPr id="0" name=""/>
        <dsp:cNvSpPr/>
      </dsp:nvSpPr>
      <dsp:spPr>
        <a:xfrm>
          <a:off x="1192095" y="2269195"/>
          <a:ext cx="4494580" cy="4279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someone with a new skill set: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/>
            <a:t>built under pressure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/>
            <a:t>fuelled by love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kern="1200" dirty="0"/>
            <a:t>tested in the wildest lab of all: real life</a:t>
          </a:r>
        </a:p>
      </dsp:txBody>
      <dsp:txXfrm>
        <a:off x="1192095" y="2269195"/>
        <a:ext cx="4494580" cy="4279157"/>
      </dsp:txXfrm>
    </dsp:sp>
    <dsp:sp modelId="{BE5999D2-204A-48E6-8A0B-4ED79ABB605D}">
      <dsp:nvSpPr>
        <dsp:cNvPr id="0" name=""/>
        <dsp:cNvSpPr/>
      </dsp:nvSpPr>
      <dsp:spPr>
        <a:xfrm>
          <a:off x="5786802" y="2269195"/>
          <a:ext cx="4494580" cy="4279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someone with “less time” </a:t>
          </a:r>
        </a:p>
      </dsp:txBody>
      <dsp:txXfrm>
        <a:off x="5786802" y="2269195"/>
        <a:ext cx="4494580" cy="4279157"/>
      </dsp:txXfrm>
    </dsp:sp>
    <dsp:sp modelId="{4C569367-5449-4284-B371-45EA0DB8DA05}">
      <dsp:nvSpPr>
        <dsp:cNvPr id="0" name=""/>
        <dsp:cNvSpPr/>
      </dsp:nvSpPr>
      <dsp:spPr>
        <a:xfrm>
          <a:off x="543435" y="1406608"/>
          <a:ext cx="607556" cy="444451"/>
        </a:xfrm>
        <a:prstGeom prst="plus">
          <a:avLst>
            <a:gd name="adj" fmla="val 3281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D7C693-DDAD-44E9-AB3F-6C63DB15450F}">
      <dsp:nvSpPr>
        <dsp:cNvPr id="0" name=""/>
        <dsp:cNvSpPr/>
      </dsp:nvSpPr>
      <dsp:spPr>
        <a:xfrm>
          <a:off x="10090448" y="1588528"/>
          <a:ext cx="771448" cy="159631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79B57-E70F-4249-B79E-8765A2A4203B}">
      <dsp:nvSpPr>
        <dsp:cNvPr id="0" name=""/>
        <dsp:cNvSpPr/>
      </dsp:nvSpPr>
      <dsp:spPr>
        <a:xfrm>
          <a:off x="5742302" y="2278345"/>
          <a:ext cx="1112" cy="4087007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AB92-EDC7-436D-A81B-86B47C4E6BCD}">
      <dsp:nvSpPr>
        <dsp:cNvPr id="0" name=""/>
        <dsp:cNvSpPr/>
      </dsp:nvSpPr>
      <dsp:spPr>
        <a:xfrm>
          <a:off x="0" y="2891"/>
          <a:ext cx="803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F88FB-00CF-45D9-81EF-406EA98CE625}">
      <dsp:nvSpPr>
        <dsp:cNvPr id="0" name=""/>
        <dsp:cNvSpPr/>
      </dsp:nvSpPr>
      <dsp:spPr>
        <a:xfrm>
          <a:off x="0" y="2891"/>
          <a:ext cx="8030236" cy="197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b="0" i="0" kern="1200" baseline="0" dirty="0"/>
            <a:t>I had assumed she knew that cooking meat involves water. </a:t>
          </a:r>
          <a:endParaRPr lang="en-GB" sz="4800" kern="1200" dirty="0"/>
        </a:p>
      </dsp:txBody>
      <dsp:txXfrm>
        <a:off x="0" y="2891"/>
        <a:ext cx="8030236" cy="1971927"/>
      </dsp:txXfrm>
    </dsp:sp>
    <dsp:sp modelId="{E7C68D24-972A-44FE-B5FC-CE833A6099AB}">
      <dsp:nvSpPr>
        <dsp:cNvPr id="0" name=""/>
        <dsp:cNvSpPr/>
      </dsp:nvSpPr>
      <dsp:spPr>
        <a:xfrm>
          <a:off x="0" y="1974819"/>
          <a:ext cx="803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6DC80-B851-4FED-B8B3-FF235F4D7D08}">
      <dsp:nvSpPr>
        <dsp:cNvPr id="0" name=""/>
        <dsp:cNvSpPr/>
      </dsp:nvSpPr>
      <dsp:spPr>
        <a:xfrm>
          <a:off x="0" y="1974819"/>
          <a:ext cx="8030236" cy="197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b="0" i="0" kern="1200" baseline="0" dirty="0"/>
            <a:t>…But I didn’t say it out loud.</a:t>
          </a:r>
          <a:endParaRPr lang="en-GB" sz="4800" kern="1200" dirty="0"/>
        </a:p>
      </dsp:txBody>
      <dsp:txXfrm>
        <a:off x="0" y="1974819"/>
        <a:ext cx="8030236" cy="1971927"/>
      </dsp:txXfrm>
    </dsp:sp>
    <dsp:sp modelId="{EEC241B5-6589-4E40-A5A3-C7DC61C95E56}">
      <dsp:nvSpPr>
        <dsp:cNvPr id="0" name=""/>
        <dsp:cNvSpPr/>
      </dsp:nvSpPr>
      <dsp:spPr>
        <a:xfrm>
          <a:off x="0" y="3946746"/>
          <a:ext cx="803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6E919-92DC-49DC-B74B-10272EEBA099}">
      <dsp:nvSpPr>
        <dsp:cNvPr id="0" name=""/>
        <dsp:cNvSpPr/>
      </dsp:nvSpPr>
      <dsp:spPr>
        <a:xfrm>
          <a:off x="0" y="3946746"/>
          <a:ext cx="8030236" cy="1971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hlinkClick xmlns:r="http://schemas.openxmlformats.org/officeDocument/2006/relationships" r:id="rId1"/>
            </a:rPr>
            <a:t>https://www.youtube.com/watch?v=cDA3_5982h8</a:t>
          </a:r>
          <a:endParaRPr lang="en-GB" sz="4800" kern="1200" dirty="0"/>
        </a:p>
      </dsp:txBody>
      <dsp:txXfrm>
        <a:off x="0" y="3946746"/>
        <a:ext cx="8030236" cy="1971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5C93-504C-4BC1-BF9B-104AB284DF40}">
      <dsp:nvSpPr>
        <dsp:cNvPr id="0" name=""/>
        <dsp:cNvSpPr/>
      </dsp:nvSpPr>
      <dsp:spPr>
        <a:xfrm>
          <a:off x="4452" y="2399773"/>
          <a:ext cx="4341614" cy="1705578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 dirty="0"/>
            <a:t>Never </a:t>
          </a:r>
          <a:r>
            <a:rPr lang="de-DE" sz="3400" kern="1200" dirty="0" err="1"/>
            <a:t>assume</a:t>
          </a:r>
          <a:r>
            <a:rPr lang="de-DE" sz="3400" kern="1200" dirty="0"/>
            <a:t>, </a:t>
          </a:r>
          <a:r>
            <a:rPr lang="de-DE" sz="3400" kern="1200" dirty="0" err="1"/>
            <a:t>always</a:t>
          </a:r>
          <a:r>
            <a:rPr lang="de-DE" sz="3400" kern="1200" dirty="0"/>
            <a:t> check</a:t>
          </a:r>
          <a:endParaRPr lang="en-US" sz="3400" kern="1200" dirty="0"/>
        </a:p>
      </dsp:txBody>
      <dsp:txXfrm>
        <a:off x="4452" y="2399773"/>
        <a:ext cx="4341614" cy="1705578"/>
      </dsp:txXfrm>
    </dsp:sp>
    <dsp:sp modelId="{41FAB3C9-9DF8-4E76-9472-F58CF954F6DB}">
      <dsp:nvSpPr>
        <dsp:cNvPr id="0" name=""/>
        <dsp:cNvSpPr/>
      </dsp:nvSpPr>
      <dsp:spPr>
        <a:xfrm>
          <a:off x="4452" y="4105351"/>
          <a:ext cx="4341614" cy="23799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ctr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3400" kern="1200" baseline="0" dirty="0"/>
            <a:t>What's "obvious" to</a:t>
          </a:r>
          <a:r>
            <a:rPr lang="hr-HR" sz="3400" kern="1200" baseline="0" dirty="0"/>
            <a:t> </a:t>
          </a:r>
          <a:r>
            <a:rPr lang="en-US" sz="3400" kern="1200" baseline="0" dirty="0"/>
            <a:t>you might be invisible to others. Context is crucial</a:t>
          </a:r>
          <a:r>
            <a:rPr lang="hr-HR" sz="3400" kern="1200" baseline="0" dirty="0"/>
            <a:t>.</a:t>
          </a:r>
          <a:endParaRPr lang="en-US" sz="3400" kern="1200" dirty="0"/>
        </a:p>
      </dsp:txBody>
      <dsp:txXfrm>
        <a:off x="4452" y="4105351"/>
        <a:ext cx="4341614" cy="2379915"/>
      </dsp:txXfrm>
    </dsp:sp>
    <dsp:sp modelId="{D3305548-0187-4CAA-AAA1-8783F1680382}">
      <dsp:nvSpPr>
        <dsp:cNvPr id="0" name=""/>
        <dsp:cNvSpPr/>
      </dsp:nvSpPr>
      <dsp:spPr>
        <a:xfrm>
          <a:off x="4953892" y="2399773"/>
          <a:ext cx="4341614" cy="1705578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Instructions need to be complete and clear</a:t>
          </a:r>
          <a:endParaRPr lang="en-US" sz="3400" kern="1200" dirty="0"/>
        </a:p>
      </dsp:txBody>
      <dsp:txXfrm>
        <a:off x="4953892" y="2399773"/>
        <a:ext cx="4341614" cy="1705578"/>
      </dsp:txXfrm>
    </dsp:sp>
    <dsp:sp modelId="{AFFACB72-6F09-483F-A20F-396ADD631793}">
      <dsp:nvSpPr>
        <dsp:cNvPr id="0" name=""/>
        <dsp:cNvSpPr/>
      </dsp:nvSpPr>
      <dsp:spPr>
        <a:xfrm>
          <a:off x="4953892" y="4105351"/>
          <a:ext cx="4341614" cy="23799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ctr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400" kern="1200" dirty="0"/>
            <a:t>Clear, unambiguous instructions prevent errors and rework </a:t>
          </a:r>
          <a:endParaRPr lang="en-US" sz="3400" kern="1200" dirty="0"/>
        </a:p>
      </dsp:txBody>
      <dsp:txXfrm>
        <a:off x="4953892" y="4105351"/>
        <a:ext cx="4341614" cy="2379915"/>
      </dsp:txXfrm>
    </dsp:sp>
    <dsp:sp modelId="{3B578A05-1DEF-4367-8BA2-7EA396B77A6C}">
      <dsp:nvSpPr>
        <dsp:cNvPr id="0" name=""/>
        <dsp:cNvSpPr/>
      </dsp:nvSpPr>
      <dsp:spPr>
        <a:xfrm>
          <a:off x="9903333" y="2399773"/>
          <a:ext cx="4341614" cy="1705578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400" kern="1200" dirty="0" err="1"/>
            <a:t>Effective</a:t>
          </a:r>
          <a:r>
            <a:rPr lang="de-DE" sz="3400" kern="1200" dirty="0"/>
            <a:t> Communication</a:t>
          </a:r>
          <a:endParaRPr lang="en-US" sz="3400" kern="1200" dirty="0"/>
        </a:p>
      </dsp:txBody>
      <dsp:txXfrm>
        <a:off x="9903333" y="2399773"/>
        <a:ext cx="4341614" cy="1705578"/>
      </dsp:txXfrm>
    </dsp:sp>
    <dsp:sp modelId="{696EA838-D666-484A-9524-71E4986A39A0}">
      <dsp:nvSpPr>
        <dsp:cNvPr id="0" name=""/>
        <dsp:cNvSpPr/>
      </dsp:nvSpPr>
      <dsp:spPr>
        <a:xfrm>
          <a:off x="9903333" y="4105351"/>
          <a:ext cx="4341614" cy="23799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ctr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400" kern="1200" dirty="0"/>
            <a:t>Communication is only effective when both sides understand</a:t>
          </a:r>
          <a:endParaRPr lang="en-US" sz="3400" kern="1200" dirty="0"/>
        </a:p>
      </dsp:txBody>
      <dsp:txXfrm>
        <a:off x="9903333" y="4105351"/>
        <a:ext cx="4341614" cy="23799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777CF-E27C-4C45-932F-7D36AB1740FF}">
      <dsp:nvSpPr>
        <dsp:cNvPr id="0" name=""/>
        <dsp:cNvSpPr/>
      </dsp:nvSpPr>
      <dsp:spPr>
        <a:xfrm>
          <a:off x="0" y="0"/>
          <a:ext cx="90297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E4096-2884-46D3-8BF4-A0FA988C359F}">
      <dsp:nvSpPr>
        <dsp:cNvPr id="0" name=""/>
        <dsp:cNvSpPr/>
      </dsp:nvSpPr>
      <dsp:spPr>
        <a:xfrm>
          <a:off x="0" y="0"/>
          <a:ext cx="9029748" cy="1993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 baseline="0" dirty="0"/>
            <a:t>What works? </a:t>
          </a:r>
          <a:endParaRPr lang="en-GB" sz="4400" kern="1200" dirty="0"/>
        </a:p>
      </dsp:txBody>
      <dsp:txXfrm>
        <a:off x="0" y="0"/>
        <a:ext cx="9029748" cy="1993033"/>
      </dsp:txXfrm>
    </dsp:sp>
    <dsp:sp modelId="{59E4F6D4-92EA-42D3-AD1C-C0504BD95E36}">
      <dsp:nvSpPr>
        <dsp:cNvPr id="0" name=""/>
        <dsp:cNvSpPr/>
      </dsp:nvSpPr>
      <dsp:spPr>
        <a:xfrm>
          <a:off x="0" y="1993033"/>
          <a:ext cx="90297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9ED66-F498-4CDA-A50C-A36B21DFB546}">
      <dsp:nvSpPr>
        <dsp:cNvPr id="0" name=""/>
        <dsp:cNvSpPr/>
      </dsp:nvSpPr>
      <dsp:spPr>
        <a:xfrm>
          <a:off x="0" y="1993033"/>
          <a:ext cx="9029748" cy="1993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1" kern="1200" baseline="0" dirty="0"/>
            <a:t>Being specific. </a:t>
          </a:r>
          <a:endParaRPr lang="en-GB" sz="4400" kern="1200" dirty="0"/>
        </a:p>
      </dsp:txBody>
      <dsp:txXfrm>
        <a:off x="0" y="1993033"/>
        <a:ext cx="9029748" cy="1993033"/>
      </dsp:txXfrm>
    </dsp:sp>
    <dsp:sp modelId="{70FCB2B2-06CA-4103-9865-10D843E55D5C}">
      <dsp:nvSpPr>
        <dsp:cNvPr id="0" name=""/>
        <dsp:cNvSpPr/>
      </dsp:nvSpPr>
      <dsp:spPr>
        <a:xfrm>
          <a:off x="0" y="3986067"/>
          <a:ext cx="90297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B2774-F62D-494C-9C93-80EDE659E305}">
      <dsp:nvSpPr>
        <dsp:cNvPr id="0" name=""/>
        <dsp:cNvSpPr/>
      </dsp:nvSpPr>
      <dsp:spPr>
        <a:xfrm>
          <a:off x="0" y="3986067"/>
          <a:ext cx="9029748" cy="1993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 baseline="0" dirty="0"/>
            <a:t>“Marta, it’s your sock? Please pick it up.” </a:t>
          </a:r>
          <a:endParaRPr lang="en-GB" sz="4400" kern="1200" dirty="0"/>
        </a:p>
      </dsp:txBody>
      <dsp:txXfrm>
        <a:off x="0" y="3986067"/>
        <a:ext cx="9029748" cy="1993033"/>
      </dsp:txXfrm>
    </dsp:sp>
    <dsp:sp modelId="{611AAF66-3EA2-4BC0-959D-52195EFA77FF}">
      <dsp:nvSpPr>
        <dsp:cNvPr id="0" name=""/>
        <dsp:cNvSpPr/>
      </dsp:nvSpPr>
      <dsp:spPr>
        <a:xfrm>
          <a:off x="0" y="5979102"/>
          <a:ext cx="90297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FFD07-4B5E-4734-AC71-67B5F698E13B}">
      <dsp:nvSpPr>
        <dsp:cNvPr id="0" name=""/>
        <dsp:cNvSpPr/>
      </dsp:nvSpPr>
      <dsp:spPr>
        <a:xfrm>
          <a:off x="0" y="5979102"/>
          <a:ext cx="9029748" cy="1993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0" y="5979102"/>
        <a:ext cx="9029748" cy="19930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F3362-F2F8-464D-BF74-A546A8712321}">
      <dsp:nvSpPr>
        <dsp:cNvPr id="0" name=""/>
        <dsp:cNvSpPr/>
      </dsp:nvSpPr>
      <dsp:spPr>
        <a:xfrm rot="5400000">
          <a:off x="5265107" y="959226"/>
          <a:ext cx="3455514" cy="30016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3600" i="1" kern="1200" dirty="0"/>
            <a:t>Ambiguity breeds inaction</a:t>
          </a:r>
          <a:endParaRPr lang="en-GB" sz="3600" kern="1200" dirty="0"/>
        </a:p>
      </dsp:txBody>
      <dsp:txXfrm rot="-5400000">
        <a:off x="5959461" y="1270389"/>
        <a:ext cx="2066805" cy="2379320"/>
      </dsp:txXfrm>
    </dsp:sp>
    <dsp:sp modelId="{F2CDE765-D3EB-4AB2-AF6D-E05CD8331A26}">
      <dsp:nvSpPr>
        <dsp:cNvPr id="0" name=""/>
        <dsp:cNvSpPr/>
      </dsp:nvSpPr>
      <dsp:spPr>
        <a:xfrm>
          <a:off x="8570214" y="1424999"/>
          <a:ext cx="3850386" cy="207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5074B-BA4C-48A9-8B53-6CCE87EE2E13}">
      <dsp:nvSpPr>
        <dsp:cNvPr id="0" name=""/>
        <dsp:cNvSpPr/>
      </dsp:nvSpPr>
      <dsp:spPr>
        <a:xfrm rot="5400000">
          <a:off x="2011447" y="959226"/>
          <a:ext cx="3450166" cy="30016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2703463" y="1272617"/>
        <a:ext cx="2066133" cy="2374864"/>
      </dsp:txXfrm>
    </dsp:sp>
    <dsp:sp modelId="{1B4EA5D7-8027-4941-8A89-BC2D74CDD960}">
      <dsp:nvSpPr>
        <dsp:cNvPr id="0" name=""/>
        <dsp:cNvSpPr/>
      </dsp:nvSpPr>
      <dsp:spPr>
        <a:xfrm rot="5400000">
          <a:off x="3626125" y="3890402"/>
          <a:ext cx="3450166" cy="30016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i="1" kern="1200" dirty="0"/>
            <a:t>Clarity gets results</a:t>
          </a:r>
          <a:endParaRPr lang="en-GB" sz="3600" kern="1200" dirty="0"/>
        </a:p>
      </dsp:txBody>
      <dsp:txXfrm rot="-5400000">
        <a:off x="4318141" y="4203793"/>
        <a:ext cx="2066133" cy="2374864"/>
      </dsp:txXfrm>
    </dsp:sp>
    <dsp:sp modelId="{16F4449A-D8BE-4660-BE6D-9B1237711765}">
      <dsp:nvSpPr>
        <dsp:cNvPr id="0" name=""/>
        <dsp:cNvSpPr/>
      </dsp:nvSpPr>
      <dsp:spPr>
        <a:xfrm>
          <a:off x="0" y="4356174"/>
          <a:ext cx="3726180" cy="2070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D518BC-3623-4856-B968-C08EF5A6FD69}">
      <dsp:nvSpPr>
        <dsp:cNvPr id="0" name=""/>
        <dsp:cNvSpPr/>
      </dsp:nvSpPr>
      <dsp:spPr>
        <a:xfrm rot="5400000">
          <a:off x="6867901" y="3890402"/>
          <a:ext cx="3450166" cy="3001645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7559917" y="4203793"/>
        <a:ext cx="2066133" cy="2374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5C93-504C-4BC1-BF9B-104AB284DF40}">
      <dsp:nvSpPr>
        <dsp:cNvPr id="0" name=""/>
        <dsp:cNvSpPr/>
      </dsp:nvSpPr>
      <dsp:spPr>
        <a:xfrm>
          <a:off x="5357" y="1708811"/>
          <a:ext cx="3221421" cy="1162423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Be precise</a:t>
          </a:r>
          <a:endParaRPr lang="en-US" sz="3200" kern="1200" dirty="0"/>
        </a:p>
      </dsp:txBody>
      <dsp:txXfrm>
        <a:off x="5357" y="1708811"/>
        <a:ext cx="3221421" cy="1162423"/>
      </dsp:txXfrm>
    </dsp:sp>
    <dsp:sp modelId="{41FAB3C9-9DF8-4E76-9472-F58CF954F6DB}">
      <dsp:nvSpPr>
        <dsp:cNvPr id="0" name=""/>
        <dsp:cNvSpPr/>
      </dsp:nvSpPr>
      <dsp:spPr>
        <a:xfrm>
          <a:off x="5357" y="2871235"/>
          <a:ext cx="3221421" cy="38093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200" kern="1200" dirty="0"/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hr-HR" sz="3200" kern="1200" dirty="0"/>
            <a:t>  </a:t>
          </a:r>
          <a:r>
            <a:rPr lang="en-GB" sz="3200" kern="1200" dirty="0"/>
            <a:t>especially when assigning tasks</a:t>
          </a:r>
          <a:endParaRPr lang="en-GB" sz="3200" kern="1200" baseline="0" dirty="0">
            <a:solidFill>
              <a:schemeClr val="tx1"/>
            </a:solidFill>
          </a:endParaRPr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200" kern="1200" dirty="0"/>
        </a:p>
      </dsp:txBody>
      <dsp:txXfrm>
        <a:off x="5357" y="2871235"/>
        <a:ext cx="3221421" cy="3809395"/>
      </dsp:txXfrm>
    </dsp:sp>
    <dsp:sp modelId="{D3305548-0187-4CAA-AAA1-8783F1680382}">
      <dsp:nvSpPr>
        <dsp:cNvPr id="0" name=""/>
        <dsp:cNvSpPr/>
      </dsp:nvSpPr>
      <dsp:spPr>
        <a:xfrm>
          <a:off x="3677778" y="1708811"/>
          <a:ext cx="3221421" cy="1162423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Assign Ownership</a:t>
          </a:r>
          <a:endParaRPr lang="en-US" sz="3200" kern="1200" dirty="0"/>
        </a:p>
      </dsp:txBody>
      <dsp:txXfrm>
        <a:off x="3677778" y="1708811"/>
        <a:ext cx="3221421" cy="1162423"/>
      </dsp:txXfrm>
    </dsp:sp>
    <dsp:sp modelId="{AFFACB72-6F09-483F-A20F-396ADD631793}">
      <dsp:nvSpPr>
        <dsp:cNvPr id="0" name=""/>
        <dsp:cNvSpPr/>
      </dsp:nvSpPr>
      <dsp:spPr>
        <a:xfrm>
          <a:off x="3677778" y="2871235"/>
          <a:ext cx="3221421" cy="38093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3200" kern="1200" dirty="0"/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200" kern="1200" dirty="0"/>
            <a:t>Just opening a bug ticket isn’t enough - it needs an owner</a:t>
          </a:r>
          <a:endParaRPr lang="hr-HR" sz="3200" kern="1200" dirty="0"/>
        </a:p>
      </dsp:txBody>
      <dsp:txXfrm>
        <a:off x="3677778" y="2871235"/>
        <a:ext cx="3221421" cy="3809395"/>
      </dsp:txXfrm>
    </dsp:sp>
    <dsp:sp modelId="{3B578A05-1DEF-4367-8BA2-7EA396B77A6C}">
      <dsp:nvSpPr>
        <dsp:cNvPr id="0" name=""/>
        <dsp:cNvSpPr/>
      </dsp:nvSpPr>
      <dsp:spPr>
        <a:xfrm>
          <a:off x="7350199" y="1708811"/>
          <a:ext cx="3221421" cy="1162423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Fairness in </a:t>
          </a:r>
          <a:r>
            <a:rPr lang="de-DE" sz="3200" kern="1200" dirty="0" err="1"/>
            <a:t>Tasking</a:t>
          </a:r>
          <a:endParaRPr lang="en-US" sz="3200" kern="1200" dirty="0"/>
        </a:p>
      </dsp:txBody>
      <dsp:txXfrm>
        <a:off x="7350199" y="1708811"/>
        <a:ext cx="3221421" cy="1162423"/>
      </dsp:txXfrm>
    </dsp:sp>
    <dsp:sp modelId="{696EA838-D666-484A-9524-71E4986A39A0}">
      <dsp:nvSpPr>
        <dsp:cNvPr id="0" name=""/>
        <dsp:cNvSpPr/>
      </dsp:nvSpPr>
      <dsp:spPr>
        <a:xfrm>
          <a:off x="7350199" y="2871235"/>
          <a:ext cx="3221421" cy="38093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200" kern="1200" dirty="0"/>
            <a:t>If you want tasks done right and fairly, assign them to the correct person. Investigate if needed</a:t>
          </a:r>
          <a:endParaRPr lang="en-US" sz="3200" kern="1200" dirty="0"/>
        </a:p>
      </dsp:txBody>
      <dsp:txXfrm>
        <a:off x="7350199" y="2871235"/>
        <a:ext cx="3221421" cy="3809395"/>
      </dsp:txXfrm>
    </dsp:sp>
    <dsp:sp modelId="{8538B910-2327-4551-BE6C-A37BC7D80504}">
      <dsp:nvSpPr>
        <dsp:cNvPr id="0" name=""/>
        <dsp:cNvSpPr/>
      </dsp:nvSpPr>
      <dsp:spPr>
        <a:xfrm>
          <a:off x="11022620" y="1708811"/>
          <a:ext cx="3221421" cy="1162423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Take Ownership</a:t>
          </a:r>
        </a:p>
      </dsp:txBody>
      <dsp:txXfrm>
        <a:off x="11022620" y="1708811"/>
        <a:ext cx="3221421" cy="1162423"/>
      </dsp:txXfrm>
    </dsp:sp>
    <dsp:sp modelId="{A945227D-9B25-4004-8CB8-CB0BF63BD467}">
      <dsp:nvSpPr>
        <dsp:cNvPr id="0" name=""/>
        <dsp:cNvSpPr/>
      </dsp:nvSpPr>
      <dsp:spPr>
        <a:xfrm>
          <a:off x="11022620" y="2871235"/>
          <a:ext cx="3221421" cy="38093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3200" kern="1200"/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200" kern="1200" dirty="0"/>
            <a:t>Everyone should understand and embrace their responsibilities</a:t>
          </a:r>
          <a:endParaRPr lang="hr-HR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/>
        </a:p>
      </dsp:txBody>
      <dsp:txXfrm>
        <a:off x="11022620" y="2871235"/>
        <a:ext cx="3221421" cy="38093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777CF-E27C-4C45-932F-7D36AB1740FF}">
      <dsp:nvSpPr>
        <dsp:cNvPr id="0" name=""/>
        <dsp:cNvSpPr/>
      </dsp:nvSpPr>
      <dsp:spPr>
        <a:xfrm>
          <a:off x="0" y="3869"/>
          <a:ext cx="98933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E4096-2884-46D3-8BF4-A0FA988C359F}">
      <dsp:nvSpPr>
        <dsp:cNvPr id="0" name=""/>
        <dsp:cNvSpPr/>
      </dsp:nvSpPr>
      <dsp:spPr>
        <a:xfrm>
          <a:off x="0" y="3869"/>
          <a:ext cx="9893333" cy="263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 baseline="0" dirty="0"/>
            <a:t>!!What matters most at any given moment!!</a:t>
          </a:r>
          <a:endParaRPr lang="en-GB" sz="4400" i="0" kern="1200" dirty="0"/>
        </a:p>
      </dsp:txBody>
      <dsp:txXfrm>
        <a:off x="0" y="3869"/>
        <a:ext cx="9893333" cy="2639020"/>
      </dsp:txXfrm>
    </dsp:sp>
    <dsp:sp modelId="{59E4F6D4-92EA-42D3-AD1C-C0504BD95E36}">
      <dsp:nvSpPr>
        <dsp:cNvPr id="0" name=""/>
        <dsp:cNvSpPr/>
      </dsp:nvSpPr>
      <dsp:spPr>
        <a:xfrm>
          <a:off x="0" y="2642889"/>
          <a:ext cx="98933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9ED66-F498-4CDA-A50C-A36B21DFB546}">
      <dsp:nvSpPr>
        <dsp:cNvPr id="0" name=""/>
        <dsp:cNvSpPr/>
      </dsp:nvSpPr>
      <dsp:spPr>
        <a:xfrm>
          <a:off x="0" y="2642889"/>
          <a:ext cx="9893333" cy="263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i="0" kern="1200" dirty="0"/>
            <a:t>The playground and the test environment are not so different.</a:t>
          </a:r>
          <a:br>
            <a:rPr lang="en-GB" sz="4000" i="0" kern="1200" dirty="0"/>
          </a:br>
          <a:r>
            <a:rPr lang="en-GB" sz="4000" i="0" kern="1200" dirty="0"/>
            <a:t>Both are full of surprises, learning moments and little humans teaching us big lessons.</a:t>
          </a:r>
        </a:p>
      </dsp:txBody>
      <dsp:txXfrm>
        <a:off x="0" y="2642889"/>
        <a:ext cx="9893333" cy="2639020"/>
      </dsp:txXfrm>
    </dsp:sp>
    <dsp:sp modelId="{611AAF66-3EA2-4BC0-959D-52195EFA77FF}">
      <dsp:nvSpPr>
        <dsp:cNvPr id="0" name=""/>
        <dsp:cNvSpPr/>
      </dsp:nvSpPr>
      <dsp:spPr>
        <a:xfrm>
          <a:off x="0" y="5281910"/>
          <a:ext cx="98933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FFD07-4B5E-4734-AC71-67B5F698E13B}">
      <dsp:nvSpPr>
        <dsp:cNvPr id="0" name=""/>
        <dsp:cNvSpPr/>
      </dsp:nvSpPr>
      <dsp:spPr>
        <a:xfrm>
          <a:off x="0" y="5281910"/>
          <a:ext cx="9893333" cy="2639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0" i="0" kern="1200" baseline="0" dirty="0"/>
            <a:t>Ask for support</a:t>
          </a:r>
          <a:endParaRPr lang="en-GB" sz="4400" kern="1200" dirty="0"/>
        </a:p>
      </dsp:txBody>
      <dsp:txXfrm>
        <a:off x="0" y="5281910"/>
        <a:ext cx="9893333" cy="26390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765C93-504C-4BC1-BF9B-104AB284DF40}">
      <dsp:nvSpPr>
        <dsp:cNvPr id="0" name=""/>
        <dsp:cNvSpPr/>
      </dsp:nvSpPr>
      <dsp:spPr>
        <a:xfrm>
          <a:off x="4476" y="97114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 err="1"/>
            <a:t>Prioritization</a:t>
          </a:r>
          <a:r>
            <a:rPr lang="de-DE" sz="4000" kern="1200" dirty="0"/>
            <a:t> </a:t>
          </a:r>
          <a:r>
            <a:rPr lang="de-DE" sz="4000" kern="1200" dirty="0" err="1"/>
            <a:t>is</a:t>
          </a:r>
          <a:r>
            <a:rPr lang="de-DE" sz="4000" kern="1200" dirty="0"/>
            <a:t> </a:t>
          </a:r>
          <a:r>
            <a:rPr lang="de-DE" sz="4000" kern="1200" dirty="0" err="1"/>
            <a:t>Everything</a:t>
          </a:r>
          <a:endParaRPr lang="en-US" sz="4000" kern="1200" dirty="0"/>
        </a:p>
      </dsp:txBody>
      <dsp:txXfrm>
        <a:off x="4476" y="97114"/>
        <a:ext cx="4364831" cy="1448966"/>
      </dsp:txXfrm>
    </dsp:sp>
    <dsp:sp modelId="{41FAB3C9-9DF8-4E76-9472-F58CF954F6DB}">
      <dsp:nvSpPr>
        <dsp:cNvPr id="0" name=""/>
        <dsp:cNvSpPr/>
      </dsp:nvSpPr>
      <dsp:spPr>
        <a:xfrm>
          <a:off x="4476" y="1546080"/>
          <a:ext cx="4364831" cy="4681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4000" kern="1200" baseline="0" dirty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Identify what matters most in any given moment</a:t>
          </a:r>
          <a:endParaRPr lang="en-GB" sz="4000" kern="1200" baseline="0" dirty="0">
            <a:solidFill>
              <a:schemeClr val="tx1"/>
            </a:solidFill>
          </a:endParaRPr>
        </a:p>
      </dsp:txBody>
      <dsp:txXfrm>
        <a:off x="4476" y="1546080"/>
        <a:ext cx="4364831" cy="4681404"/>
      </dsp:txXfrm>
    </dsp:sp>
    <dsp:sp modelId="{D3305548-0187-4CAA-AAA1-8783F1680382}">
      <dsp:nvSpPr>
        <dsp:cNvPr id="0" name=""/>
        <dsp:cNvSpPr/>
      </dsp:nvSpPr>
      <dsp:spPr>
        <a:xfrm>
          <a:off x="4980384" y="97114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You Can't Do Everything</a:t>
          </a:r>
          <a:endParaRPr lang="en-US" sz="4000" kern="1200" dirty="0"/>
        </a:p>
      </dsp:txBody>
      <dsp:txXfrm>
        <a:off x="4980384" y="97114"/>
        <a:ext cx="4364831" cy="1448966"/>
      </dsp:txXfrm>
    </dsp:sp>
    <dsp:sp modelId="{AFFACB72-6F09-483F-A20F-396ADD631793}">
      <dsp:nvSpPr>
        <dsp:cNvPr id="0" name=""/>
        <dsp:cNvSpPr/>
      </dsp:nvSpPr>
      <dsp:spPr>
        <a:xfrm>
          <a:off x="4980384" y="1546080"/>
          <a:ext cx="4364831" cy="4681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4000" kern="1200" baseline="0" dirty="0">
              <a:solidFill>
                <a:schemeClr val="tx1"/>
              </a:solidFill>
              <a:ea typeface="Cabin" pitchFamily="34" charset="-122"/>
              <a:cs typeface="Cabin" pitchFamily="34" charset="-120"/>
            </a:rPr>
            <a:t>Multitasking has limits. Make lists, communicate and accept parallel work isn't always possible</a:t>
          </a:r>
          <a:endParaRPr lang="en-US" sz="4000" kern="1200" dirty="0"/>
        </a:p>
      </dsp:txBody>
      <dsp:txXfrm>
        <a:off x="4980384" y="1546080"/>
        <a:ext cx="4364831" cy="4681404"/>
      </dsp:txXfrm>
    </dsp:sp>
    <dsp:sp modelId="{3B578A05-1DEF-4367-8BA2-7EA396B77A6C}">
      <dsp:nvSpPr>
        <dsp:cNvPr id="0" name=""/>
        <dsp:cNvSpPr/>
      </dsp:nvSpPr>
      <dsp:spPr>
        <a:xfrm>
          <a:off x="9956292" y="97114"/>
          <a:ext cx="4364831" cy="1448966"/>
        </a:xfrm>
        <a:prstGeom prst="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000" kern="1200" dirty="0"/>
            <a:t>Ask </a:t>
          </a:r>
          <a:r>
            <a:rPr lang="de-DE" sz="4000" kern="1200" dirty="0" err="1"/>
            <a:t>for</a:t>
          </a:r>
          <a:r>
            <a:rPr lang="de-DE" sz="4000" kern="1200" dirty="0"/>
            <a:t> Help</a:t>
          </a:r>
          <a:endParaRPr lang="en-US" sz="4000" kern="1200" dirty="0"/>
        </a:p>
      </dsp:txBody>
      <dsp:txXfrm>
        <a:off x="9956292" y="97114"/>
        <a:ext cx="4364831" cy="1448966"/>
      </dsp:txXfrm>
    </dsp:sp>
    <dsp:sp modelId="{696EA838-D666-484A-9524-71E4986A39A0}">
      <dsp:nvSpPr>
        <dsp:cNvPr id="0" name=""/>
        <dsp:cNvSpPr/>
      </dsp:nvSpPr>
      <dsp:spPr>
        <a:xfrm>
          <a:off x="9956292" y="1546080"/>
          <a:ext cx="4364831" cy="46814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84480" bIns="320040" numCol="1" spcCol="1270" anchor="t" anchorCtr="0">
          <a:noAutofit/>
        </a:bodyPr>
        <a:lstStyle/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4000" kern="1200" dirty="0"/>
            <a:t>Sharing responsibility makes everything manageable</a:t>
          </a:r>
          <a:endParaRPr lang="hr-HR" sz="4000" kern="1200" dirty="0"/>
        </a:p>
        <a:p>
          <a:pPr marL="285750" lvl="1" indent="-285750" algn="ctr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4000" kern="1200" dirty="0"/>
        </a:p>
      </dsp:txBody>
      <dsp:txXfrm>
        <a:off x="9956292" y="1546080"/>
        <a:ext cx="4364831" cy="46814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FAB92-EDC7-436D-A81B-86B47C4E6BCD}">
      <dsp:nvSpPr>
        <dsp:cNvPr id="0" name=""/>
        <dsp:cNvSpPr/>
      </dsp:nvSpPr>
      <dsp:spPr>
        <a:xfrm>
          <a:off x="0" y="2381"/>
          <a:ext cx="96407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F88FB-00CF-45D9-81EF-406EA98CE625}">
      <dsp:nvSpPr>
        <dsp:cNvPr id="0" name=""/>
        <dsp:cNvSpPr/>
      </dsp:nvSpPr>
      <dsp:spPr>
        <a:xfrm>
          <a:off x="0" y="2381"/>
          <a:ext cx="9640790" cy="1624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Preparation reduces risk</a:t>
          </a:r>
          <a:r>
            <a:rPr lang="hr-HR" sz="4400" kern="1200" dirty="0"/>
            <a:t>.</a:t>
          </a:r>
          <a:endParaRPr lang="en-GB" sz="4400" kern="1200" dirty="0"/>
        </a:p>
      </dsp:txBody>
      <dsp:txXfrm>
        <a:off x="0" y="2381"/>
        <a:ext cx="9640790" cy="1624012"/>
      </dsp:txXfrm>
    </dsp:sp>
    <dsp:sp modelId="{E7C68D24-972A-44FE-B5FC-CE833A6099AB}">
      <dsp:nvSpPr>
        <dsp:cNvPr id="0" name=""/>
        <dsp:cNvSpPr/>
      </dsp:nvSpPr>
      <dsp:spPr>
        <a:xfrm>
          <a:off x="0" y="1626393"/>
          <a:ext cx="96407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6DC80-B851-4FED-B8B3-FF235F4D7D08}">
      <dsp:nvSpPr>
        <dsp:cNvPr id="0" name=""/>
        <dsp:cNvSpPr/>
      </dsp:nvSpPr>
      <dsp:spPr>
        <a:xfrm>
          <a:off x="0" y="1626393"/>
          <a:ext cx="9640790" cy="1624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Anticipate what comes next:</a:t>
          </a:r>
          <a:br>
            <a:rPr lang="en-US" sz="4400" kern="1200" dirty="0"/>
          </a:br>
          <a:r>
            <a:rPr lang="en-US" sz="4400" kern="1200" dirty="0"/>
            <a:t>think in worst-case scenarios</a:t>
          </a:r>
          <a:r>
            <a:rPr lang="hr-HR" sz="4400" kern="1200" dirty="0"/>
            <a:t>.</a:t>
          </a:r>
          <a:endParaRPr lang="en-GB" sz="4400" kern="1200" dirty="0"/>
        </a:p>
      </dsp:txBody>
      <dsp:txXfrm>
        <a:off x="0" y="1626393"/>
        <a:ext cx="9640790" cy="1624012"/>
      </dsp:txXfrm>
    </dsp:sp>
    <dsp:sp modelId="{06AE3ADD-607D-4FF2-A0F4-29485B69629D}">
      <dsp:nvSpPr>
        <dsp:cNvPr id="0" name=""/>
        <dsp:cNvSpPr/>
      </dsp:nvSpPr>
      <dsp:spPr>
        <a:xfrm>
          <a:off x="0" y="3250406"/>
          <a:ext cx="96407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AA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7FB37-716D-4B2F-A370-2EF18235F222}">
      <dsp:nvSpPr>
        <dsp:cNvPr id="0" name=""/>
        <dsp:cNvSpPr/>
      </dsp:nvSpPr>
      <dsp:spPr>
        <a:xfrm>
          <a:off x="0" y="3250406"/>
          <a:ext cx="9640790" cy="1624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Efficiency under pressure matters:</a:t>
          </a:r>
          <a:br>
            <a:rPr lang="en-US" sz="4400" kern="1200" dirty="0"/>
          </a:br>
          <a:r>
            <a:rPr lang="en-US" sz="4400" kern="1200" dirty="0"/>
            <a:t>w</a:t>
          </a:r>
          <a:r>
            <a:rPr lang="hr-HR" sz="4400" kern="1200" dirty="0"/>
            <a:t>hen there is a chaos around, plan and ritual can help you a lot.</a:t>
          </a:r>
          <a:endParaRPr lang="en-US" sz="4400" kern="1200" dirty="0"/>
        </a:p>
      </dsp:txBody>
      <dsp:txXfrm>
        <a:off x="0" y="3250406"/>
        <a:ext cx="9640790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95648-1234-4858-A6FE-4A8AFFFC042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BDA4-75A7-4406-8D64-782DB42C6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3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6BDA4-75A7-4406-8D64-782DB42C68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0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Žaklina Polak Matanović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/>
              <a:t>12.5.2026.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Žaklina Polak Matanović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5" Type="http://schemas.openxmlformats.org/officeDocument/2006/relationships/image" Target="../media/image27.jpeg"/><Relationship Id="rId10" Type="http://schemas.microsoft.com/office/2007/relationships/diagramDrawing" Target="../diagrams/drawing4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31.png"/><Relationship Id="rId10" Type="http://schemas.microsoft.com/office/2007/relationships/diagramDrawing" Target="../diagrams/drawing9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3.png"/><Relationship Id="rId7" Type="http://schemas.openxmlformats.org/officeDocument/2006/relationships/diagramLayout" Target="../diagrams/layout1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1.xml"/><Relationship Id="rId5" Type="http://schemas.openxmlformats.org/officeDocument/2006/relationships/image" Target="../media/image31.png"/><Relationship Id="rId10" Type="http://schemas.microsoft.com/office/2007/relationships/diagramDrawing" Target="../diagrams/drawing11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3.xml"/><Relationship Id="rId5" Type="http://schemas.openxmlformats.org/officeDocument/2006/relationships/image" Target="../media/image6.png"/><Relationship Id="rId10" Type="http://schemas.microsoft.com/office/2007/relationships/diagramDrawing" Target="../diagrams/drawing13.xml"/><Relationship Id="rId4" Type="http://schemas.openxmlformats.org/officeDocument/2006/relationships/image" Target="../media/image33.png"/><Relationship Id="rId9" Type="http://schemas.openxmlformats.org/officeDocument/2006/relationships/diagramColors" Target="../diagrams/colors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image" Target="../media/image14.png"/><Relationship Id="rId7" Type="http://schemas.openxmlformats.org/officeDocument/2006/relationships/diagramData" Target="../diagrams/data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microsoft.com/office/2007/relationships/diagramDrawing" Target="../diagrams/drawing14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14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image" Target="../media/image14.png"/><Relationship Id="rId7" Type="http://schemas.openxmlformats.org/officeDocument/2006/relationships/diagramData" Target="../diagrams/data1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microsoft.com/office/2007/relationships/diagramDrawing" Target="../diagrams/drawing15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15.xml"/><Relationship Id="rId4" Type="http://schemas.openxmlformats.org/officeDocument/2006/relationships/image" Target="../media/image15.png"/><Relationship Id="rId9" Type="http://schemas.openxmlformats.org/officeDocument/2006/relationships/diagramQuickStyle" Target="../diagrams/quickStyl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9134" y="287582"/>
            <a:ext cx="9410195" cy="9460249"/>
          </a:xfrm>
          <a:custGeom>
            <a:avLst/>
            <a:gdLst/>
            <a:ahLst/>
            <a:cxnLst/>
            <a:rect l="l" t="t" r="r" b="b"/>
            <a:pathLst>
              <a:path w="9410195" h="9460249">
                <a:moveTo>
                  <a:pt x="0" y="0"/>
                </a:moveTo>
                <a:lnTo>
                  <a:pt x="9410195" y="0"/>
                </a:lnTo>
                <a:lnTo>
                  <a:pt x="9410195" y="9460249"/>
                </a:lnTo>
                <a:lnTo>
                  <a:pt x="0" y="9460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0" y="0"/>
                </a:moveTo>
                <a:lnTo>
                  <a:pt x="4473676" y="0"/>
                </a:lnTo>
                <a:lnTo>
                  <a:pt x="4473676" y="5496230"/>
                </a:lnTo>
                <a:lnTo>
                  <a:pt x="0" y="549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3602840" y="376207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4473676" y="0"/>
                </a:moveTo>
                <a:lnTo>
                  <a:pt x="0" y="0"/>
                </a:lnTo>
                <a:lnTo>
                  <a:pt x="0" y="5496230"/>
                </a:lnTo>
                <a:lnTo>
                  <a:pt x="4473676" y="5496230"/>
                </a:lnTo>
                <a:lnTo>
                  <a:pt x="44736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5129271" y="-403372"/>
            <a:ext cx="9009362" cy="11796219"/>
          </a:xfrm>
          <a:custGeom>
            <a:avLst/>
            <a:gdLst/>
            <a:ahLst/>
            <a:cxnLst/>
            <a:rect l="l" t="t" r="r" b="b"/>
            <a:pathLst>
              <a:path w="9009362" h="11796219">
                <a:moveTo>
                  <a:pt x="0" y="0"/>
                </a:moveTo>
                <a:lnTo>
                  <a:pt x="9009362" y="0"/>
                </a:lnTo>
                <a:lnTo>
                  <a:pt x="9009362" y="11796218"/>
                </a:lnTo>
                <a:lnTo>
                  <a:pt x="0" y="11796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37660" y="1627364"/>
            <a:ext cx="10397539" cy="5334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7200" b="1" dirty="0"/>
              <a:t>Test Like a Parent: </a:t>
            </a:r>
            <a:endParaRPr lang="hr-HR" sz="7200" b="1" dirty="0"/>
          </a:p>
          <a:p>
            <a:pPr lvl="0"/>
            <a:r>
              <a:rPr lang="en-US" sz="7200" b="1" dirty="0"/>
              <a:t>Skills from Motherhood that Enhance Software Quality</a:t>
            </a:r>
            <a:endParaRPr lang="hr-HR" sz="7200" b="1" dirty="0"/>
          </a:p>
          <a:p>
            <a:pPr algn="ctr">
              <a:lnSpc>
                <a:spcPts val="6511"/>
              </a:lnSpc>
            </a:pPr>
            <a:endParaRPr lang="en-US" sz="7200" dirty="0">
              <a:solidFill>
                <a:srgbClr val="824842"/>
              </a:solidFill>
              <a:latin typeface="KG Primary Penmanship"/>
              <a:ea typeface="KG Primary Penmanship"/>
              <a:cs typeface="KG Primary Penmanship"/>
              <a:sym typeface="KG Primary Penmanship"/>
            </a:endParaRP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E8B9AB80-C104-34AB-B2E5-341337547258}"/>
              </a:ext>
            </a:extLst>
          </p:cNvPr>
          <p:cNvSpPr txBox="1">
            <a:spLocks/>
          </p:cNvSpPr>
          <p:nvPr/>
        </p:nvSpPr>
        <p:spPr>
          <a:xfrm>
            <a:off x="4114800" y="8659636"/>
            <a:ext cx="6943586" cy="359999"/>
          </a:xfrm>
          <a:prstGeom prst="rect">
            <a:avLst/>
          </a:prstGeom>
        </p:spPr>
        <p:txBody>
          <a:bodyPr vert="horz" lIns="287999" tIns="35999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 dirty="0">
                <a:latin typeface="Calibri" pitchFamily="34"/>
                <a:ea typeface="Calibri" pitchFamily="34"/>
                <a:cs typeface="Calibri" pitchFamily="34"/>
              </a:rPr>
              <a:t>12.</a:t>
            </a:r>
            <a:r>
              <a:rPr lang="hr-HR" sz="2800" dirty="0">
                <a:latin typeface="Calibri" pitchFamily="34"/>
                <a:ea typeface="Calibri" pitchFamily="34"/>
                <a:cs typeface="Calibri" pitchFamily="34"/>
              </a:rPr>
              <a:t>05</a:t>
            </a:r>
            <a:r>
              <a:rPr lang="de-DE" sz="2800" dirty="0">
                <a:latin typeface="Calibri" pitchFamily="34"/>
                <a:ea typeface="Calibri" pitchFamily="34"/>
                <a:cs typeface="Calibri" pitchFamily="34"/>
              </a:rPr>
              <a:t>.202</a:t>
            </a:r>
            <a:r>
              <a:rPr lang="hr-HR" sz="2800" dirty="0">
                <a:latin typeface="Calibri" pitchFamily="34"/>
                <a:ea typeface="Calibri" pitchFamily="34"/>
                <a:cs typeface="Calibri" pitchFamily="34"/>
              </a:rPr>
              <a:t>6</a:t>
            </a:r>
            <a:r>
              <a:rPr lang="de-DE" sz="2800" dirty="0">
                <a:latin typeface="Calibri" pitchFamily="34"/>
                <a:ea typeface="Calibri" pitchFamily="34"/>
                <a:cs typeface="Calibri" pitchFamily="34"/>
              </a:rPr>
              <a:t>. │ </a:t>
            </a:r>
            <a:r>
              <a:rPr lang="hr-HR" sz="2800" dirty="0">
                <a:latin typeface="Calibri" pitchFamily="34"/>
                <a:ea typeface="Calibri" pitchFamily="34"/>
                <a:cs typeface="Calibri" pitchFamily="34"/>
              </a:rPr>
              <a:t>Žaklina Polak Matanović</a:t>
            </a:r>
            <a:endParaRPr lang="de-DE" sz="2800" dirty="0">
              <a:latin typeface="Calibri" pitchFamily="34"/>
              <a:ea typeface="Calibri" pitchFamily="34"/>
              <a:cs typeface="Calibri" pitchFamily="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57C1F-9E93-5269-EB99-E4C7DE615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5AC9F9-8207-D667-9AD3-CAE718817877}"/>
              </a:ext>
            </a:extLst>
          </p:cNvPr>
          <p:cNvSpPr/>
          <p:nvPr/>
        </p:nvSpPr>
        <p:spPr>
          <a:xfrm rot="-444484">
            <a:off x="11886845" y="-125213"/>
            <a:ext cx="6753007" cy="6799240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EF548CA-11A5-4415-0EA8-AA84F0A55D60}"/>
              </a:ext>
            </a:extLst>
          </p:cNvPr>
          <p:cNvSpPr/>
          <p:nvPr/>
        </p:nvSpPr>
        <p:spPr>
          <a:xfrm rot="-420076">
            <a:off x="13105741" y="1417467"/>
            <a:ext cx="5825343" cy="7308711"/>
          </a:xfrm>
          <a:custGeom>
            <a:avLst/>
            <a:gdLst/>
            <a:ahLst/>
            <a:cxnLst/>
            <a:rect l="l" t="t" r="r" b="b"/>
            <a:pathLst>
              <a:path w="10074219" h="9721622">
                <a:moveTo>
                  <a:pt x="0" y="0"/>
                </a:moveTo>
                <a:lnTo>
                  <a:pt x="10074219" y="0"/>
                </a:lnTo>
                <a:lnTo>
                  <a:pt x="10074219" y="9721621"/>
                </a:lnTo>
                <a:lnTo>
                  <a:pt x="0" y="9721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67ABE97-E2E2-36EB-E88A-C9C62B17DDB0}"/>
              </a:ext>
            </a:extLst>
          </p:cNvPr>
          <p:cNvSpPr/>
          <p:nvPr/>
        </p:nvSpPr>
        <p:spPr>
          <a:xfrm>
            <a:off x="12928092" y="1790700"/>
            <a:ext cx="4978908" cy="8229600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C9A2A44-6112-E005-27AE-5F1B6C19508F}"/>
              </a:ext>
            </a:extLst>
          </p:cNvPr>
          <p:cNvSpPr txBox="1">
            <a:spLocks/>
          </p:cNvSpPr>
          <p:nvPr/>
        </p:nvSpPr>
        <p:spPr>
          <a:xfrm>
            <a:off x="381000" y="2848730"/>
            <a:ext cx="11506200" cy="6113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GB" sz="3600" dirty="0"/>
              <a:t>A very normal scene at my house: </a:t>
            </a:r>
          </a:p>
          <a:p>
            <a:pPr marL="0" lvl="0" indent="0">
              <a:buSzPct val="100000"/>
              <a:buNone/>
            </a:pPr>
            <a:r>
              <a:rPr lang="hr-HR" sz="3600" dirty="0"/>
              <a:t> - </a:t>
            </a:r>
            <a:r>
              <a:rPr lang="en-GB" sz="3600" dirty="0"/>
              <a:t>there's a sock in the hallway. </a:t>
            </a:r>
          </a:p>
          <a:p>
            <a:pPr marL="0" lvl="0" indent="0">
              <a:buNone/>
            </a:pPr>
            <a:r>
              <a:rPr lang="en-GB" sz="3600" dirty="0"/>
              <a:t>I don’t know whose it is - my kids wear the same kinds of socks. </a:t>
            </a:r>
          </a:p>
          <a:p>
            <a:pPr marL="0" lvl="0" indent="0">
              <a:buNone/>
            </a:pPr>
            <a:r>
              <a:rPr lang="en-GB" sz="3600" dirty="0"/>
              <a:t>I say, “Please, pick up this sock!”</a:t>
            </a:r>
          </a:p>
          <a:p>
            <a:pPr marL="0" lvl="0" indent="0">
              <a:buNone/>
            </a:pPr>
            <a:r>
              <a:rPr lang="en-GB" sz="3600" dirty="0"/>
              <a:t>But nothing happens.</a:t>
            </a:r>
          </a:p>
          <a:p>
            <a:pPr marL="0" lvl="0" indent="0">
              <a:buNone/>
            </a:pPr>
            <a:r>
              <a:rPr lang="en-GB" sz="3600" dirty="0"/>
              <a:t>Why? </a:t>
            </a:r>
          </a:p>
          <a:p>
            <a:pPr marL="0" lvl="0" indent="0">
              <a:buNone/>
            </a:pPr>
            <a:r>
              <a:rPr lang="en-GB" sz="3600" dirty="0"/>
              <a:t>Because the one who wore it might not be there. </a:t>
            </a:r>
          </a:p>
          <a:p>
            <a:pPr marL="0" lvl="0" indent="0">
              <a:buNone/>
            </a:pPr>
            <a:r>
              <a:rPr lang="en-GB" sz="3600" dirty="0"/>
              <a:t>And the other two don’t feel responsible, because </a:t>
            </a:r>
            <a:r>
              <a:rPr lang="en-GB" sz="3600" i="1" dirty="0"/>
              <a:t>they</a:t>
            </a:r>
            <a:r>
              <a:rPr lang="en-GB" sz="3600" dirty="0"/>
              <a:t> didn’t wear it. So the sock stays.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hr-HR" sz="3600" dirty="0"/>
              <a:t>	</a:t>
            </a:r>
            <a:endParaRPr lang="de-DE" sz="36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1864A0B-6C4C-F85A-E4B0-655CF96B356F}"/>
              </a:ext>
            </a:extLst>
          </p:cNvPr>
          <p:cNvSpPr txBox="1">
            <a:spLocks/>
          </p:cNvSpPr>
          <p:nvPr/>
        </p:nvSpPr>
        <p:spPr>
          <a:xfrm>
            <a:off x="215898" y="876300"/>
            <a:ext cx="7741199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Story </a:t>
            </a:r>
            <a:r>
              <a:rPr lang="hr-HR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2</a:t>
            </a:r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: </a:t>
            </a:r>
            <a:r>
              <a:rPr lang="en-GB" sz="4000" b="1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The Sock in the Hall</a:t>
            </a:r>
            <a:endParaRPr lang="hr-HR" sz="40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C225B2CC-945C-86B9-36AE-225297071475}"/>
              </a:ext>
            </a:extLst>
          </p:cNvPr>
          <p:cNvSpPr/>
          <p:nvPr/>
        </p:nvSpPr>
        <p:spPr>
          <a:xfrm>
            <a:off x="0" y="986102"/>
            <a:ext cx="71999" cy="575998"/>
          </a:xfrm>
          <a:prstGeom prst="rect">
            <a:avLst/>
          </a:prstGeom>
          <a:solidFill>
            <a:srgbClr val="662483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C10F6-41F1-369E-BA39-AD3F6C565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84" y="1790700"/>
            <a:ext cx="838199" cy="896007"/>
          </a:xfrm>
          <a:prstGeom prst="rect">
            <a:avLst/>
          </a:prstGeom>
        </p:spPr>
      </p:pic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37E9E145-6F8B-9830-603C-280594F67701}"/>
              </a:ext>
            </a:extLst>
          </p:cNvPr>
          <p:cNvSpPr txBox="1">
            <a:spLocks/>
          </p:cNvSpPr>
          <p:nvPr/>
        </p:nvSpPr>
        <p:spPr>
          <a:xfrm>
            <a:off x="15468600" y="96944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Žaklina Polak Matanović</a:t>
            </a:r>
            <a:endParaRPr lang="en-US" dirty="0"/>
          </a:p>
        </p:txBody>
      </p: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49A9ABF6-349D-4313-E7AE-14B5C1B48E81}"/>
              </a:ext>
            </a:extLst>
          </p:cNvPr>
          <p:cNvSpPr txBox="1">
            <a:spLocks/>
          </p:cNvSpPr>
          <p:nvPr/>
        </p:nvSpPr>
        <p:spPr>
          <a:xfrm>
            <a:off x="13944600" y="96944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3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46ECF-E697-5A24-C7FE-4CBAC72DD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DF9DA1-ECA2-FE46-C461-51AE2DDE68B6}"/>
              </a:ext>
            </a:extLst>
          </p:cNvPr>
          <p:cNvSpPr/>
          <p:nvPr/>
        </p:nvSpPr>
        <p:spPr>
          <a:xfrm rot="-638223">
            <a:off x="-351928" y="149403"/>
            <a:ext cx="8006389" cy="10967861"/>
          </a:xfrm>
          <a:custGeom>
            <a:avLst/>
            <a:gdLst/>
            <a:ahLst/>
            <a:cxnLst/>
            <a:rect l="l" t="t" r="r" b="b"/>
            <a:pathLst>
              <a:path w="8006389" h="10967861">
                <a:moveTo>
                  <a:pt x="0" y="0"/>
                </a:moveTo>
                <a:lnTo>
                  <a:pt x="8006389" y="0"/>
                </a:lnTo>
                <a:lnTo>
                  <a:pt x="8006389" y="10967861"/>
                </a:lnTo>
                <a:lnTo>
                  <a:pt x="0" y="1096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3" b="-11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F969F2D-6106-2763-2733-71F5889747D3}"/>
              </a:ext>
            </a:extLst>
          </p:cNvPr>
          <p:cNvSpPr/>
          <p:nvPr/>
        </p:nvSpPr>
        <p:spPr>
          <a:xfrm rot="-445876">
            <a:off x="-333985" y="1980467"/>
            <a:ext cx="7132799" cy="8893568"/>
          </a:xfrm>
          <a:custGeom>
            <a:avLst/>
            <a:gdLst/>
            <a:ahLst/>
            <a:cxnLst/>
            <a:rect l="l" t="t" r="r" b="b"/>
            <a:pathLst>
              <a:path w="7132799" h="8893568">
                <a:moveTo>
                  <a:pt x="0" y="0"/>
                </a:moveTo>
                <a:lnTo>
                  <a:pt x="7132798" y="0"/>
                </a:lnTo>
                <a:lnTo>
                  <a:pt x="7132798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00CEC88-E5BF-D3CD-7B62-E7C354AA3F62}"/>
              </a:ext>
            </a:extLst>
          </p:cNvPr>
          <p:cNvSpPr/>
          <p:nvPr/>
        </p:nvSpPr>
        <p:spPr>
          <a:xfrm>
            <a:off x="5467155" y="4480240"/>
            <a:ext cx="3405896" cy="7049719"/>
          </a:xfrm>
          <a:custGeom>
            <a:avLst/>
            <a:gdLst/>
            <a:ahLst/>
            <a:cxnLst/>
            <a:rect l="l" t="t" r="r" b="b"/>
            <a:pathLst>
              <a:path w="3405896" h="7049719">
                <a:moveTo>
                  <a:pt x="0" y="0"/>
                </a:moveTo>
                <a:lnTo>
                  <a:pt x="3405895" y="0"/>
                </a:lnTo>
                <a:lnTo>
                  <a:pt x="3405895" y="7049720"/>
                </a:lnTo>
                <a:lnTo>
                  <a:pt x="0" y="704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4E6E816-829D-F354-2F32-7139A6BACF19}"/>
              </a:ext>
            </a:extLst>
          </p:cNvPr>
          <p:cNvSpPr txBox="1">
            <a:spLocks/>
          </p:cNvSpPr>
          <p:nvPr/>
        </p:nvSpPr>
        <p:spPr>
          <a:xfrm>
            <a:off x="14180271" y="450825"/>
            <a:ext cx="3722528" cy="7174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rtl="0"/>
            <a:r>
              <a:rPr lang="en-GB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Reflection</a:t>
            </a:r>
            <a:endParaRPr lang="hr-HR" sz="44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47622BCF-E925-264D-4706-CE6073E14DDD}"/>
              </a:ext>
            </a:extLst>
          </p:cNvPr>
          <p:cNvSpPr/>
          <p:nvPr/>
        </p:nvSpPr>
        <p:spPr>
          <a:xfrm>
            <a:off x="17911201" y="562918"/>
            <a:ext cx="71999" cy="575998"/>
          </a:xfrm>
          <a:prstGeom prst="rect">
            <a:avLst/>
          </a:prstGeom>
          <a:solidFill>
            <a:srgbClr val="662483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6416B7-49DB-C67D-10F4-425E2F1115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2522" y="4446656"/>
            <a:ext cx="3405896" cy="5802244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D15F31C-FA06-D7F2-0D37-D4C1B30B3F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48468"/>
              </p:ext>
            </p:extLst>
          </p:nvPr>
        </p:nvGraphicFramePr>
        <p:xfrm>
          <a:off x="8873051" y="2276764"/>
          <a:ext cx="9029748" cy="797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CBDA8F4F-8E30-80B2-4142-CC1E6B2E6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B1A0435C-D7FF-79DA-DFD2-19F85B820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85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6DDC4-D7C4-C2EE-A3A1-B8488EC33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CA57F3F0-19BB-273D-D691-270164A689A5}"/>
              </a:ext>
            </a:extLst>
          </p:cNvPr>
          <p:cNvSpPr/>
          <p:nvPr/>
        </p:nvSpPr>
        <p:spPr>
          <a:xfrm rot="-2269970">
            <a:off x="140481" y="597173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73CE43-05CE-C1D1-A030-FF24CD21245E}"/>
              </a:ext>
            </a:extLst>
          </p:cNvPr>
          <p:cNvSpPr/>
          <p:nvPr/>
        </p:nvSpPr>
        <p:spPr>
          <a:xfrm>
            <a:off x="13716000" y="453390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0" y="0"/>
                </a:moveTo>
                <a:lnTo>
                  <a:pt x="4473675" y="0"/>
                </a:lnTo>
                <a:lnTo>
                  <a:pt x="4473675" y="5496230"/>
                </a:lnTo>
                <a:lnTo>
                  <a:pt x="0" y="54962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132BE3-FAE8-EBD6-C7FC-296332373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581027"/>
              </p:ext>
            </p:extLst>
          </p:nvPr>
        </p:nvGraphicFramePr>
        <p:xfrm>
          <a:off x="1828800" y="1333500"/>
          <a:ext cx="12420600" cy="784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260E386F-2877-A9C5-326D-9CB1B7CB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D4E0ED2E-9731-C326-8C04-458EC5F9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33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760C47-9594-EDC1-69B3-0E93D27DE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80B2381-8AF4-E911-2A71-120719CA3729}"/>
              </a:ext>
            </a:extLst>
          </p:cNvPr>
          <p:cNvSpPr/>
          <p:nvPr/>
        </p:nvSpPr>
        <p:spPr>
          <a:xfrm rot="2062052">
            <a:off x="14662250" y="4700485"/>
            <a:ext cx="3055331" cy="5352473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9C9CBAB-61E5-7B31-8FC5-B64010B65B07}"/>
              </a:ext>
            </a:extLst>
          </p:cNvPr>
          <p:cNvSpPr txBox="1">
            <a:spLocks/>
          </p:cNvSpPr>
          <p:nvPr/>
        </p:nvSpPr>
        <p:spPr>
          <a:xfrm>
            <a:off x="158192" y="152102"/>
            <a:ext cx="7164003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hr-HR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Conclusion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261B871F-C31D-A6B4-704F-D59AF0E2C5C1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7030A0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7BD329-7D03-4C3A-5B28-321D8B6FBF58}"/>
              </a:ext>
            </a:extLst>
          </p:cNvPr>
          <p:cNvSpPr txBox="1"/>
          <p:nvPr/>
        </p:nvSpPr>
        <p:spPr>
          <a:xfrm>
            <a:off x="166936" y="1249858"/>
            <a:ext cx="45691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4400" b="1" dirty="0">
                <a:solidFill>
                  <a:schemeClr val="bg2">
                    <a:lumMod val="25000"/>
                  </a:schemeClr>
                </a:solidFill>
                <a:cs typeface="Calibri" pitchFamily="34"/>
              </a:rPr>
              <a:t>What I learned</a:t>
            </a:r>
            <a:endParaRPr lang="de-DE" sz="4400" b="1" dirty="0">
              <a:solidFill>
                <a:schemeClr val="bg2">
                  <a:lumMod val="25000"/>
                </a:schemeClr>
              </a:solidFill>
              <a:cs typeface="Calibri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63DFBF3-A215-C97F-F80B-0EF71E1BDA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587130"/>
              </p:ext>
            </p:extLst>
          </p:nvPr>
        </p:nvGraphicFramePr>
        <p:xfrm>
          <a:off x="838200" y="1249858"/>
          <a:ext cx="14249400" cy="8389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DE3C932B-E801-5D42-3F53-A3BF5427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7B5E0C1A-E936-2E21-6D7D-D41577EB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7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093418-F129-B613-C4BC-605400DD7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5AB335-432E-CE6C-7188-5D873649BA20}"/>
              </a:ext>
            </a:extLst>
          </p:cNvPr>
          <p:cNvSpPr/>
          <p:nvPr/>
        </p:nvSpPr>
        <p:spPr>
          <a:xfrm rot="-444484">
            <a:off x="11886845" y="-125213"/>
            <a:ext cx="6753007" cy="6799240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989248F-712F-ACB7-2A35-D163900E4D7E}"/>
              </a:ext>
            </a:extLst>
          </p:cNvPr>
          <p:cNvSpPr/>
          <p:nvPr/>
        </p:nvSpPr>
        <p:spPr>
          <a:xfrm rot="-420076">
            <a:off x="13105741" y="1417467"/>
            <a:ext cx="5825343" cy="7308711"/>
          </a:xfrm>
          <a:custGeom>
            <a:avLst/>
            <a:gdLst/>
            <a:ahLst/>
            <a:cxnLst/>
            <a:rect l="l" t="t" r="r" b="b"/>
            <a:pathLst>
              <a:path w="10074219" h="9721622">
                <a:moveTo>
                  <a:pt x="0" y="0"/>
                </a:moveTo>
                <a:lnTo>
                  <a:pt x="10074219" y="0"/>
                </a:lnTo>
                <a:lnTo>
                  <a:pt x="10074219" y="9721621"/>
                </a:lnTo>
                <a:lnTo>
                  <a:pt x="0" y="9721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213C5C7-EFF0-7C37-5922-D5F65BD2039E}"/>
              </a:ext>
            </a:extLst>
          </p:cNvPr>
          <p:cNvSpPr/>
          <p:nvPr/>
        </p:nvSpPr>
        <p:spPr>
          <a:xfrm>
            <a:off x="12928092" y="1790700"/>
            <a:ext cx="4978908" cy="8229600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71591E9-58AE-D658-444F-430D164AB1F3}"/>
              </a:ext>
            </a:extLst>
          </p:cNvPr>
          <p:cNvSpPr txBox="1">
            <a:spLocks/>
          </p:cNvSpPr>
          <p:nvPr/>
        </p:nvSpPr>
        <p:spPr>
          <a:xfrm>
            <a:off x="215898" y="876300"/>
            <a:ext cx="7741199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Story </a:t>
            </a:r>
            <a:r>
              <a:rPr lang="hr-HR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3</a:t>
            </a:r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: </a:t>
            </a:r>
            <a:r>
              <a:rPr lang="en-US" sz="4000" b="1" dirty="0"/>
              <a:t>The Playground</a:t>
            </a:r>
            <a:endParaRPr lang="hr-HR" sz="40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7D73AB68-00DC-48AA-4AB1-45F6CAF5EDA6}"/>
              </a:ext>
            </a:extLst>
          </p:cNvPr>
          <p:cNvSpPr/>
          <p:nvPr/>
        </p:nvSpPr>
        <p:spPr>
          <a:xfrm>
            <a:off x="0" y="986102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CCEB3-C41D-C4DB-2BBB-D7C56B633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6459"/>
            <a:ext cx="833853" cy="917239"/>
          </a:xfrm>
          <a:prstGeom prst="rect">
            <a:avLst/>
          </a:prstGeom>
        </p:spPr>
      </p:pic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ACEFA62E-FE7A-D2F0-1950-92C247C7A2CE}"/>
              </a:ext>
            </a:extLst>
          </p:cNvPr>
          <p:cNvSpPr txBox="1">
            <a:spLocks/>
          </p:cNvSpPr>
          <p:nvPr/>
        </p:nvSpPr>
        <p:spPr>
          <a:xfrm>
            <a:off x="413296" y="3086100"/>
            <a:ext cx="11371795" cy="6477000"/>
          </a:xfrm>
          <a:prstGeom prst="rect">
            <a:avLst/>
          </a:prstGeom>
        </p:spPr>
        <p:txBody>
          <a:bodyPr vert="horz" lIns="179999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/>
              <a:t>Many People used to ask me: </a:t>
            </a:r>
          </a:p>
          <a:p>
            <a:pPr marL="0" indent="0">
              <a:buNone/>
            </a:pPr>
            <a:r>
              <a:rPr lang="en-GB" sz="3600" dirty="0"/>
              <a:t>“How did you manage going to the playground with twins when they were toddlers?”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Imagine this: one kid running to the swing, the other heading straight for the road.</a:t>
            </a:r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My answer? I always saved the one in the </a:t>
            </a:r>
            <a:r>
              <a:rPr lang="en-GB" sz="3600" i="1" dirty="0"/>
              <a:t>greater danger</a:t>
            </a:r>
            <a:r>
              <a:rPr lang="en-GB" sz="3600" dirty="0"/>
              <a:t> first.</a:t>
            </a:r>
          </a:p>
        </p:txBody>
      </p:sp>
      <p:sp>
        <p:nvSpPr>
          <p:cNvPr id="17" name="Footer Placeholder 11">
            <a:extLst>
              <a:ext uri="{FF2B5EF4-FFF2-40B4-BE49-F238E27FC236}">
                <a16:creationId xmlns:a16="http://schemas.microsoft.com/office/drawing/2014/main" id="{37665385-8C2D-3BD8-305D-872E3DB3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A487374F-E0DC-FCF8-1E4C-241D088D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B5F22-CA24-1443-EBA5-541347A2A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828224-4E42-9EBE-64E5-E6DEE707ABFD}"/>
              </a:ext>
            </a:extLst>
          </p:cNvPr>
          <p:cNvSpPr/>
          <p:nvPr/>
        </p:nvSpPr>
        <p:spPr>
          <a:xfrm rot="-638223">
            <a:off x="-351928" y="149403"/>
            <a:ext cx="8006389" cy="10967861"/>
          </a:xfrm>
          <a:custGeom>
            <a:avLst/>
            <a:gdLst/>
            <a:ahLst/>
            <a:cxnLst/>
            <a:rect l="l" t="t" r="r" b="b"/>
            <a:pathLst>
              <a:path w="8006389" h="10967861">
                <a:moveTo>
                  <a:pt x="0" y="0"/>
                </a:moveTo>
                <a:lnTo>
                  <a:pt x="8006389" y="0"/>
                </a:lnTo>
                <a:lnTo>
                  <a:pt x="8006389" y="10967861"/>
                </a:lnTo>
                <a:lnTo>
                  <a:pt x="0" y="1096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3" b="-11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1E365D-B46C-7FB7-9021-54403F83A370}"/>
              </a:ext>
            </a:extLst>
          </p:cNvPr>
          <p:cNvSpPr/>
          <p:nvPr/>
        </p:nvSpPr>
        <p:spPr>
          <a:xfrm rot="-445876">
            <a:off x="-333985" y="1980467"/>
            <a:ext cx="7132799" cy="8893568"/>
          </a:xfrm>
          <a:custGeom>
            <a:avLst/>
            <a:gdLst/>
            <a:ahLst/>
            <a:cxnLst/>
            <a:rect l="l" t="t" r="r" b="b"/>
            <a:pathLst>
              <a:path w="7132799" h="8893568">
                <a:moveTo>
                  <a:pt x="0" y="0"/>
                </a:moveTo>
                <a:lnTo>
                  <a:pt x="7132798" y="0"/>
                </a:lnTo>
                <a:lnTo>
                  <a:pt x="7132798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2956959-BE69-6181-1EB9-389EE882D755}"/>
              </a:ext>
            </a:extLst>
          </p:cNvPr>
          <p:cNvSpPr/>
          <p:nvPr/>
        </p:nvSpPr>
        <p:spPr>
          <a:xfrm>
            <a:off x="332282" y="703720"/>
            <a:ext cx="3405896" cy="7049719"/>
          </a:xfrm>
          <a:custGeom>
            <a:avLst/>
            <a:gdLst/>
            <a:ahLst/>
            <a:cxnLst/>
            <a:rect l="l" t="t" r="r" b="b"/>
            <a:pathLst>
              <a:path w="3405896" h="7049719">
                <a:moveTo>
                  <a:pt x="0" y="0"/>
                </a:moveTo>
                <a:lnTo>
                  <a:pt x="3405895" y="0"/>
                </a:lnTo>
                <a:lnTo>
                  <a:pt x="3405895" y="7049720"/>
                </a:lnTo>
                <a:lnTo>
                  <a:pt x="0" y="704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BA61E0D-E688-5052-0273-CB8F4156B0C7}"/>
              </a:ext>
            </a:extLst>
          </p:cNvPr>
          <p:cNvSpPr txBox="1">
            <a:spLocks/>
          </p:cNvSpPr>
          <p:nvPr/>
        </p:nvSpPr>
        <p:spPr>
          <a:xfrm>
            <a:off x="14180271" y="450825"/>
            <a:ext cx="3722528" cy="7174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rtl="0"/>
            <a:r>
              <a:rPr lang="en-GB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Reflection</a:t>
            </a:r>
            <a:endParaRPr lang="hr-HR" sz="44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E2CED97F-EAE8-E664-41BB-EB3C46466D3C}"/>
              </a:ext>
            </a:extLst>
          </p:cNvPr>
          <p:cNvSpPr/>
          <p:nvPr/>
        </p:nvSpPr>
        <p:spPr>
          <a:xfrm>
            <a:off x="17911201" y="562918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49D9A4F9-4710-4BDB-86E0-90D69BB848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770442"/>
              </p:ext>
            </p:extLst>
          </p:nvPr>
        </p:nvGraphicFramePr>
        <p:xfrm>
          <a:off x="8009466" y="2324100"/>
          <a:ext cx="9893333" cy="792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10">
            <a:extLst>
              <a:ext uri="{FF2B5EF4-FFF2-40B4-BE49-F238E27FC236}">
                <a16:creationId xmlns:a16="http://schemas.microsoft.com/office/drawing/2014/main" id="{290EC86C-5D9F-FBF1-D325-7B4038023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6413" t="12992"/>
          <a:stretch>
            <a:fillRect/>
          </a:stretch>
        </p:blipFill>
        <p:spPr>
          <a:xfrm rot="21137685">
            <a:off x="-305201" y="5549697"/>
            <a:ext cx="7213278" cy="5026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A808134B-CF3B-D102-F384-00D955709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5" name="Date Placeholder 12">
            <a:extLst>
              <a:ext uri="{FF2B5EF4-FFF2-40B4-BE49-F238E27FC236}">
                <a16:creationId xmlns:a16="http://schemas.microsoft.com/office/drawing/2014/main" id="{16C21346-F0D2-E1AE-F5B7-CA70AE36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8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761D4-D63B-7917-699E-8AD4B092E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5F2AB0C8-48F7-6B80-2D71-D3DBFA05C332}"/>
              </a:ext>
            </a:extLst>
          </p:cNvPr>
          <p:cNvSpPr/>
          <p:nvPr/>
        </p:nvSpPr>
        <p:spPr>
          <a:xfrm rot="2062052">
            <a:off x="14662250" y="4700485"/>
            <a:ext cx="3055331" cy="5352473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9896544-573B-55CE-8352-BEBDB1BC82A8}"/>
              </a:ext>
            </a:extLst>
          </p:cNvPr>
          <p:cNvSpPr txBox="1">
            <a:spLocks/>
          </p:cNvSpPr>
          <p:nvPr/>
        </p:nvSpPr>
        <p:spPr>
          <a:xfrm>
            <a:off x="158192" y="152102"/>
            <a:ext cx="7164003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hr-HR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Conclusion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4236EEB5-B650-C5FE-E32C-4B763B4D42CA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114F6C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E0A01B-5117-3FCC-E01E-9C17B8CBBFF3}"/>
              </a:ext>
            </a:extLst>
          </p:cNvPr>
          <p:cNvSpPr txBox="1"/>
          <p:nvPr/>
        </p:nvSpPr>
        <p:spPr>
          <a:xfrm>
            <a:off x="166936" y="1249858"/>
            <a:ext cx="45691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4400" b="1" dirty="0">
                <a:solidFill>
                  <a:schemeClr val="bg2">
                    <a:lumMod val="25000"/>
                  </a:schemeClr>
                </a:solidFill>
                <a:cs typeface="Calibri" pitchFamily="34"/>
              </a:rPr>
              <a:t>What I learned</a:t>
            </a:r>
            <a:endParaRPr lang="de-DE" sz="4400" b="1" dirty="0">
              <a:solidFill>
                <a:schemeClr val="bg2">
                  <a:lumMod val="25000"/>
                </a:schemeClr>
              </a:solidFill>
              <a:cs typeface="Calibri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DEB5A97-4F5F-40F0-BC69-8E3D3219F0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764373"/>
              </p:ext>
            </p:extLst>
          </p:nvPr>
        </p:nvGraphicFramePr>
        <p:xfrm>
          <a:off x="381000" y="2857500"/>
          <a:ext cx="14325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B7C3A2BD-D587-4E9F-201F-C9DE0323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6A555D51-CA97-CA40-B467-BC3992C3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01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657E2-488D-CA45-3B5C-D35F39D9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292454-7631-DB33-3DE1-46360751B946}"/>
              </a:ext>
            </a:extLst>
          </p:cNvPr>
          <p:cNvSpPr/>
          <p:nvPr/>
        </p:nvSpPr>
        <p:spPr>
          <a:xfrm rot="-444484">
            <a:off x="12317178" y="1560214"/>
            <a:ext cx="6290388" cy="6328371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97B88FF9-5566-FE32-DDA2-9E3FD6610169}"/>
              </a:ext>
            </a:extLst>
          </p:cNvPr>
          <p:cNvSpPr txBox="1">
            <a:spLocks/>
          </p:cNvSpPr>
          <p:nvPr/>
        </p:nvSpPr>
        <p:spPr>
          <a:xfrm>
            <a:off x="215898" y="876300"/>
            <a:ext cx="7741199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Story </a:t>
            </a:r>
            <a:r>
              <a:rPr lang="hr-HR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4</a:t>
            </a:r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: </a:t>
            </a:r>
            <a:r>
              <a:rPr lang="hr-HR" sz="4000" b="1" dirty="0">
                <a:latin typeface="Calibri" pitchFamily="34"/>
                <a:ea typeface="Calibri" pitchFamily="34"/>
              </a:rPr>
              <a:t>Night schifts</a:t>
            </a:r>
            <a:endParaRPr lang="hr-HR" sz="40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9AA40F7E-12AA-3C1A-014A-7C437C807B43}"/>
              </a:ext>
            </a:extLst>
          </p:cNvPr>
          <p:cNvSpPr/>
          <p:nvPr/>
        </p:nvSpPr>
        <p:spPr>
          <a:xfrm>
            <a:off x="0" y="986102"/>
            <a:ext cx="71999" cy="575998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17450B-0D80-47A6-C4E3-B7FB7E6E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3198"/>
            <a:ext cx="838200" cy="916172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D1D16F14-D36D-CC42-5A33-B6BDB25FD8CD}"/>
              </a:ext>
            </a:extLst>
          </p:cNvPr>
          <p:cNvSpPr txBox="1">
            <a:spLocks/>
          </p:cNvSpPr>
          <p:nvPr/>
        </p:nvSpPr>
        <p:spPr>
          <a:xfrm>
            <a:off x="215897" y="2933700"/>
            <a:ext cx="12243289" cy="708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Night shifts with twins </a:t>
            </a:r>
            <a:r>
              <a:rPr lang="hr-HR" sz="3600" dirty="0"/>
              <a:t>-&gt; </a:t>
            </a:r>
            <a:r>
              <a:rPr lang="en-US" sz="3600" dirty="0"/>
              <a:t>ma</a:t>
            </a:r>
            <a:r>
              <a:rPr lang="hr-HR" sz="3600" dirty="0"/>
              <a:t>k</a:t>
            </a:r>
            <a:r>
              <a:rPr lang="en-US" sz="3600" dirty="0"/>
              <a:t>e a plan </a:t>
            </a:r>
            <a:r>
              <a:rPr lang="hr-HR" sz="3600" dirty="0"/>
              <a:t>(</a:t>
            </a:r>
            <a:r>
              <a:rPr lang="en-US" sz="3600" dirty="0"/>
              <a:t>survival required a strategy</a:t>
            </a:r>
            <a:r>
              <a:rPr lang="hr-HR" sz="3600" dirty="0"/>
              <a:t>)</a:t>
            </a:r>
            <a:r>
              <a:rPr lang="en-US" sz="3600" dirty="0"/>
              <a:t>. </a:t>
            </a:r>
            <a:endParaRPr lang="hr-HR" sz="3600" dirty="0"/>
          </a:p>
          <a:p>
            <a:pPr marL="0" indent="0">
              <a:buNone/>
            </a:pPr>
            <a:r>
              <a:rPr lang="en-US" sz="3600" dirty="0"/>
              <a:t>When they were still very little and feeding during the night, we prepared everything in advance:</a:t>
            </a:r>
          </a:p>
          <a:p>
            <a:r>
              <a:rPr lang="en-US" sz="3600" dirty="0"/>
              <a:t>Two bottles with the correct amount of water </a:t>
            </a:r>
          </a:p>
          <a:p>
            <a:r>
              <a:rPr lang="en-US" sz="3600" dirty="0"/>
              <a:t>Milk </a:t>
            </a:r>
            <a:r>
              <a:rPr lang="hr-HR" sz="3600" dirty="0"/>
              <a:t>powder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The moment the first baby made even the slightest “I might wake up” noise, it triggered a full operation</a:t>
            </a:r>
            <a:r>
              <a:rPr lang="hr-HR" sz="3600" dirty="0"/>
              <a:t>;</a:t>
            </a:r>
            <a:r>
              <a:rPr lang="en-US" sz="3600" dirty="0"/>
              <a:t> </a:t>
            </a:r>
            <a:r>
              <a:rPr lang="hr-HR" sz="3600" dirty="0"/>
              <a:t>make m</a:t>
            </a:r>
            <a:r>
              <a:rPr lang="en-US" sz="3600" dirty="0"/>
              <a:t>ilk for both</a:t>
            </a:r>
            <a:r>
              <a:rPr lang="hr-HR" sz="3600" dirty="0"/>
              <a:t>,</a:t>
            </a:r>
          </a:p>
          <a:p>
            <a:pPr marL="0" indent="0">
              <a:buNone/>
            </a:pPr>
            <a:r>
              <a:rPr lang="hr-HR" sz="3600" dirty="0"/>
              <a:t>f</a:t>
            </a:r>
            <a:r>
              <a:rPr lang="en-US" sz="3600" dirty="0" err="1"/>
              <a:t>eed</a:t>
            </a:r>
            <a:r>
              <a:rPr lang="en-US" sz="3600" dirty="0"/>
              <a:t> one, feed the other</a:t>
            </a:r>
            <a:r>
              <a:rPr lang="hr-HR" sz="3600" dirty="0"/>
              <a:t> - </a:t>
            </a:r>
            <a:r>
              <a:rPr lang="en-US" sz="3600" dirty="0"/>
              <a:t>because if you don’t, the second one will </a:t>
            </a:r>
            <a:r>
              <a:rPr lang="en-US" sz="3600" i="1" dirty="0"/>
              <a:t>definitely</a:t>
            </a:r>
            <a:r>
              <a:rPr lang="en-US" sz="3600" dirty="0"/>
              <a:t> wake up five minutes later</a:t>
            </a:r>
            <a:r>
              <a:rPr lang="hr-HR" sz="3600" dirty="0"/>
              <a:t>,</a:t>
            </a:r>
            <a:r>
              <a:rPr lang="en-US" sz="3600" dirty="0"/>
              <a:t> just to keep things interesting.</a:t>
            </a:r>
            <a:endParaRPr lang="de-DE" sz="3600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A094C5D-87A8-19F4-2C8F-0CE20BDBA55D}"/>
              </a:ext>
            </a:extLst>
          </p:cNvPr>
          <p:cNvSpPr/>
          <p:nvPr/>
        </p:nvSpPr>
        <p:spPr>
          <a:xfrm flipH="1">
            <a:off x="13487400" y="399067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4473676" y="0"/>
                </a:moveTo>
                <a:lnTo>
                  <a:pt x="0" y="0"/>
                </a:lnTo>
                <a:lnTo>
                  <a:pt x="0" y="5496230"/>
                </a:lnTo>
                <a:lnTo>
                  <a:pt x="4473676" y="5496230"/>
                </a:lnTo>
                <a:lnTo>
                  <a:pt x="44736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E7B1C1E6-7C2E-39A5-01CC-DE2C372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E6140835-1BB8-D191-8D5C-BDDFAC45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62236-B62C-22D5-1598-CF2A4DBF5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0977E3-2A46-4B06-318C-1F5BECDB4868}"/>
              </a:ext>
            </a:extLst>
          </p:cNvPr>
          <p:cNvSpPr/>
          <p:nvPr/>
        </p:nvSpPr>
        <p:spPr>
          <a:xfrm rot="-638223">
            <a:off x="-351928" y="149403"/>
            <a:ext cx="8006389" cy="10967861"/>
          </a:xfrm>
          <a:custGeom>
            <a:avLst/>
            <a:gdLst/>
            <a:ahLst/>
            <a:cxnLst/>
            <a:rect l="l" t="t" r="r" b="b"/>
            <a:pathLst>
              <a:path w="8006389" h="10967861">
                <a:moveTo>
                  <a:pt x="0" y="0"/>
                </a:moveTo>
                <a:lnTo>
                  <a:pt x="8006389" y="0"/>
                </a:lnTo>
                <a:lnTo>
                  <a:pt x="8006389" y="10967861"/>
                </a:lnTo>
                <a:lnTo>
                  <a:pt x="0" y="1096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3" b="-11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CB5DCBF-02CE-2027-BCE2-6787F03F0F53}"/>
              </a:ext>
            </a:extLst>
          </p:cNvPr>
          <p:cNvSpPr/>
          <p:nvPr/>
        </p:nvSpPr>
        <p:spPr>
          <a:xfrm rot="-445876">
            <a:off x="-333985" y="1980467"/>
            <a:ext cx="7132799" cy="8893568"/>
          </a:xfrm>
          <a:custGeom>
            <a:avLst/>
            <a:gdLst/>
            <a:ahLst/>
            <a:cxnLst/>
            <a:rect l="l" t="t" r="r" b="b"/>
            <a:pathLst>
              <a:path w="7132799" h="8893568">
                <a:moveTo>
                  <a:pt x="0" y="0"/>
                </a:moveTo>
                <a:lnTo>
                  <a:pt x="7132798" y="0"/>
                </a:lnTo>
                <a:lnTo>
                  <a:pt x="7132798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5E843B4-4B08-6A79-8205-21F0881550AA}"/>
              </a:ext>
            </a:extLst>
          </p:cNvPr>
          <p:cNvSpPr/>
          <p:nvPr/>
        </p:nvSpPr>
        <p:spPr>
          <a:xfrm>
            <a:off x="332282" y="703720"/>
            <a:ext cx="3405896" cy="7049719"/>
          </a:xfrm>
          <a:custGeom>
            <a:avLst/>
            <a:gdLst/>
            <a:ahLst/>
            <a:cxnLst/>
            <a:rect l="l" t="t" r="r" b="b"/>
            <a:pathLst>
              <a:path w="3405896" h="7049719">
                <a:moveTo>
                  <a:pt x="0" y="0"/>
                </a:moveTo>
                <a:lnTo>
                  <a:pt x="3405895" y="0"/>
                </a:lnTo>
                <a:lnTo>
                  <a:pt x="3405895" y="7049720"/>
                </a:lnTo>
                <a:lnTo>
                  <a:pt x="0" y="704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8E2BD2D-C7C8-5ABE-4447-50DE9AF327BD}"/>
              </a:ext>
            </a:extLst>
          </p:cNvPr>
          <p:cNvSpPr txBox="1">
            <a:spLocks/>
          </p:cNvSpPr>
          <p:nvPr/>
        </p:nvSpPr>
        <p:spPr>
          <a:xfrm>
            <a:off x="14180271" y="450825"/>
            <a:ext cx="3722528" cy="7174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rtl="0"/>
            <a:r>
              <a:rPr lang="en-GB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Reflection</a:t>
            </a:r>
            <a:endParaRPr lang="hr-HR" sz="44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CB92106B-0FA5-90F7-A3BA-FE0C9A0D0771}"/>
              </a:ext>
            </a:extLst>
          </p:cNvPr>
          <p:cNvSpPr/>
          <p:nvPr/>
        </p:nvSpPr>
        <p:spPr>
          <a:xfrm>
            <a:off x="17911201" y="562918"/>
            <a:ext cx="71999" cy="575998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07874C1-DC59-F9CD-3F90-582DF60430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48" t="17448" r="6736"/>
          <a:stretch>
            <a:fillRect/>
          </a:stretch>
        </p:blipFill>
        <p:spPr>
          <a:xfrm rot="21265340">
            <a:off x="-25783" y="6039216"/>
            <a:ext cx="6510212" cy="449051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31979BA-6617-0B98-F895-0818AA4271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8114872"/>
              </p:ext>
            </p:extLst>
          </p:nvPr>
        </p:nvGraphicFramePr>
        <p:xfrm>
          <a:off x="8277338" y="2400300"/>
          <a:ext cx="964079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AA821A74-12C3-43BD-04A7-384E8696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E46A0D51-5EBE-2D4C-25AE-C6C39E1A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06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FC292-9F5D-4923-B797-8A17872D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6B58F9C-FBA8-BF1F-27A5-D78BA0E250B1}"/>
              </a:ext>
            </a:extLst>
          </p:cNvPr>
          <p:cNvSpPr/>
          <p:nvPr/>
        </p:nvSpPr>
        <p:spPr>
          <a:xfrm rot="2062052">
            <a:off x="14662250" y="4700485"/>
            <a:ext cx="3055331" cy="5352473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58BB7CE-AC15-8BCC-C7E7-DF7BD44F330A}"/>
              </a:ext>
            </a:extLst>
          </p:cNvPr>
          <p:cNvSpPr txBox="1">
            <a:spLocks/>
          </p:cNvSpPr>
          <p:nvPr/>
        </p:nvSpPr>
        <p:spPr>
          <a:xfrm>
            <a:off x="158192" y="152102"/>
            <a:ext cx="7164003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hr-HR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Conclusion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F633B094-D815-20DA-6F5C-CB295A02F3D8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09E3FD-E503-9D29-3605-0CFA7562C9A8}"/>
              </a:ext>
            </a:extLst>
          </p:cNvPr>
          <p:cNvSpPr txBox="1"/>
          <p:nvPr/>
        </p:nvSpPr>
        <p:spPr>
          <a:xfrm>
            <a:off x="166936" y="1249858"/>
            <a:ext cx="45691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4400" b="1" dirty="0">
                <a:solidFill>
                  <a:schemeClr val="bg2">
                    <a:lumMod val="25000"/>
                  </a:schemeClr>
                </a:solidFill>
                <a:cs typeface="Calibri" pitchFamily="34"/>
              </a:rPr>
              <a:t>What I learned</a:t>
            </a:r>
            <a:endParaRPr lang="de-DE" sz="4400" b="1" dirty="0">
              <a:solidFill>
                <a:schemeClr val="bg2">
                  <a:lumMod val="25000"/>
                </a:schemeClr>
              </a:solidFill>
              <a:cs typeface="Calibri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B0BA334-3FFE-8464-DFF5-60B05B30BB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856752"/>
              </p:ext>
            </p:extLst>
          </p:nvPr>
        </p:nvGraphicFramePr>
        <p:xfrm>
          <a:off x="381000" y="2857500"/>
          <a:ext cx="14325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9A110A37-F950-A697-8192-E3F31C86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2E3DE4BF-967D-8946-A7D1-093BD14E80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2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40744" flipV="1">
            <a:off x="8450511" y="2176914"/>
            <a:ext cx="11486688" cy="10137002"/>
          </a:xfrm>
          <a:custGeom>
            <a:avLst/>
            <a:gdLst/>
            <a:ahLst/>
            <a:cxnLst/>
            <a:rect l="l" t="t" r="r" b="b"/>
            <a:pathLst>
              <a:path w="11486688" h="10137002">
                <a:moveTo>
                  <a:pt x="0" y="10137002"/>
                </a:moveTo>
                <a:lnTo>
                  <a:pt x="11486688" y="10137002"/>
                </a:lnTo>
                <a:lnTo>
                  <a:pt x="11486688" y="0"/>
                </a:lnTo>
                <a:lnTo>
                  <a:pt x="0" y="0"/>
                </a:lnTo>
                <a:lnTo>
                  <a:pt x="0" y="1013700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4913">
            <a:off x="10496882" y="-159824"/>
            <a:ext cx="8298580" cy="11214297"/>
          </a:xfrm>
          <a:custGeom>
            <a:avLst/>
            <a:gdLst/>
            <a:ahLst/>
            <a:cxnLst/>
            <a:rect l="l" t="t" r="r" b="b"/>
            <a:pathLst>
              <a:path w="8298580" h="11214297">
                <a:moveTo>
                  <a:pt x="0" y="0"/>
                </a:moveTo>
                <a:lnTo>
                  <a:pt x="8298580" y="0"/>
                </a:lnTo>
                <a:lnTo>
                  <a:pt x="8298580" y="11214297"/>
                </a:lnTo>
                <a:lnTo>
                  <a:pt x="0" y="11214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69380" y="6106917"/>
            <a:ext cx="3071291" cy="5194573"/>
          </a:xfrm>
          <a:custGeom>
            <a:avLst/>
            <a:gdLst/>
            <a:ahLst/>
            <a:cxnLst/>
            <a:rect l="l" t="t" r="r" b="b"/>
            <a:pathLst>
              <a:path w="3071291" h="5194573">
                <a:moveTo>
                  <a:pt x="0" y="0"/>
                </a:moveTo>
                <a:lnTo>
                  <a:pt x="3071292" y="0"/>
                </a:lnTo>
                <a:lnTo>
                  <a:pt x="3071292" y="5194574"/>
                </a:lnTo>
                <a:lnTo>
                  <a:pt x="0" y="51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5668B-6F2D-7F20-334C-742334D31EEA}"/>
              </a:ext>
            </a:extLst>
          </p:cNvPr>
          <p:cNvSpPr txBox="1"/>
          <p:nvPr/>
        </p:nvSpPr>
        <p:spPr>
          <a:xfrm>
            <a:off x="346539" y="735495"/>
            <a:ext cx="948326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Let’s start with a quick warm-up!</a:t>
            </a:r>
          </a:p>
          <a:p>
            <a:br>
              <a:rPr lang="en-GB" sz="3600" dirty="0"/>
            </a:br>
            <a:r>
              <a:rPr lang="en-GB" sz="3600" i="1" dirty="0"/>
              <a:t>What do you think about parenting &amp; career balance?</a:t>
            </a:r>
          </a:p>
          <a:p>
            <a:br>
              <a:rPr lang="en-GB" sz="3600" dirty="0"/>
            </a:br>
            <a:r>
              <a:rPr lang="en-GB" sz="3600" dirty="0"/>
              <a:t>Scan and vote 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4C039-1EB2-DCF4-A463-B570F324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0377" y="2408013"/>
            <a:ext cx="6239746" cy="6173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73830-A20E-2684-ACDE-20C6B735D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5729" y="2462429"/>
            <a:ext cx="1181265" cy="699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8693AA-2290-239F-118F-7BAD5359B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0377" y="2686630"/>
            <a:ext cx="1181265" cy="1009070"/>
          </a:xfrm>
          <a:prstGeom prst="rect">
            <a:avLst/>
          </a:prstGeom>
        </p:spPr>
      </p:pic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44A2C9A-C536-45AD-93CA-C72B54C3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57569" y="9858570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375C44B-FF29-1627-D058-60C3B5B1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38119" y="98463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09A6F-C345-5A58-865F-650AD1671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4849108"/>
            <a:ext cx="4495800" cy="45615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15658B-1E56-7496-11DC-18625BDC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F28A8E-0CB2-F102-0E1D-6274EF711973}"/>
              </a:ext>
            </a:extLst>
          </p:cNvPr>
          <p:cNvSpPr/>
          <p:nvPr/>
        </p:nvSpPr>
        <p:spPr>
          <a:xfrm rot="-444484">
            <a:off x="12317178" y="1560214"/>
            <a:ext cx="6290388" cy="6328371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1D76151-F278-5795-42AF-6465BADCF45F}"/>
              </a:ext>
            </a:extLst>
          </p:cNvPr>
          <p:cNvSpPr txBox="1">
            <a:spLocks/>
          </p:cNvSpPr>
          <p:nvPr/>
        </p:nvSpPr>
        <p:spPr>
          <a:xfrm>
            <a:off x="215898" y="876300"/>
            <a:ext cx="7741199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/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Story </a:t>
            </a:r>
            <a:r>
              <a:rPr lang="de-DE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5</a:t>
            </a:r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: </a:t>
            </a:r>
            <a:r>
              <a:rPr lang="en-GB" sz="4000" b="1" dirty="0">
                <a:latin typeface="Calibri" pitchFamily="34"/>
                <a:ea typeface="Calibri" pitchFamily="34"/>
              </a:rPr>
              <a:t>Notebook</a:t>
            </a:r>
            <a:endParaRPr lang="hr-HR" sz="40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4" name="Rechteck 11">
            <a:extLst>
              <a:ext uri="{FF2B5EF4-FFF2-40B4-BE49-F238E27FC236}">
                <a16:creationId xmlns:a16="http://schemas.microsoft.com/office/drawing/2014/main" id="{09EF72C6-C24E-1825-6B52-DDD0E64A8164}"/>
              </a:ext>
            </a:extLst>
          </p:cNvPr>
          <p:cNvSpPr/>
          <p:nvPr/>
        </p:nvSpPr>
        <p:spPr>
          <a:xfrm>
            <a:off x="0" y="986102"/>
            <a:ext cx="71999" cy="575998"/>
          </a:xfrm>
          <a:prstGeom prst="rect">
            <a:avLst/>
          </a:prstGeom>
          <a:solidFill>
            <a:schemeClr val="accent2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8E1F80-EFF4-546B-75D5-A760E08E5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3198"/>
            <a:ext cx="838200" cy="916172"/>
          </a:xfrm>
          <a:prstGeom prst="rect">
            <a:avLst/>
          </a:prstGeom>
        </p:spPr>
      </p:pic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1A2FF5E8-DD1F-BABC-2BA9-1EF828856A56}"/>
              </a:ext>
            </a:extLst>
          </p:cNvPr>
          <p:cNvSpPr txBox="1">
            <a:spLocks/>
          </p:cNvSpPr>
          <p:nvPr/>
        </p:nvSpPr>
        <p:spPr>
          <a:xfrm>
            <a:off x="215897" y="2933700"/>
            <a:ext cx="12243289" cy="708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dirty="0"/>
              <a:t>One time, we were about to leave for vacation. I was on the phone, organizing something. </a:t>
            </a:r>
          </a:p>
          <a:p>
            <a:pPr marL="0" indent="0">
              <a:buNone/>
            </a:pPr>
            <a:r>
              <a:rPr lang="en-GB" sz="3600" dirty="0"/>
              <a:t>My twins - around 1.5 years old - were in the next room. </a:t>
            </a:r>
          </a:p>
          <a:p>
            <a:pPr marL="0" indent="0">
              <a:buNone/>
            </a:pPr>
            <a:r>
              <a:rPr lang="en-GB" sz="3600" dirty="0"/>
              <a:t>It was... </a:t>
            </a:r>
            <a:r>
              <a:rPr lang="en-GB" sz="3600" i="1" dirty="0"/>
              <a:t>too quiet</a:t>
            </a:r>
            <a:r>
              <a:rPr lang="en-GB" sz="3600" dirty="0"/>
              <a:t>.</a:t>
            </a:r>
          </a:p>
          <a:p>
            <a:pPr marL="0" indent="0">
              <a:buNone/>
            </a:pPr>
            <a:r>
              <a:rPr lang="en-GB" sz="3600" dirty="0"/>
              <a:t>Every parent knows: </a:t>
            </a:r>
            <a:r>
              <a:rPr lang="en-GB" sz="3600" b="1" dirty="0"/>
              <a:t>quiet means trouble</a:t>
            </a:r>
            <a:r>
              <a:rPr lang="en-GB" sz="3600" dirty="0"/>
              <a:t>.</a:t>
            </a:r>
          </a:p>
          <a:p>
            <a:pPr marL="0" indent="0">
              <a:buNone/>
            </a:pPr>
            <a:r>
              <a:rPr lang="en-GB" sz="3600" dirty="0"/>
              <a:t>I walked in and found them surrounded by a pile of tiny keys. They’d been pulling them out of my laptop keyboard. It was so much fun - for them.</a:t>
            </a:r>
          </a:p>
          <a:p>
            <a:pPr marL="0" indent="0">
              <a:buNone/>
            </a:pPr>
            <a:r>
              <a:rPr lang="en-GB" sz="3600" dirty="0"/>
              <a:t>I ended up walking into a computer store with a broken laptop... and a plastic bag full of keys.</a:t>
            </a:r>
          </a:p>
          <a:p>
            <a:pPr marL="0" indent="0">
              <a:buNone/>
            </a:pPr>
            <a:endParaRPr lang="de-DE" sz="3600" dirty="0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16E5F8D9-3682-769C-F34A-6EF2D9FF9CCC}"/>
              </a:ext>
            </a:extLst>
          </p:cNvPr>
          <p:cNvSpPr/>
          <p:nvPr/>
        </p:nvSpPr>
        <p:spPr>
          <a:xfrm flipH="1">
            <a:off x="13487400" y="399067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4473676" y="0"/>
                </a:moveTo>
                <a:lnTo>
                  <a:pt x="0" y="0"/>
                </a:lnTo>
                <a:lnTo>
                  <a:pt x="0" y="5496230"/>
                </a:lnTo>
                <a:lnTo>
                  <a:pt x="4473676" y="5496230"/>
                </a:lnTo>
                <a:lnTo>
                  <a:pt x="44736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1025DA1E-AFEC-9AA8-796E-4E76510A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54D55061-B6AB-9569-3023-5C892ABF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65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71103-2B7E-D850-CF95-45182387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A651FD-35AD-5FE2-95B2-29D7536621BA}"/>
              </a:ext>
            </a:extLst>
          </p:cNvPr>
          <p:cNvSpPr/>
          <p:nvPr/>
        </p:nvSpPr>
        <p:spPr>
          <a:xfrm rot="-638223">
            <a:off x="-351928" y="149403"/>
            <a:ext cx="8006389" cy="10967861"/>
          </a:xfrm>
          <a:custGeom>
            <a:avLst/>
            <a:gdLst/>
            <a:ahLst/>
            <a:cxnLst/>
            <a:rect l="l" t="t" r="r" b="b"/>
            <a:pathLst>
              <a:path w="8006389" h="10967861">
                <a:moveTo>
                  <a:pt x="0" y="0"/>
                </a:moveTo>
                <a:lnTo>
                  <a:pt x="8006389" y="0"/>
                </a:lnTo>
                <a:lnTo>
                  <a:pt x="8006389" y="10967861"/>
                </a:lnTo>
                <a:lnTo>
                  <a:pt x="0" y="1096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3" b="-11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D61D125-BA0C-100E-D745-43191485D8E3}"/>
              </a:ext>
            </a:extLst>
          </p:cNvPr>
          <p:cNvSpPr/>
          <p:nvPr/>
        </p:nvSpPr>
        <p:spPr>
          <a:xfrm rot="-445876">
            <a:off x="-333985" y="1980467"/>
            <a:ext cx="7132799" cy="8893568"/>
          </a:xfrm>
          <a:custGeom>
            <a:avLst/>
            <a:gdLst/>
            <a:ahLst/>
            <a:cxnLst/>
            <a:rect l="l" t="t" r="r" b="b"/>
            <a:pathLst>
              <a:path w="7132799" h="8893568">
                <a:moveTo>
                  <a:pt x="0" y="0"/>
                </a:moveTo>
                <a:lnTo>
                  <a:pt x="7132798" y="0"/>
                </a:lnTo>
                <a:lnTo>
                  <a:pt x="7132798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869021-F469-2A6A-6E4D-18784D7D5422}"/>
              </a:ext>
            </a:extLst>
          </p:cNvPr>
          <p:cNvSpPr/>
          <p:nvPr/>
        </p:nvSpPr>
        <p:spPr>
          <a:xfrm>
            <a:off x="332282" y="703720"/>
            <a:ext cx="3405896" cy="7049719"/>
          </a:xfrm>
          <a:custGeom>
            <a:avLst/>
            <a:gdLst/>
            <a:ahLst/>
            <a:cxnLst/>
            <a:rect l="l" t="t" r="r" b="b"/>
            <a:pathLst>
              <a:path w="3405896" h="7049719">
                <a:moveTo>
                  <a:pt x="0" y="0"/>
                </a:moveTo>
                <a:lnTo>
                  <a:pt x="3405895" y="0"/>
                </a:lnTo>
                <a:lnTo>
                  <a:pt x="3405895" y="7049720"/>
                </a:lnTo>
                <a:lnTo>
                  <a:pt x="0" y="704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04F7C3A-2B7A-372B-3B1B-870561ACC165}"/>
              </a:ext>
            </a:extLst>
          </p:cNvPr>
          <p:cNvSpPr txBox="1">
            <a:spLocks/>
          </p:cNvSpPr>
          <p:nvPr/>
        </p:nvSpPr>
        <p:spPr>
          <a:xfrm>
            <a:off x="14180271" y="450825"/>
            <a:ext cx="3722528" cy="7174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rtl="0"/>
            <a:r>
              <a:rPr lang="en-GB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Reflection</a:t>
            </a:r>
            <a:endParaRPr lang="hr-HR" sz="44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6FBF0804-C4DD-30BD-8185-D9451E7FC97D}"/>
              </a:ext>
            </a:extLst>
          </p:cNvPr>
          <p:cNvSpPr/>
          <p:nvPr/>
        </p:nvSpPr>
        <p:spPr>
          <a:xfrm>
            <a:off x="17911201" y="562918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57B259E0-3397-0836-A198-E0CC7EFCD1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48" t="17448" r="6736"/>
          <a:stretch>
            <a:fillRect/>
          </a:stretch>
        </p:blipFill>
        <p:spPr>
          <a:xfrm rot="21265340">
            <a:off x="-25783" y="6039216"/>
            <a:ext cx="6510212" cy="4490519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5C1EC18-C70D-BBD5-69C0-11A0A01E85A1}"/>
              </a:ext>
            </a:extLst>
          </p:cNvPr>
          <p:cNvGraphicFramePr/>
          <p:nvPr/>
        </p:nvGraphicFramePr>
        <p:xfrm>
          <a:off x="8314928" y="3086100"/>
          <a:ext cx="964079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F282F054-11E2-DF46-9ECA-E626566C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30C67BCF-2F5F-60F0-E9C8-D86AEA2D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81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4DB8B8-0293-3F80-1B47-217210F0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0BF4512-8296-406F-F849-59DF7ECB17C7}"/>
              </a:ext>
            </a:extLst>
          </p:cNvPr>
          <p:cNvSpPr/>
          <p:nvPr/>
        </p:nvSpPr>
        <p:spPr>
          <a:xfrm rot="2062052">
            <a:off x="14662250" y="4700485"/>
            <a:ext cx="3055331" cy="5352473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53E1583-1D6F-4D21-909B-834329A1B054}"/>
              </a:ext>
            </a:extLst>
          </p:cNvPr>
          <p:cNvSpPr txBox="1">
            <a:spLocks/>
          </p:cNvSpPr>
          <p:nvPr/>
        </p:nvSpPr>
        <p:spPr>
          <a:xfrm>
            <a:off x="158192" y="152102"/>
            <a:ext cx="7164003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hr-HR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Conclusion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77E8D601-7A3B-EE7C-010C-7B778D8BF660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114F6C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87E287-ED6B-6B5E-4D71-DCEC28328179}"/>
              </a:ext>
            </a:extLst>
          </p:cNvPr>
          <p:cNvSpPr txBox="1"/>
          <p:nvPr/>
        </p:nvSpPr>
        <p:spPr>
          <a:xfrm>
            <a:off x="166936" y="1249858"/>
            <a:ext cx="45691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4400" b="1" dirty="0">
                <a:solidFill>
                  <a:schemeClr val="bg2">
                    <a:lumMod val="25000"/>
                  </a:schemeClr>
                </a:solidFill>
                <a:cs typeface="Calibri" pitchFamily="34"/>
              </a:rPr>
              <a:t>What I learned</a:t>
            </a:r>
            <a:endParaRPr lang="de-DE" sz="4400" b="1" dirty="0">
              <a:solidFill>
                <a:schemeClr val="bg2">
                  <a:lumMod val="25000"/>
                </a:schemeClr>
              </a:solidFill>
              <a:cs typeface="Calibri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0FA0C24-1391-99A0-4A5C-649B934F91BC}"/>
              </a:ext>
            </a:extLst>
          </p:cNvPr>
          <p:cNvGraphicFramePr/>
          <p:nvPr/>
        </p:nvGraphicFramePr>
        <p:xfrm>
          <a:off x="381000" y="2857500"/>
          <a:ext cx="143256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D32BD4C9-49F1-C86E-64D0-B764675E4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F06C932F-9939-7CDE-626D-64F60FA4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9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97988-C192-9FC5-1E72-6F2C3FB5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AE0C1C-173D-5B40-C9AC-FFD88FC8A228}"/>
              </a:ext>
            </a:extLst>
          </p:cNvPr>
          <p:cNvSpPr/>
          <p:nvPr/>
        </p:nvSpPr>
        <p:spPr>
          <a:xfrm>
            <a:off x="1028700" y="2074528"/>
            <a:ext cx="9305917" cy="8212472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C838A8-15BE-9EBF-4075-67F03318C1BE}"/>
              </a:ext>
            </a:extLst>
          </p:cNvPr>
          <p:cNvSpPr/>
          <p:nvPr/>
        </p:nvSpPr>
        <p:spPr>
          <a:xfrm flipH="1">
            <a:off x="8341837" y="266404"/>
            <a:ext cx="8917463" cy="6431720"/>
          </a:xfrm>
          <a:custGeom>
            <a:avLst/>
            <a:gdLst/>
            <a:ahLst/>
            <a:cxnLst/>
            <a:rect l="l" t="t" r="r" b="b"/>
            <a:pathLst>
              <a:path w="8917463" h="6431720">
                <a:moveTo>
                  <a:pt x="8917463" y="0"/>
                </a:moveTo>
                <a:lnTo>
                  <a:pt x="0" y="0"/>
                </a:lnTo>
                <a:lnTo>
                  <a:pt x="0" y="6431720"/>
                </a:lnTo>
                <a:lnTo>
                  <a:pt x="8917463" y="6431720"/>
                </a:lnTo>
                <a:lnTo>
                  <a:pt x="891746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4EC2404-E964-5778-5934-839C3CFECEE1}"/>
              </a:ext>
            </a:extLst>
          </p:cNvPr>
          <p:cNvSpPr/>
          <p:nvPr/>
        </p:nvSpPr>
        <p:spPr>
          <a:xfrm>
            <a:off x="2868334" y="1076118"/>
            <a:ext cx="12551331" cy="8134765"/>
          </a:xfrm>
          <a:custGeom>
            <a:avLst/>
            <a:gdLst/>
            <a:ahLst/>
            <a:cxnLst/>
            <a:rect l="l" t="t" r="r" b="b"/>
            <a:pathLst>
              <a:path w="12551331" h="8134765">
                <a:moveTo>
                  <a:pt x="0" y="0"/>
                </a:moveTo>
                <a:lnTo>
                  <a:pt x="12551332" y="0"/>
                </a:lnTo>
                <a:lnTo>
                  <a:pt x="12551332" y="8134764"/>
                </a:lnTo>
                <a:lnTo>
                  <a:pt x="0" y="813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036" b="-260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F8B56AF-93E4-1F69-09B1-7CDF79F26CE9}"/>
              </a:ext>
            </a:extLst>
          </p:cNvPr>
          <p:cNvSpPr/>
          <p:nvPr/>
        </p:nvSpPr>
        <p:spPr>
          <a:xfrm>
            <a:off x="12800569" y="6180764"/>
            <a:ext cx="3071291" cy="5194573"/>
          </a:xfrm>
          <a:custGeom>
            <a:avLst/>
            <a:gdLst/>
            <a:ahLst/>
            <a:cxnLst/>
            <a:rect l="l" t="t" r="r" b="b"/>
            <a:pathLst>
              <a:path w="3071291" h="5194573">
                <a:moveTo>
                  <a:pt x="0" y="0"/>
                </a:moveTo>
                <a:lnTo>
                  <a:pt x="3071291" y="0"/>
                </a:lnTo>
                <a:lnTo>
                  <a:pt x="3071291" y="5194573"/>
                </a:lnTo>
                <a:lnTo>
                  <a:pt x="0" y="5194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4A950D2-2A12-2D88-D689-26DCEB47E0F7}"/>
              </a:ext>
            </a:extLst>
          </p:cNvPr>
          <p:cNvGraphicFramePr/>
          <p:nvPr/>
        </p:nvGraphicFramePr>
        <p:xfrm>
          <a:off x="3654921" y="1363971"/>
          <a:ext cx="10958012" cy="7727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itel 1">
            <a:extLst>
              <a:ext uri="{FF2B5EF4-FFF2-40B4-BE49-F238E27FC236}">
                <a16:creationId xmlns:a16="http://schemas.microsoft.com/office/drawing/2014/main" id="{CA3B40C0-9059-6D42-89B7-617758EF37C4}"/>
              </a:ext>
            </a:extLst>
          </p:cNvPr>
          <p:cNvSpPr txBox="1">
            <a:spLocks/>
          </p:cNvSpPr>
          <p:nvPr/>
        </p:nvSpPr>
        <p:spPr>
          <a:xfrm>
            <a:off x="215999" y="199546"/>
            <a:ext cx="7164003" cy="7529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Final thoughts</a:t>
            </a:r>
            <a:endParaRPr lang="de-DE" dirty="0"/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7F35FD6D-5DF7-F957-AE06-9074E1E0F64E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14" name="Footer Placeholder 11">
            <a:extLst>
              <a:ext uri="{FF2B5EF4-FFF2-40B4-BE49-F238E27FC236}">
                <a16:creationId xmlns:a16="http://schemas.microsoft.com/office/drawing/2014/main" id="{DC65C988-596E-B75E-5A33-EA11098E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5" name="Date Placeholder 12">
            <a:extLst>
              <a:ext uri="{FF2B5EF4-FFF2-40B4-BE49-F238E27FC236}">
                <a16:creationId xmlns:a16="http://schemas.microsoft.com/office/drawing/2014/main" id="{C82EB6F5-99F4-2025-077C-52D51E265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7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922D-C026-8E07-BDF2-66E69168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E265F9-0F6E-4C38-F2B7-CE1B40567CF1}"/>
              </a:ext>
            </a:extLst>
          </p:cNvPr>
          <p:cNvSpPr/>
          <p:nvPr/>
        </p:nvSpPr>
        <p:spPr>
          <a:xfrm rot="-4748194">
            <a:off x="11593956" y="4574652"/>
            <a:ext cx="6564824" cy="5687934"/>
          </a:xfrm>
          <a:custGeom>
            <a:avLst/>
            <a:gdLst/>
            <a:ahLst/>
            <a:cxnLst/>
            <a:rect l="l" t="t" r="r" b="b"/>
            <a:pathLst>
              <a:path w="6564824" h="5687934">
                <a:moveTo>
                  <a:pt x="0" y="0"/>
                </a:moveTo>
                <a:lnTo>
                  <a:pt x="6564824" y="0"/>
                </a:lnTo>
                <a:lnTo>
                  <a:pt x="6564824" y="5687934"/>
                </a:lnTo>
                <a:lnTo>
                  <a:pt x="0" y="568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96A29F9-383C-E074-9636-7EBB00AE104D}"/>
              </a:ext>
            </a:extLst>
          </p:cNvPr>
          <p:cNvSpPr/>
          <p:nvPr/>
        </p:nvSpPr>
        <p:spPr>
          <a:xfrm>
            <a:off x="0" y="313313"/>
            <a:ext cx="5793327" cy="4830187"/>
          </a:xfrm>
          <a:custGeom>
            <a:avLst/>
            <a:gdLst/>
            <a:ahLst/>
            <a:cxnLst/>
            <a:rect l="l" t="t" r="r" b="b"/>
            <a:pathLst>
              <a:path w="5793327" h="4830187">
                <a:moveTo>
                  <a:pt x="0" y="0"/>
                </a:moveTo>
                <a:lnTo>
                  <a:pt x="5793327" y="0"/>
                </a:lnTo>
                <a:lnTo>
                  <a:pt x="5793327" y="4830187"/>
                </a:lnTo>
                <a:lnTo>
                  <a:pt x="0" y="483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5EDE9AA-BB3E-71B4-EB42-613FA1F78120}"/>
              </a:ext>
            </a:extLst>
          </p:cNvPr>
          <p:cNvSpPr/>
          <p:nvPr/>
        </p:nvSpPr>
        <p:spPr>
          <a:xfrm>
            <a:off x="1815520" y="900591"/>
            <a:ext cx="13627022" cy="8229600"/>
          </a:xfrm>
          <a:custGeom>
            <a:avLst/>
            <a:gdLst/>
            <a:ahLst/>
            <a:cxnLst/>
            <a:rect l="l" t="t" r="r" b="b"/>
            <a:pathLst>
              <a:path w="13627022" h="8229600">
                <a:moveTo>
                  <a:pt x="0" y="0"/>
                </a:moveTo>
                <a:lnTo>
                  <a:pt x="13627022" y="0"/>
                </a:lnTo>
                <a:lnTo>
                  <a:pt x="136270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13" b="-1561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C78E5F8-95C2-CBFD-6AFE-5B835A1A4E0F}"/>
              </a:ext>
            </a:extLst>
          </p:cNvPr>
          <p:cNvSpPr/>
          <p:nvPr/>
        </p:nvSpPr>
        <p:spPr>
          <a:xfrm>
            <a:off x="1989353" y="5358135"/>
            <a:ext cx="3381896" cy="5243249"/>
          </a:xfrm>
          <a:custGeom>
            <a:avLst/>
            <a:gdLst/>
            <a:ahLst/>
            <a:cxnLst/>
            <a:rect l="l" t="t" r="r" b="b"/>
            <a:pathLst>
              <a:path w="3381896" h="5243249">
                <a:moveTo>
                  <a:pt x="0" y="0"/>
                </a:moveTo>
                <a:lnTo>
                  <a:pt x="3381896" y="0"/>
                </a:lnTo>
                <a:lnTo>
                  <a:pt x="3381896" y="5243249"/>
                </a:lnTo>
                <a:lnTo>
                  <a:pt x="0" y="5243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03AC616-02BD-8D28-9E80-CAAA447F4C72}"/>
              </a:ext>
            </a:extLst>
          </p:cNvPr>
          <p:cNvSpPr/>
          <p:nvPr/>
        </p:nvSpPr>
        <p:spPr>
          <a:xfrm rot="1449309">
            <a:off x="13473903" y="1808784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862986E2-938B-C6F5-B9FB-5C2E88892E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448744"/>
              </p:ext>
            </p:extLst>
          </p:nvPr>
        </p:nvGraphicFramePr>
        <p:xfrm>
          <a:off x="5587760" y="1982485"/>
          <a:ext cx="7442440" cy="565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5" name="Titel 1">
            <a:extLst>
              <a:ext uri="{FF2B5EF4-FFF2-40B4-BE49-F238E27FC236}">
                <a16:creationId xmlns:a16="http://schemas.microsoft.com/office/drawing/2014/main" id="{319CDF42-E257-747E-B1F2-B11EAB4409D9}"/>
              </a:ext>
            </a:extLst>
          </p:cNvPr>
          <p:cNvSpPr txBox="1">
            <a:spLocks/>
          </p:cNvSpPr>
          <p:nvPr/>
        </p:nvSpPr>
        <p:spPr>
          <a:xfrm>
            <a:off x="215999" y="199546"/>
            <a:ext cx="7164003" cy="7529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Final thoughts</a:t>
            </a:r>
            <a:endParaRPr lang="de-DE" dirty="0"/>
          </a:p>
        </p:txBody>
      </p:sp>
      <p:sp>
        <p:nvSpPr>
          <p:cNvPr id="26" name="Rechteck 11">
            <a:extLst>
              <a:ext uri="{FF2B5EF4-FFF2-40B4-BE49-F238E27FC236}">
                <a16:creationId xmlns:a16="http://schemas.microsoft.com/office/drawing/2014/main" id="{CD85FF0E-CCD6-17DB-DDD3-D9C56FCECD76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1" name="Footer Placeholder 11">
            <a:extLst>
              <a:ext uri="{FF2B5EF4-FFF2-40B4-BE49-F238E27FC236}">
                <a16:creationId xmlns:a16="http://schemas.microsoft.com/office/drawing/2014/main" id="{5A77C8D6-C927-4305-B297-DE90A3A9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9441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32" name="Date Placeholder 12">
            <a:extLst>
              <a:ext uri="{FF2B5EF4-FFF2-40B4-BE49-F238E27FC236}">
                <a16:creationId xmlns:a16="http://schemas.microsoft.com/office/drawing/2014/main" id="{A262C2C7-EEFA-708F-1814-C21CDED3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9441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84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0ECCB-0776-F42A-711E-72FA857F8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B15E15-A677-67CF-C8F9-4C9889937366}"/>
              </a:ext>
            </a:extLst>
          </p:cNvPr>
          <p:cNvSpPr/>
          <p:nvPr/>
        </p:nvSpPr>
        <p:spPr>
          <a:xfrm rot="208675">
            <a:off x="-661890" y="3031017"/>
            <a:ext cx="6598034" cy="7982767"/>
          </a:xfrm>
          <a:custGeom>
            <a:avLst/>
            <a:gdLst/>
            <a:ahLst/>
            <a:cxnLst/>
            <a:rect l="l" t="t" r="r" b="b"/>
            <a:pathLst>
              <a:path w="8081159" h="11146426">
                <a:moveTo>
                  <a:pt x="0" y="0"/>
                </a:moveTo>
                <a:lnTo>
                  <a:pt x="8081159" y="0"/>
                </a:lnTo>
                <a:lnTo>
                  <a:pt x="8081159" y="11146426"/>
                </a:lnTo>
                <a:lnTo>
                  <a:pt x="0" y="1114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EEEA01-E19B-B071-217A-2760FFE7122C}"/>
              </a:ext>
            </a:extLst>
          </p:cNvPr>
          <p:cNvSpPr/>
          <p:nvPr/>
        </p:nvSpPr>
        <p:spPr>
          <a:xfrm rot="214295" flipH="1">
            <a:off x="-144503" y="3655908"/>
            <a:ext cx="5939874" cy="7390491"/>
          </a:xfrm>
          <a:custGeom>
            <a:avLst/>
            <a:gdLst/>
            <a:ahLst/>
            <a:cxnLst/>
            <a:rect l="l" t="t" r="r" b="b"/>
            <a:pathLst>
              <a:path w="7100478" h="9595240">
                <a:moveTo>
                  <a:pt x="7100478" y="0"/>
                </a:moveTo>
                <a:lnTo>
                  <a:pt x="0" y="0"/>
                </a:lnTo>
                <a:lnTo>
                  <a:pt x="0" y="9595240"/>
                </a:lnTo>
                <a:lnTo>
                  <a:pt x="7100478" y="9595240"/>
                </a:lnTo>
                <a:lnTo>
                  <a:pt x="7100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ECEBC0E-128F-B9AF-CE16-C2C735CBEC3F}"/>
              </a:ext>
            </a:extLst>
          </p:cNvPr>
          <p:cNvSpPr txBox="1">
            <a:spLocks/>
          </p:cNvSpPr>
          <p:nvPr/>
        </p:nvSpPr>
        <p:spPr>
          <a:xfrm>
            <a:off x="215999" y="199546"/>
            <a:ext cx="7164003" cy="7529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Final thoughts</a:t>
            </a:r>
            <a:endParaRPr lang="de-DE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D1F2F122-0334-80A6-9F1C-3EBA0EE78B81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878EDB4-0782-C09D-9D50-D284E483994A}"/>
              </a:ext>
            </a:extLst>
          </p:cNvPr>
          <p:cNvSpPr txBox="1">
            <a:spLocks/>
          </p:cNvSpPr>
          <p:nvPr/>
        </p:nvSpPr>
        <p:spPr>
          <a:xfrm>
            <a:off x="6671236" y="2838237"/>
            <a:ext cx="11159564" cy="634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0" hangingPunct="0">
              <a:buSzPct val="100000"/>
              <a:buNone/>
            </a:pPr>
            <a:endParaRPr lang="sr-RS" sz="660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  <a:p>
            <a:pPr marL="0" indent="0" algn="ctr" hangingPunct="0">
              <a:buSzPct val="100000"/>
              <a:buNone/>
            </a:pPr>
            <a:r>
              <a:rPr lang="sr-RS" sz="6600" dirty="0">
                <a:ea typeface="Calibri" pitchFamily="34"/>
                <a:cs typeface="Calibri" pitchFamily="34"/>
              </a:rPr>
              <a:t>Becoming a parent doesn’t weaken professional skills</a:t>
            </a:r>
            <a:r>
              <a:rPr lang="en-GB" sz="6600" dirty="0"/>
              <a:t> - </a:t>
            </a:r>
            <a:r>
              <a:rPr lang="sr-RS" sz="6600" dirty="0">
                <a:ea typeface="Calibri" pitchFamily="34"/>
                <a:cs typeface="Calibri" pitchFamily="34"/>
              </a:rPr>
              <a:t>it sharpens them in new ways</a:t>
            </a:r>
            <a:r>
              <a:rPr lang="de-DE" sz="6600" dirty="0">
                <a:ea typeface="Calibri" pitchFamily="34"/>
                <a:cs typeface="Calibri" pitchFamily="34"/>
              </a:rPr>
              <a:t>!</a:t>
            </a:r>
            <a:endParaRPr lang="sr-RS" sz="6600" dirty="0">
              <a:ea typeface="Calibri" pitchFamily="34"/>
              <a:cs typeface="Calibri" pitchFamily="34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277C17E-8FC7-7B04-4359-67B4A9176A67}"/>
              </a:ext>
            </a:extLst>
          </p:cNvPr>
          <p:cNvSpPr/>
          <p:nvPr/>
        </p:nvSpPr>
        <p:spPr>
          <a:xfrm>
            <a:off x="400289" y="4603038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0" y="0"/>
                </a:moveTo>
                <a:lnTo>
                  <a:pt x="4473676" y="0"/>
                </a:lnTo>
                <a:lnTo>
                  <a:pt x="4473676" y="5496231"/>
                </a:lnTo>
                <a:lnTo>
                  <a:pt x="0" y="549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ooter Placeholder 11">
            <a:extLst>
              <a:ext uri="{FF2B5EF4-FFF2-40B4-BE49-F238E27FC236}">
                <a16:creationId xmlns:a16="http://schemas.microsoft.com/office/drawing/2014/main" id="{10D990E3-AEA0-7ADB-A8C1-72A8B788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55175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6" name="Date Placeholder 12">
            <a:extLst>
              <a:ext uri="{FF2B5EF4-FFF2-40B4-BE49-F238E27FC236}">
                <a16:creationId xmlns:a16="http://schemas.microsoft.com/office/drawing/2014/main" id="{1358BD0B-1178-A367-C665-889155A8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55175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26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8A9C6-C12E-DE40-3B38-4AF2C8D2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03D010-E54B-241D-3EAD-5AA487851E94}"/>
              </a:ext>
            </a:extLst>
          </p:cNvPr>
          <p:cNvSpPr/>
          <p:nvPr/>
        </p:nvSpPr>
        <p:spPr>
          <a:xfrm rot="-4748194">
            <a:off x="12016421" y="554551"/>
            <a:ext cx="6564824" cy="5687934"/>
          </a:xfrm>
          <a:custGeom>
            <a:avLst/>
            <a:gdLst/>
            <a:ahLst/>
            <a:cxnLst/>
            <a:rect l="l" t="t" r="r" b="b"/>
            <a:pathLst>
              <a:path w="6564824" h="5687934">
                <a:moveTo>
                  <a:pt x="0" y="0"/>
                </a:moveTo>
                <a:lnTo>
                  <a:pt x="6564824" y="0"/>
                </a:lnTo>
                <a:lnTo>
                  <a:pt x="6564824" y="5687934"/>
                </a:lnTo>
                <a:lnTo>
                  <a:pt x="0" y="568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2FBBD4-CAC1-11ED-BBAA-F6043C259739}"/>
              </a:ext>
            </a:extLst>
          </p:cNvPr>
          <p:cNvSpPr/>
          <p:nvPr/>
        </p:nvSpPr>
        <p:spPr>
          <a:xfrm>
            <a:off x="0" y="313313"/>
            <a:ext cx="5793327" cy="4830187"/>
          </a:xfrm>
          <a:custGeom>
            <a:avLst/>
            <a:gdLst/>
            <a:ahLst/>
            <a:cxnLst/>
            <a:rect l="l" t="t" r="r" b="b"/>
            <a:pathLst>
              <a:path w="5793327" h="4830187">
                <a:moveTo>
                  <a:pt x="0" y="0"/>
                </a:moveTo>
                <a:lnTo>
                  <a:pt x="5793327" y="0"/>
                </a:lnTo>
                <a:lnTo>
                  <a:pt x="5793327" y="4830187"/>
                </a:lnTo>
                <a:lnTo>
                  <a:pt x="0" y="483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37AF8A0-E271-2D7B-A420-D40184C59E23}"/>
              </a:ext>
            </a:extLst>
          </p:cNvPr>
          <p:cNvSpPr/>
          <p:nvPr/>
        </p:nvSpPr>
        <p:spPr>
          <a:xfrm>
            <a:off x="1608229" y="1744087"/>
            <a:ext cx="13627022" cy="8229600"/>
          </a:xfrm>
          <a:custGeom>
            <a:avLst/>
            <a:gdLst/>
            <a:ahLst/>
            <a:cxnLst/>
            <a:rect l="l" t="t" r="r" b="b"/>
            <a:pathLst>
              <a:path w="13627022" h="8229600">
                <a:moveTo>
                  <a:pt x="0" y="0"/>
                </a:moveTo>
                <a:lnTo>
                  <a:pt x="13627022" y="0"/>
                </a:lnTo>
                <a:lnTo>
                  <a:pt x="136270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13" b="-1561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E91FF98-2718-C791-DE53-4A35075B685E}"/>
              </a:ext>
            </a:extLst>
          </p:cNvPr>
          <p:cNvSpPr/>
          <p:nvPr/>
        </p:nvSpPr>
        <p:spPr>
          <a:xfrm rot="1710474">
            <a:off x="1198624" y="5632688"/>
            <a:ext cx="3381896" cy="5243249"/>
          </a:xfrm>
          <a:custGeom>
            <a:avLst/>
            <a:gdLst/>
            <a:ahLst/>
            <a:cxnLst/>
            <a:rect l="l" t="t" r="r" b="b"/>
            <a:pathLst>
              <a:path w="3381896" h="5243249">
                <a:moveTo>
                  <a:pt x="0" y="0"/>
                </a:moveTo>
                <a:lnTo>
                  <a:pt x="3381896" y="0"/>
                </a:lnTo>
                <a:lnTo>
                  <a:pt x="3381896" y="5243249"/>
                </a:lnTo>
                <a:lnTo>
                  <a:pt x="0" y="5243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2703719-BC59-A653-41CB-473E1C7A2C07}"/>
              </a:ext>
            </a:extLst>
          </p:cNvPr>
          <p:cNvSpPr/>
          <p:nvPr/>
        </p:nvSpPr>
        <p:spPr>
          <a:xfrm rot="1449309">
            <a:off x="12356397" y="2950578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5A9534C-6B82-A6CA-A4F8-56E1FAD60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267681"/>
              </p:ext>
            </p:extLst>
          </p:nvPr>
        </p:nvGraphicFramePr>
        <p:xfrm>
          <a:off x="4087565" y="2483125"/>
          <a:ext cx="11125200" cy="8092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233B7051-1629-92AA-A583-35FA9B958DB5}"/>
              </a:ext>
            </a:extLst>
          </p:cNvPr>
          <p:cNvSpPr txBox="1">
            <a:spLocks/>
          </p:cNvSpPr>
          <p:nvPr/>
        </p:nvSpPr>
        <p:spPr>
          <a:xfrm>
            <a:off x="215999" y="199546"/>
            <a:ext cx="7164003" cy="7529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Final thoughts</a:t>
            </a:r>
            <a:endParaRPr lang="de-DE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4A327444-5624-5035-A01F-65C698CA363A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6E4E2-B071-E95D-C10F-E194793580A6}"/>
              </a:ext>
            </a:extLst>
          </p:cNvPr>
          <p:cNvSpPr txBox="1"/>
          <p:nvPr/>
        </p:nvSpPr>
        <p:spPr>
          <a:xfrm>
            <a:off x="2393795" y="2328296"/>
            <a:ext cx="9493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100000"/>
            </a:pPr>
            <a:r>
              <a:rPr lang="en-GB" sz="4000" dirty="0"/>
              <a:t>working with a parent</a:t>
            </a:r>
            <a:r>
              <a:rPr lang="hr-HR" sz="4000" dirty="0"/>
              <a:t> - </a:t>
            </a:r>
            <a:r>
              <a:rPr lang="en-GB" sz="4000" dirty="0"/>
              <a:t>especially a mom:</a:t>
            </a:r>
          </a:p>
        </p:txBody>
      </p:sp>
      <p:sp>
        <p:nvSpPr>
          <p:cNvPr id="16" name="Footer Placeholder 11">
            <a:extLst>
              <a:ext uri="{FF2B5EF4-FFF2-40B4-BE49-F238E27FC236}">
                <a16:creationId xmlns:a16="http://schemas.microsoft.com/office/drawing/2014/main" id="{E796EBF6-E2CB-13B2-FA74-ED8C17A70B50}"/>
              </a:ext>
            </a:extLst>
          </p:cNvPr>
          <p:cNvSpPr txBox="1">
            <a:spLocks/>
          </p:cNvSpPr>
          <p:nvPr/>
        </p:nvSpPr>
        <p:spPr>
          <a:xfrm>
            <a:off x="15468600" y="96944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Žaklina Polak Matanović</a:t>
            </a:r>
            <a:endParaRPr lang="en-US" dirty="0"/>
          </a:p>
        </p:txBody>
      </p:sp>
      <p:sp>
        <p:nvSpPr>
          <p:cNvPr id="17" name="Date Placeholder 12">
            <a:extLst>
              <a:ext uri="{FF2B5EF4-FFF2-40B4-BE49-F238E27FC236}">
                <a16:creationId xmlns:a16="http://schemas.microsoft.com/office/drawing/2014/main" id="{DA2EC506-10CD-E60B-E181-182342EA90BE}"/>
              </a:ext>
            </a:extLst>
          </p:cNvPr>
          <p:cNvSpPr txBox="1">
            <a:spLocks/>
          </p:cNvSpPr>
          <p:nvPr/>
        </p:nvSpPr>
        <p:spPr>
          <a:xfrm>
            <a:off x="13944600" y="96944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312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A6153-F053-CC95-BBF3-8CCFD83F8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634560-1D51-8CFE-2F01-4984FD1E3978}"/>
              </a:ext>
            </a:extLst>
          </p:cNvPr>
          <p:cNvSpPr/>
          <p:nvPr/>
        </p:nvSpPr>
        <p:spPr>
          <a:xfrm rot="-5740744" flipV="1">
            <a:off x="8450511" y="2176914"/>
            <a:ext cx="11486688" cy="10137002"/>
          </a:xfrm>
          <a:custGeom>
            <a:avLst/>
            <a:gdLst/>
            <a:ahLst/>
            <a:cxnLst/>
            <a:rect l="l" t="t" r="r" b="b"/>
            <a:pathLst>
              <a:path w="11486688" h="10137002">
                <a:moveTo>
                  <a:pt x="0" y="10137002"/>
                </a:moveTo>
                <a:lnTo>
                  <a:pt x="11486688" y="10137002"/>
                </a:lnTo>
                <a:lnTo>
                  <a:pt x="11486688" y="0"/>
                </a:lnTo>
                <a:lnTo>
                  <a:pt x="0" y="0"/>
                </a:lnTo>
                <a:lnTo>
                  <a:pt x="0" y="1013700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104897F-52D4-D89B-3943-4E5C05FC3595}"/>
              </a:ext>
            </a:extLst>
          </p:cNvPr>
          <p:cNvSpPr/>
          <p:nvPr/>
        </p:nvSpPr>
        <p:spPr>
          <a:xfrm rot="-224913">
            <a:off x="10496882" y="-172083"/>
            <a:ext cx="8298580" cy="11214297"/>
          </a:xfrm>
          <a:custGeom>
            <a:avLst/>
            <a:gdLst/>
            <a:ahLst/>
            <a:cxnLst/>
            <a:rect l="l" t="t" r="r" b="b"/>
            <a:pathLst>
              <a:path w="8298580" h="11214297">
                <a:moveTo>
                  <a:pt x="0" y="0"/>
                </a:moveTo>
                <a:lnTo>
                  <a:pt x="8298580" y="0"/>
                </a:lnTo>
                <a:lnTo>
                  <a:pt x="8298580" y="11214297"/>
                </a:lnTo>
                <a:lnTo>
                  <a:pt x="0" y="11214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E5FC228-C5A0-32CB-FA13-B08D77994447}"/>
              </a:ext>
            </a:extLst>
          </p:cNvPr>
          <p:cNvSpPr/>
          <p:nvPr/>
        </p:nvSpPr>
        <p:spPr>
          <a:xfrm>
            <a:off x="9169380" y="6106917"/>
            <a:ext cx="3071291" cy="5194573"/>
          </a:xfrm>
          <a:custGeom>
            <a:avLst/>
            <a:gdLst/>
            <a:ahLst/>
            <a:cxnLst/>
            <a:rect l="l" t="t" r="r" b="b"/>
            <a:pathLst>
              <a:path w="3071291" h="5194573">
                <a:moveTo>
                  <a:pt x="0" y="0"/>
                </a:moveTo>
                <a:lnTo>
                  <a:pt x="3071292" y="0"/>
                </a:lnTo>
                <a:lnTo>
                  <a:pt x="3071292" y="5194574"/>
                </a:lnTo>
                <a:lnTo>
                  <a:pt x="0" y="519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B6EA94-F1B5-DEB9-F7DD-CE2CF21162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0377" y="2408013"/>
            <a:ext cx="6239746" cy="6173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4C6E40-7C78-D665-DA7E-ABA23E989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5729" y="2462429"/>
            <a:ext cx="1181265" cy="6998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E057CA-86FF-0556-B11B-B98DDEB38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0377" y="2686630"/>
            <a:ext cx="1181265" cy="1009070"/>
          </a:xfrm>
          <a:prstGeom prst="rect">
            <a:avLst/>
          </a:prstGeom>
        </p:spPr>
      </p:pic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86BB592E-1740-31C7-718E-BD927C13B21C}"/>
              </a:ext>
            </a:extLst>
          </p:cNvPr>
          <p:cNvSpPr txBox="1">
            <a:spLocks/>
          </p:cNvSpPr>
          <p:nvPr/>
        </p:nvSpPr>
        <p:spPr>
          <a:xfrm>
            <a:off x="15468600" y="96551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Žaklina Polak Matanović</a:t>
            </a:r>
            <a:endParaRPr lang="en-US" dirty="0"/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9DDF3A61-8399-D2AC-45AD-4AD5A5A8B2A5}"/>
              </a:ext>
            </a:extLst>
          </p:cNvPr>
          <p:cNvSpPr txBox="1">
            <a:spLocks/>
          </p:cNvSpPr>
          <p:nvPr/>
        </p:nvSpPr>
        <p:spPr>
          <a:xfrm>
            <a:off x="13944600" y="9655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12.5.2026.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F2501-0C7C-8623-9711-556ECE3F2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393" y="4838701"/>
            <a:ext cx="4547089" cy="441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E9D49-2085-C885-448C-20B66951362A}"/>
              </a:ext>
            </a:extLst>
          </p:cNvPr>
          <p:cNvSpPr txBox="1"/>
          <p:nvPr/>
        </p:nvSpPr>
        <p:spPr>
          <a:xfrm>
            <a:off x="396051" y="571500"/>
            <a:ext cx="856041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/>
              <a:t>One more quick check!</a:t>
            </a:r>
          </a:p>
          <a:p>
            <a:br>
              <a:rPr lang="en-GB" sz="3600" dirty="0"/>
            </a:br>
            <a:r>
              <a:rPr lang="en-GB" sz="3600" dirty="0"/>
              <a:t>✨ </a:t>
            </a:r>
            <a:r>
              <a:rPr lang="en-GB" sz="3600" i="1" dirty="0"/>
              <a:t>Did this talk shift your perspective?</a:t>
            </a:r>
          </a:p>
          <a:p>
            <a:br>
              <a:rPr lang="en-GB" sz="3600" dirty="0"/>
            </a:br>
            <a:r>
              <a:rPr lang="en-GB" sz="3600" dirty="0"/>
              <a:t>Scan again - let's see how we feel now?</a:t>
            </a:r>
          </a:p>
        </p:txBody>
      </p:sp>
    </p:spTree>
    <p:extLst>
      <p:ext uri="{BB962C8B-B14F-4D97-AF65-F5344CB8AC3E}">
        <p14:creationId xmlns:p14="http://schemas.microsoft.com/office/powerpoint/2010/main" val="51003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F618A3-01A7-8C1D-384B-F8E851671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F55555-FD70-A8CD-8407-7E78DCC9E97B}"/>
              </a:ext>
            </a:extLst>
          </p:cNvPr>
          <p:cNvSpPr/>
          <p:nvPr/>
        </p:nvSpPr>
        <p:spPr>
          <a:xfrm rot="208675">
            <a:off x="-661890" y="3031017"/>
            <a:ext cx="6598034" cy="7982767"/>
          </a:xfrm>
          <a:custGeom>
            <a:avLst/>
            <a:gdLst/>
            <a:ahLst/>
            <a:cxnLst/>
            <a:rect l="l" t="t" r="r" b="b"/>
            <a:pathLst>
              <a:path w="8081159" h="11146426">
                <a:moveTo>
                  <a:pt x="0" y="0"/>
                </a:moveTo>
                <a:lnTo>
                  <a:pt x="8081159" y="0"/>
                </a:lnTo>
                <a:lnTo>
                  <a:pt x="8081159" y="11146426"/>
                </a:lnTo>
                <a:lnTo>
                  <a:pt x="0" y="1114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256932A-02BF-292E-124C-7B4F62900837}"/>
              </a:ext>
            </a:extLst>
          </p:cNvPr>
          <p:cNvSpPr/>
          <p:nvPr/>
        </p:nvSpPr>
        <p:spPr>
          <a:xfrm rot="214295" flipH="1">
            <a:off x="-144503" y="3655908"/>
            <a:ext cx="5939874" cy="7390491"/>
          </a:xfrm>
          <a:custGeom>
            <a:avLst/>
            <a:gdLst/>
            <a:ahLst/>
            <a:cxnLst/>
            <a:rect l="l" t="t" r="r" b="b"/>
            <a:pathLst>
              <a:path w="7100478" h="9595240">
                <a:moveTo>
                  <a:pt x="7100478" y="0"/>
                </a:moveTo>
                <a:lnTo>
                  <a:pt x="0" y="0"/>
                </a:lnTo>
                <a:lnTo>
                  <a:pt x="0" y="9595240"/>
                </a:lnTo>
                <a:lnTo>
                  <a:pt x="7100478" y="9595240"/>
                </a:lnTo>
                <a:lnTo>
                  <a:pt x="7100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AC0030-F72E-3B59-EBB9-808A8DA74E0F}"/>
              </a:ext>
            </a:extLst>
          </p:cNvPr>
          <p:cNvSpPr/>
          <p:nvPr/>
        </p:nvSpPr>
        <p:spPr>
          <a:xfrm flipH="1">
            <a:off x="1641465" y="4914900"/>
            <a:ext cx="3071291" cy="5194573"/>
          </a:xfrm>
          <a:custGeom>
            <a:avLst/>
            <a:gdLst/>
            <a:ahLst/>
            <a:cxnLst/>
            <a:rect l="l" t="t" r="r" b="b"/>
            <a:pathLst>
              <a:path w="3071291" h="5194573">
                <a:moveTo>
                  <a:pt x="3071292" y="0"/>
                </a:moveTo>
                <a:lnTo>
                  <a:pt x="0" y="0"/>
                </a:lnTo>
                <a:lnTo>
                  <a:pt x="0" y="5194574"/>
                </a:lnTo>
                <a:lnTo>
                  <a:pt x="3071292" y="5194574"/>
                </a:lnTo>
                <a:lnTo>
                  <a:pt x="30712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9591D5D-008F-1485-7A41-06C3A63922A4}"/>
              </a:ext>
            </a:extLst>
          </p:cNvPr>
          <p:cNvSpPr txBox="1">
            <a:spLocks/>
          </p:cNvSpPr>
          <p:nvPr/>
        </p:nvSpPr>
        <p:spPr>
          <a:xfrm>
            <a:off x="215999" y="199546"/>
            <a:ext cx="7164003" cy="7529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Final thoughts</a:t>
            </a:r>
            <a:endParaRPr lang="de-DE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7EABD509-AD30-B861-48AB-0AA90CBB8233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chemeClr val="accent5">
              <a:lumMod val="75000"/>
            </a:schemeClr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CDBF2086-06E3-6C8F-227D-DC4DDE1963F9}"/>
              </a:ext>
            </a:extLst>
          </p:cNvPr>
          <p:cNvSpPr txBox="1">
            <a:spLocks/>
          </p:cNvSpPr>
          <p:nvPr/>
        </p:nvSpPr>
        <p:spPr>
          <a:xfrm>
            <a:off x="6723153" y="2171700"/>
            <a:ext cx="10574247" cy="693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0">
              <a:buNone/>
            </a:pPr>
            <a:endParaRPr lang="en-GB" sz="6600" dirty="0">
              <a:solidFill>
                <a:srgbClr val="000000"/>
              </a:solidFill>
              <a:latin typeface="Aptos"/>
            </a:endParaRPr>
          </a:p>
          <a:p>
            <a:pPr marL="0" indent="0">
              <a:buSzPct val="100000"/>
              <a:buNone/>
            </a:pPr>
            <a:r>
              <a:rPr lang="en-GB" sz="6600" i="1" dirty="0"/>
              <a:t>May your home be full of laughter, </a:t>
            </a:r>
            <a:endParaRPr lang="hr-HR" sz="6600" i="1" dirty="0"/>
          </a:p>
          <a:p>
            <a:pPr marL="0" indent="0">
              <a:buSzPct val="100000"/>
              <a:buNone/>
            </a:pPr>
            <a:r>
              <a:rPr lang="en-GB" sz="6600" i="1" dirty="0"/>
              <a:t>your tickets clearly assigned, and your keyboard keys stay firmly in place!</a:t>
            </a: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7D7B84D2-6D77-62ED-5C78-E2B03F0A32CB}"/>
              </a:ext>
            </a:extLst>
          </p:cNvPr>
          <p:cNvSpPr txBox="1">
            <a:spLocks/>
          </p:cNvSpPr>
          <p:nvPr/>
        </p:nvSpPr>
        <p:spPr>
          <a:xfrm>
            <a:off x="15468600" y="96944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Žaklina Polak Matanović</a:t>
            </a:r>
            <a:endParaRPr lang="en-US" dirty="0"/>
          </a:p>
        </p:txBody>
      </p:sp>
      <p:sp>
        <p:nvSpPr>
          <p:cNvPr id="14" name="Date Placeholder 12">
            <a:extLst>
              <a:ext uri="{FF2B5EF4-FFF2-40B4-BE49-F238E27FC236}">
                <a16:creationId xmlns:a16="http://schemas.microsoft.com/office/drawing/2014/main" id="{FBB85054-D39E-DB80-339B-7A19CA0D84D7}"/>
              </a:ext>
            </a:extLst>
          </p:cNvPr>
          <p:cNvSpPr txBox="1">
            <a:spLocks/>
          </p:cNvSpPr>
          <p:nvPr/>
        </p:nvSpPr>
        <p:spPr>
          <a:xfrm>
            <a:off x="13944600" y="96944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974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7F90C-C982-05F5-F50B-87DBED850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34BC6C-21BA-5F7F-FD34-51BFD6519B3D}"/>
              </a:ext>
            </a:extLst>
          </p:cNvPr>
          <p:cNvSpPr/>
          <p:nvPr/>
        </p:nvSpPr>
        <p:spPr>
          <a:xfrm rot="-4748194">
            <a:off x="11593956" y="4574652"/>
            <a:ext cx="6564824" cy="5687934"/>
          </a:xfrm>
          <a:custGeom>
            <a:avLst/>
            <a:gdLst/>
            <a:ahLst/>
            <a:cxnLst/>
            <a:rect l="l" t="t" r="r" b="b"/>
            <a:pathLst>
              <a:path w="6564824" h="5687934">
                <a:moveTo>
                  <a:pt x="0" y="0"/>
                </a:moveTo>
                <a:lnTo>
                  <a:pt x="6564824" y="0"/>
                </a:lnTo>
                <a:lnTo>
                  <a:pt x="6564824" y="5687934"/>
                </a:lnTo>
                <a:lnTo>
                  <a:pt x="0" y="568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AE8817-E19A-FA0B-6267-499CCA8C7F1F}"/>
              </a:ext>
            </a:extLst>
          </p:cNvPr>
          <p:cNvSpPr/>
          <p:nvPr/>
        </p:nvSpPr>
        <p:spPr>
          <a:xfrm>
            <a:off x="0" y="313313"/>
            <a:ext cx="5793327" cy="4830187"/>
          </a:xfrm>
          <a:custGeom>
            <a:avLst/>
            <a:gdLst/>
            <a:ahLst/>
            <a:cxnLst/>
            <a:rect l="l" t="t" r="r" b="b"/>
            <a:pathLst>
              <a:path w="5793327" h="4830187">
                <a:moveTo>
                  <a:pt x="0" y="0"/>
                </a:moveTo>
                <a:lnTo>
                  <a:pt x="5793327" y="0"/>
                </a:lnTo>
                <a:lnTo>
                  <a:pt x="5793327" y="4830187"/>
                </a:lnTo>
                <a:lnTo>
                  <a:pt x="0" y="483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4BDFC4A-1A98-95F5-8A61-7F20AE0DD037}"/>
              </a:ext>
            </a:extLst>
          </p:cNvPr>
          <p:cNvSpPr/>
          <p:nvPr/>
        </p:nvSpPr>
        <p:spPr>
          <a:xfrm>
            <a:off x="2330489" y="1100416"/>
            <a:ext cx="13627022" cy="8229600"/>
          </a:xfrm>
          <a:custGeom>
            <a:avLst/>
            <a:gdLst/>
            <a:ahLst/>
            <a:cxnLst/>
            <a:rect l="l" t="t" r="r" b="b"/>
            <a:pathLst>
              <a:path w="13627022" h="8229600">
                <a:moveTo>
                  <a:pt x="0" y="0"/>
                </a:moveTo>
                <a:lnTo>
                  <a:pt x="13627022" y="0"/>
                </a:lnTo>
                <a:lnTo>
                  <a:pt x="136270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13" b="-15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6F5607C-6970-0E80-84D7-D9FA59848B25}"/>
              </a:ext>
            </a:extLst>
          </p:cNvPr>
          <p:cNvSpPr/>
          <p:nvPr/>
        </p:nvSpPr>
        <p:spPr>
          <a:xfrm>
            <a:off x="1989353" y="5358135"/>
            <a:ext cx="3381896" cy="5243249"/>
          </a:xfrm>
          <a:custGeom>
            <a:avLst/>
            <a:gdLst/>
            <a:ahLst/>
            <a:cxnLst/>
            <a:rect l="l" t="t" r="r" b="b"/>
            <a:pathLst>
              <a:path w="3381896" h="5243249">
                <a:moveTo>
                  <a:pt x="0" y="0"/>
                </a:moveTo>
                <a:lnTo>
                  <a:pt x="3381896" y="0"/>
                </a:lnTo>
                <a:lnTo>
                  <a:pt x="3381896" y="5243249"/>
                </a:lnTo>
                <a:lnTo>
                  <a:pt x="0" y="5243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F13A2C2-B185-984A-E48D-5CDCA13C40ED}"/>
              </a:ext>
            </a:extLst>
          </p:cNvPr>
          <p:cNvSpPr/>
          <p:nvPr/>
        </p:nvSpPr>
        <p:spPr>
          <a:xfrm rot="1449309">
            <a:off x="12356397" y="2950578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C6D7CAFC-A209-0A94-6B8E-83357CCD70FA}"/>
              </a:ext>
            </a:extLst>
          </p:cNvPr>
          <p:cNvSpPr txBox="1"/>
          <p:nvPr/>
        </p:nvSpPr>
        <p:spPr>
          <a:xfrm>
            <a:off x="4876800" y="5110316"/>
            <a:ext cx="7845456" cy="26306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R="0" lvl="0" indent="0" algn="ctr" fontAlgn="auto">
              <a:lnSpc>
                <a:spcPts val="9679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0" spc="131" dirty="0">
                <a:solidFill>
                  <a:srgbClr val="824842"/>
                </a:solidFill>
                <a:latin typeface="+mj-lt"/>
              </a:rPr>
              <a:t>Q&amp;A</a:t>
            </a:r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9E099F12-FBEF-4D93-8AF8-851AEDC1CCCA}"/>
              </a:ext>
            </a:extLst>
          </p:cNvPr>
          <p:cNvSpPr txBox="1">
            <a:spLocks/>
          </p:cNvSpPr>
          <p:nvPr/>
        </p:nvSpPr>
        <p:spPr>
          <a:xfrm>
            <a:off x="15468600" y="969441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Žaklina Polak Matanović</a:t>
            </a:r>
            <a:endParaRPr lang="en-US" dirty="0"/>
          </a:p>
        </p:txBody>
      </p:sp>
      <p:sp>
        <p:nvSpPr>
          <p:cNvPr id="14" name="Date Placeholder 12">
            <a:extLst>
              <a:ext uri="{FF2B5EF4-FFF2-40B4-BE49-F238E27FC236}">
                <a16:creationId xmlns:a16="http://schemas.microsoft.com/office/drawing/2014/main" id="{D2D030BB-B963-4820-A908-2B0D86035E9A}"/>
              </a:ext>
            </a:extLst>
          </p:cNvPr>
          <p:cNvSpPr txBox="1">
            <a:spLocks/>
          </p:cNvSpPr>
          <p:nvPr/>
        </p:nvSpPr>
        <p:spPr>
          <a:xfrm>
            <a:off x="13944600" y="96944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1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99117">
            <a:off x="9677716" y="3103749"/>
            <a:ext cx="9305917" cy="8212472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269970">
            <a:off x="140481" y="597173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72600" y="479077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0" y="0"/>
                </a:moveTo>
                <a:lnTo>
                  <a:pt x="4473675" y="0"/>
                </a:lnTo>
                <a:lnTo>
                  <a:pt x="4473675" y="5496230"/>
                </a:lnTo>
                <a:lnTo>
                  <a:pt x="0" y="549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78FD7D-C36A-503B-BB9F-D7F56E44C352}"/>
              </a:ext>
            </a:extLst>
          </p:cNvPr>
          <p:cNvSpPr txBox="1">
            <a:spLocks/>
          </p:cNvSpPr>
          <p:nvPr/>
        </p:nvSpPr>
        <p:spPr>
          <a:xfrm>
            <a:off x="760554" y="1967131"/>
            <a:ext cx="7164003" cy="4814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Introduction</a:t>
            </a:r>
            <a:endParaRPr lang="de-DE" dirty="0"/>
          </a:p>
        </p:txBody>
      </p:sp>
      <p:pic>
        <p:nvPicPr>
          <p:cNvPr id="9" name="Picture Placeholder 109">
            <a:extLst>
              <a:ext uri="{FF2B5EF4-FFF2-40B4-BE49-F238E27FC236}">
                <a16:creationId xmlns:a16="http://schemas.microsoft.com/office/drawing/2014/main" id="{D4D34768-12DE-B483-E29C-DCA7942D9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22541" y="5905500"/>
            <a:ext cx="3626005" cy="3626005"/>
          </a:xfrm>
          <a:prstGeom prst="rect">
            <a:avLst/>
          </a:prstGeom>
        </p:spPr>
      </p:pic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C988C651-01C7-6F46-548D-689A94C70B48}"/>
              </a:ext>
            </a:extLst>
          </p:cNvPr>
          <p:cNvSpPr txBox="1"/>
          <p:nvPr/>
        </p:nvSpPr>
        <p:spPr>
          <a:xfrm>
            <a:off x="4756519" y="6523926"/>
            <a:ext cx="792089" cy="215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8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  <a:cs typeface="Calibri" pitchFamily="34"/>
              </a:rPr>
              <a:t>Page</a:t>
            </a:r>
            <a:r>
              <a:rPr lang="de-DE" sz="8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  <a:cs typeface="Calibri" pitchFamily="34"/>
              </a:rPr>
              <a:t> </a:t>
            </a:r>
            <a:fld id="{63E16A2B-5531-4F45-861D-FC02EDCDEA8E}" type="slidenum">
              <a:rPr lang="de-DE" sz="800" b="0" i="0" u="none" strike="noStrike" kern="1200" cap="none" spc="0" baseline="0">
                <a:solidFill>
                  <a:srgbClr val="7F7F7F"/>
                </a:solidFill>
                <a:uFillTx/>
                <a:latin typeface="Calibri"/>
                <a:cs typeface="Calibri" pitchFamily="34"/>
              </a:rPr>
              <a:t>3</a:t>
            </a:fld>
            <a:endParaRPr lang="de-DE" sz="800" b="0" i="0" u="none" strike="noStrike" kern="1200" cap="none" spc="0" baseline="0">
              <a:solidFill>
                <a:srgbClr val="7F7F7F"/>
              </a:solidFill>
              <a:uFillTx/>
              <a:latin typeface="Calibri"/>
              <a:cs typeface="Calibri" pitchFamily="34"/>
            </a:endParaRPr>
          </a:p>
        </p:txBody>
      </p:sp>
      <p:sp>
        <p:nvSpPr>
          <p:cNvPr id="13" name="Rechteck 11">
            <a:extLst>
              <a:ext uri="{FF2B5EF4-FFF2-40B4-BE49-F238E27FC236}">
                <a16:creationId xmlns:a16="http://schemas.microsoft.com/office/drawing/2014/main" id="{7A7DB8D9-AE16-2146-C6EA-6A3E70CFA252}"/>
              </a:ext>
            </a:extLst>
          </p:cNvPr>
          <p:cNvSpPr/>
          <p:nvPr/>
        </p:nvSpPr>
        <p:spPr>
          <a:xfrm>
            <a:off x="544555" y="1991529"/>
            <a:ext cx="71999" cy="575998"/>
          </a:xfrm>
          <a:prstGeom prst="rect">
            <a:avLst/>
          </a:prstGeom>
          <a:solidFill>
            <a:srgbClr val="E16F0F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3AF09EF-1BA9-5BB1-025E-CF62E8069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3589697"/>
              </p:ext>
            </p:extLst>
          </p:nvPr>
        </p:nvGraphicFramePr>
        <p:xfrm>
          <a:off x="544556" y="3086100"/>
          <a:ext cx="8451246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5" name="Footer Placeholder 19">
            <a:extLst>
              <a:ext uri="{FF2B5EF4-FFF2-40B4-BE49-F238E27FC236}">
                <a16:creationId xmlns:a16="http://schemas.microsoft.com/office/drawing/2014/main" id="{F4E8F2C6-C064-DDF9-E594-672BD1F1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9BCA474-8628-0E72-4560-1B270023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81236">
            <a:off x="1084890" y="726191"/>
            <a:ext cx="7053172" cy="6951687"/>
          </a:xfrm>
          <a:custGeom>
            <a:avLst/>
            <a:gdLst/>
            <a:ahLst/>
            <a:cxnLst/>
            <a:rect l="l" t="t" r="r" b="b"/>
            <a:pathLst>
              <a:path w="7053172" h="6951687">
                <a:moveTo>
                  <a:pt x="0" y="0"/>
                </a:moveTo>
                <a:lnTo>
                  <a:pt x="7053171" y="0"/>
                </a:lnTo>
                <a:lnTo>
                  <a:pt x="7053171" y="6951688"/>
                </a:lnTo>
                <a:lnTo>
                  <a:pt x="0" y="6951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519123" y="1387177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6"/>
                </a:lnTo>
                <a:lnTo>
                  <a:pt x="10416146" y="7512646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3814324" y="2945847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4473676" y="0"/>
                </a:moveTo>
                <a:lnTo>
                  <a:pt x="0" y="0"/>
                </a:lnTo>
                <a:lnTo>
                  <a:pt x="0" y="5496230"/>
                </a:lnTo>
                <a:lnTo>
                  <a:pt x="4473676" y="5496230"/>
                </a:lnTo>
                <a:lnTo>
                  <a:pt x="44736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4362989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0" y="0"/>
                </a:moveTo>
                <a:lnTo>
                  <a:pt x="4473676" y="0"/>
                </a:lnTo>
                <a:lnTo>
                  <a:pt x="4473676" y="5496231"/>
                </a:lnTo>
                <a:lnTo>
                  <a:pt x="0" y="549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1975">
            <a:off x="2321747" y="1136769"/>
            <a:ext cx="13644505" cy="8237288"/>
          </a:xfrm>
          <a:custGeom>
            <a:avLst/>
            <a:gdLst/>
            <a:ahLst/>
            <a:cxnLst/>
            <a:rect l="l" t="t" r="r" b="b"/>
            <a:pathLst>
              <a:path w="13644505" h="8237288">
                <a:moveTo>
                  <a:pt x="0" y="0"/>
                </a:moveTo>
                <a:lnTo>
                  <a:pt x="13644504" y="0"/>
                </a:lnTo>
                <a:lnTo>
                  <a:pt x="13644504" y="8237288"/>
                </a:lnTo>
                <a:lnTo>
                  <a:pt x="0" y="8237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636" b="-1563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2671768" y="1745210"/>
            <a:ext cx="12543344" cy="1264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9"/>
              </a:lnSpc>
            </a:pPr>
            <a:r>
              <a:rPr lang="en-US" sz="8799" b="1" spc="131" dirty="0">
                <a:solidFill>
                  <a:srgbClr val="824842"/>
                </a:solidFill>
                <a:latin typeface="+mj-lt"/>
                <a:ea typeface="KG Primary Penmanship"/>
                <a:cs typeface="KG Primary Penmanship"/>
                <a:sym typeface="KG Primary Penmanship"/>
              </a:rPr>
              <a:t>Thank You!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99D114D4-B225-073C-633E-D6E90E69B8B5}"/>
              </a:ext>
            </a:extLst>
          </p:cNvPr>
          <p:cNvSpPr txBox="1"/>
          <p:nvPr/>
        </p:nvSpPr>
        <p:spPr>
          <a:xfrm>
            <a:off x="3383033" y="3808991"/>
            <a:ext cx="9344163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6600" kern="0" spc="131" dirty="0">
                <a:solidFill>
                  <a:srgbClr val="824842"/>
                </a:solidFill>
              </a:rPr>
              <a:t>LinkedIn Contact Info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E41B6DCF-04A1-482B-53C7-8E97CAFDC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821" y="5404678"/>
            <a:ext cx="2855301" cy="29089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5CCCDCC-31F7-2BCD-E9E7-D6D13FB3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68600" y="9655175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459AE36-9C0D-6BEC-2465-7B5A2ADB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44600" y="9655175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8675">
            <a:off x="-661890" y="3031017"/>
            <a:ext cx="6598034" cy="7982767"/>
          </a:xfrm>
          <a:custGeom>
            <a:avLst/>
            <a:gdLst/>
            <a:ahLst/>
            <a:cxnLst/>
            <a:rect l="l" t="t" r="r" b="b"/>
            <a:pathLst>
              <a:path w="8081159" h="11146426">
                <a:moveTo>
                  <a:pt x="0" y="0"/>
                </a:moveTo>
                <a:lnTo>
                  <a:pt x="8081159" y="0"/>
                </a:lnTo>
                <a:lnTo>
                  <a:pt x="8081159" y="11146426"/>
                </a:lnTo>
                <a:lnTo>
                  <a:pt x="0" y="1114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14295" flipH="1">
            <a:off x="-144503" y="3655908"/>
            <a:ext cx="5939874" cy="7390491"/>
          </a:xfrm>
          <a:custGeom>
            <a:avLst/>
            <a:gdLst/>
            <a:ahLst/>
            <a:cxnLst/>
            <a:rect l="l" t="t" r="r" b="b"/>
            <a:pathLst>
              <a:path w="7100478" h="9595240">
                <a:moveTo>
                  <a:pt x="7100478" y="0"/>
                </a:moveTo>
                <a:lnTo>
                  <a:pt x="0" y="0"/>
                </a:lnTo>
                <a:lnTo>
                  <a:pt x="0" y="9595240"/>
                </a:lnTo>
                <a:lnTo>
                  <a:pt x="7100478" y="9595240"/>
                </a:lnTo>
                <a:lnTo>
                  <a:pt x="7100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641465" y="4914900"/>
            <a:ext cx="3071291" cy="5194573"/>
          </a:xfrm>
          <a:custGeom>
            <a:avLst/>
            <a:gdLst/>
            <a:ahLst/>
            <a:cxnLst/>
            <a:rect l="l" t="t" r="r" b="b"/>
            <a:pathLst>
              <a:path w="3071291" h="5194573">
                <a:moveTo>
                  <a:pt x="3071292" y="0"/>
                </a:moveTo>
                <a:lnTo>
                  <a:pt x="0" y="0"/>
                </a:lnTo>
                <a:lnTo>
                  <a:pt x="0" y="5194574"/>
                </a:lnTo>
                <a:lnTo>
                  <a:pt x="3071292" y="5194574"/>
                </a:lnTo>
                <a:lnTo>
                  <a:pt x="30712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D18CC0D-9298-71CE-FB8D-3F865153C12C}"/>
              </a:ext>
            </a:extLst>
          </p:cNvPr>
          <p:cNvSpPr txBox="1">
            <a:spLocks/>
          </p:cNvSpPr>
          <p:nvPr/>
        </p:nvSpPr>
        <p:spPr>
          <a:xfrm>
            <a:off x="215999" y="275746"/>
            <a:ext cx="7164003" cy="4453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Introduction</a:t>
            </a:r>
            <a:endParaRPr lang="de-DE" dirty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D27D8231-E16B-83AE-E9B4-4E8631FA3876}"/>
              </a:ext>
            </a:extLst>
          </p:cNvPr>
          <p:cNvSpPr txBox="1">
            <a:spLocks/>
          </p:cNvSpPr>
          <p:nvPr/>
        </p:nvSpPr>
        <p:spPr>
          <a:xfrm>
            <a:off x="5784348" y="3285565"/>
            <a:ext cx="10896600" cy="3736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hr-HR" sz="7200" dirty="0"/>
          </a:p>
          <a:p>
            <a:pPr marL="0" indent="0" algn="ctr">
              <a:buSzPct val="100000"/>
              <a:buNone/>
            </a:pPr>
            <a:r>
              <a:rPr lang="en-GB" sz="7200" i="1" dirty="0"/>
              <a:t>Can I really do both well?</a:t>
            </a:r>
            <a:endParaRPr lang="hr-HR" sz="7200" i="1" dirty="0"/>
          </a:p>
          <a:p>
            <a:pPr>
              <a:buSzPct val="100000"/>
            </a:pPr>
            <a:endParaRPr lang="hr-HR" sz="7200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02406863-C5E7-5EDC-77BC-386693E104DC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E16F0F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11" name="Footer Placeholder 19">
            <a:extLst>
              <a:ext uri="{FF2B5EF4-FFF2-40B4-BE49-F238E27FC236}">
                <a16:creationId xmlns:a16="http://schemas.microsoft.com/office/drawing/2014/main" id="{CFB250EA-89F3-4E92-61E7-7A23C323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003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90ED95C-A63D-6318-9100-8C1B3451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782800" y="970738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C6730C-A630-62C3-7A1A-3D1668748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15ED03-30CF-163F-B7D0-49578C0509CE}"/>
              </a:ext>
            </a:extLst>
          </p:cNvPr>
          <p:cNvSpPr/>
          <p:nvPr/>
        </p:nvSpPr>
        <p:spPr>
          <a:xfrm rot="208675">
            <a:off x="-661890" y="3031017"/>
            <a:ext cx="6598034" cy="7982767"/>
          </a:xfrm>
          <a:custGeom>
            <a:avLst/>
            <a:gdLst/>
            <a:ahLst/>
            <a:cxnLst/>
            <a:rect l="l" t="t" r="r" b="b"/>
            <a:pathLst>
              <a:path w="8081159" h="11146426">
                <a:moveTo>
                  <a:pt x="0" y="0"/>
                </a:moveTo>
                <a:lnTo>
                  <a:pt x="8081159" y="0"/>
                </a:lnTo>
                <a:lnTo>
                  <a:pt x="8081159" y="11146426"/>
                </a:lnTo>
                <a:lnTo>
                  <a:pt x="0" y="111464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A2D7BD-C86C-D6E3-4156-C93D9C9364A8}"/>
              </a:ext>
            </a:extLst>
          </p:cNvPr>
          <p:cNvSpPr/>
          <p:nvPr/>
        </p:nvSpPr>
        <p:spPr>
          <a:xfrm rot="214295" flipH="1">
            <a:off x="-144503" y="3655908"/>
            <a:ext cx="5939874" cy="7390491"/>
          </a:xfrm>
          <a:custGeom>
            <a:avLst/>
            <a:gdLst/>
            <a:ahLst/>
            <a:cxnLst/>
            <a:rect l="l" t="t" r="r" b="b"/>
            <a:pathLst>
              <a:path w="7100478" h="9595240">
                <a:moveTo>
                  <a:pt x="7100478" y="0"/>
                </a:moveTo>
                <a:lnTo>
                  <a:pt x="0" y="0"/>
                </a:lnTo>
                <a:lnTo>
                  <a:pt x="0" y="9595240"/>
                </a:lnTo>
                <a:lnTo>
                  <a:pt x="7100478" y="9595240"/>
                </a:lnTo>
                <a:lnTo>
                  <a:pt x="71004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9191B90-3A1D-EC7D-2726-B86614964523}"/>
              </a:ext>
            </a:extLst>
          </p:cNvPr>
          <p:cNvSpPr txBox="1">
            <a:spLocks/>
          </p:cNvSpPr>
          <p:nvPr/>
        </p:nvSpPr>
        <p:spPr>
          <a:xfrm>
            <a:off x="215999" y="275746"/>
            <a:ext cx="7164003" cy="4453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dirty="0"/>
              <a:t>Introduction</a:t>
            </a:r>
            <a:endParaRPr lang="de-DE" dirty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74CC138C-6DBC-4D9A-593B-C88D790CB39C}"/>
              </a:ext>
            </a:extLst>
          </p:cNvPr>
          <p:cNvSpPr txBox="1">
            <a:spLocks/>
          </p:cNvSpPr>
          <p:nvPr/>
        </p:nvSpPr>
        <p:spPr>
          <a:xfrm>
            <a:off x="5791200" y="2019300"/>
            <a:ext cx="12122652" cy="685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endParaRPr lang="hr-HR" sz="7200" dirty="0"/>
          </a:p>
          <a:p>
            <a:pPr marL="0" lvl="0" indent="0" algn="ctr">
              <a:buSzPct val="100000"/>
              <a:buNone/>
            </a:pPr>
            <a:r>
              <a:rPr lang="en-GB" sz="7200" dirty="0"/>
              <a:t>Can parenting</a:t>
            </a:r>
            <a:r>
              <a:rPr lang="hr-HR" sz="7200" dirty="0"/>
              <a:t> </a:t>
            </a:r>
            <a:r>
              <a:rPr lang="en-GB" sz="7200" dirty="0"/>
              <a:t>sharpen your</a:t>
            </a:r>
            <a:endParaRPr lang="hr-HR" sz="7200" dirty="0"/>
          </a:p>
          <a:p>
            <a:pPr marL="0" lvl="0" indent="0" algn="ctr">
              <a:buSzPct val="100000"/>
              <a:buNone/>
            </a:pPr>
            <a:r>
              <a:rPr lang="en-GB" sz="7200" dirty="0"/>
              <a:t> skills and make you better at</a:t>
            </a:r>
            <a:endParaRPr lang="hr-HR" sz="7200" dirty="0"/>
          </a:p>
          <a:p>
            <a:pPr marL="0" lvl="0" indent="0" algn="ctr">
              <a:buSzPct val="100000"/>
              <a:buNone/>
            </a:pPr>
            <a:r>
              <a:rPr lang="en-GB" sz="7200" dirty="0"/>
              <a:t> your job?</a:t>
            </a:r>
            <a:endParaRPr lang="hr-HR" sz="7200" dirty="0"/>
          </a:p>
          <a:p>
            <a:pPr marL="0" indent="0">
              <a:buSzPct val="100000"/>
              <a:buNone/>
            </a:pPr>
            <a:endParaRPr lang="hr-HR" sz="7200" dirty="0"/>
          </a:p>
        </p:txBody>
      </p:sp>
      <p:sp>
        <p:nvSpPr>
          <p:cNvPr id="10" name="Rechteck 11">
            <a:extLst>
              <a:ext uri="{FF2B5EF4-FFF2-40B4-BE49-F238E27FC236}">
                <a16:creationId xmlns:a16="http://schemas.microsoft.com/office/drawing/2014/main" id="{C105A5D9-4C24-5C76-14E7-72F5ABC6BC30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E16F0F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39F2324-89C1-8CD8-2971-502C0085EE2C}"/>
              </a:ext>
            </a:extLst>
          </p:cNvPr>
          <p:cNvSpPr/>
          <p:nvPr/>
        </p:nvSpPr>
        <p:spPr>
          <a:xfrm flipH="1">
            <a:off x="762000" y="4790770"/>
            <a:ext cx="4473676" cy="5496230"/>
          </a:xfrm>
          <a:custGeom>
            <a:avLst/>
            <a:gdLst/>
            <a:ahLst/>
            <a:cxnLst/>
            <a:rect l="l" t="t" r="r" b="b"/>
            <a:pathLst>
              <a:path w="4473676" h="5496230">
                <a:moveTo>
                  <a:pt x="4473676" y="0"/>
                </a:moveTo>
                <a:lnTo>
                  <a:pt x="0" y="0"/>
                </a:lnTo>
                <a:lnTo>
                  <a:pt x="0" y="5496230"/>
                </a:lnTo>
                <a:lnTo>
                  <a:pt x="4473676" y="5496230"/>
                </a:lnTo>
                <a:lnTo>
                  <a:pt x="44736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ooter Placeholder 19">
            <a:extLst>
              <a:ext uri="{FF2B5EF4-FFF2-40B4-BE49-F238E27FC236}">
                <a16:creationId xmlns:a16="http://schemas.microsoft.com/office/drawing/2014/main" id="{8C7833BA-BD37-E185-A2D8-B0022704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C0F6748-4CD7-BCAA-C516-2868F6BF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90769" y="9715501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7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48194">
            <a:off x="11593956" y="4574652"/>
            <a:ext cx="6564824" cy="5687934"/>
          </a:xfrm>
          <a:custGeom>
            <a:avLst/>
            <a:gdLst/>
            <a:ahLst/>
            <a:cxnLst/>
            <a:rect l="l" t="t" r="r" b="b"/>
            <a:pathLst>
              <a:path w="6564824" h="5687934">
                <a:moveTo>
                  <a:pt x="0" y="0"/>
                </a:moveTo>
                <a:lnTo>
                  <a:pt x="6564824" y="0"/>
                </a:lnTo>
                <a:lnTo>
                  <a:pt x="6564824" y="5687934"/>
                </a:lnTo>
                <a:lnTo>
                  <a:pt x="0" y="56879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313313"/>
            <a:ext cx="5793327" cy="4830187"/>
          </a:xfrm>
          <a:custGeom>
            <a:avLst/>
            <a:gdLst/>
            <a:ahLst/>
            <a:cxnLst/>
            <a:rect l="l" t="t" r="r" b="b"/>
            <a:pathLst>
              <a:path w="5793327" h="4830187">
                <a:moveTo>
                  <a:pt x="0" y="0"/>
                </a:moveTo>
                <a:lnTo>
                  <a:pt x="5793327" y="0"/>
                </a:lnTo>
                <a:lnTo>
                  <a:pt x="5793327" y="4830187"/>
                </a:lnTo>
                <a:lnTo>
                  <a:pt x="0" y="4830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30489" y="1028700"/>
            <a:ext cx="13627022" cy="8229600"/>
          </a:xfrm>
          <a:custGeom>
            <a:avLst/>
            <a:gdLst/>
            <a:ahLst/>
            <a:cxnLst/>
            <a:rect l="l" t="t" r="r" b="b"/>
            <a:pathLst>
              <a:path w="13627022" h="8229600">
                <a:moveTo>
                  <a:pt x="0" y="0"/>
                </a:moveTo>
                <a:lnTo>
                  <a:pt x="13627022" y="0"/>
                </a:lnTo>
                <a:lnTo>
                  <a:pt x="136270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613" b="-15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989353" y="5358135"/>
            <a:ext cx="3381896" cy="5243249"/>
          </a:xfrm>
          <a:custGeom>
            <a:avLst/>
            <a:gdLst/>
            <a:ahLst/>
            <a:cxnLst/>
            <a:rect l="l" t="t" r="r" b="b"/>
            <a:pathLst>
              <a:path w="3381896" h="5243249">
                <a:moveTo>
                  <a:pt x="0" y="0"/>
                </a:moveTo>
                <a:lnTo>
                  <a:pt x="3381896" y="0"/>
                </a:lnTo>
                <a:lnTo>
                  <a:pt x="3381896" y="5243249"/>
                </a:lnTo>
                <a:lnTo>
                  <a:pt x="0" y="5243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49309">
            <a:off x="13377877" y="2089072"/>
            <a:ext cx="1277552" cy="895883"/>
          </a:xfrm>
          <a:custGeom>
            <a:avLst/>
            <a:gdLst/>
            <a:ahLst/>
            <a:cxnLst/>
            <a:rect l="l" t="t" r="r" b="b"/>
            <a:pathLst>
              <a:path w="1277552" h="895883">
                <a:moveTo>
                  <a:pt x="0" y="0"/>
                </a:moveTo>
                <a:lnTo>
                  <a:pt x="1277552" y="0"/>
                </a:lnTo>
                <a:lnTo>
                  <a:pt x="1277552" y="895883"/>
                </a:lnTo>
                <a:lnTo>
                  <a:pt x="0" y="8958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F2060282-9353-0F3F-399D-808DC0CE3EEC}"/>
              </a:ext>
            </a:extLst>
          </p:cNvPr>
          <p:cNvSpPr txBox="1">
            <a:spLocks/>
          </p:cNvSpPr>
          <p:nvPr/>
        </p:nvSpPr>
        <p:spPr>
          <a:xfrm>
            <a:off x="3013744" y="2652433"/>
            <a:ext cx="11125200" cy="5434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00000"/>
            </a:pPr>
            <a:endParaRPr lang="hr-HR" sz="3600" dirty="0"/>
          </a:p>
          <a:p>
            <a:pPr marL="0" indent="0" algn="ctr">
              <a:buSzPct val="100000"/>
              <a:buNone/>
            </a:pPr>
            <a:r>
              <a:rPr lang="hr-HR" sz="6600" dirty="0"/>
              <a:t>Contribute!</a:t>
            </a:r>
            <a:endParaRPr lang="de-DE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B57576-27AF-C0DE-9D1F-4E9B9838D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324" y="5311222"/>
            <a:ext cx="2325476" cy="2325476"/>
          </a:xfrm>
          <a:prstGeom prst="rect">
            <a:avLst/>
          </a:prstGeom>
        </p:spPr>
      </p:pic>
      <p:pic>
        <p:nvPicPr>
          <p:cNvPr id="10" name="Picture Placeholder 84">
            <a:extLst>
              <a:ext uri="{FF2B5EF4-FFF2-40B4-BE49-F238E27FC236}">
                <a16:creationId xmlns:a16="http://schemas.microsoft.com/office/drawing/2014/main" id="{6E118ECE-70FA-5A99-D746-4B297E7302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290" b="35290"/>
          <a:stretch/>
        </p:blipFill>
        <p:spPr>
          <a:xfrm>
            <a:off x="5749256" y="5311222"/>
            <a:ext cx="9525000" cy="315202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259B7301-E5D6-669F-8A6B-9A0EA4F8A747}"/>
              </a:ext>
            </a:extLst>
          </p:cNvPr>
          <p:cNvSpPr txBox="1">
            <a:spLocks/>
          </p:cNvSpPr>
          <p:nvPr/>
        </p:nvSpPr>
        <p:spPr>
          <a:xfrm>
            <a:off x="10819197" y="275746"/>
            <a:ext cx="7164003" cy="4453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dirty="0"/>
              <a:t>Introduction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8B80C1-934A-7AD6-1D02-25ED443C0242}"/>
              </a:ext>
            </a:extLst>
          </p:cNvPr>
          <p:cNvSpPr/>
          <p:nvPr/>
        </p:nvSpPr>
        <p:spPr>
          <a:xfrm>
            <a:off x="18216001" y="280803"/>
            <a:ext cx="71999" cy="575998"/>
          </a:xfrm>
          <a:prstGeom prst="rect">
            <a:avLst/>
          </a:prstGeom>
          <a:solidFill>
            <a:srgbClr val="E16F0F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16" name="Footer Placeholder 19">
            <a:extLst>
              <a:ext uri="{FF2B5EF4-FFF2-40B4-BE49-F238E27FC236}">
                <a16:creationId xmlns:a16="http://schemas.microsoft.com/office/drawing/2014/main" id="{E9514F07-7F44-B5A6-4ABB-FF152E52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31375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D98C7F0-B350-D0C9-3619-839C7CD8D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86450" y="9735062"/>
            <a:ext cx="2133600" cy="365125"/>
          </a:xfrm>
        </p:spPr>
        <p:txBody>
          <a:bodyPr/>
          <a:lstStyle/>
          <a:p>
            <a:r>
              <a:rPr lang="hr-HR"/>
              <a:t>12.5.2026.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4484">
            <a:off x="11886845" y="-125213"/>
            <a:ext cx="6753007" cy="6799240"/>
          </a:xfrm>
          <a:custGeom>
            <a:avLst/>
            <a:gdLst/>
            <a:ahLst/>
            <a:cxnLst/>
            <a:rect l="l" t="t" r="r" b="b"/>
            <a:pathLst>
              <a:path w="9305917" h="8212472">
                <a:moveTo>
                  <a:pt x="0" y="0"/>
                </a:moveTo>
                <a:lnTo>
                  <a:pt x="9305917" y="0"/>
                </a:lnTo>
                <a:lnTo>
                  <a:pt x="9305917" y="8212472"/>
                </a:lnTo>
                <a:lnTo>
                  <a:pt x="0" y="8212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20076">
            <a:off x="13105741" y="1417467"/>
            <a:ext cx="5825343" cy="7308711"/>
          </a:xfrm>
          <a:custGeom>
            <a:avLst/>
            <a:gdLst/>
            <a:ahLst/>
            <a:cxnLst/>
            <a:rect l="l" t="t" r="r" b="b"/>
            <a:pathLst>
              <a:path w="10074219" h="9721622">
                <a:moveTo>
                  <a:pt x="0" y="0"/>
                </a:moveTo>
                <a:lnTo>
                  <a:pt x="10074219" y="0"/>
                </a:lnTo>
                <a:lnTo>
                  <a:pt x="10074219" y="9721621"/>
                </a:lnTo>
                <a:lnTo>
                  <a:pt x="0" y="9721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928092" y="1790700"/>
            <a:ext cx="4978908" cy="8229600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hteck 11">
            <a:extLst>
              <a:ext uri="{FF2B5EF4-FFF2-40B4-BE49-F238E27FC236}">
                <a16:creationId xmlns:a16="http://schemas.microsoft.com/office/drawing/2014/main" id="{7BB0EFED-6710-FC83-D39B-9017C228E551}"/>
              </a:ext>
            </a:extLst>
          </p:cNvPr>
          <p:cNvSpPr/>
          <p:nvPr/>
        </p:nvSpPr>
        <p:spPr>
          <a:xfrm>
            <a:off x="0" y="909902"/>
            <a:ext cx="71999" cy="575998"/>
          </a:xfrm>
          <a:prstGeom prst="rect">
            <a:avLst/>
          </a:prstGeom>
          <a:solidFill>
            <a:srgbClr val="114F6C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206E1755-2A36-F343-F7E0-8B7F3AD60C26}"/>
              </a:ext>
            </a:extLst>
          </p:cNvPr>
          <p:cNvSpPr txBox="1">
            <a:spLocks/>
          </p:cNvSpPr>
          <p:nvPr/>
        </p:nvSpPr>
        <p:spPr>
          <a:xfrm>
            <a:off x="381000" y="3246276"/>
            <a:ext cx="11506200" cy="6113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endParaRPr lang="de-DE" sz="3600" b="1" dirty="0">
              <a:solidFill>
                <a:srgbClr val="00557D"/>
              </a:solidFill>
              <a:cs typeface="Calibri" pitchFamily="34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One day, my daughter </a:t>
            </a:r>
            <a:r>
              <a:rPr lang="hr-HR" sz="3600" dirty="0"/>
              <a:t>(</a:t>
            </a:r>
            <a:r>
              <a:rPr lang="en-GB" sz="3600" dirty="0"/>
              <a:t>she was about 10</a:t>
            </a:r>
            <a:r>
              <a:rPr lang="hr-HR" sz="3600" dirty="0"/>
              <a:t>)</a:t>
            </a:r>
            <a:r>
              <a:rPr lang="en-GB" sz="3600" dirty="0"/>
              <a:t> called to ask how to cook meat for our cats.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I told her to put it in a pot and cook it on low heat for 30 minutes.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A few minutes later, I added, “You can start with high heat, then lower it once it boils.”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She paused and asked, “What needs to boil?”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I said, “The water.”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She replied, “But I didn’t put water in. You didn’t say I should!”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3600" dirty="0"/>
              <a:t>And she was right - I didn’t.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hr-HR" sz="3600" dirty="0"/>
              <a:t>	</a:t>
            </a:r>
            <a:endParaRPr lang="de-DE" sz="3600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AF18DDE-099F-EBEC-CE06-E83E5E3E517B}"/>
              </a:ext>
            </a:extLst>
          </p:cNvPr>
          <p:cNvSpPr txBox="1">
            <a:spLocks/>
          </p:cNvSpPr>
          <p:nvPr/>
        </p:nvSpPr>
        <p:spPr>
          <a:xfrm>
            <a:off x="215898" y="876300"/>
            <a:ext cx="7741199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en-GB" sz="40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Story 1: Cooking Meat (for the Cats)</a:t>
            </a:r>
            <a:endParaRPr lang="hr-HR" sz="40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968DD1-269F-3731-F211-19A1E4697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0116"/>
            <a:ext cx="838200" cy="811589"/>
          </a:xfrm>
          <a:prstGeom prst="rect">
            <a:avLst/>
          </a:prstGeom>
        </p:spPr>
      </p:pic>
      <p:sp>
        <p:nvSpPr>
          <p:cNvPr id="18" name="Footer Placeholder 19">
            <a:extLst>
              <a:ext uri="{FF2B5EF4-FFF2-40B4-BE49-F238E27FC236}">
                <a16:creationId xmlns:a16="http://schemas.microsoft.com/office/drawing/2014/main" id="{5CD75882-131D-56EA-37C0-8F53F9B2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FC9B936-3FDF-E5BE-2530-53E09620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097000" y="9715500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8223">
            <a:off x="-351928" y="149403"/>
            <a:ext cx="8006389" cy="10967861"/>
          </a:xfrm>
          <a:custGeom>
            <a:avLst/>
            <a:gdLst/>
            <a:ahLst/>
            <a:cxnLst/>
            <a:rect l="l" t="t" r="r" b="b"/>
            <a:pathLst>
              <a:path w="8006389" h="10967861">
                <a:moveTo>
                  <a:pt x="0" y="0"/>
                </a:moveTo>
                <a:lnTo>
                  <a:pt x="8006389" y="0"/>
                </a:lnTo>
                <a:lnTo>
                  <a:pt x="8006389" y="10967861"/>
                </a:lnTo>
                <a:lnTo>
                  <a:pt x="0" y="10967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63" b="-118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45876">
            <a:off x="-333985" y="1980467"/>
            <a:ext cx="7132799" cy="8893568"/>
          </a:xfrm>
          <a:custGeom>
            <a:avLst/>
            <a:gdLst/>
            <a:ahLst/>
            <a:cxnLst/>
            <a:rect l="l" t="t" r="r" b="b"/>
            <a:pathLst>
              <a:path w="7132799" h="8893568">
                <a:moveTo>
                  <a:pt x="0" y="0"/>
                </a:moveTo>
                <a:lnTo>
                  <a:pt x="7132798" y="0"/>
                </a:lnTo>
                <a:lnTo>
                  <a:pt x="7132798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88422" y="4480240"/>
            <a:ext cx="3405896" cy="7049719"/>
          </a:xfrm>
          <a:custGeom>
            <a:avLst/>
            <a:gdLst/>
            <a:ahLst/>
            <a:cxnLst/>
            <a:rect l="l" t="t" r="r" b="b"/>
            <a:pathLst>
              <a:path w="3405896" h="7049719">
                <a:moveTo>
                  <a:pt x="0" y="0"/>
                </a:moveTo>
                <a:lnTo>
                  <a:pt x="3405895" y="0"/>
                </a:lnTo>
                <a:lnTo>
                  <a:pt x="3405895" y="7049720"/>
                </a:lnTo>
                <a:lnTo>
                  <a:pt x="0" y="7049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166D730-0E10-5A38-F106-320E851B8EAB}"/>
              </a:ext>
            </a:extLst>
          </p:cNvPr>
          <p:cNvSpPr txBox="1">
            <a:spLocks/>
          </p:cNvSpPr>
          <p:nvPr/>
        </p:nvSpPr>
        <p:spPr>
          <a:xfrm>
            <a:off x="14180271" y="450825"/>
            <a:ext cx="3722528" cy="7174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algn="r" rtl="0"/>
            <a:r>
              <a:rPr lang="en-GB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Reflection</a:t>
            </a:r>
            <a:endParaRPr lang="hr-HR" sz="4400" b="1" kern="0" dirty="0">
              <a:solidFill>
                <a:srgbClr val="000000"/>
              </a:solidFill>
              <a:latin typeface="Calibri" pitchFamily="34"/>
              <a:ea typeface="Calibri" pitchFamily="34"/>
              <a:cs typeface="Calibri" pitchFamily="34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D41C4471-0F8D-C6E4-F1BB-B9DCA85F8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959253"/>
              </p:ext>
            </p:extLst>
          </p:nvPr>
        </p:nvGraphicFramePr>
        <p:xfrm>
          <a:off x="9800564" y="2801475"/>
          <a:ext cx="8030236" cy="5921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hteck 11">
            <a:extLst>
              <a:ext uri="{FF2B5EF4-FFF2-40B4-BE49-F238E27FC236}">
                <a16:creationId xmlns:a16="http://schemas.microsoft.com/office/drawing/2014/main" id="{70330D24-B777-B929-AC28-90D954A35B4F}"/>
              </a:ext>
            </a:extLst>
          </p:cNvPr>
          <p:cNvSpPr/>
          <p:nvPr/>
        </p:nvSpPr>
        <p:spPr>
          <a:xfrm>
            <a:off x="17830800" y="521550"/>
            <a:ext cx="71999" cy="575998"/>
          </a:xfrm>
          <a:prstGeom prst="rect">
            <a:avLst/>
          </a:prstGeom>
          <a:solidFill>
            <a:srgbClr val="114F6C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4121948F-2C13-A6DF-B95C-4C714962A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884" y="4644876"/>
            <a:ext cx="5907784" cy="4078165"/>
          </a:xfrm>
          <a:prstGeom prst="rect">
            <a:avLst/>
          </a:prstGeom>
          <a:solidFill>
            <a:srgbClr val="156082"/>
          </a:solidFill>
          <a:ln cap="flat">
            <a:noFill/>
          </a:ln>
          <a:effectLst>
            <a:outerShdw dist="50804" dir="5400000" algn="tl">
              <a:srgbClr val="AEAEAE"/>
            </a:outerShdw>
            <a:softEdge rad="139700"/>
          </a:effectLst>
        </p:spPr>
      </p:pic>
      <p:sp>
        <p:nvSpPr>
          <p:cNvPr id="18" name="Footer Placeholder 19">
            <a:extLst>
              <a:ext uri="{FF2B5EF4-FFF2-40B4-BE49-F238E27FC236}">
                <a16:creationId xmlns:a16="http://schemas.microsoft.com/office/drawing/2014/main" id="{AB3DE074-64C2-0EAA-A9F9-1D6287B4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09995D5-A276-C5D5-CE8F-5FA4C1CDC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16960" y="9691142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32B258-F83B-F1A0-9067-85755BAC0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107268E-5EF2-7476-E436-6C0EEC3B12CB}"/>
              </a:ext>
            </a:extLst>
          </p:cNvPr>
          <p:cNvSpPr/>
          <p:nvPr/>
        </p:nvSpPr>
        <p:spPr>
          <a:xfrm rot="2062052">
            <a:off x="14662250" y="4700485"/>
            <a:ext cx="3055331" cy="5352473"/>
          </a:xfrm>
          <a:custGeom>
            <a:avLst/>
            <a:gdLst/>
            <a:ahLst/>
            <a:cxnLst/>
            <a:rect l="l" t="t" r="r" b="b"/>
            <a:pathLst>
              <a:path w="4978908" h="8229600">
                <a:moveTo>
                  <a:pt x="0" y="0"/>
                </a:moveTo>
                <a:lnTo>
                  <a:pt x="4978908" y="0"/>
                </a:lnTo>
                <a:lnTo>
                  <a:pt x="49789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988A64C-725C-3400-D8F9-823D18247B65}"/>
              </a:ext>
            </a:extLst>
          </p:cNvPr>
          <p:cNvSpPr txBox="1">
            <a:spLocks/>
          </p:cNvSpPr>
          <p:nvPr/>
        </p:nvSpPr>
        <p:spPr>
          <a:xfrm>
            <a:off x="158192" y="152102"/>
            <a:ext cx="7164003" cy="64799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2" rtl="0"/>
            <a:r>
              <a:rPr lang="hr-HR" sz="4400" b="1" kern="0" dirty="0">
                <a:solidFill>
                  <a:srgbClr val="000000"/>
                </a:solidFill>
                <a:latin typeface="Calibri" pitchFamily="34"/>
                <a:ea typeface="Calibri" pitchFamily="34"/>
                <a:cs typeface="Calibri" pitchFamily="34"/>
              </a:rPr>
              <a:t>Conclusion</a:t>
            </a:r>
          </a:p>
        </p:txBody>
      </p:sp>
      <p:sp>
        <p:nvSpPr>
          <p:cNvPr id="9" name="Rechteck 11">
            <a:extLst>
              <a:ext uri="{FF2B5EF4-FFF2-40B4-BE49-F238E27FC236}">
                <a16:creationId xmlns:a16="http://schemas.microsoft.com/office/drawing/2014/main" id="{F29F9C74-DBC1-001D-F951-85952928716B}"/>
              </a:ext>
            </a:extLst>
          </p:cNvPr>
          <p:cNvSpPr/>
          <p:nvPr/>
        </p:nvSpPr>
        <p:spPr>
          <a:xfrm>
            <a:off x="0" y="280803"/>
            <a:ext cx="71999" cy="575998"/>
          </a:xfrm>
          <a:prstGeom prst="rect">
            <a:avLst/>
          </a:prstGeom>
          <a:solidFill>
            <a:srgbClr val="114F6C"/>
          </a:solidFill>
          <a:ln cap="flat">
            <a:noFill/>
            <a:prstDash val="solid"/>
          </a:ln>
        </p:spPr>
        <p:txBody>
          <a:bodyPr vert="horz" wrap="square" lIns="0" tIns="54004" rIns="35999" bIns="35999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0" i="0" u="none" strike="noStrike" kern="1200" cap="none" spc="0" baseline="0">
              <a:solidFill>
                <a:srgbClr val="00567D"/>
              </a:solidFill>
              <a:uFillTx/>
              <a:latin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FF6113-B993-F9EC-F1F2-D7FB81CC0EB0}"/>
              </a:ext>
            </a:extLst>
          </p:cNvPr>
          <p:cNvSpPr txBox="1"/>
          <p:nvPr/>
        </p:nvSpPr>
        <p:spPr>
          <a:xfrm>
            <a:off x="166936" y="1249858"/>
            <a:ext cx="45691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4400" b="1" dirty="0">
                <a:solidFill>
                  <a:schemeClr val="bg2">
                    <a:lumMod val="25000"/>
                  </a:schemeClr>
                </a:solidFill>
                <a:cs typeface="Calibri" pitchFamily="34"/>
              </a:rPr>
              <a:t>What I learned</a:t>
            </a:r>
            <a:endParaRPr lang="de-DE" sz="4400" b="1" dirty="0">
              <a:solidFill>
                <a:schemeClr val="bg2">
                  <a:lumMod val="25000"/>
                </a:schemeClr>
              </a:solidFill>
              <a:cs typeface="Calibri" pitchFamily="34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520AD43-B86B-7438-5C1D-2A81F409A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2596"/>
              </p:ext>
            </p:extLst>
          </p:nvPr>
        </p:nvGraphicFramePr>
        <p:xfrm>
          <a:off x="838200" y="1249858"/>
          <a:ext cx="14249400" cy="888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Footer Placeholder 19">
            <a:extLst>
              <a:ext uri="{FF2B5EF4-FFF2-40B4-BE49-F238E27FC236}">
                <a16:creationId xmlns:a16="http://schemas.microsoft.com/office/drawing/2014/main" id="{5A7ECE89-C796-17FE-80C2-488988870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76569" y="9715501"/>
            <a:ext cx="2895600" cy="365125"/>
          </a:xfrm>
        </p:spPr>
        <p:txBody>
          <a:bodyPr/>
          <a:lstStyle/>
          <a:p>
            <a:r>
              <a:rPr lang="en-US" dirty="0" err="1"/>
              <a:t>Žaklina</a:t>
            </a:r>
            <a:r>
              <a:rPr lang="en-US" dirty="0"/>
              <a:t> Polak Matanović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E247DD7-7E8F-3EA0-6C6C-F04E89D9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99504" y="9743833"/>
            <a:ext cx="2133600" cy="365125"/>
          </a:xfrm>
        </p:spPr>
        <p:txBody>
          <a:bodyPr/>
          <a:lstStyle/>
          <a:p>
            <a:r>
              <a:rPr lang="hr-HR" dirty="0"/>
              <a:t>12.5.2026.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133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1242</Words>
  <Application>Microsoft Office PowerPoint</Application>
  <PresentationFormat>Custom</PresentationFormat>
  <Paragraphs>216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Calibri</vt:lpstr>
      <vt:lpstr>KG Primary Penmanship</vt:lpstr>
      <vt:lpstr>Cabin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Organic Illustrated Parenting Seminar Presentation</dc:title>
  <dc:creator>Polak Matanovic, Zaklina</dc:creator>
  <cp:lastModifiedBy>Polak Matanovic, Zaklina</cp:lastModifiedBy>
  <cp:revision>25</cp:revision>
  <dcterms:created xsi:type="dcterms:W3CDTF">2006-08-16T00:00:00Z</dcterms:created>
  <dcterms:modified xsi:type="dcterms:W3CDTF">2026-04-30T16:28:49Z</dcterms:modified>
  <dc:identifier>DAHHtjTZPh0</dc:identifier>
</cp:coreProperties>
</file>