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Manrope Light"/>
      <p:regular r:id="rId55"/>
      <p:bold r:id="rId56"/>
    </p:embeddedFont>
    <p:embeddedFont>
      <p:font typeface="Anton"/>
      <p:regular r:id="rId57"/>
    </p:embeddedFont>
    <p:embeddedFont>
      <p:font typeface="Inter SemiBold"/>
      <p:regular r:id="rId58"/>
      <p:bold r:id="rId59"/>
      <p:italic r:id="rId60"/>
      <p:boldItalic r:id="rId61"/>
    </p:embeddedFont>
    <p:embeddedFont>
      <p:font typeface="Inter Light"/>
      <p:regular r:id="rId62"/>
      <p:bold r:id="rId63"/>
      <p:italic r:id="rId64"/>
      <p:boldItalic r:id="rId65"/>
    </p:embeddedFont>
    <p:embeddedFont>
      <p:font typeface="Roboto"/>
      <p:regular r:id="rId66"/>
      <p:bold r:id="rId67"/>
      <p:italic r:id="rId68"/>
      <p:boldItalic r:id="rId69"/>
    </p:embeddedFont>
    <p:embeddedFont>
      <p:font typeface="Inter"/>
      <p:regular r:id="rId70"/>
      <p:bold r:id="rId71"/>
      <p:italic r:id="rId72"/>
      <p:boldItalic r:id="rId73"/>
    </p:embeddedFont>
    <p:embeddedFont>
      <p:font typeface="Montserrat"/>
      <p:regular r:id="rId74"/>
      <p:bold r:id="rId75"/>
      <p:italic r:id="rId76"/>
      <p:boldItalic r:id="rId77"/>
    </p:embeddedFont>
    <p:embeddedFont>
      <p:font typeface="Manrope"/>
      <p:regular r:id="rId78"/>
      <p:bold r:id="rId79"/>
    </p:embeddedFont>
    <p:embeddedFont>
      <p:font typeface="Manrope Medium"/>
      <p:regular r:id="rId80"/>
      <p:bold r:id="rId81"/>
    </p:embeddedFont>
    <p:embeddedFont>
      <p:font typeface="Manrope ExtraBold"/>
      <p:bold r:id="rId82"/>
    </p:embeddedFont>
    <p:embeddedFont>
      <p:font typeface="Inter ExtraBold"/>
      <p:bold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5BE771-2046-4123-9957-837B8B5E9D12}">
  <a:tblStyle styleId="{C35BE771-2046-4123-9957-837B8B5E9D1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InterExtraBold-boldItalic.fntdata"/><Relationship Id="rId83" Type="http://schemas.openxmlformats.org/officeDocument/2006/relationships/font" Target="fonts/InterExtraBold-bold.fnt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ManropeMedium-regular.fntdata"/><Relationship Id="rId82" Type="http://schemas.openxmlformats.org/officeDocument/2006/relationships/font" Target="fonts/ManropeExtraBold-bold.fntdata"/><Relationship Id="rId81" Type="http://schemas.openxmlformats.org/officeDocument/2006/relationships/font" Target="fonts/Manrope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Inter-boldItalic.fntdata"/><Relationship Id="rId72" Type="http://schemas.openxmlformats.org/officeDocument/2006/relationships/font" Target="fonts/Inter-italic.fntdata"/><Relationship Id="rId31" Type="http://schemas.openxmlformats.org/officeDocument/2006/relationships/slide" Target="slides/slide25.xml"/><Relationship Id="rId75" Type="http://schemas.openxmlformats.org/officeDocument/2006/relationships/font" Target="fonts/Montserrat-bold.fntdata"/><Relationship Id="rId30" Type="http://schemas.openxmlformats.org/officeDocument/2006/relationships/slide" Target="slides/slide24.xml"/><Relationship Id="rId74" Type="http://schemas.openxmlformats.org/officeDocument/2006/relationships/font" Target="fonts/Montserrat-regular.fntdata"/><Relationship Id="rId33" Type="http://schemas.openxmlformats.org/officeDocument/2006/relationships/slide" Target="slides/slide27.xml"/><Relationship Id="rId77" Type="http://schemas.openxmlformats.org/officeDocument/2006/relationships/font" Target="fonts/Montserrat-boldItalic.fntdata"/><Relationship Id="rId32" Type="http://schemas.openxmlformats.org/officeDocument/2006/relationships/slide" Target="slides/slide26.xml"/><Relationship Id="rId76" Type="http://schemas.openxmlformats.org/officeDocument/2006/relationships/font" Target="fonts/Montserrat-italic.fntdata"/><Relationship Id="rId35" Type="http://schemas.openxmlformats.org/officeDocument/2006/relationships/slide" Target="slides/slide29.xml"/><Relationship Id="rId79" Type="http://schemas.openxmlformats.org/officeDocument/2006/relationships/font" Target="fonts/Manrope-bold.fntdata"/><Relationship Id="rId34" Type="http://schemas.openxmlformats.org/officeDocument/2006/relationships/slide" Target="slides/slide28.xml"/><Relationship Id="rId78" Type="http://schemas.openxmlformats.org/officeDocument/2006/relationships/font" Target="fonts/Manrope-regular.fntdata"/><Relationship Id="rId71" Type="http://schemas.openxmlformats.org/officeDocument/2006/relationships/font" Target="fonts/Inter-bold.fntdata"/><Relationship Id="rId70" Type="http://schemas.openxmlformats.org/officeDocument/2006/relationships/font" Target="fonts/Inter-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InterLight-regular.fntdata"/><Relationship Id="rId61" Type="http://schemas.openxmlformats.org/officeDocument/2006/relationships/font" Target="fonts/InterSemiBold-boldItalic.fntdata"/><Relationship Id="rId20" Type="http://schemas.openxmlformats.org/officeDocument/2006/relationships/slide" Target="slides/slide14.xml"/><Relationship Id="rId64" Type="http://schemas.openxmlformats.org/officeDocument/2006/relationships/font" Target="fonts/InterLight-italic.fntdata"/><Relationship Id="rId63" Type="http://schemas.openxmlformats.org/officeDocument/2006/relationships/font" Target="fonts/InterLight-bold.fntdata"/><Relationship Id="rId22" Type="http://schemas.openxmlformats.org/officeDocument/2006/relationships/slide" Target="slides/slide16.xml"/><Relationship Id="rId66" Type="http://schemas.openxmlformats.org/officeDocument/2006/relationships/font" Target="fonts/Roboto-regular.fntdata"/><Relationship Id="rId21" Type="http://schemas.openxmlformats.org/officeDocument/2006/relationships/slide" Target="slides/slide15.xml"/><Relationship Id="rId65" Type="http://schemas.openxmlformats.org/officeDocument/2006/relationships/font" Target="fonts/InterLight-boldItalic.fntdata"/><Relationship Id="rId24" Type="http://schemas.openxmlformats.org/officeDocument/2006/relationships/slide" Target="slides/slide18.xml"/><Relationship Id="rId68" Type="http://schemas.openxmlformats.org/officeDocument/2006/relationships/font" Target="fonts/Roboto-italic.fntdata"/><Relationship Id="rId23" Type="http://schemas.openxmlformats.org/officeDocument/2006/relationships/slide" Target="slides/slide17.xml"/><Relationship Id="rId67" Type="http://schemas.openxmlformats.org/officeDocument/2006/relationships/font" Target="fonts/Roboto-bold.fntdata"/><Relationship Id="rId60" Type="http://schemas.openxmlformats.org/officeDocument/2006/relationships/font" Target="fonts/InterSemi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ManropeLight-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Anton-regular.fntdata"/><Relationship Id="rId12" Type="http://schemas.openxmlformats.org/officeDocument/2006/relationships/slide" Target="slides/slide6.xml"/><Relationship Id="rId56" Type="http://schemas.openxmlformats.org/officeDocument/2006/relationships/font" Target="fonts/ManropeLight-bold.fntdata"/><Relationship Id="rId15" Type="http://schemas.openxmlformats.org/officeDocument/2006/relationships/slide" Target="slides/slide9.xml"/><Relationship Id="rId59" Type="http://schemas.openxmlformats.org/officeDocument/2006/relationships/font" Target="fonts/InterSemiBold-bold.fntdata"/><Relationship Id="rId14" Type="http://schemas.openxmlformats.org/officeDocument/2006/relationships/slide" Target="slides/slide8.xml"/><Relationship Id="rId58" Type="http://schemas.openxmlformats.org/officeDocument/2006/relationships/font" Target="fonts/InterSemiBold-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e01ed9ba71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3e01ed9ba71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ea811af5f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3ea811af5f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e95ebb086b_0_1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3e95ebb086b_0_1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ea811af5f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3ea811af5f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3ea811af5f3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3ea811af5f3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3ea811af5f3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3ea811af5f3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3e01ed9ba71_0_3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3e01ed9ba71_0_3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will talk about how we started with proficiencies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3e01ed9ba71_0_2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3e01ed9ba71_0_2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Expand on how we transition from the beginning to create these rubrics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3e01ed9ba71_0_1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3e01ed9ba71_0_1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3e95ebb086b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3e95ebb086b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3e01ed9ba71_0_3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3e01ed9ba71_0_3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e95ebb086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3e95ebb086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Transitioned from Managing behaviors to Innovative School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e9a26c67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e9a26c67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Transitioned from Managing behaviors to Innovative School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3e9a26c67f0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3e9a26c67f0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will be the transition to talk about my experience on why I came to NEW and how being able to use data, check on the changes, and modify my practice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e9a26c67f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3e9a26c67f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will be an overview of our timeline and evolution of ideas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3ea811af5f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3ea811af5f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e9a26c67f0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3e9a26c67f0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Power BI that directly influence daily. Talk about Close Reading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e9a26c67f0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3e9a26c67f0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Transitioned from Managing behaviors to Innovative School now</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3e01ed9ba71_0_5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3e01ed9ba71_0_5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Foundation. Use of RCD and PBIS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3ea811af5f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3ea811af5f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3ea811af5f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3ea811af5f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3ea811af5f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3ea811af5f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ea811af5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ea811af5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3ea811af5f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3ea811af5f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3ea811af5f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3ea811af5f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3ea811af5f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3ea811af5f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ea811af5f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ea811af5f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3e9bb6fd210_0_1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3e9bb6fd210_0_1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3e9bb6fd210_0_1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3e9bb6fd210_0_1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e9bb6fd210_0_20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3e9bb6fd210_0_2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3e9bb6fd210_0_2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3e9bb6fd210_0_2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3e9bb6fd210_0_2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3e9bb6fd210_0_2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3e9bb6fd210_0_20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3e9bb6fd210_0_2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e9b0e8dba0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3e9b0e8dba0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3e9bb6fd210_0_20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3e9bb6fd210_0_2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3e9bb6fd210_0_2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3e9bb6fd210_0_2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3e9bb6fd210_0_2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3e9bb6fd210_0_2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3e9bb6fd210_0_2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3e9bb6fd210_0_2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3e9bb6fd210_0_2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3e9bb6fd210_0_2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3e9bb6fd210_0_2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3e9bb6fd210_0_2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3e9bb6fd210_0_2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3e9bb6fd210_0_2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3e9bb6fd210_0_2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3e9bb6fd210_0_2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3e01ed9ba71_0_2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3e01ed9ba71_0_2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e9b0e8db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e9b0e8db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e9b0e8dba0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e9b0e8dba0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ea811af5f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3ea811af5f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e9b0e8dba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3e9b0e8dba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ea811af5f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ea811af5f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1" name="Google Shape;11;p2"/>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p:txBody>
      </p:sp>
      <p:cxnSp>
        <p:nvCxnSpPr>
          <p:cNvPr id="12" name="Google Shape;12;p2"/>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3" name="Google Shape;13;p2"/>
          <p:cNvSpPr/>
          <p:nvPr>
            <p:ph idx="3" type="pic"/>
          </p:nvPr>
        </p:nvSpPr>
        <p:spPr>
          <a:xfrm>
            <a:off x="5039775" y="196800"/>
            <a:ext cx="3905400" cy="4749900"/>
          </a:xfrm>
          <a:prstGeom prst="roundRect">
            <a:avLst>
              <a:gd fmla="val 2053" name="adj"/>
            </a:avLst>
          </a:prstGeom>
          <a:noFill/>
          <a:ln>
            <a:noFill/>
          </a:ln>
        </p:spPr>
      </p:sp>
      <p:sp>
        <p:nvSpPr>
          <p:cNvPr id="14" name="Google Shape;14;p2"/>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5" name="Google Shape;15;p2"/>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16" name="Google Shape;16;p2"/>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Breakdown">
  <p:cSld name="SECTION_TITLE_AND_DESCRIPTION_1">
    <p:bg>
      <p:bgPr>
        <a:solidFill>
          <a:schemeClr val="dk2"/>
        </a:solidFill>
      </p:bgPr>
    </p:bg>
    <p:spTree>
      <p:nvGrpSpPr>
        <p:cNvPr id="97" name="Shape 97"/>
        <p:cNvGrpSpPr/>
        <p:nvPr/>
      </p:nvGrpSpPr>
      <p:grpSpPr>
        <a:xfrm>
          <a:off x="0" y="0"/>
          <a:ext cx="0" cy="0"/>
          <a:chOff x="0" y="0"/>
          <a:chExt cx="0" cy="0"/>
        </a:xfrm>
      </p:grpSpPr>
      <p:sp>
        <p:nvSpPr>
          <p:cNvPr id="98" name="Google Shape;98;p11"/>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99" name="Google Shape;99;p11"/>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00" name="Google Shape;100;p11"/>
          <p:cNvSpPr txBox="1"/>
          <p:nvPr>
            <p:ph idx="1" type="subTitle"/>
          </p:nvPr>
        </p:nvSpPr>
        <p:spPr>
          <a:xfrm>
            <a:off x="34865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01" name="Google Shape;101;p11"/>
          <p:cNvSpPr txBox="1"/>
          <p:nvPr>
            <p:ph idx="2" type="body"/>
          </p:nvPr>
        </p:nvSpPr>
        <p:spPr>
          <a:xfrm>
            <a:off x="34160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cxnSp>
        <p:nvCxnSpPr>
          <p:cNvPr id="102" name="Google Shape;102;p11"/>
          <p:cNvCxnSpPr>
            <a:endCxn id="103" idx="2"/>
          </p:cNvCxnSpPr>
          <p:nvPr/>
        </p:nvCxnSpPr>
        <p:spPr>
          <a:xfrm>
            <a:off x="2904275"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104" name="Google Shape;104;p11"/>
          <p:cNvCxnSpPr/>
          <p:nvPr/>
        </p:nvCxnSpPr>
        <p:spPr>
          <a:xfrm>
            <a:off x="4765924"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105" name="Google Shape;105;p11"/>
          <p:cNvCxnSpPr/>
          <p:nvPr/>
        </p:nvCxnSpPr>
        <p:spPr>
          <a:xfrm>
            <a:off x="6635736" y="2048466"/>
            <a:ext cx="771900" cy="0"/>
          </a:xfrm>
          <a:prstGeom prst="straightConnector1">
            <a:avLst/>
          </a:prstGeom>
          <a:noFill/>
          <a:ln cap="flat" cmpd="sng" w="19050">
            <a:solidFill>
              <a:schemeClr val="lt1"/>
            </a:solidFill>
            <a:prstDash val="solid"/>
            <a:round/>
            <a:headEnd len="med" w="med" type="none"/>
            <a:tailEnd len="med" w="med" type="none"/>
          </a:ln>
        </p:spPr>
      </p:cxnSp>
      <p:sp>
        <p:nvSpPr>
          <p:cNvPr id="103" name="Google Shape;103;p11"/>
          <p:cNvSpPr/>
          <p:nvPr/>
        </p:nvSpPr>
        <p:spPr>
          <a:xfrm>
            <a:off x="367617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6" name="Google Shape;106;p11"/>
          <p:cNvSpPr/>
          <p:nvPr/>
        </p:nvSpPr>
        <p:spPr>
          <a:xfrm>
            <a:off x="5548513"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7" name="Google Shape;107;p11"/>
          <p:cNvSpPr/>
          <p:nvPr/>
        </p:nvSpPr>
        <p:spPr>
          <a:xfrm>
            <a:off x="741772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8" name="Google Shape;108;p11"/>
          <p:cNvSpPr txBox="1"/>
          <p:nvPr>
            <p:ph idx="3" type="subTitle"/>
          </p:nvPr>
        </p:nvSpPr>
        <p:spPr>
          <a:xfrm>
            <a:off x="535892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09" name="Google Shape;109;p11"/>
          <p:cNvSpPr txBox="1"/>
          <p:nvPr>
            <p:ph idx="4" type="body"/>
          </p:nvPr>
        </p:nvSpPr>
        <p:spPr>
          <a:xfrm>
            <a:off x="528842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0" name="Google Shape;110;p11"/>
          <p:cNvSpPr txBox="1"/>
          <p:nvPr>
            <p:ph idx="5" type="subTitle"/>
          </p:nvPr>
        </p:nvSpPr>
        <p:spPr>
          <a:xfrm>
            <a:off x="72312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11" name="Google Shape;111;p11"/>
          <p:cNvSpPr txBox="1"/>
          <p:nvPr>
            <p:ph idx="6" type="body"/>
          </p:nvPr>
        </p:nvSpPr>
        <p:spPr>
          <a:xfrm>
            <a:off x="71607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2" name="Google Shape;112;p11"/>
          <p:cNvSpPr/>
          <p:nvPr/>
        </p:nvSpPr>
        <p:spPr>
          <a:xfrm>
            <a:off x="603475" y="2706950"/>
            <a:ext cx="2313300" cy="1413600"/>
          </a:xfrm>
          <a:prstGeom prst="roundRect">
            <a:avLst>
              <a:gd fmla="val 7414"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t/>
            </a:r>
            <a:endParaRPr>
              <a:solidFill>
                <a:srgbClr val="F6F5EC"/>
              </a:solidFill>
            </a:endParaRPr>
          </a:p>
        </p:txBody>
      </p:sp>
      <p:sp>
        <p:nvSpPr>
          <p:cNvPr id="113" name="Google Shape;113;p11"/>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14" name="Google Shape;114;p11"/>
          <p:cNvSpPr txBox="1"/>
          <p:nvPr>
            <p:ph idx="7" type="body"/>
          </p:nvPr>
        </p:nvSpPr>
        <p:spPr>
          <a:xfrm>
            <a:off x="603475" y="2758400"/>
            <a:ext cx="2313300" cy="13107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Clr>
                <a:schemeClr val="lt1"/>
              </a:buClr>
              <a:buSzPts val="1200"/>
              <a:buFont typeface="Inter"/>
              <a:buChar char="●"/>
              <a:defRPr>
                <a:solidFill>
                  <a:schemeClr val="lt1"/>
                </a:solidFill>
              </a:defRPr>
            </a:lvl1pPr>
            <a:lvl2pPr indent="-304800" lvl="1" marL="914400" algn="ctr">
              <a:spcBef>
                <a:spcPts val="0"/>
              </a:spcBef>
              <a:spcAft>
                <a:spcPts val="0"/>
              </a:spcAft>
              <a:buClr>
                <a:schemeClr val="lt1"/>
              </a:buClr>
              <a:buSzPts val="1200"/>
              <a:buFont typeface="Inter"/>
              <a:buChar char="○"/>
              <a:defRPr>
                <a:solidFill>
                  <a:schemeClr val="lt1"/>
                </a:solidFill>
              </a:defRPr>
            </a:lvl2pPr>
            <a:lvl3pPr indent="-304800" lvl="2" marL="1371600" algn="ctr">
              <a:spcBef>
                <a:spcPts val="0"/>
              </a:spcBef>
              <a:spcAft>
                <a:spcPts val="0"/>
              </a:spcAft>
              <a:buClr>
                <a:schemeClr val="lt1"/>
              </a:buClr>
              <a:buSzPts val="1200"/>
              <a:buFont typeface="Inter"/>
              <a:buChar char="■"/>
              <a:defRPr>
                <a:solidFill>
                  <a:schemeClr val="lt1"/>
                </a:solidFill>
              </a:defRPr>
            </a:lvl3pPr>
            <a:lvl4pPr indent="-304800" lvl="3" marL="1828800" algn="ctr">
              <a:spcBef>
                <a:spcPts val="0"/>
              </a:spcBef>
              <a:spcAft>
                <a:spcPts val="0"/>
              </a:spcAft>
              <a:buClr>
                <a:schemeClr val="lt1"/>
              </a:buClr>
              <a:buSzPts val="1200"/>
              <a:buFont typeface="Inter"/>
              <a:buChar char="●"/>
              <a:defRPr>
                <a:solidFill>
                  <a:schemeClr val="lt1"/>
                </a:solidFill>
              </a:defRPr>
            </a:lvl4pPr>
            <a:lvl5pPr indent="-304800" lvl="4" marL="2286000" algn="ctr">
              <a:spcBef>
                <a:spcPts val="0"/>
              </a:spcBef>
              <a:spcAft>
                <a:spcPts val="0"/>
              </a:spcAft>
              <a:buClr>
                <a:schemeClr val="lt1"/>
              </a:buClr>
              <a:buSzPts val="1200"/>
              <a:buFont typeface="Inter"/>
              <a:buChar char="○"/>
              <a:defRPr>
                <a:solidFill>
                  <a:schemeClr val="lt1"/>
                </a:solidFill>
              </a:defRPr>
            </a:lvl5pPr>
            <a:lvl6pPr indent="-304800" lvl="5" marL="2743200" algn="ctr">
              <a:spcBef>
                <a:spcPts val="0"/>
              </a:spcBef>
              <a:spcAft>
                <a:spcPts val="0"/>
              </a:spcAft>
              <a:buClr>
                <a:schemeClr val="lt1"/>
              </a:buClr>
              <a:buSzPts val="1200"/>
              <a:buFont typeface="Inter"/>
              <a:buChar char="■"/>
              <a:defRPr>
                <a:solidFill>
                  <a:schemeClr val="lt1"/>
                </a:solidFill>
              </a:defRPr>
            </a:lvl6pPr>
            <a:lvl7pPr indent="-304800" lvl="6" marL="3200400" algn="ctr">
              <a:spcBef>
                <a:spcPts val="0"/>
              </a:spcBef>
              <a:spcAft>
                <a:spcPts val="0"/>
              </a:spcAft>
              <a:buClr>
                <a:schemeClr val="lt1"/>
              </a:buClr>
              <a:buSzPts val="1200"/>
              <a:buFont typeface="Inter"/>
              <a:buChar char="●"/>
              <a:defRPr>
                <a:solidFill>
                  <a:schemeClr val="lt1"/>
                </a:solidFill>
              </a:defRPr>
            </a:lvl7pPr>
            <a:lvl8pPr indent="-304800" lvl="7" marL="3657600" algn="ctr">
              <a:spcBef>
                <a:spcPts val="0"/>
              </a:spcBef>
              <a:spcAft>
                <a:spcPts val="0"/>
              </a:spcAft>
              <a:buClr>
                <a:schemeClr val="lt1"/>
              </a:buClr>
              <a:buSzPts val="1200"/>
              <a:buFont typeface="Inter"/>
              <a:buChar char="○"/>
              <a:defRPr>
                <a:solidFill>
                  <a:schemeClr val="lt1"/>
                </a:solidFill>
              </a:defRPr>
            </a:lvl8pPr>
            <a:lvl9pPr indent="-304800" lvl="8" marL="4114800" algn="ctr">
              <a:spcBef>
                <a:spcPts val="0"/>
              </a:spcBef>
              <a:spcAft>
                <a:spcPts val="0"/>
              </a:spcAft>
              <a:buClr>
                <a:schemeClr val="lt1"/>
              </a:buClr>
              <a:buSzPts val="1200"/>
              <a:buFont typeface="Inter"/>
              <a:buChar char="■"/>
              <a:defRPr>
                <a:solidFill>
                  <a:schemeClr val="lt1"/>
                </a:solidFill>
              </a:defRPr>
            </a:lvl9pPr>
          </a:lstStyle>
          <a:p/>
        </p:txBody>
      </p:sp>
      <p:sp>
        <p:nvSpPr>
          <p:cNvPr id="115" name="Google Shape;115;p11"/>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16" name="Google Shape;116;p11"/>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Graph">
  <p:cSld name="CAPTION_ONLY">
    <p:bg>
      <p:bgPr>
        <a:solidFill>
          <a:schemeClr val="lt1"/>
        </a:solidFill>
      </p:bgPr>
    </p:bg>
    <p:spTree>
      <p:nvGrpSpPr>
        <p:cNvPr id="117" name="Shape 117"/>
        <p:cNvGrpSpPr/>
        <p:nvPr/>
      </p:nvGrpSpPr>
      <p:grpSpPr>
        <a:xfrm>
          <a:off x="0" y="0"/>
          <a:ext cx="0" cy="0"/>
          <a:chOff x="0" y="0"/>
          <a:chExt cx="0" cy="0"/>
        </a:xfrm>
      </p:grpSpPr>
      <p:cxnSp>
        <p:nvCxnSpPr>
          <p:cNvPr id="118" name="Google Shape;118;p12"/>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19" name="Google Shape;119;p12"/>
          <p:cNvSpPr txBox="1"/>
          <p:nvPr>
            <p:ph type="title"/>
          </p:nvPr>
        </p:nvSpPr>
        <p:spPr>
          <a:xfrm>
            <a:off x="452575" y="596800"/>
            <a:ext cx="4418100" cy="1370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20" name="Google Shape;120;p12"/>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21" name="Google Shape;121;p12"/>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22" name="Google Shape;122;p12"/>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accent2"/>
                </a:solidFill>
                <a:latin typeface="Inter Light"/>
                <a:ea typeface="Inter Light"/>
                <a:cs typeface="Inter Light"/>
                <a:sym typeface="Inter Light"/>
              </a:defRPr>
            </a:lvl1pPr>
            <a:lvl2pPr lvl="1" algn="ctr">
              <a:buNone/>
              <a:defRPr sz="800">
                <a:solidFill>
                  <a:schemeClr val="accent2"/>
                </a:solidFill>
                <a:latin typeface="Inter Light"/>
                <a:ea typeface="Inter Light"/>
                <a:cs typeface="Inter Light"/>
                <a:sym typeface="Inter Light"/>
              </a:defRPr>
            </a:lvl2pPr>
            <a:lvl3pPr lvl="2" algn="ctr">
              <a:buNone/>
              <a:defRPr sz="800">
                <a:solidFill>
                  <a:schemeClr val="accent2"/>
                </a:solidFill>
                <a:latin typeface="Inter Light"/>
                <a:ea typeface="Inter Light"/>
                <a:cs typeface="Inter Light"/>
                <a:sym typeface="Inter Light"/>
              </a:defRPr>
            </a:lvl3pPr>
            <a:lvl4pPr lvl="3" algn="ctr">
              <a:buNone/>
              <a:defRPr sz="800">
                <a:solidFill>
                  <a:schemeClr val="accent2"/>
                </a:solidFill>
                <a:latin typeface="Inter Light"/>
                <a:ea typeface="Inter Light"/>
                <a:cs typeface="Inter Light"/>
                <a:sym typeface="Inter Light"/>
              </a:defRPr>
            </a:lvl4pPr>
            <a:lvl5pPr lvl="4" algn="ctr">
              <a:buNone/>
              <a:defRPr sz="800">
                <a:solidFill>
                  <a:schemeClr val="accent2"/>
                </a:solidFill>
                <a:latin typeface="Inter Light"/>
                <a:ea typeface="Inter Light"/>
                <a:cs typeface="Inter Light"/>
                <a:sym typeface="Inter Light"/>
              </a:defRPr>
            </a:lvl5pPr>
            <a:lvl6pPr lvl="5" algn="ctr">
              <a:buNone/>
              <a:defRPr sz="800">
                <a:solidFill>
                  <a:schemeClr val="accent2"/>
                </a:solidFill>
                <a:latin typeface="Inter Light"/>
                <a:ea typeface="Inter Light"/>
                <a:cs typeface="Inter Light"/>
                <a:sym typeface="Inter Light"/>
              </a:defRPr>
            </a:lvl6pPr>
            <a:lvl7pPr lvl="6" algn="ctr">
              <a:buNone/>
              <a:defRPr sz="800">
                <a:solidFill>
                  <a:schemeClr val="accent2"/>
                </a:solidFill>
                <a:latin typeface="Inter Light"/>
                <a:ea typeface="Inter Light"/>
                <a:cs typeface="Inter Light"/>
                <a:sym typeface="Inter Light"/>
              </a:defRPr>
            </a:lvl7pPr>
            <a:lvl8pPr lvl="7" algn="ctr">
              <a:buNone/>
              <a:defRPr sz="800">
                <a:solidFill>
                  <a:schemeClr val="accent2"/>
                </a:solidFill>
                <a:latin typeface="Inter Light"/>
                <a:ea typeface="Inter Light"/>
                <a:cs typeface="Inter Light"/>
                <a:sym typeface="Inter Light"/>
              </a:defRPr>
            </a:lvl8pPr>
            <a:lvl9pPr lvl="8"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23" name="Google Shape;123;p12"/>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eader">
  <p:cSld name="BIG_NUMBER">
    <p:bg>
      <p:bgPr>
        <a:solidFill>
          <a:schemeClr val="dk2"/>
        </a:solidFill>
      </p:bgPr>
    </p:bg>
    <p:spTree>
      <p:nvGrpSpPr>
        <p:cNvPr id="124" name="Shape 124"/>
        <p:cNvGrpSpPr/>
        <p:nvPr/>
      </p:nvGrpSpPr>
      <p:grpSpPr>
        <a:xfrm>
          <a:off x="0" y="0"/>
          <a:ext cx="0" cy="0"/>
          <a:chOff x="0" y="0"/>
          <a:chExt cx="0" cy="0"/>
        </a:xfrm>
      </p:grpSpPr>
      <p:sp>
        <p:nvSpPr>
          <p:cNvPr id="125" name="Google Shape;125;p13"/>
          <p:cNvSpPr/>
          <p:nvPr>
            <p:ph idx="2" type="pic"/>
          </p:nvPr>
        </p:nvSpPr>
        <p:spPr>
          <a:xfrm>
            <a:off x="213750" y="586950"/>
            <a:ext cx="8701800" cy="2327100"/>
          </a:xfrm>
          <a:prstGeom prst="roundRect">
            <a:avLst>
              <a:gd fmla="val 3913" name="adj"/>
            </a:avLst>
          </a:prstGeom>
          <a:noFill/>
          <a:ln>
            <a:noFill/>
          </a:ln>
        </p:spPr>
      </p:sp>
      <p:sp>
        <p:nvSpPr>
          <p:cNvPr id="126" name="Google Shape;126;p1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27" name="Google Shape;127;p1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28" name="Google Shape;128;p13"/>
          <p:cNvSpPr txBox="1"/>
          <p:nvPr>
            <p:ph idx="1" type="body"/>
          </p:nvPr>
        </p:nvSpPr>
        <p:spPr>
          <a:xfrm>
            <a:off x="5362800" y="30712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29" name="Google Shape;129;p13"/>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30" name="Google Shape;130;p13"/>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to-Market Strategy" type="blank">
  <p:cSld name="BLANK">
    <p:bg>
      <p:bgPr>
        <a:solidFill>
          <a:schemeClr val="dk1"/>
        </a:solidFill>
      </p:bgPr>
    </p:bg>
    <p:spTree>
      <p:nvGrpSpPr>
        <p:cNvPr id="131" name="Shape 131"/>
        <p:cNvGrpSpPr/>
        <p:nvPr/>
      </p:nvGrpSpPr>
      <p:grpSpPr>
        <a:xfrm>
          <a:off x="0" y="0"/>
          <a:ext cx="0" cy="0"/>
          <a:chOff x="0" y="0"/>
          <a:chExt cx="0" cy="0"/>
        </a:xfrm>
      </p:grpSpPr>
      <p:sp>
        <p:nvSpPr>
          <p:cNvPr id="132" name="Google Shape;132;p14"/>
          <p:cNvSpPr/>
          <p:nvPr>
            <p:ph idx="2" type="pic"/>
          </p:nvPr>
        </p:nvSpPr>
        <p:spPr>
          <a:xfrm>
            <a:off x="6445900" y="626975"/>
            <a:ext cx="1932900" cy="2070000"/>
          </a:xfrm>
          <a:prstGeom prst="roundRect">
            <a:avLst>
              <a:gd fmla="val 5387" name="adj"/>
            </a:avLst>
          </a:prstGeom>
          <a:noFill/>
          <a:ln>
            <a:noFill/>
          </a:ln>
        </p:spPr>
      </p:sp>
      <p:sp>
        <p:nvSpPr>
          <p:cNvPr id="133" name="Google Shape;133;p14"/>
          <p:cNvSpPr/>
          <p:nvPr>
            <p:ph idx="3" type="pic"/>
          </p:nvPr>
        </p:nvSpPr>
        <p:spPr>
          <a:xfrm>
            <a:off x="4210025" y="626975"/>
            <a:ext cx="1932900" cy="2070000"/>
          </a:xfrm>
          <a:prstGeom prst="roundRect">
            <a:avLst>
              <a:gd fmla="val 5387" name="adj"/>
            </a:avLst>
          </a:prstGeom>
          <a:noFill/>
          <a:ln>
            <a:noFill/>
          </a:ln>
        </p:spPr>
      </p:sp>
      <p:cxnSp>
        <p:nvCxnSpPr>
          <p:cNvPr id="134" name="Google Shape;134;p14"/>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35" name="Google Shape;135;p14"/>
          <p:cNvSpPr txBox="1"/>
          <p:nvPr>
            <p:ph type="title"/>
          </p:nvPr>
        </p:nvSpPr>
        <p:spPr>
          <a:xfrm>
            <a:off x="450850" y="596800"/>
            <a:ext cx="40830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36" name="Google Shape;136;p14"/>
          <p:cNvSpPr txBox="1"/>
          <p:nvPr>
            <p:ph idx="1" type="subTitle"/>
          </p:nvPr>
        </p:nvSpPr>
        <p:spPr>
          <a:xfrm>
            <a:off x="4210025"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37" name="Google Shape;137;p14"/>
          <p:cNvSpPr txBox="1"/>
          <p:nvPr>
            <p:ph idx="4" type="body"/>
          </p:nvPr>
        </p:nvSpPr>
        <p:spPr>
          <a:xfrm>
            <a:off x="4210025"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38" name="Google Shape;138;p14"/>
          <p:cNvSpPr txBox="1"/>
          <p:nvPr>
            <p:ph idx="5" type="subTitle"/>
          </p:nvPr>
        </p:nvSpPr>
        <p:spPr>
          <a:xfrm>
            <a:off x="6458950"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39" name="Google Shape;139;p14"/>
          <p:cNvSpPr txBox="1"/>
          <p:nvPr>
            <p:ph idx="6" type="body"/>
          </p:nvPr>
        </p:nvSpPr>
        <p:spPr>
          <a:xfrm>
            <a:off x="6458950"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40" name="Google Shape;140;p14"/>
          <p:cNvSpPr txBox="1"/>
          <p:nvPr>
            <p:ph idx="7" type="body"/>
          </p:nvPr>
        </p:nvSpPr>
        <p:spPr>
          <a:xfrm>
            <a:off x="450850" y="2399275"/>
            <a:ext cx="3048000" cy="211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ter"/>
              <a:buChar char="●"/>
              <a:defRPr>
                <a:solidFill>
                  <a:schemeClr val="lt1"/>
                </a:solidFill>
              </a:defRPr>
            </a:lvl1pPr>
            <a:lvl2pPr indent="-304800" lvl="1" marL="914400">
              <a:spcBef>
                <a:spcPts val="0"/>
              </a:spcBef>
              <a:spcAft>
                <a:spcPts val="0"/>
              </a:spcAft>
              <a:buClr>
                <a:schemeClr val="lt1"/>
              </a:buClr>
              <a:buSzPts val="1200"/>
              <a:buFont typeface="Inter"/>
              <a:buChar char="○"/>
              <a:defRPr>
                <a:solidFill>
                  <a:schemeClr val="lt1"/>
                </a:solidFill>
              </a:defRPr>
            </a:lvl2pPr>
            <a:lvl3pPr indent="-304800" lvl="2" marL="1371600">
              <a:spcBef>
                <a:spcPts val="0"/>
              </a:spcBef>
              <a:spcAft>
                <a:spcPts val="0"/>
              </a:spcAft>
              <a:buClr>
                <a:schemeClr val="lt1"/>
              </a:buClr>
              <a:buSzPts val="1200"/>
              <a:buFont typeface="Inter"/>
              <a:buChar char="■"/>
              <a:defRPr>
                <a:solidFill>
                  <a:schemeClr val="lt1"/>
                </a:solidFill>
              </a:defRPr>
            </a:lvl3pPr>
            <a:lvl4pPr indent="-304800" lvl="3" marL="1828800">
              <a:spcBef>
                <a:spcPts val="0"/>
              </a:spcBef>
              <a:spcAft>
                <a:spcPts val="0"/>
              </a:spcAft>
              <a:buClr>
                <a:schemeClr val="lt1"/>
              </a:buClr>
              <a:buSzPts val="1200"/>
              <a:buFont typeface="Inter"/>
              <a:buChar char="●"/>
              <a:defRPr>
                <a:solidFill>
                  <a:schemeClr val="lt1"/>
                </a:solidFill>
              </a:defRPr>
            </a:lvl4pPr>
            <a:lvl5pPr indent="-304800" lvl="4" marL="2286000">
              <a:spcBef>
                <a:spcPts val="0"/>
              </a:spcBef>
              <a:spcAft>
                <a:spcPts val="0"/>
              </a:spcAft>
              <a:buClr>
                <a:schemeClr val="lt1"/>
              </a:buClr>
              <a:buSzPts val="1200"/>
              <a:buFont typeface="Inter"/>
              <a:buChar char="○"/>
              <a:defRPr>
                <a:solidFill>
                  <a:schemeClr val="lt1"/>
                </a:solidFill>
              </a:defRPr>
            </a:lvl5pPr>
            <a:lvl6pPr indent="-304800" lvl="5" marL="2743200">
              <a:spcBef>
                <a:spcPts val="0"/>
              </a:spcBef>
              <a:spcAft>
                <a:spcPts val="0"/>
              </a:spcAft>
              <a:buClr>
                <a:schemeClr val="lt1"/>
              </a:buClr>
              <a:buSzPts val="1200"/>
              <a:buFont typeface="Inter"/>
              <a:buChar char="■"/>
              <a:defRPr>
                <a:solidFill>
                  <a:schemeClr val="lt1"/>
                </a:solidFill>
              </a:defRPr>
            </a:lvl6pPr>
            <a:lvl7pPr indent="-304800" lvl="6" marL="3200400">
              <a:spcBef>
                <a:spcPts val="0"/>
              </a:spcBef>
              <a:spcAft>
                <a:spcPts val="0"/>
              </a:spcAft>
              <a:buClr>
                <a:schemeClr val="lt1"/>
              </a:buClr>
              <a:buSzPts val="1200"/>
              <a:buFont typeface="Inter"/>
              <a:buChar char="●"/>
              <a:defRPr>
                <a:solidFill>
                  <a:schemeClr val="lt1"/>
                </a:solidFill>
              </a:defRPr>
            </a:lvl7pPr>
            <a:lvl8pPr indent="-304800" lvl="7" marL="3657600">
              <a:spcBef>
                <a:spcPts val="0"/>
              </a:spcBef>
              <a:spcAft>
                <a:spcPts val="0"/>
              </a:spcAft>
              <a:buClr>
                <a:schemeClr val="lt1"/>
              </a:buClr>
              <a:buSzPts val="1200"/>
              <a:buFont typeface="Inter"/>
              <a:buChar char="○"/>
              <a:defRPr>
                <a:solidFill>
                  <a:schemeClr val="lt1"/>
                </a:solidFill>
              </a:defRPr>
            </a:lvl8pPr>
            <a:lvl9pPr indent="-304800" lvl="8" marL="4114800">
              <a:spcBef>
                <a:spcPts val="0"/>
              </a:spcBef>
              <a:spcAft>
                <a:spcPts val="0"/>
              </a:spcAft>
              <a:buClr>
                <a:schemeClr val="lt1"/>
              </a:buClr>
              <a:buSzPts val="1200"/>
              <a:buFont typeface="Inter"/>
              <a:buChar char="■"/>
              <a:defRPr>
                <a:solidFill>
                  <a:schemeClr val="lt1"/>
                </a:solidFill>
              </a:defRPr>
            </a:lvl9pPr>
          </a:lstStyle>
          <a:p/>
        </p:txBody>
      </p:sp>
      <p:sp>
        <p:nvSpPr>
          <p:cNvPr id="141" name="Google Shape;141;p14"/>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42" name="Google Shape;142;p1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43" name="Google Shape;143;p14"/>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TITLE_1">
    <p:bg>
      <p:bgPr>
        <a:solidFill>
          <a:schemeClr val="lt1"/>
        </a:solidFill>
      </p:bgPr>
    </p:bg>
    <p:spTree>
      <p:nvGrpSpPr>
        <p:cNvPr id="144" name="Shape 144"/>
        <p:cNvGrpSpPr/>
        <p:nvPr/>
      </p:nvGrpSpPr>
      <p:grpSpPr>
        <a:xfrm>
          <a:off x="0" y="0"/>
          <a:ext cx="0" cy="0"/>
          <a:chOff x="0" y="0"/>
          <a:chExt cx="0" cy="0"/>
        </a:xfrm>
      </p:grpSpPr>
      <p:cxnSp>
        <p:nvCxnSpPr>
          <p:cNvPr id="145" name="Google Shape;145;p15"/>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46" name="Google Shape;146;p15"/>
          <p:cNvSpPr txBox="1"/>
          <p:nvPr>
            <p:ph type="title"/>
          </p:nvPr>
        </p:nvSpPr>
        <p:spPr>
          <a:xfrm>
            <a:off x="452575" y="596800"/>
            <a:ext cx="44181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47" name="Google Shape;147;p15"/>
          <p:cNvSpPr txBox="1"/>
          <p:nvPr>
            <p:ph idx="1" type="subTitle"/>
          </p:nvPr>
        </p:nvSpPr>
        <p:spPr>
          <a:xfrm>
            <a:off x="46782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48" name="Google Shape;148;p15"/>
          <p:cNvSpPr txBox="1"/>
          <p:nvPr>
            <p:ph idx="2" type="body"/>
          </p:nvPr>
        </p:nvSpPr>
        <p:spPr>
          <a:xfrm>
            <a:off x="39162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49" name="Google Shape;149;p15"/>
          <p:cNvSpPr txBox="1"/>
          <p:nvPr>
            <p:ph idx="3" type="subTitle"/>
          </p:nvPr>
        </p:nvSpPr>
        <p:spPr>
          <a:xfrm>
            <a:off x="3052450"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0" name="Google Shape;150;p15"/>
          <p:cNvSpPr txBox="1"/>
          <p:nvPr>
            <p:ph idx="4" type="body"/>
          </p:nvPr>
        </p:nvSpPr>
        <p:spPr>
          <a:xfrm>
            <a:off x="2976250"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1" name="Google Shape;151;p15"/>
          <p:cNvSpPr txBox="1"/>
          <p:nvPr>
            <p:ph idx="5" type="subTitle"/>
          </p:nvPr>
        </p:nvSpPr>
        <p:spPr>
          <a:xfrm>
            <a:off x="563707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2" name="Google Shape;152;p15"/>
          <p:cNvSpPr txBox="1"/>
          <p:nvPr>
            <p:ph idx="6" type="body"/>
          </p:nvPr>
        </p:nvSpPr>
        <p:spPr>
          <a:xfrm>
            <a:off x="556087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3" name="Google Shape;153;p15"/>
          <p:cNvSpPr txBox="1"/>
          <p:nvPr>
            <p:ph idx="7" type="subTitle"/>
          </p:nvPr>
        </p:nvSpPr>
        <p:spPr>
          <a:xfrm>
            <a:off x="46782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4" name="Google Shape;154;p15"/>
          <p:cNvSpPr txBox="1"/>
          <p:nvPr>
            <p:ph idx="8" type="body"/>
          </p:nvPr>
        </p:nvSpPr>
        <p:spPr>
          <a:xfrm>
            <a:off x="39162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5" name="Google Shape;155;p15"/>
          <p:cNvSpPr txBox="1"/>
          <p:nvPr>
            <p:ph idx="9" type="subTitle"/>
          </p:nvPr>
        </p:nvSpPr>
        <p:spPr>
          <a:xfrm>
            <a:off x="3052450"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6" name="Google Shape;156;p15"/>
          <p:cNvSpPr txBox="1"/>
          <p:nvPr>
            <p:ph idx="13" type="body"/>
          </p:nvPr>
        </p:nvSpPr>
        <p:spPr>
          <a:xfrm>
            <a:off x="2976250"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7" name="Google Shape;157;p15"/>
          <p:cNvSpPr txBox="1"/>
          <p:nvPr>
            <p:ph idx="14" type="subTitle"/>
          </p:nvPr>
        </p:nvSpPr>
        <p:spPr>
          <a:xfrm>
            <a:off x="563707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8" name="Google Shape;158;p15"/>
          <p:cNvSpPr txBox="1"/>
          <p:nvPr>
            <p:ph idx="15" type="body"/>
          </p:nvPr>
        </p:nvSpPr>
        <p:spPr>
          <a:xfrm>
            <a:off x="556087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9" name="Google Shape;159;p15"/>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60" name="Google Shape;160;p1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15"/>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 Benefits">
  <p:cSld name="CUSTOM">
    <p:bg>
      <p:bgPr>
        <a:solidFill>
          <a:schemeClr val="lt1"/>
        </a:solidFill>
      </p:bgPr>
    </p:bg>
    <p:spTree>
      <p:nvGrpSpPr>
        <p:cNvPr id="162" name="Shape 162"/>
        <p:cNvGrpSpPr/>
        <p:nvPr/>
      </p:nvGrpSpPr>
      <p:grpSpPr>
        <a:xfrm>
          <a:off x="0" y="0"/>
          <a:ext cx="0" cy="0"/>
          <a:chOff x="0" y="0"/>
          <a:chExt cx="0" cy="0"/>
        </a:xfrm>
      </p:grpSpPr>
      <p:sp>
        <p:nvSpPr>
          <p:cNvPr id="163" name="Google Shape;16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64" name="Google Shape;164;p16"/>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65" name="Google Shape;165;p16"/>
          <p:cNvSpPr txBox="1"/>
          <p:nvPr>
            <p:ph type="title"/>
          </p:nvPr>
        </p:nvSpPr>
        <p:spPr>
          <a:xfrm>
            <a:off x="452575" y="633600"/>
            <a:ext cx="3954600" cy="1316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p:txBody>
      </p:sp>
      <p:sp>
        <p:nvSpPr>
          <p:cNvPr id="166" name="Google Shape;166;p16"/>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67" name="Google Shape;167;p16"/>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68" name="Google Shape;168;p16"/>
          <p:cNvSpPr txBox="1"/>
          <p:nvPr>
            <p:ph idx="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accent2"/>
                </a:solidFill>
                <a:latin typeface="Inter Light"/>
                <a:ea typeface="Inter Light"/>
                <a:cs typeface="Inter Light"/>
                <a:sym typeface="Inter Light"/>
              </a:defRPr>
            </a:lvl1pPr>
            <a:lvl2pPr lvl="1" algn="ctr">
              <a:buNone/>
              <a:defRPr sz="800">
                <a:solidFill>
                  <a:schemeClr val="accent2"/>
                </a:solidFill>
                <a:latin typeface="Inter Light"/>
                <a:ea typeface="Inter Light"/>
                <a:cs typeface="Inter Light"/>
                <a:sym typeface="Inter Light"/>
              </a:defRPr>
            </a:lvl2pPr>
            <a:lvl3pPr lvl="2" algn="ctr">
              <a:buNone/>
              <a:defRPr sz="800">
                <a:solidFill>
                  <a:schemeClr val="accent2"/>
                </a:solidFill>
                <a:latin typeface="Inter Light"/>
                <a:ea typeface="Inter Light"/>
                <a:cs typeface="Inter Light"/>
                <a:sym typeface="Inter Light"/>
              </a:defRPr>
            </a:lvl3pPr>
            <a:lvl4pPr lvl="3" algn="ctr">
              <a:buNone/>
              <a:defRPr sz="800">
                <a:solidFill>
                  <a:schemeClr val="accent2"/>
                </a:solidFill>
                <a:latin typeface="Inter Light"/>
                <a:ea typeface="Inter Light"/>
                <a:cs typeface="Inter Light"/>
                <a:sym typeface="Inter Light"/>
              </a:defRPr>
            </a:lvl4pPr>
            <a:lvl5pPr lvl="4" algn="ctr">
              <a:buNone/>
              <a:defRPr sz="800">
                <a:solidFill>
                  <a:schemeClr val="accent2"/>
                </a:solidFill>
                <a:latin typeface="Inter Light"/>
                <a:ea typeface="Inter Light"/>
                <a:cs typeface="Inter Light"/>
                <a:sym typeface="Inter Light"/>
              </a:defRPr>
            </a:lvl5pPr>
            <a:lvl6pPr lvl="5" algn="ctr">
              <a:buNone/>
              <a:defRPr sz="800">
                <a:solidFill>
                  <a:schemeClr val="accent2"/>
                </a:solidFill>
                <a:latin typeface="Inter Light"/>
                <a:ea typeface="Inter Light"/>
                <a:cs typeface="Inter Light"/>
                <a:sym typeface="Inter Light"/>
              </a:defRPr>
            </a:lvl6pPr>
            <a:lvl7pPr lvl="6" algn="ctr">
              <a:buNone/>
              <a:defRPr sz="800">
                <a:solidFill>
                  <a:schemeClr val="accent2"/>
                </a:solidFill>
                <a:latin typeface="Inter Light"/>
                <a:ea typeface="Inter Light"/>
                <a:cs typeface="Inter Light"/>
                <a:sym typeface="Inter Light"/>
              </a:defRPr>
            </a:lvl7pPr>
            <a:lvl8pPr lvl="7" algn="ctr">
              <a:buNone/>
              <a:defRPr sz="800">
                <a:solidFill>
                  <a:schemeClr val="accent2"/>
                </a:solidFill>
                <a:latin typeface="Inter Light"/>
                <a:ea typeface="Inter Light"/>
                <a:cs typeface="Inter Light"/>
                <a:sym typeface="Inter Light"/>
              </a:defRPr>
            </a:lvl8pPr>
            <a:lvl9pPr lvl="8"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69" name="Google Shape;169;p16"/>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
    <p:bg>
      <p:bgPr>
        <a:solidFill>
          <a:schemeClr val="dk2"/>
        </a:solidFill>
      </p:bgPr>
    </p:bg>
    <p:spTree>
      <p:nvGrpSpPr>
        <p:cNvPr id="170" name="Shape 170"/>
        <p:cNvGrpSpPr/>
        <p:nvPr/>
      </p:nvGrpSpPr>
      <p:grpSpPr>
        <a:xfrm>
          <a:off x="0" y="0"/>
          <a:ext cx="0" cy="0"/>
          <a:chOff x="0" y="0"/>
          <a:chExt cx="0" cy="0"/>
        </a:xfrm>
      </p:grpSpPr>
      <p:sp>
        <p:nvSpPr>
          <p:cNvPr id="171" name="Google Shape;171;p17"/>
          <p:cNvSpPr/>
          <p:nvPr>
            <p:ph idx="2" type="pic"/>
          </p:nvPr>
        </p:nvSpPr>
        <p:spPr>
          <a:xfrm>
            <a:off x="211850" y="203250"/>
            <a:ext cx="4292400" cy="4737000"/>
          </a:xfrm>
          <a:prstGeom prst="roundRect">
            <a:avLst>
              <a:gd fmla="val 3358" name="adj"/>
            </a:avLst>
          </a:prstGeom>
          <a:noFill/>
          <a:ln>
            <a:noFill/>
          </a:ln>
        </p:spPr>
      </p:sp>
      <p:sp>
        <p:nvSpPr>
          <p:cNvPr id="172" name="Google Shape;172;p17"/>
          <p:cNvSpPr/>
          <p:nvPr>
            <p:ph idx="3" type="pic"/>
          </p:nvPr>
        </p:nvSpPr>
        <p:spPr>
          <a:xfrm>
            <a:off x="4639750" y="203250"/>
            <a:ext cx="4292400" cy="4737000"/>
          </a:xfrm>
          <a:prstGeom prst="roundRect">
            <a:avLst>
              <a:gd fmla="val 3358" name="adj"/>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Competition">
  <p:cSld name="CUSTOM_2">
    <p:bg>
      <p:bgPr>
        <a:solidFill>
          <a:schemeClr val="lt1"/>
        </a:solidFill>
      </p:bgPr>
    </p:bg>
    <p:spTree>
      <p:nvGrpSpPr>
        <p:cNvPr id="173" name="Shape 173"/>
        <p:cNvGrpSpPr/>
        <p:nvPr/>
      </p:nvGrpSpPr>
      <p:grpSpPr>
        <a:xfrm>
          <a:off x="0" y="0"/>
          <a:ext cx="0" cy="0"/>
          <a:chOff x="0" y="0"/>
          <a:chExt cx="0" cy="0"/>
        </a:xfrm>
      </p:grpSpPr>
      <p:sp>
        <p:nvSpPr>
          <p:cNvPr id="174" name="Google Shape;174;p18"/>
          <p:cNvSpPr/>
          <p:nvPr>
            <p:ph idx="2" type="pic"/>
          </p:nvPr>
        </p:nvSpPr>
        <p:spPr>
          <a:xfrm>
            <a:off x="4014725" y="557375"/>
            <a:ext cx="1374300" cy="1471500"/>
          </a:xfrm>
          <a:prstGeom prst="roundRect">
            <a:avLst>
              <a:gd fmla="val 7582" name="adj"/>
            </a:avLst>
          </a:prstGeom>
          <a:noFill/>
          <a:ln>
            <a:noFill/>
          </a:ln>
        </p:spPr>
      </p:sp>
      <p:sp>
        <p:nvSpPr>
          <p:cNvPr id="175" name="Google Shape;175;p18"/>
          <p:cNvSpPr/>
          <p:nvPr>
            <p:ph idx="3" type="pic"/>
          </p:nvPr>
        </p:nvSpPr>
        <p:spPr>
          <a:xfrm>
            <a:off x="5688575" y="557375"/>
            <a:ext cx="1374300" cy="1471500"/>
          </a:xfrm>
          <a:prstGeom prst="roundRect">
            <a:avLst>
              <a:gd fmla="val 7582" name="adj"/>
            </a:avLst>
          </a:prstGeom>
          <a:noFill/>
          <a:ln>
            <a:noFill/>
          </a:ln>
        </p:spPr>
      </p:sp>
      <p:sp>
        <p:nvSpPr>
          <p:cNvPr id="176" name="Google Shape;176;p18"/>
          <p:cNvSpPr/>
          <p:nvPr>
            <p:ph idx="4" type="pic"/>
          </p:nvPr>
        </p:nvSpPr>
        <p:spPr>
          <a:xfrm>
            <a:off x="7362425" y="557375"/>
            <a:ext cx="1374300" cy="1471500"/>
          </a:xfrm>
          <a:prstGeom prst="roundRect">
            <a:avLst>
              <a:gd fmla="val 7582" name="adj"/>
            </a:avLst>
          </a:prstGeom>
          <a:noFill/>
          <a:ln>
            <a:noFill/>
          </a:ln>
        </p:spPr>
      </p:sp>
      <p:sp>
        <p:nvSpPr>
          <p:cNvPr id="177" name="Google Shape;177;p18"/>
          <p:cNvSpPr/>
          <p:nvPr>
            <p:ph idx="5" type="pic"/>
          </p:nvPr>
        </p:nvSpPr>
        <p:spPr>
          <a:xfrm>
            <a:off x="4014725" y="2644475"/>
            <a:ext cx="1374300" cy="1471500"/>
          </a:xfrm>
          <a:prstGeom prst="roundRect">
            <a:avLst>
              <a:gd fmla="val 7582" name="adj"/>
            </a:avLst>
          </a:prstGeom>
          <a:noFill/>
          <a:ln>
            <a:noFill/>
          </a:ln>
        </p:spPr>
      </p:sp>
      <p:sp>
        <p:nvSpPr>
          <p:cNvPr id="178" name="Google Shape;178;p18"/>
          <p:cNvSpPr/>
          <p:nvPr>
            <p:ph idx="6" type="pic"/>
          </p:nvPr>
        </p:nvSpPr>
        <p:spPr>
          <a:xfrm>
            <a:off x="5688575" y="2644475"/>
            <a:ext cx="1374300" cy="1471500"/>
          </a:xfrm>
          <a:prstGeom prst="roundRect">
            <a:avLst>
              <a:gd fmla="val 7582" name="adj"/>
            </a:avLst>
          </a:prstGeom>
          <a:noFill/>
          <a:ln>
            <a:noFill/>
          </a:ln>
        </p:spPr>
      </p:sp>
      <p:sp>
        <p:nvSpPr>
          <p:cNvPr id="179" name="Google Shape;179;p18"/>
          <p:cNvSpPr/>
          <p:nvPr>
            <p:ph idx="7" type="pic"/>
          </p:nvPr>
        </p:nvSpPr>
        <p:spPr>
          <a:xfrm>
            <a:off x="7362425" y="2644475"/>
            <a:ext cx="1374300" cy="1471500"/>
          </a:xfrm>
          <a:prstGeom prst="roundRect">
            <a:avLst>
              <a:gd fmla="val 7582" name="adj"/>
            </a:avLst>
          </a:prstGeom>
          <a:noFill/>
          <a:ln>
            <a:noFill/>
          </a:ln>
        </p:spPr>
      </p:sp>
      <p:cxnSp>
        <p:nvCxnSpPr>
          <p:cNvPr id="180" name="Google Shape;180;p1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81" name="Google Shape;181;p18"/>
          <p:cNvSpPr txBox="1"/>
          <p:nvPr>
            <p:ph type="title"/>
          </p:nvPr>
        </p:nvSpPr>
        <p:spPr>
          <a:xfrm>
            <a:off x="452575" y="596800"/>
            <a:ext cx="32625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82" name="Google Shape;182;p18"/>
          <p:cNvSpPr txBox="1"/>
          <p:nvPr>
            <p:ph idx="1" type="subTitle"/>
          </p:nvPr>
        </p:nvSpPr>
        <p:spPr>
          <a:xfrm>
            <a:off x="452575" y="1956400"/>
            <a:ext cx="2616000" cy="627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83" name="Google Shape;183;p18"/>
          <p:cNvSpPr txBox="1"/>
          <p:nvPr>
            <p:ph idx="8" type="body"/>
          </p:nvPr>
        </p:nvSpPr>
        <p:spPr>
          <a:xfrm>
            <a:off x="467825" y="2583700"/>
            <a:ext cx="32472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84" name="Google Shape;184;p18"/>
          <p:cNvSpPr txBox="1"/>
          <p:nvPr>
            <p:ph idx="9" type="subTitle"/>
          </p:nvPr>
        </p:nvSpPr>
        <p:spPr>
          <a:xfrm>
            <a:off x="40147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5" name="Google Shape;185;p18"/>
          <p:cNvSpPr txBox="1"/>
          <p:nvPr>
            <p:ph idx="13" type="subTitle"/>
          </p:nvPr>
        </p:nvSpPr>
        <p:spPr>
          <a:xfrm>
            <a:off x="568857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6" name="Google Shape;186;p18"/>
          <p:cNvSpPr txBox="1"/>
          <p:nvPr>
            <p:ph idx="14" type="subTitle"/>
          </p:nvPr>
        </p:nvSpPr>
        <p:spPr>
          <a:xfrm>
            <a:off x="73624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7" name="Google Shape;187;p18"/>
          <p:cNvSpPr txBox="1"/>
          <p:nvPr>
            <p:ph idx="15" type="subTitle"/>
          </p:nvPr>
        </p:nvSpPr>
        <p:spPr>
          <a:xfrm>
            <a:off x="40147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8" name="Google Shape;188;p18"/>
          <p:cNvSpPr txBox="1"/>
          <p:nvPr>
            <p:ph idx="16" type="subTitle"/>
          </p:nvPr>
        </p:nvSpPr>
        <p:spPr>
          <a:xfrm>
            <a:off x="568857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9" name="Google Shape;189;p18"/>
          <p:cNvSpPr txBox="1"/>
          <p:nvPr>
            <p:ph idx="17" type="subTitle"/>
          </p:nvPr>
        </p:nvSpPr>
        <p:spPr>
          <a:xfrm>
            <a:off x="73624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90" name="Google Shape;190;p18"/>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91" name="Google Shape;191;p18"/>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18"/>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1_1">
    <p:bg>
      <p:bgPr>
        <a:solidFill>
          <a:schemeClr val="dk2"/>
        </a:solidFill>
      </p:bgPr>
    </p:bg>
    <p:spTree>
      <p:nvGrpSpPr>
        <p:cNvPr id="193" name="Shape 193"/>
        <p:cNvGrpSpPr/>
        <p:nvPr/>
      </p:nvGrpSpPr>
      <p:grpSpPr>
        <a:xfrm>
          <a:off x="0" y="0"/>
          <a:ext cx="0" cy="0"/>
          <a:chOff x="0" y="0"/>
          <a:chExt cx="0" cy="0"/>
        </a:xfrm>
      </p:grpSpPr>
      <p:sp>
        <p:nvSpPr>
          <p:cNvPr id="194" name="Google Shape;194;p19"/>
          <p:cNvSpPr/>
          <p:nvPr>
            <p:ph idx="2" type="pic"/>
          </p:nvPr>
        </p:nvSpPr>
        <p:spPr>
          <a:xfrm>
            <a:off x="228625" y="592625"/>
            <a:ext cx="2205000" cy="1215600"/>
          </a:xfrm>
          <a:prstGeom prst="roundRect">
            <a:avLst>
              <a:gd fmla="val 3655" name="adj"/>
            </a:avLst>
          </a:prstGeom>
          <a:noFill/>
          <a:ln>
            <a:noFill/>
          </a:ln>
        </p:spPr>
      </p:sp>
      <p:sp>
        <p:nvSpPr>
          <p:cNvPr id="195" name="Google Shape;195;p19"/>
          <p:cNvSpPr/>
          <p:nvPr>
            <p:ph idx="3" type="pic"/>
          </p:nvPr>
        </p:nvSpPr>
        <p:spPr>
          <a:xfrm>
            <a:off x="3931925" y="592625"/>
            <a:ext cx="2205000" cy="1215600"/>
          </a:xfrm>
          <a:prstGeom prst="roundRect">
            <a:avLst>
              <a:gd fmla="val 3655" name="adj"/>
            </a:avLst>
          </a:prstGeom>
          <a:noFill/>
          <a:ln>
            <a:noFill/>
          </a:ln>
        </p:spPr>
      </p:sp>
      <p:sp>
        <p:nvSpPr>
          <p:cNvPr id="196" name="Google Shape;196;p19"/>
          <p:cNvSpPr/>
          <p:nvPr>
            <p:ph idx="4" type="pic"/>
          </p:nvPr>
        </p:nvSpPr>
        <p:spPr>
          <a:xfrm>
            <a:off x="7635600" y="592625"/>
            <a:ext cx="1135200" cy="1215600"/>
          </a:xfrm>
          <a:prstGeom prst="roundRect">
            <a:avLst>
              <a:gd fmla="val 3655" name="adj"/>
            </a:avLst>
          </a:prstGeom>
          <a:noFill/>
          <a:ln>
            <a:noFill/>
          </a:ln>
        </p:spPr>
      </p:sp>
      <p:sp>
        <p:nvSpPr>
          <p:cNvPr id="197" name="Google Shape;197;p19"/>
          <p:cNvSpPr/>
          <p:nvPr>
            <p:ph idx="5" type="pic"/>
          </p:nvPr>
        </p:nvSpPr>
        <p:spPr>
          <a:xfrm>
            <a:off x="2575300" y="593225"/>
            <a:ext cx="1215000" cy="1215000"/>
          </a:xfrm>
          <a:prstGeom prst="ellipse">
            <a:avLst/>
          </a:prstGeom>
          <a:noFill/>
          <a:ln>
            <a:noFill/>
          </a:ln>
        </p:spPr>
      </p:sp>
      <p:sp>
        <p:nvSpPr>
          <p:cNvPr id="198" name="Google Shape;198;p19"/>
          <p:cNvSpPr/>
          <p:nvPr>
            <p:ph idx="6" type="pic"/>
          </p:nvPr>
        </p:nvSpPr>
        <p:spPr>
          <a:xfrm>
            <a:off x="6278800" y="593225"/>
            <a:ext cx="1215000" cy="1215000"/>
          </a:xfrm>
          <a:prstGeom prst="ellipse">
            <a:avLst/>
          </a:prstGeom>
          <a:noFill/>
          <a:ln>
            <a:noFill/>
          </a:ln>
        </p:spPr>
      </p:sp>
      <p:sp>
        <p:nvSpPr>
          <p:cNvPr id="199" name="Google Shape;199;p19"/>
          <p:cNvSpPr/>
          <p:nvPr>
            <p:ph idx="7" type="pic"/>
          </p:nvPr>
        </p:nvSpPr>
        <p:spPr>
          <a:xfrm>
            <a:off x="228613" y="1964250"/>
            <a:ext cx="1215000" cy="1215000"/>
          </a:xfrm>
          <a:prstGeom prst="ellipse">
            <a:avLst/>
          </a:prstGeom>
          <a:noFill/>
          <a:ln>
            <a:noFill/>
          </a:ln>
        </p:spPr>
      </p:sp>
      <p:sp>
        <p:nvSpPr>
          <p:cNvPr id="200" name="Google Shape;200;p19"/>
          <p:cNvSpPr/>
          <p:nvPr>
            <p:ph idx="8" type="pic"/>
          </p:nvPr>
        </p:nvSpPr>
        <p:spPr>
          <a:xfrm>
            <a:off x="1545425" y="1963950"/>
            <a:ext cx="2205000" cy="1215600"/>
          </a:xfrm>
          <a:prstGeom prst="roundRect">
            <a:avLst>
              <a:gd fmla="val 3655" name="adj"/>
            </a:avLst>
          </a:prstGeom>
          <a:noFill/>
          <a:ln>
            <a:noFill/>
          </a:ln>
        </p:spPr>
      </p:sp>
      <p:sp>
        <p:nvSpPr>
          <p:cNvPr id="201" name="Google Shape;201;p19"/>
          <p:cNvSpPr/>
          <p:nvPr>
            <p:ph idx="9" type="pic"/>
          </p:nvPr>
        </p:nvSpPr>
        <p:spPr>
          <a:xfrm>
            <a:off x="3932063" y="1963950"/>
            <a:ext cx="1135200" cy="1215600"/>
          </a:xfrm>
          <a:prstGeom prst="roundRect">
            <a:avLst>
              <a:gd fmla="val 3655" name="adj"/>
            </a:avLst>
          </a:prstGeom>
          <a:noFill/>
          <a:ln>
            <a:noFill/>
          </a:ln>
        </p:spPr>
      </p:sp>
      <p:sp>
        <p:nvSpPr>
          <p:cNvPr id="202" name="Google Shape;202;p19"/>
          <p:cNvSpPr/>
          <p:nvPr>
            <p:ph idx="13" type="pic"/>
          </p:nvPr>
        </p:nvSpPr>
        <p:spPr>
          <a:xfrm>
            <a:off x="5248888" y="1963950"/>
            <a:ext cx="2205000" cy="1215600"/>
          </a:xfrm>
          <a:prstGeom prst="roundRect">
            <a:avLst>
              <a:gd fmla="val 3655" name="adj"/>
            </a:avLst>
          </a:prstGeom>
          <a:noFill/>
          <a:ln>
            <a:noFill/>
          </a:ln>
        </p:spPr>
      </p:sp>
      <p:sp>
        <p:nvSpPr>
          <p:cNvPr id="203" name="Google Shape;203;p19"/>
          <p:cNvSpPr/>
          <p:nvPr>
            <p:ph idx="14" type="pic"/>
          </p:nvPr>
        </p:nvSpPr>
        <p:spPr>
          <a:xfrm>
            <a:off x="7555713" y="1964250"/>
            <a:ext cx="1215000" cy="1215000"/>
          </a:xfrm>
          <a:prstGeom prst="ellipse">
            <a:avLst/>
          </a:prstGeom>
          <a:noFill/>
          <a:ln>
            <a:noFill/>
          </a:ln>
        </p:spPr>
      </p:sp>
      <p:sp>
        <p:nvSpPr>
          <p:cNvPr id="204" name="Google Shape;204;p19"/>
          <p:cNvSpPr/>
          <p:nvPr>
            <p:ph idx="15" type="pic"/>
          </p:nvPr>
        </p:nvSpPr>
        <p:spPr>
          <a:xfrm>
            <a:off x="228625" y="3335275"/>
            <a:ext cx="2205000" cy="1215600"/>
          </a:xfrm>
          <a:prstGeom prst="roundRect">
            <a:avLst>
              <a:gd fmla="val 3655" name="adj"/>
            </a:avLst>
          </a:prstGeom>
          <a:noFill/>
          <a:ln>
            <a:noFill/>
          </a:ln>
        </p:spPr>
      </p:sp>
      <p:sp>
        <p:nvSpPr>
          <p:cNvPr id="205" name="Google Shape;205;p19"/>
          <p:cNvSpPr/>
          <p:nvPr>
            <p:ph idx="16" type="pic"/>
          </p:nvPr>
        </p:nvSpPr>
        <p:spPr>
          <a:xfrm>
            <a:off x="3931925" y="3335275"/>
            <a:ext cx="2205000" cy="1215600"/>
          </a:xfrm>
          <a:prstGeom prst="roundRect">
            <a:avLst>
              <a:gd fmla="val 3655" name="adj"/>
            </a:avLst>
          </a:prstGeom>
          <a:noFill/>
          <a:ln>
            <a:noFill/>
          </a:ln>
        </p:spPr>
      </p:sp>
      <p:sp>
        <p:nvSpPr>
          <p:cNvPr id="206" name="Google Shape;206;p19"/>
          <p:cNvSpPr/>
          <p:nvPr>
            <p:ph idx="17" type="pic"/>
          </p:nvPr>
        </p:nvSpPr>
        <p:spPr>
          <a:xfrm>
            <a:off x="7635600" y="3335275"/>
            <a:ext cx="1135200" cy="1215600"/>
          </a:xfrm>
          <a:prstGeom prst="roundRect">
            <a:avLst>
              <a:gd fmla="val 3655" name="adj"/>
            </a:avLst>
          </a:prstGeom>
          <a:noFill/>
          <a:ln>
            <a:noFill/>
          </a:ln>
        </p:spPr>
      </p:sp>
      <p:sp>
        <p:nvSpPr>
          <p:cNvPr id="207" name="Google Shape;207;p19"/>
          <p:cNvSpPr/>
          <p:nvPr>
            <p:ph idx="18" type="pic"/>
          </p:nvPr>
        </p:nvSpPr>
        <p:spPr>
          <a:xfrm>
            <a:off x="2575300" y="3335875"/>
            <a:ext cx="1215000" cy="1215000"/>
          </a:xfrm>
          <a:prstGeom prst="ellipse">
            <a:avLst/>
          </a:prstGeom>
          <a:noFill/>
          <a:ln>
            <a:noFill/>
          </a:ln>
        </p:spPr>
      </p:sp>
      <p:sp>
        <p:nvSpPr>
          <p:cNvPr id="208" name="Google Shape;208;p19"/>
          <p:cNvSpPr/>
          <p:nvPr>
            <p:ph idx="19" type="pic"/>
          </p:nvPr>
        </p:nvSpPr>
        <p:spPr>
          <a:xfrm>
            <a:off x="6278800" y="3335875"/>
            <a:ext cx="1215000" cy="1215000"/>
          </a:xfrm>
          <a:prstGeom prst="ellipse">
            <a:avLst/>
          </a:prstGeom>
          <a:noFill/>
          <a:ln>
            <a:noFill/>
          </a:ln>
        </p:spPr>
      </p:sp>
      <p:sp>
        <p:nvSpPr>
          <p:cNvPr id="209" name="Google Shape;209;p19"/>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210" name="Google Shape;210;p1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211" name="Google Shape;211;p19"/>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12" name="Google Shape;212;p19"/>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213" name="Shape 213"/>
        <p:cNvGrpSpPr/>
        <p:nvPr/>
      </p:nvGrpSpPr>
      <p:grpSpPr>
        <a:xfrm>
          <a:off x="0" y="0"/>
          <a:ext cx="0" cy="0"/>
          <a:chOff x="0" y="0"/>
          <a:chExt cx="0" cy="0"/>
        </a:xfrm>
      </p:grpSpPr>
      <p:sp>
        <p:nvSpPr>
          <p:cNvPr id="214" name="Google Shape;214;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5" name="Google Shape;215;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216" name="Google Shape;21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ivider Slide">
  <p:cSld name="CUSTOM_3">
    <p:bg>
      <p:bgPr>
        <a:solidFill>
          <a:schemeClr val="dk1"/>
        </a:solidFill>
      </p:bgPr>
    </p:bg>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20" name="Google Shape;20;p3"/>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cxnSp>
        <p:nvCxnSpPr>
          <p:cNvPr id="21" name="Google Shape;21;p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22" name="Google Shape;22;p3"/>
          <p:cNvSpPr/>
          <p:nvPr>
            <p:ph idx="3" type="pic"/>
          </p:nvPr>
        </p:nvSpPr>
        <p:spPr>
          <a:xfrm>
            <a:off x="5039775" y="196800"/>
            <a:ext cx="3905400" cy="4749900"/>
          </a:xfrm>
          <a:prstGeom prst="roundRect">
            <a:avLst>
              <a:gd fmla="val 2053" name="adj"/>
            </a:avLst>
          </a:prstGeom>
          <a:noFill/>
          <a:ln>
            <a:noFill/>
          </a:ln>
        </p:spPr>
      </p:sp>
      <p:sp>
        <p:nvSpPr>
          <p:cNvPr id="23" name="Google Shape;23;p3"/>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4" name="Google Shape;24;p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
        <p:nvSpPr>
          <p:cNvPr id="25" name="Google Shape;25;p3"/>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17" name="Shape 217"/>
        <p:cNvGrpSpPr/>
        <p:nvPr/>
      </p:nvGrpSpPr>
      <p:grpSpPr>
        <a:xfrm>
          <a:off x="0" y="0"/>
          <a:ext cx="0" cy="0"/>
          <a:chOff x="0" y="0"/>
          <a:chExt cx="0" cy="0"/>
        </a:xfrm>
      </p:grpSpPr>
      <p:sp>
        <p:nvSpPr>
          <p:cNvPr id="218" name="Google Shape;218;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9" name="Google Shape;21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220" name="Shape 220"/>
        <p:cNvGrpSpPr/>
        <p:nvPr/>
      </p:nvGrpSpPr>
      <p:grpSpPr>
        <a:xfrm>
          <a:off x="0" y="0"/>
          <a:ext cx="0" cy="0"/>
          <a:chOff x="0" y="0"/>
          <a:chExt cx="0" cy="0"/>
        </a:xfrm>
      </p:grpSpPr>
      <p:sp>
        <p:nvSpPr>
          <p:cNvPr id="221" name="Google Shape;2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2" name="Google Shape;22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3" name="Google Shape;22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24" name="Shape 224"/>
        <p:cNvGrpSpPr/>
        <p:nvPr/>
      </p:nvGrpSpPr>
      <p:grpSpPr>
        <a:xfrm>
          <a:off x="0" y="0"/>
          <a:ext cx="0" cy="0"/>
          <a:chOff x="0" y="0"/>
          <a:chExt cx="0" cy="0"/>
        </a:xfrm>
      </p:grpSpPr>
      <p:sp>
        <p:nvSpPr>
          <p:cNvPr id="225" name="Google Shape;2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6" name="Google Shape;226;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7" name="Google Shape;227;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8" name="Google Shape;22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29" name="Shape 229"/>
        <p:cNvGrpSpPr/>
        <p:nvPr/>
      </p:nvGrpSpPr>
      <p:grpSpPr>
        <a:xfrm>
          <a:off x="0" y="0"/>
          <a:ext cx="0" cy="0"/>
          <a:chOff x="0" y="0"/>
          <a:chExt cx="0" cy="0"/>
        </a:xfrm>
      </p:grpSpPr>
      <p:sp>
        <p:nvSpPr>
          <p:cNvPr id="230" name="Google Shape;2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1" name="Google Shape;23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32" name="Shape 232"/>
        <p:cNvGrpSpPr/>
        <p:nvPr/>
      </p:nvGrpSpPr>
      <p:grpSpPr>
        <a:xfrm>
          <a:off x="0" y="0"/>
          <a:ext cx="0" cy="0"/>
          <a:chOff x="0" y="0"/>
          <a:chExt cx="0" cy="0"/>
        </a:xfrm>
      </p:grpSpPr>
      <p:sp>
        <p:nvSpPr>
          <p:cNvPr id="233" name="Google Shape;233;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34" name="Google Shape;234;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5" name="Google Shape;23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36" name="Shape 236"/>
        <p:cNvGrpSpPr/>
        <p:nvPr/>
      </p:nvGrpSpPr>
      <p:grpSpPr>
        <a:xfrm>
          <a:off x="0" y="0"/>
          <a:ext cx="0" cy="0"/>
          <a:chOff x="0" y="0"/>
          <a:chExt cx="0" cy="0"/>
        </a:xfrm>
      </p:grpSpPr>
      <p:sp>
        <p:nvSpPr>
          <p:cNvPr id="237" name="Google Shape;237;p2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38" name="Google Shape;23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_1">
    <p:spTree>
      <p:nvGrpSpPr>
        <p:cNvPr id="239" name="Shape 239"/>
        <p:cNvGrpSpPr/>
        <p:nvPr/>
      </p:nvGrpSpPr>
      <p:grpSpPr>
        <a:xfrm>
          <a:off x="0" y="0"/>
          <a:ext cx="0" cy="0"/>
          <a:chOff x="0" y="0"/>
          <a:chExt cx="0" cy="0"/>
        </a:xfrm>
      </p:grpSpPr>
      <p:sp>
        <p:nvSpPr>
          <p:cNvPr id="240" name="Google Shape;240;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242" name="Google Shape;242;p2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43" name="Google Shape;243;p2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4" name="Google Shape;24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245" name="Shape 245"/>
        <p:cNvGrpSpPr/>
        <p:nvPr/>
      </p:nvGrpSpPr>
      <p:grpSpPr>
        <a:xfrm>
          <a:off x="0" y="0"/>
          <a:ext cx="0" cy="0"/>
          <a:chOff x="0" y="0"/>
          <a:chExt cx="0" cy="0"/>
        </a:xfrm>
      </p:grpSpPr>
      <p:sp>
        <p:nvSpPr>
          <p:cNvPr id="246" name="Google Shape;246;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247" name="Google Shape;24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248" name="Shape 248"/>
        <p:cNvGrpSpPr/>
        <p:nvPr/>
      </p:nvGrpSpPr>
      <p:grpSpPr>
        <a:xfrm>
          <a:off x="0" y="0"/>
          <a:ext cx="0" cy="0"/>
          <a:chOff x="0" y="0"/>
          <a:chExt cx="0" cy="0"/>
        </a:xfrm>
      </p:grpSpPr>
      <p:sp>
        <p:nvSpPr>
          <p:cNvPr id="249" name="Google Shape;249;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50" name="Google Shape;250;p2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251" name="Google Shape;25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spTree>
      <p:nvGrpSpPr>
        <p:cNvPr id="252" name="Shape 252"/>
        <p:cNvGrpSpPr/>
        <p:nvPr/>
      </p:nvGrpSpPr>
      <p:grpSpPr>
        <a:xfrm>
          <a:off x="0" y="0"/>
          <a:ext cx="0" cy="0"/>
          <a:chOff x="0" y="0"/>
          <a:chExt cx="0" cy="0"/>
        </a:xfrm>
      </p:grpSpPr>
      <p:sp>
        <p:nvSpPr>
          <p:cNvPr id="253" name="Google Shape;25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 Mission" type="secHead">
  <p:cSld name="SECTION_HEADER">
    <p:bg>
      <p:bgPr>
        <a:solidFill>
          <a:schemeClr val="lt1"/>
        </a:solidFill>
      </p:bgPr>
    </p:bg>
    <p:spTree>
      <p:nvGrpSpPr>
        <p:cNvPr id="26" name="Shape 26"/>
        <p:cNvGrpSpPr/>
        <p:nvPr/>
      </p:nvGrpSpPr>
      <p:grpSpPr>
        <a:xfrm>
          <a:off x="0" y="0"/>
          <a:ext cx="0" cy="0"/>
          <a:chOff x="0" y="0"/>
          <a:chExt cx="0" cy="0"/>
        </a:xfrm>
      </p:grpSpPr>
      <p:sp>
        <p:nvSpPr>
          <p:cNvPr id="27" name="Google Shape;27;p4"/>
          <p:cNvSpPr/>
          <p:nvPr>
            <p:ph idx="2" type="pic"/>
          </p:nvPr>
        </p:nvSpPr>
        <p:spPr>
          <a:xfrm>
            <a:off x="5039775" y="203250"/>
            <a:ext cx="3905400" cy="2298600"/>
          </a:xfrm>
          <a:prstGeom prst="roundRect">
            <a:avLst>
              <a:gd fmla="val 2053" name="adj"/>
            </a:avLst>
          </a:prstGeom>
          <a:noFill/>
          <a:ln>
            <a:noFill/>
          </a:ln>
        </p:spPr>
      </p:sp>
      <p:cxnSp>
        <p:nvCxnSpPr>
          <p:cNvPr id="28" name="Google Shape;28;p4"/>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29" name="Google Shape;29;p4"/>
          <p:cNvSpPr txBox="1"/>
          <p:nvPr>
            <p:ph idx="1" type="body"/>
          </p:nvPr>
        </p:nvSpPr>
        <p:spPr>
          <a:xfrm>
            <a:off x="452575" y="1853525"/>
            <a:ext cx="2965500" cy="2440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Char char="●"/>
              <a:defRPr/>
            </a:lvl1pPr>
            <a:lvl2pPr indent="-304800" lvl="1" marL="914400">
              <a:spcBef>
                <a:spcPts val="0"/>
              </a:spcBef>
              <a:spcAft>
                <a:spcPts val="0"/>
              </a:spcAft>
              <a:buClr>
                <a:schemeClr val="dk2"/>
              </a:buClr>
              <a:buSzPts val="1200"/>
              <a:buChar char="○"/>
              <a:defRPr/>
            </a:lvl2pPr>
            <a:lvl3pPr indent="-304800" lvl="2" marL="1371600">
              <a:spcBef>
                <a:spcPts val="0"/>
              </a:spcBef>
              <a:spcAft>
                <a:spcPts val="0"/>
              </a:spcAft>
              <a:buClr>
                <a:schemeClr val="dk2"/>
              </a:buClr>
              <a:buSzPts val="1200"/>
              <a:buChar char="■"/>
              <a:defRPr/>
            </a:lvl3pPr>
            <a:lvl4pPr indent="-304800" lvl="3" marL="1828800">
              <a:spcBef>
                <a:spcPts val="0"/>
              </a:spcBef>
              <a:spcAft>
                <a:spcPts val="0"/>
              </a:spcAft>
              <a:buClr>
                <a:schemeClr val="dk2"/>
              </a:buClr>
              <a:buSzPts val="1200"/>
              <a:buChar char="●"/>
              <a:defRPr/>
            </a:lvl4pPr>
            <a:lvl5pPr indent="-304800" lvl="4" marL="2286000">
              <a:spcBef>
                <a:spcPts val="0"/>
              </a:spcBef>
              <a:spcAft>
                <a:spcPts val="0"/>
              </a:spcAft>
              <a:buClr>
                <a:schemeClr val="dk2"/>
              </a:buClr>
              <a:buSzPts val="1200"/>
              <a:buChar char="○"/>
              <a:defRPr/>
            </a:lvl5pPr>
            <a:lvl6pPr indent="-304800" lvl="5" marL="2743200">
              <a:spcBef>
                <a:spcPts val="0"/>
              </a:spcBef>
              <a:spcAft>
                <a:spcPts val="0"/>
              </a:spcAft>
              <a:buClr>
                <a:schemeClr val="dk2"/>
              </a:buClr>
              <a:buSzPts val="1200"/>
              <a:buChar char="■"/>
              <a:defRPr/>
            </a:lvl6pPr>
            <a:lvl7pPr indent="-304800" lvl="6" marL="3200400">
              <a:spcBef>
                <a:spcPts val="0"/>
              </a:spcBef>
              <a:spcAft>
                <a:spcPts val="0"/>
              </a:spcAft>
              <a:buClr>
                <a:schemeClr val="dk2"/>
              </a:buClr>
              <a:buSzPts val="1200"/>
              <a:buChar char="●"/>
              <a:defRPr/>
            </a:lvl7pPr>
            <a:lvl8pPr indent="-304800" lvl="7" marL="3657600">
              <a:spcBef>
                <a:spcPts val="0"/>
              </a:spcBef>
              <a:spcAft>
                <a:spcPts val="0"/>
              </a:spcAft>
              <a:buClr>
                <a:schemeClr val="dk2"/>
              </a:buClr>
              <a:buSzPts val="1200"/>
              <a:buChar char="○"/>
              <a:defRPr/>
            </a:lvl8pPr>
            <a:lvl9pPr indent="-304800" lvl="8" marL="4114800">
              <a:spcBef>
                <a:spcPts val="0"/>
              </a:spcBef>
              <a:spcAft>
                <a:spcPts val="0"/>
              </a:spcAft>
              <a:buClr>
                <a:schemeClr val="dk2"/>
              </a:buClr>
              <a:buSzPts val="1200"/>
              <a:buChar char="■"/>
              <a:defRPr/>
            </a:lvl9pPr>
          </a:lstStyle>
          <a:p/>
        </p:txBody>
      </p:sp>
      <p:sp>
        <p:nvSpPr>
          <p:cNvPr id="30" name="Google Shape;30;p4"/>
          <p:cNvSpPr/>
          <p:nvPr>
            <p:ph idx="3" type="pic"/>
          </p:nvPr>
        </p:nvSpPr>
        <p:spPr>
          <a:xfrm>
            <a:off x="5039775" y="2624675"/>
            <a:ext cx="3905400" cy="2298600"/>
          </a:xfrm>
          <a:prstGeom prst="roundRect">
            <a:avLst>
              <a:gd fmla="val 2053" name="adj"/>
            </a:avLst>
          </a:prstGeom>
          <a:noFill/>
          <a:ln>
            <a:noFill/>
          </a:ln>
        </p:spPr>
      </p:sp>
      <p:sp>
        <p:nvSpPr>
          <p:cNvPr id="31" name="Google Shape;31;p4"/>
          <p:cNvSpPr txBox="1"/>
          <p:nvPr>
            <p:ph type="title"/>
          </p:nvPr>
        </p:nvSpPr>
        <p:spPr>
          <a:xfrm>
            <a:off x="452575" y="596800"/>
            <a:ext cx="42636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32" name="Google Shape;32;p4"/>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33" name="Google Shape;33;p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34" name="Google Shape;34;p4"/>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extLst>
    <p:ext uri="{DCECCB84-F9BA-43D5-87BE-67443E8EF086}">
      <p15:sldGuideLst>
        <p15:guide id="1" orient="horz" pos="432">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254" name="Shape 254"/>
        <p:cNvGrpSpPr/>
        <p:nvPr/>
      </p:nvGrpSpPr>
      <p:grpSpPr>
        <a:xfrm>
          <a:off x="0" y="0"/>
          <a:ext cx="0" cy="0"/>
          <a:chOff x="0" y="0"/>
          <a:chExt cx="0" cy="0"/>
        </a:xfrm>
      </p:grpSpPr>
      <p:sp>
        <p:nvSpPr>
          <p:cNvPr id="255" name="Google Shape;255;p3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56" name="Google Shape;25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3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8" name="Google Shape;258;p3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9" name="Google Shape;259;p3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0" name="Google Shape;260;p3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1" name="Google Shape;261;p3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2" name="Google Shape;262;p3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263" name="Shape 263"/>
        <p:cNvGrpSpPr/>
        <p:nvPr/>
      </p:nvGrpSpPr>
      <p:grpSpPr>
        <a:xfrm>
          <a:off x="0" y="0"/>
          <a:ext cx="0" cy="0"/>
          <a:chOff x="0" y="0"/>
          <a:chExt cx="0" cy="0"/>
        </a:xfrm>
      </p:grpSpPr>
      <p:sp>
        <p:nvSpPr>
          <p:cNvPr id="264" name="Google Shape;26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65" name="Google Shape;265;p32"/>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66" name="Google Shape;266;p32"/>
          <p:cNvSpPr/>
          <p:nvPr>
            <p:ph idx="2" type="pic"/>
          </p:nvPr>
        </p:nvSpPr>
        <p:spPr>
          <a:xfrm>
            <a:off x="4992024" y="1152775"/>
            <a:ext cx="3840300" cy="3416400"/>
          </a:xfrm>
          <a:prstGeom prst="rect">
            <a:avLst/>
          </a:prstGeom>
          <a:noFill/>
          <a:ln>
            <a:noFill/>
          </a:ln>
        </p:spPr>
      </p:sp>
      <p:sp>
        <p:nvSpPr>
          <p:cNvPr id="267" name="Google Shape;26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2">
    <p:spTree>
      <p:nvGrpSpPr>
        <p:cNvPr id="268" name="Shape 268"/>
        <p:cNvGrpSpPr/>
        <p:nvPr/>
      </p:nvGrpSpPr>
      <p:grpSpPr>
        <a:xfrm>
          <a:off x="0" y="0"/>
          <a:ext cx="0" cy="0"/>
          <a:chOff x="0" y="0"/>
          <a:chExt cx="0" cy="0"/>
        </a:xfrm>
      </p:grpSpPr>
      <p:sp>
        <p:nvSpPr>
          <p:cNvPr id="269" name="Google Shape;26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3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71" name="Google Shape;271;p33"/>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2" name="Google Shape;272;p3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3" name="Google Shape;273;p3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4" name="Google Shape;274;p3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275" name="Shape 275"/>
        <p:cNvGrpSpPr/>
        <p:nvPr/>
      </p:nvGrpSpPr>
      <p:grpSpPr>
        <a:xfrm>
          <a:off x="0" y="0"/>
          <a:ext cx="0" cy="0"/>
          <a:chOff x="0" y="0"/>
          <a:chExt cx="0" cy="0"/>
        </a:xfrm>
      </p:grpSpPr>
      <p:sp>
        <p:nvSpPr>
          <p:cNvPr id="276" name="Google Shape;27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7" name="Google Shape;277;p34"/>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8" name="Google Shape;278;p3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9" name="Google Shape;279;p34"/>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0" name="Google Shape;280;p3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81" name="Google Shape;281;p34"/>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2" name="Google Shape;282;p34"/>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3" name="Google Shape;283;p34"/>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284" name="Shape 284"/>
        <p:cNvGrpSpPr/>
        <p:nvPr/>
      </p:nvGrpSpPr>
      <p:grpSpPr>
        <a:xfrm>
          <a:off x="0" y="0"/>
          <a:ext cx="0" cy="0"/>
          <a:chOff x="0" y="0"/>
          <a:chExt cx="0" cy="0"/>
        </a:xfrm>
      </p:grpSpPr>
      <p:sp>
        <p:nvSpPr>
          <p:cNvPr id="285" name="Google Shape;28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35"/>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7" name="Google Shape;287;p3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8" name="Google Shape;288;p3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9" name="Google Shape;289;p3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0" name="Google Shape;290;p3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91" name="Google Shape;291;p3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2" name="Google Shape;292;p3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3" name="Google Shape;293;p3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4" name="Google Shape;294;p3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295" name="Shape 295"/>
        <p:cNvGrpSpPr/>
        <p:nvPr/>
      </p:nvGrpSpPr>
      <p:grpSpPr>
        <a:xfrm>
          <a:off x="0" y="0"/>
          <a:ext cx="0" cy="0"/>
          <a:chOff x="0" y="0"/>
          <a:chExt cx="0" cy="0"/>
        </a:xfrm>
      </p:grpSpPr>
      <p:sp>
        <p:nvSpPr>
          <p:cNvPr id="296" name="Google Shape;29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97" name="Google Shape;297;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8" name="Google Shape;298;p36"/>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299" name="Shape 299"/>
        <p:cNvGrpSpPr/>
        <p:nvPr/>
      </p:nvGrpSpPr>
      <p:grpSpPr>
        <a:xfrm>
          <a:off x="0" y="0"/>
          <a:ext cx="0" cy="0"/>
          <a:chOff x="0" y="0"/>
          <a:chExt cx="0" cy="0"/>
        </a:xfrm>
      </p:grpSpPr>
      <p:sp>
        <p:nvSpPr>
          <p:cNvPr id="300" name="Google Shape;300;p37"/>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1" name="Google Shape;301;p37"/>
          <p:cNvSpPr/>
          <p:nvPr>
            <p:ph idx="2" type="pic"/>
          </p:nvPr>
        </p:nvSpPr>
        <p:spPr>
          <a:xfrm>
            <a:off x="4804825" y="1133300"/>
            <a:ext cx="4027500" cy="2392800"/>
          </a:xfrm>
          <a:prstGeom prst="rect">
            <a:avLst/>
          </a:prstGeom>
          <a:noFill/>
          <a:ln>
            <a:noFill/>
          </a:ln>
        </p:spPr>
      </p:sp>
      <p:sp>
        <p:nvSpPr>
          <p:cNvPr id="302" name="Google Shape;302;p37"/>
          <p:cNvSpPr/>
          <p:nvPr>
            <p:ph idx="3" type="pic"/>
          </p:nvPr>
        </p:nvSpPr>
        <p:spPr>
          <a:xfrm>
            <a:off x="311725" y="1133300"/>
            <a:ext cx="4027500" cy="2392800"/>
          </a:xfrm>
          <a:prstGeom prst="rect">
            <a:avLst/>
          </a:prstGeom>
          <a:noFill/>
          <a:ln>
            <a:noFill/>
          </a:ln>
        </p:spPr>
      </p:sp>
      <p:sp>
        <p:nvSpPr>
          <p:cNvPr id="303" name="Google Shape;303;p3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4" name="Google Shape;304;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5" name="Google Shape;30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06" name="Google Shape;306;p3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07" name="Google Shape;307;p3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308" name="Shape 308"/>
        <p:cNvGrpSpPr/>
        <p:nvPr/>
      </p:nvGrpSpPr>
      <p:grpSpPr>
        <a:xfrm>
          <a:off x="0" y="0"/>
          <a:ext cx="0" cy="0"/>
          <a:chOff x="0" y="0"/>
          <a:chExt cx="0" cy="0"/>
        </a:xfrm>
      </p:grpSpPr>
      <p:sp>
        <p:nvSpPr>
          <p:cNvPr id="309" name="Google Shape;309;p38"/>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0" name="Google Shape;310;p38"/>
          <p:cNvSpPr/>
          <p:nvPr>
            <p:ph idx="2" type="pic"/>
          </p:nvPr>
        </p:nvSpPr>
        <p:spPr>
          <a:xfrm>
            <a:off x="6205225" y="1128325"/>
            <a:ext cx="2627100" cy="2273100"/>
          </a:xfrm>
          <a:prstGeom prst="rect">
            <a:avLst/>
          </a:prstGeom>
          <a:noFill/>
          <a:ln>
            <a:noFill/>
          </a:ln>
        </p:spPr>
      </p:sp>
      <p:sp>
        <p:nvSpPr>
          <p:cNvPr id="311" name="Google Shape;311;p38"/>
          <p:cNvSpPr/>
          <p:nvPr>
            <p:ph idx="3" type="pic"/>
          </p:nvPr>
        </p:nvSpPr>
        <p:spPr>
          <a:xfrm>
            <a:off x="311725" y="1128325"/>
            <a:ext cx="2627100" cy="2273100"/>
          </a:xfrm>
          <a:prstGeom prst="rect">
            <a:avLst/>
          </a:prstGeom>
          <a:noFill/>
          <a:ln>
            <a:noFill/>
          </a:ln>
        </p:spPr>
      </p:sp>
      <p:sp>
        <p:nvSpPr>
          <p:cNvPr id="312" name="Google Shape;312;p3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3" name="Google Shape;313;p38"/>
          <p:cNvSpPr/>
          <p:nvPr>
            <p:ph idx="5" type="pic"/>
          </p:nvPr>
        </p:nvSpPr>
        <p:spPr>
          <a:xfrm>
            <a:off x="3255250" y="1128325"/>
            <a:ext cx="2627100" cy="2273100"/>
          </a:xfrm>
          <a:prstGeom prst="rect">
            <a:avLst/>
          </a:prstGeom>
          <a:noFill/>
          <a:ln>
            <a:noFill/>
          </a:ln>
        </p:spPr>
      </p:sp>
      <p:sp>
        <p:nvSpPr>
          <p:cNvPr id="314" name="Google Shape;314;p3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5" name="Google Shape;31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6" name="Google Shape;31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17" name="Google Shape;317;p3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8" name="Google Shape;318;p3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9" name="Google Shape;319;p3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320" name="Shape 320"/>
        <p:cNvGrpSpPr/>
        <p:nvPr/>
      </p:nvGrpSpPr>
      <p:grpSpPr>
        <a:xfrm>
          <a:off x="0" y="0"/>
          <a:ext cx="0" cy="0"/>
          <a:chOff x="0" y="0"/>
          <a:chExt cx="0" cy="0"/>
        </a:xfrm>
      </p:grpSpPr>
      <p:sp>
        <p:nvSpPr>
          <p:cNvPr id="321" name="Google Shape;321;p39"/>
          <p:cNvSpPr/>
          <p:nvPr>
            <p:ph idx="2" type="pic"/>
          </p:nvPr>
        </p:nvSpPr>
        <p:spPr>
          <a:xfrm>
            <a:off x="311700" y="445025"/>
            <a:ext cx="8520600" cy="4218300"/>
          </a:xfrm>
          <a:prstGeom prst="rect">
            <a:avLst/>
          </a:prstGeom>
          <a:noFill/>
          <a:ln>
            <a:noFill/>
          </a:ln>
        </p:spPr>
      </p:sp>
      <p:sp>
        <p:nvSpPr>
          <p:cNvPr id="322" name="Google Shape;32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323" name="Shape 323"/>
        <p:cNvGrpSpPr/>
        <p:nvPr/>
      </p:nvGrpSpPr>
      <p:grpSpPr>
        <a:xfrm>
          <a:off x="0" y="0"/>
          <a:ext cx="0" cy="0"/>
          <a:chOff x="0" y="0"/>
          <a:chExt cx="0" cy="0"/>
        </a:xfrm>
      </p:grpSpPr>
      <p:sp>
        <p:nvSpPr>
          <p:cNvPr id="324" name="Google Shape;32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5" name="Google Shape;325;p40"/>
          <p:cNvSpPr/>
          <p:nvPr>
            <p:ph idx="2" type="pic"/>
          </p:nvPr>
        </p:nvSpPr>
        <p:spPr>
          <a:xfrm>
            <a:off x="3389600" y="118913"/>
            <a:ext cx="1643700" cy="1535100"/>
          </a:xfrm>
          <a:prstGeom prst="rect">
            <a:avLst/>
          </a:prstGeom>
          <a:noFill/>
          <a:ln>
            <a:noFill/>
          </a:ln>
        </p:spPr>
      </p:sp>
      <p:sp>
        <p:nvSpPr>
          <p:cNvPr id="326" name="Google Shape;326;p40"/>
          <p:cNvSpPr/>
          <p:nvPr>
            <p:ph idx="3" type="pic"/>
          </p:nvPr>
        </p:nvSpPr>
        <p:spPr>
          <a:xfrm>
            <a:off x="5195935" y="118913"/>
            <a:ext cx="1643700" cy="1535100"/>
          </a:xfrm>
          <a:prstGeom prst="rect">
            <a:avLst/>
          </a:prstGeom>
          <a:noFill/>
          <a:ln>
            <a:noFill/>
          </a:ln>
        </p:spPr>
      </p:sp>
      <p:sp>
        <p:nvSpPr>
          <p:cNvPr id="327" name="Google Shape;327;p40"/>
          <p:cNvSpPr/>
          <p:nvPr>
            <p:ph idx="4" type="pic"/>
          </p:nvPr>
        </p:nvSpPr>
        <p:spPr>
          <a:xfrm>
            <a:off x="7002270" y="118913"/>
            <a:ext cx="1643700" cy="1535100"/>
          </a:xfrm>
          <a:prstGeom prst="rect">
            <a:avLst/>
          </a:prstGeom>
          <a:noFill/>
          <a:ln>
            <a:noFill/>
          </a:ln>
        </p:spPr>
      </p:sp>
      <p:sp>
        <p:nvSpPr>
          <p:cNvPr id="328" name="Google Shape;328;p40"/>
          <p:cNvSpPr/>
          <p:nvPr>
            <p:ph idx="5" type="pic"/>
          </p:nvPr>
        </p:nvSpPr>
        <p:spPr>
          <a:xfrm>
            <a:off x="3389588" y="1804212"/>
            <a:ext cx="1643700" cy="1535100"/>
          </a:xfrm>
          <a:prstGeom prst="rect">
            <a:avLst/>
          </a:prstGeom>
          <a:noFill/>
          <a:ln>
            <a:noFill/>
          </a:ln>
        </p:spPr>
      </p:sp>
      <p:sp>
        <p:nvSpPr>
          <p:cNvPr id="329" name="Google Shape;329;p40"/>
          <p:cNvSpPr/>
          <p:nvPr>
            <p:ph idx="6" type="pic"/>
          </p:nvPr>
        </p:nvSpPr>
        <p:spPr>
          <a:xfrm>
            <a:off x="5195922" y="1804212"/>
            <a:ext cx="1643700" cy="1535100"/>
          </a:xfrm>
          <a:prstGeom prst="rect">
            <a:avLst/>
          </a:prstGeom>
          <a:noFill/>
          <a:ln>
            <a:noFill/>
          </a:ln>
        </p:spPr>
      </p:sp>
      <p:sp>
        <p:nvSpPr>
          <p:cNvPr id="330" name="Google Shape;330;p40"/>
          <p:cNvSpPr/>
          <p:nvPr>
            <p:ph idx="7" type="pic"/>
          </p:nvPr>
        </p:nvSpPr>
        <p:spPr>
          <a:xfrm>
            <a:off x="7002257" y="1804212"/>
            <a:ext cx="1643700" cy="1535100"/>
          </a:xfrm>
          <a:prstGeom prst="rect">
            <a:avLst/>
          </a:prstGeom>
          <a:noFill/>
          <a:ln>
            <a:noFill/>
          </a:ln>
        </p:spPr>
      </p:sp>
      <p:sp>
        <p:nvSpPr>
          <p:cNvPr id="331" name="Google Shape;331;p4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32" name="Google Shape;332;p40"/>
          <p:cNvSpPr/>
          <p:nvPr>
            <p:ph idx="8" type="pic"/>
          </p:nvPr>
        </p:nvSpPr>
        <p:spPr>
          <a:xfrm>
            <a:off x="3389588" y="3489487"/>
            <a:ext cx="1643700" cy="1535100"/>
          </a:xfrm>
          <a:prstGeom prst="rect">
            <a:avLst/>
          </a:prstGeom>
          <a:noFill/>
          <a:ln>
            <a:noFill/>
          </a:ln>
        </p:spPr>
      </p:sp>
      <p:sp>
        <p:nvSpPr>
          <p:cNvPr id="333" name="Google Shape;333;p40"/>
          <p:cNvSpPr/>
          <p:nvPr>
            <p:ph idx="9" type="pic"/>
          </p:nvPr>
        </p:nvSpPr>
        <p:spPr>
          <a:xfrm>
            <a:off x="5195922" y="3489487"/>
            <a:ext cx="1643700" cy="1535100"/>
          </a:xfrm>
          <a:prstGeom prst="rect">
            <a:avLst/>
          </a:prstGeom>
          <a:noFill/>
          <a:ln>
            <a:noFill/>
          </a:ln>
        </p:spPr>
      </p:sp>
      <p:sp>
        <p:nvSpPr>
          <p:cNvPr id="334" name="Google Shape;334;p40"/>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ype="tx">
  <p:cSld name="TITLE_AND_BODY">
    <p:bg>
      <p:bgPr>
        <a:solidFill>
          <a:schemeClr val="dk2"/>
        </a:solidFill>
      </p:bgPr>
    </p:bg>
    <p:spTree>
      <p:nvGrpSpPr>
        <p:cNvPr id="35" name="Shape 35"/>
        <p:cNvGrpSpPr/>
        <p:nvPr/>
      </p:nvGrpSpPr>
      <p:grpSpPr>
        <a:xfrm>
          <a:off x="0" y="0"/>
          <a:ext cx="0" cy="0"/>
          <a:chOff x="0" y="0"/>
          <a:chExt cx="0" cy="0"/>
        </a:xfrm>
      </p:grpSpPr>
      <p:cxnSp>
        <p:nvCxnSpPr>
          <p:cNvPr id="36" name="Google Shape;36;p5"/>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37" name="Google Shape;37;p5"/>
          <p:cNvSpPr txBox="1"/>
          <p:nvPr>
            <p:ph type="title"/>
          </p:nvPr>
        </p:nvSpPr>
        <p:spPr>
          <a:xfrm>
            <a:off x="420875" y="1552350"/>
            <a:ext cx="6231300" cy="1688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38" name="Google Shape;38;p5"/>
          <p:cNvSpPr txBox="1"/>
          <p:nvPr>
            <p:ph idx="2" type="title"/>
          </p:nvPr>
        </p:nvSpPr>
        <p:spPr>
          <a:xfrm>
            <a:off x="472350" y="3144800"/>
            <a:ext cx="2965500" cy="164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sp>
        <p:nvSpPr>
          <p:cNvPr id="39" name="Google Shape;39;p5"/>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40" name="Google Shape;40;p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41" name="Google Shape;41;p5"/>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5">
    <p:bg>
      <p:bgPr>
        <a:solidFill>
          <a:schemeClr val="accent6"/>
        </a:solidFill>
      </p:bgPr>
    </p:bg>
    <p:spTree>
      <p:nvGrpSpPr>
        <p:cNvPr id="335" name="Shape 335"/>
        <p:cNvGrpSpPr/>
        <p:nvPr/>
      </p:nvGrpSpPr>
      <p:grpSpPr>
        <a:xfrm>
          <a:off x="0" y="0"/>
          <a:ext cx="0" cy="0"/>
          <a:chOff x="0" y="0"/>
          <a:chExt cx="0" cy="0"/>
        </a:xfrm>
      </p:grpSpPr>
      <p:sp>
        <p:nvSpPr>
          <p:cNvPr id="336" name="Google Shape;336;p41"/>
          <p:cNvSpPr/>
          <p:nvPr/>
        </p:nvSpPr>
        <p:spPr>
          <a:xfrm>
            <a:off x="31" y="2824500"/>
            <a:ext cx="7370400" cy="23190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1"/>
          <p:cNvSpPr/>
          <p:nvPr/>
        </p:nvSpPr>
        <p:spPr>
          <a:xfrm flipH="1">
            <a:off x="3582600" y="1550700"/>
            <a:ext cx="5561400" cy="3592800"/>
          </a:xfrm>
          <a:prstGeom prst="rtTriangl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1"/>
          <p:cNvSpPr/>
          <p:nvPr/>
        </p:nvSpPr>
        <p:spPr>
          <a:xfrm rot="10800000">
            <a:off x="5058905" y="0"/>
            <a:ext cx="4085100" cy="20526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1"/>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 name="Google Shape;340;p41"/>
          <p:cNvGrpSpPr/>
          <p:nvPr/>
        </p:nvGrpSpPr>
        <p:grpSpPr>
          <a:xfrm>
            <a:off x="255200" y="592"/>
            <a:ext cx="2250363" cy="1044300"/>
            <a:chOff x="255200" y="592"/>
            <a:chExt cx="2250363" cy="1044300"/>
          </a:xfrm>
        </p:grpSpPr>
        <p:sp>
          <p:nvSpPr>
            <p:cNvPr id="341" name="Google Shape;341;p41"/>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41"/>
          <p:cNvGrpSpPr/>
          <p:nvPr/>
        </p:nvGrpSpPr>
        <p:grpSpPr>
          <a:xfrm>
            <a:off x="905395" y="592"/>
            <a:ext cx="2250363" cy="1044300"/>
            <a:chOff x="905395" y="592"/>
            <a:chExt cx="2250363" cy="1044300"/>
          </a:xfrm>
        </p:grpSpPr>
        <p:sp>
          <p:nvSpPr>
            <p:cNvPr id="345" name="Google Shape;345;p41"/>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1"/>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41"/>
          <p:cNvGrpSpPr/>
          <p:nvPr/>
        </p:nvGrpSpPr>
        <p:grpSpPr>
          <a:xfrm>
            <a:off x="7057468" y="5088"/>
            <a:ext cx="1851282" cy="752108"/>
            <a:chOff x="6917201" y="0"/>
            <a:chExt cx="2227777" cy="863400"/>
          </a:xfrm>
        </p:grpSpPr>
        <p:sp>
          <p:nvSpPr>
            <p:cNvPr id="349" name="Google Shape;349;p41"/>
            <p:cNvSpPr/>
            <p:nvPr/>
          </p:nvSpPr>
          <p:spPr>
            <a:xfrm>
              <a:off x="7641677"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1"/>
            <p:cNvSpPr/>
            <p:nvPr/>
          </p:nvSpPr>
          <p:spPr>
            <a:xfrm>
              <a:off x="7279439"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1"/>
            <p:cNvSpPr/>
            <p:nvPr/>
          </p:nvSpPr>
          <p:spPr>
            <a:xfrm>
              <a:off x="6917201"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41"/>
          <p:cNvGrpSpPr/>
          <p:nvPr/>
        </p:nvGrpSpPr>
        <p:grpSpPr>
          <a:xfrm>
            <a:off x="6553032" y="4217852"/>
            <a:ext cx="2389068" cy="925737"/>
            <a:chOff x="6917201" y="0"/>
            <a:chExt cx="2227777" cy="863400"/>
          </a:xfrm>
        </p:grpSpPr>
        <p:sp>
          <p:nvSpPr>
            <p:cNvPr id="353" name="Google Shape;353;p41"/>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1"/>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41"/>
          <p:cNvGrpSpPr/>
          <p:nvPr/>
        </p:nvGrpSpPr>
        <p:grpSpPr>
          <a:xfrm>
            <a:off x="199149" y="4055652"/>
            <a:ext cx="2795414" cy="1083308"/>
            <a:chOff x="6917201" y="0"/>
            <a:chExt cx="2227777" cy="863400"/>
          </a:xfrm>
        </p:grpSpPr>
        <p:sp>
          <p:nvSpPr>
            <p:cNvPr id="357" name="Google Shape;357;p41"/>
            <p:cNvSpPr/>
            <p:nvPr/>
          </p:nvSpPr>
          <p:spPr>
            <a:xfrm>
              <a:off x="7641677"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1"/>
            <p:cNvSpPr/>
            <p:nvPr/>
          </p:nvSpPr>
          <p:spPr>
            <a:xfrm>
              <a:off x="7279439"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1"/>
            <p:cNvSpPr/>
            <p:nvPr/>
          </p:nvSpPr>
          <p:spPr>
            <a:xfrm>
              <a:off x="6917201"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41"/>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61" name="Google Shape;361;p41"/>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2" name="Google Shape;362;p4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6">
    <p:spTree>
      <p:nvGrpSpPr>
        <p:cNvPr id="363" name="Shape 363"/>
        <p:cNvGrpSpPr/>
        <p:nvPr/>
      </p:nvGrpSpPr>
      <p:grpSpPr>
        <a:xfrm>
          <a:off x="0" y="0"/>
          <a:ext cx="0" cy="0"/>
          <a:chOff x="0" y="0"/>
          <a:chExt cx="0" cy="0"/>
        </a:xfrm>
      </p:grpSpPr>
      <p:sp>
        <p:nvSpPr>
          <p:cNvPr id="364" name="Google Shape;364;p4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65" name="Google Shape;365;p4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66" name="Google Shape;366;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7">
    <p:bg>
      <p:bgPr>
        <a:solidFill>
          <a:schemeClr val="accent6"/>
        </a:solidFill>
      </p:bgPr>
    </p:bg>
    <p:spTree>
      <p:nvGrpSpPr>
        <p:cNvPr id="367" name="Shape 367"/>
        <p:cNvGrpSpPr/>
        <p:nvPr/>
      </p:nvGrpSpPr>
      <p:grpSpPr>
        <a:xfrm>
          <a:off x="0" y="0"/>
          <a:ext cx="0" cy="0"/>
          <a:chOff x="0" y="0"/>
          <a:chExt cx="0" cy="0"/>
        </a:xfrm>
      </p:grpSpPr>
      <p:sp>
        <p:nvSpPr>
          <p:cNvPr id="368" name="Google Shape;368;p43"/>
          <p:cNvSpPr/>
          <p:nvPr/>
        </p:nvSpPr>
        <p:spPr>
          <a:xfrm>
            <a:off x="31" y="2824500"/>
            <a:ext cx="7370400" cy="23190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3"/>
          <p:cNvSpPr/>
          <p:nvPr/>
        </p:nvSpPr>
        <p:spPr>
          <a:xfrm flipH="1">
            <a:off x="3582600" y="1550700"/>
            <a:ext cx="5561400" cy="3592800"/>
          </a:xfrm>
          <a:prstGeom prst="rtTriangl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3"/>
          <p:cNvSpPr/>
          <p:nvPr/>
        </p:nvSpPr>
        <p:spPr>
          <a:xfrm rot="10800000">
            <a:off x="5058905" y="0"/>
            <a:ext cx="4085100" cy="2052600"/>
          </a:xfrm>
          <a:prstGeom prst="rtTriangle">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 name="Google Shape;372;p43"/>
          <p:cNvGrpSpPr/>
          <p:nvPr/>
        </p:nvGrpSpPr>
        <p:grpSpPr>
          <a:xfrm>
            <a:off x="255200" y="592"/>
            <a:ext cx="2250363" cy="1044300"/>
            <a:chOff x="255200" y="592"/>
            <a:chExt cx="2250363" cy="1044300"/>
          </a:xfrm>
        </p:grpSpPr>
        <p:sp>
          <p:nvSpPr>
            <p:cNvPr id="373" name="Google Shape;373;p43"/>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3"/>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3"/>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43"/>
          <p:cNvGrpSpPr/>
          <p:nvPr/>
        </p:nvGrpSpPr>
        <p:grpSpPr>
          <a:xfrm>
            <a:off x="905395" y="592"/>
            <a:ext cx="2250363" cy="1044300"/>
            <a:chOff x="905395" y="592"/>
            <a:chExt cx="2250363" cy="1044300"/>
          </a:xfrm>
        </p:grpSpPr>
        <p:sp>
          <p:nvSpPr>
            <p:cNvPr id="377" name="Google Shape;377;p43"/>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3"/>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3"/>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43"/>
          <p:cNvGrpSpPr/>
          <p:nvPr/>
        </p:nvGrpSpPr>
        <p:grpSpPr>
          <a:xfrm>
            <a:off x="7057468" y="5088"/>
            <a:ext cx="1851282" cy="752108"/>
            <a:chOff x="6917201" y="0"/>
            <a:chExt cx="2227777" cy="863400"/>
          </a:xfrm>
        </p:grpSpPr>
        <p:sp>
          <p:nvSpPr>
            <p:cNvPr id="381" name="Google Shape;381;p43"/>
            <p:cNvSpPr/>
            <p:nvPr/>
          </p:nvSpPr>
          <p:spPr>
            <a:xfrm>
              <a:off x="7641677"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3"/>
            <p:cNvSpPr/>
            <p:nvPr/>
          </p:nvSpPr>
          <p:spPr>
            <a:xfrm>
              <a:off x="7279439"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3"/>
            <p:cNvSpPr/>
            <p:nvPr/>
          </p:nvSpPr>
          <p:spPr>
            <a:xfrm>
              <a:off x="6917201"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43"/>
          <p:cNvGrpSpPr/>
          <p:nvPr/>
        </p:nvGrpSpPr>
        <p:grpSpPr>
          <a:xfrm>
            <a:off x="6553032" y="4217852"/>
            <a:ext cx="2389068" cy="925737"/>
            <a:chOff x="6917201" y="0"/>
            <a:chExt cx="2227777" cy="863400"/>
          </a:xfrm>
        </p:grpSpPr>
        <p:sp>
          <p:nvSpPr>
            <p:cNvPr id="385" name="Google Shape;385;p43"/>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3"/>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3"/>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p43"/>
          <p:cNvGrpSpPr/>
          <p:nvPr/>
        </p:nvGrpSpPr>
        <p:grpSpPr>
          <a:xfrm>
            <a:off x="199149" y="4055652"/>
            <a:ext cx="2795414" cy="1083308"/>
            <a:chOff x="6917201" y="0"/>
            <a:chExt cx="2227777" cy="863400"/>
          </a:xfrm>
        </p:grpSpPr>
        <p:sp>
          <p:nvSpPr>
            <p:cNvPr id="389" name="Google Shape;389;p43"/>
            <p:cNvSpPr/>
            <p:nvPr/>
          </p:nvSpPr>
          <p:spPr>
            <a:xfrm>
              <a:off x="7641677"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3"/>
            <p:cNvSpPr/>
            <p:nvPr/>
          </p:nvSpPr>
          <p:spPr>
            <a:xfrm>
              <a:off x="7279439"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3"/>
            <p:cNvSpPr/>
            <p:nvPr/>
          </p:nvSpPr>
          <p:spPr>
            <a:xfrm>
              <a:off x="6917201" y="0"/>
              <a:ext cx="1503300" cy="863400"/>
            </a:xfrm>
            <a:prstGeom prst="parallelogram">
              <a:avLst>
                <a:gd fmla="val 158024"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2" name="Google Shape;392;p4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93" name="Google Shape;393;p4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94" name="Google Shape;394;p4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BLANK_1_1_1_1_1_1_1_1_1_1_1">
    <p:spTree>
      <p:nvGrpSpPr>
        <p:cNvPr id="395" name="Shape 395"/>
        <p:cNvGrpSpPr/>
        <p:nvPr/>
      </p:nvGrpSpPr>
      <p:grpSpPr>
        <a:xfrm>
          <a:off x="0" y="0"/>
          <a:ext cx="0" cy="0"/>
          <a:chOff x="0" y="0"/>
          <a:chExt cx="0" cy="0"/>
        </a:xfrm>
      </p:grpSpPr>
      <p:sp>
        <p:nvSpPr>
          <p:cNvPr id="396" name="Google Shape;396;p44"/>
          <p:cNvSpPr txBox="1"/>
          <p:nvPr>
            <p:ph idx="1" type="body"/>
          </p:nvPr>
        </p:nvSpPr>
        <p:spPr>
          <a:xfrm>
            <a:off x="925650" y="1204025"/>
            <a:ext cx="4028700" cy="3671400"/>
          </a:xfrm>
          <a:prstGeom prst="rect">
            <a:avLst/>
          </a:prstGeom>
        </p:spPr>
        <p:txBody>
          <a:bodyPr anchorCtr="0" anchor="t" bIns="91425" lIns="91425" spcFirstLastPara="1" rIns="91425" wrap="square" tIns="91425">
            <a:normAutofit/>
          </a:bodyPr>
          <a:lstStyle>
            <a:lvl1pPr indent="-323850" lvl="0" marL="457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1pPr>
            <a:lvl2pPr indent="-323850" lvl="1" marL="914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2pPr>
            <a:lvl3pPr indent="-323850" lvl="2" marL="1371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3pPr>
            <a:lvl4pPr indent="-323850" lvl="3" marL="1828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4pPr>
            <a:lvl5pPr indent="-323850" lvl="4" marL="22860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5pPr>
            <a:lvl6pPr indent="-323850" lvl="5" marL="2743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6pPr>
            <a:lvl7pPr indent="-323850" lvl="6" marL="3200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7pPr>
            <a:lvl8pPr indent="-323850" lvl="7" marL="3657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8pPr>
            <a:lvl9pPr indent="-323850" lvl="8" marL="4114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9pPr>
          </a:lstStyle>
          <a:p/>
        </p:txBody>
      </p:sp>
      <p:grpSp>
        <p:nvGrpSpPr>
          <p:cNvPr id="397" name="Google Shape;397;p44"/>
          <p:cNvGrpSpPr/>
          <p:nvPr/>
        </p:nvGrpSpPr>
        <p:grpSpPr>
          <a:xfrm>
            <a:off x="-6750" y="576950"/>
            <a:ext cx="9144146" cy="4114800"/>
            <a:chOff x="-6750" y="576950"/>
            <a:chExt cx="9144146" cy="4114800"/>
          </a:xfrm>
        </p:grpSpPr>
        <p:cxnSp>
          <p:nvCxnSpPr>
            <p:cNvPr id="398" name="Google Shape;398;p44"/>
            <p:cNvCxnSpPr/>
            <p:nvPr/>
          </p:nvCxnSpPr>
          <p:spPr>
            <a:xfrm>
              <a:off x="-6750" y="5769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399" name="Google Shape;399;p44"/>
            <p:cNvCxnSpPr/>
            <p:nvPr/>
          </p:nvCxnSpPr>
          <p:spPr>
            <a:xfrm>
              <a:off x="-4" y="10913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400" name="Google Shape;400;p44"/>
            <p:cNvCxnSpPr/>
            <p:nvPr/>
          </p:nvCxnSpPr>
          <p:spPr>
            <a:xfrm>
              <a:off x="-4" y="16056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401" name="Google Shape;401;p44"/>
            <p:cNvCxnSpPr/>
            <p:nvPr/>
          </p:nvCxnSpPr>
          <p:spPr>
            <a:xfrm>
              <a:off x="-4" y="21200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402" name="Google Shape;402;p44"/>
            <p:cNvCxnSpPr/>
            <p:nvPr/>
          </p:nvCxnSpPr>
          <p:spPr>
            <a:xfrm>
              <a:off x="-4" y="26343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403" name="Google Shape;403;p44"/>
            <p:cNvCxnSpPr/>
            <p:nvPr/>
          </p:nvCxnSpPr>
          <p:spPr>
            <a:xfrm>
              <a:off x="-4" y="31487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404" name="Google Shape;404;p44"/>
            <p:cNvCxnSpPr/>
            <p:nvPr/>
          </p:nvCxnSpPr>
          <p:spPr>
            <a:xfrm>
              <a:off x="-4" y="36630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405" name="Google Shape;405;p44"/>
            <p:cNvCxnSpPr/>
            <p:nvPr/>
          </p:nvCxnSpPr>
          <p:spPr>
            <a:xfrm>
              <a:off x="-4" y="41774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406" name="Google Shape;406;p44"/>
            <p:cNvCxnSpPr/>
            <p:nvPr/>
          </p:nvCxnSpPr>
          <p:spPr>
            <a:xfrm>
              <a:off x="-4" y="4691750"/>
              <a:ext cx="9137400" cy="0"/>
            </a:xfrm>
            <a:prstGeom prst="straightConnector1">
              <a:avLst/>
            </a:prstGeom>
            <a:noFill/>
            <a:ln cap="flat" cmpd="sng" w="9525">
              <a:solidFill>
                <a:schemeClr val="accent5"/>
              </a:solidFill>
              <a:prstDash val="solid"/>
              <a:round/>
              <a:headEnd len="sm" w="sm" type="none"/>
              <a:tailEnd len="sm" w="sm" type="none"/>
            </a:ln>
          </p:spPr>
        </p:cxnSp>
      </p:grpSp>
      <p:cxnSp>
        <p:nvCxnSpPr>
          <p:cNvPr id="407" name="Google Shape;407;p44"/>
          <p:cNvCxnSpPr/>
          <p:nvPr/>
        </p:nvCxnSpPr>
        <p:spPr>
          <a:xfrm>
            <a:off x="710300" y="0"/>
            <a:ext cx="0" cy="5143500"/>
          </a:xfrm>
          <a:prstGeom prst="straightConnector1">
            <a:avLst/>
          </a:prstGeom>
          <a:noFill/>
          <a:ln cap="flat" cmpd="sng" w="9525">
            <a:solidFill>
              <a:schemeClr val="accent1"/>
            </a:solidFill>
            <a:prstDash val="solid"/>
            <a:round/>
            <a:headEnd len="sm" w="sm" type="none"/>
            <a:tailEnd len="sm" w="sm" type="none"/>
          </a:ln>
        </p:spPr>
      </p:cxnSp>
      <p:cxnSp>
        <p:nvCxnSpPr>
          <p:cNvPr id="408" name="Google Shape;408;p44"/>
          <p:cNvCxnSpPr/>
          <p:nvPr/>
        </p:nvCxnSpPr>
        <p:spPr>
          <a:xfrm>
            <a:off x="664825" y="0"/>
            <a:ext cx="0" cy="5143500"/>
          </a:xfrm>
          <a:prstGeom prst="straightConnector1">
            <a:avLst/>
          </a:prstGeom>
          <a:noFill/>
          <a:ln cap="flat" cmpd="sng" w="9525">
            <a:solidFill>
              <a:schemeClr val="accent1"/>
            </a:solidFill>
            <a:prstDash val="solid"/>
            <a:round/>
            <a:headEnd len="sm" w="sm" type="none"/>
            <a:tailEnd len="sm" w="sm" type="none"/>
          </a:ln>
        </p:spPr>
      </p:cxnSp>
      <p:sp>
        <p:nvSpPr>
          <p:cNvPr id="409" name="Google Shape;409;p44"/>
          <p:cNvSpPr/>
          <p:nvPr/>
        </p:nvSpPr>
        <p:spPr>
          <a:xfrm>
            <a:off x="245425" y="1542047"/>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410" name="Google Shape;410;p44"/>
          <p:cNvSpPr/>
          <p:nvPr/>
        </p:nvSpPr>
        <p:spPr>
          <a:xfrm>
            <a:off x="245425" y="3599460"/>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411" name="Google Shape;411;p44"/>
          <p:cNvSpPr txBox="1"/>
          <p:nvPr>
            <p:ph type="title"/>
          </p:nvPr>
        </p:nvSpPr>
        <p:spPr>
          <a:xfrm rot="-289081">
            <a:off x="587746" y="495097"/>
            <a:ext cx="2100221" cy="569601"/>
          </a:xfrm>
          <a:prstGeom prst="rect">
            <a:avLst/>
          </a:prstGeom>
          <a:solidFill>
            <a:srgbClr val="283891"/>
          </a:solidFill>
        </p:spPr>
        <p:txBody>
          <a:bodyPr anchorCtr="0" anchor="ctr" bIns="91425" lIns="91425" spcFirstLastPara="1" rIns="91425" wrap="square" tIns="91425">
            <a:noAutofit/>
          </a:bodyPr>
          <a:lstStyle>
            <a:lvl1pPr lvl="0" algn="ctr">
              <a:spcBef>
                <a:spcPts val="0"/>
              </a:spcBef>
              <a:spcAft>
                <a:spcPts val="0"/>
              </a:spcAft>
              <a:buSzPts val="3000"/>
              <a:buFont typeface="Anton"/>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p:cSld name="BLANK_1_1_1_1_1_1">
    <p:spTree>
      <p:nvGrpSpPr>
        <p:cNvPr id="412" name="Shape 412"/>
        <p:cNvGrpSpPr/>
        <p:nvPr/>
      </p:nvGrpSpPr>
      <p:grpSpPr>
        <a:xfrm>
          <a:off x="0" y="0"/>
          <a:ext cx="0" cy="0"/>
          <a:chOff x="0" y="0"/>
          <a:chExt cx="0" cy="0"/>
        </a:xfrm>
      </p:grpSpPr>
      <p:grpSp>
        <p:nvGrpSpPr>
          <p:cNvPr id="413" name="Google Shape;413;p45"/>
          <p:cNvGrpSpPr/>
          <p:nvPr/>
        </p:nvGrpSpPr>
        <p:grpSpPr>
          <a:xfrm>
            <a:off x="-275174" y="-144750"/>
            <a:ext cx="9190577" cy="5150040"/>
            <a:chOff x="11751" y="-6300"/>
            <a:chExt cx="9190577" cy="5150040"/>
          </a:xfrm>
        </p:grpSpPr>
        <p:grpSp>
          <p:nvGrpSpPr>
            <p:cNvPr id="414" name="Google Shape;414;p45"/>
            <p:cNvGrpSpPr/>
            <p:nvPr/>
          </p:nvGrpSpPr>
          <p:grpSpPr>
            <a:xfrm>
              <a:off x="11751" y="-6300"/>
              <a:ext cx="4777902" cy="2703033"/>
              <a:chOff x="11750" y="-6290"/>
              <a:chExt cx="9125100" cy="5162400"/>
            </a:xfrm>
          </p:grpSpPr>
          <p:cxnSp>
            <p:nvCxnSpPr>
              <p:cNvPr id="415" name="Google Shape;415;p45"/>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6" name="Google Shape;416;p45"/>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7" name="Google Shape;417;p45"/>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8" name="Google Shape;418;p45"/>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9" name="Google Shape;419;p45"/>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0" name="Google Shape;420;p45"/>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1" name="Google Shape;421;p45"/>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2" name="Google Shape;422;p45"/>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3" name="Google Shape;423;p45"/>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4" name="Google Shape;424;p45"/>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5" name="Google Shape;425;p45"/>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6" name="Google Shape;426;p45"/>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7" name="Google Shape;427;p45"/>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28" name="Google Shape;428;p45"/>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29" name="Google Shape;429;p45"/>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0" name="Google Shape;430;p45"/>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1" name="Google Shape;431;p45"/>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2" name="Google Shape;432;p45"/>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3" name="Google Shape;433;p45"/>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4" name="Google Shape;434;p45"/>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5" name="Google Shape;435;p45"/>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6" name="Google Shape;436;p45"/>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437" name="Google Shape;437;p45"/>
            <p:cNvGrpSpPr/>
            <p:nvPr/>
          </p:nvGrpSpPr>
          <p:grpSpPr>
            <a:xfrm>
              <a:off x="11751" y="2440707"/>
              <a:ext cx="4777902" cy="2703033"/>
              <a:chOff x="11750" y="-6290"/>
              <a:chExt cx="9125100" cy="5162400"/>
            </a:xfrm>
          </p:grpSpPr>
          <p:cxnSp>
            <p:nvCxnSpPr>
              <p:cNvPr id="438" name="Google Shape;438;p45"/>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39" name="Google Shape;439;p45"/>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0" name="Google Shape;440;p45"/>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1" name="Google Shape;441;p45"/>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2" name="Google Shape;442;p45"/>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3" name="Google Shape;443;p45"/>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4" name="Google Shape;444;p45"/>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5" name="Google Shape;445;p45"/>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6" name="Google Shape;446;p45"/>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7" name="Google Shape;447;p45"/>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8" name="Google Shape;448;p45"/>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9" name="Google Shape;449;p45"/>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50" name="Google Shape;450;p45"/>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1" name="Google Shape;451;p45"/>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2" name="Google Shape;452;p45"/>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3" name="Google Shape;453;p45"/>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4" name="Google Shape;454;p45"/>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5" name="Google Shape;455;p45"/>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6" name="Google Shape;456;p45"/>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7" name="Google Shape;457;p45"/>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8" name="Google Shape;458;p45"/>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59" name="Google Shape;459;p45"/>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460" name="Google Shape;460;p45"/>
            <p:cNvGrpSpPr/>
            <p:nvPr/>
          </p:nvGrpSpPr>
          <p:grpSpPr>
            <a:xfrm>
              <a:off x="4424426" y="-6300"/>
              <a:ext cx="4777902" cy="2703033"/>
              <a:chOff x="11750" y="-6290"/>
              <a:chExt cx="9125100" cy="5162400"/>
            </a:xfrm>
          </p:grpSpPr>
          <p:cxnSp>
            <p:nvCxnSpPr>
              <p:cNvPr id="461" name="Google Shape;461;p45"/>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2" name="Google Shape;462;p45"/>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3" name="Google Shape;463;p45"/>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4" name="Google Shape;464;p45"/>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5" name="Google Shape;465;p45"/>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6" name="Google Shape;466;p45"/>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7" name="Google Shape;467;p45"/>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8" name="Google Shape;468;p45"/>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9" name="Google Shape;469;p45"/>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70" name="Google Shape;470;p45"/>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71" name="Google Shape;471;p45"/>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72" name="Google Shape;472;p45"/>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73" name="Google Shape;473;p45"/>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74" name="Google Shape;474;p45"/>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75" name="Google Shape;475;p45"/>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76" name="Google Shape;476;p45"/>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77" name="Google Shape;477;p45"/>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78" name="Google Shape;478;p45"/>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79" name="Google Shape;479;p45"/>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80" name="Google Shape;480;p45"/>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81" name="Google Shape;481;p45"/>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82" name="Google Shape;482;p45"/>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483" name="Google Shape;483;p45"/>
            <p:cNvGrpSpPr/>
            <p:nvPr/>
          </p:nvGrpSpPr>
          <p:grpSpPr>
            <a:xfrm>
              <a:off x="4424426" y="2440707"/>
              <a:ext cx="4777902" cy="2703033"/>
              <a:chOff x="11750" y="-6290"/>
              <a:chExt cx="9125100" cy="5162400"/>
            </a:xfrm>
          </p:grpSpPr>
          <p:cxnSp>
            <p:nvCxnSpPr>
              <p:cNvPr id="484" name="Google Shape;484;p45"/>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85" name="Google Shape;485;p45"/>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86" name="Google Shape;486;p45"/>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87" name="Google Shape;487;p45"/>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88" name="Google Shape;488;p45"/>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89" name="Google Shape;489;p45"/>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0" name="Google Shape;490;p45"/>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1" name="Google Shape;491;p45"/>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2" name="Google Shape;492;p45"/>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3" name="Google Shape;493;p45"/>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4" name="Google Shape;494;p45"/>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5" name="Google Shape;495;p45"/>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6" name="Google Shape;496;p45"/>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97" name="Google Shape;497;p45"/>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98" name="Google Shape;498;p45"/>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99" name="Google Shape;499;p45"/>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0" name="Google Shape;500;p45"/>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1" name="Google Shape;501;p45"/>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2" name="Google Shape;502;p45"/>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3" name="Google Shape;503;p45"/>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4" name="Google Shape;504;p45"/>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5" name="Google Shape;505;p45"/>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506" name="Google Shape;506;p45"/>
          <p:cNvSpPr txBox="1"/>
          <p:nvPr>
            <p:ph type="title"/>
          </p:nvPr>
        </p:nvSpPr>
        <p:spPr>
          <a:xfrm>
            <a:off x="1081850" y="1719900"/>
            <a:ext cx="6984900" cy="1694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rgbClr val="283891"/>
              </a:buClr>
              <a:buSzPts val="6000"/>
              <a:buFont typeface="Anton"/>
              <a:buNone/>
              <a:defRPr sz="6000">
                <a:solidFill>
                  <a:srgbClr val="283891"/>
                </a:solidFill>
              </a:defRPr>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507" name="Google Shape;507;p45"/>
          <p:cNvSpPr txBox="1"/>
          <p:nvPr>
            <p:ph idx="2" type="title"/>
          </p:nvPr>
        </p:nvSpPr>
        <p:spPr>
          <a:xfrm rot="-54379">
            <a:off x="5015453" y="3227438"/>
            <a:ext cx="1517290" cy="301238"/>
          </a:xfrm>
          <a:prstGeom prst="rect">
            <a:avLst/>
          </a:prstGeom>
          <a:solidFill>
            <a:srgbClr val="283891"/>
          </a:solidFill>
        </p:spPr>
        <p:txBody>
          <a:bodyPr anchorCtr="0" anchor="ctr" bIns="91425" lIns="91425" spcFirstLastPara="1" rIns="91425" wrap="square" tIns="91425">
            <a:no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508" name="Google Shape;508;p45"/>
          <p:cNvSpPr txBox="1"/>
          <p:nvPr>
            <p:ph idx="1" type="body"/>
          </p:nvPr>
        </p:nvSpPr>
        <p:spPr>
          <a:xfrm>
            <a:off x="2422100" y="4170725"/>
            <a:ext cx="4304400" cy="438300"/>
          </a:xfrm>
          <a:prstGeom prst="rect">
            <a:avLst/>
          </a:prstGeom>
        </p:spPr>
        <p:txBody>
          <a:bodyPr anchorCtr="0" anchor="ctr" bIns="91425" lIns="91425" spcFirstLastPara="1" rIns="91425" wrap="square" tIns="91425">
            <a:noAutofit/>
          </a:bodyPr>
          <a:lstStyle>
            <a:lvl1pPr indent="-292100" lvl="0" marL="457200" algn="ctr">
              <a:spcBef>
                <a:spcPts val="0"/>
              </a:spcBef>
              <a:spcAft>
                <a:spcPts val="0"/>
              </a:spcAft>
              <a:buSzPts val="1000"/>
              <a:buFont typeface="Manrope Light"/>
              <a:buChar char="●"/>
              <a:defRPr sz="1000">
                <a:latin typeface="Manrope Light"/>
                <a:ea typeface="Manrope Light"/>
                <a:cs typeface="Manrope Light"/>
                <a:sym typeface="Manrope Light"/>
              </a:defRPr>
            </a:lvl1pPr>
            <a:lvl2pPr indent="-292100" lvl="1" marL="914400" algn="ctr">
              <a:spcBef>
                <a:spcPts val="0"/>
              </a:spcBef>
              <a:spcAft>
                <a:spcPts val="0"/>
              </a:spcAft>
              <a:buSzPts val="1000"/>
              <a:buFont typeface="Manrope Light"/>
              <a:buChar char="○"/>
              <a:defRPr sz="1000">
                <a:latin typeface="Manrope Light"/>
                <a:ea typeface="Manrope Light"/>
                <a:cs typeface="Manrope Light"/>
                <a:sym typeface="Manrope Light"/>
              </a:defRPr>
            </a:lvl2pPr>
            <a:lvl3pPr indent="-292100" lvl="2" marL="1371600" algn="ctr">
              <a:spcBef>
                <a:spcPts val="0"/>
              </a:spcBef>
              <a:spcAft>
                <a:spcPts val="0"/>
              </a:spcAft>
              <a:buSzPts val="1000"/>
              <a:buFont typeface="Manrope Light"/>
              <a:buChar char="■"/>
              <a:defRPr sz="1000">
                <a:latin typeface="Manrope Light"/>
                <a:ea typeface="Manrope Light"/>
                <a:cs typeface="Manrope Light"/>
                <a:sym typeface="Manrope Light"/>
              </a:defRPr>
            </a:lvl3pPr>
            <a:lvl4pPr indent="-292100" lvl="3" marL="1828800" algn="ctr">
              <a:spcBef>
                <a:spcPts val="0"/>
              </a:spcBef>
              <a:spcAft>
                <a:spcPts val="0"/>
              </a:spcAft>
              <a:buSzPts val="1000"/>
              <a:buFont typeface="Manrope Light"/>
              <a:buChar char="●"/>
              <a:defRPr sz="1000">
                <a:latin typeface="Manrope Light"/>
                <a:ea typeface="Manrope Light"/>
                <a:cs typeface="Manrope Light"/>
                <a:sym typeface="Manrope Light"/>
              </a:defRPr>
            </a:lvl4pPr>
            <a:lvl5pPr indent="-292100" lvl="4" marL="2286000" algn="ctr">
              <a:spcBef>
                <a:spcPts val="0"/>
              </a:spcBef>
              <a:spcAft>
                <a:spcPts val="0"/>
              </a:spcAft>
              <a:buSzPts val="1000"/>
              <a:buFont typeface="Manrope Light"/>
              <a:buChar char="○"/>
              <a:defRPr sz="1000">
                <a:latin typeface="Manrope Light"/>
                <a:ea typeface="Manrope Light"/>
                <a:cs typeface="Manrope Light"/>
                <a:sym typeface="Manrope Light"/>
              </a:defRPr>
            </a:lvl5pPr>
            <a:lvl6pPr indent="-292100" lvl="5" marL="2743200" algn="ctr">
              <a:spcBef>
                <a:spcPts val="0"/>
              </a:spcBef>
              <a:spcAft>
                <a:spcPts val="0"/>
              </a:spcAft>
              <a:buSzPts val="1000"/>
              <a:buFont typeface="Manrope Light"/>
              <a:buChar char="■"/>
              <a:defRPr sz="1000">
                <a:latin typeface="Manrope Light"/>
                <a:ea typeface="Manrope Light"/>
                <a:cs typeface="Manrope Light"/>
                <a:sym typeface="Manrope Light"/>
              </a:defRPr>
            </a:lvl6pPr>
            <a:lvl7pPr indent="-292100" lvl="6" marL="3200400" algn="ctr">
              <a:spcBef>
                <a:spcPts val="0"/>
              </a:spcBef>
              <a:spcAft>
                <a:spcPts val="0"/>
              </a:spcAft>
              <a:buSzPts val="1000"/>
              <a:buFont typeface="Manrope Light"/>
              <a:buChar char="●"/>
              <a:defRPr sz="1000">
                <a:latin typeface="Manrope Light"/>
                <a:ea typeface="Manrope Light"/>
                <a:cs typeface="Manrope Light"/>
                <a:sym typeface="Manrope Light"/>
              </a:defRPr>
            </a:lvl7pPr>
            <a:lvl8pPr indent="-292100" lvl="7" marL="3657600" algn="ctr">
              <a:spcBef>
                <a:spcPts val="0"/>
              </a:spcBef>
              <a:spcAft>
                <a:spcPts val="0"/>
              </a:spcAft>
              <a:buSzPts val="1000"/>
              <a:buFont typeface="Manrope Light"/>
              <a:buChar char="○"/>
              <a:defRPr sz="1000">
                <a:latin typeface="Manrope Light"/>
                <a:ea typeface="Manrope Light"/>
                <a:cs typeface="Manrope Light"/>
                <a:sym typeface="Manrope Light"/>
              </a:defRPr>
            </a:lvl8pPr>
            <a:lvl9pPr indent="-292100" lvl="8" marL="4114800" algn="ctr">
              <a:spcBef>
                <a:spcPts val="0"/>
              </a:spcBef>
              <a:spcAft>
                <a:spcPts val="0"/>
              </a:spcAft>
              <a:buSzPts val="1000"/>
              <a:buFont typeface="Manrope Light"/>
              <a:buChar char="■"/>
              <a:defRPr sz="1000">
                <a:latin typeface="Manrope Light"/>
                <a:ea typeface="Manrope Light"/>
                <a:cs typeface="Manrope Light"/>
                <a:sym typeface="Manrope Light"/>
              </a:defRPr>
            </a:lvl9pPr>
          </a:lstStyle>
          <a:p/>
        </p:txBody>
      </p:sp>
      <p:sp>
        <p:nvSpPr>
          <p:cNvPr id="509" name="Google Shape;509;p45"/>
          <p:cNvSpPr txBox="1"/>
          <p:nvPr>
            <p:ph idx="3" type="title"/>
          </p:nvPr>
        </p:nvSpPr>
        <p:spPr>
          <a:xfrm rot="-555761">
            <a:off x="6594632" y="3130269"/>
            <a:ext cx="1047458" cy="301246"/>
          </a:xfrm>
          <a:prstGeom prst="rect">
            <a:avLst/>
          </a:prstGeom>
          <a:solidFill>
            <a:srgbClr val="EDB82C"/>
          </a:solidFill>
        </p:spPr>
        <p:txBody>
          <a:bodyPr anchorCtr="0" anchor="ctr" bIns="91425" lIns="91425" spcFirstLastPara="1" rIns="91425" wrap="square" tIns="91425">
            <a:no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510" name="Google Shape;510;p45"/>
          <p:cNvSpPr txBox="1"/>
          <p:nvPr>
            <p:ph idx="4" type="subTitle"/>
          </p:nvPr>
        </p:nvSpPr>
        <p:spPr>
          <a:xfrm rot="-503039">
            <a:off x="2206578" y="1204399"/>
            <a:ext cx="2211838" cy="438184"/>
          </a:xfrm>
          <a:prstGeom prst="rect">
            <a:avLst/>
          </a:prstGeom>
          <a:solidFill>
            <a:srgbClr val="283891"/>
          </a:solidFill>
        </p:spPr>
        <p:txBody>
          <a:bodyPr anchorCtr="0" anchor="ctr" bIns="91425" lIns="91425" spcFirstLastPara="1" rIns="91425" wrap="square" tIns="91425">
            <a:noAutofit/>
          </a:bodyPr>
          <a:lstStyle>
            <a:lvl1pPr lvl="0" algn="ctr">
              <a:spcBef>
                <a:spcPts val="0"/>
              </a:spcBef>
              <a:spcAft>
                <a:spcPts val="0"/>
              </a:spcAft>
              <a:buSzPts val="1300"/>
              <a:buFont typeface="Manrope"/>
              <a:buNone/>
              <a:defRPr b="1" sz="1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body and image">
  <p:cSld name="BLANK_1_1_1_1_1_1_1_1_1_1_1_1">
    <p:spTree>
      <p:nvGrpSpPr>
        <p:cNvPr id="511" name="Shape 511"/>
        <p:cNvGrpSpPr/>
        <p:nvPr/>
      </p:nvGrpSpPr>
      <p:grpSpPr>
        <a:xfrm>
          <a:off x="0" y="0"/>
          <a:ext cx="0" cy="0"/>
          <a:chOff x="0" y="0"/>
          <a:chExt cx="0" cy="0"/>
        </a:xfrm>
      </p:grpSpPr>
      <p:sp>
        <p:nvSpPr>
          <p:cNvPr id="512" name="Google Shape;512;p46"/>
          <p:cNvSpPr/>
          <p:nvPr/>
        </p:nvSpPr>
        <p:spPr>
          <a:xfrm rot="-300782">
            <a:off x="5105280" y="419634"/>
            <a:ext cx="3577384" cy="430828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3" name="Google Shape;513;p46"/>
          <p:cNvSpPr/>
          <p:nvPr>
            <p:ph idx="2" type="pic"/>
          </p:nvPr>
        </p:nvSpPr>
        <p:spPr>
          <a:xfrm>
            <a:off x="2050" y="2050"/>
            <a:ext cx="4778400" cy="5143500"/>
          </a:xfrm>
          <a:prstGeom prst="rect">
            <a:avLst/>
          </a:prstGeom>
          <a:noFill/>
          <a:ln>
            <a:noFill/>
          </a:ln>
        </p:spPr>
      </p:sp>
      <p:sp>
        <p:nvSpPr>
          <p:cNvPr id="514" name="Google Shape;514;p46"/>
          <p:cNvSpPr/>
          <p:nvPr/>
        </p:nvSpPr>
        <p:spPr>
          <a:xfrm rot="134178">
            <a:off x="5002593" y="293901"/>
            <a:ext cx="3782581" cy="4555675"/>
          </a:xfrm>
          <a:prstGeom prst="rect">
            <a:avLst/>
          </a:prstGeom>
          <a:solidFill>
            <a:srgbClr val="2838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5" name="Google Shape;515;p46"/>
          <p:cNvSpPr txBox="1"/>
          <p:nvPr>
            <p:ph type="title"/>
          </p:nvPr>
        </p:nvSpPr>
        <p:spPr>
          <a:xfrm rot="124275">
            <a:off x="5368207" y="536624"/>
            <a:ext cx="3037985" cy="614501"/>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3000"/>
              <a:buFont typeface="Anton"/>
              <a:buNone/>
              <a:defRPr b="0">
                <a:solidFill>
                  <a:srgbClr val="FFFFFF"/>
                </a:solidFill>
              </a:defRPr>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516" name="Google Shape;516;p46"/>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Manrope Medium"/>
              <a:buChar char="●"/>
              <a:defRPr>
                <a:latin typeface="Manrope Medium"/>
                <a:ea typeface="Manrope Medium"/>
                <a:cs typeface="Manrope Medium"/>
                <a:sym typeface="Manrope Medium"/>
              </a:defRPr>
            </a:lvl1pPr>
            <a:lvl2pPr indent="-317500" lvl="1" marL="914400" algn="ctr">
              <a:spcBef>
                <a:spcPts val="0"/>
              </a:spcBef>
              <a:spcAft>
                <a:spcPts val="0"/>
              </a:spcAft>
              <a:buClr>
                <a:srgbClr val="FFFFFF"/>
              </a:buClr>
              <a:buSzPts val="1400"/>
              <a:buFont typeface="Manrope Medium"/>
              <a:buChar char="○"/>
              <a:defRPr>
                <a:solidFill>
                  <a:srgbClr val="FFFFFF"/>
                </a:solidFill>
                <a:latin typeface="Manrope Medium"/>
                <a:ea typeface="Manrope Medium"/>
                <a:cs typeface="Manrope Medium"/>
                <a:sym typeface="Manrope Medium"/>
              </a:defRPr>
            </a:lvl2pPr>
            <a:lvl3pPr indent="-317500" lvl="2" marL="1371600" algn="ctr">
              <a:spcBef>
                <a:spcPts val="0"/>
              </a:spcBef>
              <a:spcAft>
                <a:spcPts val="0"/>
              </a:spcAft>
              <a:buSzPts val="1400"/>
              <a:buFont typeface="Manrope Medium"/>
              <a:buChar char="■"/>
              <a:defRPr>
                <a:latin typeface="Manrope Medium"/>
                <a:ea typeface="Manrope Medium"/>
                <a:cs typeface="Manrope Medium"/>
                <a:sym typeface="Manrope Medium"/>
              </a:defRPr>
            </a:lvl3pPr>
            <a:lvl4pPr indent="-317500" lvl="3" marL="1828800" algn="ctr">
              <a:spcBef>
                <a:spcPts val="0"/>
              </a:spcBef>
              <a:spcAft>
                <a:spcPts val="0"/>
              </a:spcAft>
              <a:buSzPts val="1400"/>
              <a:buFont typeface="Manrope Medium"/>
              <a:buChar char="●"/>
              <a:defRPr>
                <a:latin typeface="Manrope Medium"/>
                <a:ea typeface="Manrope Medium"/>
                <a:cs typeface="Manrope Medium"/>
                <a:sym typeface="Manrope Medium"/>
              </a:defRPr>
            </a:lvl4pPr>
            <a:lvl5pPr indent="-317500" lvl="4" marL="2286000" algn="ctr">
              <a:spcBef>
                <a:spcPts val="0"/>
              </a:spcBef>
              <a:spcAft>
                <a:spcPts val="0"/>
              </a:spcAft>
              <a:buSzPts val="1400"/>
              <a:buFont typeface="Manrope Medium"/>
              <a:buChar char="○"/>
              <a:defRPr>
                <a:latin typeface="Manrope Medium"/>
                <a:ea typeface="Manrope Medium"/>
                <a:cs typeface="Manrope Medium"/>
                <a:sym typeface="Manrope Medium"/>
              </a:defRPr>
            </a:lvl5pPr>
            <a:lvl6pPr indent="-317500" lvl="5" marL="2743200" algn="ctr">
              <a:spcBef>
                <a:spcPts val="0"/>
              </a:spcBef>
              <a:spcAft>
                <a:spcPts val="0"/>
              </a:spcAft>
              <a:buClr>
                <a:srgbClr val="FFFFFF"/>
              </a:buClr>
              <a:buSzPts val="1400"/>
              <a:buFont typeface="Manrope Medium"/>
              <a:buChar char="■"/>
              <a:defRPr>
                <a:latin typeface="Manrope Medium"/>
                <a:ea typeface="Manrope Medium"/>
                <a:cs typeface="Manrope Medium"/>
                <a:sym typeface="Manrope Medium"/>
              </a:defRPr>
            </a:lvl6pPr>
            <a:lvl7pPr indent="-317500" lvl="6" marL="3200400" algn="ctr">
              <a:spcBef>
                <a:spcPts val="0"/>
              </a:spcBef>
              <a:spcAft>
                <a:spcPts val="0"/>
              </a:spcAft>
              <a:buSzPts val="1400"/>
              <a:buFont typeface="Manrope Medium"/>
              <a:buChar char="●"/>
              <a:defRPr>
                <a:latin typeface="Manrope Medium"/>
                <a:ea typeface="Manrope Medium"/>
                <a:cs typeface="Manrope Medium"/>
                <a:sym typeface="Manrope Medium"/>
              </a:defRPr>
            </a:lvl7pPr>
            <a:lvl8pPr indent="-317500" lvl="7" marL="3657600" algn="ctr">
              <a:spcBef>
                <a:spcPts val="0"/>
              </a:spcBef>
              <a:spcAft>
                <a:spcPts val="0"/>
              </a:spcAft>
              <a:buSzPts val="1400"/>
              <a:buFont typeface="Manrope Medium"/>
              <a:buChar char="○"/>
              <a:defRPr>
                <a:latin typeface="Manrope Medium"/>
                <a:ea typeface="Manrope Medium"/>
                <a:cs typeface="Manrope Medium"/>
                <a:sym typeface="Manrope Medium"/>
              </a:defRPr>
            </a:lvl8pPr>
            <a:lvl9pPr indent="-317500" lvl="8" marL="4114800" algn="ctr">
              <a:spcBef>
                <a:spcPts val="0"/>
              </a:spcBef>
              <a:spcAft>
                <a:spcPts val="0"/>
              </a:spcAft>
              <a:buSzPts val="1400"/>
              <a:buFont typeface="Manrope Medium"/>
              <a:buChar char="■"/>
              <a:defRPr>
                <a:latin typeface="Manrope Medium"/>
                <a:ea typeface="Manrope Medium"/>
                <a:cs typeface="Manrope Medium"/>
                <a:sym typeface="Manrope Medium"/>
              </a:defRPr>
            </a:lvl9pPr>
          </a:lstStyle>
          <a:p/>
        </p:txBody>
      </p:sp>
      <p:sp>
        <p:nvSpPr>
          <p:cNvPr id="517" name="Google Shape;517;p46"/>
          <p:cNvSpPr txBox="1"/>
          <p:nvPr>
            <p:ph idx="3" type="body"/>
          </p:nvPr>
        </p:nvSpPr>
        <p:spPr>
          <a:xfrm rot="131721">
            <a:off x="5123776" y="3854495"/>
            <a:ext cx="3281408" cy="616356"/>
          </a:xfrm>
          <a:prstGeom prst="rect">
            <a:avLst/>
          </a:prstGeom>
        </p:spPr>
        <p:txBody>
          <a:bodyPr anchorCtr="0" anchor="ctr" bIns="91425" lIns="91425" spcFirstLastPara="1" rIns="91425" wrap="square" tIns="91425">
            <a:no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0"/>
              </a:spcBef>
              <a:spcAft>
                <a:spcPts val="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1">
  <p:cSld name="BLANK_1_1_1_1_1_1_1_1_1_1_1_1_1_1_1">
    <p:spTree>
      <p:nvGrpSpPr>
        <p:cNvPr id="518" name="Shape 518"/>
        <p:cNvGrpSpPr/>
        <p:nvPr/>
      </p:nvGrpSpPr>
      <p:grpSpPr>
        <a:xfrm>
          <a:off x="0" y="0"/>
          <a:ext cx="0" cy="0"/>
          <a:chOff x="0" y="0"/>
          <a:chExt cx="0" cy="0"/>
        </a:xfrm>
      </p:grpSpPr>
      <p:sp>
        <p:nvSpPr>
          <p:cNvPr id="519" name="Google Shape;519;p47"/>
          <p:cNvSpPr txBox="1"/>
          <p:nvPr>
            <p:ph idx="1" type="body"/>
          </p:nvPr>
        </p:nvSpPr>
        <p:spPr>
          <a:xfrm rot="-188853">
            <a:off x="683183" y="2219155"/>
            <a:ext cx="1890452" cy="1486342"/>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grpSp>
        <p:nvGrpSpPr>
          <p:cNvPr id="520" name="Google Shape;520;p47"/>
          <p:cNvGrpSpPr/>
          <p:nvPr/>
        </p:nvGrpSpPr>
        <p:grpSpPr>
          <a:xfrm>
            <a:off x="8663938" y="3954675"/>
            <a:ext cx="502925" cy="1209925"/>
            <a:chOff x="8642600" y="3954675"/>
            <a:chExt cx="502925" cy="1209925"/>
          </a:xfrm>
        </p:grpSpPr>
        <p:sp>
          <p:nvSpPr>
            <p:cNvPr id="521" name="Google Shape;521;p47"/>
            <p:cNvSpPr/>
            <p:nvPr/>
          </p:nvSpPr>
          <p:spPr>
            <a:xfrm>
              <a:off x="8642600" y="3954675"/>
              <a:ext cx="502925" cy="1196325"/>
            </a:xfrm>
            <a:custGeom>
              <a:rect b="b" l="l" r="r" t="t"/>
              <a:pathLst>
                <a:path extrusionOk="0" h="47853" w="20117">
                  <a:moveTo>
                    <a:pt x="20117" y="0"/>
                  </a:moveTo>
                  <a:lnTo>
                    <a:pt x="20117" y="47853"/>
                  </a:lnTo>
                  <a:lnTo>
                    <a:pt x="0" y="47853"/>
                  </a:lnTo>
                  <a:close/>
                </a:path>
              </a:pathLst>
            </a:custGeom>
            <a:solidFill>
              <a:schemeClr val="dk1"/>
            </a:solidFill>
            <a:ln>
              <a:noFill/>
            </a:ln>
          </p:spPr>
        </p:sp>
        <p:cxnSp>
          <p:nvCxnSpPr>
            <p:cNvPr id="522" name="Google Shape;522;p47"/>
            <p:cNvCxnSpPr/>
            <p:nvPr/>
          </p:nvCxnSpPr>
          <p:spPr>
            <a:xfrm flipH="1">
              <a:off x="8779700" y="4349200"/>
              <a:ext cx="358200" cy="815400"/>
            </a:xfrm>
            <a:prstGeom prst="straightConnector1">
              <a:avLst/>
            </a:prstGeom>
            <a:noFill/>
            <a:ln cap="flat" cmpd="sng" w="9525">
              <a:solidFill>
                <a:schemeClr val="lt1"/>
              </a:solidFill>
              <a:prstDash val="solid"/>
              <a:round/>
              <a:headEnd len="sm" w="sm" type="none"/>
              <a:tailEnd len="sm" w="sm" type="none"/>
            </a:ln>
          </p:spPr>
        </p:cxnSp>
      </p:grpSp>
      <p:sp>
        <p:nvSpPr>
          <p:cNvPr id="523" name="Google Shape;523;p47"/>
          <p:cNvSpPr txBox="1"/>
          <p:nvPr>
            <p:ph idx="2" type="body"/>
          </p:nvPr>
        </p:nvSpPr>
        <p:spPr>
          <a:xfrm rot="124964">
            <a:off x="5014631" y="765881"/>
            <a:ext cx="1890349" cy="148628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524" name="Google Shape;524;p47"/>
          <p:cNvSpPr txBox="1"/>
          <p:nvPr>
            <p:ph idx="3" type="body"/>
          </p:nvPr>
        </p:nvSpPr>
        <p:spPr>
          <a:xfrm rot="351430">
            <a:off x="3021711" y="3296608"/>
            <a:ext cx="1890268" cy="1486173"/>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525" name="Google Shape;525;p47"/>
          <p:cNvSpPr txBox="1"/>
          <p:nvPr>
            <p:ph idx="4" type="body"/>
          </p:nvPr>
        </p:nvSpPr>
        <p:spPr>
          <a:xfrm rot="3819">
            <a:off x="6728901" y="3168092"/>
            <a:ext cx="1890601" cy="148590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526" name="Google Shape;526;p47"/>
          <p:cNvSpPr txBox="1"/>
          <p:nvPr>
            <p:ph type="title"/>
          </p:nvPr>
        </p:nvSpPr>
        <p:spPr>
          <a:xfrm>
            <a:off x="513300" y="375350"/>
            <a:ext cx="2796300" cy="651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b="0" sz="2400">
                <a:solidFill>
                  <a:schemeClr val="dk1"/>
                </a:solidFill>
              </a:defRPr>
            </a:lvl1pPr>
            <a:lvl2pPr lvl="1">
              <a:spcBef>
                <a:spcPts val="0"/>
              </a:spcBef>
              <a:spcAft>
                <a:spcPts val="0"/>
              </a:spcAft>
              <a:buClr>
                <a:schemeClr val="lt1"/>
              </a:buClr>
              <a:buSzPts val="2400"/>
              <a:buNone/>
              <a:defRPr sz="2400"/>
            </a:lvl2pPr>
            <a:lvl3pPr lvl="2">
              <a:spcBef>
                <a:spcPts val="0"/>
              </a:spcBef>
              <a:spcAft>
                <a:spcPts val="0"/>
              </a:spcAft>
              <a:buClr>
                <a:schemeClr val="lt1"/>
              </a:buClr>
              <a:buSzPts val="2400"/>
              <a:buNone/>
              <a:defRPr sz="2400"/>
            </a:lvl3pPr>
            <a:lvl4pPr lvl="3">
              <a:spcBef>
                <a:spcPts val="0"/>
              </a:spcBef>
              <a:spcAft>
                <a:spcPts val="0"/>
              </a:spcAft>
              <a:buClr>
                <a:schemeClr val="lt1"/>
              </a:buClr>
              <a:buSzPts val="2400"/>
              <a:buNone/>
              <a:defRPr sz="2400"/>
            </a:lvl4pPr>
            <a:lvl5pPr lvl="4">
              <a:spcBef>
                <a:spcPts val="0"/>
              </a:spcBef>
              <a:spcAft>
                <a:spcPts val="0"/>
              </a:spcAft>
              <a:buClr>
                <a:schemeClr val="lt1"/>
              </a:buClr>
              <a:buSzPts val="2400"/>
              <a:buNone/>
              <a:defRPr sz="2400"/>
            </a:lvl5pPr>
            <a:lvl6pPr lvl="5">
              <a:spcBef>
                <a:spcPts val="0"/>
              </a:spcBef>
              <a:spcAft>
                <a:spcPts val="0"/>
              </a:spcAft>
              <a:buClr>
                <a:schemeClr val="lt1"/>
              </a:buClr>
              <a:buSzPts val="2400"/>
              <a:buNone/>
              <a:defRPr sz="2400"/>
            </a:lvl6pPr>
            <a:lvl7pPr lvl="6">
              <a:spcBef>
                <a:spcPts val="0"/>
              </a:spcBef>
              <a:spcAft>
                <a:spcPts val="0"/>
              </a:spcAft>
              <a:buClr>
                <a:schemeClr val="lt1"/>
              </a:buClr>
              <a:buSzPts val="2400"/>
              <a:buNone/>
              <a:defRPr sz="2400"/>
            </a:lvl7pPr>
            <a:lvl8pPr lvl="7">
              <a:spcBef>
                <a:spcPts val="0"/>
              </a:spcBef>
              <a:spcAft>
                <a:spcPts val="0"/>
              </a:spcAft>
              <a:buClr>
                <a:schemeClr val="lt1"/>
              </a:buClr>
              <a:buSzPts val="2400"/>
              <a:buNone/>
              <a:defRPr sz="2400"/>
            </a:lvl8pPr>
            <a:lvl9pPr lvl="8">
              <a:spcBef>
                <a:spcPts val="0"/>
              </a:spcBef>
              <a:spcAft>
                <a:spcPts val="0"/>
              </a:spcAft>
              <a:buClr>
                <a:schemeClr val="lt1"/>
              </a:buClr>
              <a:buSzPts val="2400"/>
              <a:buNone/>
              <a:defRPr sz="2400"/>
            </a:lvl9pPr>
          </a:lstStyle>
          <a:p/>
        </p:txBody>
      </p:sp>
      <p:sp>
        <p:nvSpPr>
          <p:cNvPr id="527" name="Google Shape;527;p47"/>
          <p:cNvSpPr txBox="1"/>
          <p:nvPr>
            <p:ph idx="5" type="subTitle"/>
          </p:nvPr>
        </p:nvSpPr>
        <p:spPr>
          <a:xfrm rot="-226014">
            <a:off x="619152" y="1527866"/>
            <a:ext cx="1890484" cy="5477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528" name="Google Shape;528;p47"/>
          <p:cNvSpPr txBox="1"/>
          <p:nvPr>
            <p:ph idx="6" type="subTitle"/>
          </p:nvPr>
        </p:nvSpPr>
        <p:spPr>
          <a:xfrm rot="126162">
            <a:off x="5024491" y="108292"/>
            <a:ext cx="1970527" cy="549668"/>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529" name="Google Shape;529;p47"/>
          <p:cNvSpPr txBox="1"/>
          <p:nvPr>
            <p:ph idx="7" type="subTitle"/>
          </p:nvPr>
        </p:nvSpPr>
        <p:spPr>
          <a:xfrm rot="348762">
            <a:off x="3115150" y="2659506"/>
            <a:ext cx="1943191" cy="546097"/>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530" name="Google Shape;530;p47"/>
          <p:cNvSpPr txBox="1"/>
          <p:nvPr>
            <p:ph idx="8" type="subTitle"/>
          </p:nvPr>
        </p:nvSpPr>
        <p:spPr>
          <a:xfrm rot="-59757">
            <a:off x="6687978" y="2476634"/>
            <a:ext cx="1915789" cy="5496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BLANK_1_1_1_1_1_1_1_1_1_1_1_1_2_1">
    <p:spTree>
      <p:nvGrpSpPr>
        <p:cNvPr id="531" name="Shape 531"/>
        <p:cNvGrpSpPr/>
        <p:nvPr/>
      </p:nvGrpSpPr>
      <p:grpSpPr>
        <a:xfrm>
          <a:off x="0" y="0"/>
          <a:ext cx="0" cy="0"/>
          <a:chOff x="0" y="0"/>
          <a:chExt cx="0" cy="0"/>
        </a:xfrm>
      </p:grpSpPr>
      <p:sp>
        <p:nvSpPr>
          <p:cNvPr id="532" name="Google Shape;532;p48"/>
          <p:cNvSpPr/>
          <p:nvPr/>
        </p:nvSpPr>
        <p:spPr>
          <a:xfrm rot="482751">
            <a:off x="407815" y="419618"/>
            <a:ext cx="3577314" cy="43084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33" name="Google Shape;533;p48"/>
          <p:cNvSpPr/>
          <p:nvPr>
            <p:ph idx="2" type="pic"/>
          </p:nvPr>
        </p:nvSpPr>
        <p:spPr>
          <a:xfrm>
            <a:off x="4372975" y="2050"/>
            <a:ext cx="4778400" cy="5143500"/>
          </a:xfrm>
          <a:prstGeom prst="rect">
            <a:avLst/>
          </a:prstGeom>
          <a:noFill/>
          <a:ln>
            <a:noFill/>
          </a:ln>
        </p:spPr>
      </p:sp>
      <p:sp>
        <p:nvSpPr>
          <p:cNvPr id="534" name="Google Shape;534;p48"/>
          <p:cNvSpPr/>
          <p:nvPr/>
        </p:nvSpPr>
        <p:spPr>
          <a:xfrm rot="-98716">
            <a:off x="327421" y="293858"/>
            <a:ext cx="3782459" cy="4555878"/>
          </a:xfrm>
          <a:prstGeom prst="rect">
            <a:avLst/>
          </a:prstGeom>
          <a:solidFill>
            <a:srgbClr val="EDB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35" name="Google Shape;535;p48"/>
          <p:cNvSpPr txBox="1"/>
          <p:nvPr>
            <p:ph type="title"/>
          </p:nvPr>
        </p:nvSpPr>
        <p:spPr>
          <a:xfrm rot="-108624">
            <a:off x="673475" y="530154"/>
            <a:ext cx="3038717" cy="61381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536" name="Google Shape;536;p48"/>
          <p:cNvSpPr txBox="1"/>
          <p:nvPr>
            <p:ph idx="1" type="body"/>
          </p:nvPr>
        </p:nvSpPr>
        <p:spPr>
          <a:xfrm flipH="1" rot="-131721">
            <a:off x="577990" y="3865770"/>
            <a:ext cx="3281408" cy="616356"/>
          </a:xfrm>
          <a:prstGeom prst="rect">
            <a:avLst/>
          </a:prstGeom>
        </p:spPr>
        <p:txBody>
          <a:bodyPr anchorCtr="0" anchor="ctr" bIns="91425" lIns="91425" spcFirstLastPara="1" rIns="91425" wrap="square" tIns="91425">
            <a:no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0"/>
              </a:spcBef>
              <a:spcAft>
                <a:spcPts val="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BLANK_1_1_1_1_1_1_1_1_2">
    <p:spTree>
      <p:nvGrpSpPr>
        <p:cNvPr id="537" name="Shape 537"/>
        <p:cNvGrpSpPr/>
        <p:nvPr/>
      </p:nvGrpSpPr>
      <p:grpSpPr>
        <a:xfrm>
          <a:off x="0" y="0"/>
          <a:ext cx="0" cy="0"/>
          <a:chOff x="0" y="0"/>
          <a:chExt cx="0" cy="0"/>
        </a:xfrm>
      </p:grpSpPr>
      <p:grpSp>
        <p:nvGrpSpPr>
          <p:cNvPr id="538" name="Google Shape;538;p49"/>
          <p:cNvGrpSpPr/>
          <p:nvPr/>
        </p:nvGrpSpPr>
        <p:grpSpPr>
          <a:xfrm>
            <a:off x="0" y="-6300"/>
            <a:ext cx="9143705" cy="5150040"/>
            <a:chOff x="11751" y="-6300"/>
            <a:chExt cx="9190577" cy="5150040"/>
          </a:xfrm>
        </p:grpSpPr>
        <p:grpSp>
          <p:nvGrpSpPr>
            <p:cNvPr id="539" name="Google Shape;539;p49"/>
            <p:cNvGrpSpPr/>
            <p:nvPr/>
          </p:nvGrpSpPr>
          <p:grpSpPr>
            <a:xfrm>
              <a:off x="11751" y="-6300"/>
              <a:ext cx="4777902" cy="2703033"/>
              <a:chOff x="11750" y="-6290"/>
              <a:chExt cx="9125100" cy="5162400"/>
            </a:xfrm>
          </p:grpSpPr>
          <p:cxnSp>
            <p:nvCxnSpPr>
              <p:cNvPr id="540" name="Google Shape;540;p49"/>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1" name="Google Shape;541;p49"/>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2" name="Google Shape;542;p49"/>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3" name="Google Shape;543;p49"/>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4" name="Google Shape;544;p49"/>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5" name="Google Shape;545;p49"/>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6" name="Google Shape;546;p49"/>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7" name="Google Shape;547;p49"/>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8" name="Google Shape;548;p49"/>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9" name="Google Shape;549;p49"/>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50" name="Google Shape;550;p49"/>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51" name="Google Shape;551;p49"/>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52" name="Google Shape;552;p49"/>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3" name="Google Shape;553;p49"/>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4" name="Google Shape;554;p49"/>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5" name="Google Shape;555;p49"/>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6" name="Google Shape;556;p49"/>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7" name="Google Shape;557;p49"/>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8" name="Google Shape;558;p49"/>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9" name="Google Shape;559;p49"/>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60" name="Google Shape;560;p49"/>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61" name="Google Shape;561;p49"/>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62" name="Google Shape;562;p49"/>
            <p:cNvGrpSpPr/>
            <p:nvPr/>
          </p:nvGrpSpPr>
          <p:grpSpPr>
            <a:xfrm>
              <a:off x="11751" y="2440707"/>
              <a:ext cx="4777902" cy="2703033"/>
              <a:chOff x="11750" y="-6290"/>
              <a:chExt cx="9125100" cy="5162400"/>
            </a:xfrm>
          </p:grpSpPr>
          <p:cxnSp>
            <p:nvCxnSpPr>
              <p:cNvPr id="563" name="Google Shape;563;p49"/>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4" name="Google Shape;564;p49"/>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5" name="Google Shape;565;p49"/>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6" name="Google Shape;566;p49"/>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7" name="Google Shape;567;p49"/>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8" name="Google Shape;568;p49"/>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9" name="Google Shape;569;p49"/>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0" name="Google Shape;570;p49"/>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1" name="Google Shape;571;p49"/>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2" name="Google Shape;572;p49"/>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3" name="Google Shape;573;p49"/>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4" name="Google Shape;574;p49"/>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5" name="Google Shape;575;p49"/>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6" name="Google Shape;576;p49"/>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7" name="Google Shape;577;p49"/>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8" name="Google Shape;578;p49"/>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9" name="Google Shape;579;p49"/>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0" name="Google Shape;580;p49"/>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1" name="Google Shape;581;p49"/>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2" name="Google Shape;582;p49"/>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3" name="Google Shape;583;p49"/>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4" name="Google Shape;584;p49"/>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85" name="Google Shape;585;p49"/>
            <p:cNvGrpSpPr/>
            <p:nvPr/>
          </p:nvGrpSpPr>
          <p:grpSpPr>
            <a:xfrm>
              <a:off x="4424426" y="-6300"/>
              <a:ext cx="4777902" cy="2703033"/>
              <a:chOff x="11750" y="-6290"/>
              <a:chExt cx="9125100" cy="5162400"/>
            </a:xfrm>
          </p:grpSpPr>
          <p:cxnSp>
            <p:nvCxnSpPr>
              <p:cNvPr id="586" name="Google Shape;586;p49"/>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7" name="Google Shape;587;p49"/>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8" name="Google Shape;588;p49"/>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9" name="Google Shape;589;p49"/>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0" name="Google Shape;590;p49"/>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1" name="Google Shape;591;p49"/>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2" name="Google Shape;592;p49"/>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3" name="Google Shape;593;p49"/>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4" name="Google Shape;594;p49"/>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5" name="Google Shape;595;p49"/>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6" name="Google Shape;596;p49"/>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7" name="Google Shape;597;p49"/>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8" name="Google Shape;598;p49"/>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99" name="Google Shape;599;p49"/>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0" name="Google Shape;600;p49"/>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1" name="Google Shape;601;p49"/>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2" name="Google Shape;602;p49"/>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3" name="Google Shape;603;p49"/>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4" name="Google Shape;604;p49"/>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5" name="Google Shape;605;p49"/>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6" name="Google Shape;606;p49"/>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7" name="Google Shape;607;p49"/>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608" name="Google Shape;608;p49"/>
            <p:cNvGrpSpPr/>
            <p:nvPr/>
          </p:nvGrpSpPr>
          <p:grpSpPr>
            <a:xfrm>
              <a:off x="4424426" y="2440707"/>
              <a:ext cx="4777902" cy="2703033"/>
              <a:chOff x="11750" y="-6290"/>
              <a:chExt cx="9125100" cy="5162400"/>
            </a:xfrm>
          </p:grpSpPr>
          <p:cxnSp>
            <p:nvCxnSpPr>
              <p:cNvPr id="609" name="Google Shape;609;p49"/>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0" name="Google Shape;610;p49"/>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1" name="Google Shape;611;p49"/>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2" name="Google Shape;612;p49"/>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3" name="Google Shape;613;p49"/>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4" name="Google Shape;614;p49"/>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5" name="Google Shape;615;p49"/>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6" name="Google Shape;616;p49"/>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7" name="Google Shape;617;p49"/>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8" name="Google Shape;618;p49"/>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9" name="Google Shape;619;p49"/>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20" name="Google Shape;620;p49"/>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21" name="Google Shape;621;p49"/>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2" name="Google Shape;622;p49"/>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3" name="Google Shape;623;p49"/>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4" name="Google Shape;624;p49"/>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5" name="Google Shape;625;p49"/>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6" name="Google Shape;626;p49"/>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7" name="Google Shape;627;p49"/>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8" name="Google Shape;628;p49"/>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9" name="Google Shape;629;p49"/>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30" name="Google Shape;630;p49"/>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631" name="Google Shape;631;p49"/>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3000"/>
              <a:buNone/>
              <a:defRPr b="0"/>
            </a:lvl1pPr>
            <a:lvl2pPr lvl="1">
              <a:lnSpc>
                <a:spcPct val="100000"/>
              </a:lnSpc>
              <a:spcBef>
                <a:spcPts val="0"/>
              </a:spcBef>
              <a:spcAft>
                <a:spcPts val="0"/>
              </a:spcAft>
              <a:buClr>
                <a:schemeClr val="lt1"/>
              </a:buClr>
              <a:buSzPts val="1400"/>
              <a:buNone/>
              <a:defRPr/>
            </a:lvl2pPr>
            <a:lvl3pPr lvl="2">
              <a:lnSpc>
                <a:spcPct val="100000"/>
              </a:lnSpc>
              <a:spcBef>
                <a:spcPts val="0"/>
              </a:spcBef>
              <a:spcAft>
                <a:spcPts val="0"/>
              </a:spcAft>
              <a:buClr>
                <a:schemeClr val="lt1"/>
              </a:buClr>
              <a:buSzPts val="1400"/>
              <a:buNone/>
              <a:defRPr/>
            </a:lvl3pPr>
            <a:lvl4pPr lvl="3">
              <a:lnSpc>
                <a:spcPct val="100000"/>
              </a:lnSpc>
              <a:spcBef>
                <a:spcPts val="0"/>
              </a:spcBef>
              <a:spcAft>
                <a:spcPts val="0"/>
              </a:spcAft>
              <a:buClr>
                <a:schemeClr val="lt1"/>
              </a:buClr>
              <a:buSzPts val="1400"/>
              <a:buNone/>
              <a:defRPr/>
            </a:lvl4pPr>
            <a:lvl5pPr lvl="4">
              <a:lnSpc>
                <a:spcPct val="100000"/>
              </a:lnSpc>
              <a:spcBef>
                <a:spcPts val="0"/>
              </a:spcBef>
              <a:spcAft>
                <a:spcPts val="0"/>
              </a:spcAft>
              <a:buClr>
                <a:schemeClr val="lt1"/>
              </a:buClr>
              <a:buSzPts val="1400"/>
              <a:buNone/>
              <a:defRPr/>
            </a:lvl5pPr>
            <a:lvl6pPr lvl="5">
              <a:lnSpc>
                <a:spcPct val="100000"/>
              </a:lnSpc>
              <a:spcBef>
                <a:spcPts val="0"/>
              </a:spcBef>
              <a:spcAft>
                <a:spcPts val="0"/>
              </a:spcAft>
              <a:buClr>
                <a:schemeClr val="lt1"/>
              </a:buClr>
              <a:buSzPts val="1400"/>
              <a:buNone/>
              <a:defRPr/>
            </a:lvl6pPr>
            <a:lvl7pPr lvl="6">
              <a:lnSpc>
                <a:spcPct val="100000"/>
              </a:lnSpc>
              <a:spcBef>
                <a:spcPts val="0"/>
              </a:spcBef>
              <a:spcAft>
                <a:spcPts val="0"/>
              </a:spcAft>
              <a:buClr>
                <a:schemeClr val="lt1"/>
              </a:buClr>
              <a:buSzPts val="1400"/>
              <a:buNone/>
              <a:defRPr/>
            </a:lvl7pPr>
            <a:lvl8pPr lvl="7">
              <a:lnSpc>
                <a:spcPct val="100000"/>
              </a:lnSpc>
              <a:spcBef>
                <a:spcPts val="0"/>
              </a:spcBef>
              <a:spcAft>
                <a:spcPts val="0"/>
              </a:spcAft>
              <a:buClr>
                <a:schemeClr val="lt1"/>
              </a:buClr>
              <a:buSzPts val="1400"/>
              <a:buNone/>
              <a:defRPr/>
            </a:lvl8pPr>
            <a:lvl9pPr lvl="8">
              <a:lnSpc>
                <a:spcPct val="100000"/>
              </a:lnSpc>
              <a:spcBef>
                <a:spcPts val="0"/>
              </a:spcBef>
              <a:spcAft>
                <a:spcPts val="0"/>
              </a:spcAft>
              <a:buClr>
                <a:schemeClr val="lt1"/>
              </a:buClr>
              <a:buSzPts val="1400"/>
              <a:buNone/>
              <a:defRPr/>
            </a:lvl9pPr>
          </a:lstStyle>
          <a:p/>
        </p:txBody>
      </p:sp>
      <p:sp>
        <p:nvSpPr>
          <p:cNvPr id="632" name="Google Shape;632;p49"/>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200"/>
              <a:buNone/>
              <a:defRPr/>
            </a:lvl1pPr>
            <a:lvl2pPr indent="-228600" lvl="1" marL="914400">
              <a:lnSpc>
                <a:spcPct val="100000"/>
              </a:lnSpc>
              <a:spcBef>
                <a:spcPts val="0"/>
              </a:spcBef>
              <a:spcAft>
                <a:spcPts val="0"/>
              </a:spcAft>
              <a:buSzPts val="1200"/>
              <a:buNone/>
              <a:defRPr/>
            </a:lvl2pPr>
            <a:lvl3pPr indent="-228600" lvl="2" marL="1371600">
              <a:lnSpc>
                <a:spcPct val="100000"/>
              </a:lnSpc>
              <a:spcBef>
                <a:spcPts val="0"/>
              </a:spcBef>
              <a:spcAft>
                <a:spcPts val="0"/>
              </a:spcAft>
              <a:buSzPts val="1200"/>
              <a:buNone/>
              <a:defRPr/>
            </a:lvl3pPr>
            <a:lvl4pPr indent="-228600" lvl="3" marL="1828800">
              <a:lnSpc>
                <a:spcPct val="100000"/>
              </a:lnSpc>
              <a:spcBef>
                <a:spcPts val="0"/>
              </a:spcBef>
              <a:spcAft>
                <a:spcPts val="0"/>
              </a:spcAft>
              <a:buSzPts val="1200"/>
              <a:buNone/>
              <a:defRPr/>
            </a:lvl4pPr>
            <a:lvl5pPr indent="-228600" lvl="4" marL="2286000">
              <a:lnSpc>
                <a:spcPct val="100000"/>
              </a:lnSpc>
              <a:spcBef>
                <a:spcPts val="0"/>
              </a:spcBef>
              <a:spcAft>
                <a:spcPts val="0"/>
              </a:spcAft>
              <a:buSzPts val="1200"/>
              <a:buNone/>
              <a:defRPr/>
            </a:lvl5pPr>
            <a:lvl6pPr indent="-228600" lvl="5" marL="2743200">
              <a:lnSpc>
                <a:spcPct val="100000"/>
              </a:lnSpc>
              <a:spcBef>
                <a:spcPts val="0"/>
              </a:spcBef>
              <a:spcAft>
                <a:spcPts val="0"/>
              </a:spcAft>
              <a:buSzPts val="1200"/>
              <a:buNone/>
              <a:defRPr/>
            </a:lvl6pPr>
            <a:lvl7pPr indent="-228600" lvl="6" marL="3200400">
              <a:lnSpc>
                <a:spcPct val="100000"/>
              </a:lnSpc>
              <a:spcBef>
                <a:spcPts val="0"/>
              </a:spcBef>
              <a:spcAft>
                <a:spcPts val="0"/>
              </a:spcAft>
              <a:buSzPts val="1200"/>
              <a:buNone/>
              <a:defRPr/>
            </a:lvl7pPr>
            <a:lvl8pPr indent="-228600" lvl="7" marL="3657600">
              <a:lnSpc>
                <a:spcPct val="100000"/>
              </a:lnSpc>
              <a:spcBef>
                <a:spcPts val="0"/>
              </a:spcBef>
              <a:spcAft>
                <a:spcPts val="0"/>
              </a:spcAft>
              <a:buSzPts val="1200"/>
              <a:buNone/>
              <a:defRPr/>
            </a:lvl8pPr>
            <a:lvl9pPr indent="-228600" lvl="8" marL="4114800">
              <a:lnSpc>
                <a:spcPct val="100000"/>
              </a:lnSpc>
              <a:spcBef>
                <a:spcPts val="0"/>
              </a:spcBef>
              <a:spcAft>
                <a:spcPts val="0"/>
              </a:spcAft>
              <a:buSzPts val="1200"/>
              <a:buNone/>
              <a:defRPr/>
            </a:lvl9pPr>
          </a:lstStyle>
          <a:p/>
        </p:txBody>
      </p:sp>
      <p:sp>
        <p:nvSpPr>
          <p:cNvPr id="633" name="Google Shape;633;p49"/>
          <p:cNvSpPr txBox="1"/>
          <p:nvPr>
            <p:ph idx="2" type="title"/>
          </p:nvPr>
        </p:nvSpPr>
        <p:spPr>
          <a:xfrm rot="-173518">
            <a:off x="5146753" y="4388081"/>
            <a:ext cx="1974114" cy="245408"/>
          </a:xfrm>
          <a:prstGeom prst="rect">
            <a:avLst/>
          </a:prstGeom>
          <a:solidFill>
            <a:schemeClr val="accent6"/>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34" name="Google Shape;634;p49"/>
          <p:cNvSpPr txBox="1"/>
          <p:nvPr>
            <p:ph idx="3" type="title"/>
          </p:nvPr>
        </p:nvSpPr>
        <p:spPr>
          <a:xfrm rot="-130161">
            <a:off x="5801505" y="3629872"/>
            <a:ext cx="2662908" cy="632256"/>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Model" type="twoColTx">
  <p:cSld name="TITLE_AND_TWO_COLUMNS">
    <p:bg>
      <p:bgPr>
        <a:solidFill>
          <a:schemeClr val="dk1"/>
        </a:solidFill>
      </p:bgPr>
    </p:bg>
    <p:spTree>
      <p:nvGrpSpPr>
        <p:cNvPr id="42" name="Shape 42"/>
        <p:cNvGrpSpPr/>
        <p:nvPr/>
      </p:nvGrpSpPr>
      <p:grpSpPr>
        <a:xfrm>
          <a:off x="0" y="0"/>
          <a:ext cx="0" cy="0"/>
          <a:chOff x="0" y="0"/>
          <a:chExt cx="0" cy="0"/>
        </a:xfrm>
      </p:grpSpPr>
      <p:sp>
        <p:nvSpPr>
          <p:cNvPr id="43" name="Google Shape;4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4" name="Google Shape;44;p6"/>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45" name="Google Shape;45;p6"/>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46" name="Google Shape;46;p6"/>
          <p:cNvSpPr txBox="1"/>
          <p:nvPr>
            <p:ph idx="1" type="body"/>
          </p:nvPr>
        </p:nvSpPr>
        <p:spPr>
          <a:xfrm>
            <a:off x="5605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7" name="Google Shape;47;p6"/>
          <p:cNvSpPr txBox="1"/>
          <p:nvPr>
            <p:ph idx="2" type="body"/>
          </p:nvPr>
        </p:nvSpPr>
        <p:spPr>
          <a:xfrm>
            <a:off x="41131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8" name="Google Shape;48;p6"/>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49" name="Google Shape;49;p6"/>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Timeline" type="titleOnly">
  <p:cSld name="TITLE_ONLY">
    <p:bg>
      <p:bgPr>
        <a:solidFill>
          <a:schemeClr val="lt1"/>
        </a:solidFill>
      </p:bgPr>
    </p:bg>
    <p:spTree>
      <p:nvGrpSpPr>
        <p:cNvPr id="51" name="Shape 51"/>
        <p:cNvGrpSpPr/>
        <p:nvPr/>
      </p:nvGrpSpPr>
      <p:grpSpPr>
        <a:xfrm>
          <a:off x="0" y="0"/>
          <a:ext cx="0" cy="0"/>
          <a:chOff x="0" y="0"/>
          <a:chExt cx="0" cy="0"/>
        </a:xfrm>
      </p:grpSpPr>
      <p:sp>
        <p:nvSpPr>
          <p:cNvPr id="52" name="Google Shape;5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3" name="Google Shape;53;p7"/>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54" name="Google Shape;54;p7"/>
          <p:cNvSpPr txBox="1"/>
          <p:nvPr>
            <p:ph type="title"/>
          </p:nvPr>
        </p:nvSpPr>
        <p:spPr>
          <a:xfrm>
            <a:off x="452575" y="596800"/>
            <a:ext cx="68688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55" name="Google Shape;55;p7"/>
          <p:cNvSpPr txBox="1"/>
          <p:nvPr>
            <p:ph idx="1" type="body"/>
          </p:nvPr>
        </p:nvSpPr>
        <p:spPr>
          <a:xfrm>
            <a:off x="589475"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6" name="Google Shape;56;p7"/>
          <p:cNvSpPr txBox="1"/>
          <p:nvPr>
            <p:ph idx="2" type="body"/>
          </p:nvPr>
        </p:nvSpPr>
        <p:spPr>
          <a:xfrm>
            <a:off x="26018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7" name="Google Shape;57;p7"/>
          <p:cNvSpPr txBox="1"/>
          <p:nvPr>
            <p:ph idx="3" type="body"/>
          </p:nvPr>
        </p:nvSpPr>
        <p:spPr>
          <a:xfrm>
            <a:off x="46014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8" name="Google Shape;58;p7"/>
          <p:cNvSpPr txBox="1"/>
          <p:nvPr>
            <p:ph idx="4" type="body"/>
          </p:nvPr>
        </p:nvSpPr>
        <p:spPr>
          <a:xfrm>
            <a:off x="660280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9" name="Google Shape;59;p7"/>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60" name="Google Shape;60;p7"/>
          <p:cNvSpPr txBox="1"/>
          <p:nvPr>
            <p:ph idx="5"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7"/>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Advantage">
  <p:cSld name="ONE_COLUMN_TEXT">
    <p:bg>
      <p:bgPr>
        <a:solidFill>
          <a:schemeClr val="lt1"/>
        </a:solidFill>
      </p:bgPr>
    </p:bg>
    <p:spTree>
      <p:nvGrpSpPr>
        <p:cNvPr id="62" name="Shape 62"/>
        <p:cNvGrpSpPr/>
        <p:nvPr/>
      </p:nvGrpSpPr>
      <p:grpSpPr>
        <a:xfrm>
          <a:off x="0" y="0"/>
          <a:ext cx="0" cy="0"/>
          <a:chOff x="0" y="0"/>
          <a:chExt cx="0" cy="0"/>
        </a:xfrm>
      </p:grpSpPr>
      <p:sp>
        <p:nvSpPr>
          <p:cNvPr id="63" name="Google Shape;6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4" name="Google Shape;64;p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65" name="Google Shape;65;p8"/>
          <p:cNvSpPr txBox="1"/>
          <p:nvPr>
            <p:ph type="title"/>
          </p:nvPr>
        </p:nvSpPr>
        <p:spPr>
          <a:xfrm>
            <a:off x="452575" y="596800"/>
            <a:ext cx="4418100" cy="2965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66" name="Google Shape;66;p8"/>
          <p:cNvSpPr/>
          <p:nvPr>
            <p:ph idx="2" type="pic"/>
          </p:nvPr>
        </p:nvSpPr>
        <p:spPr>
          <a:xfrm>
            <a:off x="5039775" y="196800"/>
            <a:ext cx="3905400" cy="4749900"/>
          </a:xfrm>
          <a:prstGeom prst="roundRect">
            <a:avLst>
              <a:gd fmla="val 2053" name="adj"/>
            </a:avLst>
          </a:prstGeom>
          <a:noFill/>
          <a:ln>
            <a:noFill/>
          </a:ln>
        </p:spPr>
      </p:sp>
      <p:sp>
        <p:nvSpPr>
          <p:cNvPr id="67" name="Google Shape;67;p8"/>
          <p:cNvSpPr txBox="1"/>
          <p:nvPr>
            <p:ph idx="1" type="body"/>
          </p:nvPr>
        </p:nvSpPr>
        <p:spPr>
          <a:xfrm>
            <a:off x="45257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68" name="Google Shape;68;p8"/>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69" name="Google Shape;69;p8"/>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70" name="Google Shape;70;p8"/>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p:cSld name="MAIN_POINT">
    <p:bg>
      <p:bgPr>
        <a:solidFill>
          <a:schemeClr val="dk1"/>
        </a:solidFill>
      </p:bgPr>
    </p:bg>
    <p:spTree>
      <p:nvGrpSpPr>
        <p:cNvPr id="71" name="Shape 71"/>
        <p:cNvGrpSpPr/>
        <p:nvPr/>
      </p:nvGrpSpPr>
      <p:grpSpPr>
        <a:xfrm>
          <a:off x="0" y="0"/>
          <a:ext cx="0" cy="0"/>
          <a:chOff x="0" y="0"/>
          <a:chExt cx="0" cy="0"/>
        </a:xfrm>
      </p:grpSpPr>
      <p:sp>
        <p:nvSpPr>
          <p:cNvPr id="72" name="Google Shape;72;p9"/>
          <p:cNvSpPr/>
          <p:nvPr>
            <p:ph idx="2" type="pic"/>
          </p:nvPr>
        </p:nvSpPr>
        <p:spPr>
          <a:xfrm>
            <a:off x="566350" y="1569300"/>
            <a:ext cx="1466400" cy="1570200"/>
          </a:xfrm>
          <a:prstGeom prst="roundRect">
            <a:avLst>
              <a:gd fmla="val 6320" name="adj"/>
            </a:avLst>
          </a:prstGeom>
          <a:noFill/>
          <a:ln>
            <a:noFill/>
          </a:ln>
        </p:spPr>
      </p:sp>
      <p:sp>
        <p:nvSpPr>
          <p:cNvPr id="73" name="Google Shape;73;p9"/>
          <p:cNvSpPr/>
          <p:nvPr>
            <p:ph idx="3" type="pic"/>
          </p:nvPr>
        </p:nvSpPr>
        <p:spPr>
          <a:xfrm>
            <a:off x="2588275" y="1569300"/>
            <a:ext cx="1466400" cy="1570200"/>
          </a:xfrm>
          <a:prstGeom prst="roundRect">
            <a:avLst>
              <a:gd fmla="val 6320" name="adj"/>
            </a:avLst>
          </a:prstGeom>
          <a:noFill/>
          <a:ln>
            <a:noFill/>
          </a:ln>
        </p:spPr>
      </p:sp>
      <p:sp>
        <p:nvSpPr>
          <p:cNvPr id="74" name="Google Shape;74;p9"/>
          <p:cNvSpPr/>
          <p:nvPr>
            <p:ph idx="4" type="pic"/>
          </p:nvPr>
        </p:nvSpPr>
        <p:spPr>
          <a:xfrm>
            <a:off x="4613113" y="1569300"/>
            <a:ext cx="1466400" cy="1570200"/>
          </a:xfrm>
          <a:prstGeom prst="roundRect">
            <a:avLst>
              <a:gd fmla="val 6320" name="adj"/>
            </a:avLst>
          </a:prstGeom>
          <a:noFill/>
          <a:ln>
            <a:noFill/>
          </a:ln>
        </p:spPr>
      </p:sp>
      <p:sp>
        <p:nvSpPr>
          <p:cNvPr id="75" name="Google Shape;75;p9"/>
          <p:cNvSpPr/>
          <p:nvPr>
            <p:ph idx="5" type="pic"/>
          </p:nvPr>
        </p:nvSpPr>
        <p:spPr>
          <a:xfrm>
            <a:off x="6637950" y="1569300"/>
            <a:ext cx="1466400" cy="1570200"/>
          </a:xfrm>
          <a:prstGeom prst="roundRect">
            <a:avLst>
              <a:gd fmla="val 6320" name="adj"/>
            </a:avLst>
          </a:prstGeom>
          <a:noFill/>
          <a:ln>
            <a:noFill/>
          </a:ln>
        </p:spPr>
      </p:sp>
      <p:cxnSp>
        <p:nvCxnSpPr>
          <p:cNvPr id="76" name="Google Shape;76;p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77" name="Google Shape;77;p9"/>
          <p:cNvSpPr txBox="1"/>
          <p:nvPr>
            <p:ph type="title"/>
          </p:nvPr>
        </p:nvSpPr>
        <p:spPr>
          <a:xfrm>
            <a:off x="450850" y="596800"/>
            <a:ext cx="67677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78" name="Google Shape;78;p9"/>
          <p:cNvSpPr txBox="1"/>
          <p:nvPr>
            <p:ph idx="1" type="subTitle"/>
          </p:nvPr>
        </p:nvSpPr>
        <p:spPr>
          <a:xfrm>
            <a:off x="5663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79" name="Google Shape;79;p9"/>
          <p:cNvSpPr txBox="1"/>
          <p:nvPr>
            <p:ph idx="6" type="subTitle"/>
          </p:nvPr>
        </p:nvSpPr>
        <p:spPr>
          <a:xfrm>
            <a:off x="2588275"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0" name="Google Shape;80;p9"/>
          <p:cNvSpPr txBox="1"/>
          <p:nvPr>
            <p:ph idx="7" type="subTitle"/>
          </p:nvPr>
        </p:nvSpPr>
        <p:spPr>
          <a:xfrm>
            <a:off x="4613113"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1" name="Google Shape;81;p9"/>
          <p:cNvSpPr txBox="1"/>
          <p:nvPr>
            <p:ph idx="8" type="subTitle"/>
          </p:nvPr>
        </p:nvSpPr>
        <p:spPr>
          <a:xfrm>
            <a:off x="66379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2" name="Google Shape;82;p9"/>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83" name="Google Shape;83;p9"/>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84" name="Google Shape;84;p9"/>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rrent Market / Market Size">
  <p:cSld name="SECTION_TITLE_AND_DESCRIPTION">
    <p:bg>
      <p:bgPr>
        <a:solidFill>
          <a:schemeClr val="dk2"/>
        </a:solidFill>
      </p:bgPr>
    </p:bg>
    <p:spTree>
      <p:nvGrpSpPr>
        <p:cNvPr id="85" name="Shape 85"/>
        <p:cNvGrpSpPr/>
        <p:nvPr/>
      </p:nvGrpSpPr>
      <p:grpSpPr>
        <a:xfrm>
          <a:off x="0" y="0"/>
          <a:ext cx="0" cy="0"/>
          <a:chOff x="0" y="0"/>
          <a:chExt cx="0" cy="0"/>
        </a:xfrm>
      </p:grpSpPr>
      <p:sp>
        <p:nvSpPr>
          <p:cNvPr id="86" name="Google Shape;86;p10"/>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87" name="Google Shape;87;p10"/>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88" name="Google Shape;88;p10"/>
          <p:cNvSpPr txBox="1"/>
          <p:nvPr>
            <p:ph idx="1" type="subTitle"/>
          </p:nvPr>
        </p:nvSpPr>
        <p:spPr>
          <a:xfrm>
            <a:off x="675475"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89" name="Google Shape;89;p10"/>
          <p:cNvSpPr txBox="1"/>
          <p:nvPr>
            <p:ph idx="2" type="body"/>
          </p:nvPr>
        </p:nvSpPr>
        <p:spPr>
          <a:xfrm>
            <a:off x="604925"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0" name="Google Shape;90;p10"/>
          <p:cNvSpPr txBox="1"/>
          <p:nvPr>
            <p:ph idx="3" type="subTitle"/>
          </p:nvPr>
        </p:nvSpPr>
        <p:spPr>
          <a:xfrm>
            <a:off x="3885400"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91" name="Google Shape;91;p10"/>
          <p:cNvSpPr txBox="1"/>
          <p:nvPr>
            <p:ph idx="4" type="body"/>
          </p:nvPr>
        </p:nvSpPr>
        <p:spPr>
          <a:xfrm>
            <a:off x="3814850"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2" name="Google Shape;92;p10"/>
          <p:cNvSpPr txBox="1"/>
          <p:nvPr>
            <p:ph idx="5" type="subTitle"/>
          </p:nvPr>
        </p:nvSpPr>
        <p:spPr>
          <a:xfrm>
            <a:off x="7024719"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93" name="Google Shape;93;p10"/>
          <p:cNvSpPr txBox="1"/>
          <p:nvPr>
            <p:ph idx="6" type="body"/>
          </p:nvPr>
        </p:nvSpPr>
        <p:spPr>
          <a:xfrm>
            <a:off x="6954219"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4" name="Google Shape;94;p10"/>
          <p:cNvSpPr txBox="1"/>
          <p:nvPr>
            <p:ph type="title"/>
          </p:nvPr>
        </p:nvSpPr>
        <p:spPr>
          <a:xfrm>
            <a:off x="450850" y="596800"/>
            <a:ext cx="6767700" cy="1287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95" name="Google Shape;95;p10"/>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96" name="Google Shape;96;p10"/>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308925" y="278025"/>
            <a:ext cx="4448400" cy="29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4200"/>
              <a:buFont typeface="Inter"/>
              <a:buNone/>
              <a:defRPr b="1" sz="4200">
                <a:solidFill>
                  <a:schemeClr val="dk2"/>
                </a:solidFill>
                <a:latin typeface="Inter"/>
                <a:ea typeface="Inter"/>
                <a:cs typeface="Inter"/>
                <a:sym typeface="Inter"/>
              </a:defRPr>
            </a:lvl1pPr>
            <a:lvl2pPr lvl="1">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2pPr>
            <a:lvl3pPr lvl="2">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3pPr>
            <a:lvl4pPr lvl="3">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4pPr>
            <a:lvl5pPr lvl="4">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5pPr>
            <a:lvl6pPr lvl="5">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6pPr>
            <a:lvl7pPr lvl="6">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7pPr>
            <a:lvl8pPr lvl="7">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8pPr>
            <a:lvl9pPr lvl="8">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9pPr>
          </a:lstStyle>
          <a:p/>
        </p:txBody>
      </p:sp>
      <p:sp>
        <p:nvSpPr>
          <p:cNvPr id="8" name="Google Shape;8;p1"/>
          <p:cNvSpPr txBox="1"/>
          <p:nvPr>
            <p:ph idx="1" type="body"/>
          </p:nvPr>
        </p:nvSpPr>
        <p:spPr>
          <a:xfrm>
            <a:off x="4613175" y="278025"/>
            <a:ext cx="2965500" cy="29655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1pPr>
            <a:lvl2pPr indent="-304800" lvl="1" marL="914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indent="-304800" lvl="2" marL="1371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indent="-304800" lvl="3" marL="1828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indent="-304800" lvl="4" marL="22860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indent="-304800" lvl="5" marL="2743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indent="-304800" lvl="6" marL="3200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indent="-304800" lvl="7" marL="3657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indent="-304800" lvl="8" marL="411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6.xml"/><Relationship Id="rId3" Type="http://schemas.openxmlformats.org/officeDocument/2006/relationships/hyperlink" Target="https://docs.google.com/document/d/1QRlAfHb-JbVpjV8S48lzb9YWjiYiVWmArxfB5GacIXM/edit?tab=t.0"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5.jpg"/><Relationship Id="rId5" Type="http://schemas.openxmlformats.org/officeDocument/2006/relationships/image" Target="../media/image8.jpg"/><Relationship Id="rId6"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hyperlink" Target="https://docs.google.com/forms/d/e/1FAIpQLSdOI8Lo0RwmZKw6ZyIC3-2fQv_E4w7WHjNK4OCxnNxqTKpMKw/viewform?usp=head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6.xml"/><Relationship Id="rId3"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9.xml"/><Relationship Id="rId3"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0.xml"/><Relationship Id="rId3"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2.xml"/><Relationship Id="rId3" Type="http://schemas.openxmlformats.org/officeDocument/2006/relationships/image" Target="../media/image2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3.xml"/><Relationship Id="rId3"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6.xml"/><Relationship Id="rId3" Type="http://schemas.openxmlformats.org/officeDocument/2006/relationships/image" Target="../media/image41.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7.xml"/><Relationship Id="rId3"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50"/>
          <p:cNvSpPr txBox="1"/>
          <p:nvPr>
            <p:ph type="title"/>
          </p:nvPr>
        </p:nvSpPr>
        <p:spPr>
          <a:xfrm>
            <a:off x="228950" y="1705500"/>
            <a:ext cx="4810800" cy="303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accent1"/>
                </a:solidFill>
                <a:latin typeface="Arial"/>
                <a:ea typeface="Arial"/>
                <a:cs typeface="Arial"/>
                <a:sym typeface="Arial"/>
              </a:rPr>
              <a:t>Mission</a:t>
            </a:r>
            <a:endParaRPr sz="1300">
              <a:solidFill>
                <a:schemeClr val="accent1"/>
              </a:solidFill>
              <a:latin typeface="Arial"/>
              <a:ea typeface="Arial"/>
              <a:cs typeface="Arial"/>
              <a:sym typeface="Arial"/>
            </a:endParaRPr>
          </a:p>
          <a:p>
            <a:pPr indent="0" lvl="0" marL="0" rtl="0" algn="l">
              <a:lnSpc>
                <a:spcPct val="115000"/>
              </a:lnSpc>
              <a:spcBef>
                <a:spcPts val="1500"/>
              </a:spcBef>
              <a:spcAft>
                <a:spcPts val="0"/>
              </a:spcAft>
              <a:buNone/>
            </a:pPr>
            <a:r>
              <a:rPr b="0" lang="en" sz="1350">
                <a:solidFill>
                  <a:schemeClr val="accent1"/>
                </a:solidFill>
                <a:latin typeface="Arial"/>
                <a:ea typeface="Arial"/>
                <a:cs typeface="Arial"/>
                <a:sym typeface="Arial"/>
              </a:rPr>
              <a:t>The mission of Northeast Wisconsin School of Innovation is championing students through personalized and innovative education built on authentic relationships, self awareness, and growth mindset.</a:t>
            </a:r>
            <a:endParaRPr b="0" sz="1350">
              <a:solidFill>
                <a:schemeClr val="accent1"/>
              </a:solidFill>
              <a:latin typeface="Arial"/>
              <a:ea typeface="Arial"/>
              <a:cs typeface="Arial"/>
              <a:sym typeface="Arial"/>
            </a:endParaRPr>
          </a:p>
          <a:p>
            <a:pPr indent="0" lvl="0" marL="0" rtl="0" algn="l">
              <a:lnSpc>
                <a:spcPct val="115000"/>
              </a:lnSpc>
              <a:spcBef>
                <a:spcPts val="1500"/>
              </a:spcBef>
              <a:spcAft>
                <a:spcPts val="0"/>
              </a:spcAft>
              <a:buNone/>
            </a:pPr>
            <a:r>
              <a:rPr lang="en" sz="1300">
                <a:solidFill>
                  <a:schemeClr val="accent1"/>
                </a:solidFill>
                <a:latin typeface="Arial"/>
                <a:ea typeface="Arial"/>
                <a:cs typeface="Arial"/>
                <a:sym typeface="Arial"/>
              </a:rPr>
              <a:t>Vision</a:t>
            </a:r>
            <a:endParaRPr sz="1300">
              <a:solidFill>
                <a:schemeClr val="accent1"/>
              </a:solidFill>
              <a:latin typeface="Arial"/>
              <a:ea typeface="Arial"/>
              <a:cs typeface="Arial"/>
              <a:sym typeface="Arial"/>
            </a:endParaRPr>
          </a:p>
          <a:p>
            <a:pPr indent="0" lvl="0" marL="0" rtl="0" algn="l">
              <a:lnSpc>
                <a:spcPct val="115000"/>
              </a:lnSpc>
              <a:spcBef>
                <a:spcPts val="1500"/>
              </a:spcBef>
              <a:spcAft>
                <a:spcPts val="0"/>
              </a:spcAft>
              <a:buNone/>
            </a:pPr>
            <a:r>
              <a:rPr b="0" lang="en" sz="1350">
                <a:solidFill>
                  <a:schemeClr val="accent1"/>
                </a:solidFill>
                <a:latin typeface="Arial"/>
                <a:ea typeface="Arial"/>
                <a:cs typeface="Arial"/>
                <a:sym typeface="Arial"/>
              </a:rPr>
              <a:t>Graduates of N.E.W. School of Innovation value themselves, are empowered to grow, and are equipped to be lifelong learners in the service of others.</a:t>
            </a:r>
            <a:endParaRPr b="0" sz="1350">
              <a:solidFill>
                <a:schemeClr val="accent1"/>
              </a:solidFill>
              <a:latin typeface="Arial"/>
              <a:ea typeface="Arial"/>
              <a:cs typeface="Arial"/>
              <a:sym typeface="Arial"/>
            </a:endParaRPr>
          </a:p>
          <a:p>
            <a:pPr indent="0" lvl="0" marL="0" rtl="0" algn="ctr">
              <a:spcBef>
                <a:spcPts val="1500"/>
              </a:spcBef>
              <a:spcAft>
                <a:spcPts val="0"/>
              </a:spcAft>
              <a:buNone/>
            </a:pPr>
            <a:r>
              <a:t/>
            </a:r>
            <a:endParaRPr sz="1800">
              <a:solidFill>
                <a:schemeClr val="accent1"/>
              </a:solidFill>
            </a:endParaRPr>
          </a:p>
        </p:txBody>
      </p:sp>
      <p:pic>
        <p:nvPicPr>
          <p:cNvPr descr="Abstract image of blue ribbons on a black background." id="640" name="Google Shape;640;p50"/>
          <p:cNvPicPr preferRelativeResize="0"/>
          <p:nvPr>
            <p:ph idx="3" type="pic"/>
          </p:nvPr>
        </p:nvPicPr>
        <p:blipFill rotWithShape="1">
          <a:blip r:embed="rId3">
            <a:alphaModFix/>
          </a:blip>
          <a:srcRect b="0" l="12944" r="32256" t="0"/>
          <a:stretch/>
        </p:blipFill>
        <p:spPr>
          <a:xfrm>
            <a:off x="5039775" y="196800"/>
            <a:ext cx="3905400" cy="4749900"/>
          </a:xfrm>
          <a:prstGeom prst="roundRect">
            <a:avLst>
              <a:gd fmla="val 16667" name="adj"/>
            </a:avLst>
          </a:prstGeom>
        </p:spPr>
      </p:pic>
      <p:sp>
        <p:nvSpPr>
          <p:cNvPr id="641" name="Google Shape;641;p50"/>
          <p:cNvSpPr/>
          <p:nvPr/>
        </p:nvSpPr>
        <p:spPr>
          <a:xfrm>
            <a:off x="560525" y="1083400"/>
            <a:ext cx="4226400" cy="410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100">
                <a:solidFill>
                  <a:schemeClr val="lt1"/>
                </a:solidFill>
                <a:latin typeface="Inter ExtraBold"/>
                <a:ea typeface="Inter ExtraBold"/>
                <a:cs typeface="Inter ExtraBold"/>
                <a:sym typeface="Inter ExtraBold"/>
              </a:rPr>
              <a:t>N.E.W. School of Innovation</a:t>
            </a:r>
            <a:endParaRPr sz="2100">
              <a:solidFill>
                <a:schemeClr val="lt1"/>
              </a:solidFill>
              <a:latin typeface="Inter ExtraBold"/>
              <a:ea typeface="Inter ExtraBold"/>
              <a:cs typeface="Inter ExtraBold"/>
              <a:sym typeface="Inter ExtraBold"/>
            </a:endParaRPr>
          </a:p>
        </p:txBody>
      </p:sp>
      <p:sp>
        <p:nvSpPr>
          <p:cNvPr id="642" name="Google Shape;642;p50"/>
          <p:cNvSpPr/>
          <p:nvPr/>
        </p:nvSpPr>
        <p:spPr>
          <a:xfrm>
            <a:off x="6252825" y="2366700"/>
            <a:ext cx="1479300" cy="410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accent1"/>
                </a:solidFill>
                <a:latin typeface="Inter ExtraBold"/>
                <a:ea typeface="Inter ExtraBold"/>
                <a:cs typeface="Inter ExtraBold"/>
                <a:sym typeface="Inter ExtraBold"/>
              </a:rPr>
              <a:t>LOGO HERE</a:t>
            </a:r>
            <a:endParaRPr>
              <a:solidFill>
                <a:schemeClr val="accent1"/>
              </a:solidFill>
              <a:latin typeface="Inter ExtraBold"/>
              <a:ea typeface="Inter ExtraBold"/>
              <a:cs typeface="Inter ExtraBold"/>
              <a:sym typeface="Inter ExtraBold"/>
            </a:endParaRPr>
          </a:p>
        </p:txBody>
      </p:sp>
      <p:pic>
        <p:nvPicPr>
          <p:cNvPr id="643" name="Google Shape;643;p50"/>
          <p:cNvPicPr preferRelativeResize="0"/>
          <p:nvPr/>
        </p:nvPicPr>
        <p:blipFill>
          <a:blip r:embed="rId4">
            <a:alphaModFix/>
          </a:blip>
          <a:stretch>
            <a:fillRect/>
          </a:stretch>
        </p:blipFill>
        <p:spPr>
          <a:xfrm>
            <a:off x="5636950" y="831800"/>
            <a:ext cx="2931825" cy="292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59"/>
          <p:cNvSpPr/>
          <p:nvPr/>
        </p:nvSpPr>
        <p:spPr>
          <a:xfrm>
            <a:off x="183150" y="744000"/>
            <a:ext cx="2899800" cy="3174600"/>
          </a:xfrm>
          <a:prstGeom prst="flowChartDelay">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94" name="Google Shape;694;p59"/>
          <p:cNvSpPr/>
          <p:nvPr/>
        </p:nvSpPr>
        <p:spPr>
          <a:xfrm>
            <a:off x="419700" y="1037850"/>
            <a:ext cx="2342700" cy="2586900"/>
          </a:xfrm>
          <a:prstGeom prst="flowChartDelay">
            <a:avLst/>
          </a:prstGeom>
          <a:solidFill>
            <a:schemeClr val="dk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900">
              <a:solidFill>
                <a:schemeClr val="accent1"/>
              </a:solidFill>
              <a:latin typeface="Inter"/>
              <a:ea typeface="Inter"/>
              <a:cs typeface="Inter"/>
              <a:sym typeface="Inter"/>
            </a:endParaRPr>
          </a:p>
          <a:p>
            <a:pPr indent="0" lvl="0" marL="0" rtl="0" algn="l">
              <a:spcBef>
                <a:spcPts val="0"/>
              </a:spcBef>
              <a:spcAft>
                <a:spcPts val="0"/>
              </a:spcAft>
              <a:buNone/>
            </a:pPr>
            <a:r>
              <a:t/>
            </a:r>
            <a:endParaRPr sz="2700">
              <a:solidFill>
                <a:schemeClr val="accent1"/>
              </a:solidFill>
              <a:latin typeface="Inter"/>
              <a:ea typeface="Inter"/>
              <a:cs typeface="Inter"/>
              <a:sym typeface="Inter"/>
            </a:endParaRPr>
          </a:p>
          <a:p>
            <a:pPr indent="0" lvl="0" marL="0" rtl="0" algn="l">
              <a:spcBef>
                <a:spcPts val="0"/>
              </a:spcBef>
              <a:spcAft>
                <a:spcPts val="0"/>
              </a:spcAft>
              <a:buNone/>
            </a:pPr>
            <a:r>
              <a:rPr lang="en" sz="2700">
                <a:solidFill>
                  <a:schemeClr val="accent1"/>
                </a:solidFill>
                <a:latin typeface="Inter"/>
                <a:ea typeface="Inter"/>
                <a:cs typeface="Inter"/>
                <a:sym typeface="Inter"/>
              </a:rPr>
              <a:t>Universal Design For </a:t>
            </a:r>
            <a:endParaRPr sz="2700">
              <a:solidFill>
                <a:schemeClr val="accent1"/>
              </a:solidFill>
              <a:latin typeface="Inter"/>
              <a:ea typeface="Inter"/>
              <a:cs typeface="Inter"/>
              <a:sym typeface="Inter"/>
            </a:endParaRPr>
          </a:p>
          <a:p>
            <a:pPr indent="0" lvl="0" marL="0" rtl="0" algn="l">
              <a:spcBef>
                <a:spcPts val="0"/>
              </a:spcBef>
              <a:spcAft>
                <a:spcPts val="0"/>
              </a:spcAft>
              <a:buNone/>
            </a:pPr>
            <a:r>
              <a:rPr lang="en" sz="2700">
                <a:solidFill>
                  <a:schemeClr val="accent1"/>
                </a:solidFill>
                <a:latin typeface="Inter"/>
                <a:ea typeface="Inter"/>
                <a:cs typeface="Inter"/>
                <a:sym typeface="Inter"/>
              </a:rPr>
              <a:t>Learning</a:t>
            </a:r>
            <a:endParaRPr sz="2700">
              <a:solidFill>
                <a:schemeClr val="accent1"/>
              </a:solidFill>
              <a:latin typeface="Inter"/>
              <a:ea typeface="Inter"/>
              <a:cs typeface="Inter"/>
              <a:sym typeface="Inter"/>
            </a:endParaRPr>
          </a:p>
        </p:txBody>
      </p:sp>
      <p:pic>
        <p:nvPicPr>
          <p:cNvPr id="695" name="Google Shape;695;p59"/>
          <p:cNvPicPr preferRelativeResize="0"/>
          <p:nvPr/>
        </p:nvPicPr>
        <p:blipFill>
          <a:blip r:embed="rId3">
            <a:alphaModFix/>
          </a:blip>
          <a:stretch>
            <a:fillRect/>
          </a:stretch>
        </p:blipFill>
        <p:spPr>
          <a:xfrm>
            <a:off x="1010750" y="1289725"/>
            <a:ext cx="987475" cy="984425"/>
          </a:xfrm>
          <a:prstGeom prst="rect">
            <a:avLst/>
          </a:prstGeom>
          <a:noFill/>
          <a:ln>
            <a:noFill/>
          </a:ln>
        </p:spPr>
      </p:pic>
      <p:sp>
        <p:nvSpPr>
          <p:cNvPr id="696" name="Google Shape;696;p59"/>
          <p:cNvSpPr txBox="1"/>
          <p:nvPr/>
        </p:nvSpPr>
        <p:spPr>
          <a:xfrm>
            <a:off x="4183675" y="605825"/>
            <a:ext cx="324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accent1"/>
                </a:solidFill>
              </a:rPr>
              <a:t>3 UDL principles</a:t>
            </a:r>
            <a:r>
              <a:rPr lang="en" sz="2400"/>
              <a:t> </a:t>
            </a:r>
            <a:endParaRPr sz="2400"/>
          </a:p>
        </p:txBody>
      </p:sp>
      <p:graphicFrame>
        <p:nvGraphicFramePr>
          <p:cNvPr id="697" name="Google Shape;697;p59"/>
          <p:cNvGraphicFramePr/>
          <p:nvPr/>
        </p:nvGraphicFramePr>
        <p:xfrm>
          <a:off x="3266125" y="1610800"/>
          <a:ext cx="3000000" cy="3000000"/>
        </p:xfrm>
        <a:graphic>
          <a:graphicData uri="http://schemas.openxmlformats.org/drawingml/2006/table">
            <a:tbl>
              <a:tblPr>
                <a:noFill/>
                <a:tableStyleId>{C35BE771-2046-4123-9957-837B8B5E9D12}</a:tableStyleId>
              </a:tblPr>
              <a:tblGrid>
                <a:gridCol w="1918625"/>
                <a:gridCol w="1959125"/>
                <a:gridCol w="1948125"/>
              </a:tblGrid>
              <a:tr h="687975">
                <a:tc>
                  <a:txBody>
                    <a:bodyPr/>
                    <a:lstStyle/>
                    <a:p>
                      <a:pPr indent="0" lvl="0" marL="0" rtl="0" algn="l">
                        <a:spcBef>
                          <a:spcPts val="0"/>
                        </a:spcBef>
                        <a:spcAft>
                          <a:spcPts val="0"/>
                        </a:spcAft>
                        <a:buNone/>
                      </a:pPr>
                      <a:r>
                        <a:rPr lang="en"/>
                        <a:t>Engagement</a:t>
                      </a:r>
                      <a:endParaRPr/>
                    </a:p>
                  </a:txBody>
                  <a:tcPr marT="91425" marB="91425" marR="91425" marL="91425"/>
                </a:tc>
                <a:tc>
                  <a:txBody>
                    <a:bodyPr/>
                    <a:lstStyle/>
                    <a:p>
                      <a:pPr indent="0" lvl="0" marL="0" rtl="0" algn="l">
                        <a:spcBef>
                          <a:spcPts val="0"/>
                        </a:spcBef>
                        <a:spcAft>
                          <a:spcPts val="0"/>
                        </a:spcAft>
                        <a:buNone/>
                      </a:pPr>
                      <a:r>
                        <a:rPr lang="en"/>
                        <a:t>Representation </a:t>
                      </a:r>
                      <a:endParaRPr/>
                    </a:p>
                  </a:txBody>
                  <a:tcPr marT="91425" marB="91425" marR="91425" marL="91425"/>
                </a:tc>
                <a:tc>
                  <a:txBody>
                    <a:bodyPr/>
                    <a:lstStyle/>
                    <a:p>
                      <a:pPr indent="0" lvl="0" marL="0" rtl="0" algn="l">
                        <a:spcBef>
                          <a:spcPts val="0"/>
                        </a:spcBef>
                        <a:spcAft>
                          <a:spcPts val="0"/>
                        </a:spcAft>
                        <a:buNone/>
                      </a:pPr>
                      <a:r>
                        <a:rPr lang="en"/>
                        <a:t>Action </a:t>
                      </a:r>
                      <a:endParaRPr/>
                    </a:p>
                  </a:txBody>
                  <a:tcPr marT="91425" marB="91425" marR="91425" marL="91425"/>
                </a:tc>
              </a:tr>
              <a:tr h="1233925">
                <a:tc>
                  <a:txBody>
                    <a:bodyPr/>
                    <a:lstStyle/>
                    <a:p>
                      <a:pPr indent="-317500" lvl="0" marL="457200" rtl="0" algn="l">
                        <a:spcBef>
                          <a:spcPts val="0"/>
                        </a:spcBef>
                        <a:spcAft>
                          <a:spcPts val="0"/>
                        </a:spcAft>
                        <a:buSzPts val="1400"/>
                        <a:buAutoNum type="arabicPeriod"/>
                      </a:pPr>
                      <a:r>
                        <a:rPr lang="en"/>
                        <a:t>Interest</a:t>
                      </a:r>
                      <a:endParaRPr/>
                    </a:p>
                    <a:p>
                      <a:pPr indent="-317500" lvl="0" marL="457200" rtl="0" algn="l">
                        <a:spcBef>
                          <a:spcPts val="0"/>
                        </a:spcBef>
                        <a:spcAft>
                          <a:spcPts val="0"/>
                        </a:spcAft>
                        <a:buSzPts val="1400"/>
                        <a:buAutoNum type="arabicPeriod"/>
                      </a:pPr>
                      <a:r>
                        <a:rPr lang="en"/>
                        <a:t>Persistence</a:t>
                      </a:r>
                      <a:endParaRPr/>
                    </a:p>
                    <a:p>
                      <a:pPr indent="-317500" lvl="0" marL="457200" rtl="0" algn="l">
                        <a:spcBef>
                          <a:spcPts val="0"/>
                        </a:spcBef>
                        <a:spcAft>
                          <a:spcPts val="0"/>
                        </a:spcAft>
                        <a:buSzPts val="1400"/>
                        <a:buAutoNum type="arabicPeriod"/>
                      </a:pPr>
                      <a:r>
                        <a:rPr lang="en"/>
                        <a:t>Self-Regulation</a:t>
                      </a:r>
                      <a:endParaRPr/>
                    </a:p>
                  </a:txBody>
                  <a:tcPr marT="91425" marB="91425" marR="91425" marL="91425"/>
                </a:tc>
                <a:tc>
                  <a:txBody>
                    <a:bodyPr/>
                    <a:lstStyle/>
                    <a:p>
                      <a:pPr indent="-317500" lvl="0" marL="457200" rtl="0" algn="l">
                        <a:spcBef>
                          <a:spcPts val="0"/>
                        </a:spcBef>
                        <a:spcAft>
                          <a:spcPts val="0"/>
                        </a:spcAft>
                        <a:buSzPts val="1400"/>
                        <a:buAutoNum type="arabicPeriod"/>
                      </a:pPr>
                      <a:r>
                        <a:rPr lang="en"/>
                        <a:t>Perception and Identity </a:t>
                      </a:r>
                      <a:endParaRPr/>
                    </a:p>
                    <a:p>
                      <a:pPr indent="-317500" lvl="0" marL="457200" rtl="0" algn="l">
                        <a:spcBef>
                          <a:spcPts val="0"/>
                        </a:spcBef>
                        <a:spcAft>
                          <a:spcPts val="0"/>
                        </a:spcAft>
                        <a:buSzPts val="1400"/>
                        <a:buAutoNum type="arabicPeriod"/>
                      </a:pPr>
                      <a:r>
                        <a:rPr lang="en"/>
                        <a:t>Language </a:t>
                      </a:r>
                      <a:endParaRPr/>
                    </a:p>
                    <a:p>
                      <a:pPr indent="-317500" lvl="0" marL="457200" rtl="0" algn="l">
                        <a:spcBef>
                          <a:spcPts val="0"/>
                        </a:spcBef>
                        <a:spcAft>
                          <a:spcPts val="0"/>
                        </a:spcAft>
                        <a:buSzPts val="1400"/>
                        <a:buAutoNum type="arabicPeriod"/>
                      </a:pPr>
                      <a:r>
                        <a:rPr lang="en"/>
                        <a:t>comprehension</a:t>
                      </a:r>
                      <a:endParaRPr/>
                    </a:p>
                  </a:txBody>
                  <a:tcPr marT="91425" marB="91425" marR="91425" marL="91425"/>
                </a:tc>
                <a:tc>
                  <a:txBody>
                    <a:bodyPr/>
                    <a:lstStyle/>
                    <a:p>
                      <a:pPr indent="-317500" lvl="0" marL="457200" rtl="0" algn="l">
                        <a:spcBef>
                          <a:spcPts val="0"/>
                        </a:spcBef>
                        <a:spcAft>
                          <a:spcPts val="0"/>
                        </a:spcAft>
                        <a:buSzPts val="1400"/>
                        <a:buAutoNum type="arabicPeriod"/>
                      </a:pPr>
                      <a:r>
                        <a:rPr lang="en"/>
                        <a:t>Communication</a:t>
                      </a:r>
                      <a:endParaRPr/>
                    </a:p>
                    <a:p>
                      <a:pPr indent="-317500" lvl="0" marL="457200" rtl="0" algn="l">
                        <a:spcBef>
                          <a:spcPts val="0"/>
                        </a:spcBef>
                        <a:spcAft>
                          <a:spcPts val="0"/>
                        </a:spcAft>
                        <a:buSzPts val="1400"/>
                        <a:buAutoNum type="arabicPeriod"/>
                      </a:pPr>
                      <a:r>
                        <a:rPr lang="en"/>
                        <a:t>Self expression </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60"/>
          <p:cNvSpPr txBox="1"/>
          <p:nvPr>
            <p:ph type="title"/>
          </p:nvPr>
        </p:nvSpPr>
        <p:spPr>
          <a:xfrm>
            <a:off x="2228350" y="1264650"/>
            <a:ext cx="5349600" cy="315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Universals:</a:t>
            </a:r>
            <a:endParaRPr sz="1800"/>
          </a:p>
          <a:p>
            <a:pPr indent="-342900" lvl="0" marL="457200" rtl="0" algn="l">
              <a:spcBef>
                <a:spcPts val="0"/>
              </a:spcBef>
              <a:spcAft>
                <a:spcPts val="0"/>
              </a:spcAft>
              <a:buSzPts val="1800"/>
              <a:buChar char="●"/>
            </a:pPr>
            <a:r>
              <a:rPr lang="en" sz="1800"/>
              <a:t>Student Learning Advocates</a:t>
            </a:r>
            <a:endParaRPr sz="1800"/>
          </a:p>
          <a:p>
            <a:pPr indent="-317500" lvl="1" marL="914400" rtl="0" algn="l">
              <a:spcBef>
                <a:spcPts val="0"/>
              </a:spcBef>
              <a:spcAft>
                <a:spcPts val="0"/>
              </a:spcAft>
              <a:buSzPts val="1400"/>
              <a:buChar char="○"/>
            </a:pPr>
            <a:r>
              <a:rPr lang="en" sz="1400"/>
              <a:t>Student voice</a:t>
            </a:r>
            <a:endParaRPr sz="1400"/>
          </a:p>
          <a:p>
            <a:pPr indent="-317500" lvl="1" marL="914400" rtl="0" algn="l">
              <a:spcBef>
                <a:spcPts val="0"/>
              </a:spcBef>
              <a:spcAft>
                <a:spcPts val="0"/>
              </a:spcAft>
              <a:buSzPts val="1400"/>
              <a:buChar char="○"/>
            </a:pPr>
            <a:r>
              <a:rPr lang="en" sz="1400"/>
              <a:t>Targeting </a:t>
            </a:r>
            <a:endParaRPr sz="1400"/>
          </a:p>
          <a:p>
            <a:pPr indent="-317500" lvl="1" marL="914400" rtl="0" algn="l">
              <a:spcBef>
                <a:spcPts val="0"/>
              </a:spcBef>
              <a:spcAft>
                <a:spcPts val="0"/>
              </a:spcAft>
              <a:buSzPts val="1400"/>
              <a:buChar char="○"/>
            </a:pPr>
            <a:r>
              <a:rPr lang="en" sz="1400"/>
              <a:t>Learning to self advocate</a:t>
            </a:r>
            <a:endParaRPr sz="1400"/>
          </a:p>
          <a:p>
            <a:pPr indent="-317500" lvl="1" marL="914400" rtl="0" algn="l">
              <a:spcBef>
                <a:spcPts val="0"/>
              </a:spcBef>
              <a:spcAft>
                <a:spcPts val="0"/>
              </a:spcAft>
              <a:buSzPts val="1400"/>
              <a:buChar char="○"/>
            </a:pPr>
            <a:r>
              <a:rPr lang="en" sz="1400"/>
              <a:t>Space/time</a:t>
            </a:r>
            <a:endParaRPr sz="1400"/>
          </a:p>
          <a:p>
            <a:pPr indent="-342900" lvl="0" marL="457200" rtl="0" algn="l">
              <a:spcBef>
                <a:spcPts val="0"/>
              </a:spcBef>
              <a:spcAft>
                <a:spcPts val="0"/>
              </a:spcAft>
              <a:buSzPts val="1800"/>
              <a:buChar char="●"/>
            </a:pPr>
            <a:r>
              <a:rPr lang="en" sz="1800"/>
              <a:t>Interventions-secondary support from Students services.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703" name="Google Shape;703;p60"/>
          <p:cNvPicPr preferRelativeResize="0"/>
          <p:nvPr/>
        </p:nvPicPr>
        <p:blipFill>
          <a:blip r:embed="rId3">
            <a:alphaModFix/>
          </a:blip>
          <a:stretch>
            <a:fillRect/>
          </a:stretch>
        </p:blipFill>
        <p:spPr>
          <a:xfrm>
            <a:off x="7540625" y="36000"/>
            <a:ext cx="1487200" cy="1482625"/>
          </a:xfrm>
          <a:prstGeom prst="rect">
            <a:avLst/>
          </a:prstGeom>
          <a:noFill/>
          <a:ln>
            <a:noFill/>
          </a:ln>
        </p:spPr>
      </p:pic>
      <p:pic>
        <p:nvPicPr>
          <p:cNvPr id="704" name="Google Shape;704;p60"/>
          <p:cNvPicPr preferRelativeResize="0"/>
          <p:nvPr/>
        </p:nvPicPr>
        <p:blipFill rotWithShape="1">
          <a:blip r:embed="rId4">
            <a:alphaModFix/>
          </a:blip>
          <a:srcRect b="6341" l="0" r="6033" t="11516"/>
          <a:stretch/>
        </p:blipFill>
        <p:spPr>
          <a:xfrm>
            <a:off x="1897200" y="3281450"/>
            <a:ext cx="5349601" cy="1088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pic>
        <p:nvPicPr>
          <p:cNvPr id="709" name="Google Shape;709;p61" title="544612039_1320334813436412_2923089183411960628_n.jpg"/>
          <p:cNvPicPr preferRelativeResize="0"/>
          <p:nvPr/>
        </p:nvPicPr>
        <p:blipFill>
          <a:blip r:embed="rId3">
            <a:alphaModFix/>
          </a:blip>
          <a:stretch>
            <a:fillRect/>
          </a:stretch>
        </p:blipFill>
        <p:spPr>
          <a:xfrm>
            <a:off x="2800650" y="442625"/>
            <a:ext cx="6292900" cy="4357475"/>
          </a:xfrm>
          <a:prstGeom prst="rect">
            <a:avLst/>
          </a:prstGeom>
          <a:noFill/>
          <a:ln>
            <a:noFill/>
          </a:ln>
        </p:spPr>
      </p:pic>
      <p:sp>
        <p:nvSpPr>
          <p:cNvPr id="710" name="Google Shape;710;p61"/>
          <p:cNvSpPr txBox="1"/>
          <p:nvPr>
            <p:ph type="title"/>
          </p:nvPr>
        </p:nvSpPr>
        <p:spPr>
          <a:xfrm>
            <a:off x="169050" y="1539375"/>
            <a:ext cx="2631600" cy="243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300">
                <a:solidFill>
                  <a:schemeClr val="accent1"/>
                </a:solidFill>
                <a:latin typeface="Arial"/>
                <a:ea typeface="Arial"/>
                <a:cs typeface="Arial"/>
                <a:sym typeface="Arial"/>
              </a:rPr>
              <a:t>100% of students graduate. Those students will be enrolled, enlisted, or employed.</a:t>
            </a:r>
            <a:endParaRPr>
              <a:solidFill>
                <a:schemeClr val="accent1"/>
              </a:solidFill>
            </a:endParaRPr>
          </a:p>
        </p:txBody>
      </p:sp>
      <p:pic>
        <p:nvPicPr>
          <p:cNvPr id="711" name="Google Shape;711;p61"/>
          <p:cNvPicPr preferRelativeResize="0"/>
          <p:nvPr/>
        </p:nvPicPr>
        <p:blipFill>
          <a:blip r:embed="rId4">
            <a:alphaModFix/>
          </a:blip>
          <a:stretch>
            <a:fillRect/>
          </a:stretch>
        </p:blipFill>
        <p:spPr>
          <a:xfrm>
            <a:off x="130625" y="0"/>
            <a:ext cx="1487200" cy="1482625"/>
          </a:xfrm>
          <a:prstGeom prst="rect">
            <a:avLst/>
          </a:prstGeom>
          <a:noFill/>
          <a:ln>
            <a:noFill/>
          </a:ln>
        </p:spPr>
      </p:pic>
      <p:sp>
        <p:nvSpPr>
          <p:cNvPr id="712" name="Google Shape;712;p61"/>
          <p:cNvSpPr txBox="1"/>
          <p:nvPr/>
        </p:nvSpPr>
        <p:spPr>
          <a:xfrm>
            <a:off x="4830625" y="114501"/>
            <a:ext cx="3312000" cy="45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Anton"/>
              <a:ea typeface="Anton"/>
              <a:cs typeface="Anton"/>
              <a:sym typeface="Anton"/>
            </a:endParaRPr>
          </a:p>
          <a:p>
            <a:pPr indent="0" lvl="0" marL="0" rtl="0" algn="l">
              <a:spcBef>
                <a:spcPts val="0"/>
              </a:spcBef>
              <a:spcAft>
                <a:spcPts val="0"/>
              </a:spcAft>
              <a:buNone/>
            </a:pPr>
            <a:r>
              <a:rPr lang="en" sz="3200">
                <a:solidFill>
                  <a:schemeClr val="dk1"/>
                </a:solidFill>
                <a:latin typeface="Anton"/>
                <a:ea typeface="Anton"/>
                <a:cs typeface="Anton"/>
                <a:sym typeface="Anton"/>
              </a:rPr>
              <a:t>One</a:t>
            </a:r>
            <a:r>
              <a:rPr lang="en" sz="2400">
                <a:solidFill>
                  <a:schemeClr val="dk2"/>
                </a:solidFill>
                <a:latin typeface="Anton"/>
                <a:ea typeface="Anton"/>
                <a:cs typeface="Anton"/>
                <a:sym typeface="Anton"/>
              </a:rPr>
              <a:t> </a:t>
            </a:r>
            <a:endParaRPr sz="2400">
              <a:solidFill>
                <a:schemeClr val="dk2"/>
              </a:solidFill>
              <a:latin typeface="Anton"/>
              <a:ea typeface="Anton"/>
              <a:cs typeface="Anton"/>
              <a:sym typeface="Anton"/>
            </a:endParaRPr>
          </a:p>
          <a:p>
            <a:pPr indent="0" lvl="0" marL="0" rtl="0" algn="l">
              <a:spcBef>
                <a:spcPts val="0"/>
              </a:spcBef>
              <a:spcAft>
                <a:spcPts val="0"/>
              </a:spcAft>
              <a:buNone/>
            </a:pPr>
            <a:r>
              <a:rPr lang="en" sz="2400">
                <a:solidFill>
                  <a:schemeClr val="dk2"/>
                </a:solidFill>
                <a:latin typeface="Anton"/>
                <a:ea typeface="Anton"/>
                <a:cs typeface="Anton"/>
                <a:sym typeface="Anton"/>
              </a:rPr>
              <a:t>	</a:t>
            </a:r>
            <a:r>
              <a:rPr lang="en" sz="3200">
                <a:solidFill>
                  <a:schemeClr val="accent1"/>
                </a:solidFill>
                <a:latin typeface="Anton"/>
                <a:ea typeface="Anton"/>
                <a:cs typeface="Anton"/>
                <a:sym typeface="Anton"/>
              </a:rPr>
              <a:t>Team</a:t>
            </a:r>
            <a:endParaRPr sz="3200">
              <a:solidFill>
                <a:schemeClr val="accent1"/>
              </a:solidFill>
              <a:latin typeface="Anton"/>
              <a:ea typeface="Anton"/>
              <a:cs typeface="Anton"/>
              <a:sym typeface="Anton"/>
            </a:endParaRPr>
          </a:p>
          <a:p>
            <a:pPr indent="0" lvl="0" marL="0" rtl="0" algn="l">
              <a:spcBef>
                <a:spcPts val="0"/>
              </a:spcBef>
              <a:spcAft>
                <a:spcPts val="0"/>
              </a:spcAft>
              <a:buNone/>
            </a:pPr>
            <a:r>
              <a:t/>
            </a:r>
            <a:endParaRPr sz="3200">
              <a:solidFill>
                <a:schemeClr val="dk1"/>
              </a:solidFill>
              <a:latin typeface="Anton"/>
              <a:ea typeface="Anton"/>
              <a:cs typeface="Anton"/>
              <a:sym typeface="Anton"/>
            </a:endParaRPr>
          </a:p>
          <a:p>
            <a:pPr indent="0" lvl="0" marL="0" rtl="0" algn="l">
              <a:spcBef>
                <a:spcPts val="0"/>
              </a:spcBef>
              <a:spcAft>
                <a:spcPts val="0"/>
              </a:spcAft>
              <a:buNone/>
            </a:pPr>
            <a:r>
              <a:rPr lang="en" sz="3200">
                <a:solidFill>
                  <a:schemeClr val="dk1"/>
                </a:solidFill>
                <a:latin typeface="Anton"/>
                <a:ea typeface="Anton"/>
                <a:cs typeface="Anton"/>
                <a:sym typeface="Anton"/>
              </a:rPr>
              <a:t>One</a:t>
            </a:r>
            <a:r>
              <a:rPr lang="en" sz="3200">
                <a:solidFill>
                  <a:schemeClr val="accent1"/>
                </a:solidFill>
                <a:latin typeface="Anton"/>
                <a:ea typeface="Anton"/>
                <a:cs typeface="Anton"/>
                <a:sym typeface="Anton"/>
              </a:rPr>
              <a:t> </a:t>
            </a:r>
            <a:endParaRPr sz="3200">
              <a:solidFill>
                <a:schemeClr val="accent1"/>
              </a:solidFill>
              <a:latin typeface="Anton"/>
              <a:ea typeface="Anton"/>
              <a:cs typeface="Anton"/>
              <a:sym typeface="Anton"/>
            </a:endParaRPr>
          </a:p>
          <a:p>
            <a:pPr indent="0" lvl="0" marL="0" rtl="0" algn="l">
              <a:spcBef>
                <a:spcPts val="0"/>
              </a:spcBef>
              <a:spcAft>
                <a:spcPts val="0"/>
              </a:spcAft>
              <a:buNone/>
            </a:pPr>
            <a:r>
              <a:rPr lang="en" sz="3200">
                <a:solidFill>
                  <a:schemeClr val="accent1"/>
                </a:solidFill>
                <a:latin typeface="Anton"/>
                <a:ea typeface="Anton"/>
                <a:cs typeface="Anton"/>
                <a:sym typeface="Anton"/>
              </a:rPr>
              <a:t>	</a:t>
            </a:r>
            <a:r>
              <a:rPr lang="en" sz="3200">
                <a:solidFill>
                  <a:schemeClr val="lt1"/>
                </a:solidFill>
                <a:latin typeface="Anton"/>
                <a:ea typeface="Anton"/>
                <a:cs typeface="Anton"/>
                <a:sym typeface="Anton"/>
              </a:rPr>
              <a:t>Vision</a:t>
            </a:r>
            <a:endParaRPr sz="3200">
              <a:solidFill>
                <a:schemeClr val="lt1"/>
              </a:solidFill>
              <a:latin typeface="Anton"/>
              <a:ea typeface="Anton"/>
              <a:cs typeface="Anton"/>
              <a:sym typeface="Anton"/>
            </a:endParaRPr>
          </a:p>
          <a:p>
            <a:pPr indent="0" lvl="0" marL="0" rtl="0" algn="l">
              <a:spcBef>
                <a:spcPts val="0"/>
              </a:spcBef>
              <a:spcAft>
                <a:spcPts val="0"/>
              </a:spcAft>
              <a:buNone/>
            </a:pPr>
            <a:r>
              <a:t/>
            </a:r>
            <a:endParaRPr sz="3200">
              <a:solidFill>
                <a:schemeClr val="dk1"/>
              </a:solidFill>
              <a:latin typeface="Anton"/>
              <a:ea typeface="Anton"/>
              <a:cs typeface="Anton"/>
              <a:sym typeface="Anton"/>
            </a:endParaRPr>
          </a:p>
          <a:p>
            <a:pPr indent="0" lvl="0" marL="0" rtl="0" algn="l">
              <a:spcBef>
                <a:spcPts val="0"/>
              </a:spcBef>
              <a:spcAft>
                <a:spcPts val="0"/>
              </a:spcAft>
              <a:buNone/>
            </a:pPr>
            <a:r>
              <a:rPr lang="en" sz="3200">
                <a:solidFill>
                  <a:schemeClr val="dk1"/>
                </a:solidFill>
                <a:latin typeface="Anton"/>
                <a:ea typeface="Anton"/>
                <a:cs typeface="Anton"/>
                <a:sym typeface="Anton"/>
              </a:rPr>
              <a:t>One</a:t>
            </a:r>
            <a:r>
              <a:rPr lang="en" sz="3200">
                <a:solidFill>
                  <a:schemeClr val="accent1"/>
                </a:solidFill>
                <a:latin typeface="Anton"/>
                <a:ea typeface="Anton"/>
                <a:cs typeface="Anton"/>
                <a:sym typeface="Anton"/>
              </a:rPr>
              <a:t> </a:t>
            </a:r>
            <a:endParaRPr sz="3200">
              <a:solidFill>
                <a:schemeClr val="accent1"/>
              </a:solidFill>
              <a:latin typeface="Anton"/>
              <a:ea typeface="Anton"/>
              <a:cs typeface="Anton"/>
              <a:sym typeface="Anton"/>
            </a:endParaRPr>
          </a:p>
          <a:p>
            <a:pPr indent="0" lvl="0" marL="0" rtl="0" algn="l">
              <a:spcBef>
                <a:spcPts val="0"/>
              </a:spcBef>
              <a:spcAft>
                <a:spcPts val="0"/>
              </a:spcAft>
              <a:buNone/>
            </a:pPr>
            <a:r>
              <a:rPr lang="en" sz="3200">
                <a:solidFill>
                  <a:schemeClr val="accent1"/>
                </a:solidFill>
                <a:latin typeface="Anton"/>
                <a:ea typeface="Anton"/>
                <a:cs typeface="Anton"/>
                <a:sym typeface="Anton"/>
              </a:rPr>
              <a:t>	</a:t>
            </a:r>
            <a:r>
              <a:rPr lang="en" sz="3200">
                <a:solidFill>
                  <a:schemeClr val="lt1"/>
                </a:solidFill>
                <a:latin typeface="Anton"/>
                <a:ea typeface="Anton"/>
                <a:cs typeface="Anton"/>
                <a:sym typeface="Anton"/>
              </a:rPr>
              <a:t>Goal</a:t>
            </a:r>
            <a:endParaRPr sz="3200">
              <a:solidFill>
                <a:schemeClr val="lt1"/>
              </a:solidFill>
              <a:latin typeface="Anton"/>
              <a:ea typeface="Anton"/>
              <a:cs typeface="Anton"/>
              <a:sym typeface="Anton"/>
            </a:endParaRPr>
          </a:p>
        </p:txBody>
      </p:sp>
      <p:pic>
        <p:nvPicPr>
          <p:cNvPr id="713" name="Google Shape;713;p61"/>
          <p:cNvPicPr preferRelativeResize="0"/>
          <p:nvPr/>
        </p:nvPicPr>
        <p:blipFill>
          <a:blip r:embed="rId4">
            <a:alphaModFix/>
          </a:blip>
          <a:stretch>
            <a:fillRect/>
          </a:stretch>
        </p:blipFill>
        <p:spPr>
          <a:xfrm flipH="1">
            <a:off x="7570250" y="610500"/>
            <a:ext cx="572375" cy="570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2"/>
          <p:cNvSpPr txBox="1"/>
          <p:nvPr>
            <p:ph type="title"/>
          </p:nvPr>
        </p:nvSpPr>
        <p:spPr>
          <a:xfrm>
            <a:off x="53425" y="150"/>
            <a:ext cx="9042900" cy="514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N.E.W. 25/26 Student Growth</a:t>
            </a:r>
            <a:endParaRPr sz="3000"/>
          </a:p>
          <a:p>
            <a:pPr indent="0" lvl="0" marL="0" rtl="0" algn="ctr">
              <a:spcBef>
                <a:spcPts val="0"/>
              </a:spcBef>
              <a:spcAft>
                <a:spcPts val="0"/>
              </a:spcAft>
              <a:buNone/>
            </a:pPr>
            <a:r>
              <a:t/>
            </a:r>
            <a:endParaRPr sz="3000"/>
          </a:p>
          <a:p>
            <a:pPr indent="0" lvl="0" marL="0" rtl="0" algn="l">
              <a:spcBef>
                <a:spcPts val="0"/>
              </a:spcBef>
              <a:spcAft>
                <a:spcPts val="0"/>
              </a:spcAft>
              <a:buNone/>
            </a:pPr>
            <a:r>
              <a:rPr lang="en" sz="3000"/>
              <a:t>115/130 Students-88% met growth</a:t>
            </a:r>
            <a:endParaRPr sz="3000"/>
          </a:p>
          <a:p>
            <a:pPr indent="-419100" lvl="0" marL="457200" rtl="0" algn="l">
              <a:spcBef>
                <a:spcPts val="0"/>
              </a:spcBef>
              <a:spcAft>
                <a:spcPts val="0"/>
              </a:spcAft>
              <a:buSzPts val="3000"/>
              <a:buAutoNum type="alphaLcPeriod"/>
            </a:pPr>
            <a:r>
              <a:rPr lang="en" sz="3000"/>
              <a:t>Average growth Literacy-1.98 years</a:t>
            </a:r>
            <a:endParaRPr sz="3000"/>
          </a:p>
          <a:p>
            <a:pPr indent="-419100" lvl="0" marL="457200" rtl="0" algn="l">
              <a:spcBef>
                <a:spcPts val="0"/>
              </a:spcBef>
              <a:spcAft>
                <a:spcPts val="0"/>
              </a:spcAft>
              <a:buSzPts val="3000"/>
              <a:buAutoNum type="alphaLcPeriod"/>
            </a:pPr>
            <a:r>
              <a:rPr lang="en" sz="3000"/>
              <a:t>Average growth Math-1.93</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pic>
        <p:nvPicPr>
          <p:cNvPr id="719" name="Google Shape;719;p62"/>
          <p:cNvPicPr preferRelativeResize="0"/>
          <p:nvPr/>
        </p:nvPicPr>
        <p:blipFill>
          <a:blip r:embed="rId3">
            <a:alphaModFix/>
          </a:blip>
          <a:stretch>
            <a:fillRect/>
          </a:stretch>
        </p:blipFill>
        <p:spPr>
          <a:xfrm>
            <a:off x="4023750" y="2297023"/>
            <a:ext cx="5015475" cy="2783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id="724" name="Google Shape;724;p63"/>
          <p:cNvPicPr preferRelativeResize="0"/>
          <p:nvPr/>
        </p:nvPicPr>
        <p:blipFill>
          <a:blip r:embed="rId3">
            <a:alphaModFix/>
          </a:blip>
          <a:stretch>
            <a:fillRect/>
          </a:stretch>
        </p:blipFill>
        <p:spPr>
          <a:xfrm>
            <a:off x="206050" y="183150"/>
            <a:ext cx="8676800" cy="4887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8" name="Shape 728"/>
        <p:cNvGrpSpPr/>
        <p:nvPr/>
      </p:nvGrpSpPr>
      <p:grpSpPr>
        <a:xfrm>
          <a:off x="0" y="0"/>
          <a:ext cx="0" cy="0"/>
          <a:chOff x="0" y="0"/>
          <a:chExt cx="0" cy="0"/>
        </a:xfrm>
      </p:grpSpPr>
      <p:sp>
        <p:nvSpPr>
          <p:cNvPr id="729" name="Google Shape;729;p64"/>
          <p:cNvSpPr txBox="1"/>
          <p:nvPr>
            <p:ph type="ctrTitle"/>
          </p:nvPr>
        </p:nvSpPr>
        <p:spPr>
          <a:xfrm>
            <a:off x="898525" y="157300"/>
            <a:ext cx="6798900" cy="119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600">
                <a:latin typeface="Inter"/>
                <a:ea typeface="Inter"/>
                <a:cs typeface="Inter"/>
                <a:sym typeface="Inter"/>
              </a:rPr>
              <a:t>Where do we focus? Standards!</a:t>
            </a:r>
            <a:r>
              <a:rPr b="1" lang="en" sz="3600">
                <a:latin typeface="Arial"/>
                <a:ea typeface="Arial"/>
                <a:cs typeface="Arial"/>
                <a:sym typeface="Arial"/>
              </a:rPr>
              <a:t> </a:t>
            </a:r>
            <a:endParaRPr b="1" sz="3600">
              <a:latin typeface="Arial"/>
              <a:ea typeface="Arial"/>
              <a:cs typeface="Arial"/>
              <a:sym typeface="Arial"/>
            </a:endParaRPr>
          </a:p>
        </p:txBody>
      </p:sp>
      <p:sp>
        <p:nvSpPr>
          <p:cNvPr id="730" name="Google Shape;730;p6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i="1">
              <a:solidFill>
                <a:schemeClr val="accent6"/>
              </a:solidFill>
              <a:latin typeface="Arial"/>
              <a:ea typeface="Arial"/>
              <a:cs typeface="Arial"/>
              <a:sym typeface="Arial"/>
            </a:endParaRPr>
          </a:p>
        </p:txBody>
      </p:sp>
      <p:pic>
        <p:nvPicPr>
          <p:cNvPr id="731" name="Google Shape;731;p64"/>
          <p:cNvPicPr preferRelativeResize="0"/>
          <p:nvPr/>
        </p:nvPicPr>
        <p:blipFill>
          <a:blip r:embed="rId3">
            <a:alphaModFix/>
          </a:blip>
          <a:stretch>
            <a:fillRect/>
          </a:stretch>
        </p:blipFill>
        <p:spPr>
          <a:xfrm>
            <a:off x="728050" y="1476025"/>
            <a:ext cx="7687900" cy="326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65"/>
          <p:cNvSpPr txBox="1"/>
          <p:nvPr>
            <p:ph idx="1" type="subTitle"/>
          </p:nvPr>
        </p:nvSpPr>
        <p:spPr>
          <a:xfrm>
            <a:off x="1845575" y="782383"/>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N.E.W. ELA</a:t>
            </a:r>
            <a:endParaRPr/>
          </a:p>
        </p:txBody>
      </p:sp>
      <p:pic>
        <p:nvPicPr>
          <p:cNvPr id="737" name="Google Shape;737;p65"/>
          <p:cNvPicPr preferRelativeResize="0"/>
          <p:nvPr/>
        </p:nvPicPr>
        <p:blipFill>
          <a:blip r:embed="rId4">
            <a:alphaModFix/>
          </a:blip>
          <a:stretch>
            <a:fillRect/>
          </a:stretch>
        </p:blipFill>
        <p:spPr>
          <a:xfrm>
            <a:off x="1431725" y="1168733"/>
            <a:ext cx="6016458" cy="35337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66"/>
          <p:cNvSpPr txBox="1"/>
          <p:nvPr>
            <p:ph idx="1" type="body"/>
          </p:nvPr>
        </p:nvSpPr>
        <p:spPr>
          <a:xfrm>
            <a:off x="452575" y="1853525"/>
            <a:ext cx="2965500" cy="24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How are we different from other schools?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PROFICIENCIES VS ALPHABET GRADING</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want students to have the skills to be successful after school.</a:t>
            </a:r>
            <a:endParaRPr sz="1500"/>
          </a:p>
        </p:txBody>
      </p:sp>
      <p:sp>
        <p:nvSpPr>
          <p:cNvPr id="743" name="Google Shape;743;p66"/>
          <p:cNvSpPr txBox="1"/>
          <p:nvPr>
            <p:ph type="title"/>
          </p:nvPr>
        </p:nvSpPr>
        <p:spPr>
          <a:xfrm>
            <a:off x="452575" y="596800"/>
            <a:ext cx="42636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Academics</a:t>
            </a:r>
            <a:endParaRPr/>
          </a:p>
        </p:txBody>
      </p:sp>
      <p:pic>
        <p:nvPicPr>
          <p:cNvPr id="744" name="Google Shape;744;p66"/>
          <p:cNvPicPr preferRelativeResize="0"/>
          <p:nvPr/>
        </p:nvPicPr>
        <p:blipFill>
          <a:blip r:embed="rId3">
            <a:alphaModFix/>
          </a:blip>
          <a:stretch>
            <a:fillRect/>
          </a:stretch>
        </p:blipFill>
        <p:spPr>
          <a:xfrm>
            <a:off x="4642325" y="238800"/>
            <a:ext cx="4263600" cy="2208025"/>
          </a:xfrm>
          <a:prstGeom prst="rect">
            <a:avLst/>
          </a:prstGeom>
          <a:noFill/>
          <a:ln>
            <a:noFill/>
          </a:ln>
        </p:spPr>
      </p:pic>
      <p:pic>
        <p:nvPicPr>
          <p:cNvPr id="745" name="Google Shape;745;p66"/>
          <p:cNvPicPr preferRelativeResize="0"/>
          <p:nvPr/>
        </p:nvPicPr>
        <p:blipFill>
          <a:blip r:embed="rId4">
            <a:alphaModFix/>
          </a:blip>
          <a:stretch>
            <a:fillRect/>
          </a:stretch>
        </p:blipFill>
        <p:spPr>
          <a:xfrm>
            <a:off x="5232450" y="2571753"/>
            <a:ext cx="3258193" cy="2440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67"/>
          <p:cNvSpPr txBox="1"/>
          <p:nvPr>
            <p:ph idx="1" type="body"/>
          </p:nvPr>
        </p:nvSpPr>
        <p:spPr>
          <a:xfrm>
            <a:off x="452575" y="1598950"/>
            <a:ext cx="3345000" cy="29010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Font typeface="Inter"/>
              <a:buChar char="●"/>
            </a:pPr>
            <a:r>
              <a:rPr lang="en"/>
              <a:t>Middle schoolers will earn middle school proficiencies through skills and practices..</a:t>
            </a:r>
            <a:endParaRPr/>
          </a:p>
          <a:p>
            <a:pPr indent="0" lvl="0" marL="457200" rtl="0" algn="l">
              <a:lnSpc>
                <a:spcPct val="115000"/>
              </a:lnSpc>
              <a:spcBef>
                <a:spcPts val="0"/>
              </a:spcBef>
              <a:spcAft>
                <a:spcPts val="0"/>
              </a:spcAft>
              <a:buClr>
                <a:schemeClr val="dk1"/>
              </a:buClr>
              <a:buSzPts val="1100"/>
              <a:buNone/>
            </a:pPr>
            <a:r>
              <a:t/>
            </a:r>
            <a:endParaRPr/>
          </a:p>
          <a:p>
            <a:pPr indent="-304800" lvl="0" marL="457200" rtl="0" algn="l">
              <a:lnSpc>
                <a:spcPct val="115000"/>
              </a:lnSpc>
              <a:spcBef>
                <a:spcPts val="0"/>
              </a:spcBef>
              <a:spcAft>
                <a:spcPts val="0"/>
              </a:spcAft>
              <a:buClr>
                <a:schemeClr val="dk2"/>
              </a:buClr>
              <a:buSzPts val="1200"/>
              <a:buChar char="●"/>
            </a:pPr>
            <a:r>
              <a:rPr lang="en"/>
              <a:t>There is the ability to earn high school proficiencies, but this will likely be more for students who are in 8th or 9th grade.</a:t>
            </a:r>
            <a:endParaRPr/>
          </a:p>
          <a:p>
            <a:pPr indent="0" lvl="0" marL="457200" rtl="0" algn="l">
              <a:lnSpc>
                <a:spcPct val="115000"/>
              </a:lnSpc>
              <a:spcBef>
                <a:spcPts val="0"/>
              </a:spcBef>
              <a:spcAft>
                <a:spcPts val="0"/>
              </a:spcAft>
              <a:buClr>
                <a:schemeClr val="dk1"/>
              </a:buClr>
              <a:buSzPts val="1100"/>
              <a:buNone/>
            </a:pPr>
            <a:r>
              <a:t/>
            </a:r>
            <a:endParaRPr/>
          </a:p>
          <a:p>
            <a:pPr indent="-304800" lvl="0" marL="457200" rtl="0" algn="l">
              <a:lnSpc>
                <a:spcPct val="115000"/>
              </a:lnSpc>
              <a:spcBef>
                <a:spcPts val="0"/>
              </a:spcBef>
              <a:spcAft>
                <a:spcPts val="0"/>
              </a:spcAft>
              <a:buClr>
                <a:schemeClr val="dk2"/>
              </a:buClr>
              <a:buSzPts val="1200"/>
              <a:buChar char="●"/>
            </a:pPr>
            <a:r>
              <a:rPr lang="en"/>
              <a:t>This is not a race, but working towards understanding the knowledge and skills you will need to be successful after high school.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51" name="Google Shape;751;p67"/>
          <p:cNvSpPr txBox="1"/>
          <p:nvPr>
            <p:ph type="title"/>
          </p:nvPr>
        </p:nvSpPr>
        <p:spPr>
          <a:xfrm>
            <a:off x="452575" y="596800"/>
            <a:ext cx="42636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Grading</a:t>
            </a:r>
            <a:endParaRPr/>
          </a:p>
        </p:txBody>
      </p:sp>
      <p:sp>
        <p:nvSpPr>
          <p:cNvPr id="752" name="Google Shape;752;p67"/>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753" name="Google Shape;753;p67" title="Starting.jpg"/>
          <p:cNvPicPr preferRelativeResize="0"/>
          <p:nvPr/>
        </p:nvPicPr>
        <p:blipFill>
          <a:blip r:embed="rId3">
            <a:alphaModFix/>
          </a:blip>
          <a:stretch>
            <a:fillRect/>
          </a:stretch>
        </p:blipFill>
        <p:spPr>
          <a:xfrm>
            <a:off x="4013250" y="156292"/>
            <a:ext cx="2022626" cy="2379057"/>
          </a:xfrm>
          <a:prstGeom prst="rect">
            <a:avLst/>
          </a:prstGeom>
          <a:noFill/>
          <a:ln>
            <a:noFill/>
          </a:ln>
        </p:spPr>
      </p:pic>
      <p:pic>
        <p:nvPicPr>
          <p:cNvPr id="754" name="Google Shape;754;p67" title="Knowing.jpg"/>
          <p:cNvPicPr preferRelativeResize="0"/>
          <p:nvPr/>
        </p:nvPicPr>
        <p:blipFill>
          <a:blip r:embed="rId4">
            <a:alphaModFix/>
          </a:blip>
          <a:stretch>
            <a:fillRect/>
          </a:stretch>
        </p:blipFill>
        <p:spPr>
          <a:xfrm>
            <a:off x="6255150" y="115650"/>
            <a:ext cx="2077037" cy="2399426"/>
          </a:xfrm>
          <a:prstGeom prst="rect">
            <a:avLst/>
          </a:prstGeom>
          <a:noFill/>
          <a:ln>
            <a:noFill/>
          </a:ln>
        </p:spPr>
      </p:pic>
      <p:pic>
        <p:nvPicPr>
          <p:cNvPr id="755" name="Google Shape;755;p67" title="Understanding.jpg"/>
          <p:cNvPicPr preferRelativeResize="0"/>
          <p:nvPr/>
        </p:nvPicPr>
        <p:blipFill>
          <a:blip r:embed="rId5">
            <a:alphaModFix/>
          </a:blip>
          <a:stretch>
            <a:fillRect/>
          </a:stretch>
        </p:blipFill>
        <p:spPr>
          <a:xfrm>
            <a:off x="3930125" y="2571750"/>
            <a:ext cx="2120450" cy="2337649"/>
          </a:xfrm>
          <a:prstGeom prst="rect">
            <a:avLst/>
          </a:prstGeom>
          <a:noFill/>
          <a:ln>
            <a:noFill/>
          </a:ln>
        </p:spPr>
      </p:pic>
      <p:pic>
        <p:nvPicPr>
          <p:cNvPr id="756" name="Google Shape;756;p67" title="Creating.jpg"/>
          <p:cNvPicPr preferRelativeResize="0"/>
          <p:nvPr/>
        </p:nvPicPr>
        <p:blipFill>
          <a:blip r:embed="rId6">
            <a:alphaModFix/>
          </a:blip>
          <a:stretch>
            <a:fillRect/>
          </a:stretch>
        </p:blipFill>
        <p:spPr>
          <a:xfrm>
            <a:off x="6255150" y="2571750"/>
            <a:ext cx="2022626" cy="23994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68"/>
          <p:cNvSpPr txBox="1"/>
          <p:nvPr>
            <p:ph type="title"/>
          </p:nvPr>
        </p:nvSpPr>
        <p:spPr>
          <a:xfrm>
            <a:off x="452575" y="401275"/>
            <a:ext cx="8526300" cy="75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GRADING</a:t>
            </a:r>
            <a:endParaRPr/>
          </a:p>
        </p:txBody>
      </p:sp>
      <p:sp>
        <p:nvSpPr>
          <p:cNvPr id="762" name="Google Shape;762;p68"/>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763" name="Google Shape;763;p68"/>
          <p:cNvPicPr preferRelativeResize="0"/>
          <p:nvPr/>
        </p:nvPicPr>
        <p:blipFill>
          <a:blip r:embed="rId3">
            <a:alphaModFix/>
          </a:blip>
          <a:stretch>
            <a:fillRect/>
          </a:stretch>
        </p:blipFill>
        <p:spPr>
          <a:xfrm>
            <a:off x="568025" y="1151700"/>
            <a:ext cx="8051375" cy="351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1"/>
          <p:cNvSpPr txBox="1"/>
          <p:nvPr>
            <p:ph type="title"/>
          </p:nvPr>
        </p:nvSpPr>
        <p:spPr>
          <a:xfrm>
            <a:off x="160250" y="442600"/>
            <a:ext cx="5578500" cy="413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6F5EC"/>
                </a:solidFill>
                <a:latin typeface="Arial"/>
                <a:ea typeface="Arial"/>
                <a:cs typeface="Arial"/>
                <a:sym typeface="Arial"/>
              </a:rPr>
              <a:t>Successes </a:t>
            </a:r>
            <a:endParaRPr sz="1700">
              <a:solidFill>
                <a:srgbClr val="F6F5EC"/>
              </a:solidFill>
              <a:latin typeface="Arial"/>
              <a:ea typeface="Arial"/>
              <a:cs typeface="Arial"/>
              <a:sym typeface="Arial"/>
            </a:endParaRPr>
          </a:p>
          <a:p>
            <a:pPr indent="-314325" lvl="0" marL="457200" rtl="0" algn="l">
              <a:lnSpc>
                <a:spcPct val="115000"/>
              </a:lnSpc>
              <a:spcBef>
                <a:spcPts val="1500"/>
              </a:spcBef>
              <a:spcAft>
                <a:spcPts val="0"/>
              </a:spcAft>
              <a:buClr>
                <a:srgbClr val="F6F5EC"/>
              </a:buClr>
              <a:buSzPts val="1350"/>
              <a:buFont typeface="Arial"/>
              <a:buAutoNum type="arabicPeriod"/>
            </a:pPr>
            <a:r>
              <a:rPr b="0" lang="en" sz="1350">
                <a:solidFill>
                  <a:srgbClr val="F6F5EC"/>
                </a:solidFill>
                <a:latin typeface="Arial"/>
                <a:ea typeface="Arial"/>
                <a:cs typeface="Arial"/>
                <a:sym typeface="Arial"/>
              </a:rPr>
              <a:t>1,200 students have graduated that would not have. </a:t>
            </a:r>
            <a:endParaRPr b="0" sz="1350">
              <a:solidFill>
                <a:srgbClr val="F6F5EC"/>
              </a:solidFill>
              <a:latin typeface="Arial"/>
              <a:ea typeface="Arial"/>
              <a:cs typeface="Arial"/>
              <a:sym typeface="Arial"/>
            </a:endParaRPr>
          </a:p>
          <a:p>
            <a:pPr indent="-314325" lvl="0" marL="457200" rtl="0" algn="l">
              <a:lnSpc>
                <a:spcPct val="115000"/>
              </a:lnSpc>
              <a:spcBef>
                <a:spcPts val="0"/>
              </a:spcBef>
              <a:spcAft>
                <a:spcPts val="0"/>
              </a:spcAft>
              <a:buClr>
                <a:srgbClr val="F6F5EC"/>
              </a:buClr>
              <a:buSzPts val="1350"/>
              <a:buFont typeface="Arial"/>
              <a:buAutoNum type="arabicPeriod"/>
            </a:pPr>
            <a:r>
              <a:rPr b="0" lang="en" sz="1350">
                <a:solidFill>
                  <a:srgbClr val="F6F5EC"/>
                </a:solidFill>
                <a:latin typeface="Arial"/>
                <a:ea typeface="Arial"/>
                <a:cs typeface="Arial"/>
                <a:sym typeface="Arial"/>
              </a:rPr>
              <a:t>We have transitioned from an behavior management school to an Innovative School</a:t>
            </a:r>
            <a:endParaRPr b="0" sz="1350">
              <a:solidFill>
                <a:srgbClr val="F6F5EC"/>
              </a:solidFill>
              <a:latin typeface="Arial"/>
              <a:ea typeface="Arial"/>
              <a:cs typeface="Arial"/>
              <a:sym typeface="Arial"/>
            </a:endParaRPr>
          </a:p>
          <a:p>
            <a:pPr indent="-314325" lvl="1" marL="914400" rtl="0" algn="l">
              <a:lnSpc>
                <a:spcPct val="115000"/>
              </a:lnSpc>
              <a:spcBef>
                <a:spcPts val="0"/>
              </a:spcBef>
              <a:spcAft>
                <a:spcPts val="0"/>
              </a:spcAft>
              <a:buClr>
                <a:srgbClr val="F6F5EC"/>
              </a:buClr>
              <a:buSzPts val="1350"/>
              <a:buFont typeface="Arial"/>
              <a:buAutoNum type="alphaLcPeriod"/>
            </a:pPr>
            <a:r>
              <a:rPr b="0" lang="en" sz="1350">
                <a:solidFill>
                  <a:srgbClr val="F6F5EC"/>
                </a:solidFill>
                <a:latin typeface="Arial"/>
                <a:ea typeface="Arial"/>
                <a:cs typeface="Arial"/>
                <a:sym typeface="Arial"/>
              </a:rPr>
              <a:t>Reduced suspensions by 50%</a:t>
            </a:r>
            <a:endParaRPr b="0" sz="1350">
              <a:solidFill>
                <a:srgbClr val="F6F5EC"/>
              </a:solidFill>
              <a:latin typeface="Arial"/>
              <a:ea typeface="Arial"/>
              <a:cs typeface="Arial"/>
              <a:sym typeface="Arial"/>
            </a:endParaRPr>
          </a:p>
          <a:p>
            <a:pPr indent="-314325" lvl="1" marL="914400" rtl="0" algn="l">
              <a:lnSpc>
                <a:spcPct val="115000"/>
              </a:lnSpc>
              <a:spcBef>
                <a:spcPts val="0"/>
              </a:spcBef>
              <a:spcAft>
                <a:spcPts val="0"/>
              </a:spcAft>
              <a:buClr>
                <a:srgbClr val="F6F5EC"/>
              </a:buClr>
              <a:buSzPts val="1350"/>
              <a:buFont typeface="Arial"/>
              <a:buAutoNum type="alphaLcPeriod"/>
            </a:pPr>
            <a:r>
              <a:rPr b="0" lang="en" sz="1350">
                <a:solidFill>
                  <a:srgbClr val="F6F5EC"/>
                </a:solidFill>
                <a:latin typeface="Arial"/>
                <a:ea typeface="Arial"/>
                <a:cs typeface="Arial"/>
                <a:sym typeface="Arial"/>
              </a:rPr>
              <a:t>Significantly reduced student referrals. </a:t>
            </a:r>
            <a:endParaRPr b="0" sz="1350">
              <a:solidFill>
                <a:srgbClr val="F6F5EC"/>
              </a:solidFill>
              <a:latin typeface="Arial"/>
              <a:ea typeface="Arial"/>
              <a:cs typeface="Arial"/>
              <a:sym typeface="Arial"/>
            </a:endParaRPr>
          </a:p>
          <a:p>
            <a:pPr indent="-314325" lvl="1" marL="914400" rtl="0" algn="l">
              <a:lnSpc>
                <a:spcPct val="115000"/>
              </a:lnSpc>
              <a:spcBef>
                <a:spcPts val="0"/>
              </a:spcBef>
              <a:spcAft>
                <a:spcPts val="0"/>
              </a:spcAft>
              <a:buClr>
                <a:srgbClr val="F6F5EC"/>
              </a:buClr>
              <a:buSzPts val="1350"/>
              <a:buFont typeface="Arial"/>
              <a:buAutoNum type="alphaLcPeriod"/>
            </a:pPr>
            <a:r>
              <a:rPr b="0" lang="en" sz="1350">
                <a:solidFill>
                  <a:srgbClr val="F6F5EC"/>
                </a:solidFill>
                <a:latin typeface="Arial"/>
                <a:ea typeface="Arial"/>
                <a:cs typeface="Arial"/>
                <a:sym typeface="Arial"/>
              </a:rPr>
              <a:t>Increase in student attendance</a:t>
            </a:r>
            <a:endParaRPr b="0" sz="1350">
              <a:solidFill>
                <a:srgbClr val="F6F5EC"/>
              </a:solidFill>
              <a:latin typeface="Arial"/>
              <a:ea typeface="Arial"/>
              <a:cs typeface="Arial"/>
              <a:sym typeface="Arial"/>
            </a:endParaRPr>
          </a:p>
          <a:p>
            <a:pPr indent="-314325" lvl="1" marL="914400" rtl="0" algn="l">
              <a:lnSpc>
                <a:spcPct val="115000"/>
              </a:lnSpc>
              <a:spcBef>
                <a:spcPts val="0"/>
              </a:spcBef>
              <a:spcAft>
                <a:spcPts val="0"/>
              </a:spcAft>
              <a:buClr>
                <a:srgbClr val="F6F5EC"/>
              </a:buClr>
              <a:buSzPts val="1350"/>
              <a:buFont typeface="Arial"/>
              <a:buAutoNum type="alphaLcPeriod"/>
            </a:pPr>
            <a:r>
              <a:rPr b="0" lang="en" sz="1350">
                <a:solidFill>
                  <a:srgbClr val="F6F5EC"/>
                </a:solidFill>
                <a:latin typeface="Arial"/>
                <a:ea typeface="Arial"/>
                <a:cs typeface="Arial"/>
                <a:sym typeface="Arial"/>
              </a:rPr>
              <a:t>1.4 years of growth per student per year in Literacy*</a:t>
            </a:r>
            <a:endParaRPr b="0" sz="1350">
              <a:solidFill>
                <a:srgbClr val="F6F5EC"/>
              </a:solidFill>
              <a:latin typeface="Arial"/>
              <a:ea typeface="Arial"/>
              <a:cs typeface="Arial"/>
              <a:sym typeface="Arial"/>
            </a:endParaRPr>
          </a:p>
          <a:p>
            <a:pPr indent="-314325" lvl="1" marL="914400" rtl="0" algn="l">
              <a:lnSpc>
                <a:spcPct val="115000"/>
              </a:lnSpc>
              <a:spcBef>
                <a:spcPts val="0"/>
              </a:spcBef>
              <a:spcAft>
                <a:spcPts val="0"/>
              </a:spcAft>
              <a:buClr>
                <a:srgbClr val="F6F5EC"/>
              </a:buClr>
              <a:buSzPts val="1350"/>
              <a:buFont typeface="Arial"/>
              <a:buAutoNum type="alphaLcPeriod"/>
            </a:pPr>
            <a:r>
              <a:rPr b="0" lang="en" sz="1350">
                <a:solidFill>
                  <a:srgbClr val="F6F5EC"/>
                </a:solidFill>
                <a:latin typeface="Arial"/>
                <a:ea typeface="Arial"/>
                <a:cs typeface="Arial"/>
                <a:sym typeface="Arial"/>
              </a:rPr>
              <a:t>1.3 years of growth per student per year in Mathematics*</a:t>
            </a:r>
            <a:endParaRPr b="0" sz="1350">
              <a:solidFill>
                <a:srgbClr val="F6F5EC"/>
              </a:solidFill>
              <a:latin typeface="Arial"/>
              <a:ea typeface="Arial"/>
              <a:cs typeface="Arial"/>
              <a:sym typeface="Arial"/>
            </a:endParaRPr>
          </a:p>
          <a:p>
            <a:pPr indent="-314325" lvl="0" marL="457200" rtl="0" algn="l">
              <a:lnSpc>
                <a:spcPct val="115000"/>
              </a:lnSpc>
              <a:spcBef>
                <a:spcPts val="0"/>
              </a:spcBef>
              <a:spcAft>
                <a:spcPts val="0"/>
              </a:spcAft>
              <a:buClr>
                <a:srgbClr val="F6F5EC"/>
              </a:buClr>
              <a:buSzPts val="1350"/>
              <a:buFont typeface="Arial"/>
              <a:buAutoNum type="arabicPeriod"/>
            </a:pPr>
            <a:r>
              <a:rPr b="0" lang="en" sz="1350">
                <a:solidFill>
                  <a:srgbClr val="F6F5EC"/>
                </a:solidFill>
                <a:latin typeface="Arial"/>
                <a:ea typeface="Arial"/>
                <a:cs typeface="Arial"/>
                <a:sym typeface="Arial"/>
              </a:rPr>
              <a:t>Demand is High. Outgrown school space 3 times. </a:t>
            </a:r>
            <a:endParaRPr b="0" sz="1350">
              <a:solidFill>
                <a:srgbClr val="F6F5EC"/>
              </a:solidFill>
              <a:latin typeface="Arial"/>
              <a:ea typeface="Arial"/>
              <a:cs typeface="Arial"/>
              <a:sym typeface="Arial"/>
            </a:endParaRPr>
          </a:p>
          <a:p>
            <a:pPr indent="-314325" lvl="0" marL="457200" rtl="0" algn="l">
              <a:lnSpc>
                <a:spcPct val="115000"/>
              </a:lnSpc>
              <a:spcBef>
                <a:spcPts val="0"/>
              </a:spcBef>
              <a:spcAft>
                <a:spcPts val="0"/>
              </a:spcAft>
              <a:buClr>
                <a:srgbClr val="F6F5EC"/>
              </a:buClr>
              <a:buSzPts val="1350"/>
              <a:buFont typeface="Arial"/>
              <a:buAutoNum type="arabicPeriod"/>
            </a:pPr>
            <a:r>
              <a:rPr b="0" lang="en" sz="1350">
                <a:solidFill>
                  <a:srgbClr val="F6F5EC"/>
                </a:solidFill>
                <a:latin typeface="Arial"/>
                <a:ea typeface="Arial"/>
                <a:cs typeface="Arial"/>
                <a:sym typeface="Arial"/>
              </a:rPr>
              <a:t>Comprehensive schools have taken our model and are imbedding them into their schools. </a:t>
            </a:r>
            <a:endParaRPr b="0" sz="1350">
              <a:solidFill>
                <a:srgbClr val="F6F5EC"/>
              </a:solidFill>
              <a:latin typeface="Arial"/>
              <a:ea typeface="Arial"/>
              <a:cs typeface="Arial"/>
              <a:sym typeface="Arial"/>
            </a:endParaRPr>
          </a:p>
          <a:p>
            <a:pPr indent="-314325" lvl="0" marL="457200" rtl="0" algn="l">
              <a:lnSpc>
                <a:spcPct val="115000"/>
              </a:lnSpc>
              <a:spcBef>
                <a:spcPts val="0"/>
              </a:spcBef>
              <a:spcAft>
                <a:spcPts val="0"/>
              </a:spcAft>
              <a:buClr>
                <a:srgbClr val="F6F5EC"/>
              </a:buClr>
              <a:buSzPts val="1350"/>
              <a:buFont typeface="Arial"/>
              <a:buAutoNum type="arabicPeriod"/>
            </a:pPr>
            <a:r>
              <a:rPr b="0" lang="en" sz="1350">
                <a:solidFill>
                  <a:srgbClr val="F6F5EC"/>
                </a:solidFill>
                <a:latin typeface="Arial"/>
                <a:ea typeface="Arial"/>
                <a:cs typeface="Arial"/>
                <a:sym typeface="Arial"/>
              </a:rPr>
              <a:t>Expansion to 6th grade and 11th grade program. </a:t>
            </a:r>
            <a:endParaRPr b="0" sz="1350">
              <a:solidFill>
                <a:srgbClr val="F6F5EC"/>
              </a:solidFill>
              <a:latin typeface="Arial"/>
              <a:ea typeface="Arial"/>
              <a:cs typeface="Arial"/>
              <a:sym typeface="Arial"/>
            </a:endParaRPr>
          </a:p>
          <a:p>
            <a:pPr indent="0" lvl="0" marL="0" rtl="0" algn="l">
              <a:spcBef>
                <a:spcPts val="1500"/>
              </a:spcBef>
              <a:spcAft>
                <a:spcPts val="0"/>
              </a:spcAft>
              <a:buNone/>
            </a:pPr>
            <a:r>
              <a:t/>
            </a:r>
            <a:endParaRPr sz="1800">
              <a:solidFill>
                <a:srgbClr val="F6F5EC"/>
              </a:solidFill>
            </a:endParaRPr>
          </a:p>
        </p:txBody>
      </p:sp>
      <p:pic>
        <p:nvPicPr>
          <p:cNvPr id="649" name="Google Shape;649;p51"/>
          <p:cNvPicPr preferRelativeResize="0"/>
          <p:nvPr/>
        </p:nvPicPr>
        <p:blipFill>
          <a:blip r:embed="rId3">
            <a:alphaModFix/>
          </a:blip>
          <a:stretch>
            <a:fillRect/>
          </a:stretch>
        </p:blipFill>
        <p:spPr>
          <a:xfrm>
            <a:off x="5636950" y="831800"/>
            <a:ext cx="2931825" cy="292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69"/>
          <p:cNvSpPr txBox="1"/>
          <p:nvPr>
            <p:ph type="title"/>
          </p:nvPr>
        </p:nvSpPr>
        <p:spPr>
          <a:xfrm>
            <a:off x="519075" y="990950"/>
            <a:ext cx="5219700" cy="3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200">
                <a:solidFill>
                  <a:srgbClr val="F6F5EC"/>
                </a:solidFill>
                <a:latin typeface="Arial"/>
                <a:ea typeface="Arial"/>
                <a:cs typeface="Arial"/>
                <a:sym typeface="Arial"/>
              </a:rPr>
              <a:t>Academic</a:t>
            </a:r>
            <a:endParaRPr sz="6200">
              <a:solidFill>
                <a:srgbClr val="F6F5EC"/>
              </a:solidFill>
              <a:latin typeface="Arial"/>
              <a:ea typeface="Arial"/>
              <a:cs typeface="Arial"/>
              <a:sym typeface="Arial"/>
            </a:endParaRPr>
          </a:p>
          <a:p>
            <a:pPr indent="0" lvl="0" marL="0" rtl="0" algn="l">
              <a:spcBef>
                <a:spcPts val="0"/>
              </a:spcBef>
              <a:spcAft>
                <a:spcPts val="0"/>
              </a:spcAft>
              <a:buNone/>
            </a:pPr>
            <a:r>
              <a:rPr lang="en" sz="6200">
                <a:solidFill>
                  <a:srgbClr val="F6F5EC"/>
                </a:solidFill>
                <a:latin typeface="Arial"/>
                <a:ea typeface="Arial"/>
                <a:cs typeface="Arial"/>
                <a:sym typeface="Arial"/>
              </a:rPr>
              <a:t>  Universal</a:t>
            </a:r>
            <a:endParaRPr sz="6200">
              <a:solidFill>
                <a:srgbClr val="F6F5EC"/>
              </a:solidFill>
              <a:latin typeface="Arial"/>
              <a:ea typeface="Arial"/>
              <a:cs typeface="Arial"/>
              <a:sym typeface="Arial"/>
            </a:endParaRPr>
          </a:p>
          <a:p>
            <a:pPr indent="0" lvl="0" marL="0" rtl="0" algn="l">
              <a:spcBef>
                <a:spcPts val="0"/>
              </a:spcBef>
              <a:spcAft>
                <a:spcPts val="0"/>
              </a:spcAft>
              <a:buNone/>
            </a:pPr>
            <a:r>
              <a:rPr lang="en" sz="6200">
                <a:solidFill>
                  <a:srgbClr val="F6F5EC"/>
                </a:solidFill>
                <a:latin typeface="Arial"/>
                <a:ea typeface="Arial"/>
                <a:cs typeface="Arial"/>
                <a:sym typeface="Arial"/>
              </a:rPr>
              <a:t>    Design</a:t>
            </a:r>
            <a:endParaRPr sz="3200">
              <a:solidFill>
                <a:srgbClr val="F6F5EC"/>
              </a:solidFill>
              <a:latin typeface="Arial"/>
              <a:ea typeface="Arial"/>
              <a:cs typeface="Arial"/>
              <a:sym typeface="Arial"/>
            </a:endParaRPr>
          </a:p>
        </p:txBody>
      </p:sp>
      <p:pic>
        <p:nvPicPr>
          <p:cNvPr id="769" name="Google Shape;769;p69"/>
          <p:cNvPicPr preferRelativeResize="0"/>
          <p:nvPr/>
        </p:nvPicPr>
        <p:blipFill>
          <a:blip r:embed="rId3">
            <a:alphaModFix/>
          </a:blip>
          <a:stretch>
            <a:fillRect/>
          </a:stretch>
        </p:blipFill>
        <p:spPr>
          <a:xfrm>
            <a:off x="5636950" y="831800"/>
            <a:ext cx="3179350" cy="3169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70"/>
          <p:cNvSpPr txBox="1"/>
          <p:nvPr>
            <p:ph type="title"/>
          </p:nvPr>
        </p:nvSpPr>
        <p:spPr>
          <a:xfrm>
            <a:off x="160250" y="442600"/>
            <a:ext cx="5578500" cy="413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5500">
                <a:solidFill>
                  <a:srgbClr val="F6F5EC"/>
                </a:solidFill>
                <a:latin typeface="Arial"/>
                <a:ea typeface="Arial"/>
                <a:cs typeface="Arial"/>
                <a:sym typeface="Arial"/>
              </a:rPr>
              <a:t>“I can do what I want…right?”</a:t>
            </a:r>
            <a:endParaRPr i="1" sz="5500">
              <a:solidFill>
                <a:srgbClr val="F6F5EC"/>
              </a:solidFill>
              <a:latin typeface="Arial"/>
              <a:ea typeface="Arial"/>
              <a:cs typeface="Arial"/>
              <a:sym typeface="Arial"/>
            </a:endParaRPr>
          </a:p>
          <a:p>
            <a:pPr indent="0" lvl="0" marL="0" rtl="0" algn="l">
              <a:spcBef>
                <a:spcPts val="0"/>
              </a:spcBef>
              <a:spcAft>
                <a:spcPts val="0"/>
              </a:spcAft>
              <a:buNone/>
            </a:pPr>
            <a:r>
              <a:t/>
            </a:r>
            <a:endParaRPr sz="6200">
              <a:solidFill>
                <a:srgbClr val="F6F5EC"/>
              </a:solidFill>
              <a:latin typeface="Arial"/>
              <a:ea typeface="Arial"/>
              <a:cs typeface="Arial"/>
              <a:sym typeface="Arial"/>
            </a:endParaRPr>
          </a:p>
          <a:p>
            <a:pPr indent="-374650" lvl="0" marL="457200" rtl="0" algn="l">
              <a:spcBef>
                <a:spcPts val="0"/>
              </a:spcBef>
              <a:spcAft>
                <a:spcPts val="0"/>
              </a:spcAft>
              <a:buClr>
                <a:srgbClr val="F6F5EC"/>
              </a:buClr>
              <a:buSzPts val="2300"/>
              <a:buFont typeface="Arial"/>
              <a:buChar char="-"/>
            </a:pPr>
            <a:r>
              <a:rPr lang="en" sz="2300">
                <a:solidFill>
                  <a:srgbClr val="F6F5EC"/>
                </a:solidFill>
                <a:latin typeface="Arial"/>
                <a:ea typeface="Arial"/>
                <a:cs typeface="Arial"/>
                <a:sym typeface="Arial"/>
              </a:rPr>
              <a:t>Scott (2018)</a:t>
            </a:r>
            <a:endParaRPr sz="2300">
              <a:solidFill>
                <a:srgbClr val="F6F5EC"/>
              </a:solidFill>
              <a:latin typeface="Arial"/>
              <a:ea typeface="Arial"/>
              <a:cs typeface="Arial"/>
              <a:sym typeface="Arial"/>
            </a:endParaRPr>
          </a:p>
        </p:txBody>
      </p:sp>
      <p:pic>
        <p:nvPicPr>
          <p:cNvPr id="775" name="Google Shape;775;p70"/>
          <p:cNvPicPr preferRelativeResize="0"/>
          <p:nvPr/>
        </p:nvPicPr>
        <p:blipFill>
          <a:blip r:embed="rId3">
            <a:alphaModFix/>
          </a:blip>
          <a:stretch>
            <a:fillRect/>
          </a:stretch>
        </p:blipFill>
        <p:spPr>
          <a:xfrm>
            <a:off x="5636950" y="831800"/>
            <a:ext cx="3234400" cy="3224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71"/>
          <p:cNvSpPr txBox="1"/>
          <p:nvPr>
            <p:ph type="title"/>
          </p:nvPr>
        </p:nvSpPr>
        <p:spPr>
          <a:xfrm>
            <a:off x="834300" y="348100"/>
            <a:ext cx="7475400" cy="13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600"/>
              <a:t>Timeline 2018-2026</a:t>
            </a:r>
            <a:endParaRPr sz="5600"/>
          </a:p>
        </p:txBody>
      </p:sp>
      <p:sp>
        <p:nvSpPr>
          <p:cNvPr id="781" name="Google Shape;781;p71"/>
          <p:cNvSpPr txBox="1"/>
          <p:nvPr>
            <p:ph idx="2" type="title"/>
          </p:nvPr>
        </p:nvSpPr>
        <p:spPr>
          <a:xfrm>
            <a:off x="393225" y="4076150"/>
            <a:ext cx="84822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rPr>
              <a:t>Transitioned from Covid → Behavior → Academic → Grade-Level Academic </a:t>
            </a:r>
            <a:endParaRPr>
              <a:solidFill>
                <a:srgbClr val="FFFF00"/>
              </a:solidFill>
            </a:endParaRPr>
          </a:p>
        </p:txBody>
      </p:sp>
      <p:sp>
        <p:nvSpPr>
          <p:cNvPr id="782" name="Google Shape;782;p71"/>
          <p:cNvSpPr/>
          <p:nvPr/>
        </p:nvSpPr>
        <p:spPr>
          <a:xfrm>
            <a:off x="2164958" y="1627326"/>
            <a:ext cx="594300" cy="44700"/>
          </a:xfrm>
          <a:prstGeom prst="roundRect">
            <a:avLst>
              <a:gd fmla="val 50000" name="adj"/>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F5EC"/>
              </a:solidFill>
            </a:endParaRPr>
          </a:p>
        </p:txBody>
      </p:sp>
      <p:grpSp>
        <p:nvGrpSpPr>
          <p:cNvPr id="783" name="Google Shape;783;p71"/>
          <p:cNvGrpSpPr/>
          <p:nvPr/>
        </p:nvGrpSpPr>
        <p:grpSpPr>
          <a:xfrm>
            <a:off x="571525" y="1303827"/>
            <a:ext cx="1755000" cy="2581395"/>
            <a:chOff x="571535" y="1981668"/>
            <a:chExt cx="1755000" cy="2126180"/>
          </a:xfrm>
        </p:grpSpPr>
        <p:sp>
          <p:nvSpPr>
            <p:cNvPr id="784" name="Google Shape;784;p71"/>
            <p:cNvSpPr/>
            <p:nvPr/>
          </p:nvSpPr>
          <p:spPr>
            <a:xfrm>
              <a:off x="839585" y="1981668"/>
              <a:ext cx="1218900" cy="513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F5EC"/>
                </a:solidFill>
              </a:endParaRPr>
            </a:p>
          </p:txBody>
        </p:sp>
        <p:sp>
          <p:nvSpPr>
            <p:cNvPr id="785" name="Google Shape;785;p71"/>
            <p:cNvSpPr txBox="1"/>
            <p:nvPr/>
          </p:nvSpPr>
          <p:spPr>
            <a:xfrm>
              <a:off x="1016585" y="2106018"/>
              <a:ext cx="8649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rgbClr val="F6F5EC"/>
                  </a:solidFill>
                  <a:latin typeface="Roboto"/>
                  <a:ea typeface="Roboto"/>
                  <a:cs typeface="Roboto"/>
                  <a:sym typeface="Roboto"/>
                </a:rPr>
                <a:t>2019-2021</a:t>
              </a:r>
              <a:endParaRPr b="1" sz="1000">
                <a:solidFill>
                  <a:srgbClr val="F6F5EC"/>
                </a:solidFill>
                <a:latin typeface="Roboto"/>
                <a:ea typeface="Roboto"/>
                <a:cs typeface="Roboto"/>
                <a:sym typeface="Roboto"/>
              </a:endParaRPr>
            </a:p>
          </p:txBody>
        </p:sp>
        <p:sp>
          <p:nvSpPr>
            <p:cNvPr id="786" name="Google Shape;786;p71"/>
            <p:cNvSpPr txBox="1"/>
            <p:nvPr/>
          </p:nvSpPr>
          <p:spPr>
            <a:xfrm>
              <a:off x="594485" y="2660931"/>
              <a:ext cx="1709100" cy="2697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6F5EC"/>
                  </a:solidFill>
                  <a:latin typeface="Roboto"/>
                  <a:ea typeface="Roboto"/>
                  <a:cs typeface="Roboto"/>
                  <a:sym typeface="Roboto"/>
                </a:rPr>
                <a:t>Years 1 - 2</a:t>
              </a:r>
              <a:endParaRPr b="1" sz="1000">
                <a:solidFill>
                  <a:srgbClr val="F6F5EC"/>
                </a:solidFill>
                <a:latin typeface="Roboto"/>
                <a:ea typeface="Roboto"/>
                <a:cs typeface="Roboto"/>
                <a:sym typeface="Roboto"/>
              </a:endParaRPr>
            </a:p>
          </p:txBody>
        </p:sp>
        <p:sp>
          <p:nvSpPr>
            <p:cNvPr id="787" name="Google Shape;787;p71"/>
            <p:cNvSpPr txBox="1"/>
            <p:nvPr/>
          </p:nvSpPr>
          <p:spPr>
            <a:xfrm>
              <a:off x="571535" y="2864048"/>
              <a:ext cx="1755000" cy="124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6F5EC"/>
                  </a:solidFill>
                  <a:latin typeface="Roboto"/>
                  <a:ea typeface="Roboto"/>
                  <a:cs typeface="Roboto"/>
                  <a:sym typeface="Roboto"/>
                </a:rPr>
                <a:t>COVID</a:t>
              </a:r>
              <a:endParaRPr b="1">
                <a:solidFill>
                  <a:srgbClr val="F6F5EC"/>
                </a:solidFill>
                <a:latin typeface="Roboto"/>
                <a:ea typeface="Roboto"/>
                <a:cs typeface="Roboto"/>
                <a:sym typeface="Roboto"/>
              </a:endParaRPr>
            </a:p>
            <a:p>
              <a:pPr indent="0" lvl="0" marL="0" rtl="0" algn="ctr">
                <a:lnSpc>
                  <a:spcPct val="115000"/>
                </a:lnSpc>
                <a:spcBef>
                  <a:spcPts val="1600"/>
                </a:spcBef>
                <a:spcAft>
                  <a:spcPts val="1600"/>
                </a:spcAft>
                <a:buNone/>
              </a:pPr>
              <a:r>
                <a:rPr lang="en">
                  <a:solidFill>
                    <a:srgbClr val="F6F5EC"/>
                  </a:solidFill>
                  <a:latin typeface="Roboto"/>
                  <a:ea typeface="Roboto"/>
                  <a:cs typeface="Roboto"/>
                  <a:sym typeface="Roboto"/>
                </a:rPr>
                <a:t>Gathered Data on Academic Curricula and Engagement</a:t>
              </a:r>
              <a:endParaRPr>
                <a:solidFill>
                  <a:srgbClr val="F6F5EC"/>
                </a:solidFill>
                <a:latin typeface="Roboto"/>
                <a:ea typeface="Roboto"/>
                <a:cs typeface="Roboto"/>
                <a:sym typeface="Roboto"/>
              </a:endParaRPr>
            </a:p>
          </p:txBody>
        </p:sp>
      </p:grpSp>
      <p:sp>
        <p:nvSpPr>
          <p:cNvPr id="788" name="Google Shape;788;p71"/>
          <p:cNvSpPr/>
          <p:nvPr/>
        </p:nvSpPr>
        <p:spPr>
          <a:xfrm>
            <a:off x="4337176" y="1627326"/>
            <a:ext cx="594300" cy="447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F5EC"/>
              </a:solidFill>
            </a:endParaRPr>
          </a:p>
        </p:txBody>
      </p:sp>
      <p:sp>
        <p:nvSpPr>
          <p:cNvPr id="789" name="Google Shape;789;p71"/>
          <p:cNvSpPr/>
          <p:nvPr/>
        </p:nvSpPr>
        <p:spPr>
          <a:xfrm>
            <a:off x="6419149" y="1627325"/>
            <a:ext cx="738900" cy="44700"/>
          </a:xfrm>
          <a:prstGeom prst="roundRect">
            <a:avLst>
              <a:gd fmla="val 50000" name="adj"/>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F5EC"/>
              </a:solidFill>
            </a:endParaRPr>
          </a:p>
        </p:txBody>
      </p:sp>
      <p:grpSp>
        <p:nvGrpSpPr>
          <p:cNvPr id="790" name="Google Shape;790;p71"/>
          <p:cNvGrpSpPr/>
          <p:nvPr/>
        </p:nvGrpSpPr>
        <p:grpSpPr>
          <a:xfrm>
            <a:off x="2938763" y="1338077"/>
            <a:ext cx="1218900" cy="623198"/>
            <a:chOff x="839585" y="1981668"/>
            <a:chExt cx="1218900" cy="513300"/>
          </a:xfrm>
        </p:grpSpPr>
        <p:sp>
          <p:nvSpPr>
            <p:cNvPr id="791" name="Google Shape;791;p71"/>
            <p:cNvSpPr/>
            <p:nvPr/>
          </p:nvSpPr>
          <p:spPr>
            <a:xfrm>
              <a:off x="839585" y="1981668"/>
              <a:ext cx="1218900" cy="513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F5EC"/>
                </a:solidFill>
              </a:endParaRPr>
            </a:p>
          </p:txBody>
        </p:sp>
        <p:sp>
          <p:nvSpPr>
            <p:cNvPr id="792" name="Google Shape;792;p71"/>
            <p:cNvSpPr txBox="1"/>
            <p:nvPr/>
          </p:nvSpPr>
          <p:spPr>
            <a:xfrm>
              <a:off x="1016585" y="2116064"/>
              <a:ext cx="864900" cy="244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rgbClr val="F6F5EC"/>
                  </a:solidFill>
                  <a:latin typeface="Roboto"/>
                  <a:ea typeface="Roboto"/>
                  <a:cs typeface="Roboto"/>
                  <a:sym typeface="Roboto"/>
                </a:rPr>
                <a:t>2021-2023</a:t>
              </a:r>
              <a:endParaRPr b="1" sz="1000">
                <a:solidFill>
                  <a:srgbClr val="F6F5EC"/>
                </a:solidFill>
                <a:latin typeface="Roboto"/>
                <a:ea typeface="Roboto"/>
                <a:cs typeface="Roboto"/>
                <a:sym typeface="Roboto"/>
              </a:endParaRPr>
            </a:p>
          </p:txBody>
        </p:sp>
      </p:grpSp>
      <p:grpSp>
        <p:nvGrpSpPr>
          <p:cNvPr id="793" name="Google Shape;793;p71"/>
          <p:cNvGrpSpPr/>
          <p:nvPr/>
        </p:nvGrpSpPr>
        <p:grpSpPr>
          <a:xfrm>
            <a:off x="2552100" y="2123521"/>
            <a:ext cx="2019830" cy="1989823"/>
            <a:chOff x="571541" y="2537737"/>
            <a:chExt cx="1755000" cy="1638928"/>
          </a:xfrm>
        </p:grpSpPr>
        <p:sp>
          <p:nvSpPr>
            <p:cNvPr id="794" name="Google Shape;794;p71"/>
            <p:cNvSpPr txBox="1"/>
            <p:nvPr/>
          </p:nvSpPr>
          <p:spPr>
            <a:xfrm>
              <a:off x="594485" y="2537737"/>
              <a:ext cx="1709100" cy="252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6F5EC"/>
                  </a:solidFill>
                  <a:latin typeface="Roboto"/>
                  <a:ea typeface="Roboto"/>
                  <a:cs typeface="Roboto"/>
                  <a:sym typeface="Roboto"/>
                </a:rPr>
                <a:t>Years 3 - 4</a:t>
              </a:r>
              <a:endParaRPr b="1" sz="1000">
                <a:solidFill>
                  <a:srgbClr val="F6F5EC"/>
                </a:solidFill>
                <a:latin typeface="Roboto"/>
                <a:ea typeface="Roboto"/>
                <a:cs typeface="Roboto"/>
                <a:sym typeface="Roboto"/>
              </a:endParaRPr>
            </a:p>
          </p:txBody>
        </p:sp>
        <p:sp>
          <p:nvSpPr>
            <p:cNvPr id="795" name="Google Shape;795;p71"/>
            <p:cNvSpPr txBox="1"/>
            <p:nvPr/>
          </p:nvSpPr>
          <p:spPr>
            <a:xfrm>
              <a:off x="571541" y="2757965"/>
              <a:ext cx="1755000" cy="1418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rgbClr val="F6F5EC"/>
                  </a:solidFill>
                  <a:latin typeface="Roboto"/>
                  <a:ea typeface="Roboto"/>
                  <a:cs typeface="Roboto"/>
                  <a:sym typeface="Roboto"/>
                </a:rPr>
                <a:t>Focused on “Meeting the Students Where They Are”</a:t>
              </a:r>
              <a:endParaRPr b="1" sz="1300">
                <a:solidFill>
                  <a:srgbClr val="F6F5EC"/>
                </a:solidFill>
                <a:latin typeface="Roboto"/>
                <a:ea typeface="Roboto"/>
                <a:cs typeface="Roboto"/>
                <a:sym typeface="Roboto"/>
              </a:endParaRPr>
            </a:p>
            <a:p>
              <a:pPr indent="0" lvl="0" marL="0" rtl="0" algn="ctr">
                <a:lnSpc>
                  <a:spcPct val="115000"/>
                </a:lnSpc>
                <a:spcBef>
                  <a:spcPts val="1600"/>
                </a:spcBef>
                <a:spcAft>
                  <a:spcPts val="1600"/>
                </a:spcAft>
                <a:buNone/>
              </a:pPr>
              <a:r>
                <a:rPr lang="en" sz="1300">
                  <a:solidFill>
                    <a:srgbClr val="F6F5EC"/>
                  </a:solidFill>
                  <a:latin typeface="Roboto"/>
                  <a:ea typeface="Roboto"/>
                  <a:cs typeface="Roboto"/>
                  <a:sym typeface="Roboto"/>
                </a:rPr>
                <a:t>Evaluated STAR scores, </a:t>
              </a:r>
              <a:r>
                <a:rPr lang="en" sz="1300">
                  <a:solidFill>
                    <a:srgbClr val="F6F5EC"/>
                  </a:solidFill>
                  <a:latin typeface="Roboto"/>
                  <a:ea typeface="Roboto"/>
                  <a:cs typeface="Roboto"/>
                  <a:sym typeface="Roboto"/>
                </a:rPr>
                <a:t>engagement</a:t>
              </a:r>
              <a:r>
                <a:rPr lang="en" sz="1300">
                  <a:solidFill>
                    <a:srgbClr val="F6F5EC"/>
                  </a:solidFill>
                  <a:latin typeface="Roboto"/>
                  <a:ea typeface="Roboto"/>
                  <a:cs typeface="Roboto"/>
                  <a:sym typeface="Roboto"/>
                </a:rPr>
                <a:t> data, focus on </a:t>
              </a:r>
              <a:r>
                <a:rPr lang="en" sz="1300">
                  <a:solidFill>
                    <a:srgbClr val="F6F5EC"/>
                  </a:solidFill>
                  <a:latin typeface="Roboto"/>
                  <a:ea typeface="Roboto"/>
                  <a:cs typeface="Roboto"/>
                  <a:sym typeface="Roboto"/>
                </a:rPr>
                <a:t>behavior and support</a:t>
              </a:r>
              <a:endParaRPr sz="1300">
                <a:solidFill>
                  <a:srgbClr val="F6F5EC"/>
                </a:solidFill>
                <a:latin typeface="Roboto"/>
                <a:ea typeface="Roboto"/>
                <a:cs typeface="Roboto"/>
                <a:sym typeface="Roboto"/>
              </a:endParaRPr>
            </a:p>
          </p:txBody>
        </p:sp>
      </p:grpSp>
      <p:grpSp>
        <p:nvGrpSpPr>
          <p:cNvPr id="796" name="Google Shape;796;p71"/>
          <p:cNvGrpSpPr/>
          <p:nvPr/>
        </p:nvGrpSpPr>
        <p:grpSpPr>
          <a:xfrm>
            <a:off x="5065850" y="1303827"/>
            <a:ext cx="1218900" cy="623198"/>
            <a:chOff x="839585" y="1981668"/>
            <a:chExt cx="1218900" cy="513300"/>
          </a:xfrm>
        </p:grpSpPr>
        <p:sp>
          <p:nvSpPr>
            <p:cNvPr id="797" name="Google Shape;797;p71"/>
            <p:cNvSpPr/>
            <p:nvPr/>
          </p:nvSpPr>
          <p:spPr>
            <a:xfrm>
              <a:off x="839585" y="1981668"/>
              <a:ext cx="1218900" cy="513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F5EC"/>
                </a:solidFill>
              </a:endParaRPr>
            </a:p>
          </p:txBody>
        </p:sp>
        <p:sp>
          <p:nvSpPr>
            <p:cNvPr id="798" name="Google Shape;798;p71"/>
            <p:cNvSpPr txBox="1"/>
            <p:nvPr/>
          </p:nvSpPr>
          <p:spPr>
            <a:xfrm>
              <a:off x="1016585" y="2106028"/>
              <a:ext cx="8649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rgbClr val="F6F5EC"/>
                  </a:solidFill>
                  <a:latin typeface="Roboto"/>
                  <a:ea typeface="Roboto"/>
                  <a:cs typeface="Roboto"/>
                  <a:sym typeface="Roboto"/>
                </a:rPr>
                <a:t>2023-2025</a:t>
              </a:r>
              <a:endParaRPr b="1" sz="1000">
                <a:solidFill>
                  <a:srgbClr val="F6F5EC"/>
                </a:solidFill>
                <a:latin typeface="Roboto"/>
                <a:ea typeface="Roboto"/>
                <a:cs typeface="Roboto"/>
                <a:sym typeface="Roboto"/>
              </a:endParaRPr>
            </a:p>
          </p:txBody>
        </p:sp>
      </p:grpSp>
      <p:grpSp>
        <p:nvGrpSpPr>
          <p:cNvPr id="799" name="Google Shape;799;p71"/>
          <p:cNvGrpSpPr/>
          <p:nvPr/>
        </p:nvGrpSpPr>
        <p:grpSpPr>
          <a:xfrm>
            <a:off x="4624423" y="2089191"/>
            <a:ext cx="2139067" cy="1929694"/>
            <a:chOff x="571535" y="2537737"/>
            <a:chExt cx="1990200" cy="1589403"/>
          </a:xfrm>
        </p:grpSpPr>
        <p:sp>
          <p:nvSpPr>
            <p:cNvPr id="800" name="Google Shape;800;p71"/>
            <p:cNvSpPr txBox="1"/>
            <p:nvPr/>
          </p:nvSpPr>
          <p:spPr>
            <a:xfrm>
              <a:off x="594485" y="2537737"/>
              <a:ext cx="1709100" cy="255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6F5EC"/>
                  </a:solidFill>
                  <a:latin typeface="Roboto"/>
                  <a:ea typeface="Roboto"/>
                  <a:cs typeface="Roboto"/>
                  <a:sym typeface="Roboto"/>
                </a:rPr>
                <a:t>Years 4 - 5</a:t>
              </a:r>
              <a:endParaRPr b="1" sz="1000">
                <a:solidFill>
                  <a:srgbClr val="F6F5EC"/>
                </a:solidFill>
                <a:latin typeface="Roboto"/>
                <a:ea typeface="Roboto"/>
                <a:cs typeface="Roboto"/>
                <a:sym typeface="Roboto"/>
              </a:endParaRPr>
            </a:p>
          </p:txBody>
        </p:sp>
        <p:sp>
          <p:nvSpPr>
            <p:cNvPr id="801" name="Google Shape;801;p71"/>
            <p:cNvSpPr txBox="1"/>
            <p:nvPr/>
          </p:nvSpPr>
          <p:spPr>
            <a:xfrm>
              <a:off x="571535" y="2792740"/>
              <a:ext cx="1990200" cy="133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rgbClr val="F6F5EC"/>
                  </a:solidFill>
                  <a:latin typeface="Roboto"/>
                  <a:ea typeface="Roboto"/>
                  <a:cs typeface="Roboto"/>
                  <a:sym typeface="Roboto"/>
                </a:rPr>
                <a:t>Transitioning to Academic Focus</a:t>
              </a:r>
              <a:endParaRPr b="1" sz="1300">
                <a:solidFill>
                  <a:srgbClr val="F6F5EC"/>
                </a:solidFill>
                <a:latin typeface="Roboto"/>
                <a:ea typeface="Roboto"/>
                <a:cs typeface="Roboto"/>
                <a:sym typeface="Roboto"/>
              </a:endParaRPr>
            </a:p>
            <a:p>
              <a:pPr indent="0" lvl="0" marL="0" rtl="0" algn="ctr">
                <a:lnSpc>
                  <a:spcPct val="115000"/>
                </a:lnSpc>
                <a:spcBef>
                  <a:spcPts val="1600"/>
                </a:spcBef>
                <a:spcAft>
                  <a:spcPts val="1600"/>
                </a:spcAft>
                <a:buNone/>
              </a:pPr>
              <a:r>
                <a:rPr lang="en" sz="1300">
                  <a:solidFill>
                    <a:srgbClr val="F6F5EC"/>
                  </a:solidFill>
                  <a:latin typeface="Roboto"/>
                  <a:ea typeface="Roboto"/>
                  <a:cs typeface="Roboto"/>
                  <a:sym typeface="Roboto"/>
                </a:rPr>
                <a:t>Looked at STAR scores, engagement data, solidified behavior protocols</a:t>
              </a:r>
              <a:endParaRPr sz="1300">
                <a:solidFill>
                  <a:srgbClr val="F6F5EC"/>
                </a:solidFill>
                <a:latin typeface="Roboto"/>
                <a:ea typeface="Roboto"/>
                <a:cs typeface="Roboto"/>
                <a:sym typeface="Roboto"/>
              </a:endParaRPr>
            </a:p>
          </p:txBody>
        </p:sp>
      </p:grpSp>
      <p:grpSp>
        <p:nvGrpSpPr>
          <p:cNvPr id="802" name="Google Shape;802;p71"/>
          <p:cNvGrpSpPr/>
          <p:nvPr/>
        </p:nvGrpSpPr>
        <p:grpSpPr>
          <a:xfrm>
            <a:off x="7317463" y="1338077"/>
            <a:ext cx="1218900" cy="623198"/>
            <a:chOff x="839585" y="1981668"/>
            <a:chExt cx="1218900" cy="513300"/>
          </a:xfrm>
        </p:grpSpPr>
        <p:sp>
          <p:nvSpPr>
            <p:cNvPr id="803" name="Google Shape;803;p71"/>
            <p:cNvSpPr/>
            <p:nvPr/>
          </p:nvSpPr>
          <p:spPr>
            <a:xfrm>
              <a:off x="839585" y="1981668"/>
              <a:ext cx="1218900" cy="513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6F5EC"/>
                </a:solidFill>
              </a:endParaRPr>
            </a:p>
          </p:txBody>
        </p:sp>
        <p:sp>
          <p:nvSpPr>
            <p:cNvPr id="804" name="Google Shape;804;p71"/>
            <p:cNvSpPr txBox="1"/>
            <p:nvPr/>
          </p:nvSpPr>
          <p:spPr>
            <a:xfrm>
              <a:off x="1016599" y="2077828"/>
              <a:ext cx="9366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000">
                  <a:solidFill>
                    <a:srgbClr val="F6F5EC"/>
                  </a:solidFill>
                  <a:latin typeface="Roboto"/>
                  <a:ea typeface="Roboto"/>
                  <a:cs typeface="Roboto"/>
                  <a:sym typeface="Roboto"/>
                </a:rPr>
                <a:t>2025-2026+</a:t>
              </a:r>
              <a:endParaRPr b="1" sz="1000">
                <a:solidFill>
                  <a:srgbClr val="F6F5EC"/>
                </a:solidFill>
                <a:latin typeface="Roboto"/>
                <a:ea typeface="Roboto"/>
                <a:cs typeface="Roboto"/>
                <a:sym typeface="Roboto"/>
              </a:endParaRPr>
            </a:p>
          </p:txBody>
        </p:sp>
      </p:grpSp>
      <p:grpSp>
        <p:nvGrpSpPr>
          <p:cNvPr id="805" name="Google Shape;805;p71"/>
          <p:cNvGrpSpPr/>
          <p:nvPr/>
        </p:nvGrpSpPr>
        <p:grpSpPr>
          <a:xfrm>
            <a:off x="6724275" y="2123546"/>
            <a:ext cx="2272901" cy="1895462"/>
            <a:chOff x="571542" y="2537737"/>
            <a:chExt cx="1755000" cy="1561207"/>
          </a:xfrm>
        </p:grpSpPr>
        <p:sp>
          <p:nvSpPr>
            <p:cNvPr id="806" name="Google Shape;806;p71"/>
            <p:cNvSpPr txBox="1"/>
            <p:nvPr/>
          </p:nvSpPr>
          <p:spPr>
            <a:xfrm>
              <a:off x="594485" y="2537737"/>
              <a:ext cx="1709100" cy="2397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6F5EC"/>
                  </a:solidFill>
                  <a:latin typeface="Roboto"/>
                  <a:ea typeface="Roboto"/>
                  <a:cs typeface="Roboto"/>
                  <a:sym typeface="Roboto"/>
                </a:rPr>
                <a:t>Years 6 + </a:t>
              </a:r>
              <a:endParaRPr b="1" sz="1000">
                <a:solidFill>
                  <a:srgbClr val="F6F5EC"/>
                </a:solidFill>
                <a:latin typeface="Roboto"/>
                <a:ea typeface="Roboto"/>
                <a:cs typeface="Roboto"/>
                <a:sym typeface="Roboto"/>
              </a:endParaRPr>
            </a:p>
          </p:txBody>
        </p:sp>
        <p:sp>
          <p:nvSpPr>
            <p:cNvPr id="807" name="Google Shape;807;p71"/>
            <p:cNvSpPr txBox="1"/>
            <p:nvPr/>
          </p:nvSpPr>
          <p:spPr>
            <a:xfrm>
              <a:off x="571542" y="2777444"/>
              <a:ext cx="1755000" cy="132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F6F5EC"/>
                  </a:solidFill>
                  <a:latin typeface="Roboto"/>
                  <a:ea typeface="Roboto"/>
                  <a:cs typeface="Roboto"/>
                  <a:sym typeface="Roboto"/>
                </a:rPr>
                <a:t>Focused on “Meeting Students Where Capacity Exists”</a:t>
              </a:r>
              <a:endParaRPr b="1" sz="1200">
                <a:solidFill>
                  <a:srgbClr val="F6F5EC"/>
                </a:solidFill>
                <a:latin typeface="Roboto"/>
                <a:ea typeface="Roboto"/>
                <a:cs typeface="Roboto"/>
                <a:sym typeface="Roboto"/>
              </a:endParaRPr>
            </a:p>
            <a:p>
              <a:pPr indent="0" lvl="0" marL="0" rtl="0" algn="ctr">
                <a:lnSpc>
                  <a:spcPct val="115000"/>
                </a:lnSpc>
                <a:spcBef>
                  <a:spcPts val="1600"/>
                </a:spcBef>
                <a:spcAft>
                  <a:spcPts val="1600"/>
                </a:spcAft>
                <a:buNone/>
              </a:pPr>
              <a:r>
                <a:rPr lang="en" sz="1200">
                  <a:solidFill>
                    <a:srgbClr val="F6F5EC"/>
                  </a:solidFill>
                  <a:latin typeface="Roboto"/>
                  <a:ea typeface="Roboto"/>
                  <a:cs typeface="Roboto"/>
                  <a:sym typeface="Roboto"/>
                </a:rPr>
                <a:t>Looked at STAR scores, engagement data, met the students at Grade Level</a:t>
              </a:r>
              <a:endParaRPr sz="1200">
                <a:solidFill>
                  <a:srgbClr val="F6F5EC"/>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pic>
        <p:nvPicPr>
          <p:cNvPr id="812" name="Google Shape;812;p72"/>
          <p:cNvPicPr preferRelativeResize="0"/>
          <p:nvPr/>
        </p:nvPicPr>
        <p:blipFill>
          <a:blip r:embed="rId3">
            <a:alphaModFix/>
          </a:blip>
          <a:stretch>
            <a:fillRect/>
          </a:stretch>
        </p:blipFill>
        <p:spPr>
          <a:xfrm>
            <a:off x="373925" y="193000"/>
            <a:ext cx="8371550" cy="4805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73"/>
          <p:cNvSpPr txBox="1"/>
          <p:nvPr>
            <p:ph type="title"/>
          </p:nvPr>
        </p:nvSpPr>
        <p:spPr>
          <a:xfrm>
            <a:off x="220200" y="235950"/>
            <a:ext cx="4952400" cy="44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6F5EC"/>
                </a:solidFill>
                <a:latin typeface="Arial"/>
                <a:ea typeface="Arial"/>
                <a:cs typeface="Arial"/>
                <a:sym typeface="Arial"/>
              </a:rPr>
              <a:t>Assessments</a:t>
            </a:r>
            <a:endParaRPr sz="3600">
              <a:solidFill>
                <a:srgbClr val="F6F5EC"/>
              </a:solidFill>
              <a:latin typeface="Arial"/>
              <a:ea typeface="Arial"/>
              <a:cs typeface="Arial"/>
              <a:sym typeface="Arial"/>
            </a:endParaRPr>
          </a:p>
          <a:p>
            <a:pPr indent="0" lvl="0" marL="0" rtl="0" algn="l">
              <a:spcBef>
                <a:spcPts val="0"/>
              </a:spcBef>
              <a:spcAft>
                <a:spcPts val="0"/>
              </a:spcAft>
              <a:buNone/>
            </a:pPr>
            <a:r>
              <a:t/>
            </a:r>
            <a:endParaRPr sz="1500">
              <a:solidFill>
                <a:srgbClr val="F6F5EC"/>
              </a:solidFill>
              <a:latin typeface="Arial"/>
              <a:ea typeface="Arial"/>
              <a:cs typeface="Arial"/>
              <a:sym typeface="Arial"/>
            </a:endParaRPr>
          </a:p>
          <a:p>
            <a:pPr indent="-381000" lvl="0" marL="457200" rtl="0" algn="l">
              <a:spcBef>
                <a:spcPts val="0"/>
              </a:spcBef>
              <a:spcAft>
                <a:spcPts val="0"/>
              </a:spcAft>
              <a:buClr>
                <a:srgbClr val="F6F5EC"/>
              </a:buClr>
              <a:buSzPts val="2400"/>
              <a:buFont typeface="Arial"/>
              <a:buChar char="●"/>
            </a:pPr>
            <a:r>
              <a:rPr lang="en" sz="2400">
                <a:solidFill>
                  <a:srgbClr val="F6F5EC"/>
                </a:solidFill>
                <a:latin typeface="Arial"/>
                <a:ea typeface="Arial"/>
                <a:cs typeface="Arial"/>
                <a:sym typeface="Arial"/>
              </a:rPr>
              <a:t>Created with and by teachers</a:t>
            </a:r>
            <a:endParaRPr sz="2400">
              <a:solidFill>
                <a:srgbClr val="F6F5EC"/>
              </a:solidFill>
              <a:latin typeface="Arial"/>
              <a:ea typeface="Arial"/>
              <a:cs typeface="Arial"/>
              <a:sym typeface="Arial"/>
            </a:endParaRPr>
          </a:p>
          <a:p>
            <a:pPr indent="-381000" lvl="1" marL="914400" rtl="0" algn="l">
              <a:spcBef>
                <a:spcPts val="0"/>
              </a:spcBef>
              <a:spcAft>
                <a:spcPts val="0"/>
              </a:spcAft>
              <a:buClr>
                <a:srgbClr val="F6F5EC"/>
              </a:buClr>
              <a:buSzPts val="2400"/>
              <a:buFont typeface="Arial"/>
              <a:buChar char="○"/>
            </a:pPr>
            <a:r>
              <a:rPr lang="en" sz="2400">
                <a:solidFill>
                  <a:srgbClr val="F6F5EC"/>
                </a:solidFill>
                <a:latin typeface="Arial"/>
                <a:ea typeface="Arial"/>
                <a:cs typeface="Arial"/>
                <a:sym typeface="Arial"/>
              </a:rPr>
              <a:t>Power BI</a:t>
            </a:r>
            <a:endParaRPr sz="2400">
              <a:solidFill>
                <a:srgbClr val="F6F5EC"/>
              </a:solidFill>
              <a:latin typeface="Arial"/>
              <a:ea typeface="Arial"/>
              <a:cs typeface="Arial"/>
              <a:sym typeface="Arial"/>
            </a:endParaRPr>
          </a:p>
          <a:p>
            <a:pPr indent="-381000" lvl="1" marL="914400" rtl="0" algn="l">
              <a:spcBef>
                <a:spcPts val="0"/>
              </a:spcBef>
              <a:spcAft>
                <a:spcPts val="0"/>
              </a:spcAft>
              <a:buClr>
                <a:srgbClr val="F6F5EC"/>
              </a:buClr>
              <a:buSzPts val="2400"/>
              <a:buFont typeface="Arial"/>
              <a:buChar char="○"/>
            </a:pPr>
            <a:r>
              <a:rPr lang="en" sz="2400">
                <a:solidFill>
                  <a:srgbClr val="F6F5EC"/>
                </a:solidFill>
                <a:latin typeface="Arial"/>
                <a:ea typeface="Arial"/>
                <a:cs typeface="Arial"/>
                <a:sym typeface="Arial"/>
              </a:rPr>
              <a:t>TSAR linked to Infinite Campus and Gradebook</a:t>
            </a:r>
            <a:endParaRPr sz="2400">
              <a:solidFill>
                <a:srgbClr val="F6F5EC"/>
              </a:solidFill>
              <a:latin typeface="Arial"/>
              <a:ea typeface="Arial"/>
              <a:cs typeface="Arial"/>
              <a:sym typeface="Arial"/>
            </a:endParaRPr>
          </a:p>
          <a:p>
            <a:pPr indent="-381000" lvl="0" marL="457200" rtl="0" algn="l">
              <a:spcBef>
                <a:spcPts val="0"/>
              </a:spcBef>
              <a:spcAft>
                <a:spcPts val="0"/>
              </a:spcAft>
              <a:buClr>
                <a:srgbClr val="F6F5EC"/>
              </a:buClr>
              <a:buSzPts val="2400"/>
              <a:buFont typeface="Arial"/>
              <a:buChar char="●"/>
            </a:pPr>
            <a:r>
              <a:rPr lang="en" sz="2400">
                <a:solidFill>
                  <a:srgbClr val="F6F5EC"/>
                </a:solidFill>
                <a:latin typeface="Arial"/>
                <a:ea typeface="Arial"/>
                <a:cs typeface="Arial"/>
                <a:sym typeface="Arial"/>
              </a:rPr>
              <a:t>Teachers can enter data and see the results/reports immediately</a:t>
            </a:r>
            <a:endParaRPr sz="2400">
              <a:solidFill>
                <a:srgbClr val="F6F5EC"/>
              </a:solidFill>
              <a:latin typeface="Arial"/>
              <a:ea typeface="Arial"/>
              <a:cs typeface="Arial"/>
              <a:sym typeface="Arial"/>
            </a:endParaRPr>
          </a:p>
          <a:p>
            <a:pPr indent="-381000" lvl="0" marL="457200" rtl="0" algn="l">
              <a:spcBef>
                <a:spcPts val="0"/>
              </a:spcBef>
              <a:spcAft>
                <a:spcPts val="0"/>
              </a:spcAft>
              <a:buClr>
                <a:srgbClr val="F6F5EC"/>
              </a:buClr>
              <a:buSzPts val="2400"/>
              <a:buFont typeface="Arial"/>
              <a:buChar char="●"/>
            </a:pPr>
            <a:r>
              <a:rPr lang="en" sz="2400">
                <a:solidFill>
                  <a:srgbClr val="F6F5EC"/>
                </a:solidFill>
                <a:latin typeface="Arial"/>
                <a:ea typeface="Arial"/>
                <a:cs typeface="Arial"/>
                <a:sym typeface="Arial"/>
              </a:rPr>
              <a:t>Teacher provide the inputs and evaluate the outputs together (CLT &amp; PLT)</a:t>
            </a:r>
            <a:endParaRPr sz="2400">
              <a:solidFill>
                <a:srgbClr val="F6F5EC"/>
              </a:solidFill>
              <a:latin typeface="Arial"/>
              <a:ea typeface="Arial"/>
              <a:cs typeface="Arial"/>
              <a:sym typeface="Arial"/>
            </a:endParaRPr>
          </a:p>
          <a:p>
            <a:pPr indent="-381000" lvl="0" marL="457200" rtl="0" algn="l">
              <a:spcBef>
                <a:spcPts val="0"/>
              </a:spcBef>
              <a:spcAft>
                <a:spcPts val="0"/>
              </a:spcAft>
              <a:buClr>
                <a:srgbClr val="F6F5EC"/>
              </a:buClr>
              <a:buSzPts val="2400"/>
              <a:buFont typeface="Arial"/>
              <a:buChar char="●"/>
            </a:pPr>
            <a:r>
              <a:rPr lang="en" sz="2400">
                <a:solidFill>
                  <a:srgbClr val="F6F5EC"/>
                </a:solidFill>
                <a:latin typeface="Arial"/>
                <a:ea typeface="Arial"/>
                <a:cs typeface="Arial"/>
                <a:sym typeface="Arial"/>
              </a:rPr>
              <a:t>Close Reading/Writing are what we are working on now</a:t>
            </a:r>
            <a:endParaRPr sz="2400">
              <a:solidFill>
                <a:srgbClr val="F6F5EC"/>
              </a:solidFill>
              <a:latin typeface="Arial"/>
              <a:ea typeface="Arial"/>
              <a:cs typeface="Arial"/>
              <a:sym typeface="Arial"/>
            </a:endParaRPr>
          </a:p>
        </p:txBody>
      </p:sp>
      <p:pic>
        <p:nvPicPr>
          <p:cNvPr id="818" name="Google Shape;818;p73"/>
          <p:cNvPicPr preferRelativeResize="0"/>
          <p:nvPr/>
        </p:nvPicPr>
        <p:blipFill>
          <a:blip r:embed="rId3">
            <a:alphaModFix/>
          </a:blip>
          <a:stretch>
            <a:fillRect/>
          </a:stretch>
        </p:blipFill>
        <p:spPr>
          <a:xfrm>
            <a:off x="5290238" y="444675"/>
            <a:ext cx="3666600" cy="2127063"/>
          </a:xfrm>
          <a:prstGeom prst="rect">
            <a:avLst/>
          </a:prstGeom>
          <a:noFill/>
          <a:ln>
            <a:noFill/>
          </a:ln>
        </p:spPr>
      </p:pic>
      <p:pic>
        <p:nvPicPr>
          <p:cNvPr id="819" name="Google Shape;819;p73"/>
          <p:cNvPicPr preferRelativeResize="0"/>
          <p:nvPr/>
        </p:nvPicPr>
        <p:blipFill>
          <a:blip r:embed="rId4">
            <a:alphaModFix/>
          </a:blip>
          <a:stretch>
            <a:fillRect/>
          </a:stretch>
        </p:blipFill>
        <p:spPr>
          <a:xfrm>
            <a:off x="5172600" y="3043626"/>
            <a:ext cx="3901874" cy="1675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74"/>
          <p:cNvSpPr txBox="1"/>
          <p:nvPr>
            <p:ph type="title"/>
          </p:nvPr>
        </p:nvSpPr>
        <p:spPr>
          <a:xfrm>
            <a:off x="160250" y="251675"/>
            <a:ext cx="5761800" cy="432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F6F5EC"/>
                </a:solidFill>
                <a:latin typeface="Arial"/>
                <a:ea typeface="Arial"/>
                <a:cs typeface="Arial"/>
                <a:sym typeface="Arial"/>
              </a:rPr>
              <a:t>Key Transitions</a:t>
            </a:r>
            <a:endParaRPr sz="3400">
              <a:solidFill>
                <a:srgbClr val="F6F5EC"/>
              </a:solidFill>
              <a:latin typeface="Arial"/>
              <a:ea typeface="Arial"/>
              <a:cs typeface="Arial"/>
              <a:sym typeface="Arial"/>
            </a:endParaRPr>
          </a:p>
          <a:p>
            <a:pPr indent="-368300" lvl="0" marL="457200" rtl="0" algn="l">
              <a:spcBef>
                <a:spcPts val="0"/>
              </a:spcBef>
              <a:spcAft>
                <a:spcPts val="0"/>
              </a:spcAft>
              <a:buClr>
                <a:srgbClr val="F6F5EC"/>
              </a:buClr>
              <a:buSzPts val="2200"/>
              <a:buFont typeface="Arial"/>
              <a:buChar char="●"/>
            </a:pPr>
            <a:r>
              <a:rPr lang="en" sz="2200">
                <a:solidFill>
                  <a:srgbClr val="F6F5EC"/>
                </a:solidFill>
                <a:latin typeface="Arial"/>
                <a:ea typeface="Arial"/>
                <a:cs typeface="Arial"/>
                <a:sym typeface="Arial"/>
              </a:rPr>
              <a:t>First moved from focusing on behavior to focusing on academics “Where the students’ are”</a:t>
            </a:r>
            <a:endParaRPr sz="2200">
              <a:solidFill>
                <a:srgbClr val="F6F5EC"/>
              </a:solidFill>
              <a:latin typeface="Arial"/>
              <a:ea typeface="Arial"/>
              <a:cs typeface="Arial"/>
              <a:sym typeface="Arial"/>
            </a:endParaRPr>
          </a:p>
          <a:p>
            <a:pPr indent="-368300" lvl="0" marL="457200" rtl="0" algn="l">
              <a:spcBef>
                <a:spcPts val="0"/>
              </a:spcBef>
              <a:spcAft>
                <a:spcPts val="0"/>
              </a:spcAft>
              <a:buClr>
                <a:srgbClr val="F6F5EC"/>
              </a:buClr>
              <a:buSzPts val="2200"/>
              <a:buFont typeface="Arial"/>
              <a:buChar char="●"/>
            </a:pPr>
            <a:r>
              <a:rPr lang="en" sz="2200">
                <a:solidFill>
                  <a:srgbClr val="F6F5EC"/>
                </a:solidFill>
                <a:latin typeface="Arial"/>
                <a:ea typeface="Arial"/>
                <a:cs typeface="Arial"/>
                <a:sym typeface="Arial"/>
              </a:rPr>
              <a:t>Using GLEAM, we went beyond that to “Where the students’ capacity exists”</a:t>
            </a:r>
            <a:endParaRPr sz="2200">
              <a:solidFill>
                <a:srgbClr val="F6F5EC"/>
              </a:solidFill>
              <a:latin typeface="Arial"/>
              <a:ea typeface="Arial"/>
              <a:cs typeface="Arial"/>
              <a:sym typeface="Arial"/>
            </a:endParaRPr>
          </a:p>
          <a:p>
            <a:pPr indent="-368300" lvl="0" marL="457200" rtl="0" algn="l">
              <a:spcBef>
                <a:spcPts val="0"/>
              </a:spcBef>
              <a:spcAft>
                <a:spcPts val="0"/>
              </a:spcAft>
              <a:buClr>
                <a:srgbClr val="F6F5EC"/>
              </a:buClr>
              <a:buSzPts val="2200"/>
              <a:buFont typeface="Arial"/>
              <a:buChar char="●"/>
            </a:pPr>
            <a:r>
              <a:rPr lang="en" sz="2200">
                <a:solidFill>
                  <a:srgbClr val="F6F5EC"/>
                </a:solidFill>
                <a:latin typeface="Arial"/>
                <a:ea typeface="Arial"/>
                <a:cs typeface="Arial"/>
                <a:sym typeface="Arial"/>
              </a:rPr>
              <a:t>Our teachers used out own data and analysis to “close the loop” to see what we </a:t>
            </a:r>
            <a:r>
              <a:rPr lang="en" sz="2200" u="sng">
                <a:solidFill>
                  <a:srgbClr val="F6F5EC"/>
                </a:solidFill>
                <a:latin typeface="Arial"/>
                <a:ea typeface="Arial"/>
                <a:cs typeface="Arial"/>
                <a:sym typeface="Arial"/>
              </a:rPr>
              <a:t>can</a:t>
            </a:r>
            <a:r>
              <a:rPr lang="en" sz="2200">
                <a:solidFill>
                  <a:srgbClr val="F6F5EC"/>
                </a:solidFill>
                <a:latin typeface="Arial"/>
                <a:ea typeface="Arial"/>
                <a:cs typeface="Arial"/>
                <a:sym typeface="Arial"/>
              </a:rPr>
              <a:t> do</a:t>
            </a:r>
            <a:endParaRPr sz="2200">
              <a:solidFill>
                <a:srgbClr val="F6F5EC"/>
              </a:solidFill>
              <a:latin typeface="Arial"/>
              <a:ea typeface="Arial"/>
              <a:cs typeface="Arial"/>
              <a:sym typeface="Arial"/>
            </a:endParaRPr>
          </a:p>
          <a:p>
            <a:pPr indent="-368300" lvl="0" marL="457200" rtl="0" algn="l">
              <a:spcBef>
                <a:spcPts val="0"/>
              </a:spcBef>
              <a:spcAft>
                <a:spcPts val="0"/>
              </a:spcAft>
              <a:buClr>
                <a:srgbClr val="F6F5EC"/>
              </a:buClr>
              <a:buSzPts val="2200"/>
              <a:buFont typeface="Arial"/>
              <a:buChar char="●"/>
            </a:pPr>
            <a:r>
              <a:rPr lang="en" sz="2200">
                <a:solidFill>
                  <a:srgbClr val="F6F5EC"/>
                </a:solidFill>
                <a:latin typeface="Arial"/>
                <a:ea typeface="Arial"/>
                <a:cs typeface="Arial"/>
                <a:sym typeface="Arial"/>
              </a:rPr>
              <a:t>Teachers </a:t>
            </a:r>
            <a:r>
              <a:rPr lang="en" sz="2200" u="sng">
                <a:solidFill>
                  <a:srgbClr val="F6F5EC"/>
                </a:solidFill>
                <a:latin typeface="Arial"/>
                <a:ea typeface="Arial"/>
                <a:cs typeface="Arial"/>
                <a:sym typeface="Arial"/>
              </a:rPr>
              <a:t>need</a:t>
            </a:r>
            <a:r>
              <a:rPr lang="en" sz="2200">
                <a:solidFill>
                  <a:srgbClr val="F6F5EC"/>
                </a:solidFill>
                <a:latin typeface="Arial"/>
                <a:ea typeface="Arial"/>
                <a:cs typeface="Arial"/>
                <a:sym typeface="Arial"/>
              </a:rPr>
              <a:t> to design the data collection and be able to see it in real time to make decisions.</a:t>
            </a:r>
            <a:endParaRPr sz="2200">
              <a:solidFill>
                <a:srgbClr val="F6F5EC"/>
              </a:solidFill>
              <a:latin typeface="Arial"/>
              <a:ea typeface="Arial"/>
              <a:cs typeface="Arial"/>
              <a:sym typeface="Arial"/>
            </a:endParaRPr>
          </a:p>
          <a:p>
            <a:pPr indent="-368300" lvl="0" marL="457200" rtl="0" algn="l">
              <a:spcBef>
                <a:spcPts val="0"/>
              </a:spcBef>
              <a:spcAft>
                <a:spcPts val="0"/>
              </a:spcAft>
              <a:buClr>
                <a:srgbClr val="F6F5EC"/>
              </a:buClr>
              <a:buSzPts val="2200"/>
              <a:buFont typeface="Arial"/>
              <a:buChar char="●"/>
            </a:pPr>
            <a:r>
              <a:rPr lang="en" sz="2200">
                <a:solidFill>
                  <a:srgbClr val="F6F5EC"/>
                </a:solidFill>
                <a:latin typeface="Arial"/>
                <a:ea typeface="Arial"/>
                <a:cs typeface="Arial"/>
                <a:sym typeface="Arial"/>
              </a:rPr>
              <a:t>6-8 Focus/Assess on Skills/Practices</a:t>
            </a:r>
            <a:endParaRPr sz="2200">
              <a:solidFill>
                <a:srgbClr val="F6F5EC"/>
              </a:solidFill>
              <a:latin typeface="Arial"/>
              <a:ea typeface="Arial"/>
              <a:cs typeface="Arial"/>
              <a:sym typeface="Arial"/>
            </a:endParaRPr>
          </a:p>
          <a:p>
            <a:pPr indent="-368300" lvl="0" marL="457200" rtl="0" algn="l">
              <a:spcBef>
                <a:spcPts val="0"/>
              </a:spcBef>
              <a:spcAft>
                <a:spcPts val="0"/>
              </a:spcAft>
              <a:buClr>
                <a:srgbClr val="F6F5EC"/>
              </a:buClr>
              <a:buSzPts val="2200"/>
              <a:buFont typeface="Arial"/>
              <a:buChar char="●"/>
            </a:pPr>
            <a:r>
              <a:rPr lang="en" sz="2200">
                <a:solidFill>
                  <a:srgbClr val="F6F5EC"/>
                </a:solidFill>
                <a:latin typeface="Arial"/>
                <a:ea typeface="Arial"/>
                <a:cs typeface="Arial"/>
                <a:sym typeface="Arial"/>
              </a:rPr>
              <a:t>9-12 Focus/Assess on Content</a:t>
            </a:r>
            <a:endParaRPr sz="2200">
              <a:solidFill>
                <a:srgbClr val="F6F5EC"/>
              </a:solidFill>
              <a:latin typeface="Arial"/>
              <a:ea typeface="Arial"/>
              <a:cs typeface="Arial"/>
              <a:sym typeface="Arial"/>
            </a:endParaRPr>
          </a:p>
        </p:txBody>
      </p:sp>
      <p:pic>
        <p:nvPicPr>
          <p:cNvPr id="825" name="Google Shape;825;p74"/>
          <p:cNvPicPr preferRelativeResize="0"/>
          <p:nvPr/>
        </p:nvPicPr>
        <p:blipFill>
          <a:blip r:embed="rId3">
            <a:alphaModFix/>
          </a:blip>
          <a:stretch>
            <a:fillRect/>
          </a:stretch>
        </p:blipFill>
        <p:spPr>
          <a:xfrm>
            <a:off x="5636950" y="831800"/>
            <a:ext cx="3195075" cy="3185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75"/>
          <p:cNvSpPr txBox="1"/>
          <p:nvPr>
            <p:ph type="title"/>
          </p:nvPr>
        </p:nvSpPr>
        <p:spPr>
          <a:xfrm>
            <a:off x="330200" y="1086800"/>
            <a:ext cx="4324800" cy="24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Culture</a:t>
            </a:r>
            <a:endParaRPr sz="4800"/>
          </a:p>
          <a:p>
            <a:pPr indent="0" lvl="0" marL="0" rtl="0" algn="l">
              <a:spcBef>
                <a:spcPts val="0"/>
              </a:spcBef>
              <a:spcAft>
                <a:spcPts val="0"/>
              </a:spcAft>
              <a:buNone/>
            </a:pPr>
            <a:r>
              <a:rPr lang="en" sz="2200"/>
              <a:t>R.I.S.E</a:t>
            </a:r>
            <a:endParaRPr sz="2200"/>
          </a:p>
          <a:p>
            <a:pPr indent="0" lvl="0" marL="0" rtl="0" algn="l">
              <a:spcBef>
                <a:spcPts val="0"/>
              </a:spcBef>
              <a:spcAft>
                <a:spcPts val="0"/>
              </a:spcAft>
              <a:buNone/>
            </a:pPr>
            <a:r>
              <a:t/>
            </a:r>
            <a:endParaRPr sz="4800"/>
          </a:p>
          <a:p>
            <a:pPr indent="0" lvl="0" marL="0" rtl="0" algn="l">
              <a:spcBef>
                <a:spcPts val="0"/>
              </a:spcBef>
              <a:spcAft>
                <a:spcPts val="0"/>
              </a:spcAft>
              <a:buNone/>
            </a:pPr>
            <a:r>
              <a:t/>
            </a:r>
            <a:endParaRPr sz="4800"/>
          </a:p>
        </p:txBody>
      </p:sp>
      <p:sp>
        <p:nvSpPr>
          <p:cNvPr id="831" name="Google Shape;831;p75"/>
          <p:cNvSpPr/>
          <p:nvPr>
            <p:ph idx="3" type="pic"/>
          </p:nvPr>
        </p:nvSpPr>
        <p:spPr>
          <a:xfrm>
            <a:off x="5039775" y="196800"/>
            <a:ext cx="3905400" cy="4749900"/>
          </a:xfrm>
          <a:prstGeom prst="roundRect">
            <a:avLst>
              <a:gd fmla="val 16667" name="adj"/>
            </a:avLst>
          </a:prstGeom>
        </p:spPr>
      </p:sp>
      <p:pic>
        <p:nvPicPr>
          <p:cNvPr id="832" name="Google Shape;832;p75" title="Screenshot 2025-07-25 133906.png"/>
          <p:cNvPicPr preferRelativeResize="0"/>
          <p:nvPr/>
        </p:nvPicPr>
        <p:blipFill rotWithShape="1">
          <a:blip r:embed="rId3">
            <a:alphaModFix/>
          </a:blip>
          <a:srcRect b="0" l="0" r="0" t="-1327"/>
          <a:stretch/>
        </p:blipFill>
        <p:spPr>
          <a:xfrm>
            <a:off x="5134525" y="196800"/>
            <a:ext cx="3715900" cy="4749900"/>
          </a:xfrm>
          <a:prstGeom prst="rect">
            <a:avLst/>
          </a:prstGeom>
          <a:noFill/>
          <a:ln>
            <a:noFill/>
          </a:ln>
        </p:spPr>
      </p:pic>
      <p:pic>
        <p:nvPicPr>
          <p:cNvPr id="833" name="Google Shape;833;p75"/>
          <p:cNvPicPr preferRelativeResize="0"/>
          <p:nvPr/>
        </p:nvPicPr>
        <p:blipFill>
          <a:blip r:embed="rId4">
            <a:alphaModFix/>
          </a:blip>
          <a:stretch>
            <a:fillRect/>
          </a:stretch>
        </p:blipFill>
        <p:spPr>
          <a:xfrm>
            <a:off x="49225" y="3232700"/>
            <a:ext cx="1916700" cy="1910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76"/>
          <p:cNvSpPr txBox="1"/>
          <p:nvPr/>
        </p:nvSpPr>
        <p:spPr>
          <a:xfrm>
            <a:off x="1793350" y="289975"/>
            <a:ext cx="59601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1"/>
                </a:solidFill>
                <a:latin typeface="Calibri"/>
                <a:ea typeface="Calibri"/>
                <a:cs typeface="Calibri"/>
                <a:sym typeface="Calibri"/>
              </a:rPr>
              <a:t>FOUNDATION</a:t>
            </a:r>
            <a:endParaRPr>
              <a:solidFill>
                <a:schemeClr val="accent1"/>
              </a:solidFill>
            </a:endParaRPr>
          </a:p>
        </p:txBody>
      </p:sp>
      <p:pic>
        <p:nvPicPr>
          <p:cNvPr id="839" name="Google Shape;839;p76"/>
          <p:cNvPicPr preferRelativeResize="0"/>
          <p:nvPr/>
        </p:nvPicPr>
        <p:blipFill>
          <a:blip r:embed="rId3">
            <a:alphaModFix/>
          </a:blip>
          <a:stretch>
            <a:fillRect/>
          </a:stretch>
        </p:blipFill>
        <p:spPr>
          <a:xfrm>
            <a:off x="6471125" y="1500188"/>
            <a:ext cx="2143125" cy="2143125"/>
          </a:xfrm>
          <a:prstGeom prst="rect">
            <a:avLst/>
          </a:prstGeom>
          <a:noFill/>
          <a:ln>
            <a:noFill/>
          </a:ln>
        </p:spPr>
      </p:pic>
      <p:sp>
        <p:nvSpPr>
          <p:cNvPr id="840" name="Google Shape;840;p76"/>
          <p:cNvSpPr txBox="1"/>
          <p:nvPr/>
        </p:nvSpPr>
        <p:spPr>
          <a:xfrm>
            <a:off x="560525" y="1053125"/>
            <a:ext cx="5247000" cy="3304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A school based design for expectations</a:t>
            </a:r>
            <a:endParaRPr sz="2000">
              <a:solidFill>
                <a:schemeClr val="lt1"/>
              </a:solidFill>
              <a:latin typeface="Montserrat"/>
              <a:ea typeface="Montserrat"/>
              <a:cs typeface="Montserrat"/>
              <a:sym typeface="Montserrat"/>
            </a:endParaRPr>
          </a:p>
          <a:p>
            <a:pPr indent="-355600" lvl="0" marL="457200" rtl="0" algn="l">
              <a:lnSpc>
                <a:spcPct val="115000"/>
              </a:lnSpc>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Team based - systematic planning</a:t>
            </a:r>
            <a:endParaRPr sz="2000">
              <a:solidFill>
                <a:schemeClr val="lt1"/>
              </a:solidFill>
              <a:latin typeface="Montserrat"/>
              <a:ea typeface="Montserrat"/>
              <a:cs typeface="Montserrat"/>
              <a:sym typeface="Montserrat"/>
            </a:endParaRPr>
          </a:p>
          <a:p>
            <a:pPr indent="-355600" lvl="0" marL="457200" rtl="0" algn="l">
              <a:lnSpc>
                <a:spcPct val="115000"/>
              </a:lnSpc>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It is for ALL students, ALL staff in ALL settings</a:t>
            </a:r>
            <a:endParaRPr sz="2000">
              <a:solidFill>
                <a:schemeClr val="lt1"/>
              </a:solidFill>
              <a:latin typeface="Montserrat"/>
              <a:ea typeface="Montserrat"/>
              <a:cs typeface="Montserrat"/>
              <a:sym typeface="Montserrat"/>
            </a:endParaRPr>
          </a:p>
          <a:p>
            <a:pPr indent="-355600" lvl="0" marL="457200" rtl="0" algn="l">
              <a:lnSpc>
                <a:spcPct val="115000"/>
              </a:lnSpc>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It is meant to be refined as move through the school year!</a:t>
            </a:r>
            <a:endParaRPr sz="2000">
              <a:solidFill>
                <a:schemeClr val="lt1"/>
              </a:solidFill>
              <a:latin typeface="Montserrat"/>
              <a:ea typeface="Montserrat"/>
              <a:cs typeface="Montserrat"/>
              <a:sym typeface="Montserrat"/>
            </a:endParaRPr>
          </a:p>
          <a:p>
            <a:pPr indent="-355600" lvl="0" marL="914400" rtl="0" algn="l">
              <a:lnSpc>
                <a:spcPct val="115000"/>
              </a:lnSpc>
              <a:spcBef>
                <a:spcPts val="0"/>
              </a:spcBef>
              <a:spcAft>
                <a:spcPts val="0"/>
              </a:spcAft>
              <a:buClr>
                <a:schemeClr val="lt1"/>
              </a:buClr>
              <a:buSzPts val="2000"/>
              <a:buFont typeface="Montserrat"/>
              <a:buChar char="-"/>
            </a:pPr>
            <a:r>
              <a:rPr lang="en" sz="2000">
                <a:solidFill>
                  <a:schemeClr val="lt1"/>
                </a:solidFill>
                <a:latin typeface="Montserrat"/>
                <a:ea typeface="Montserrat"/>
                <a:cs typeface="Montserrat"/>
                <a:sym typeface="Montserrat"/>
              </a:rPr>
              <a:t>monthly data digs</a:t>
            </a:r>
            <a:endParaRPr sz="2000">
              <a:solidFill>
                <a:schemeClr val="lt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77"/>
          <p:cNvSpPr txBox="1"/>
          <p:nvPr/>
        </p:nvSpPr>
        <p:spPr>
          <a:xfrm>
            <a:off x="1717050" y="206050"/>
            <a:ext cx="52962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u="sng">
                <a:solidFill>
                  <a:schemeClr val="lt1"/>
                </a:solidFill>
                <a:latin typeface="Calibri"/>
                <a:ea typeface="Calibri"/>
                <a:cs typeface="Calibri"/>
                <a:sym typeface="Calibri"/>
              </a:rPr>
              <a:t>What is Rise and Shine </a:t>
            </a:r>
            <a:r>
              <a:rPr b="1" lang="en" sz="2800" u="sng">
                <a:solidFill>
                  <a:schemeClr val="lt1"/>
                </a:solidFill>
                <a:latin typeface="Calibri"/>
                <a:ea typeface="Calibri"/>
                <a:cs typeface="Calibri"/>
                <a:sym typeface="Calibri"/>
              </a:rPr>
              <a:t>(RCD)?</a:t>
            </a:r>
            <a:endParaRPr b="1" sz="2800" u="sng">
              <a:solidFill>
                <a:schemeClr val="lt1"/>
              </a:solidFill>
              <a:latin typeface="Calibri"/>
              <a:ea typeface="Calibri"/>
              <a:cs typeface="Calibri"/>
              <a:sym typeface="Calibri"/>
            </a:endParaRPr>
          </a:p>
        </p:txBody>
      </p:sp>
      <p:sp>
        <p:nvSpPr>
          <p:cNvPr id="846" name="Google Shape;846;p77"/>
          <p:cNvSpPr txBox="1"/>
          <p:nvPr/>
        </p:nvSpPr>
        <p:spPr>
          <a:xfrm>
            <a:off x="1793350" y="1823875"/>
            <a:ext cx="5494500" cy="219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50">
                <a:solidFill>
                  <a:schemeClr val="lt1"/>
                </a:solidFill>
                <a:latin typeface="Roboto"/>
                <a:ea typeface="Roboto"/>
                <a:cs typeface="Roboto"/>
                <a:sym typeface="Roboto"/>
              </a:rPr>
              <a:t>Responsibility-Centered Discipline (RCD) is a framework for school discipline that emphasizes student ownership of their actions and promotes a positive school climate. It shifts the focus from punishment to empowering students to understand their behavior, take responsibility, and make better choices. RCD is not about removing consequences, but rather about using those moments to foster growth and self-regulation. </a:t>
            </a:r>
            <a:endParaRPr sz="18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p:txBody>
      </p:sp>
      <p:pic>
        <p:nvPicPr>
          <p:cNvPr id="847" name="Google Shape;847;p77" title="Screenshot 2025-07-25 133906.png"/>
          <p:cNvPicPr preferRelativeResize="0"/>
          <p:nvPr/>
        </p:nvPicPr>
        <p:blipFill rotWithShape="1">
          <a:blip r:embed="rId3">
            <a:alphaModFix/>
          </a:blip>
          <a:srcRect b="0" l="0" r="0" t="-1327"/>
          <a:stretch/>
        </p:blipFill>
        <p:spPr>
          <a:xfrm>
            <a:off x="112525" y="1159700"/>
            <a:ext cx="1615675" cy="3067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78"/>
          <p:cNvSpPr txBox="1"/>
          <p:nvPr/>
        </p:nvSpPr>
        <p:spPr>
          <a:xfrm>
            <a:off x="3072000" y="152625"/>
            <a:ext cx="3000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600">
                <a:solidFill>
                  <a:srgbClr val="222222"/>
                </a:solidFill>
                <a:latin typeface="Calibri"/>
                <a:ea typeface="Calibri"/>
                <a:cs typeface="Calibri"/>
                <a:sym typeface="Calibri"/>
              </a:rPr>
              <a:t>The Five</a:t>
            </a:r>
            <a:endParaRPr sz="2200"/>
          </a:p>
        </p:txBody>
      </p:sp>
      <p:pic>
        <p:nvPicPr>
          <p:cNvPr id="853" name="Google Shape;853;p78"/>
          <p:cNvPicPr preferRelativeResize="0"/>
          <p:nvPr/>
        </p:nvPicPr>
        <p:blipFill>
          <a:blip r:embed="rId3">
            <a:alphaModFix/>
          </a:blip>
          <a:stretch>
            <a:fillRect/>
          </a:stretch>
        </p:blipFill>
        <p:spPr>
          <a:xfrm>
            <a:off x="2794425" y="901950"/>
            <a:ext cx="3692175" cy="3865825"/>
          </a:xfrm>
          <a:prstGeom prst="rect">
            <a:avLst/>
          </a:prstGeom>
          <a:noFill/>
          <a:ln>
            <a:noFill/>
          </a:ln>
        </p:spPr>
      </p:pic>
      <p:pic>
        <p:nvPicPr>
          <p:cNvPr id="854" name="Google Shape;854;p78"/>
          <p:cNvPicPr preferRelativeResize="0"/>
          <p:nvPr/>
        </p:nvPicPr>
        <p:blipFill>
          <a:blip r:embed="rId4">
            <a:alphaModFix/>
          </a:blip>
          <a:stretch>
            <a:fillRect/>
          </a:stretch>
        </p:blipFill>
        <p:spPr>
          <a:xfrm>
            <a:off x="4396425" y="2892250"/>
            <a:ext cx="1255400" cy="125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52"/>
          <p:cNvPicPr preferRelativeResize="0"/>
          <p:nvPr/>
        </p:nvPicPr>
        <p:blipFill>
          <a:blip r:embed="rId3">
            <a:alphaModFix/>
          </a:blip>
          <a:stretch>
            <a:fillRect/>
          </a:stretch>
        </p:blipFill>
        <p:spPr>
          <a:xfrm>
            <a:off x="206050" y="183150"/>
            <a:ext cx="8676800" cy="48870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pic>
        <p:nvPicPr>
          <p:cNvPr id="859" name="Google Shape;859;p79"/>
          <p:cNvPicPr preferRelativeResize="0"/>
          <p:nvPr/>
        </p:nvPicPr>
        <p:blipFill>
          <a:blip r:embed="rId3">
            <a:alphaModFix/>
          </a:blip>
          <a:stretch>
            <a:fillRect/>
          </a:stretch>
        </p:blipFill>
        <p:spPr>
          <a:xfrm>
            <a:off x="146375" y="455662"/>
            <a:ext cx="3692175" cy="3865825"/>
          </a:xfrm>
          <a:prstGeom prst="rect">
            <a:avLst/>
          </a:prstGeom>
          <a:noFill/>
          <a:ln>
            <a:noFill/>
          </a:ln>
        </p:spPr>
      </p:pic>
      <p:sp>
        <p:nvSpPr>
          <p:cNvPr id="860" name="Google Shape;860;p79"/>
          <p:cNvSpPr txBox="1"/>
          <p:nvPr/>
        </p:nvSpPr>
        <p:spPr>
          <a:xfrm>
            <a:off x="4052225" y="496025"/>
            <a:ext cx="4342200" cy="3785100"/>
          </a:xfrm>
          <a:prstGeom prst="rect">
            <a:avLst/>
          </a:prstGeom>
          <a:noFill/>
          <a:ln>
            <a:noFill/>
          </a:ln>
        </p:spPr>
        <p:txBody>
          <a:bodyPr anchorCtr="0" anchor="t" bIns="91425" lIns="91425" spcFirstLastPara="1" rIns="91425" wrap="square" tIns="91425">
            <a:noAutofit/>
          </a:bodyPr>
          <a:lstStyle/>
          <a:p>
            <a:pPr indent="-330200" lvl="0" marL="457200" rtl="0" algn="ctr">
              <a:spcBef>
                <a:spcPts val="0"/>
              </a:spcBef>
              <a:spcAft>
                <a:spcPts val="0"/>
              </a:spcAft>
              <a:buClr>
                <a:schemeClr val="dk2"/>
              </a:buClr>
              <a:buSzPts val="1600"/>
              <a:buFont typeface="Calibri"/>
              <a:buAutoNum type="arabicPeriod"/>
            </a:pPr>
            <a:r>
              <a:rPr lang="en" sz="1600">
                <a:solidFill>
                  <a:schemeClr val="dk2"/>
                </a:solidFill>
                <a:latin typeface="Calibri"/>
                <a:ea typeface="Calibri"/>
                <a:cs typeface="Calibri"/>
                <a:sym typeface="Calibri"/>
              </a:rPr>
              <a:t>Support-Focus on the students strengths</a:t>
            </a:r>
            <a:endParaRPr sz="1600">
              <a:solidFill>
                <a:schemeClr val="dk2"/>
              </a:solidFill>
              <a:latin typeface="Calibri"/>
              <a:ea typeface="Calibri"/>
              <a:cs typeface="Calibri"/>
              <a:sym typeface="Calibri"/>
            </a:endParaRPr>
          </a:p>
          <a:p>
            <a:pPr indent="-330200" lvl="0" marL="457200" rtl="0" algn="ctr">
              <a:spcBef>
                <a:spcPts val="0"/>
              </a:spcBef>
              <a:spcAft>
                <a:spcPts val="0"/>
              </a:spcAft>
              <a:buClr>
                <a:schemeClr val="dk2"/>
              </a:buClr>
              <a:buSzPts val="1600"/>
              <a:buFont typeface="Calibri"/>
              <a:buAutoNum type="arabicPeriod"/>
            </a:pPr>
            <a:r>
              <a:rPr lang="en" sz="1600">
                <a:solidFill>
                  <a:schemeClr val="dk2"/>
                </a:solidFill>
                <a:latin typeface="Calibri"/>
                <a:ea typeface="Calibri"/>
                <a:cs typeface="Calibri"/>
                <a:sym typeface="Calibri"/>
              </a:rPr>
              <a:t>Expectation-Refers to RISE (Respect, Integrity, Self-Regulation, Engagement) - FOUNDATION</a:t>
            </a:r>
            <a:endParaRPr sz="1600">
              <a:solidFill>
                <a:schemeClr val="dk2"/>
              </a:solidFill>
              <a:latin typeface="Calibri"/>
              <a:ea typeface="Calibri"/>
              <a:cs typeface="Calibri"/>
              <a:sym typeface="Calibri"/>
            </a:endParaRPr>
          </a:p>
          <a:p>
            <a:pPr indent="-330200" lvl="0" marL="457200" rtl="0" algn="ctr">
              <a:spcBef>
                <a:spcPts val="0"/>
              </a:spcBef>
              <a:spcAft>
                <a:spcPts val="0"/>
              </a:spcAft>
              <a:buClr>
                <a:schemeClr val="dk2"/>
              </a:buClr>
              <a:buSzPts val="1600"/>
              <a:buFont typeface="Calibri"/>
              <a:buAutoNum type="arabicPeriod"/>
            </a:pPr>
            <a:r>
              <a:rPr lang="en" sz="1600">
                <a:solidFill>
                  <a:schemeClr val="dk2"/>
                </a:solidFill>
                <a:latin typeface="Calibri"/>
                <a:ea typeface="Calibri"/>
                <a:cs typeface="Calibri"/>
                <a:sym typeface="Calibri"/>
              </a:rPr>
              <a:t>Breakdown-Describe how the expectation was not met. Be specific</a:t>
            </a:r>
            <a:endParaRPr sz="1600">
              <a:solidFill>
                <a:schemeClr val="dk2"/>
              </a:solidFill>
              <a:latin typeface="Calibri"/>
              <a:ea typeface="Calibri"/>
              <a:cs typeface="Calibri"/>
              <a:sym typeface="Calibri"/>
            </a:endParaRPr>
          </a:p>
          <a:p>
            <a:pPr indent="-330200" lvl="0" marL="457200" rtl="0" algn="ctr">
              <a:spcBef>
                <a:spcPts val="0"/>
              </a:spcBef>
              <a:spcAft>
                <a:spcPts val="0"/>
              </a:spcAft>
              <a:buClr>
                <a:schemeClr val="dk2"/>
              </a:buClr>
              <a:buSzPts val="1600"/>
              <a:buFont typeface="Calibri"/>
              <a:buAutoNum type="arabicPeriod"/>
            </a:pPr>
            <a:r>
              <a:rPr lang="en" sz="1600">
                <a:solidFill>
                  <a:schemeClr val="dk2"/>
                </a:solidFill>
                <a:latin typeface="Calibri"/>
                <a:ea typeface="Calibri"/>
                <a:cs typeface="Calibri"/>
                <a:sym typeface="Calibri"/>
              </a:rPr>
              <a:t>Benefit-State how a different behavior could benefit the student (not the staff member or school)</a:t>
            </a:r>
            <a:endParaRPr sz="1600">
              <a:solidFill>
                <a:schemeClr val="dk2"/>
              </a:solidFill>
              <a:latin typeface="Calibri"/>
              <a:ea typeface="Calibri"/>
              <a:cs typeface="Calibri"/>
              <a:sym typeface="Calibri"/>
            </a:endParaRPr>
          </a:p>
          <a:p>
            <a:pPr indent="-330200" lvl="0" marL="457200" rtl="0" algn="ctr">
              <a:spcBef>
                <a:spcPts val="0"/>
              </a:spcBef>
              <a:spcAft>
                <a:spcPts val="0"/>
              </a:spcAft>
              <a:buClr>
                <a:schemeClr val="dk2"/>
              </a:buClr>
              <a:buSzPts val="1600"/>
              <a:buFont typeface="Calibri"/>
              <a:buAutoNum type="arabicPeriod"/>
            </a:pPr>
            <a:r>
              <a:rPr lang="en" sz="1600">
                <a:solidFill>
                  <a:schemeClr val="dk2"/>
                </a:solidFill>
                <a:latin typeface="Calibri"/>
                <a:ea typeface="Calibri"/>
                <a:cs typeface="Calibri"/>
                <a:sym typeface="Calibri"/>
              </a:rPr>
              <a:t>Closure-finish with a positive statement so both the student and staff are able to move forward without damaging the relationship. </a:t>
            </a:r>
            <a:endParaRPr sz="1600">
              <a:solidFill>
                <a:schemeClr val="dk2"/>
              </a:solidFill>
              <a:latin typeface="Calibri"/>
              <a:ea typeface="Calibri"/>
              <a:cs typeface="Calibri"/>
              <a:sym typeface="Calibri"/>
            </a:endParaRPr>
          </a:p>
          <a:p>
            <a:pPr indent="0" lvl="0" marL="0" rtl="0" algn="ctr">
              <a:spcBef>
                <a:spcPts val="0"/>
              </a:spcBef>
              <a:spcAft>
                <a:spcPts val="0"/>
              </a:spcAft>
              <a:buNone/>
            </a:pPr>
            <a:r>
              <a:rPr lang="en" sz="1600">
                <a:solidFill>
                  <a:schemeClr val="dk2"/>
                </a:solidFill>
                <a:latin typeface="Calibri"/>
                <a:ea typeface="Calibri"/>
                <a:cs typeface="Calibri"/>
                <a:sym typeface="Calibri"/>
              </a:rPr>
              <a:t>The steps can and will vary in order except the closure step. It will take practice….that support piece…</a:t>
            </a:r>
            <a:endParaRPr sz="1600">
              <a:solidFill>
                <a:schemeClr val="dk2"/>
              </a:solidFill>
              <a:latin typeface="Calibri"/>
              <a:ea typeface="Calibri"/>
              <a:cs typeface="Calibri"/>
              <a:sym typeface="Calibri"/>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80"/>
          <p:cNvSpPr txBox="1"/>
          <p:nvPr/>
        </p:nvSpPr>
        <p:spPr>
          <a:xfrm>
            <a:off x="1800150" y="274725"/>
            <a:ext cx="60144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u="sng">
                <a:solidFill>
                  <a:srgbClr val="222222"/>
                </a:solidFill>
                <a:latin typeface="Calibri"/>
                <a:ea typeface="Calibri"/>
                <a:cs typeface="Calibri"/>
                <a:sym typeface="Calibri"/>
              </a:rPr>
              <a:t>3 Levels</a:t>
            </a:r>
            <a:endParaRPr b="1" sz="2400" u="sng">
              <a:solidFill>
                <a:srgbClr val="222222"/>
              </a:solidFill>
              <a:latin typeface="Calibri"/>
              <a:ea typeface="Calibri"/>
              <a:cs typeface="Calibri"/>
              <a:sym typeface="Calibri"/>
            </a:endParaRPr>
          </a:p>
          <a:p>
            <a:pPr indent="0" lvl="0" marL="0" rtl="0" algn="l">
              <a:spcBef>
                <a:spcPts val="0"/>
              </a:spcBef>
              <a:spcAft>
                <a:spcPts val="0"/>
              </a:spcAft>
              <a:buNone/>
            </a:pPr>
            <a:r>
              <a:rPr lang="en" sz="1600"/>
              <a:t>*It is not about the behavior it is about the response to coaching </a:t>
            </a:r>
            <a:endParaRPr sz="1600"/>
          </a:p>
        </p:txBody>
      </p:sp>
      <p:sp>
        <p:nvSpPr>
          <p:cNvPr id="866" name="Google Shape;866;p80"/>
          <p:cNvSpPr txBox="1"/>
          <p:nvPr/>
        </p:nvSpPr>
        <p:spPr>
          <a:xfrm>
            <a:off x="1892575" y="1656000"/>
            <a:ext cx="5708100" cy="22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800">
                <a:latin typeface="Calibri"/>
                <a:ea typeface="Calibri"/>
                <a:cs typeface="Calibri"/>
                <a:sym typeface="Calibri"/>
              </a:rPr>
              <a:t>Level One</a:t>
            </a:r>
            <a:endParaRPr sz="1800">
              <a:solidFill>
                <a:srgbClr val="233A44"/>
              </a:solidFill>
              <a:latin typeface="Calibri"/>
              <a:ea typeface="Calibri"/>
              <a:cs typeface="Calibri"/>
              <a:sym typeface="Calibri"/>
            </a:endParaRPr>
          </a:p>
          <a:p>
            <a:pPr indent="0" lvl="0" marL="0" rtl="0" algn="ctr">
              <a:spcBef>
                <a:spcPts val="0"/>
              </a:spcBef>
              <a:spcAft>
                <a:spcPts val="0"/>
              </a:spcAft>
              <a:buNone/>
            </a:pPr>
            <a:r>
              <a:rPr lang="en" sz="1800">
                <a:solidFill>
                  <a:schemeClr val="accent1"/>
                </a:solidFill>
                <a:latin typeface="Calibri"/>
                <a:ea typeface="Calibri"/>
                <a:cs typeface="Calibri"/>
                <a:sym typeface="Calibri"/>
              </a:rPr>
              <a:t>-Our favorite…</a:t>
            </a:r>
            <a:endParaRPr sz="1800">
              <a:solidFill>
                <a:schemeClr val="accent1"/>
              </a:solidFill>
              <a:latin typeface="Calibri"/>
              <a:ea typeface="Calibri"/>
              <a:cs typeface="Calibri"/>
              <a:sym typeface="Calibri"/>
            </a:endParaRPr>
          </a:p>
          <a:p>
            <a:pPr indent="0" lvl="0" marL="0" rtl="0" algn="ctr">
              <a:spcBef>
                <a:spcPts val="0"/>
              </a:spcBef>
              <a:spcAft>
                <a:spcPts val="0"/>
              </a:spcAft>
              <a:buNone/>
            </a:pPr>
            <a:r>
              <a:rPr lang="en" sz="1800">
                <a:solidFill>
                  <a:schemeClr val="accent1"/>
                </a:solidFill>
                <a:latin typeface="Calibri"/>
                <a:ea typeface="Calibri"/>
                <a:cs typeface="Calibri"/>
                <a:sym typeface="Calibri"/>
              </a:rPr>
              <a:t>Student recognizes the breakdown of the expectation with little coaching from staff, takes ownership and works well with the staff member….We see a change.</a:t>
            </a:r>
            <a:endParaRPr sz="1800">
              <a:solidFill>
                <a:schemeClr val="accent1"/>
              </a:solidFill>
              <a:latin typeface="Calibri"/>
              <a:ea typeface="Calibri"/>
              <a:cs typeface="Calibri"/>
              <a:sym typeface="Calibri"/>
            </a:endParaRPr>
          </a:p>
        </p:txBody>
      </p:sp>
      <p:pic>
        <p:nvPicPr>
          <p:cNvPr id="867" name="Google Shape;867;p80"/>
          <p:cNvPicPr preferRelativeResize="0"/>
          <p:nvPr/>
        </p:nvPicPr>
        <p:blipFill>
          <a:blip r:embed="rId3">
            <a:alphaModFix/>
          </a:blip>
          <a:stretch>
            <a:fillRect/>
          </a:stretch>
        </p:blipFill>
        <p:spPr>
          <a:xfrm>
            <a:off x="3676586" y="3518023"/>
            <a:ext cx="2261525" cy="1504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pic>
        <p:nvPicPr>
          <p:cNvPr id="872" name="Google Shape;872;p81"/>
          <p:cNvPicPr preferRelativeResize="0"/>
          <p:nvPr/>
        </p:nvPicPr>
        <p:blipFill>
          <a:blip r:embed="rId3">
            <a:alphaModFix/>
          </a:blip>
          <a:stretch>
            <a:fillRect/>
          </a:stretch>
        </p:blipFill>
        <p:spPr>
          <a:xfrm>
            <a:off x="2815950" y="274725"/>
            <a:ext cx="3518025" cy="984450"/>
          </a:xfrm>
          <a:prstGeom prst="rect">
            <a:avLst/>
          </a:prstGeom>
          <a:noFill/>
          <a:ln>
            <a:noFill/>
          </a:ln>
        </p:spPr>
      </p:pic>
      <p:sp>
        <p:nvSpPr>
          <p:cNvPr id="873" name="Google Shape;873;p81"/>
          <p:cNvSpPr txBox="1"/>
          <p:nvPr/>
        </p:nvSpPr>
        <p:spPr>
          <a:xfrm>
            <a:off x="743675" y="1396525"/>
            <a:ext cx="2843100" cy="32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Calibri"/>
                <a:ea typeface="Calibri"/>
                <a:cs typeface="Calibri"/>
                <a:sym typeface="Calibri"/>
              </a:rPr>
              <a:t>Moderate Noncompliance</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rPr b="1" lang="en" sz="1800">
                <a:solidFill>
                  <a:schemeClr val="lt1"/>
                </a:solidFill>
                <a:latin typeface="Calibri"/>
                <a:ea typeface="Calibri"/>
                <a:cs typeface="Calibri"/>
                <a:sym typeface="Calibri"/>
              </a:rPr>
              <a:t>Student struggles through the process and may resist in some form but eventually is willing and able to work with the staff to resolve the issue.</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rPr b="1" lang="en" sz="1800">
                <a:solidFill>
                  <a:schemeClr val="lt1"/>
                </a:solidFill>
                <a:latin typeface="Calibri"/>
                <a:ea typeface="Calibri"/>
                <a:cs typeface="Calibri"/>
                <a:sym typeface="Calibri"/>
              </a:rPr>
              <a:t>(Arguing, denying, blaming, ignoring, interrupting, crying. Etc.)</a:t>
            </a:r>
            <a:endParaRPr b="1" sz="1800">
              <a:solidFill>
                <a:schemeClr val="lt1"/>
              </a:solidFill>
              <a:latin typeface="Calibri"/>
              <a:ea typeface="Calibri"/>
              <a:cs typeface="Calibri"/>
              <a:sym typeface="Calibri"/>
            </a:endParaRPr>
          </a:p>
          <a:p>
            <a:pPr indent="0" lvl="0" marL="0" rtl="0" algn="ctr">
              <a:spcBef>
                <a:spcPts val="0"/>
              </a:spcBef>
              <a:spcAft>
                <a:spcPts val="0"/>
              </a:spcAft>
              <a:buNone/>
            </a:pPr>
            <a:r>
              <a:rPr b="1" lang="en" sz="1800">
                <a:solidFill>
                  <a:srgbClr val="222222"/>
                </a:solidFill>
                <a:highlight>
                  <a:srgbClr val="FFFF00"/>
                </a:highlight>
                <a:latin typeface="Calibri"/>
                <a:ea typeface="Calibri"/>
                <a:cs typeface="Calibri"/>
                <a:sym typeface="Calibri"/>
              </a:rPr>
              <a:t>Self-Regulation is the goal.</a:t>
            </a:r>
            <a:endParaRPr b="1" sz="1800">
              <a:solidFill>
                <a:srgbClr val="222222"/>
              </a:solidFill>
              <a:highlight>
                <a:srgbClr val="FFFF00"/>
              </a:highlight>
              <a:latin typeface="Calibri"/>
              <a:ea typeface="Calibri"/>
              <a:cs typeface="Calibri"/>
              <a:sym typeface="Calibri"/>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p:txBody>
      </p:sp>
      <p:sp>
        <p:nvSpPr>
          <p:cNvPr id="874" name="Google Shape;874;p81"/>
          <p:cNvSpPr txBox="1"/>
          <p:nvPr/>
        </p:nvSpPr>
        <p:spPr>
          <a:xfrm>
            <a:off x="5082475" y="1602475"/>
            <a:ext cx="3701100" cy="2800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Calibri"/>
              <a:buAutoNum type="arabicPeriod"/>
            </a:pPr>
            <a:r>
              <a:rPr lang="en" sz="1600">
                <a:solidFill>
                  <a:schemeClr val="lt1"/>
                </a:solidFill>
                <a:latin typeface="Calibri"/>
                <a:ea typeface="Calibri"/>
                <a:cs typeface="Calibri"/>
                <a:sym typeface="Calibri"/>
              </a:rPr>
              <a:t>Documenting with </a:t>
            </a:r>
            <a:r>
              <a:rPr lang="en" sz="1600" u="sng">
                <a:solidFill>
                  <a:schemeClr val="lt1"/>
                </a:solidFill>
                <a:latin typeface="Calibri"/>
                <a:ea typeface="Calibri"/>
                <a:cs typeface="Calibri"/>
                <a:sym typeface="Calibri"/>
                <a:hlinkClick r:id="rId4">
                  <a:extLst>
                    <a:ext uri="{A12FA001-AC4F-418D-AE19-62706E023703}">
                      <ahyp:hlinkClr val="tx"/>
                    </a:ext>
                  </a:extLst>
                </a:hlinkClick>
              </a:rPr>
              <a:t>Google Form</a:t>
            </a:r>
            <a:r>
              <a:rPr lang="en" sz="1600">
                <a:solidFill>
                  <a:schemeClr val="lt1"/>
                </a:solidFill>
                <a:latin typeface="Calibri"/>
                <a:ea typeface="Calibri"/>
                <a:cs typeface="Calibri"/>
                <a:sym typeface="Calibri"/>
              </a:rPr>
              <a:t>-</a:t>
            </a:r>
            <a:endParaRPr sz="1600">
              <a:solidFill>
                <a:schemeClr val="lt1"/>
              </a:solidFill>
              <a:latin typeface="Calibri"/>
              <a:ea typeface="Calibri"/>
              <a:cs typeface="Calibri"/>
              <a:sym typeface="Calibri"/>
            </a:endParaRPr>
          </a:p>
          <a:p>
            <a:pPr indent="-330200" lvl="0" marL="457200" rtl="0" algn="l">
              <a:spcBef>
                <a:spcPts val="0"/>
              </a:spcBef>
              <a:spcAft>
                <a:spcPts val="0"/>
              </a:spcAft>
              <a:buClr>
                <a:schemeClr val="lt1"/>
              </a:buClr>
              <a:buSzPts val="1600"/>
              <a:buFont typeface="Calibri"/>
              <a:buAutoNum type="arabicPeriod"/>
            </a:pPr>
            <a:r>
              <a:rPr lang="en" sz="1600">
                <a:solidFill>
                  <a:schemeClr val="lt1"/>
                </a:solidFill>
                <a:latin typeface="Calibri"/>
                <a:ea typeface="Calibri"/>
                <a:cs typeface="Calibri"/>
                <a:sym typeface="Calibri"/>
              </a:rPr>
              <a:t>All staff will have access to data</a:t>
            </a:r>
            <a:endParaRPr sz="1600">
              <a:solidFill>
                <a:schemeClr val="lt1"/>
              </a:solidFill>
              <a:latin typeface="Calibri"/>
              <a:ea typeface="Calibri"/>
              <a:cs typeface="Calibri"/>
              <a:sym typeface="Calibri"/>
            </a:endParaRPr>
          </a:p>
          <a:p>
            <a:pPr indent="-330200" lvl="0" marL="457200" rtl="0" algn="l">
              <a:spcBef>
                <a:spcPts val="0"/>
              </a:spcBef>
              <a:spcAft>
                <a:spcPts val="0"/>
              </a:spcAft>
              <a:buClr>
                <a:schemeClr val="lt1"/>
              </a:buClr>
              <a:buSzPts val="1600"/>
              <a:buFont typeface="Calibri"/>
              <a:buAutoNum type="arabicPeriod"/>
            </a:pPr>
            <a:r>
              <a:rPr lang="en" sz="1600">
                <a:solidFill>
                  <a:schemeClr val="lt1"/>
                </a:solidFill>
                <a:latin typeface="Calibri"/>
                <a:ea typeface="Calibri"/>
                <a:cs typeface="Calibri"/>
                <a:sym typeface="Calibri"/>
              </a:rPr>
              <a:t>Collaborative Learning/Programming </a:t>
            </a:r>
            <a:endParaRPr sz="1600">
              <a:solidFill>
                <a:schemeClr val="lt1"/>
              </a:solidFill>
              <a:latin typeface="Calibri"/>
              <a:ea typeface="Calibri"/>
              <a:cs typeface="Calibri"/>
              <a:sym typeface="Calibri"/>
            </a:endParaRPr>
          </a:p>
          <a:p>
            <a:pPr indent="-330200" lvl="1" marL="914400" rtl="0" algn="l">
              <a:spcBef>
                <a:spcPts val="0"/>
              </a:spcBef>
              <a:spcAft>
                <a:spcPts val="0"/>
              </a:spcAft>
              <a:buClr>
                <a:schemeClr val="lt1"/>
              </a:buClr>
              <a:buSzPts val="1600"/>
              <a:buFont typeface="Calibri"/>
              <a:buAutoNum type="alphaLcPeriod"/>
            </a:pPr>
            <a:r>
              <a:rPr lang="en" sz="1600">
                <a:solidFill>
                  <a:schemeClr val="lt1"/>
                </a:solidFill>
                <a:latin typeface="Calibri"/>
                <a:ea typeface="Calibri"/>
                <a:cs typeface="Calibri"/>
                <a:sym typeface="Calibri"/>
              </a:rPr>
              <a:t>Student Services and Admin</a:t>
            </a:r>
            <a:endParaRPr sz="1600">
              <a:solidFill>
                <a:schemeClr val="lt1"/>
              </a:solidFill>
              <a:latin typeface="Calibri"/>
              <a:ea typeface="Calibri"/>
              <a:cs typeface="Calibri"/>
              <a:sym typeface="Calibri"/>
            </a:endParaRPr>
          </a:p>
          <a:p>
            <a:pPr indent="-330200" lvl="0" marL="457200" rtl="0" algn="l">
              <a:spcBef>
                <a:spcPts val="0"/>
              </a:spcBef>
              <a:spcAft>
                <a:spcPts val="0"/>
              </a:spcAft>
              <a:buClr>
                <a:schemeClr val="lt1"/>
              </a:buClr>
              <a:buSzPts val="1600"/>
              <a:buFont typeface="Calibri"/>
              <a:buAutoNum type="arabicPeriod"/>
            </a:pPr>
            <a:r>
              <a:rPr lang="en" sz="1600">
                <a:solidFill>
                  <a:schemeClr val="lt1"/>
                </a:solidFill>
                <a:latin typeface="Calibri"/>
                <a:ea typeface="Calibri"/>
                <a:cs typeface="Calibri"/>
                <a:sym typeface="Calibri"/>
              </a:rPr>
              <a:t>Teacher Created Plans-Using Panorama - Review in Programming and LST (Learning Support Team)</a:t>
            </a:r>
            <a:endParaRPr sz="16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Inter"/>
              <a:ea typeface="Inter"/>
              <a:cs typeface="Inter"/>
              <a:sym typeface="Inte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pic>
        <p:nvPicPr>
          <p:cNvPr id="879" name="Google Shape;879;p82"/>
          <p:cNvPicPr preferRelativeResize="0"/>
          <p:nvPr/>
        </p:nvPicPr>
        <p:blipFill>
          <a:blip r:embed="rId3">
            <a:alphaModFix/>
          </a:blip>
          <a:stretch>
            <a:fillRect/>
          </a:stretch>
        </p:blipFill>
        <p:spPr>
          <a:xfrm>
            <a:off x="3754600" y="60825"/>
            <a:ext cx="1562925" cy="1562925"/>
          </a:xfrm>
          <a:prstGeom prst="rect">
            <a:avLst/>
          </a:prstGeom>
          <a:noFill/>
          <a:ln>
            <a:noFill/>
          </a:ln>
        </p:spPr>
      </p:pic>
      <p:pic>
        <p:nvPicPr>
          <p:cNvPr id="880" name="Google Shape;880;p82"/>
          <p:cNvPicPr preferRelativeResize="0"/>
          <p:nvPr/>
        </p:nvPicPr>
        <p:blipFill>
          <a:blip r:embed="rId4">
            <a:alphaModFix/>
          </a:blip>
          <a:stretch>
            <a:fillRect/>
          </a:stretch>
        </p:blipFill>
        <p:spPr>
          <a:xfrm>
            <a:off x="2233925" y="2106250"/>
            <a:ext cx="4676150" cy="1894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83"/>
          <p:cNvSpPr txBox="1"/>
          <p:nvPr>
            <p:ph idx="1" type="body"/>
          </p:nvPr>
        </p:nvSpPr>
        <p:spPr>
          <a:xfrm>
            <a:off x="925650" y="1204025"/>
            <a:ext cx="4028700" cy="3671400"/>
          </a:xfrm>
          <a:prstGeom prst="rect">
            <a:avLst/>
          </a:prstGeom>
        </p:spPr>
        <p:txBody>
          <a:bodyPr anchorCtr="0" anchor="t" bIns="91425" lIns="91425" spcFirstLastPara="1" rIns="91425" wrap="square" tIns="91425">
            <a:normAutofit fontScale="70000" lnSpcReduction="20000"/>
          </a:bodyPr>
          <a:lstStyle/>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ctr">
              <a:lnSpc>
                <a:spcPct val="180000"/>
              </a:lnSpc>
              <a:spcBef>
                <a:spcPts val="0"/>
              </a:spcBef>
              <a:spcAft>
                <a:spcPts val="0"/>
              </a:spcAft>
              <a:buClr>
                <a:srgbClr val="000000"/>
              </a:buClr>
              <a:buSzPct val="66249"/>
              <a:buFont typeface="Arial"/>
              <a:buNone/>
            </a:pPr>
            <a:r>
              <a:rPr b="1" lang="en" sz="6189">
                <a:latin typeface="Manrope"/>
                <a:ea typeface="Manrope"/>
                <a:cs typeface="Manrope"/>
                <a:sym typeface="Manrope"/>
              </a:rPr>
              <a:t>PURPOSE</a:t>
            </a:r>
            <a:endParaRPr b="1" sz="6189">
              <a:latin typeface="Manrope"/>
              <a:ea typeface="Manrope"/>
              <a:cs typeface="Manrope"/>
              <a:sym typeface="Manrope"/>
            </a:endParaRPr>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p:txBody>
      </p:sp>
      <p:sp>
        <p:nvSpPr>
          <p:cNvPr id="886" name="Google Shape;886;p83"/>
          <p:cNvSpPr txBox="1"/>
          <p:nvPr>
            <p:ph type="title"/>
          </p:nvPr>
        </p:nvSpPr>
        <p:spPr>
          <a:xfrm rot="-289138">
            <a:off x="1419925" y="381008"/>
            <a:ext cx="6399421" cy="1291549"/>
          </a:xfrm>
          <a:prstGeom prst="rect">
            <a:avLst/>
          </a:prstGeom>
          <a:solidFill>
            <a:srgbClr val="283891"/>
          </a:solidFill>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sz="4500">
                <a:solidFill>
                  <a:srgbClr val="FFFFFF"/>
                </a:solidFill>
              </a:rPr>
              <a:t>Hard Conversations</a:t>
            </a:r>
            <a:endParaRPr sz="4500">
              <a:solidFill>
                <a:srgbClr val="FFFFFF"/>
              </a:solidFill>
            </a:endParaRPr>
          </a:p>
        </p:txBody>
      </p:sp>
      <p:pic>
        <p:nvPicPr>
          <p:cNvPr descr="Hands of coworkers holding conversation bubbles. Flat design vector. Employees are men and women of different ethnic backgrounds. (Provided by Getty Images)" id="887" name="Google Shape;887;p83"/>
          <p:cNvPicPr preferRelativeResize="0"/>
          <p:nvPr/>
        </p:nvPicPr>
        <p:blipFill>
          <a:blip r:embed="rId3">
            <a:alphaModFix/>
          </a:blip>
          <a:stretch>
            <a:fillRect/>
          </a:stretch>
        </p:blipFill>
        <p:spPr>
          <a:xfrm>
            <a:off x="5465175" y="2010575"/>
            <a:ext cx="3678828" cy="20693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84"/>
          <p:cNvSpPr txBox="1"/>
          <p:nvPr>
            <p:ph idx="1" type="body"/>
          </p:nvPr>
        </p:nvSpPr>
        <p:spPr>
          <a:xfrm>
            <a:off x="925650" y="1204025"/>
            <a:ext cx="4028700" cy="3671400"/>
          </a:xfrm>
          <a:prstGeom prst="rect">
            <a:avLst/>
          </a:prstGeom>
        </p:spPr>
        <p:txBody>
          <a:bodyPr anchorCtr="0" anchor="t" bIns="91425" lIns="91425" spcFirstLastPara="1" rIns="91425" wrap="square" tIns="91425">
            <a:normAutofit fontScale="85000" lnSpcReduction="10000"/>
          </a:bodyPr>
          <a:lstStyle/>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rPr lang="en" sz="1800"/>
              <a:t>Hard conversations are about being true to oneself, doing what is right for students, and shaping an environment that supports learning.</a:t>
            </a:r>
            <a:endParaRPr sz="1800"/>
          </a:p>
          <a:p>
            <a:pPr indent="0" lvl="0" marL="0" rtl="0" algn="l">
              <a:lnSpc>
                <a:spcPct val="180000"/>
              </a:lnSpc>
              <a:spcBef>
                <a:spcPts val="0"/>
              </a:spcBef>
              <a:spcAft>
                <a:spcPts val="0"/>
              </a:spcAft>
              <a:buClr>
                <a:srgbClr val="000000"/>
              </a:buClr>
              <a:buSzPct val="227777"/>
              <a:buFont typeface="Arial"/>
              <a:buNone/>
            </a:pPr>
            <a:r>
              <a:rPr lang="en" sz="1800"/>
              <a:t>~Jennifer Abrams</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p:txBody>
      </p:sp>
      <p:sp>
        <p:nvSpPr>
          <p:cNvPr id="893" name="Google Shape;893;p84"/>
          <p:cNvSpPr txBox="1"/>
          <p:nvPr>
            <p:ph type="title"/>
          </p:nvPr>
        </p:nvSpPr>
        <p:spPr>
          <a:xfrm rot="-289138">
            <a:off x="1419925" y="381008"/>
            <a:ext cx="6399421" cy="1291549"/>
          </a:xfrm>
          <a:prstGeom prst="rect">
            <a:avLst/>
          </a:prstGeom>
          <a:solidFill>
            <a:srgbClr val="283891"/>
          </a:solidFill>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sz="4500">
                <a:solidFill>
                  <a:srgbClr val="FFFFFF"/>
                </a:solidFill>
              </a:rPr>
              <a:t>Hard Conversations</a:t>
            </a:r>
            <a:endParaRPr sz="4500">
              <a:solidFill>
                <a:srgbClr val="FFFFFF"/>
              </a:solidFill>
            </a:endParaRPr>
          </a:p>
        </p:txBody>
      </p:sp>
      <p:pic>
        <p:nvPicPr>
          <p:cNvPr descr="Hands of coworkers holding conversation bubbles. Flat design vector. Employees are men and women of different ethnic backgrounds. (Provided by Getty Images)" id="894" name="Google Shape;894;p84"/>
          <p:cNvPicPr preferRelativeResize="0"/>
          <p:nvPr/>
        </p:nvPicPr>
        <p:blipFill>
          <a:blip r:embed="rId3">
            <a:alphaModFix/>
          </a:blip>
          <a:stretch>
            <a:fillRect/>
          </a:stretch>
        </p:blipFill>
        <p:spPr>
          <a:xfrm>
            <a:off x="5465175" y="2010575"/>
            <a:ext cx="3678828" cy="20693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85"/>
          <p:cNvSpPr txBox="1"/>
          <p:nvPr>
            <p:ph idx="1" type="body"/>
          </p:nvPr>
        </p:nvSpPr>
        <p:spPr>
          <a:xfrm>
            <a:off x="925650" y="1204025"/>
            <a:ext cx="4028700" cy="3671400"/>
          </a:xfrm>
          <a:prstGeom prst="rect">
            <a:avLst/>
          </a:prstGeom>
        </p:spPr>
        <p:txBody>
          <a:bodyPr anchorCtr="0" anchor="t" bIns="91425" lIns="91425" spcFirstLastPara="1" rIns="91425" wrap="square" tIns="91425">
            <a:normAutofit fontScale="77500" lnSpcReduction="10000"/>
          </a:bodyPr>
          <a:lstStyle/>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190437"/>
              <a:buFont typeface="Arial"/>
              <a:buNone/>
            </a:pPr>
            <a:r>
              <a:rPr lang="en" sz="2153"/>
              <a:t>Working with a colleague</a:t>
            </a:r>
            <a:endParaRPr sz="2153"/>
          </a:p>
          <a:p>
            <a:pPr indent="0" lvl="0" marL="0" rtl="0" algn="l">
              <a:lnSpc>
                <a:spcPct val="180000"/>
              </a:lnSpc>
              <a:spcBef>
                <a:spcPts val="0"/>
              </a:spcBef>
              <a:spcAft>
                <a:spcPts val="0"/>
              </a:spcAft>
              <a:buClr>
                <a:srgbClr val="000000"/>
              </a:buClr>
              <a:buSzPct val="190437"/>
              <a:buFont typeface="Arial"/>
              <a:buNone/>
            </a:pPr>
            <a:r>
              <a:rPr lang="en" sz="2153"/>
              <a:t>Working with a parent</a:t>
            </a:r>
            <a:endParaRPr sz="2153"/>
          </a:p>
          <a:p>
            <a:pPr indent="0" lvl="0" marL="0" rtl="0" algn="l">
              <a:lnSpc>
                <a:spcPct val="180000"/>
              </a:lnSpc>
              <a:spcBef>
                <a:spcPts val="0"/>
              </a:spcBef>
              <a:spcAft>
                <a:spcPts val="0"/>
              </a:spcAft>
              <a:buClr>
                <a:srgbClr val="000000"/>
              </a:buClr>
              <a:buSzPct val="190437"/>
              <a:buFont typeface="Arial"/>
              <a:buNone/>
            </a:pPr>
            <a:r>
              <a:rPr lang="en" sz="2153"/>
              <a:t>Rolling out something new to our school…</a:t>
            </a:r>
            <a:endParaRPr sz="2153"/>
          </a:p>
          <a:p>
            <a:pPr indent="0" lvl="0" marL="0" rtl="0" algn="l">
              <a:lnSpc>
                <a:spcPct val="180000"/>
              </a:lnSpc>
              <a:spcBef>
                <a:spcPts val="0"/>
              </a:spcBef>
              <a:spcAft>
                <a:spcPts val="0"/>
              </a:spcAft>
              <a:buClr>
                <a:srgbClr val="000000"/>
              </a:buClr>
              <a:buSzPct val="190437"/>
              <a:buFont typeface="Arial"/>
              <a:buNone/>
            </a:pPr>
            <a:r>
              <a:rPr i="1" lang="en" sz="2153"/>
              <a:t>Am I missing something?</a:t>
            </a:r>
            <a:endParaRPr i="1" sz="2153"/>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p:txBody>
      </p:sp>
      <p:sp>
        <p:nvSpPr>
          <p:cNvPr id="900" name="Google Shape;900;p85"/>
          <p:cNvSpPr txBox="1"/>
          <p:nvPr>
            <p:ph type="title"/>
          </p:nvPr>
        </p:nvSpPr>
        <p:spPr>
          <a:xfrm rot="-289138">
            <a:off x="1419925" y="381008"/>
            <a:ext cx="6399421" cy="1291549"/>
          </a:xfrm>
          <a:prstGeom prst="rect">
            <a:avLst/>
          </a:prstGeom>
          <a:solidFill>
            <a:srgbClr val="283891"/>
          </a:solidFill>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sz="4500">
                <a:solidFill>
                  <a:srgbClr val="FFFFFF"/>
                </a:solidFill>
              </a:rPr>
              <a:t>Hard Conversations?</a:t>
            </a:r>
            <a:endParaRPr sz="4500">
              <a:solidFill>
                <a:srgbClr val="FFFFFF"/>
              </a:solidFill>
            </a:endParaRPr>
          </a:p>
        </p:txBody>
      </p:sp>
      <p:pic>
        <p:nvPicPr>
          <p:cNvPr descr="Business people talking in office (Provided by Getty Images)" id="901" name="Google Shape;901;p85"/>
          <p:cNvPicPr preferRelativeResize="0"/>
          <p:nvPr/>
        </p:nvPicPr>
        <p:blipFill>
          <a:blip r:embed="rId3">
            <a:alphaModFix/>
          </a:blip>
          <a:stretch>
            <a:fillRect/>
          </a:stretch>
        </p:blipFill>
        <p:spPr>
          <a:xfrm>
            <a:off x="5106750" y="2091482"/>
            <a:ext cx="3884851" cy="261961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86"/>
          <p:cNvSpPr txBox="1"/>
          <p:nvPr>
            <p:ph type="title"/>
          </p:nvPr>
        </p:nvSpPr>
        <p:spPr>
          <a:xfrm>
            <a:off x="1079550" y="2090400"/>
            <a:ext cx="6984900" cy="16941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6000"/>
              <a:buNone/>
            </a:pPr>
            <a:r>
              <a:rPr lang="en"/>
              <a:t>Get into Trouble…  Necessary Trouble</a:t>
            </a:r>
            <a:endParaRPr>
              <a:solidFill>
                <a:srgbClr val="283891"/>
              </a:solidFill>
            </a:endParaRPr>
          </a:p>
        </p:txBody>
      </p:sp>
      <p:sp>
        <p:nvSpPr>
          <p:cNvPr id="907" name="Google Shape;907;p86"/>
          <p:cNvSpPr txBox="1"/>
          <p:nvPr>
            <p:ph idx="1" type="body"/>
          </p:nvPr>
        </p:nvSpPr>
        <p:spPr>
          <a:xfrm>
            <a:off x="2419800" y="3784500"/>
            <a:ext cx="4304400" cy="438300"/>
          </a:xfrm>
          <a:prstGeom prst="rect">
            <a:avLst/>
          </a:prstGeom>
        </p:spPr>
        <p:txBody>
          <a:bodyPr anchorCtr="0" anchor="ctr" bIns="91425" lIns="91425" spcFirstLastPara="1" rIns="91425" wrap="square" tIns="91425">
            <a:noAutofit/>
          </a:bodyPr>
          <a:lstStyle/>
          <a:p>
            <a:pPr indent="-323850" lvl="0" marL="457200" rtl="0" algn="ctr">
              <a:lnSpc>
                <a:spcPct val="115000"/>
              </a:lnSpc>
              <a:spcBef>
                <a:spcPts val="0"/>
              </a:spcBef>
              <a:spcAft>
                <a:spcPts val="0"/>
              </a:spcAft>
              <a:buSzPts val="1500"/>
              <a:buFont typeface="Manrope"/>
              <a:buChar char="-"/>
            </a:pPr>
            <a:r>
              <a:rPr b="1" lang="en" sz="1500">
                <a:latin typeface="Manrope"/>
                <a:ea typeface="Manrope"/>
                <a:cs typeface="Manrope"/>
                <a:sym typeface="Manrope"/>
              </a:rPr>
              <a:t>John Lewis</a:t>
            </a:r>
            <a:endParaRPr b="1" sz="1500">
              <a:latin typeface="Manrope"/>
              <a:ea typeface="Manrope"/>
              <a:cs typeface="Manrope"/>
              <a:sym typeface="Manrope"/>
            </a:endParaRPr>
          </a:p>
        </p:txBody>
      </p:sp>
      <p:pic>
        <p:nvPicPr>
          <p:cNvPr id="908" name="Google Shape;908;p86"/>
          <p:cNvPicPr preferRelativeResize="0"/>
          <p:nvPr/>
        </p:nvPicPr>
        <p:blipFill>
          <a:blip r:embed="rId3">
            <a:alphaModFix/>
          </a:blip>
          <a:stretch>
            <a:fillRect/>
          </a:stretch>
        </p:blipFill>
        <p:spPr>
          <a:xfrm>
            <a:off x="3477388" y="0"/>
            <a:ext cx="2284474" cy="18934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87"/>
          <p:cNvSpPr txBox="1"/>
          <p:nvPr>
            <p:ph idx="1" type="body"/>
          </p:nvPr>
        </p:nvSpPr>
        <p:spPr>
          <a:xfrm>
            <a:off x="925650" y="1204025"/>
            <a:ext cx="4028700" cy="3671400"/>
          </a:xfrm>
          <a:prstGeom prst="rect">
            <a:avLst/>
          </a:prstGeom>
        </p:spPr>
        <p:txBody>
          <a:bodyPr anchorCtr="0" anchor="t" bIns="91425" lIns="91425" spcFirstLastPara="1" rIns="91425" wrap="square" tIns="91425">
            <a:normAutofit fontScale="70000"/>
          </a:bodyPr>
          <a:lstStyle/>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308610" lvl="0" marL="457200" rtl="0" algn="l">
              <a:lnSpc>
                <a:spcPct val="180000"/>
              </a:lnSpc>
              <a:spcBef>
                <a:spcPts val="0"/>
              </a:spcBef>
              <a:spcAft>
                <a:spcPts val="0"/>
              </a:spcAft>
              <a:buSzPct val="100000"/>
              <a:buChar char="-"/>
            </a:pPr>
            <a:r>
              <a:rPr lang="en" sz="1800"/>
              <a:t>Collective responsibility</a:t>
            </a:r>
            <a:endParaRPr sz="1800"/>
          </a:p>
          <a:p>
            <a:pPr indent="-308610" lvl="0" marL="457200" rtl="0" algn="l">
              <a:lnSpc>
                <a:spcPct val="180000"/>
              </a:lnSpc>
              <a:spcBef>
                <a:spcPts val="0"/>
              </a:spcBef>
              <a:spcAft>
                <a:spcPts val="0"/>
              </a:spcAft>
              <a:buSzPct val="100000"/>
              <a:buChar char="-"/>
            </a:pPr>
            <a:r>
              <a:rPr lang="en" sz="1800"/>
              <a:t>Roles don’t matter</a:t>
            </a:r>
            <a:endParaRPr sz="1800"/>
          </a:p>
          <a:p>
            <a:pPr indent="-308610" lvl="0" marL="457200" rtl="0" algn="l">
              <a:lnSpc>
                <a:spcPct val="180000"/>
              </a:lnSpc>
              <a:spcBef>
                <a:spcPts val="0"/>
              </a:spcBef>
              <a:spcAft>
                <a:spcPts val="0"/>
              </a:spcAft>
              <a:buSzPct val="100000"/>
              <a:buChar char="-"/>
            </a:pPr>
            <a:r>
              <a:rPr lang="en" sz="1800"/>
              <a:t>We all build our culture</a:t>
            </a:r>
            <a:endParaRPr sz="1800"/>
          </a:p>
          <a:p>
            <a:pPr indent="-308610" lvl="0" marL="457200" rtl="0" algn="l">
              <a:lnSpc>
                <a:spcPct val="180000"/>
              </a:lnSpc>
              <a:spcBef>
                <a:spcPts val="0"/>
              </a:spcBef>
              <a:spcAft>
                <a:spcPts val="0"/>
              </a:spcAft>
              <a:buSzPct val="100000"/>
              <a:buChar char="-"/>
            </a:pPr>
            <a:r>
              <a:rPr lang="en" sz="1800"/>
              <a:t>Continue to work on awareness and empathy</a:t>
            </a:r>
            <a:endParaRPr sz="1800"/>
          </a:p>
          <a:p>
            <a:pPr indent="-308610" lvl="0" marL="457200" rtl="0" algn="l">
              <a:lnSpc>
                <a:spcPct val="180000"/>
              </a:lnSpc>
              <a:spcBef>
                <a:spcPts val="0"/>
              </a:spcBef>
              <a:spcAft>
                <a:spcPts val="0"/>
              </a:spcAft>
              <a:buSzPct val="100000"/>
              <a:buChar char="-"/>
            </a:pPr>
            <a:r>
              <a:rPr lang="en" sz="1800"/>
              <a:t>Practice humane, growth producing conversations</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p:txBody>
      </p:sp>
      <p:sp>
        <p:nvSpPr>
          <p:cNvPr id="914" name="Google Shape;914;p87"/>
          <p:cNvSpPr txBox="1"/>
          <p:nvPr>
            <p:ph type="title"/>
          </p:nvPr>
        </p:nvSpPr>
        <p:spPr>
          <a:xfrm rot="-289138">
            <a:off x="1419925" y="381008"/>
            <a:ext cx="6399421" cy="1291549"/>
          </a:xfrm>
          <a:prstGeom prst="rect">
            <a:avLst/>
          </a:prstGeom>
          <a:solidFill>
            <a:srgbClr val="283891"/>
          </a:solidFill>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sz="4500">
                <a:solidFill>
                  <a:srgbClr val="FFFFFF"/>
                </a:solidFill>
              </a:rPr>
              <a:t>Why speak up?</a:t>
            </a:r>
            <a:endParaRPr sz="4500">
              <a:solidFill>
                <a:srgbClr val="FFFFFF"/>
              </a:solidFill>
            </a:endParaRPr>
          </a:p>
        </p:txBody>
      </p:sp>
      <p:pic>
        <p:nvPicPr>
          <p:cNvPr descr="24137942 (Provided by Getty Images)" id="915" name="Google Shape;915;p87"/>
          <p:cNvPicPr preferRelativeResize="0"/>
          <p:nvPr/>
        </p:nvPicPr>
        <p:blipFill>
          <a:blip r:embed="rId3">
            <a:alphaModFix/>
          </a:blip>
          <a:stretch>
            <a:fillRect/>
          </a:stretch>
        </p:blipFill>
        <p:spPr>
          <a:xfrm>
            <a:off x="5128550" y="1951494"/>
            <a:ext cx="3884851" cy="258357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88"/>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p>
            <a:pPr indent="0" lvl="0" marL="0" rtl="0" algn="ctr">
              <a:lnSpc>
                <a:spcPct val="115000"/>
              </a:lnSpc>
              <a:spcBef>
                <a:spcPts val="1000"/>
              </a:spcBef>
              <a:spcAft>
                <a:spcPts val="0"/>
              </a:spcAft>
              <a:buClr>
                <a:schemeClr val="dk1"/>
              </a:buClr>
              <a:buSzPts val="1100"/>
              <a:buFont typeface="Arial"/>
              <a:buNone/>
            </a:pPr>
            <a:r>
              <a:rPr lang="en" sz="2100">
                <a:solidFill>
                  <a:srgbClr val="FFFFFF"/>
                </a:solidFill>
              </a:rPr>
              <a:t>What is the context?  </a:t>
            </a:r>
            <a:endParaRPr sz="2100">
              <a:solidFill>
                <a:srgbClr val="FFFFFF"/>
              </a:solidFill>
            </a:endParaRPr>
          </a:p>
          <a:p>
            <a:pPr indent="0" lvl="0" marL="0" rtl="0" algn="ctr">
              <a:lnSpc>
                <a:spcPct val="115000"/>
              </a:lnSpc>
              <a:spcBef>
                <a:spcPts val="1000"/>
              </a:spcBef>
              <a:spcAft>
                <a:spcPts val="0"/>
              </a:spcAft>
              <a:buClr>
                <a:schemeClr val="dk1"/>
              </a:buClr>
              <a:buSzPts val="1100"/>
              <a:buFont typeface="Arial"/>
              <a:buNone/>
            </a:pPr>
            <a:r>
              <a:rPr lang="en" sz="2100">
                <a:solidFill>
                  <a:srgbClr val="FFFFFF"/>
                </a:solidFill>
              </a:rPr>
              <a:t>What’s bothering you?</a:t>
            </a:r>
            <a:endParaRPr sz="2100">
              <a:solidFill>
                <a:srgbClr val="FFFFFF"/>
              </a:solidFill>
            </a:endParaRPr>
          </a:p>
          <a:p>
            <a:pPr indent="0" lvl="0" marL="0" rtl="0" algn="ctr">
              <a:lnSpc>
                <a:spcPct val="115000"/>
              </a:lnSpc>
              <a:spcBef>
                <a:spcPts val="1000"/>
              </a:spcBef>
              <a:spcAft>
                <a:spcPts val="1000"/>
              </a:spcAft>
              <a:buClr>
                <a:schemeClr val="dk1"/>
              </a:buClr>
              <a:buSzPts val="1100"/>
              <a:buFont typeface="Arial"/>
              <a:buNone/>
            </a:pPr>
            <a:r>
              <a:rPr lang="en" sz="2100">
                <a:solidFill>
                  <a:srgbClr val="FFFFFF"/>
                </a:solidFill>
              </a:rPr>
              <a:t>Why haven’t you said anything yet?</a:t>
            </a:r>
            <a:endParaRPr sz="2100">
              <a:solidFill>
                <a:srgbClr val="FFFFFF"/>
              </a:solidFill>
            </a:endParaRPr>
          </a:p>
        </p:txBody>
      </p:sp>
      <p:sp>
        <p:nvSpPr>
          <p:cNvPr id="921" name="Google Shape;921;p88"/>
          <p:cNvSpPr txBox="1"/>
          <p:nvPr>
            <p:ph idx="3" type="body"/>
          </p:nvPr>
        </p:nvSpPr>
        <p:spPr>
          <a:xfrm rot="131721">
            <a:off x="5124986" y="3854519"/>
            <a:ext cx="3281408" cy="554209"/>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1000"/>
              </a:spcAft>
              <a:buClr>
                <a:schemeClr val="dk1"/>
              </a:buClr>
              <a:buSzPts val="1100"/>
              <a:buFont typeface="Arial"/>
              <a:buNone/>
            </a:pPr>
            <a:r>
              <a:rPr lang="en">
                <a:solidFill>
                  <a:srgbClr val="FFFFFF"/>
                </a:solidFill>
              </a:rPr>
              <a:t>Let’s normalize this as part of our culture going forward</a:t>
            </a:r>
            <a:endParaRPr>
              <a:solidFill>
                <a:srgbClr val="FFFFFF"/>
              </a:solidFill>
            </a:endParaRPr>
          </a:p>
        </p:txBody>
      </p:sp>
      <p:sp>
        <p:nvSpPr>
          <p:cNvPr id="922" name="Google Shape;922;p88"/>
          <p:cNvSpPr txBox="1"/>
          <p:nvPr>
            <p:ph type="title"/>
          </p:nvPr>
        </p:nvSpPr>
        <p:spPr>
          <a:xfrm rot="124275">
            <a:off x="5189782" y="580224"/>
            <a:ext cx="3037985" cy="614501"/>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
              <a:t>Setting the Stage</a:t>
            </a:r>
            <a:endParaRPr/>
          </a:p>
        </p:txBody>
      </p:sp>
      <p:cxnSp>
        <p:nvCxnSpPr>
          <p:cNvPr id="923" name="Google Shape;923;p88"/>
          <p:cNvCxnSpPr/>
          <p:nvPr/>
        </p:nvCxnSpPr>
        <p:spPr>
          <a:xfrm>
            <a:off x="5269875" y="1201900"/>
            <a:ext cx="3248100" cy="120300"/>
          </a:xfrm>
          <a:prstGeom prst="straightConnector1">
            <a:avLst/>
          </a:prstGeom>
          <a:noFill/>
          <a:ln cap="flat" cmpd="sng" w="9525">
            <a:solidFill>
              <a:schemeClr val="dk1"/>
            </a:solidFill>
            <a:prstDash val="solid"/>
            <a:round/>
            <a:headEnd len="sm" w="sm" type="none"/>
            <a:tailEnd len="sm" w="sm" type="none"/>
          </a:ln>
        </p:spPr>
      </p:cxnSp>
      <p:cxnSp>
        <p:nvCxnSpPr>
          <p:cNvPr id="924" name="Google Shape;924;p88"/>
          <p:cNvCxnSpPr/>
          <p:nvPr/>
        </p:nvCxnSpPr>
        <p:spPr>
          <a:xfrm>
            <a:off x="5178750" y="3527425"/>
            <a:ext cx="3248100" cy="120300"/>
          </a:xfrm>
          <a:prstGeom prst="straightConnector1">
            <a:avLst/>
          </a:prstGeom>
          <a:noFill/>
          <a:ln cap="flat" cmpd="sng" w="9525">
            <a:solidFill>
              <a:schemeClr val="dk1"/>
            </a:solidFill>
            <a:prstDash val="solid"/>
            <a:round/>
            <a:headEnd len="sm" w="sm" type="none"/>
            <a:tailEnd len="sm" w="sm" type="none"/>
          </a:ln>
        </p:spPr>
      </p:cxnSp>
      <p:sp>
        <p:nvSpPr>
          <p:cNvPr id="925" name="Google Shape;925;p88"/>
          <p:cNvSpPr txBox="1"/>
          <p:nvPr/>
        </p:nvSpPr>
        <p:spPr>
          <a:xfrm>
            <a:off x="830375" y="1039600"/>
            <a:ext cx="3465300" cy="33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anrope"/>
                <a:ea typeface="Manrope"/>
                <a:cs typeface="Manrope"/>
                <a:sym typeface="Manrope"/>
              </a:rPr>
              <a:t>Is there a hard conversations you wish you had last school, you want to have this fall?</a:t>
            </a:r>
            <a:endParaRPr sz="1500">
              <a:solidFill>
                <a:schemeClr val="lt1"/>
              </a:solidFill>
              <a:latin typeface="Manrope"/>
              <a:ea typeface="Manrope"/>
              <a:cs typeface="Manrope"/>
              <a:sym typeface="Manrope"/>
            </a:endParaRPr>
          </a:p>
          <a:p>
            <a:pPr indent="0" lvl="0" marL="0" rtl="0" algn="l">
              <a:spcBef>
                <a:spcPts val="0"/>
              </a:spcBef>
              <a:spcAft>
                <a:spcPts val="0"/>
              </a:spcAft>
              <a:buNone/>
            </a:pPr>
            <a:r>
              <a:t/>
            </a:r>
            <a:endParaRPr sz="1500">
              <a:solidFill>
                <a:schemeClr val="lt1"/>
              </a:solidFill>
              <a:latin typeface="Manrope"/>
              <a:ea typeface="Manrope"/>
              <a:cs typeface="Manrope"/>
              <a:sym typeface="Manrope"/>
            </a:endParaRPr>
          </a:p>
          <a:p>
            <a:pPr indent="0" lvl="0" marL="0" rtl="0" algn="l">
              <a:spcBef>
                <a:spcPts val="0"/>
              </a:spcBef>
              <a:spcAft>
                <a:spcPts val="0"/>
              </a:spcAft>
              <a:buNone/>
            </a:pPr>
            <a:r>
              <a:rPr lang="en" sz="1500">
                <a:solidFill>
                  <a:schemeClr val="lt1"/>
                </a:solidFill>
                <a:latin typeface="Manrope"/>
                <a:ea typeface="Manrope"/>
                <a:cs typeface="Manrope"/>
                <a:sym typeface="Manrope"/>
              </a:rPr>
              <a:t>Use this is a frame of reference going forward today!</a:t>
            </a:r>
            <a:endParaRPr sz="1500">
              <a:solidFill>
                <a:schemeClr val="lt1"/>
              </a:solidFill>
              <a:latin typeface="Manrope"/>
              <a:ea typeface="Manrope"/>
              <a:cs typeface="Manrope"/>
              <a:sym typeface="Manrope"/>
            </a:endParaRPr>
          </a:p>
        </p:txBody>
      </p:sp>
      <p:pic>
        <p:nvPicPr>
          <p:cNvPr descr="a man is looking at a mathematical equation on a whiteboard . (Provided by Tenor)" id="926" name="Google Shape;926;p88"/>
          <p:cNvPicPr preferRelativeResize="0"/>
          <p:nvPr/>
        </p:nvPicPr>
        <p:blipFill>
          <a:blip r:embed="rId3">
            <a:alphaModFix/>
          </a:blip>
          <a:stretch>
            <a:fillRect/>
          </a:stretch>
        </p:blipFill>
        <p:spPr>
          <a:xfrm>
            <a:off x="1439000" y="2865925"/>
            <a:ext cx="2095500" cy="209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3"/>
          <p:cNvSpPr txBox="1"/>
          <p:nvPr>
            <p:ph type="title"/>
          </p:nvPr>
        </p:nvSpPr>
        <p:spPr>
          <a:xfrm>
            <a:off x="53425" y="150"/>
            <a:ext cx="9042900" cy="514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N.E.W. 25/26 Student Growth</a:t>
            </a:r>
            <a:endParaRPr sz="3000"/>
          </a:p>
          <a:p>
            <a:pPr indent="0" lvl="0" marL="0" rtl="0" algn="ctr">
              <a:spcBef>
                <a:spcPts val="0"/>
              </a:spcBef>
              <a:spcAft>
                <a:spcPts val="0"/>
              </a:spcAft>
              <a:buNone/>
            </a:pPr>
            <a:r>
              <a:t/>
            </a:r>
            <a:endParaRPr sz="3000"/>
          </a:p>
          <a:p>
            <a:pPr indent="0" lvl="0" marL="0" rtl="0" algn="l">
              <a:spcBef>
                <a:spcPts val="0"/>
              </a:spcBef>
              <a:spcAft>
                <a:spcPts val="0"/>
              </a:spcAft>
              <a:buNone/>
            </a:pPr>
            <a:r>
              <a:rPr lang="en" sz="3000"/>
              <a:t>115/130 Students-88% met growth</a:t>
            </a:r>
            <a:endParaRPr sz="3000"/>
          </a:p>
          <a:p>
            <a:pPr indent="-419100" lvl="0" marL="457200" rtl="0" algn="l">
              <a:spcBef>
                <a:spcPts val="0"/>
              </a:spcBef>
              <a:spcAft>
                <a:spcPts val="0"/>
              </a:spcAft>
              <a:buSzPts val="3000"/>
              <a:buAutoNum type="alphaLcPeriod"/>
            </a:pPr>
            <a:r>
              <a:rPr lang="en" sz="3000"/>
              <a:t>Average growth Literacy-1.98 years</a:t>
            </a:r>
            <a:endParaRPr sz="3000"/>
          </a:p>
          <a:p>
            <a:pPr indent="-419100" lvl="0" marL="457200" rtl="0" algn="l">
              <a:spcBef>
                <a:spcPts val="0"/>
              </a:spcBef>
              <a:spcAft>
                <a:spcPts val="0"/>
              </a:spcAft>
              <a:buSzPts val="3000"/>
              <a:buAutoNum type="alphaLcPeriod"/>
            </a:pPr>
            <a:r>
              <a:rPr lang="en" sz="3000"/>
              <a:t>Average growth Math-1.93</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pic>
        <p:nvPicPr>
          <p:cNvPr id="660" name="Google Shape;660;p53"/>
          <p:cNvPicPr preferRelativeResize="0"/>
          <p:nvPr/>
        </p:nvPicPr>
        <p:blipFill>
          <a:blip r:embed="rId3">
            <a:alphaModFix/>
          </a:blip>
          <a:stretch>
            <a:fillRect/>
          </a:stretch>
        </p:blipFill>
        <p:spPr>
          <a:xfrm>
            <a:off x="4023750" y="2297023"/>
            <a:ext cx="5015475" cy="2783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89"/>
          <p:cNvSpPr txBox="1"/>
          <p:nvPr>
            <p:ph idx="1" type="body"/>
          </p:nvPr>
        </p:nvSpPr>
        <p:spPr>
          <a:xfrm>
            <a:off x="980125" y="1380775"/>
            <a:ext cx="4028700" cy="3073500"/>
          </a:xfrm>
          <a:prstGeom prst="rect">
            <a:avLst/>
          </a:prstGeom>
        </p:spPr>
        <p:txBody>
          <a:bodyPr anchorCtr="0" anchor="t" bIns="91425" lIns="91425" spcFirstLastPara="1" rIns="91425" wrap="square" tIns="91425">
            <a:normAutofit fontScale="25000" lnSpcReduction="20000"/>
          </a:bodyPr>
          <a:lstStyle/>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123019"/>
              <a:buFont typeface="Arial"/>
              <a:buNone/>
            </a:pPr>
            <a:r>
              <a:t/>
            </a:r>
            <a:endParaRPr b="1" sz="3333">
              <a:latin typeface="Manrope"/>
              <a:ea typeface="Manrope"/>
              <a:cs typeface="Manrope"/>
              <a:sym typeface="Manrope"/>
            </a:endParaRPr>
          </a:p>
          <a:p>
            <a:pPr indent="0" lvl="0" marL="0" rtl="0" algn="l">
              <a:lnSpc>
                <a:spcPct val="180000"/>
              </a:lnSpc>
              <a:spcBef>
                <a:spcPts val="0"/>
              </a:spcBef>
              <a:spcAft>
                <a:spcPts val="0"/>
              </a:spcAft>
              <a:buClr>
                <a:srgbClr val="000000"/>
              </a:buClr>
              <a:buSzPct val="56386"/>
              <a:buFont typeface="Arial"/>
              <a:buNone/>
            </a:pPr>
            <a:r>
              <a:rPr b="1" lang="en" sz="7271">
                <a:latin typeface="Manrope"/>
                <a:ea typeface="Manrope"/>
                <a:cs typeface="Manrope"/>
                <a:sym typeface="Manrope"/>
              </a:rPr>
              <a:t>But this is hard (TENSION) stuff…  Why?</a:t>
            </a:r>
            <a:endParaRPr b="1" sz="7271">
              <a:latin typeface="Manrope"/>
              <a:ea typeface="Manrope"/>
              <a:cs typeface="Manrope"/>
              <a:sym typeface="Manrope"/>
            </a:endParaRPr>
          </a:p>
          <a:p>
            <a:pPr indent="0" lvl="0" marL="0" rtl="0" algn="l">
              <a:lnSpc>
                <a:spcPct val="180000"/>
              </a:lnSpc>
              <a:spcBef>
                <a:spcPts val="0"/>
              </a:spcBef>
              <a:spcAft>
                <a:spcPts val="0"/>
              </a:spcAft>
              <a:buClr>
                <a:srgbClr val="000000"/>
              </a:buClr>
              <a:buSzPct val="62899"/>
              <a:buFont typeface="Arial"/>
              <a:buNone/>
            </a:pPr>
            <a:r>
              <a:rPr lang="en" sz="6518"/>
              <a:t>Wanting to be liked</a:t>
            </a:r>
            <a:endParaRPr sz="6518"/>
          </a:p>
          <a:p>
            <a:pPr indent="0" lvl="0" marL="0" rtl="0" algn="l">
              <a:lnSpc>
                <a:spcPct val="180000"/>
              </a:lnSpc>
              <a:spcBef>
                <a:spcPts val="0"/>
              </a:spcBef>
              <a:spcAft>
                <a:spcPts val="0"/>
              </a:spcAft>
              <a:buClr>
                <a:srgbClr val="000000"/>
              </a:buClr>
              <a:buSzPct val="62899"/>
              <a:buFont typeface="Arial"/>
              <a:buNone/>
            </a:pPr>
            <a:r>
              <a:rPr lang="en" sz="6518"/>
              <a:t>Safety - emotional, financial</a:t>
            </a:r>
            <a:endParaRPr sz="6518"/>
          </a:p>
          <a:p>
            <a:pPr indent="0" lvl="0" marL="0" rtl="0" algn="l">
              <a:lnSpc>
                <a:spcPct val="180000"/>
              </a:lnSpc>
              <a:spcBef>
                <a:spcPts val="0"/>
              </a:spcBef>
              <a:spcAft>
                <a:spcPts val="0"/>
              </a:spcAft>
              <a:buClr>
                <a:srgbClr val="000000"/>
              </a:buClr>
              <a:buSzPct val="62899"/>
              <a:buFont typeface="Arial"/>
              <a:buNone/>
            </a:pPr>
            <a:r>
              <a:rPr lang="en" sz="6518"/>
              <a:t>Comfort - Less Effort</a:t>
            </a:r>
            <a:endParaRPr sz="6518"/>
          </a:p>
          <a:p>
            <a:pPr indent="0" lvl="0" marL="0" rtl="0" algn="l">
              <a:lnSpc>
                <a:spcPct val="180000"/>
              </a:lnSpc>
              <a:spcBef>
                <a:spcPts val="0"/>
              </a:spcBef>
              <a:spcAft>
                <a:spcPts val="0"/>
              </a:spcAft>
              <a:buClr>
                <a:srgbClr val="000000"/>
              </a:buClr>
              <a:buSzPct val="62899"/>
              <a:buFont typeface="Arial"/>
              <a:buNone/>
            </a:pPr>
            <a:r>
              <a:rPr lang="en" sz="6518"/>
              <a:t>No sense of urgency - </a:t>
            </a:r>
            <a:r>
              <a:rPr i="1" lang="en" sz="4518"/>
              <a:t>it only happened once</a:t>
            </a:r>
            <a:endParaRPr i="1" sz="4518"/>
          </a:p>
          <a:p>
            <a:pPr indent="0" lvl="0" marL="0" rtl="0" algn="l">
              <a:lnSpc>
                <a:spcPct val="180000"/>
              </a:lnSpc>
              <a:spcBef>
                <a:spcPts val="0"/>
              </a:spcBef>
              <a:spcAft>
                <a:spcPts val="0"/>
              </a:spcAft>
              <a:buClr>
                <a:srgbClr val="000000"/>
              </a:buClr>
              <a:buSzPct val="62899"/>
              <a:buFont typeface="Arial"/>
              <a:buNone/>
            </a:pPr>
            <a:r>
              <a:rPr lang="en" sz="6518"/>
              <a:t>Personality - but they're just so nice</a:t>
            </a:r>
            <a:endParaRPr sz="6518"/>
          </a:p>
          <a:p>
            <a:pPr indent="0" lvl="0" marL="0" rtl="0" algn="l">
              <a:lnSpc>
                <a:spcPct val="180000"/>
              </a:lnSpc>
              <a:spcBef>
                <a:spcPts val="0"/>
              </a:spcBef>
              <a:spcAft>
                <a:spcPts val="0"/>
              </a:spcAft>
              <a:buClr>
                <a:srgbClr val="000000"/>
              </a:buClr>
              <a:buSzPct val="62311"/>
              <a:buFont typeface="Arial"/>
              <a:buNone/>
            </a:pPr>
            <a:r>
              <a:rPr lang="en" sz="6580"/>
              <a:t>Survival</a:t>
            </a:r>
            <a:endParaRPr sz="6580"/>
          </a:p>
          <a:p>
            <a:pPr indent="0" lvl="0" marL="0" rtl="0" algn="l">
              <a:lnSpc>
                <a:spcPct val="180000"/>
              </a:lnSpc>
              <a:spcBef>
                <a:spcPts val="0"/>
              </a:spcBef>
              <a:spcAft>
                <a:spcPts val="0"/>
              </a:spcAft>
              <a:buClr>
                <a:srgbClr val="000000"/>
              </a:buClr>
              <a:buSzPct val="137589"/>
              <a:buFont typeface="Arial"/>
              <a:buNone/>
            </a:pPr>
            <a:r>
              <a:t/>
            </a:r>
            <a:endParaRPr sz="298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p:txBody>
      </p:sp>
      <p:sp>
        <p:nvSpPr>
          <p:cNvPr id="932" name="Google Shape;932;p89"/>
          <p:cNvSpPr txBox="1"/>
          <p:nvPr>
            <p:ph type="title"/>
          </p:nvPr>
        </p:nvSpPr>
        <p:spPr>
          <a:xfrm rot="-289138">
            <a:off x="1259300" y="266533"/>
            <a:ext cx="6399421" cy="1291549"/>
          </a:xfrm>
          <a:prstGeom prst="rect">
            <a:avLst/>
          </a:prstGeom>
          <a:solidFill>
            <a:srgbClr val="283891"/>
          </a:solidFill>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sz="4500">
                <a:solidFill>
                  <a:srgbClr val="FFFFFF"/>
                </a:solidFill>
              </a:rPr>
              <a:t>Competing Commitments</a:t>
            </a:r>
            <a:endParaRPr sz="4500">
              <a:solidFill>
                <a:srgbClr val="FFFFFF"/>
              </a:solidFill>
            </a:endParaRPr>
          </a:p>
        </p:txBody>
      </p:sp>
      <p:pic>
        <p:nvPicPr>
          <p:cNvPr descr="conversation icon. Filled conversation icon for website design and mobile, app development. conversation icon from filled contact and communication collection isolated on black background. (Provided by Getty Images)" id="933" name="Google Shape;933;p89"/>
          <p:cNvPicPr preferRelativeResize="0"/>
          <p:nvPr/>
        </p:nvPicPr>
        <p:blipFill>
          <a:blip r:embed="rId3">
            <a:alphaModFix/>
          </a:blip>
          <a:stretch>
            <a:fillRect/>
          </a:stretch>
        </p:blipFill>
        <p:spPr>
          <a:xfrm>
            <a:off x="5295400" y="1669032"/>
            <a:ext cx="3014093" cy="301409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90"/>
          <p:cNvSpPr/>
          <p:nvPr/>
        </p:nvSpPr>
        <p:spPr>
          <a:xfrm flipH="1">
            <a:off x="-40375" y="-19125"/>
            <a:ext cx="3731000" cy="1451675"/>
          </a:xfrm>
          <a:custGeom>
            <a:rect b="b" l="l" r="r" t="t"/>
            <a:pathLst>
              <a:path extrusionOk="0" h="58067" w="149240">
                <a:moveTo>
                  <a:pt x="1737" y="0"/>
                </a:moveTo>
                <a:lnTo>
                  <a:pt x="0" y="58067"/>
                </a:lnTo>
                <a:lnTo>
                  <a:pt x="149240" y="57742"/>
                </a:lnTo>
                <a:lnTo>
                  <a:pt x="148307" y="494"/>
                </a:lnTo>
                <a:close/>
              </a:path>
            </a:pathLst>
          </a:custGeom>
          <a:solidFill>
            <a:srgbClr val="283891"/>
          </a:solidFill>
          <a:ln>
            <a:noFill/>
          </a:ln>
        </p:spPr>
      </p:sp>
      <p:sp>
        <p:nvSpPr>
          <p:cNvPr id="939" name="Google Shape;939;p90"/>
          <p:cNvSpPr txBox="1"/>
          <p:nvPr>
            <p:ph idx="2" type="body"/>
          </p:nvPr>
        </p:nvSpPr>
        <p:spPr>
          <a:xfrm rot="124964">
            <a:off x="5014631" y="765881"/>
            <a:ext cx="1890349" cy="1486281"/>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200"/>
              <a:buNone/>
            </a:pPr>
            <a:r>
              <a:t/>
            </a:r>
            <a:endParaRPr>
              <a:solidFill>
                <a:schemeClr val="lt1"/>
              </a:solidFill>
            </a:endParaRPr>
          </a:p>
          <a:p>
            <a:pPr indent="0" lvl="0" marL="0" rtl="0" algn="l">
              <a:spcBef>
                <a:spcPts val="1000"/>
              </a:spcBef>
              <a:spcAft>
                <a:spcPts val="0"/>
              </a:spcAft>
              <a:buSzPts val="1200"/>
              <a:buNone/>
            </a:pPr>
            <a:r>
              <a:t/>
            </a:r>
            <a:endParaRPr>
              <a:solidFill>
                <a:schemeClr val="lt1"/>
              </a:solidFill>
            </a:endParaRPr>
          </a:p>
          <a:p>
            <a:pPr indent="0" lvl="0" marL="0" rtl="0" algn="l">
              <a:spcBef>
                <a:spcPts val="1000"/>
              </a:spcBef>
              <a:spcAft>
                <a:spcPts val="1000"/>
              </a:spcAft>
              <a:buSzPts val="1200"/>
              <a:buNone/>
            </a:pPr>
            <a:r>
              <a:t/>
            </a:r>
            <a:endParaRPr>
              <a:solidFill>
                <a:schemeClr val="lt1"/>
              </a:solidFill>
            </a:endParaRPr>
          </a:p>
        </p:txBody>
      </p:sp>
      <p:sp>
        <p:nvSpPr>
          <p:cNvPr id="940" name="Google Shape;940;p90"/>
          <p:cNvSpPr txBox="1"/>
          <p:nvPr>
            <p:ph type="title"/>
          </p:nvPr>
        </p:nvSpPr>
        <p:spPr>
          <a:xfrm>
            <a:off x="513300" y="375350"/>
            <a:ext cx="2796300" cy="65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2400"/>
              <a:buNone/>
            </a:pPr>
            <a:r>
              <a:rPr lang="en" sz="3000">
                <a:solidFill>
                  <a:srgbClr val="FFFFFF"/>
                </a:solidFill>
              </a:rPr>
              <a:t>What wins out when we don’t speak up?</a:t>
            </a:r>
            <a:endParaRPr sz="3000">
              <a:solidFill>
                <a:srgbClr val="FFFFFF"/>
              </a:solidFill>
            </a:endParaRPr>
          </a:p>
        </p:txBody>
      </p:sp>
      <p:sp>
        <p:nvSpPr>
          <p:cNvPr id="941" name="Google Shape;941;p90"/>
          <p:cNvSpPr txBox="1"/>
          <p:nvPr>
            <p:ph idx="5" type="subTitle"/>
          </p:nvPr>
        </p:nvSpPr>
        <p:spPr>
          <a:xfrm rot="-192121">
            <a:off x="6818973" y="2052438"/>
            <a:ext cx="1890552" cy="646303"/>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0"/>
              </a:spcAft>
              <a:buSzPct val="100000"/>
              <a:buNone/>
            </a:pPr>
            <a:r>
              <a:rPr lang="en">
                <a:solidFill>
                  <a:schemeClr val="lt1"/>
                </a:solidFill>
              </a:rPr>
              <a:t>Pain and Guilt</a:t>
            </a:r>
            <a:endParaRPr>
              <a:solidFill>
                <a:schemeClr val="lt1"/>
              </a:solidFill>
            </a:endParaRPr>
          </a:p>
        </p:txBody>
      </p:sp>
      <p:sp>
        <p:nvSpPr>
          <p:cNvPr id="942" name="Google Shape;942;p90"/>
          <p:cNvSpPr txBox="1"/>
          <p:nvPr>
            <p:ph idx="6" type="subTitle"/>
          </p:nvPr>
        </p:nvSpPr>
        <p:spPr>
          <a:xfrm rot="126162">
            <a:off x="6688941" y="914692"/>
            <a:ext cx="1970527" cy="549668"/>
          </a:xfrm>
          <a:prstGeom prst="rect">
            <a:avLst/>
          </a:prstGeom>
        </p:spPr>
        <p:txBody>
          <a:bodyPr anchorCtr="0" anchor="t" bIns="91425" lIns="91425" spcFirstLastPara="1" rIns="91425" wrap="square" tIns="91425">
            <a:normAutofit fontScale="47500" lnSpcReduction="20000"/>
          </a:bodyPr>
          <a:lstStyle/>
          <a:p>
            <a:pPr indent="0" lvl="0" marL="0" rtl="0" algn="ctr">
              <a:lnSpc>
                <a:spcPct val="100000"/>
              </a:lnSpc>
              <a:spcBef>
                <a:spcPts val="0"/>
              </a:spcBef>
              <a:spcAft>
                <a:spcPts val="0"/>
              </a:spcAft>
              <a:buSzPct val="100000"/>
              <a:buNone/>
            </a:pPr>
            <a:r>
              <a:rPr lang="en">
                <a:solidFill>
                  <a:schemeClr val="lt1"/>
                </a:solidFill>
              </a:rPr>
              <a:t>We don’t live by our principles</a:t>
            </a:r>
            <a:endParaRPr>
              <a:solidFill>
                <a:schemeClr val="lt1"/>
              </a:solidFill>
            </a:endParaRPr>
          </a:p>
        </p:txBody>
      </p:sp>
      <p:sp>
        <p:nvSpPr>
          <p:cNvPr id="943" name="Google Shape;943;p90"/>
          <p:cNvSpPr txBox="1"/>
          <p:nvPr>
            <p:ph idx="7" type="subTitle"/>
          </p:nvPr>
        </p:nvSpPr>
        <p:spPr>
          <a:xfrm rot="348762">
            <a:off x="4444625" y="1158731"/>
            <a:ext cx="1943191" cy="546097"/>
          </a:xfrm>
          <a:prstGeom prst="rect">
            <a:avLst/>
          </a:prstGeom>
        </p:spPr>
        <p:txBody>
          <a:bodyPr anchorCtr="0" anchor="t" bIns="91425" lIns="91425" spcFirstLastPara="1" rIns="91425" wrap="square" tIns="91425">
            <a:normAutofit fontScale="47500" lnSpcReduction="20000"/>
          </a:bodyPr>
          <a:lstStyle/>
          <a:p>
            <a:pPr indent="0" lvl="0" marL="0" rtl="0" algn="ctr">
              <a:lnSpc>
                <a:spcPct val="100000"/>
              </a:lnSpc>
              <a:spcBef>
                <a:spcPts val="0"/>
              </a:spcBef>
              <a:spcAft>
                <a:spcPts val="0"/>
              </a:spcAft>
              <a:buSzPct val="108108"/>
              <a:buNone/>
            </a:pPr>
            <a:r>
              <a:rPr lang="en">
                <a:solidFill>
                  <a:schemeClr val="lt1"/>
                </a:solidFill>
              </a:rPr>
              <a:t>The other person has power</a:t>
            </a:r>
            <a:endParaRPr>
              <a:solidFill>
                <a:schemeClr val="lt1"/>
              </a:solidFill>
            </a:endParaRPr>
          </a:p>
        </p:txBody>
      </p:sp>
      <p:sp>
        <p:nvSpPr>
          <p:cNvPr id="944" name="Google Shape;944;p90"/>
          <p:cNvSpPr txBox="1"/>
          <p:nvPr>
            <p:ph idx="8" type="subTitle"/>
          </p:nvPr>
        </p:nvSpPr>
        <p:spPr>
          <a:xfrm rot="-59829">
            <a:off x="1308846" y="2238877"/>
            <a:ext cx="4671707" cy="1087964"/>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3000"/>
              <a:buNone/>
            </a:pPr>
            <a:r>
              <a:rPr lang="en">
                <a:solidFill>
                  <a:schemeClr val="lt1"/>
                </a:solidFill>
              </a:rPr>
              <a:t>Negative Impact on All Students</a:t>
            </a:r>
            <a:endParaRPr>
              <a:solidFill>
                <a:schemeClr val="lt1"/>
              </a:solidFill>
            </a:endParaRPr>
          </a:p>
        </p:txBody>
      </p:sp>
      <p:grpSp>
        <p:nvGrpSpPr>
          <p:cNvPr id="945" name="Google Shape;945;p90"/>
          <p:cNvGrpSpPr/>
          <p:nvPr/>
        </p:nvGrpSpPr>
        <p:grpSpPr>
          <a:xfrm flipH="1">
            <a:off x="-17775" y="-29750"/>
            <a:ext cx="3543300" cy="1290800"/>
            <a:chOff x="5602700" y="-29750"/>
            <a:chExt cx="3543300" cy="1290800"/>
          </a:xfrm>
        </p:grpSpPr>
        <p:cxnSp>
          <p:nvCxnSpPr>
            <p:cNvPr id="946" name="Google Shape;946;p90"/>
            <p:cNvCxnSpPr/>
            <p:nvPr/>
          </p:nvCxnSpPr>
          <p:spPr>
            <a:xfrm flipH="1">
              <a:off x="5608625" y="-29750"/>
              <a:ext cx="31800" cy="1285800"/>
            </a:xfrm>
            <a:prstGeom prst="straightConnector1">
              <a:avLst/>
            </a:prstGeom>
            <a:noFill/>
            <a:ln cap="flat" cmpd="sng" w="9525">
              <a:solidFill>
                <a:schemeClr val="lt1"/>
              </a:solidFill>
              <a:prstDash val="solid"/>
              <a:round/>
              <a:headEnd len="sm" w="sm" type="none"/>
              <a:tailEnd len="sm" w="sm" type="none"/>
            </a:ln>
          </p:spPr>
        </p:cxnSp>
        <p:cxnSp>
          <p:nvCxnSpPr>
            <p:cNvPr id="947" name="Google Shape;947;p90"/>
            <p:cNvCxnSpPr/>
            <p:nvPr/>
          </p:nvCxnSpPr>
          <p:spPr>
            <a:xfrm>
              <a:off x="5602700" y="1254750"/>
              <a:ext cx="3543300" cy="6300"/>
            </a:xfrm>
            <a:prstGeom prst="straightConnector1">
              <a:avLst/>
            </a:prstGeom>
            <a:noFill/>
            <a:ln cap="flat" cmpd="sng" w="9525">
              <a:solidFill>
                <a:schemeClr val="lt1"/>
              </a:solidFill>
              <a:prstDash val="solid"/>
              <a:round/>
              <a:headEnd len="sm" w="sm" type="none"/>
              <a:tailEnd len="sm" w="sm" type="none"/>
            </a:ln>
          </p:spPr>
        </p:cxnSp>
      </p:grpSp>
      <p:sp>
        <p:nvSpPr>
          <p:cNvPr id="948" name="Google Shape;948;p90"/>
          <p:cNvSpPr txBox="1"/>
          <p:nvPr/>
        </p:nvSpPr>
        <p:spPr>
          <a:xfrm>
            <a:off x="459875" y="3763900"/>
            <a:ext cx="7900500" cy="10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lt1"/>
                </a:solidFill>
                <a:latin typeface="Manrope"/>
                <a:ea typeface="Manrope"/>
                <a:cs typeface="Manrope"/>
                <a:sym typeface="Manrope"/>
              </a:rPr>
              <a:t>PARTNER SHARE - </a:t>
            </a:r>
            <a:endParaRPr b="1" sz="1500">
              <a:solidFill>
                <a:schemeClr val="lt1"/>
              </a:solidFill>
              <a:latin typeface="Manrope"/>
              <a:ea typeface="Manrope"/>
              <a:cs typeface="Manrope"/>
              <a:sym typeface="Manrope"/>
            </a:endParaRPr>
          </a:p>
          <a:p>
            <a:pPr indent="0" lvl="0" marL="0" rtl="0" algn="l">
              <a:spcBef>
                <a:spcPts val="0"/>
              </a:spcBef>
              <a:spcAft>
                <a:spcPts val="0"/>
              </a:spcAft>
              <a:buNone/>
            </a:pPr>
            <a:r>
              <a:t/>
            </a:r>
            <a:endParaRPr b="1" sz="1500">
              <a:solidFill>
                <a:schemeClr val="lt1"/>
              </a:solidFill>
              <a:latin typeface="Manrope"/>
              <a:ea typeface="Manrope"/>
              <a:cs typeface="Manrope"/>
              <a:sym typeface="Manrope"/>
            </a:endParaRPr>
          </a:p>
          <a:p>
            <a:pPr indent="0" lvl="0" marL="0" rtl="0" algn="l">
              <a:spcBef>
                <a:spcPts val="0"/>
              </a:spcBef>
              <a:spcAft>
                <a:spcPts val="0"/>
              </a:spcAft>
              <a:buNone/>
            </a:pPr>
            <a:r>
              <a:rPr b="1" lang="en" sz="1500">
                <a:solidFill>
                  <a:schemeClr val="lt1"/>
                </a:solidFill>
                <a:latin typeface="Manrope"/>
                <a:ea typeface="Manrope"/>
                <a:cs typeface="Manrope"/>
                <a:sym typeface="Manrope"/>
              </a:rPr>
              <a:t>ARE THERE OTHER COMPETING COMMITMENTS NOT LISTED?</a:t>
            </a:r>
            <a:endParaRPr b="1" sz="1500">
              <a:solidFill>
                <a:schemeClr val="lt1"/>
              </a:solidFill>
              <a:latin typeface="Manrope"/>
              <a:ea typeface="Manrope"/>
              <a:cs typeface="Manrope"/>
              <a:sym typeface="Manrope"/>
            </a:endParaRPr>
          </a:p>
          <a:p>
            <a:pPr indent="0" lvl="0" marL="0" rtl="0" algn="l">
              <a:spcBef>
                <a:spcPts val="0"/>
              </a:spcBef>
              <a:spcAft>
                <a:spcPts val="0"/>
              </a:spcAft>
              <a:buNone/>
            </a:pPr>
            <a:r>
              <a:rPr b="1" lang="en" sz="1500">
                <a:solidFill>
                  <a:schemeClr val="lt1"/>
                </a:solidFill>
                <a:latin typeface="Manrope"/>
                <a:ea typeface="Manrope"/>
                <a:cs typeface="Manrope"/>
                <a:sym typeface="Manrope"/>
              </a:rPr>
              <a:t>DO YOU SEE YOURSELF HAVING ANY OF THESE TENSIONS?</a:t>
            </a:r>
            <a:endParaRPr b="1" sz="1500">
              <a:solidFill>
                <a:schemeClr val="lt1"/>
              </a:solidFill>
              <a:latin typeface="Manrope"/>
              <a:ea typeface="Manrope"/>
              <a:cs typeface="Manrope"/>
              <a:sym typeface="Manrop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91"/>
          <p:cNvSpPr txBox="1"/>
          <p:nvPr>
            <p:ph idx="4294967295" type="body"/>
          </p:nvPr>
        </p:nvSpPr>
        <p:spPr>
          <a:xfrm rot="-113460">
            <a:off x="508376" y="1266216"/>
            <a:ext cx="3281987" cy="228755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a:t>Timing?</a:t>
            </a:r>
            <a:endParaRPr/>
          </a:p>
          <a:p>
            <a:pPr indent="0" lvl="0" marL="0" rtl="0" algn="l">
              <a:lnSpc>
                <a:spcPct val="115000"/>
              </a:lnSpc>
              <a:spcBef>
                <a:spcPts val="1000"/>
              </a:spcBef>
              <a:spcAft>
                <a:spcPts val="0"/>
              </a:spcAft>
              <a:buClr>
                <a:schemeClr val="dk1"/>
              </a:buClr>
              <a:buSzPts val="1100"/>
              <a:buFont typeface="Arial"/>
              <a:buNone/>
            </a:pPr>
            <a:r>
              <a:rPr lang="en"/>
              <a:t>Consequence of failure?</a:t>
            </a:r>
            <a:endParaRPr/>
          </a:p>
          <a:p>
            <a:pPr indent="0" lvl="0" marL="0" rtl="0" algn="l">
              <a:lnSpc>
                <a:spcPct val="115000"/>
              </a:lnSpc>
              <a:spcBef>
                <a:spcPts val="1000"/>
              </a:spcBef>
              <a:spcAft>
                <a:spcPts val="0"/>
              </a:spcAft>
              <a:buClr>
                <a:schemeClr val="dk1"/>
              </a:buClr>
              <a:buSzPts val="1100"/>
              <a:buFont typeface="Arial"/>
              <a:buNone/>
            </a:pPr>
            <a:r>
              <a:rPr lang="en"/>
              <a:t>Stakes?  </a:t>
            </a:r>
            <a:endParaRPr/>
          </a:p>
          <a:p>
            <a:pPr indent="0" lvl="0" marL="0" rtl="0" algn="l">
              <a:lnSpc>
                <a:spcPct val="115000"/>
              </a:lnSpc>
              <a:spcBef>
                <a:spcPts val="1000"/>
              </a:spcBef>
              <a:spcAft>
                <a:spcPts val="0"/>
              </a:spcAft>
              <a:buClr>
                <a:schemeClr val="dk1"/>
              </a:buClr>
              <a:buSzPts val="1100"/>
              <a:buFont typeface="Arial"/>
              <a:buNone/>
            </a:pPr>
            <a:r>
              <a:rPr lang="en"/>
              <a:t>Likelihood of Success?</a:t>
            </a:r>
            <a:endParaRPr/>
          </a:p>
          <a:p>
            <a:pPr indent="0" lvl="0" marL="0" rtl="0" algn="l">
              <a:lnSpc>
                <a:spcPct val="115000"/>
              </a:lnSpc>
              <a:spcBef>
                <a:spcPts val="1000"/>
              </a:spcBef>
              <a:spcAft>
                <a:spcPts val="0"/>
              </a:spcAft>
              <a:buClr>
                <a:schemeClr val="dk1"/>
              </a:buClr>
              <a:buSzPts val="1100"/>
              <a:buFont typeface="Arial"/>
              <a:buNone/>
            </a:pPr>
            <a:r>
              <a:rPr lang="en"/>
              <a:t>Do-ability?</a:t>
            </a:r>
            <a:endParaRPr/>
          </a:p>
          <a:p>
            <a:pPr indent="0" lvl="0" marL="0" rtl="0" algn="l">
              <a:lnSpc>
                <a:spcPct val="115000"/>
              </a:lnSpc>
              <a:spcBef>
                <a:spcPts val="1000"/>
              </a:spcBef>
              <a:spcAft>
                <a:spcPts val="1000"/>
              </a:spcAft>
              <a:buClr>
                <a:schemeClr val="dk1"/>
              </a:buClr>
              <a:buSzPts val="1100"/>
              <a:buFont typeface="Arial"/>
              <a:buNone/>
            </a:pPr>
            <a:r>
              <a:rPr lang="en"/>
              <a:t>Options - email? Text? Thoughts on this?</a:t>
            </a:r>
            <a:endParaRPr/>
          </a:p>
        </p:txBody>
      </p:sp>
      <p:sp>
        <p:nvSpPr>
          <p:cNvPr id="954" name="Google Shape;954;p91"/>
          <p:cNvSpPr/>
          <p:nvPr/>
        </p:nvSpPr>
        <p:spPr>
          <a:xfrm rot="316">
            <a:off x="5408862" y="1090850"/>
            <a:ext cx="3268800" cy="3115200"/>
          </a:xfrm>
          <a:prstGeom prst="rect">
            <a:avLst/>
          </a:prstGeom>
          <a:solidFill>
            <a:srgbClr val="2838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Manrope"/>
                <a:ea typeface="Manrope"/>
                <a:cs typeface="Manrope"/>
                <a:sym typeface="Manrope"/>
              </a:rPr>
              <a:t>Thinking - What questions have you asked yourself before speaking up?  Are we missing any on this list?</a:t>
            </a:r>
            <a:endParaRPr b="1" sz="1800">
              <a:solidFill>
                <a:srgbClr val="FFFFFF"/>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rgbClr val="FFFFFF"/>
              </a:solidFill>
              <a:latin typeface="Manrope"/>
              <a:ea typeface="Manrope"/>
              <a:cs typeface="Manrope"/>
              <a:sym typeface="Manrope"/>
            </a:endParaRPr>
          </a:p>
        </p:txBody>
      </p:sp>
      <p:sp>
        <p:nvSpPr>
          <p:cNvPr id="955" name="Google Shape;955;p91"/>
          <p:cNvSpPr txBox="1"/>
          <p:nvPr>
            <p:ph type="title"/>
          </p:nvPr>
        </p:nvSpPr>
        <p:spPr>
          <a:xfrm rot="-108624">
            <a:off x="673475" y="530154"/>
            <a:ext cx="3038717" cy="61381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 sz="2100"/>
              <a:t>Questions to ask yourself before you speak up?</a:t>
            </a:r>
            <a:endParaRPr sz="2100"/>
          </a:p>
        </p:txBody>
      </p:sp>
      <p:sp>
        <p:nvSpPr>
          <p:cNvPr id="956" name="Google Shape;956;p91"/>
          <p:cNvSpPr txBox="1"/>
          <p:nvPr>
            <p:ph idx="1" type="body"/>
          </p:nvPr>
        </p:nvSpPr>
        <p:spPr>
          <a:xfrm flipH="1" rot="-131721">
            <a:off x="573181" y="3865864"/>
            <a:ext cx="3281408" cy="369269"/>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200"/>
              <a:buNone/>
            </a:pPr>
            <a:r>
              <a:t/>
            </a:r>
            <a:endParaRPr/>
          </a:p>
        </p:txBody>
      </p:sp>
      <p:cxnSp>
        <p:nvCxnSpPr>
          <p:cNvPr id="957" name="Google Shape;957;p91"/>
          <p:cNvCxnSpPr/>
          <p:nvPr/>
        </p:nvCxnSpPr>
        <p:spPr>
          <a:xfrm rot="-232921">
            <a:off x="505940" y="1204854"/>
            <a:ext cx="3248052" cy="120273"/>
          </a:xfrm>
          <a:prstGeom prst="straightConnector1">
            <a:avLst/>
          </a:prstGeom>
          <a:noFill/>
          <a:ln cap="flat" cmpd="sng" w="9525">
            <a:solidFill>
              <a:schemeClr val="dk1"/>
            </a:solidFill>
            <a:prstDash val="solid"/>
            <a:round/>
            <a:headEnd len="sm" w="sm" type="none"/>
            <a:tailEnd len="sm" w="sm" type="none"/>
          </a:ln>
        </p:spPr>
      </p:cxnSp>
      <p:cxnSp>
        <p:nvCxnSpPr>
          <p:cNvPr id="958" name="Google Shape;958;p91"/>
          <p:cNvCxnSpPr/>
          <p:nvPr/>
        </p:nvCxnSpPr>
        <p:spPr>
          <a:xfrm rot="-232921">
            <a:off x="572418" y="3531214"/>
            <a:ext cx="3248052" cy="120273"/>
          </a:xfrm>
          <a:prstGeom prst="straightConnector1">
            <a:avLst/>
          </a:prstGeom>
          <a:noFill/>
          <a:ln cap="flat" cmpd="sng" w="9525">
            <a:solidFill>
              <a:schemeClr val="dk1"/>
            </a:solidFill>
            <a:prstDash val="solid"/>
            <a:round/>
            <a:headEnd len="sm" w="sm" type="none"/>
            <a:tailEnd len="sm" w="sm" type="none"/>
          </a:ln>
        </p:spPr>
      </p:cxnSp>
      <p:pic>
        <p:nvPicPr>
          <p:cNvPr descr="questions and answers icon vector. Isolated contour symbol illustration (Provided by Getty Images)" id="959" name="Google Shape;959;p91"/>
          <p:cNvPicPr preferRelativeResize="0"/>
          <p:nvPr/>
        </p:nvPicPr>
        <p:blipFill>
          <a:blip r:embed="rId3">
            <a:alphaModFix/>
          </a:blip>
          <a:stretch>
            <a:fillRect/>
          </a:stretch>
        </p:blipFill>
        <p:spPr>
          <a:xfrm>
            <a:off x="1859124" y="3803150"/>
            <a:ext cx="709499" cy="7094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92"/>
          <p:cNvSpPr txBox="1"/>
          <p:nvPr>
            <p:ph idx="1" type="body"/>
          </p:nvPr>
        </p:nvSpPr>
        <p:spPr>
          <a:xfrm>
            <a:off x="969225" y="835925"/>
            <a:ext cx="4028700" cy="3073500"/>
          </a:xfrm>
          <a:prstGeom prst="rect">
            <a:avLst/>
          </a:prstGeom>
        </p:spPr>
        <p:txBody>
          <a:bodyPr anchorCtr="0" anchor="t" bIns="91425" lIns="91425" spcFirstLastPara="1" rIns="91425" wrap="square" tIns="91425">
            <a:normAutofit fontScale="25000" lnSpcReduction="20000"/>
          </a:bodyPr>
          <a:lstStyle/>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36695"/>
              <a:buFont typeface="Arial"/>
              <a:buNone/>
            </a:pPr>
            <a:r>
              <a:t/>
            </a:r>
            <a:endParaRPr b="1" sz="11173">
              <a:latin typeface="Manrope"/>
              <a:ea typeface="Manrope"/>
              <a:cs typeface="Manrope"/>
              <a:sym typeface="Manrope"/>
            </a:endParaRPr>
          </a:p>
          <a:p>
            <a:pPr indent="0" lvl="0" marL="0" rtl="0" algn="ctr">
              <a:lnSpc>
                <a:spcPct val="115000"/>
              </a:lnSpc>
              <a:spcBef>
                <a:spcPts val="1000"/>
              </a:spcBef>
              <a:spcAft>
                <a:spcPts val="0"/>
              </a:spcAft>
              <a:buClr>
                <a:schemeClr val="dk1"/>
              </a:buClr>
              <a:buSzPts val="275"/>
              <a:buFont typeface="Arial"/>
              <a:buNone/>
            </a:pPr>
            <a:r>
              <a:rPr lang="en" sz="9040"/>
              <a:t>Do they know the problem? Have you had a clarifying conversation before the hard conversation?</a:t>
            </a:r>
            <a:endParaRPr sz="9040"/>
          </a:p>
          <a:p>
            <a:pPr indent="0" lvl="0" marL="0" rtl="0" algn="ctr">
              <a:lnSpc>
                <a:spcPct val="115000"/>
              </a:lnSpc>
              <a:spcBef>
                <a:spcPts val="1000"/>
              </a:spcBef>
              <a:spcAft>
                <a:spcPts val="0"/>
              </a:spcAft>
              <a:buClr>
                <a:schemeClr val="dk1"/>
              </a:buClr>
              <a:buSzPts val="275"/>
              <a:buFont typeface="Arial"/>
              <a:buNone/>
            </a:pPr>
            <a:r>
              <a:rPr lang="en" sz="9040"/>
              <a:t>“They should know…”</a:t>
            </a:r>
            <a:endParaRPr sz="9040"/>
          </a:p>
          <a:p>
            <a:pPr indent="0" lvl="0" marL="0" rtl="0" algn="ctr">
              <a:lnSpc>
                <a:spcPct val="115000"/>
              </a:lnSpc>
              <a:spcBef>
                <a:spcPts val="1000"/>
              </a:spcBef>
              <a:spcAft>
                <a:spcPts val="0"/>
              </a:spcAft>
              <a:buClr>
                <a:schemeClr val="dk1"/>
              </a:buClr>
              <a:buSzPts val="275"/>
              <a:buFont typeface="Arial"/>
              <a:buNone/>
            </a:pPr>
            <a:r>
              <a:t/>
            </a:r>
            <a:endParaRPr sz="9040"/>
          </a:p>
          <a:p>
            <a:pPr indent="0" lvl="0" marL="0" rtl="0" algn="ctr">
              <a:lnSpc>
                <a:spcPct val="100000"/>
              </a:lnSpc>
              <a:spcBef>
                <a:spcPts val="1000"/>
              </a:spcBef>
              <a:spcAft>
                <a:spcPts val="0"/>
              </a:spcAft>
              <a:buClr>
                <a:schemeClr val="dk1"/>
              </a:buClr>
              <a:buSzPts val="275"/>
              <a:buFont typeface="Arial"/>
              <a:buNone/>
            </a:pPr>
            <a:r>
              <a:rPr lang="en" sz="6215"/>
              <a:t>Clarity before accountability!</a:t>
            </a:r>
            <a:endParaRPr sz="9040"/>
          </a:p>
          <a:p>
            <a:pPr indent="0" lvl="0" marL="0" rtl="0" algn="l">
              <a:lnSpc>
                <a:spcPct val="180000"/>
              </a:lnSpc>
              <a:spcBef>
                <a:spcPts val="100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a:p>
            <a:pPr indent="0" lvl="0" marL="0" rtl="0" algn="l">
              <a:lnSpc>
                <a:spcPct val="180000"/>
              </a:lnSpc>
              <a:spcBef>
                <a:spcPts val="0"/>
              </a:spcBef>
              <a:spcAft>
                <a:spcPts val="0"/>
              </a:spcAft>
              <a:buClr>
                <a:srgbClr val="000000"/>
              </a:buClr>
              <a:buSzPct val="227777"/>
              <a:buFont typeface="Arial"/>
              <a:buNone/>
            </a:pPr>
            <a:r>
              <a:t/>
            </a:r>
            <a:endParaRPr sz="1800"/>
          </a:p>
        </p:txBody>
      </p:sp>
      <p:sp>
        <p:nvSpPr>
          <p:cNvPr id="965" name="Google Shape;965;p92"/>
          <p:cNvSpPr txBox="1"/>
          <p:nvPr>
            <p:ph type="title"/>
          </p:nvPr>
        </p:nvSpPr>
        <p:spPr>
          <a:xfrm rot="-289138">
            <a:off x="1259300" y="266533"/>
            <a:ext cx="6399421" cy="1291549"/>
          </a:xfrm>
          <a:prstGeom prst="rect">
            <a:avLst/>
          </a:prstGeom>
          <a:solidFill>
            <a:srgbClr val="283891"/>
          </a:solidFill>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sz="4500">
                <a:solidFill>
                  <a:srgbClr val="FFFFFF"/>
                </a:solidFill>
              </a:rPr>
              <a:t>Commitments? Expectations?</a:t>
            </a:r>
            <a:endParaRPr sz="4500">
              <a:solidFill>
                <a:srgbClr val="FFFFFF"/>
              </a:solidFill>
            </a:endParaRPr>
          </a:p>
        </p:txBody>
      </p:sp>
      <p:pic>
        <p:nvPicPr>
          <p:cNvPr descr="Human empathy or communication conceptual illustration with human heads silhouettes and abstract conversation symbols isolated on white background. Vector illustration (Provided by Getty Images)" id="966" name="Google Shape;966;p92"/>
          <p:cNvPicPr preferRelativeResize="0"/>
          <p:nvPr/>
        </p:nvPicPr>
        <p:blipFill>
          <a:blip r:embed="rId3">
            <a:alphaModFix/>
          </a:blip>
          <a:stretch>
            <a:fillRect/>
          </a:stretch>
        </p:blipFill>
        <p:spPr>
          <a:xfrm>
            <a:off x="5750575" y="1824601"/>
            <a:ext cx="3088527" cy="241894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93"/>
          <p:cNvSpPr txBox="1"/>
          <p:nvPr>
            <p:ph idx="4294967295" type="body"/>
          </p:nvPr>
        </p:nvSpPr>
        <p:spPr>
          <a:xfrm rot="-113460">
            <a:off x="508376" y="1266216"/>
            <a:ext cx="3281987" cy="228755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 sz="1600"/>
              <a:t>What's the problem?</a:t>
            </a:r>
            <a:endParaRPr b="1" sz="1600"/>
          </a:p>
          <a:p>
            <a:pPr indent="0" lvl="0" marL="0" rtl="0" algn="l">
              <a:lnSpc>
                <a:spcPct val="115000"/>
              </a:lnSpc>
              <a:spcBef>
                <a:spcPts val="1000"/>
              </a:spcBef>
              <a:spcAft>
                <a:spcPts val="0"/>
              </a:spcAft>
              <a:buClr>
                <a:schemeClr val="dk1"/>
              </a:buClr>
              <a:buSzPts val="1100"/>
              <a:buFont typeface="Arial"/>
              <a:buNone/>
            </a:pPr>
            <a:r>
              <a:rPr b="1" lang="en" sz="1600"/>
              <a:t>What do you want to see instead?</a:t>
            </a:r>
            <a:endParaRPr b="1" sz="1600"/>
          </a:p>
          <a:p>
            <a:pPr indent="0" lvl="0" marL="0" rtl="0" algn="l">
              <a:lnSpc>
                <a:spcPct val="115000"/>
              </a:lnSpc>
              <a:spcBef>
                <a:spcPts val="1000"/>
              </a:spcBef>
              <a:spcAft>
                <a:spcPts val="0"/>
              </a:spcAft>
              <a:buClr>
                <a:schemeClr val="dk1"/>
              </a:buClr>
              <a:buSzPts val="1100"/>
              <a:buFont typeface="Arial"/>
              <a:buNone/>
            </a:pPr>
            <a:r>
              <a:rPr b="1" lang="en" sz="1600"/>
              <a:t>What does that look like?</a:t>
            </a:r>
            <a:endParaRPr b="1" sz="1600"/>
          </a:p>
          <a:p>
            <a:pPr indent="0" lvl="0" marL="0" rtl="0" algn="l">
              <a:lnSpc>
                <a:spcPct val="115000"/>
              </a:lnSpc>
              <a:spcBef>
                <a:spcPts val="1000"/>
              </a:spcBef>
              <a:spcAft>
                <a:spcPts val="0"/>
              </a:spcAft>
              <a:buClr>
                <a:schemeClr val="dk1"/>
              </a:buClr>
              <a:buSzPts val="1100"/>
              <a:buFont typeface="Arial"/>
              <a:buNone/>
            </a:pPr>
            <a:r>
              <a:rPr b="1" lang="en" sz="1600"/>
              <a:t>Why might the person not being doing this? </a:t>
            </a:r>
            <a:endParaRPr b="1" sz="1600"/>
          </a:p>
          <a:p>
            <a:pPr indent="0" lvl="0" marL="0" rtl="0" algn="l">
              <a:lnSpc>
                <a:spcPct val="115000"/>
              </a:lnSpc>
              <a:spcBef>
                <a:spcPts val="1000"/>
              </a:spcBef>
              <a:spcAft>
                <a:spcPts val="0"/>
              </a:spcAft>
              <a:buClr>
                <a:schemeClr val="dk1"/>
              </a:buClr>
              <a:buSzPts val="1100"/>
              <a:buFont typeface="Arial"/>
              <a:buNone/>
            </a:pPr>
            <a:r>
              <a:rPr b="1" lang="en" sz="1600"/>
              <a:t>What supports might you offer?</a:t>
            </a:r>
            <a:endParaRPr b="1" sz="1600"/>
          </a:p>
          <a:p>
            <a:pPr indent="0" lvl="0" marL="0" rtl="0" algn="l">
              <a:lnSpc>
                <a:spcPct val="115000"/>
              </a:lnSpc>
              <a:spcBef>
                <a:spcPts val="1000"/>
              </a:spcBef>
              <a:spcAft>
                <a:spcPts val="1000"/>
              </a:spcAft>
              <a:buClr>
                <a:schemeClr val="dk1"/>
              </a:buClr>
              <a:buSzPts val="1100"/>
              <a:buFont typeface="Arial"/>
              <a:buNone/>
            </a:pPr>
            <a:r>
              <a:rPr b="1" lang="en" sz="1600"/>
              <a:t>What supports do you need?</a:t>
            </a:r>
            <a:endParaRPr b="1" sz="1600"/>
          </a:p>
        </p:txBody>
      </p:sp>
      <p:sp>
        <p:nvSpPr>
          <p:cNvPr id="972" name="Google Shape;972;p93"/>
          <p:cNvSpPr/>
          <p:nvPr/>
        </p:nvSpPr>
        <p:spPr>
          <a:xfrm rot="316">
            <a:off x="5408862" y="1090850"/>
            <a:ext cx="3268800" cy="3115200"/>
          </a:xfrm>
          <a:prstGeom prst="rect">
            <a:avLst/>
          </a:prstGeom>
          <a:solidFill>
            <a:srgbClr val="2838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sz="1800">
              <a:solidFill>
                <a:srgbClr val="FFFFFF"/>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rgbClr val="FFFFFF"/>
              </a:solidFill>
              <a:latin typeface="Manrope"/>
              <a:ea typeface="Manrope"/>
              <a:cs typeface="Manrope"/>
              <a:sym typeface="Manrope"/>
            </a:endParaRPr>
          </a:p>
        </p:txBody>
      </p:sp>
      <p:sp>
        <p:nvSpPr>
          <p:cNvPr id="973" name="Google Shape;973;p93"/>
          <p:cNvSpPr txBox="1"/>
          <p:nvPr>
            <p:ph type="title"/>
          </p:nvPr>
        </p:nvSpPr>
        <p:spPr>
          <a:xfrm rot="-108624">
            <a:off x="630025" y="355204"/>
            <a:ext cx="3038717" cy="61381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 sz="2100"/>
              <a:t>Outcome Mapping</a:t>
            </a:r>
            <a:endParaRPr sz="2100"/>
          </a:p>
        </p:txBody>
      </p:sp>
      <p:sp>
        <p:nvSpPr>
          <p:cNvPr id="974" name="Google Shape;974;p93"/>
          <p:cNvSpPr txBox="1"/>
          <p:nvPr>
            <p:ph idx="1" type="body"/>
          </p:nvPr>
        </p:nvSpPr>
        <p:spPr>
          <a:xfrm flipH="1" rot="-131721">
            <a:off x="555756" y="4109014"/>
            <a:ext cx="3281408" cy="369269"/>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200"/>
              <a:buNone/>
            </a:pPr>
            <a:r>
              <a:rPr lang="en"/>
              <a:t>Being specific matters!</a:t>
            </a:r>
            <a:endParaRPr/>
          </a:p>
        </p:txBody>
      </p:sp>
      <p:cxnSp>
        <p:nvCxnSpPr>
          <p:cNvPr id="975" name="Google Shape;975;p93"/>
          <p:cNvCxnSpPr/>
          <p:nvPr/>
        </p:nvCxnSpPr>
        <p:spPr>
          <a:xfrm rot="-232921">
            <a:off x="505940" y="1204854"/>
            <a:ext cx="3248052" cy="120273"/>
          </a:xfrm>
          <a:prstGeom prst="straightConnector1">
            <a:avLst/>
          </a:prstGeom>
          <a:noFill/>
          <a:ln cap="flat" cmpd="sng" w="9525">
            <a:solidFill>
              <a:schemeClr val="dk1"/>
            </a:solidFill>
            <a:prstDash val="solid"/>
            <a:round/>
            <a:headEnd len="sm" w="sm" type="none"/>
            <a:tailEnd len="sm" w="sm" type="none"/>
          </a:ln>
        </p:spPr>
      </p:cxnSp>
      <p:cxnSp>
        <p:nvCxnSpPr>
          <p:cNvPr id="976" name="Google Shape;976;p93"/>
          <p:cNvCxnSpPr/>
          <p:nvPr/>
        </p:nvCxnSpPr>
        <p:spPr>
          <a:xfrm rot="-232921">
            <a:off x="572418" y="3531214"/>
            <a:ext cx="3248052" cy="120273"/>
          </a:xfrm>
          <a:prstGeom prst="straightConnector1">
            <a:avLst/>
          </a:prstGeom>
          <a:noFill/>
          <a:ln cap="flat" cmpd="sng" w="9525">
            <a:solidFill>
              <a:schemeClr val="dk1"/>
            </a:solidFill>
            <a:prstDash val="solid"/>
            <a:round/>
            <a:headEnd len="sm" w="sm" type="none"/>
            <a:tailEnd len="sm" w="sm" type="none"/>
          </a:ln>
        </p:spPr>
      </p:cxnSp>
      <p:pic>
        <p:nvPicPr>
          <p:cNvPr descr="African American woman thinking (Provided by Getty Images)" id="977" name="Google Shape;977;p93"/>
          <p:cNvPicPr preferRelativeResize="0"/>
          <p:nvPr/>
        </p:nvPicPr>
        <p:blipFill>
          <a:blip r:embed="rId3">
            <a:alphaModFix/>
          </a:blip>
          <a:stretch>
            <a:fillRect/>
          </a:stretch>
        </p:blipFill>
        <p:spPr>
          <a:xfrm rot="-781297">
            <a:off x="5361322" y="1526633"/>
            <a:ext cx="3363854" cy="224363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94"/>
          <p:cNvSpPr txBox="1"/>
          <p:nvPr>
            <p:ph idx="4294967295" type="body"/>
          </p:nvPr>
        </p:nvSpPr>
        <p:spPr>
          <a:xfrm rot="-113460">
            <a:off x="508376" y="1266216"/>
            <a:ext cx="3281987" cy="2287550"/>
          </a:xfrm>
          <a:prstGeom prst="rect">
            <a:avLst/>
          </a:prstGeom>
        </p:spPr>
        <p:txBody>
          <a:bodyPr anchorCtr="0" anchor="ctr"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 sz="1600"/>
              <a:t>What's the problem?</a:t>
            </a:r>
            <a:endParaRPr b="1" sz="1600"/>
          </a:p>
          <a:p>
            <a:pPr indent="0" lvl="0" marL="0" rtl="0" algn="l">
              <a:lnSpc>
                <a:spcPct val="115000"/>
              </a:lnSpc>
              <a:spcBef>
                <a:spcPts val="1000"/>
              </a:spcBef>
              <a:spcAft>
                <a:spcPts val="0"/>
              </a:spcAft>
              <a:buClr>
                <a:schemeClr val="dk1"/>
              </a:buClr>
              <a:buSzPts val="1100"/>
              <a:buFont typeface="Arial"/>
              <a:buNone/>
            </a:pPr>
            <a:r>
              <a:rPr b="1" lang="en" sz="1600"/>
              <a:t>What do you want to see instead?</a:t>
            </a:r>
            <a:endParaRPr b="1" sz="1600"/>
          </a:p>
          <a:p>
            <a:pPr indent="0" lvl="0" marL="0" rtl="0" algn="l">
              <a:lnSpc>
                <a:spcPct val="115000"/>
              </a:lnSpc>
              <a:spcBef>
                <a:spcPts val="1000"/>
              </a:spcBef>
              <a:spcAft>
                <a:spcPts val="0"/>
              </a:spcAft>
              <a:buClr>
                <a:schemeClr val="dk1"/>
              </a:buClr>
              <a:buSzPts val="1100"/>
              <a:buFont typeface="Arial"/>
              <a:buNone/>
            </a:pPr>
            <a:r>
              <a:rPr b="1" lang="en" sz="1600"/>
              <a:t>What does that look like?</a:t>
            </a:r>
            <a:endParaRPr b="1" sz="1600"/>
          </a:p>
          <a:p>
            <a:pPr indent="0" lvl="0" marL="0" rtl="0" algn="l">
              <a:lnSpc>
                <a:spcPct val="115000"/>
              </a:lnSpc>
              <a:spcBef>
                <a:spcPts val="1000"/>
              </a:spcBef>
              <a:spcAft>
                <a:spcPts val="0"/>
              </a:spcAft>
              <a:buClr>
                <a:schemeClr val="dk1"/>
              </a:buClr>
              <a:buSzPts val="1100"/>
              <a:buFont typeface="Arial"/>
              <a:buNone/>
            </a:pPr>
            <a:r>
              <a:rPr b="1" lang="en" sz="1600"/>
              <a:t>Why might the person not being doing this? </a:t>
            </a:r>
            <a:endParaRPr b="1" sz="1600"/>
          </a:p>
          <a:p>
            <a:pPr indent="0" lvl="0" marL="0" rtl="0" algn="l">
              <a:lnSpc>
                <a:spcPct val="115000"/>
              </a:lnSpc>
              <a:spcBef>
                <a:spcPts val="1000"/>
              </a:spcBef>
              <a:spcAft>
                <a:spcPts val="0"/>
              </a:spcAft>
              <a:buClr>
                <a:schemeClr val="dk1"/>
              </a:buClr>
              <a:buSzPts val="1100"/>
              <a:buFont typeface="Arial"/>
              <a:buNone/>
            </a:pPr>
            <a:r>
              <a:rPr b="1" lang="en" sz="1600"/>
              <a:t>What supports might you offer?</a:t>
            </a:r>
            <a:endParaRPr b="1" sz="1600"/>
          </a:p>
          <a:p>
            <a:pPr indent="0" lvl="0" marL="0" rtl="0" algn="l">
              <a:lnSpc>
                <a:spcPct val="115000"/>
              </a:lnSpc>
              <a:spcBef>
                <a:spcPts val="1000"/>
              </a:spcBef>
              <a:spcAft>
                <a:spcPts val="1000"/>
              </a:spcAft>
              <a:buClr>
                <a:schemeClr val="dk1"/>
              </a:buClr>
              <a:buSzPts val="1100"/>
              <a:buFont typeface="Arial"/>
              <a:buNone/>
            </a:pPr>
            <a:r>
              <a:rPr b="1" lang="en" sz="1600"/>
              <a:t>What supports do you need?</a:t>
            </a:r>
            <a:endParaRPr b="1" sz="1600"/>
          </a:p>
        </p:txBody>
      </p:sp>
      <p:sp>
        <p:nvSpPr>
          <p:cNvPr id="983" name="Google Shape;983;p94"/>
          <p:cNvSpPr/>
          <p:nvPr/>
        </p:nvSpPr>
        <p:spPr>
          <a:xfrm rot="316">
            <a:off x="5408862" y="1090850"/>
            <a:ext cx="3268800" cy="3115200"/>
          </a:xfrm>
          <a:prstGeom prst="rect">
            <a:avLst/>
          </a:prstGeom>
          <a:solidFill>
            <a:srgbClr val="28389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Manrope"/>
                <a:ea typeface="Manrope"/>
                <a:cs typeface="Manrope"/>
                <a:sym typeface="Manrope"/>
              </a:rPr>
              <a:t>What questions might you need to answer the most solidly before you speak up?</a:t>
            </a:r>
            <a:endParaRPr b="1" sz="1800">
              <a:solidFill>
                <a:srgbClr val="FFFFFF"/>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800"/>
              <a:buFont typeface="Arial"/>
              <a:buNone/>
            </a:pPr>
            <a:r>
              <a:rPr b="1" lang="en" sz="1800">
                <a:solidFill>
                  <a:srgbClr val="FFFFFF"/>
                </a:solidFill>
                <a:latin typeface="Manrope"/>
                <a:ea typeface="Manrope"/>
                <a:cs typeface="Manrope"/>
                <a:sym typeface="Manrope"/>
              </a:rPr>
              <a:t>Are there any other questions you may want to ask yourself not list?</a:t>
            </a:r>
            <a:endParaRPr b="1" sz="1800">
              <a:solidFill>
                <a:srgbClr val="FFFFFF"/>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rgbClr val="FFFFFF"/>
              </a:solidFill>
              <a:latin typeface="Manrope"/>
              <a:ea typeface="Manrope"/>
              <a:cs typeface="Manrope"/>
              <a:sym typeface="Manrope"/>
            </a:endParaRPr>
          </a:p>
        </p:txBody>
      </p:sp>
      <p:sp>
        <p:nvSpPr>
          <p:cNvPr id="984" name="Google Shape;984;p94"/>
          <p:cNvSpPr txBox="1"/>
          <p:nvPr>
            <p:ph type="title"/>
          </p:nvPr>
        </p:nvSpPr>
        <p:spPr>
          <a:xfrm rot="-108624">
            <a:off x="630025" y="355204"/>
            <a:ext cx="3038717" cy="613810"/>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 sz="2100"/>
              <a:t>Outcome Mapping</a:t>
            </a:r>
            <a:endParaRPr sz="2100"/>
          </a:p>
        </p:txBody>
      </p:sp>
      <p:sp>
        <p:nvSpPr>
          <p:cNvPr id="985" name="Google Shape;985;p94"/>
          <p:cNvSpPr txBox="1"/>
          <p:nvPr>
            <p:ph idx="1" type="body"/>
          </p:nvPr>
        </p:nvSpPr>
        <p:spPr>
          <a:xfrm flipH="1" rot="-131721">
            <a:off x="555756" y="4109014"/>
            <a:ext cx="3281408" cy="369269"/>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1000"/>
              </a:spcAft>
              <a:buSzPts val="1200"/>
              <a:buNone/>
            </a:pPr>
            <a:r>
              <a:rPr lang="en"/>
              <a:t>Being specific matters!</a:t>
            </a:r>
            <a:endParaRPr/>
          </a:p>
        </p:txBody>
      </p:sp>
      <p:cxnSp>
        <p:nvCxnSpPr>
          <p:cNvPr id="986" name="Google Shape;986;p94"/>
          <p:cNvCxnSpPr/>
          <p:nvPr/>
        </p:nvCxnSpPr>
        <p:spPr>
          <a:xfrm rot="-232921">
            <a:off x="505940" y="1204854"/>
            <a:ext cx="3248052" cy="120273"/>
          </a:xfrm>
          <a:prstGeom prst="straightConnector1">
            <a:avLst/>
          </a:prstGeom>
          <a:noFill/>
          <a:ln cap="flat" cmpd="sng" w="9525">
            <a:solidFill>
              <a:schemeClr val="dk1"/>
            </a:solidFill>
            <a:prstDash val="solid"/>
            <a:round/>
            <a:headEnd len="sm" w="sm" type="none"/>
            <a:tailEnd len="sm" w="sm" type="none"/>
          </a:ln>
        </p:spPr>
      </p:cxnSp>
      <p:cxnSp>
        <p:nvCxnSpPr>
          <p:cNvPr id="987" name="Google Shape;987;p94"/>
          <p:cNvCxnSpPr/>
          <p:nvPr/>
        </p:nvCxnSpPr>
        <p:spPr>
          <a:xfrm rot="-232921">
            <a:off x="572418" y="3531214"/>
            <a:ext cx="3248052" cy="120273"/>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pic>
        <p:nvPicPr>
          <p:cNvPr id="992" name="Google Shape;992;p95"/>
          <p:cNvPicPr preferRelativeResize="0"/>
          <p:nvPr/>
        </p:nvPicPr>
        <p:blipFill>
          <a:blip r:embed="rId3">
            <a:alphaModFix/>
          </a:blip>
          <a:stretch>
            <a:fillRect/>
          </a:stretch>
        </p:blipFill>
        <p:spPr>
          <a:xfrm rot="-481293">
            <a:off x="311400" y="108800"/>
            <a:ext cx="5357633" cy="4838700"/>
          </a:xfrm>
          <a:prstGeom prst="rect">
            <a:avLst/>
          </a:prstGeom>
          <a:noFill/>
          <a:ln>
            <a:noFill/>
          </a:ln>
        </p:spPr>
      </p:pic>
      <p:pic>
        <p:nvPicPr>
          <p:cNvPr id="993" name="Google Shape;993;p95"/>
          <p:cNvPicPr preferRelativeResize="0"/>
          <p:nvPr/>
        </p:nvPicPr>
        <p:blipFill>
          <a:blip r:embed="rId4">
            <a:alphaModFix/>
          </a:blip>
          <a:stretch>
            <a:fillRect/>
          </a:stretch>
        </p:blipFill>
        <p:spPr>
          <a:xfrm>
            <a:off x="4619625" y="576650"/>
            <a:ext cx="4816751" cy="4335076"/>
          </a:xfrm>
          <a:prstGeom prst="rect">
            <a:avLst/>
          </a:prstGeom>
          <a:noFill/>
          <a:ln>
            <a:noFill/>
          </a:ln>
        </p:spPr>
      </p:pic>
      <p:sp>
        <p:nvSpPr>
          <p:cNvPr id="994" name="Google Shape;994;p95"/>
          <p:cNvSpPr txBox="1"/>
          <p:nvPr>
            <p:ph type="title"/>
          </p:nvPr>
        </p:nvSpPr>
        <p:spPr>
          <a:xfrm>
            <a:off x="5122825" y="177050"/>
            <a:ext cx="2376600" cy="3996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1400"/>
              <a:buNone/>
            </a:pPr>
            <a:r>
              <a:rPr lang="en">
                <a:solidFill>
                  <a:srgbClr val="FFFFFF"/>
                </a:solidFill>
              </a:rPr>
              <a:t>Hand Outs </a:t>
            </a:r>
            <a:endParaRPr>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96"/>
          <p:cNvSpPr txBox="1"/>
          <p:nvPr/>
        </p:nvSpPr>
        <p:spPr>
          <a:xfrm>
            <a:off x="5712000" y="3467675"/>
            <a:ext cx="526200" cy="254700"/>
          </a:xfrm>
          <a:prstGeom prst="rect">
            <a:avLst/>
          </a:prstGeom>
          <a:noFill/>
          <a:ln>
            <a:noFill/>
          </a:ln>
        </p:spPr>
        <p:txBody>
          <a:bodyPr anchorCtr="0" anchor="t" bIns="91425" lIns="0" spcFirstLastPara="1" rIns="91425" wrap="square" tIns="91425">
            <a:noAutofit/>
          </a:bodyPr>
          <a:lstStyle/>
          <a:p>
            <a:pPr indent="0" lvl="0" marL="0" rtl="0" algn="l">
              <a:lnSpc>
                <a:spcPct val="60000"/>
              </a:lnSpc>
              <a:spcBef>
                <a:spcPts val="0"/>
              </a:spcBef>
              <a:spcAft>
                <a:spcPts val="0"/>
              </a:spcAft>
              <a:buSzPts val="7200"/>
              <a:buNone/>
            </a:pPr>
            <a:r>
              <a:rPr lang="en" sz="7200">
                <a:solidFill>
                  <a:schemeClr val="lt1"/>
                </a:solidFill>
                <a:latin typeface="Manrope ExtraBold"/>
                <a:ea typeface="Manrope ExtraBold"/>
                <a:cs typeface="Manrope ExtraBold"/>
                <a:sym typeface="Manrope ExtraBold"/>
              </a:rPr>
              <a:t>“</a:t>
            </a:r>
            <a:endParaRPr i="1" sz="7200">
              <a:solidFill>
                <a:schemeClr val="lt1"/>
              </a:solidFill>
              <a:latin typeface="Manrope ExtraBold"/>
              <a:ea typeface="Manrope ExtraBold"/>
              <a:cs typeface="Manrope ExtraBold"/>
              <a:sym typeface="Manrope ExtraBold"/>
            </a:endParaRPr>
          </a:p>
        </p:txBody>
      </p:sp>
      <p:sp>
        <p:nvSpPr>
          <p:cNvPr id="1000" name="Google Shape;1000;p96"/>
          <p:cNvSpPr txBox="1"/>
          <p:nvPr>
            <p:ph type="title"/>
          </p:nvPr>
        </p:nvSpPr>
        <p:spPr>
          <a:xfrm rot="-698127">
            <a:off x="25392" y="178459"/>
            <a:ext cx="3003214" cy="55747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3000"/>
              <a:buNone/>
            </a:pPr>
            <a:r>
              <a:rPr lang="en">
                <a:solidFill>
                  <a:srgbClr val="283891"/>
                </a:solidFill>
              </a:rPr>
              <a:t>Closing…</a:t>
            </a:r>
            <a:endParaRPr>
              <a:solidFill>
                <a:srgbClr val="283891"/>
              </a:solidFill>
            </a:endParaRPr>
          </a:p>
        </p:txBody>
      </p:sp>
      <p:sp>
        <p:nvSpPr>
          <p:cNvPr id="1001" name="Google Shape;1001;p96"/>
          <p:cNvSpPr txBox="1"/>
          <p:nvPr>
            <p:ph idx="2" type="title"/>
          </p:nvPr>
        </p:nvSpPr>
        <p:spPr>
          <a:xfrm rot="-173518">
            <a:off x="5149204" y="4343741"/>
            <a:ext cx="1974114" cy="338532"/>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n"/>
              <a:t>FULL NAME</a:t>
            </a:r>
            <a:endParaRPr/>
          </a:p>
        </p:txBody>
      </p:sp>
      <p:pic>
        <p:nvPicPr>
          <p:cNvPr id="1002" name="Google Shape;1002;p96"/>
          <p:cNvPicPr preferRelativeResize="0"/>
          <p:nvPr/>
        </p:nvPicPr>
        <p:blipFill>
          <a:blip r:embed="rId3">
            <a:alphaModFix/>
          </a:blip>
          <a:stretch>
            <a:fillRect/>
          </a:stretch>
        </p:blipFill>
        <p:spPr>
          <a:xfrm>
            <a:off x="1876526" y="194363"/>
            <a:ext cx="5056001" cy="47547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97"/>
          <p:cNvSpPr txBox="1"/>
          <p:nvPr>
            <p:ph type="title"/>
          </p:nvPr>
        </p:nvSpPr>
        <p:spPr>
          <a:xfrm>
            <a:off x="152400" y="462025"/>
            <a:ext cx="5159100" cy="1601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200"/>
              <a:t>Partnership &amp; Access</a:t>
            </a:r>
            <a:endParaRPr sz="4200"/>
          </a:p>
          <a:p>
            <a:pPr indent="0" lvl="0" marL="0" rtl="0" algn="l">
              <a:spcBef>
                <a:spcPts val="0"/>
              </a:spcBef>
              <a:spcAft>
                <a:spcPts val="0"/>
              </a:spcAft>
              <a:buNone/>
            </a:pPr>
            <a:r>
              <a:t/>
            </a:r>
            <a:endParaRPr/>
          </a:p>
        </p:txBody>
      </p:sp>
      <p:sp>
        <p:nvSpPr>
          <p:cNvPr id="1008" name="Google Shape;1008;p97"/>
          <p:cNvSpPr txBox="1"/>
          <p:nvPr/>
        </p:nvSpPr>
        <p:spPr>
          <a:xfrm>
            <a:off x="5134875" y="682350"/>
            <a:ext cx="3955800" cy="37788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Assess eligibility for Dual Credit</a:t>
            </a:r>
            <a:endParaRPr sz="1500">
              <a:solidFill>
                <a:srgbClr val="FFFFFF"/>
              </a:solidFill>
              <a:latin typeface="Inter"/>
              <a:ea typeface="Inter"/>
              <a:cs typeface="Inter"/>
              <a:sym typeface="Inter"/>
            </a:endParaRPr>
          </a:p>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Explore Work based learning opportunities:  internships, apprenticeships, job shadowing</a:t>
            </a:r>
            <a:endParaRPr sz="1500">
              <a:solidFill>
                <a:srgbClr val="FFFFFF"/>
              </a:solidFill>
              <a:latin typeface="Inter"/>
              <a:ea typeface="Inter"/>
              <a:cs typeface="Inter"/>
              <a:sym typeface="Inter"/>
            </a:endParaRPr>
          </a:p>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Research college or technical school programs or certifications that align with career goals</a:t>
            </a:r>
            <a:endParaRPr sz="1500">
              <a:solidFill>
                <a:srgbClr val="FFFFFF"/>
              </a:solidFill>
              <a:latin typeface="Inter"/>
              <a:ea typeface="Inter"/>
              <a:cs typeface="Inter"/>
              <a:sym typeface="Inter"/>
            </a:endParaRPr>
          </a:p>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Prepare for ACT or Accuplacer if needed for future career</a:t>
            </a:r>
            <a:endParaRPr sz="1500">
              <a:solidFill>
                <a:srgbClr val="FFFFFF"/>
              </a:solidFill>
              <a:latin typeface="Inter"/>
              <a:ea typeface="Inter"/>
              <a:cs typeface="Inter"/>
              <a:sym typeface="Inter"/>
            </a:endParaRPr>
          </a:p>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Update resumes</a:t>
            </a:r>
            <a:endParaRPr sz="1500">
              <a:solidFill>
                <a:srgbClr val="FFFFFF"/>
              </a:solidFill>
              <a:latin typeface="Inter"/>
              <a:ea typeface="Inter"/>
              <a:cs typeface="Inter"/>
              <a:sym typeface="Inter"/>
            </a:endParaRPr>
          </a:p>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Prepare for interviews</a:t>
            </a:r>
            <a:endParaRPr sz="1500">
              <a:solidFill>
                <a:srgbClr val="FFFFFF"/>
              </a:solidFill>
              <a:latin typeface="Inter"/>
              <a:ea typeface="Inter"/>
              <a:cs typeface="Inter"/>
              <a:sym typeface="Inter"/>
            </a:endParaRPr>
          </a:p>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Attend college or career fairs</a:t>
            </a:r>
            <a:endParaRPr sz="1500">
              <a:solidFill>
                <a:srgbClr val="FFFFFF"/>
              </a:solidFill>
              <a:latin typeface="Inter"/>
              <a:ea typeface="Inter"/>
              <a:cs typeface="Inter"/>
              <a:sym typeface="Inter"/>
            </a:endParaRPr>
          </a:p>
          <a:p>
            <a:pPr indent="-323850" lvl="0" marL="457200" rtl="0" algn="l">
              <a:spcBef>
                <a:spcPts val="0"/>
              </a:spcBef>
              <a:spcAft>
                <a:spcPts val="0"/>
              </a:spcAft>
              <a:buClr>
                <a:srgbClr val="FFFFFF"/>
              </a:buClr>
              <a:buSzPts val="1500"/>
              <a:buFont typeface="Inter"/>
              <a:buChar char="●"/>
            </a:pPr>
            <a:r>
              <a:rPr lang="en" sz="1500">
                <a:solidFill>
                  <a:srgbClr val="FFFFFF"/>
                </a:solidFill>
                <a:latin typeface="Inter"/>
                <a:ea typeface="Inter"/>
                <a:cs typeface="Inter"/>
                <a:sym typeface="Inter"/>
              </a:rPr>
              <a:t>Explore financial aid, scholarships, or application timelines</a:t>
            </a:r>
            <a:endParaRPr sz="1500">
              <a:solidFill>
                <a:srgbClr val="FFFFFF"/>
              </a:solidFill>
              <a:latin typeface="Inter"/>
              <a:ea typeface="Inter"/>
              <a:cs typeface="Inter"/>
              <a:sym typeface="Inter"/>
            </a:endParaRPr>
          </a:p>
        </p:txBody>
      </p:sp>
      <p:pic>
        <p:nvPicPr>
          <p:cNvPr id="1009" name="Google Shape;1009;p97"/>
          <p:cNvPicPr preferRelativeResize="0"/>
          <p:nvPr/>
        </p:nvPicPr>
        <p:blipFill>
          <a:blip r:embed="rId3">
            <a:alphaModFix/>
          </a:blip>
          <a:stretch>
            <a:fillRect/>
          </a:stretch>
        </p:blipFill>
        <p:spPr>
          <a:xfrm>
            <a:off x="152400" y="2747275"/>
            <a:ext cx="2243825" cy="2243825"/>
          </a:xfrm>
          <a:prstGeom prst="rect">
            <a:avLst/>
          </a:prstGeom>
          <a:noFill/>
          <a:ln>
            <a:noFill/>
          </a:ln>
        </p:spPr>
      </p:pic>
      <p:pic>
        <p:nvPicPr>
          <p:cNvPr id="1010" name="Google Shape;1010;p97"/>
          <p:cNvPicPr preferRelativeResize="0"/>
          <p:nvPr/>
        </p:nvPicPr>
        <p:blipFill>
          <a:blip r:embed="rId4">
            <a:alphaModFix/>
          </a:blip>
          <a:stretch>
            <a:fillRect/>
          </a:stretch>
        </p:blipFill>
        <p:spPr>
          <a:xfrm>
            <a:off x="2808200" y="2673400"/>
            <a:ext cx="2398950" cy="2391575"/>
          </a:xfrm>
          <a:prstGeom prst="rect">
            <a:avLst/>
          </a:prstGeom>
          <a:noFill/>
          <a:ln>
            <a:noFill/>
          </a:ln>
        </p:spPr>
      </p:pic>
      <p:pic>
        <p:nvPicPr>
          <p:cNvPr id="1011" name="Google Shape;1011;p97"/>
          <p:cNvPicPr preferRelativeResize="0"/>
          <p:nvPr/>
        </p:nvPicPr>
        <p:blipFill>
          <a:blip r:embed="rId5">
            <a:alphaModFix/>
          </a:blip>
          <a:stretch>
            <a:fillRect/>
          </a:stretch>
        </p:blipFill>
        <p:spPr>
          <a:xfrm>
            <a:off x="8191250" y="3957173"/>
            <a:ext cx="899425" cy="118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descr="Screen Shot 2017-02-06 at 8.51.05 AM.png" id="665" name="Google Shape;665;p54"/>
          <p:cNvPicPr preferRelativeResize="0"/>
          <p:nvPr/>
        </p:nvPicPr>
        <p:blipFill>
          <a:blip r:embed="rId3">
            <a:alphaModFix/>
          </a:blip>
          <a:stretch>
            <a:fillRect/>
          </a:stretch>
        </p:blipFill>
        <p:spPr>
          <a:xfrm>
            <a:off x="2224350" y="691000"/>
            <a:ext cx="4695300" cy="4383800"/>
          </a:xfrm>
          <a:prstGeom prst="rect">
            <a:avLst/>
          </a:prstGeom>
          <a:noFill/>
          <a:ln>
            <a:noFill/>
          </a:ln>
        </p:spPr>
      </p:pic>
      <p:sp>
        <p:nvSpPr>
          <p:cNvPr id="666" name="Google Shape;666;p54"/>
          <p:cNvSpPr txBox="1"/>
          <p:nvPr/>
        </p:nvSpPr>
        <p:spPr>
          <a:xfrm>
            <a:off x="511300" y="0"/>
            <a:ext cx="7440600" cy="677100"/>
          </a:xfrm>
          <a:prstGeom prst="rect">
            <a:avLst/>
          </a:prstGeom>
          <a:noFill/>
          <a:ln>
            <a:noFill/>
          </a:ln>
        </p:spPr>
        <p:txBody>
          <a:bodyPr anchorCtr="0" anchor="t" bIns="91425" lIns="91425" spcFirstLastPara="1" rIns="91425" wrap="square" tIns="91425">
            <a:spAutoFit/>
          </a:bodyPr>
          <a:lstStyle/>
          <a:p>
            <a:pPr indent="-139700" lvl="0" marL="342900" rtl="0" algn="ctr">
              <a:spcBef>
                <a:spcPts val="640"/>
              </a:spcBef>
              <a:spcAft>
                <a:spcPts val="0"/>
              </a:spcAft>
              <a:buNone/>
            </a:pPr>
            <a:r>
              <a:rPr lang="en" sz="3200">
                <a:latin typeface="Calibri"/>
                <a:ea typeface="Calibri"/>
                <a:cs typeface="Calibri"/>
                <a:sym typeface="Calibri"/>
              </a:rPr>
              <a:t>Proficiency Based-Learning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55"/>
          <p:cNvPicPr preferRelativeResize="0"/>
          <p:nvPr/>
        </p:nvPicPr>
        <p:blipFill>
          <a:blip r:embed="rId3">
            <a:alphaModFix/>
          </a:blip>
          <a:stretch>
            <a:fillRect/>
          </a:stretch>
        </p:blipFill>
        <p:spPr>
          <a:xfrm>
            <a:off x="1182850" y="333625"/>
            <a:ext cx="6703050" cy="4604551"/>
          </a:xfrm>
          <a:prstGeom prst="rect">
            <a:avLst/>
          </a:prstGeom>
          <a:noFill/>
          <a:ln>
            <a:noFill/>
          </a:ln>
        </p:spPr>
      </p:pic>
      <p:pic>
        <p:nvPicPr>
          <p:cNvPr id="672" name="Google Shape;672;p55"/>
          <p:cNvPicPr preferRelativeResize="0"/>
          <p:nvPr/>
        </p:nvPicPr>
        <p:blipFill>
          <a:blip r:embed="rId4">
            <a:alphaModFix/>
          </a:blip>
          <a:stretch>
            <a:fillRect/>
          </a:stretch>
        </p:blipFill>
        <p:spPr>
          <a:xfrm>
            <a:off x="1745475" y="468550"/>
            <a:ext cx="1438625" cy="143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pic>
        <p:nvPicPr>
          <p:cNvPr id="677" name="Google Shape;677;p56"/>
          <p:cNvPicPr preferRelativeResize="0"/>
          <p:nvPr/>
        </p:nvPicPr>
        <p:blipFill>
          <a:blip r:embed="rId3">
            <a:alphaModFix/>
          </a:blip>
          <a:stretch>
            <a:fillRect/>
          </a:stretch>
        </p:blipFill>
        <p:spPr>
          <a:xfrm>
            <a:off x="185925" y="282375"/>
            <a:ext cx="8861401" cy="466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57"/>
          <p:cNvPicPr preferRelativeResize="0"/>
          <p:nvPr/>
        </p:nvPicPr>
        <p:blipFill>
          <a:blip r:embed="rId3">
            <a:alphaModFix/>
          </a:blip>
          <a:stretch>
            <a:fillRect/>
          </a:stretch>
        </p:blipFill>
        <p:spPr>
          <a:xfrm>
            <a:off x="134675" y="351050"/>
            <a:ext cx="8905075" cy="4563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pic>
        <p:nvPicPr>
          <p:cNvPr id="687" name="Google Shape;687;p58"/>
          <p:cNvPicPr preferRelativeResize="0"/>
          <p:nvPr/>
        </p:nvPicPr>
        <p:blipFill>
          <a:blip r:embed="rId3">
            <a:alphaModFix/>
          </a:blip>
          <a:stretch>
            <a:fillRect/>
          </a:stretch>
        </p:blipFill>
        <p:spPr>
          <a:xfrm>
            <a:off x="213675" y="198425"/>
            <a:ext cx="8751400" cy="4807700"/>
          </a:xfrm>
          <a:prstGeom prst="rect">
            <a:avLst/>
          </a:prstGeom>
          <a:noFill/>
          <a:ln>
            <a:noFill/>
          </a:ln>
        </p:spPr>
      </p:pic>
      <p:pic>
        <p:nvPicPr>
          <p:cNvPr id="688" name="Google Shape;688;p58"/>
          <p:cNvPicPr preferRelativeResize="0"/>
          <p:nvPr/>
        </p:nvPicPr>
        <p:blipFill>
          <a:blip r:embed="rId4">
            <a:alphaModFix/>
          </a:blip>
          <a:stretch>
            <a:fillRect/>
          </a:stretch>
        </p:blipFill>
        <p:spPr>
          <a:xfrm>
            <a:off x="213675" y="198425"/>
            <a:ext cx="987475" cy="98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