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9" r:id="rId5"/>
    <p:sldMasterId id="214748371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Nunito SemiBold"/>
      <p:regular r:id="rId33"/>
      <p:bold r:id="rId34"/>
      <p:italic r:id="rId35"/>
      <p:boldItalic r:id="rId36"/>
    </p:embeddedFont>
    <p:embeddedFont>
      <p:font typeface="Nunito"/>
      <p:regular r:id="rId37"/>
      <p:bold r:id="rId38"/>
      <p:italic r:id="rId39"/>
      <p:boldItalic r:id="rId40"/>
    </p:embeddedFont>
    <p:embeddedFont>
      <p:font typeface="Lato Black"/>
      <p:bold r:id="rId41"/>
      <p:boldItalic r:id="rId42"/>
    </p:embeddedFont>
    <p:embeddedFont>
      <p:font typeface="Comforta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EFA163-1AFF-41A0-8669-2930904C8D48}">
  <a:tblStyle styleId="{FBEFA163-1AFF-41A0-8669-2930904C8D4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20" Type="http://schemas.openxmlformats.org/officeDocument/2006/relationships/slide" Target="slides/slide13.xml"/><Relationship Id="rId42" Type="http://schemas.openxmlformats.org/officeDocument/2006/relationships/font" Target="fonts/LatoBlack-boldItalic.fntdata"/><Relationship Id="rId41" Type="http://schemas.openxmlformats.org/officeDocument/2006/relationships/font" Target="fonts/LatoBlack-bold.fntdata"/><Relationship Id="rId22" Type="http://schemas.openxmlformats.org/officeDocument/2006/relationships/slide" Target="slides/slide15.xml"/><Relationship Id="rId44" Type="http://schemas.openxmlformats.org/officeDocument/2006/relationships/font" Target="fonts/Comfortaa-bold.fntdata"/><Relationship Id="rId21" Type="http://schemas.openxmlformats.org/officeDocument/2006/relationships/slide" Target="slides/slide14.xml"/><Relationship Id="rId43" Type="http://schemas.openxmlformats.org/officeDocument/2006/relationships/font" Target="fonts/Comfortaa-regular.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NunitoSemiBold-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NunitoSemiBold-italic.fntdata"/><Relationship Id="rId12" Type="http://schemas.openxmlformats.org/officeDocument/2006/relationships/slide" Target="slides/slide5.xml"/><Relationship Id="rId34" Type="http://schemas.openxmlformats.org/officeDocument/2006/relationships/font" Target="fonts/NunitoSemiBold-bold.fntdata"/><Relationship Id="rId15" Type="http://schemas.openxmlformats.org/officeDocument/2006/relationships/slide" Target="slides/slide8.xml"/><Relationship Id="rId37" Type="http://schemas.openxmlformats.org/officeDocument/2006/relationships/font" Target="fonts/Nunito-regular.fntdata"/><Relationship Id="rId14" Type="http://schemas.openxmlformats.org/officeDocument/2006/relationships/slide" Target="slides/slide7.xml"/><Relationship Id="rId36" Type="http://schemas.openxmlformats.org/officeDocument/2006/relationships/font" Target="fonts/NunitoSemiBold-boldItalic.fntdata"/><Relationship Id="rId17" Type="http://schemas.openxmlformats.org/officeDocument/2006/relationships/slide" Target="slides/slide10.xml"/><Relationship Id="rId39" Type="http://schemas.openxmlformats.org/officeDocument/2006/relationships/font" Target="fonts/Nunito-italic.fntdata"/><Relationship Id="rId16" Type="http://schemas.openxmlformats.org/officeDocument/2006/relationships/slide" Target="slides/slide9.xml"/><Relationship Id="rId38" Type="http://schemas.openxmlformats.org/officeDocument/2006/relationships/font" Target="fonts/Nunit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LzGMI-E34A_di2b4uFAnxz9lOV3_8iygM3V0TbEQFE/edit?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0B6vNaSzVordoU3Vpdk95Y2xLV1AybldBLVJCWmNFWmJWT0RV/view?usp=sharing&amp;resourcekey=0-KxIwnmsEb6SusuUBhzAAmw"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ec12ebfee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ec12ebfee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ec12ebfee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ec12ebfee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activity is a tiny example of how we created this new practice/tool. We (WRCCS) wanted to provide some </a:t>
            </a:r>
            <a:r>
              <a:rPr lang="en"/>
              <a:t>guiding</a:t>
            </a:r>
            <a:r>
              <a:rPr lang="en"/>
              <a:t> </a:t>
            </a:r>
            <a:r>
              <a:rPr lang="en"/>
              <a:t>principles</a:t>
            </a:r>
            <a:r>
              <a:rPr lang="en"/>
              <a:t> to schools of various academic models that they can use as they design or as they engage in strategic planning/review. A kind of self-assessment and check. This is an online resource - so we have links, interviews, photos, videos,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launching it here first - PBL is our first attempt and I’d love your feedback on it - we’ll have time at the end for it. Our aim is to have this all online and accessible. Still working on how to make these more “interactive”. Conduct case studies at about 3 schools, elementary, middle, high…and check out school websites for other schools.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consider this a test run - walk through of our first Promising practice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ec12ebfee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ec12ebfee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PBL definition is rooted in the Buck </a:t>
            </a:r>
            <a:r>
              <a:rPr lang="en"/>
              <a:t>Institute/PBL Works </a:t>
            </a:r>
            <a:r>
              <a:rPr lang="en"/>
              <a:t> but also </a:t>
            </a:r>
            <a:r>
              <a:rPr lang="en"/>
              <a:t>influenced</a:t>
            </a:r>
            <a:r>
              <a:rPr lang="en"/>
              <a:t> by our site visits and community (micro-credentials and networks)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asked students to define PBL - many of them mentioned how “free” it was “better than normal school” ….the student defined themselves within PBL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ec12ebfee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ec12ebfee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conducted site visits - we notice these patterns….if you are new to PBL this can be helpful as you design…ensure you </a:t>
            </a:r>
            <a:r>
              <a:rPr lang="en"/>
              <a:t>have</a:t>
            </a:r>
            <a:r>
              <a:rPr lang="en"/>
              <a:t> all the elements. If you are already existing, where can you grow?</a:t>
            </a:r>
            <a:endParaRPr/>
          </a:p>
          <a:p>
            <a:pPr indent="0" lvl="0" marL="0" rtl="0" algn="l">
              <a:spcBef>
                <a:spcPts val="0"/>
              </a:spcBef>
              <a:spcAft>
                <a:spcPts val="0"/>
              </a:spcAft>
              <a:buNone/>
            </a:pPr>
            <a:r>
              <a:rPr lang="en"/>
              <a:t>VIsion</a:t>
            </a:r>
            <a:r>
              <a:rPr lang="en"/>
              <a:t> - clear definition of PBL…how does PBL connect to your overall mission of </a:t>
            </a:r>
            <a:r>
              <a:rPr lang="en"/>
              <a:t>vision</a:t>
            </a:r>
            <a:r>
              <a:rPr lang="en"/>
              <a:t> of the school - without it you get confusion….like is this model working for us?</a:t>
            </a:r>
            <a:endParaRPr/>
          </a:p>
          <a:p>
            <a:pPr indent="0" lvl="0" marL="0" rtl="0" algn="l">
              <a:spcBef>
                <a:spcPts val="0"/>
              </a:spcBef>
              <a:spcAft>
                <a:spcPts val="0"/>
              </a:spcAft>
              <a:buNone/>
            </a:pPr>
            <a:r>
              <a:rPr lang="en"/>
              <a:t>Skills - any special certifications - conferences that would make teacher better….without it they ask/feel “ahh am i doing this right”</a:t>
            </a:r>
            <a:endParaRPr/>
          </a:p>
          <a:p>
            <a:pPr indent="0" lvl="0" marL="0" rtl="0" algn="l">
              <a:spcBef>
                <a:spcPts val="0"/>
              </a:spcBef>
              <a:spcAft>
                <a:spcPts val="0"/>
              </a:spcAft>
              <a:buNone/>
            </a:pPr>
            <a:r>
              <a:rPr lang="en"/>
              <a:t>Incentives - how is work valued? Feedback given …without it “why should I do it”.....ESPECIALLY around evaluation….resistance doesnt have to mean active resistance - just not doing it</a:t>
            </a:r>
            <a:endParaRPr/>
          </a:p>
          <a:p>
            <a:pPr indent="0" lvl="0" marL="0" rtl="0" algn="l">
              <a:spcBef>
                <a:spcPts val="0"/>
              </a:spcBef>
              <a:spcAft>
                <a:spcPts val="0"/>
              </a:spcAft>
              <a:buNone/>
            </a:pPr>
            <a:r>
              <a:rPr lang="en"/>
              <a:t>Resources - simple as materials ..without it </a:t>
            </a:r>
            <a:r>
              <a:rPr lang="en"/>
              <a:t>frustration</a:t>
            </a:r>
            <a:r>
              <a:rPr lang="en"/>
              <a:t> </a:t>
            </a:r>
            <a:endParaRPr/>
          </a:p>
          <a:p>
            <a:pPr indent="0" lvl="0" marL="0" rtl="0" algn="l">
              <a:spcBef>
                <a:spcPts val="0"/>
              </a:spcBef>
              <a:spcAft>
                <a:spcPts val="0"/>
              </a:spcAft>
              <a:buNone/>
            </a:pPr>
            <a:r>
              <a:rPr lang="en"/>
              <a:t>Action Plan…this is your Project process…without a systematic and clear process of PBL teachers </a:t>
            </a:r>
            <a:r>
              <a:rPr lang="en"/>
              <a:t>experience</a:t>
            </a:r>
            <a:r>
              <a:rPr lang="en"/>
              <a:t> false starts.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all of this is happening and functioning there is staff </a:t>
            </a:r>
            <a:r>
              <a:rPr lang="en"/>
              <a:t>growth :)....which can lead to student growth.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ec12ebfee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3ec12ebfee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So…lets look at the student.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academic models have the objective of student growth…usually student growth by XX. in this case…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those in PBL i’m sure you have students in your mind that fit these examples. </a:t>
            </a:r>
            <a:endParaRPr/>
          </a:p>
          <a:p>
            <a:pPr indent="0" lvl="0" marL="0" rtl="0" algn="l">
              <a:spcBef>
                <a:spcPts val="0"/>
              </a:spcBef>
              <a:spcAft>
                <a:spcPts val="0"/>
              </a:spcAft>
              <a:buNone/>
            </a:pPr>
            <a:r>
              <a:rPr lang="en"/>
              <a:t>Vision - confused How can I be a </a:t>
            </a:r>
            <a:r>
              <a:rPr lang="en"/>
              <a:t>successful</a:t>
            </a:r>
            <a:r>
              <a:rPr lang="en"/>
              <a:t> PBL student?</a:t>
            </a:r>
            <a:endParaRPr/>
          </a:p>
          <a:p>
            <a:pPr indent="0" lvl="0" marL="0" rtl="0" algn="l">
              <a:spcBef>
                <a:spcPts val="0"/>
              </a:spcBef>
              <a:spcAft>
                <a:spcPts val="0"/>
              </a:spcAft>
              <a:buNone/>
            </a:pPr>
            <a:r>
              <a:rPr lang="en"/>
              <a:t>Skills - missing skills they feel they cant do well, so they become anxious</a:t>
            </a:r>
            <a:endParaRPr/>
          </a:p>
          <a:p>
            <a:pPr indent="0" lvl="0" marL="0" rtl="0" algn="l">
              <a:spcBef>
                <a:spcPts val="0"/>
              </a:spcBef>
              <a:spcAft>
                <a:spcPts val="0"/>
              </a:spcAft>
              <a:buNone/>
            </a:pPr>
            <a:r>
              <a:rPr lang="en"/>
              <a:t>Incentives - not just rewards…grades, but how is their work valued</a:t>
            </a:r>
            <a:r>
              <a:rPr lang="en"/>
              <a:t>.--&gt; resistance </a:t>
            </a:r>
            <a:endParaRPr/>
          </a:p>
          <a:p>
            <a:pPr indent="0" lvl="0" marL="0" rtl="0" algn="l">
              <a:spcBef>
                <a:spcPts val="0"/>
              </a:spcBef>
              <a:spcAft>
                <a:spcPts val="0"/>
              </a:spcAft>
              <a:buNone/>
            </a:pPr>
            <a:r>
              <a:rPr lang="en"/>
              <a:t>Resources - books, access to experts, funds ….frustration </a:t>
            </a:r>
            <a:endParaRPr/>
          </a:p>
          <a:p>
            <a:pPr indent="0" lvl="0" marL="0" rtl="0" algn="l">
              <a:spcBef>
                <a:spcPts val="0"/>
              </a:spcBef>
              <a:spcAft>
                <a:spcPts val="0"/>
              </a:spcAft>
              <a:buNone/>
            </a:pPr>
            <a:r>
              <a:rPr lang="en"/>
              <a:t>Project plan- procjes process…do they know when and how to take the lead w/o it …false starts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do have a PBL framework document that I’ll upload to sched. Has guding questions to tune up your PBL growth. </a:t>
            </a:r>
            <a:r>
              <a:rPr lang="en" u="sng">
                <a:solidFill>
                  <a:schemeClr val="hlink"/>
                </a:solidFill>
                <a:hlinkClick r:id="rId2"/>
              </a:rPr>
              <a:t>https://docs.google.com/document/d/1GLzGMI-E34A_di2b4uFAnxz9lOV3_8iygM3V0TbEQFE/edit?usp=sharing</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ec12ebfee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3ec12ebfee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Onboarding - students (what is PBL…transition), parents (sessions/open house)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pager - </a:t>
            </a:r>
            <a:r>
              <a:rPr lang="en" sz="1200" u="sng">
                <a:solidFill>
                  <a:schemeClr val="hlink"/>
                </a:solidFill>
                <a:hlinkClick r:id="rId2"/>
              </a:rPr>
              <a:t>https://drive.google.com/file/d/0B6vNaSzVordoU3Vpdk95Y2xLV1AybldBLVJCWmNFWmJWT0RV/view?usp=sharing&amp;resourcekey=0-KxIwnmsEb6SusuUBhzAAmw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Have thought of just 3 pillars (student learning, Staff training, and school culture)...</a:t>
            </a:r>
            <a:endParaRPr sz="1200">
              <a:solidFill>
                <a:schemeClr val="dk1"/>
              </a:solidFill>
            </a:endParaRPr>
          </a:p>
          <a:p>
            <a:pPr indent="0" lvl="0" marL="0" rtl="0" algn="l">
              <a:spcBef>
                <a:spcPts val="0"/>
              </a:spcBef>
              <a:spcAft>
                <a:spcPts val="0"/>
              </a:spcAft>
              <a:buNone/>
            </a:pPr>
            <a:r>
              <a:t/>
            </a:r>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Site visits</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Assessments</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Public Presentations</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Flexibility &amp; Alignment to standards</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Clear expectations</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Onboarding</a:t>
            </a:r>
            <a:endParaRPr sz="1400">
              <a:solidFill>
                <a:srgbClr val="283E96"/>
              </a:solidFill>
              <a:latin typeface="Nunito"/>
              <a:ea typeface="Nunito"/>
              <a:cs typeface="Nunito"/>
              <a:sym typeface="Nunito"/>
            </a:endParaRPr>
          </a:p>
          <a:p>
            <a:pPr indent="0" lvl="0" marL="457200" rtl="0" algn="l">
              <a:lnSpc>
                <a:spcPct val="115000"/>
              </a:lnSpc>
              <a:spcBef>
                <a:spcPts val="1200"/>
              </a:spcBef>
              <a:spcAft>
                <a:spcPts val="0"/>
              </a:spcAft>
              <a:buClr>
                <a:schemeClr val="dk1"/>
              </a:buClr>
              <a:buSzPts val="1100"/>
              <a:buFont typeface="Arial"/>
              <a:buNone/>
            </a:pPr>
            <a:r>
              <a:t/>
            </a:r>
            <a:endParaRPr sz="1400">
              <a:solidFill>
                <a:srgbClr val="283E96"/>
              </a:solidFill>
              <a:latin typeface="Nunito"/>
              <a:ea typeface="Nunito"/>
              <a:cs typeface="Nunito"/>
              <a:sym typeface="Nunito"/>
            </a:endParaRPr>
          </a:p>
          <a:p>
            <a:pPr indent="-317500" lvl="0" marL="457200" rtl="0" algn="l">
              <a:lnSpc>
                <a:spcPct val="115000"/>
              </a:lnSpc>
              <a:spcBef>
                <a:spcPts val="120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Staff training</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Student Autonomy </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Learning Reporting/Evidence of student learning</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Community Connection</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Daily Schedule</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Learning Feedback</a:t>
            </a:r>
            <a:endParaRPr sz="1400">
              <a:solidFill>
                <a:srgbClr val="283E96"/>
              </a:solidFill>
              <a:latin typeface="Nunito"/>
              <a:ea typeface="Nunito"/>
              <a:cs typeface="Nunito"/>
              <a:sym typeface="Nunito"/>
            </a:endParaRPr>
          </a:p>
          <a:p>
            <a:pPr indent="-317500" lvl="0" marL="457200" rtl="0" algn="l">
              <a:lnSpc>
                <a:spcPct val="115000"/>
              </a:lnSpc>
              <a:spcBef>
                <a:spcPts val="0"/>
              </a:spcBef>
              <a:spcAft>
                <a:spcPts val="0"/>
              </a:spcAft>
              <a:buClr>
                <a:srgbClr val="283E96"/>
              </a:buClr>
              <a:buSzPts val="1400"/>
              <a:buFont typeface="Nunito"/>
              <a:buChar char="●"/>
            </a:pPr>
            <a:r>
              <a:rPr lang="en" sz="1400">
                <a:solidFill>
                  <a:srgbClr val="283E96"/>
                </a:solidFill>
                <a:latin typeface="Nunito"/>
                <a:ea typeface="Nunito"/>
                <a:cs typeface="Nunito"/>
                <a:sym typeface="Nunito"/>
              </a:rPr>
              <a:t>Culture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ec12ebfee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ec12ebfee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Curric is probably the most complex for PBL.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Decide if its student led or teacher lead? Which content areas….most </a:t>
            </a:r>
            <a:r>
              <a:rPr lang="en"/>
              <a:t>schools</a:t>
            </a:r>
            <a:r>
              <a:rPr lang="en"/>
              <a:t> were full PBL, but some had PBL for humanities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ec12ebfee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ec12ebfee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do staff get trained and how? </a:t>
            </a:r>
            <a:endParaRPr/>
          </a:p>
          <a:p>
            <a:pPr indent="0" lvl="0" marL="0" rtl="0" algn="l">
              <a:spcBef>
                <a:spcPts val="0"/>
              </a:spcBef>
              <a:spcAft>
                <a:spcPts val="0"/>
              </a:spcAft>
              <a:buNone/>
            </a:pPr>
            <a:r>
              <a:rPr lang="en"/>
              <a:t>What we heard were the following </a:t>
            </a:r>
            <a:endParaRPr/>
          </a:p>
          <a:p>
            <a:pPr indent="0" lvl="0" marL="0" rtl="0" algn="l">
              <a:spcBef>
                <a:spcPts val="0"/>
              </a:spcBef>
              <a:spcAft>
                <a:spcPts val="0"/>
              </a:spcAft>
              <a:buNone/>
            </a:pPr>
            <a:r>
              <a:rPr lang="en"/>
              <a:t>Site Visits - almost every school referenced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have books/websites that you reference </a:t>
            </a:r>
            <a:r>
              <a:rPr lang="en"/>
              <a:t>regularly</a:t>
            </a:r>
            <a:r>
              <a:rPr lang="en"/>
              <a:t> or have and enjoyed please share them when we talk about next steps.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ec12ebfee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3ec12ebfee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Capstones</a:t>
            </a:r>
            <a:endParaRPr/>
          </a:p>
          <a:p>
            <a:pPr indent="0" lvl="0" marL="0" rtl="0" algn="l">
              <a:spcBef>
                <a:spcPts val="0"/>
              </a:spcBef>
              <a:spcAft>
                <a:spcPts val="0"/>
              </a:spcAft>
              <a:buNone/>
            </a:pPr>
            <a:r>
              <a:rPr lang="en"/>
              <a:t>Community-engaged learning</a:t>
            </a:r>
            <a:endParaRPr/>
          </a:p>
          <a:p>
            <a:pPr indent="0" lvl="0" marL="0" rtl="0" algn="l">
              <a:spcBef>
                <a:spcPts val="0"/>
              </a:spcBef>
              <a:spcAft>
                <a:spcPts val="0"/>
              </a:spcAft>
              <a:buNone/>
            </a:pPr>
            <a:r>
              <a:rPr lang="en"/>
              <a:t>E-portfolios</a:t>
            </a:r>
            <a:endParaRPr/>
          </a:p>
          <a:p>
            <a:pPr indent="0" lvl="0" marL="0" rtl="0" algn="l">
              <a:spcBef>
                <a:spcPts val="0"/>
              </a:spcBef>
              <a:spcAft>
                <a:spcPts val="0"/>
              </a:spcAft>
              <a:buNone/>
            </a:pPr>
            <a:r>
              <a:rPr lang="en"/>
              <a:t>First-year seminars and experiences</a:t>
            </a:r>
            <a:endParaRPr/>
          </a:p>
          <a:p>
            <a:pPr indent="0" lvl="0" marL="0" rtl="0" algn="l">
              <a:spcBef>
                <a:spcPts val="0"/>
              </a:spcBef>
              <a:spcAft>
                <a:spcPts val="0"/>
              </a:spcAft>
              <a:buNone/>
            </a:pPr>
            <a:r>
              <a:rPr lang="en"/>
              <a:t>Interdisciplinary learning</a:t>
            </a:r>
            <a:endParaRPr/>
          </a:p>
          <a:p>
            <a:pPr indent="0" lvl="0" marL="0" rtl="0" algn="l">
              <a:spcBef>
                <a:spcPts val="0"/>
              </a:spcBef>
              <a:spcAft>
                <a:spcPts val="0"/>
              </a:spcAft>
              <a:buNone/>
            </a:pPr>
            <a:r>
              <a:rPr lang="en"/>
              <a:t>Learning communities</a:t>
            </a:r>
            <a:endParaRPr/>
          </a:p>
          <a:p>
            <a:pPr indent="0" lvl="0" marL="0" rtl="0" algn="l">
              <a:spcBef>
                <a:spcPts val="0"/>
              </a:spcBef>
              <a:spcAft>
                <a:spcPts val="0"/>
              </a:spcAft>
              <a:buNone/>
            </a:pPr>
            <a:r>
              <a:rPr lang="en"/>
              <a:t>Service learning</a:t>
            </a:r>
            <a:endParaRPr/>
          </a:p>
          <a:p>
            <a:pPr indent="0" lvl="0" marL="0" rtl="0" algn="l">
              <a:spcBef>
                <a:spcPts val="0"/>
              </a:spcBef>
              <a:spcAft>
                <a:spcPts val="0"/>
              </a:spcAft>
              <a:buNone/>
            </a:pPr>
            <a:r>
              <a:rPr lang="en"/>
              <a:t>Transition Seminars</a:t>
            </a:r>
            <a:endParaRPr/>
          </a:p>
          <a:p>
            <a:pPr indent="0" lvl="0" marL="0" rtl="0" algn="l">
              <a:spcBef>
                <a:spcPts val="0"/>
              </a:spcBef>
              <a:spcAft>
                <a:spcPts val="0"/>
              </a:spcAft>
              <a:buNone/>
            </a:pPr>
            <a:r>
              <a:rPr lang="en"/>
              <a:t>Rubrics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ec12ebfee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ec12ebfee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ec002deb34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ec002deb34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ec12ebfee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ec12ebfee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ec12ebfee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3ec12ebfee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new one-pager….and online it will have links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ec12ebfee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ec12ebfee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ec12ebfee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ec12ebfee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definitions could be added? Ones you have been wondering about?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ec12ebfee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ec12ebfee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8ed434dca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8ed434dca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260e4c5ee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260e4c5ee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3c41a4fc6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3c41a4fc6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260e4c5ee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260e4c5ee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additional ones we would like to add?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ec002deb34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ec002deb34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wanted to ground the presentation in our WRCCS competencies. For those of you who have been working towards Charter PD, these may be familiar to you. We did just </a:t>
            </a:r>
            <a:r>
              <a:rPr lang="en"/>
              <a:t>recently</a:t>
            </a:r>
            <a:r>
              <a:rPr lang="en"/>
              <a:t> update these, so if you haven’t looked at them in a while they may loo, a little different. But our Teacher (</a:t>
            </a:r>
            <a:r>
              <a:rPr lang="en"/>
              <a:t>formerly</a:t>
            </a:r>
            <a:r>
              <a:rPr lang="en"/>
              <a:t> charter classroom) competencies align perfectly with todays presentation.  The work involved with this presentation does connect to areas beyond the teacher </a:t>
            </a:r>
            <a:r>
              <a:rPr lang="en"/>
              <a:t>realm</a:t>
            </a:r>
            <a:r>
              <a:rPr lang="en"/>
              <a:t>, but we are focusing just on the teacher during our time today.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ec002deb3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ec002deb3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ec002deb34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ec002deb34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a visual cue for not just me, but also you. Take note of perhaps the places you would like to be and see who is there and connect with them during conference.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ec002deb34_0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ec002deb34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Responses can be a paragraph, phrase or words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did we notice? </a:t>
            </a:r>
            <a:endParaRPr/>
          </a:p>
          <a:p>
            <a:pPr indent="0" lvl="0" marL="0" rtl="0" algn="l">
              <a:spcBef>
                <a:spcPts val="0"/>
              </a:spcBef>
              <a:spcAft>
                <a:spcPts val="0"/>
              </a:spcAft>
              <a:buNone/>
            </a:pPr>
            <a:r>
              <a:rPr lang="en"/>
              <a:t>What are some words that were </a:t>
            </a:r>
            <a:r>
              <a:rPr lang="en"/>
              <a:t>repeated as we defined PBL? </a:t>
            </a:r>
            <a:endParaRPr/>
          </a:p>
          <a:p>
            <a:pPr indent="0" lvl="0" marL="0" rtl="0" algn="l">
              <a:spcBef>
                <a:spcPts val="0"/>
              </a:spcBef>
              <a:spcAft>
                <a:spcPts val="0"/>
              </a:spcAft>
              <a:buNone/>
            </a:pPr>
            <a:r>
              <a:rPr lang="en"/>
              <a:t>How did people KNOW their pbl was working?</a:t>
            </a:r>
            <a:endParaRPr/>
          </a:p>
          <a:p>
            <a:pPr indent="0" lvl="0" marL="0" rtl="0" algn="l">
              <a:spcBef>
                <a:spcPts val="0"/>
              </a:spcBef>
              <a:spcAft>
                <a:spcPts val="0"/>
              </a:spcAft>
              <a:buNone/>
            </a:pPr>
            <a:r>
              <a:rPr lang="en"/>
              <a:t>What did we notice about the roles?</a:t>
            </a:r>
            <a:endParaRPr/>
          </a:p>
          <a:p>
            <a:pPr indent="0" lvl="0" marL="0" rtl="0" algn="l">
              <a:spcBef>
                <a:spcPts val="0"/>
              </a:spcBef>
              <a:spcAft>
                <a:spcPts val="0"/>
              </a:spcAft>
              <a:buNone/>
            </a:pPr>
            <a:r>
              <a:rPr lang="en"/>
              <a:t>What was missing?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9.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hyperlink" Target="https://wrccs.org/" TargetMode="External"/><Relationship Id="rId4" Type="http://schemas.openxmlformats.org/officeDocument/2006/relationships/hyperlink" Target="https://www.wrccs.org/governance/business-operations.cfm" TargetMode="External"/><Relationship Id="rId5"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7.png"/><Relationship Id="rId13" Type="http://schemas.openxmlformats.org/officeDocument/2006/relationships/image" Target="../media/image13.png"/><Relationship Id="rId12"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10.png"/><Relationship Id="rId15" Type="http://schemas.openxmlformats.org/officeDocument/2006/relationships/image" Target="../media/image18.png"/><Relationship Id="rId14" Type="http://schemas.openxmlformats.org/officeDocument/2006/relationships/image" Target="../media/image23.png"/><Relationship Id="rId16" Type="http://schemas.openxmlformats.org/officeDocument/2006/relationships/image" Target="../media/image34.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22.png"/><Relationship Id="rId8"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7.png"/><Relationship Id="rId4" Type="http://schemas.openxmlformats.org/officeDocument/2006/relationships/image" Target="../media/image4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44.png"/><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47.png"/><Relationship Id="rId4" Type="http://schemas.openxmlformats.org/officeDocument/2006/relationships/image" Target="../media/image4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hyperlink" Target="https://wrccs.org/" TargetMode="External"/><Relationship Id="rId4" Type="http://schemas.openxmlformats.org/officeDocument/2006/relationships/hyperlink" Target="https://www.wrccs.org/governance/business-operations.cfm" TargetMode="External"/><Relationship Id="rId5"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9.pn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5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7.png"/><Relationship Id="rId4" Type="http://schemas.openxmlformats.org/officeDocument/2006/relationships/image" Target="../media/image4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44.png"/><Relationship Id="rId4" Type="http://schemas.openxmlformats.org/officeDocument/2006/relationships/image" Target="../media/image3.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image" Target="../media/image47.png"/><Relationship Id="rId4" Type="http://schemas.openxmlformats.org/officeDocument/2006/relationships/image" Target="../media/image4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3.png"/><Relationship Id="rId3" Type="http://schemas.openxmlformats.org/officeDocument/2006/relationships/image" Target="../media/image3.jpg"/><Relationship Id="rId4" Type="http://schemas.openxmlformats.org/officeDocument/2006/relationships/image" Target="../media/image1.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283E96"/>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FFFFF"/>
              </a:buClr>
              <a:buSzPts val="5200"/>
              <a:buNone/>
              <a:defRPr sz="5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 name="Google Shape;10;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1" name="Google Shape;11;p2"/>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12" name="Google Shape;12;p2"/>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Nunito"/>
                <a:ea typeface="Nunito"/>
                <a:cs typeface="Nunito"/>
                <a:sym typeface="Nunito"/>
              </a:rPr>
              <a:t>WRCCS.ORG</a:t>
            </a:r>
            <a:endParaRPr b="1">
              <a:solidFill>
                <a:schemeClr val="lt1"/>
              </a:solidFill>
              <a:latin typeface="Nunito"/>
              <a:ea typeface="Nunito"/>
              <a:cs typeface="Nunito"/>
              <a:sym typeface="Nuni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65" name="Shape 65"/>
        <p:cNvGrpSpPr/>
        <p:nvPr/>
      </p:nvGrpSpPr>
      <p:grpSpPr>
        <a:xfrm>
          <a:off x="0" y="0"/>
          <a:ext cx="0" cy="0"/>
          <a:chOff x="0" y="0"/>
          <a:chExt cx="0" cy="0"/>
        </a:xfrm>
      </p:grpSpPr>
      <p:sp>
        <p:nvSpPr>
          <p:cNvPr id="66" name="Google Shape;66;p11"/>
          <p:cNvSpPr/>
          <p:nvPr/>
        </p:nvSpPr>
        <p:spPr>
          <a:xfrm>
            <a:off x="4572000" y="-125"/>
            <a:ext cx="4572000" cy="5143500"/>
          </a:xfrm>
          <a:prstGeom prst="rect">
            <a:avLst/>
          </a:prstGeom>
          <a:solidFill>
            <a:srgbClr val="2A41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txBox="1"/>
          <p:nvPr>
            <p:ph type="title"/>
          </p:nvPr>
        </p:nvSpPr>
        <p:spPr>
          <a:xfrm>
            <a:off x="265500" y="1460550"/>
            <a:ext cx="4045200" cy="1991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8" name="Google Shape;68;p11"/>
          <p:cNvSpPr txBox="1"/>
          <p:nvPr>
            <p:ph idx="1" type="subTitle"/>
          </p:nvPr>
        </p:nvSpPr>
        <p:spPr>
          <a:xfrm>
            <a:off x="265500" y="3529925"/>
            <a:ext cx="4045200" cy="559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 name="Google Shape;69;p1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chemeClr val="lt1"/>
              </a:buClr>
              <a:buSzPts val="14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pic>
        <p:nvPicPr>
          <p:cNvPr id="70" name="Google Shape;70;p11"/>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71" name="Google Shape;71;p11"/>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311700" y="3860100"/>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400"/>
              <a:buNone/>
              <a:defRPr/>
            </a:lvl1pPr>
          </a:lstStyle>
          <a:p/>
        </p:txBody>
      </p:sp>
      <p:pic>
        <p:nvPicPr>
          <p:cNvPr id="74" name="Google Shape;74;p12"/>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75" name="Google Shape;75;p12"/>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76" name="Google Shape;76;p12"/>
          <p:cNvPicPr preferRelativeResize="0"/>
          <p:nvPr/>
        </p:nvPicPr>
        <p:blipFill rotWithShape="1">
          <a:blip r:embed="rId3">
            <a:alphaModFix/>
          </a:blip>
          <a:srcRect b="7834" l="0" r="0" t="0"/>
          <a:stretch/>
        </p:blipFill>
        <p:spPr>
          <a:xfrm>
            <a:off x="-61575" y="0"/>
            <a:ext cx="9245951" cy="6026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APTION_ONLY_2">
    <p:spTree>
      <p:nvGrpSpPr>
        <p:cNvPr id="77" name="Shape 77"/>
        <p:cNvGrpSpPr/>
        <p:nvPr/>
      </p:nvGrpSpPr>
      <p:grpSpPr>
        <a:xfrm>
          <a:off x="0" y="0"/>
          <a:ext cx="0" cy="0"/>
          <a:chOff x="0" y="0"/>
          <a:chExt cx="0" cy="0"/>
        </a:xfrm>
      </p:grpSpPr>
      <p:pic>
        <p:nvPicPr>
          <p:cNvPr id="78" name="Google Shape;78;p13"/>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79" name="Google Shape;79;p13"/>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80" name="Google Shape;80;p13"/>
          <p:cNvSpPr txBox="1"/>
          <p:nvPr/>
        </p:nvSpPr>
        <p:spPr>
          <a:xfrm>
            <a:off x="4821125" y="802750"/>
            <a:ext cx="353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283E96"/>
                </a:solidFill>
                <a:latin typeface="Nunito SemiBold"/>
                <a:ea typeface="Nunito SemiBold"/>
                <a:cs typeface="Nunito SemiBold"/>
                <a:sym typeface="Nunito SemiBold"/>
              </a:rPr>
              <a:t>Planned outcomes:</a:t>
            </a:r>
            <a:endParaRPr sz="2800">
              <a:solidFill>
                <a:srgbClr val="283E96"/>
              </a:solidFill>
              <a:latin typeface="Nunito SemiBold"/>
              <a:ea typeface="Nunito SemiBold"/>
              <a:cs typeface="Nunito SemiBold"/>
              <a:sym typeface="Nunito SemiBold"/>
            </a:endParaRPr>
          </a:p>
        </p:txBody>
      </p:sp>
      <p:sp>
        <p:nvSpPr>
          <p:cNvPr id="81" name="Google Shape;81;p13"/>
          <p:cNvSpPr txBox="1"/>
          <p:nvPr/>
        </p:nvSpPr>
        <p:spPr>
          <a:xfrm>
            <a:off x="238700" y="802750"/>
            <a:ext cx="32082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283E96"/>
                </a:solidFill>
                <a:latin typeface="Nunito SemiBold"/>
                <a:ea typeface="Nunito SemiBold"/>
                <a:cs typeface="Nunito SemiBold"/>
                <a:sym typeface="Nunito SemiBold"/>
              </a:rPr>
              <a:t>Plan for our time: </a:t>
            </a:r>
            <a:endParaRPr sz="2800">
              <a:solidFill>
                <a:srgbClr val="283E96"/>
              </a:solidFill>
              <a:latin typeface="Nunito SemiBold"/>
              <a:ea typeface="Nunito SemiBold"/>
              <a:cs typeface="Nunito SemiBold"/>
              <a:sym typeface="Nunito SemiBold"/>
            </a:endParaRPr>
          </a:p>
        </p:txBody>
      </p:sp>
      <p:cxnSp>
        <p:nvCxnSpPr>
          <p:cNvPr id="82" name="Google Shape;82;p13"/>
          <p:cNvCxnSpPr/>
          <p:nvPr/>
        </p:nvCxnSpPr>
        <p:spPr>
          <a:xfrm>
            <a:off x="4486350" y="878250"/>
            <a:ext cx="18900" cy="3827700"/>
          </a:xfrm>
          <a:prstGeom prst="straightConnector1">
            <a:avLst/>
          </a:prstGeom>
          <a:noFill/>
          <a:ln cap="flat" cmpd="sng" w="9525">
            <a:solidFill>
              <a:srgbClr val="283396"/>
            </a:solidFill>
            <a:prstDash val="solid"/>
            <a:round/>
            <a:headEnd len="med" w="med" type="none"/>
            <a:tailEnd len="med" w="med" type="none"/>
          </a:ln>
        </p:spPr>
      </p:cxnSp>
      <p:pic>
        <p:nvPicPr>
          <p:cNvPr id="83" name="Google Shape;83;p13"/>
          <p:cNvPicPr preferRelativeResize="0"/>
          <p:nvPr/>
        </p:nvPicPr>
        <p:blipFill rotWithShape="1">
          <a:blip r:embed="rId3">
            <a:alphaModFix/>
          </a:blip>
          <a:srcRect b="7834" l="0" r="0" t="0"/>
          <a:stretch/>
        </p:blipFill>
        <p:spPr>
          <a:xfrm>
            <a:off x="0" y="0"/>
            <a:ext cx="9143998" cy="602650"/>
          </a:xfrm>
          <a:prstGeom prst="rect">
            <a:avLst/>
          </a:prstGeom>
          <a:noFill/>
          <a:ln>
            <a:noFill/>
          </a:ln>
        </p:spPr>
      </p:pic>
      <p:sp>
        <p:nvSpPr>
          <p:cNvPr id="84" name="Google Shape;84;p13"/>
          <p:cNvSpPr txBox="1"/>
          <p:nvPr>
            <p:ph idx="1" type="body"/>
          </p:nvPr>
        </p:nvSpPr>
        <p:spPr>
          <a:xfrm>
            <a:off x="238700" y="1375450"/>
            <a:ext cx="4077300" cy="297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283E96"/>
              </a:buClr>
              <a:buSzPts val="1400"/>
              <a:buChar char="●"/>
              <a:defRPr sz="1400">
                <a:solidFill>
                  <a:srgbClr val="283E96"/>
                </a:solidFill>
              </a:defRPr>
            </a:lvl1pPr>
            <a:lvl2pPr indent="-304800" lvl="1" marL="914400">
              <a:spcBef>
                <a:spcPts val="0"/>
              </a:spcBef>
              <a:spcAft>
                <a:spcPts val="0"/>
              </a:spcAft>
              <a:buClr>
                <a:srgbClr val="283E96"/>
              </a:buClr>
              <a:buSzPts val="1200"/>
              <a:buChar char="○"/>
              <a:defRPr sz="1200">
                <a:solidFill>
                  <a:srgbClr val="283E96"/>
                </a:solidFill>
              </a:defRPr>
            </a:lvl2pPr>
            <a:lvl3pPr indent="-304800" lvl="2" marL="1371600">
              <a:spcBef>
                <a:spcPts val="0"/>
              </a:spcBef>
              <a:spcAft>
                <a:spcPts val="0"/>
              </a:spcAft>
              <a:buClr>
                <a:srgbClr val="283E96"/>
              </a:buClr>
              <a:buSzPts val="1200"/>
              <a:buChar char="■"/>
              <a:defRPr sz="1200">
                <a:solidFill>
                  <a:srgbClr val="283E96"/>
                </a:solidFill>
              </a:defRPr>
            </a:lvl3pPr>
            <a:lvl4pPr indent="-304800" lvl="3" marL="1828800">
              <a:spcBef>
                <a:spcPts val="0"/>
              </a:spcBef>
              <a:spcAft>
                <a:spcPts val="0"/>
              </a:spcAft>
              <a:buClr>
                <a:srgbClr val="283E96"/>
              </a:buClr>
              <a:buSzPts val="1200"/>
              <a:buChar char="●"/>
              <a:defRPr sz="1200">
                <a:solidFill>
                  <a:srgbClr val="283E96"/>
                </a:solidFill>
              </a:defRPr>
            </a:lvl4pPr>
            <a:lvl5pPr indent="-304800" lvl="4" marL="2286000">
              <a:spcBef>
                <a:spcPts val="0"/>
              </a:spcBef>
              <a:spcAft>
                <a:spcPts val="0"/>
              </a:spcAft>
              <a:buClr>
                <a:srgbClr val="283E96"/>
              </a:buClr>
              <a:buSzPts val="1200"/>
              <a:buChar char="○"/>
              <a:defRPr sz="1200">
                <a:solidFill>
                  <a:srgbClr val="283E96"/>
                </a:solidFill>
              </a:defRPr>
            </a:lvl5pPr>
            <a:lvl6pPr indent="-304800" lvl="5" marL="2743200">
              <a:spcBef>
                <a:spcPts val="0"/>
              </a:spcBef>
              <a:spcAft>
                <a:spcPts val="0"/>
              </a:spcAft>
              <a:buClr>
                <a:srgbClr val="283E96"/>
              </a:buClr>
              <a:buSzPts val="1200"/>
              <a:buChar char="■"/>
              <a:defRPr sz="1200">
                <a:solidFill>
                  <a:srgbClr val="283E96"/>
                </a:solidFill>
              </a:defRPr>
            </a:lvl6pPr>
            <a:lvl7pPr indent="-304800" lvl="6" marL="3200400">
              <a:spcBef>
                <a:spcPts val="0"/>
              </a:spcBef>
              <a:spcAft>
                <a:spcPts val="0"/>
              </a:spcAft>
              <a:buClr>
                <a:srgbClr val="283E96"/>
              </a:buClr>
              <a:buSzPts val="1200"/>
              <a:buChar char="●"/>
              <a:defRPr sz="1200">
                <a:solidFill>
                  <a:srgbClr val="283E96"/>
                </a:solidFill>
              </a:defRPr>
            </a:lvl7pPr>
            <a:lvl8pPr indent="-304800" lvl="7" marL="3657600">
              <a:spcBef>
                <a:spcPts val="0"/>
              </a:spcBef>
              <a:spcAft>
                <a:spcPts val="0"/>
              </a:spcAft>
              <a:buClr>
                <a:srgbClr val="283E96"/>
              </a:buClr>
              <a:buSzPts val="1200"/>
              <a:buChar char="○"/>
              <a:defRPr sz="1200">
                <a:solidFill>
                  <a:srgbClr val="283E96"/>
                </a:solidFill>
              </a:defRPr>
            </a:lvl8pPr>
            <a:lvl9pPr indent="-304800" lvl="8" marL="4114800">
              <a:spcBef>
                <a:spcPts val="0"/>
              </a:spcBef>
              <a:spcAft>
                <a:spcPts val="0"/>
              </a:spcAft>
              <a:buClr>
                <a:srgbClr val="283E96"/>
              </a:buClr>
              <a:buSzPts val="1200"/>
              <a:buChar char="■"/>
              <a:defRPr sz="1200">
                <a:solidFill>
                  <a:srgbClr val="283E96"/>
                </a:solidFill>
              </a:defRPr>
            </a:lvl9pPr>
          </a:lstStyle>
          <a:p/>
        </p:txBody>
      </p:sp>
      <p:sp>
        <p:nvSpPr>
          <p:cNvPr id="85" name="Google Shape;85;p13"/>
          <p:cNvSpPr txBox="1"/>
          <p:nvPr>
            <p:ph idx="2" type="body"/>
          </p:nvPr>
        </p:nvSpPr>
        <p:spPr>
          <a:xfrm>
            <a:off x="4587425" y="1375450"/>
            <a:ext cx="3999900" cy="297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283E96"/>
              </a:buClr>
              <a:buSzPts val="1400"/>
              <a:buChar char="●"/>
              <a:defRPr sz="1400">
                <a:solidFill>
                  <a:srgbClr val="283E96"/>
                </a:solidFill>
              </a:defRPr>
            </a:lvl1pPr>
            <a:lvl2pPr indent="-304800" lvl="1" marL="914400">
              <a:spcBef>
                <a:spcPts val="0"/>
              </a:spcBef>
              <a:spcAft>
                <a:spcPts val="0"/>
              </a:spcAft>
              <a:buClr>
                <a:srgbClr val="283E96"/>
              </a:buClr>
              <a:buSzPts val="1200"/>
              <a:buChar char="○"/>
              <a:defRPr sz="1200">
                <a:solidFill>
                  <a:srgbClr val="283E96"/>
                </a:solidFill>
              </a:defRPr>
            </a:lvl2pPr>
            <a:lvl3pPr indent="-304800" lvl="2" marL="1371600">
              <a:spcBef>
                <a:spcPts val="0"/>
              </a:spcBef>
              <a:spcAft>
                <a:spcPts val="0"/>
              </a:spcAft>
              <a:buClr>
                <a:srgbClr val="283E96"/>
              </a:buClr>
              <a:buSzPts val="1200"/>
              <a:buChar char="■"/>
              <a:defRPr sz="1200">
                <a:solidFill>
                  <a:srgbClr val="283E96"/>
                </a:solidFill>
              </a:defRPr>
            </a:lvl3pPr>
            <a:lvl4pPr indent="-304800" lvl="3" marL="1828800">
              <a:spcBef>
                <a:spcPts val="0"/>
              </a:spcBef>
              <a:spcAft>
                <a:spcPts val="0"/>
              </a:spcAft>
              <a:buClr>
                <a:srgbClr val="283E96"/>
              </a:buClr>
              <a:buSzPts val="1200"/>
              <a:buChar char="●"/>
              <a:defRPr sz="1200">
                <a:solidFill>
                  <a:srgbClr val="283E96"/>
                </a:solidFill>
              </a:defRPr>
            </a:lvl4pPr>
            <a:lvl5pPr indent="-304800" lvl="4" marL="2286000">
              <a:spcBef>
                <a:spcPts val="0"/>
              </a:spcBef>
              <a:spcAft>
                <a:spcPts val="0"/>
              </a:spcAft>
              <a:buClr>
                <a:srgbClr val="283E96"/>
              </a:buClr>
              <a:buSzPts val="1200"/>
              <a:buChar char="○"/>
              <a:defRPr sz="1200">
                <a:solidFill>
                  <a:srgbClr val="283E96"/>
                </a:solidFill>
              </a:defRPr>
            </a:lvl5pPr>
            <a:lvl6pPr indent="-304800" lvl="5" marL="2743200">
              <a:spcBef>
                <a:spcPts val="0"/>
              </a:spcBef>
              <a:spcAft>
                <a:spcPts val="0"/>
              </a:spcAft>
              <a:buClr>
                <a:srgbClr val="283E96"/>
              </a:buClr>
              <a:buSzPts val="1200"/>
              <a:buChar char="■"/>
              <a:defRPr sz="1200">
                <a:solidFill>
                  <a:srgbClr val="283E96"/>
                </a:solidFill>
              </a:defRPr>
            </a:lvl6pPr>
            <a:lvl7pPr indent="-304800" lvl="6" marL="3200400">
              <a:spcBef>
                <a:spcPts val="0"/>
              </a:spcBef>
              <a:spcAft>
                <a:spcPts val="0"/>
              </a:spcAft>
              <a:buClr>
                <a:srgbClr val="283E96"/>
              </a:buClr>
              <a:buSzPts val="1200"/>
              <a:buChar char="●"/>
              <a:defRPr sz="1200">
                <a:solidFill>
                  <a:srgbClr val="283E96"/>
                </a:solidFill>
              </a:defRPr>
            </a:lvl7pPr>
            <a:lvl8pPr indent="-304800" lvl="7" marL="3657600">
              <a:spcBef>
                <a:spcPts val="0"/>
              </a:spcBef>
              <a:spcAft>
                <a:spcPts val="0"/>
              </a:spcAft>
              <a:buClr>
                <a:srgbClr val="283E96"/>
              </a:buClr>
              <a:buSzPts val="1200"/>
              <a:buChar char="○"/>
              <a:defRPr sz="1200">
                <a:solidFill>
                  <a:srgbClr val="283E96"/>
                </a:solidFill>
              </a:defRPr>
            </a:lvl8pPr>
            <a:lvl9pPr indent="-304800" lvl="8" marL="4114800">
              <a:spcBef>
                <a:spcPts val="0"/>
              </a:spcBef>
              <a:spcAft>
                <a:spcPts val="0"/>
              </a:spcAft>
              <a:buClr>
                <a:srgbClr val="283E96"/>
              </a:buClr>
              <a:buSzPts val="1200"/>
              <a:buChar char="■"/>
              <a:defRPr sz="1200">
                <a:solidFill>
                  <a:srgbClr val="283E96"/>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86" name="Shape 86"/>
        <p:cNvGrpSpPr/>
        <p:nvPr/>
      </p:nvGrpSpPr>
      <p:grpSpPr>
        <a:xfrm>
          <a:off x="0" y="0"/>
          <a:ext cx="0" cy="0"/>
          <a:chOff x="0" y="0"/>
          <a:chExt cx="0" cy="0"/>
        </a:xfrm>
      </p:grpSpPr>
      <p:pic>
        <p:nvPicPr>
          <p:cNvPr id="87" name="Google Shape;87;p14"/>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88" name="Google Shape;88;p14"/>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descr="talking icon-green-03.png" id="89" name="Google Shape;89;p14"/>
          <p:cNvPicPr preferRelativeResize="0"/>
          <p:nvPr/>
        </p:nvPicPr>
        <p:blipFill rotWithShape="1">
          <a:blip r:embed="rId3">
            <a:alphaModFix amt="49000"/>
          </a:blip>
          <a:srcRect b="0" l="0" r="0" t="0"/>
          <a:stretch/>
        </p:blipFill>
        <p:spPr>
          <a:xfrm>
            <a:off x="-338656" y="0"/>
            <a:ext cx="6576380" cy="5638802"/>
          </a:xfrm>
          <a:prstGeom prst="rect">
            <a:avLst/>
          </a:prstGeom>
          <a:noFill/>
          <a:ln>
            <a:noFill/>
          </a:ln>
        </p:spPr>
      </p:pic>
      <p:sp>
        <p:nvSpPr>
          <p:cNvPr id="90" name="Google Shape;90;p14"/>
          <p:cNvSpPr txBox="1"/>
          <p:nvPr>
            <p:ph type="title"/>
          </p:nvPr>
        </p:nvSpPr>
        <p:spPr>
          <a:xfrm>
            <a:off x="311700" y="957350"/>
            <a:ext cx="8520600" cy="31632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D73BB"/>
              </a:buClr>
              <a:buSzPts val="5400"/>
              <a:buNone/>
              <a:defRPr sz="5400">
                <a:solidFill>
                  <a:srgbClr val="0D73BB"/>
                </a:solidFill>
              </a:defRPr>
            </a:lvl1pPr>
            <a:lvl2pPr lvl="1"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2pPr>
            <a:lvl3pPr lvl="2"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3pPr>
            <a:lvl4pPr lvl="3"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4pPr>
            <a:lvl5pPr lvl="4"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5pPr>
            <a:lvl6pPr lvl="5"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6pPr>
            <a:lvl7pPr lvl="6"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7pPr>
            <a:lvl8pPr lvl="7"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8pPr>
            <a:lvl9pPr lvl="8"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9pPr>
          </a:lstStyle>
          <a:p/>
        </p:txBody>
      </p:sp>
      <p:pic>
        <p:nvPicPr>
          <p:cNvPr id="91" name="Google Shape;91;p14"/>
          <p:cNvPicPr preferRelativeResize="0"/>
          <p:nvPr/>
        </p:nvPicPr>
        <p:blipFill rotWithShape="1">
          <a:blip r:embed="rId4">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type="blank">
  <p:cSld name="BLANK">
    <p:spTree>
      <p:nvGrpSpPr>
        <p:cNvPr id="92" name="Shape 92"/>
        <p:cNvGrpSpPr/>
        <p:nvPr/>
      </p:nvGrpSpPr>
      <p:grpSpPr>
        <a:xfrm>
          <a:off x="0" y="0"/>
          <a:ext cx="0" cy="0"/>
          <a:chOff x="0" y="0"/>
          <a:chExt cx="0" cy="0"/>
        </a:xfrm>
      </p:grpSpPr>
      <p:pic>
        <p:nvPicPr>
          <p:cNvPr id="93" name="Google Shape;93;p15"/>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94" name="Google Shape;94;p15"/>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95" name="Google Shape;95;p15"/>
          <p:cNvPicPr preferRelativeResize="0"/>
          <p:nvPr/>
        </p:nvPicPr>
        <p:blipFill rotWithShape="1">
          <a:blip r:embed="rId3">
            <a:alphaModFix/>
          </a:blip>
          <a:srcRect b="0" l="0" r="0" t="14639"/>
          <a:stretch/>
        </p:blipFill>
        <p:spPr>
          <a:xfrm>
            <a:off x="-21575" y="4523300"/>
            <a:ext cx="9187176" cy="6802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4">
  <p:cSld name="BLANK_9">
    <p:spTree>
      <p:nvGrpSpPr>
        <p:cNvPr id="96" name="Shape 96"/>
        <p:cNvGrpSpPr/>
        <p:nvPr/>
      </p:nvGrpSpPr>
      <p:grpSpPr>
        <a:xfrm>
          <a:off x="0" y="0"/>
          <a:ext cx="0" cy="0"/>
          <a:chOff x="0" y="0"/>
          <a:chExt cx="0" cy="0"/>
        </a:xfrm>
      </p:grpSpPr>
      <p:pic>
        <p:nvPicPr>
          <p:cNvPr id="97" name="Google Shape;97;p16"/>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98" name="Google Shape;98;p16"/>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99" name="Google Shape;99;p16"/>
          <p:cNvSpPr txBox="1"/>
          <p:nvPr/>
        </p:nvSpPr>
        <p:spPr>
          <a:xfrm>
            <a:off x="396350" y="215700"/>
            <a:ext cx="8253000" cy="4073700"/>
          </a:xfrm>
          <a:prstGeom prst="rect">
            <a:avLst/>
          </a:prstGeom>
          <a:noFill/>
          <a:ln cap="flat" cmpd="sng" w="19050">
            <a:solidFill>
              <a:srgbClr val="283E96"/>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rgbClr val="283396"/>
              </a:buClr>
              <a:buSzPts val="1800"/>
              <a:buFont typeface="Nunito"/>
              <a:buAutoNum type="arabicPeriod"/>
            </a:pPr>
            <a:r>
              <a:rPr b="1" lang="en" sz="1800" u="sng">
                <a:solidFill>
                  <a:srgbClr val="283396"/>
                </a:solidFill>
                <a:latin typeface="Nunito"/>
                <a:ea typeface="Nunito"/>
                <a:cs typeface="Nunito"/>
                <a:sym typeface="Nunito"/>
              </a:rPr>
              <a:t>EVERYONE IS DOING THEIR ABSOLUTE BEST</a:t>
            </a:r>
            <a:r>
              <a:rPr b="1" lang="en" sz="1800">
                <a:solidFill>
                  <a:srgbClr val="283396"/>
                </a:solidFill>
                <a:latin typeface="Nunito"/>
                <a:ea typeface="Nunito"/>
                <a:cs typeface="Nunito"/>
                <a:sym typeface="Nunito"/>
              </a:rPr>
              <a:t> with what they have been given.</a:t>
            </a:r>
            <a:endParaRPr b="1" sz="1800">
              <a:solidFill>
                <a:srgbClr val="283396"/>
              </a:solidFill>
              <a:latin typeface="Nunito"/>
              <a:ea typeface="Nunito"/>
              <a:cs typeface="Nunito"/>
              <a:sym typeface="Nunito"/>
            </a:endParaRPr>
          </a:p>
          <a:p>
            <a:pPr indent="0" lvl="0" marL="457200" rtl="0" algn="l">
              <a:spcBef>
                <a:spcPts val="1000"/>
              </a:spcBef>
              <a:spcAft>
                <a:spcPts val="0"/>
              </a:spcAft>
              <a:buNone/>
            </a:pPr>
            <a:r>
              <a:t/>
            </a:r>
            <a:endParaRPr b="1" sz="600">
              <a:solidFill>
                <a:srgbClr val="283396"/>
              </a:solidFill>
              <a:latin typeface="Nunito"/>
              <a:ea typeface="Nunito"/>
              <a:cs typeface="Nunito"/>
              <a:sym typeface="Nunito"/>
            </a:endParaRPr>
          </a:p>
          <a:p>
            <a:pPr indent="-342900" lvl="0" marL="457200" rtl="0" algn="l">
              <a:spcBef>
                <a:spcPts val="1000"/>
              </a:spcBef>
              <a:spcAft>
                <a:spcPts val="0"/>
              </a:spcAft>
              <a:buClr>
                <a:srgbClr val="283396"/>
              </a:buClr>
              <a:buSzPts val="1800"/>
              <a:buFont typeface="Nunito"/>
              <a:buAutoNum type="arabicPeriod"/>
            </a:pPr>
            <a:r>
              <a:rPr b="1" lang="en" sz="1800" u="sng">
                <a:solidFill>
                  <a:srgbClr val="283396"/>
                </a:solidFill>
                <a:latin typeface="Nunito"/>
                <a:ea typeface="Nunito"/>
                <a:cs typeface="Nunito"/>
                <a:sym typeface="Nunito"/>
              </a:rPr>
              <a:t>NO JUDGEMENT </a:t>
            </a:r>
            <a:r>
              <a:rPr b="1" lang="en" sz="1800">
                <a:solidFill>
                  <a:srgbClr val="283396"/>
                </a:solidFill>
                <a:latin typeface="Nunito"/>
                <a:ea typeface="Nunito"/>
                <a:cs typeface="Nunito"/>
                <a:sym typeface="Nunito"/>
              </a:rPr>
              <a:t>today or in the future about what you have done and/or what you are planning on doing to best serve your community.</a:t>
            </a:r>
            <a:endParaRPr b="1" sz="1800">
              <a:solidFill>
                <a:srgbClr val="283396"/>
              </a:solidFill>
              <a:latin typeface="Nunito"/>
              <a:ea typeface="Nunito"/>
              <a:cs typeface="Nunito"/>
              <a:sym typeface="Nunito"/>
            </a:endParaRPr>
          </a:p>
          <a:p>
            <a:pPr indent="0" lvl="0" marL="457200" rtl="0" algn="l">
              <a:spcBef>
                <a:spcPts val="1000"/>
              </a:spcBef>
              <a:spcAft>
                <a:spcPts val="0"/>
              </a:spcAft>
              <a:buNone/>
            </a:pPr>
            <a:r>
              <a:t/>
            </a:r>
            <a:endParaRPr b="1" sz="600">
              <a:solidFill>
                <a:srgbClr val="283396"/>
              </a:solidFill>
              <a:latin typeface="Nunito"/>
              <a:ea typeface="Nunito"/>
              <a:cs typeface="Nunito"/>
              <a:sym typeface="Nunito"/>
            </a:endParaRPr>
          </a:p>
          <a:p>
            <a:pPr indent="-342900" lvl="0" marL="457200" rtl="0" algn="l">
              <a:spcBef>
                <a:spcPts val="1000"/>
              </a:spcBef>
              <a:spcAft>
                <a:spcPts val="0"/>
              </a:spcAft>
              <a:buClr>
                <a:srgbClr val="283396"/>
              </a:buClr>
              <a:buSzPts val="1800"/>
              <a:buFont typeface="Nunito"/>
              <a:buAutoNum type="arabicPeriod"/>
            </a:pPr>
            <a:r>
              <a:rPr b="1" lang="en" sz="1800" u="sng">
                <a:solidFill>
                  <a:srgbClr val="283396"/>
                </a:solidFill>
                <a:latin typeface="Nunito"/>
                <a:ea typeface="Nunito"/>
                <a:cs typeface="Nunito"/>
                <a:sym typeface="Nunito"/>
              </a:rPr>
              <a:t>IMPROVEMENT WILL BE NEEDED</a:t>
            </a:r>
            <a:r>
              <a:rPr b="1" lang="en" sz="1800">
                <a:solidFill>
                  <a:srgbClr val="283396"/>
                </a:solidFill>
                <a:latin typeface="Nunito"/>
                <a:ea typeface="Nunito"/>
                <a:cs typeface="Nunito"/>
                <a:sym typeface="Nunito"/>
              </a:rPr>
              <a:t> as we continue to roll out strategies and systems. </a:t>
            </a:r>
            <a:endParaRPr b="1" sz="1800">
              <a:solidFill>
                <a:srgbClr val="283396"/>
              </a:solidFill>
              <a:latin typeface="Nunito"/>
              <a:ea typeface="Nunito"/>
              <a:cs typeface="Nunito"/>
              <a:sym typeface="Nunito"/>
            </a:endParaRPr>
          </a:p>
          <a:p>
            <a:pPr indent="0" lvl="0" marL="457200" rtl="0" algn="l">
              <a:spcBef>
                <a:spcPts val="1000"/>
              </a:spcBef>
              <a:spcAft>
                <a:spcPts val="0"/>
              </a:spcAft>
              <a:buNone/>
            </a:pPr>
            <a:r>
              <a:t/>
            </a:r>
            <a:endParaRPr b="1" sz="600">
              <a:solidFill>
                <a:srgbClr val="283396"/>
              </a:solidFill>
              <a:latin typeface="Nunito"/>
              <a:ea typeface="Nunito"/>
              <a:cs typeface="Nunito"/>
              <a:sym typeface="Nunito"/>
            </a:endParaRPr>
          </a:p>
          <a:p>
            <a:pPr indent="-342900" lvl="0" marL="457200" rtl="0" algn="l">
              <a:spcBef>
                <a:spcPts val="1000"/>
              </a:spcBef>
              <a:spcAft>
                <a:spcPts val="0"/>
              </a:spcAft>
              <a:buClr>
                <a:srgbClr val="283396"/>
              </a:buClr>
              <a:buSzPts val="1800"/>
              <a:buFont typeface="Nunito"/>
              <a:buAutoNum type="arabicPeriod"/>
            </a:pPr>
            <a:r>
              <a:rPr b="1" lang="en" sz="1800" u="sng">
                <a:solidFill>
                  <a:srgbClr val="283396"/>
                </a:solidFill>
                <a:latin typeface="Nunito"/>
                <a:ea typeface="Nunito"/>
                <a:cs typeface="Nunito"/>
                <a:sym typeface="Nunito"/>
              </a:rPr>
              <a:t>TOGETHER WE ARE STRONGER</a:t>
            </a:r>
            <a:r>
              <a:rPr b="1" lang="en" sz="1800">
                <a:solidFill>
                  <a:srgbClr val="283396"/>
                </a:solidFill>
                <a:latin typeface="Nunito"/>
                <a:ea typeface="Nunito"/>
                <a:cs typeface="Nunito"/>
                <a:sym typeface="Nunito"/>
              </a:rPr>
              <a:t> as we share ideas and support.</a:t>
            </a:r>
            <a:endParaRPr b="1" sz="1800">
              <a:solidFill>
                <a:srgbClr val="283396"/>
              </a:solidFill>
              <a:latin typeface="Nunito"/>
              <a:ea typeface="Nunito"/>
              <a:cs typeface="Nunito"/>
              <a:sym typeface="Nunito"/>
            </a:endParaRPr>
          </a:p>
          <a:p>
            <a:pPr indent="0" lvl="0" marL="457200" rtl="0" algn="l">
              <a:spcBef>
                <a:spcPts val="1000"/>
              </a:spcBef>
              <a:spcAft>
                <a:spcPts val="0"/>
              </a:spcAft>
              <a:buNone/>
            </a:pPr>
            <a:r>
              <a:t/>
            </a:r>
            <a:endParaRPr b="1" sz="600">
              <a:solidFill>
                <a:srgbClr val="283396"/>
              </a:solidFill>
              <a:latin typeface="Nunito"/>
              <a:ea typeface="Nunito"/>
              <a:cs typeface="Nunito"/>
              <a:sym typeface="Nunito"/>
            </a:endParaRPr>
          </a:p>
          <a:p>
            <a:pPr indent="-342900" lvl="0" marL="457200" rtl="0" algn="l">
              <a:spcBef>
                <a:spcPts val="1000"/>
              </a:spcBef>
              <a:spcAft>
                <a:spcPts val="1000"/>
              </a:spcAft>
              <a:buClr>
                <a:srgbClr val="283396"/>
              </a:buClr>
              <a:buSzPts val="1800"/>
              <a:buFont typeface="Nunito"/>
              <a:buAutoNum type="arabicPeriod"/>
            </a:pPr>
            <a:r>
              <a:rPr b="1" lang="en" sz="1800" u="sng">
                <a:solidFill>
                  <a:srgbClr val="283396"/>
                </a:solidFill>
                <a:latin typeface="Nunito"/>
                <a:ea typeface="Nunito"/>
                <a:cs typeface="Nunito"/>
                <a:sym typeface="Nunito"/>
              </a:rPr>
              <a:t>CONTROL WHAT WE CAN CONTROL</a:t>
            </a:r>
            <a:r>
              <a:rPr b="1" lang="en" sz="1800">
                <a:solidFill>
                  <a:srgbClr val="283396"/>
                </a:solidFill>
                <a:latin typeface="Nunito"/>
                <a:ea typeface="Nunito"/>
                <a:cs typeface="Nunito"/>
                <a:sym typeface="Nunito"/>
              </a:rPr>
              <a:t> knowing our daily actions will influence positive outcomes.</a:t>
            </a:r>
            <a:endParaRPr>
              <a:latin typeface="Nunito"/>
              <a:ea typeface="Nunito"/>
              <a:cs typeface="Nunito"/>
              <a:sym typeface="Nuni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ipes w/ title">
  <p:cSld name="BLANK_8_1">
    <p:spTree>
      <p:nvGrpSpPr>
        <p:cNvPr id="100" name="Shape 100"/>
        <p:cNvGrpSpPr/>
        <p:nvPr/>
      </p:nvGrpSpPr>
      <p:grpSpPr>
        <a:xfrm>
          <a:off x="0" y="0"/>
          <a:ext cx="0" cy="0"/>
          <a:chOff x="0" y="0"/>
          <a:chExt cx="0" cy="0"/>
        </a:xfrm>
      </p:grpSpPr>
      <p:pic>
        <p:nvPicPr>
          <p:cNvPr id="101" name="Google Shape;101;p17"/>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102" name="Google Shape;102;p17"/>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103" name="Google Shape;103;p17"/>
          <p:cNvSpPr txBox="1"/>
          <p:nvPr>
            <p:ph type="title"/>
          </p:nvPr>
        </p:nvSpPr>
        <p:spPr>
          <a:xfrm>
            <a:off x="551400" y="1636500"/>
            <a:ext cx="8041200" cy="18705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2A4194"/>
              </a:buClr>
              <a:buSzPts val="5200"/>
              <a:buFont typeface="Nunito"/>
              <a:buNone/>
              <a:defRPr b="1" sz="5200">
                <a:solidFill>
                  <a:srgbClr val="2A4194"/>
                </a:solidFill>
                <a:latin typeface="Nunito"/>
                <a:ea typeface="Nunito"/>
                <a:cs typeface="Nunito"/>
                <a:sym typeface="Nunito"/>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p:txBody>
      </p:sp>
      <p:sp>
        <p:nvSpPr>
          <p:cNvPr id="104" name="Google Shape;104;p17"/>
          <p:cNvSpPr/>
          <p:nvPr/>
        </p:nvSpPr>
        <p:spPr>
          <a:xfrm rot="-1660">
            <a:off x="-49050" y="-25637"/>
            <a:ext cx="37281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05" name="Google Shape;105;p17"/>
          <p:cNvSpPr/>
          <p:nvPr/>
        </p:nvSpPr>
        <p:spPr>
          <a:xfrm rot="-1801">
            <a:off x="4604725" y="272679"/>
            <a:ext cx="4581301"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06" name="Google Shape;106;p17"/>
          <p:cNvSpPr/>
          <p:nvPr/>
        </p:nvSpPr>
        <p:spPr>
          <a:xfrm rot="-1687">
            <a:off x="-49050" y="272847"/>
            <a:ext cx="2445600"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07" name="Google Shape;107;p17"/>
          <p:cNvSpPr/>
          <p:nvPr/>
        </p:nvSpPr>
        <p:spPr>
          <a:xfrm rot="-1640">
            <a:off x="3525025" y="570793"/>
            <a:ext cx="5661001"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08" name="Google Shape;108;p17"/>
          <p:cNvSpPr/>
          <p:nvPr/>
        </p:nvSpPr>
        <p:spPr>
          <a:xfrm rot="-1472">
            <a:off x="-49050" y="570704"/>
            <a:ext cx="1401600"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09" name="Google Shape;109;p17"/>
          <p:cNvSpPr/>
          <p:nvPr/>
        </p:nvSpPr>
        <p:spPr>
          <a:xfrm rot="-944">
            <a:off x="5907325" y="-24539"/>
            <a:ext cx="32787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ipes w/ title and 2 texts">
  <p:cSld name="BLANK_8_1_1">
    <p:spTree>
      <p:nvGrpSpPr>
        <p:cNvPr id="110" name="Shape 110"/>
        <p:cNvGrpSpPr/>
        <p:nvPr/>
      </p:nvGrpSpPr>
      <p:grpSpPr>
        <a:xfrm>
          <a:off x="0" y="0"/>
          <a:ext cx="0" cy="0"/>
          <a:chOff x="0" y="0"/>
          <a:chExt cx="0" cy="0"/>
        </a:xfrm>
      </p:grpSpPr>
      <p:pic>
        <p:nvPicPr>
          <p:cNvPr id="111" name="Google Shape;111;p18"/>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112" name="Google Shape;112;p18"/>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113" name="Google Shape;113;p18"/>
          <p:cNvSpPr/>
          <p:nvPr/>
        </p:nvSpPr>
        <p:spPr>
          <a:xfrm rot="-1660">
            <a:off x="-49050" y="-25637"/>
            <a:ext cx="37281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4" name="Google Shape;114;p18"/>
          <p:cNvSpPr/>
          <p:nvPr/>
        </p:nvSpPr>
        <p:spPr>
          <a:xfrm rot="-1801">
            <a:off x="4604725" y="272679"/>
            <a:ext cx="4581301"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5" name="Google Shape;115;p18"/>
          <p:cNvSpPr/>
          <p:nvPr/>
        </p:nvSpPr>
        <p:spPr>
          <a:xfrm rot="-1687">
            <a:off x="-49050" y="272847"/>
            <a:ext cx="2445600"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6" name="Google Shape;116;p18"/>
          <p:cNvSpPr/>
          <p:nvPr/>
        </p:nvSpPr>
        <p:spPr>
          <a:xfrm rot="-1640">
            <a:off x="3525025" y="570793"/>
            <a:ext cx="5661001"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7" name="Google Shape;117;p18"/>
          <p:cNvSpPr/>
          <p:nvPr/>
        </p:nvSpPr>
        <p:spPr>
          <a:xfrm rot="-1472">
            <a:off x="-49050" y="570704"/>
            <a:ext cx="1401600"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8" name="Google Shape;118;p18"/>
          <p:cNvSpPr/>
          <p:nvPr/>
        </p:nvSpPr>
        <p:spPr>
          <a:xfrm rot="-944">
            <a:off x="5907325" y="-24539"/>
            <a:ext cx="32787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9" name="Google Shape;119;p18"/>
          <p:cNvSpPr txBox="1"/>
          <p:nvPr>
            <p:ph type="title"/>
          </p:nvPr>
        </p:nvSpPr>
        <p:spPr>
          <a:xfrm>
            <a:off x="311700" y="949188"/>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 name="Google Shape;120;p18"/>
          <p:cNvSpPr txBox="1"/>
          <p:nvPr>
            <p:ph idx="1" type="body"/>
          </p:nvPr>
        </p:nvSpPr>
        <p:spPr>
          <a:xfrm>
            <a:off x="311700" y="1641225"/>
            <a:ext cx="3999900" cy="297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283E96"/>
              </a:buClr>
              <a:buSzPts val="1400"/>
              <a:buChar char="●"/>
              <a:defRPr sz="1400">
                <a:solidFill>
                  <a:srgbClr val="283E96"/>
                </a:solidFill>
              </a:defRPr>
            </a:lvl1pPr>
            <a:lvl2pPr indent="-304800" lvl="1" marL="914400" rtl="0">
              <a:spcBef>
                <a:spcPts val="0"/>
              </a:spcBef>
              <a:spcAft>
                <a:spcPts val="0"/>
              </a:spcAft>
              <a:buClr>
                <a:srgbClr val="283E96"/>
              </a:buClr>
              <a:buSzPts val="1200"/>
              <a:buChar char="○"/>
              <a:defRPr sz="1200">
                <a:solidFill>
                  <a:srgbClr val="283E96"/>
                </a:solidFill>
              </a:defRPr>
            </a:lvl2pPr>
            <a:lvl3pPr indent="-304800" lvl="2" marL="1371600" rtl="0">
              <a:spcBef>
                <a:spcPts val="0"/>
              </a:spcBef>
              <a:spcAft>
                <a:spcPts val="0"/>
              </a:spcAft>
              <a:buClr>
                <a:srgbClr val="283E96"/>
              </a:buClr>
              <a:buSzPts val="1200"/>
              <a:buChar char="■"/>
              <a:defRPr sz="1200">
                <a:solidFill>
                  <a:srgbClr val="283E96"/>
                </a:solidFill>
              </a:defRPr>
            </a:lvl3pPr>
            <a:lvl4pPr indent="-304800" lvl="3" marL="1828800" rtl="0">
              <a:spcBef>
                <a:spcPts val="0"/>
              </a:spcBef>
              <a:spcAft>
                <a:spcPts val="0"/>
              </a:spcAft>
              <a:buClr>
                <a:srgbClr val="283E96"/>
              </a:buClr>
              <a:buSzPts val="1200"/>
              <a:buChar char="●"/>
              <a:defRPr sz="1200">
                <a:solidFill>
                  <a:srgbClr val="283E96"/>
                </a:solidFill>
              </a:defRPr>
            </a:lvl4pPr>
            <a:lvl5pPr indent="-304800" lvl="4" marL="2286000" rtl="0">
              <a:spcBef>
                <a:spcPts val="0"/>
              </a:spcBef>
              <a:spcAft>
                <a:spcPts val="0"/>
              </a:spcAft>
              <a:buClr>
                <a:srgbClr val="283E96"/>
              </a:buClr>
              <a:buSzPts val="1200"/>
              <a:buChar char="○"/>
              <a:defRPr sz="1200">
                <a:solidFill>
                  <a:srgbClr val="283E96"/>
                </a:solidFill>
              </a:defRPr>
            </a:lvl5pPr>
            <a:lvl6pPr indent="-304800" lvl="5" marL="2743200" rtl="0">
              <a:spcBef>
                <a:spcPts val="0"/>
              </a:spcBef>
              <a:spcAft>
                <a:spcPts val="0"/>
              </a:spcAft>
              <a:buClr>
                <a:srgbClr val="283E96"/>
              </a:buClr>
              <a:buSzPts val="1200"/>
              <a:buChar char="■"/>
              <a:defRPr sz="1200">
                <a:solidFill>
                  <a:srgbClr val="283E96"/>
                </a:solidFill>
              </a:defRPr>
            </a:lvl6pPr>
            <a:lvl7pPr indent="-304800" lvl="6" marL="3200400" rtl="0">
              <a:spcBef>
                <a:spcPts val="0"/>
              </a:spcBef>
              <a:spcAft>
                <a:spcPts val="0"/>
              </a:spcAft>
              <a:buClr>
                <a:srgbClr val="283E96"/>
              </a:buClr>
              <a:buSzPts val="1200"/>
              <a:buChar char="●"/>
              <a:defRPr sz="1200">
                <a:solidFill>
                  <a:srgbClr val="283E96"/>
                </a:solidFill>
              </a:defRPr>
            </a:lvl7pPr>
            <a:lvl8pPr indent="-304800" lvl="7" marL="3657600" rtl="0">
              <a:spcBef>
                <a:spcPts val="0"/>
              </a:spcBef>
              <a:spcAft>
                <a:spcPts val="0"/>
              </a:spcAft>
              <a:buClr>
                <a:srgbClr val="283E96"/>
              </a:buClr>
              <a:buSzPts val="1200"/>
              <a:buChar char="○"/>
              <a:defRPr sz="1200">
                <a:solidFill>
                  <a:srgbClr val="283E96"/>
                </a:solidFill>
              </a:defRPr>
            </a:lvl8pPr>
            <a:lvl9pPr indent="-304800" lvl="8" marL="4114800" rtl="0">
              <a:spcBef>
                <a:spcPts val="0"/>
              </a:spcBef>
              <a:spcAft>
                <a:spcPts val="0"/>
              </a:spcAft>
              <a:buClr>
                <a:srgbClr val="283E96"/>
              </a:buClr>
              <a:buSzPts val="1200"/>
              <a:buChar char="■"/>
              <a:defRPr sz="1200">
                <a:solidFill>
                  <a:srgbClr val="283E96"/>
                </a:solidFill>
              </a:defRPr>
            </a:lvl9pPr>
          </a:lstStyle>
          <a:p/>
        </p:txBody>
      </p:sp>
      <p:sp>
        <p:nvSpPr>
          <p:cNvPr id="121" name="Google Shape;121;p18"/>
          <p:cNvSpPr txBox="1"/>
          <p:nvPr>
            <p:ph idx="2" type="body"/>
          </p:nvPr>
        </p:nvSpPr>
        <p:spPr>
          <a:xfrm>
            <a:off x="4832400" y="1641225"/>
            <a:ext cx="3999900" cy="3072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283E96"/>
              </a:buClr>
              <a:buSzPts val="1400"/>
              <a:buChar char="●"/>
              <a:defRPr sz="1400">
                <a:solidFill>
                  <a:srgbClr val="283E96"/>
                </a:solidFill>
              </a:defRPr>
            </a:lvl1pPr>
            <a:lvl2pPr indent="-304800" lvl="1" marL="914400" rtl="0">
              <a:spcBef>
                <a:spcPts val="0"/>
              </a:spcBef>
              <a:spcAft>
                <a:spcPts val="0"/>
              </a:spcAft>
              <a:buClr>
                <a:srgbClr val="283E96"/>
              </a:buClr>
              <a:buSzPts val="1200"/>
              <a:buChar char="○"/>
              <a:defRPr sz="1200">
                <a:solidFill>
                  <a:srgbClr val="283E96"/>
                </a:solidFill>
              </a:defRPr>
            </a:lvl2pPr>
            <a:lvl3pPr indent="-304800" lvl="2" marL="1371600" rtl="0">
              <a:spcBef>
                <a:spcPts val="0"/>
              </a:spcBef>
              <a:spcAft>
                <a:spcPts val="0"/>
              </a:spcAft>
              <a:buClr>
                <a:srgbClr val="283E96"/>
              </a:buClr>
              <a:buSzPts val="1200"/>
              <a:buChar char="■"/>
              <a:defRPr sz="1200">
                <a:solidFill>
                  <a:srgbClr val="283E96"/>
                </a:solidFill>
              </a:defRPr>
            </a:lvl3pPr>
            <a:lvl4pPr indent="-304800" lvl="3" marL="1828800" rtl="0">
              <a:spcBef>
                <a:spcPts val="0"/>
              </a:spcBef>
              <a:spcAft>
                <a:spcPts val="0"/>
              </a:spcAft>
              <a:buClr>
                <a:srgbClr val="283E96"/>
              </a:buClr>
              <a:buSzPts val="1200"/>
              <a:buChar char="●"/>
              <a:defRPr sz="1200">
                <a:solidFill>
                  <a:srgbClr val="283E96"/>
                </a:solidFill>
              </a:defRPr>
            </a:lvl4pPr>
            <a:lvl5pPr indent="-304800" lvl="4" marL="2286000" rtl="0">
              <a:spcBef>
                <a:spcPts val="0"/>
              </a:spcBef>
              <a:spcAft>
                <a:spcPts val="0"/>
              </a:spcAft>
              <a:buClr>
                <a:srgbClr val="283E96"/>
              </a:buClr>
              <a:buSzPts val="1200"/>
              <a:buChar char="○"/>
              <a:defRPr sz="1200">
                <a:solidFill>
                  <a:srgbClr val="283E96"/>
                </a:solidFill>
              </a:defRPr>
            </a:lvl5pPr>
            <a:lvl6pPr indent="-304800" lvl="5" marL="2743200" rtl="0">
              <a:spcBef>
                <a:spcPts val="0"/>
              </a:spcBef>
              <a:spcAft>
                <a:spcPts val="0"/>
              </a:spcAft>
              <a:buClr>
                <a:srgbClr val="283E96"/>
              </a:buClr>
              <a:buSzPts val="1200"/>
              <a:buChar char="■"/>
              <a:defRPr sz="1200">
                <a:solidFill>
                  <a:srgbClr val="283E96"/>
                </a:solidFill>
              </a:defRPr>
            </a:lvl6pPr>
            <a:lvl7pPr indent="-304800" lvl="6" marL="3200400" rtl="0">
              <a:spcBef>
                <a:spcPts val="0"/>
              </a:spcBef>
              <a:spcAft>
                <a:spcPts val="0"/>
              </a:spcAft>
              <a:buClr>
                <a:srgbClr val="283E96"/>
              </a:buClr>
              <a:buSzPts val="1200"/>
              <a:buChar char="●"/>
              <a:defRPr sz="1200">
                <a:solidFill>
                  <a:srgbClr val="283E96"/>
                </a:solidFill>
              </a:defRPr>
            </a:lvl7pPr>
            <a:lvl8pPr indent="-304800" lvl="7" marL="3657600" rtl="0">
              <a:spcBef>
                <a:spcPts val="0"/>
              </a:spcBef>
              <a:spcAft>
                <a:spcPts val="0"/>
              </a:spcAft>
              <a:buClr>
                <a:srgbClr val="283E96"/>
              </a:buClr>
              <a:buSzPts val="1200"/>
              <a:buChar char="○"/>
              <a:defRPr sz="1200">
                <a:solidFill>
                  <a:srgbClr val="283E96"/>
                </a:solidFill>
              </a:defRPr>
            </a:lvl8pPr>
            <a:lvl9pPr indent="-304800" lvl="8" marL="4114800" rtl="0">
              <a:spcBef>
                <a:spcPts val="0"/>
              </a:spcBef>
              <a:spcAft>
                <a:spcPts val="0"/>
              </a:spcAft>
              <a:buClr>
                <a:srgbClr val="283E96"/>
              </a:buClr>
              <a:buSzPts val="1200"/>
              <a:buChar char="■"/>
              <a:defRPr sz="1200">
                <a:solidFill>
                  <a:srgbClr val="283E96"/>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ipes w/ title and 1 text">
  <p:cSld name="BLANK_8_1_1_1">
    <p:spTree>
      <p:nvGrpSpPr>
        <p:cNvPr id="122" name="Shape 122"/>
        <p:cNvGrpSpPr/>
        <p:nvPr/>
      </p:nvGrpSpPr>
      <p:grpSpPr>
        <a:xfrm>
          <a:off x="0" y="0"/>
          <a:ext cx="0" cy="0"/>
          <a:chOff x="0" y="0"/>
          <a:chExt cx="0" cy="0"/>
        </a:xfrm>
      </p:grpSpPr>
      <p:pic>
        <p:nvPicPr>
          <p:cNvPr id="123" name="Google Shape;123;p19"/>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124" name="Google Shape;124;p19"/>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125" name="Google Shape;125;p19"/>
          <p:cNvSpPr/>
          <p:nvPr/>
        </p:nvSpPr>
        <p:spPr>
          <a:xfrm rot="-1660">
            <a:off x="-49050" y="-25637"/>
            <a:ext cx="37281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26" name="Google Shape;126;p19"/>
          <p:cNvSpPr/>
          <p:nvPr/>
        </p:nvSpPr>
        <p:spPr>
          <a:xfrm rot="-1801">
            <a:off x="4604725" y="272679"/>
            <a:ext cx="4581301"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27" name="Google Shape;127;p19"/>
          <p:cNvSpPr/>
          <p:nvPr/>
        </p:nvSpPr>
        <p:spPr>
          <a:xfrm rot="-1687">
            <a:off x="-49050" y="272847"/>
            <a:ext cx="2445600"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28" name="Google Shape;128;p19"/>
          <p:cNvSpPr/>
          <p:nvPr/>
        </p:nvSpPr>
        <p:spPr>
          <a:xfrm rot="-1640">
            <a:off x="3525025" y="570793"/>
            <a:ext cx="5661001"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29" name="Google Shape;129;p19"/>
          <p:cNvSpPr/>
          <p:nvPr/>
        </p:nvSpPr>
        <p:spPr>
          <a:xfrm rot="-1472">
            <a:off x="-49050" y="570704"/>
            <a:ext cx="1401600"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30" name="Google Shape;130;p19"/>
          <p:cNvSpPr/>
          <p:nvPr/>
        </p:nvSpPr>
        <p:spPr>
          <a:xfrm rot="-944">
            <a:off x="5907325" y="-24539"/>
            <a:ext cx="32787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31" name="Google Shape;131;p19"/>
          <p:cNvSpPr txBox="1"/>
          <p:nvPr>
            <p:ph type="title"/>
          </p:nvPr>
        </p:nvSpPr>
        <p:spPr>
          <a:xfrm>
            <a:off x="311700" y="897563"/>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19"/>
          <p:cNvSpPr txBox="1"/>
          <p:nvPr>
            <p:ph idx="1" type="body"/>
          </p:nvPr>
        </p:nvSpPr>
        <p:spPr>
          <a:xfrm>
            <a:off x="311700" y="1507075"/>
            <a:ext cx="8520600" cy="3266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283E96"/>
              </a:buClr>
              <a:buSzPts val="1400"/>
              <a:buChar char="●"/>
              <a:defRPr>
                <a:solidFill>
                  <a:srgbClr val="283E96"/>
                </a:solidFill>
              </a:defRPr>
            </a:lvl1pPr>
            <a:lvl2pPr indent="-317500" lvl="1" marL="914400">
              <a:spcBef>
                <a:spcPts val="0"/>
              </a:spcBef>
              <a:spcAft>
                <a:spcPts val="0"/>
              </a:spcAft>
              <a:buClr>
                <a:srgbClr val="283E96"/>
              </a:buClr>
              <a:buSzPts val="1400"/>
              <a:buChar char="○"/>
              <a:defRPr>
                <a:solidFill>
                  <a:srgbClr val="283E96"/>
                </a:solidFill>
              </a:defRPr>
            </a:lvl2pPr>
            <a:lvl3pPr indent="-317500" lvl="2" marL="1371600">
              <a:spcBef>
                <a:spcPts val="0"/>
              </a:spcBef>
              <a:spcAft>
                <a:spcPts val="0"/>
              </a:spcAft>
              <a:buClr>
                <a:srgbClr val="283E96"/>
              </a:buClr>
              <a:buSzPts val="1400"/>
              <a:buChar char="■"/>
              <a:defRPr>
                <a:solidFill>
                  <a:srgbClr val="283E96"/>
                </a:solidFill>
              </a:defRPr>
            </a:lvl3pPr>
            <a:lvl4pPr indent="-317500" lvl="3" marL="1828800">
              <a:spcBef>
                <a:spcPts val="0"/>
              </a:spcBef>
              <a:spcAft>
                <a:spcPts val="0"/>
              </a:spcAft>
              <a:buClr>
                <a:srgbClr val="283E96"/>
              </a:buClr>
              <a:buSzPts val="1400"/>
              <a:buChar char="●"/>
              <a:defRPr>
                <a:solidFill>
                  <a:srgbClr val="283E96"/>
                </a:solidFill>
              </a:defRPr>
            </a:lvl4pPr>
            <a:lvl5pPr indent="-317500" lvl="4" marL="2286000">
              <a:spcBef>
                <a:spcPts val="0"/>
              </a:spcBef>
              <a:spcAft>
                <a:spcPts val="0"/>
              </a:spcAft>
              <a:buClr>
                <a:srgbClr val="283E96"/>
              </a:buClr>
              <a:buSzPts val="1400"/>
              <a:buChar char="○"/>
              <a:defRPr>
                <a:solidFill>
                  <a:srgbClr val="283E96"/>
                </a:solidFill>
              </a:defRPr>
            </a:lvl5pPr>
            <a:lvl6pPr indent="-317500" lvl="5" marL="2743200">
              <a:spcBef>
                <a:spcPts val="0"/>
              </a:spcBef>
              <a:spcAft>
                <a:spcPts val="0"/>
              </a:spcAft>
              <a:buClr>
                <a:srgbClr val="283E96"/>
              </a:buClr>
              <a:buSzPts val="1400"/>
              <a:buChar char="■"/>
              <a:defRPr>
                <a:solidFill>
                  <a:srgbClr val="283E96"/>
                </a:solidFill>
              </a:defRPr>
            </a:lvl6pPr>
            <a:lvl7pPr indent="-317500" lvl="6" marL="3200400">
              <a:spcBef>
                <a:spcPts val="0"/>
              </a:spcBef>
              <a:spcAft>
                <a:spcPts val="0"/>
              </a:spcAft>
              <a:buClr>
                <a:srgbClr val="283E96"/>
              </a:buClr>
              <a:buSzPts val="1400"/>
              <a:buChar char="●"/>
              <a:defRPr>
                <a:solidFill>
                  <a:srgbClr val="283E96"/>
                </a:solidFill>
              </a:defRPr>
            </a:lvl7pPr>
            <a:lvl8pPr indent="-317500" lvl="7" marL="3657600">
              <a:spcBef>
                <a:spcPts val="0"/>
              </a:spcBef>
              <a:spcAft>
                <a:spcPts val="0"/>
              </a:spcAft>
              <a:buClr>
                <a:srgbClr val="283E96"/>
              </a:buClr>
              <a:buSzPts val="1400"/>
              <a:buChar char="○"/>
              <a:defRPr>
                <a:solidFill>
                  <a:srgbClr val="283E96"/>
                </a:solidFill>
              </a:defRPr>
            </a:lvl8pPr>
            <a:lvl9pPr indent="-317500" lvl="8" marL="4114800">
              <a:spcBef>
                <a:spcPts val="0"/>
              </a:spcBef>
              <a:spcAft>
                <a:spcPts val="0"/>
              </a:spcAft>
              <a:buClr>
                <a:srgbClr val="283E96"/>
              </a:buClr>
              <a:buSzPts val="1400"/>
              <a:buChar char="■"/>
              <a:defRPr>
                <a:solidFill>
                  <a:srgbClr val="283E96"/>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2">
  <p:cSld name="BLANK_7">
    <p:spTree>
      <p:nvGrpSpPr>
        <p:cNvPr id="133" name="Shape 133"/>
        <p:cNvGrpSpPr/>
        <p:nvPr/>
      </p:nvGrpSpPr>
      <p:grpSpPr>
        <a:xfrm>
          <a:off x="0" y="0"/>
          <a:ext cx="0" cy="0"/>
          <a:chOff x="0" y="0"/>
          <a:chExt cx="0" cy="0"/>
        </a:xfrm>
      </p:grpSpPr>
      <p:pic>
        <p:nvPicPr>
          <p:cNvPr id="134" name="Google Shape;134;p20"/>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135" name="Google Shape;135;p20"/>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136" name="Google Shape;136;p20"/>
          <p:cNvSpPr/>
          <p:nvPr/>
        </p:nvSpPr>
        <p:spPr>
          <a:xfrm>
            <a:off x="787125" y="190000"/>
            <a:ext cx="7450500" cy="1180800"/>
          </a:xfrm>
          <a:prstGeom prst="rect">
            <a:avLst/>
          </a:prstGeom>
          <a:noFill/>
          <a:ln cap="flat" cmpd="sng" w="38100">
            <a:solidFill>
              <a:srgbClr val="8FC6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txBox="1"/>
          <p:nvPr/>
        </p:nvSpPr>
        <p:spPr>
          <a:xfrm>
            <a:off x="973725" y="210850"/>
            <a:ext cx="70773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rgbClr val="283396"/>
                </a:solidFill>
                <a:latin typeface="Nunito"/>
                <a:ea typeface="Nunito"/>
                <a:cs typeface="Nunito"/>
                <a:sym typeface="Nunito"/>
              </a:rPr>
              <a:t>Thank you all for the work you do every day to help all students learn</a:t>
            </a:r>
            <a:endParaRPr b="1" sz="3100">
              <a:solidFill>
                <a:srgbClr val="283396"/>
              </a:solidFill>
              <a:latin typeface="Nunito"/>
              <a:ea typeface="Nunito"/>
              <a:cs typeface="Nunito"/>
              <a:sym typeface="Nunito"/>
            </a:endParaRPr>
          </a:p>
        </p:txBody>
      </p:sp>
      <p:pic>
        <p:nvPicPr>
          <p:cNvPr id="138" name="Google Shape;138;p20"/>
          <p:cNvPicPr preferRelativeResize="0"/>
          <p:nvPr/>
        </p:nvPicPr>
        <p:blipFill>
          <a:blip r:embed="rId3">
            <a:alphaModFix/>
          </a:blip>
          <a:stretch>
            <a:fillRect/>
          </a:stretch>
        </p:blipFill>
        <p:spPr>
          <a:xfrm>
            <a:off x="787125" y="1502825"/>
            <a:ext cx="3857676" cy="2571799"/>
          </a:xfrm>
          <a:prstGeom prst="rect">
            <a:avLst/>
          </a:prstGeom>
          <a:noFill/>
          <a:ln>
            <a:noFill/>
          </a:ln>
        </p:spPr>
      </p:pic>
      <p:sp>
        <p:nvSpPr>
          <p:cNvPr id="139" name="Google Shape;139;p20"/>
          <p:cNvSpPr txBox="1"/>
          <p:nvPr/>
        </p:nvSpPr>
        <p:spPr>
          <a:xfrm>
            <a:off x="5211350" y="1470925"/>
            <a:ext cx="3026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latin typeface="Nunito"/>
                <a:ea typeface="Nunito"/>
                <a:cs typeface="Nunito"/>
                <a:sym typeface="Nunito"/>
              </a:rPr>
              <a:t>Sarah Hackett</a:t>
            </a:r>
            <a:endParaRPr b="1" i="1" u="sng">
              <a:latin typeface="Nunito"/>
              <a:ea typeface="Nunito"/>
              <a:cs typeface="Nunito"/>
              <a:sym typeface="Nunito"/>
            </a:endParaRPr>
          </a:p>
          <a:p>
            <a:pPr indent="0" lvl="0" marL="0" rtl="0" algn="l">
              <a:spcBef>
                <a:spcPts val="0"/>
              </a:spcBef>
              <a:spcAft>
                <a:spcPts val="0"/>
              </a:spcAft>
              <a:buNone/>
            </a:pPr>
            <a:r>
              <a:t/>
            </a:r>
            <a:endParaRPr b="1" i="1">
              <a:latin typeface="Nunito"/>
              <a:ea typeface="Nunito"/>
              <a:cs typeface="Nunito"/>
              <a:sym typeface="Nunito"/>
            </a:endParaRPr>
          </a:p>
          <a:p>
            <a:pPr indent="0" lvl="0" marL="0" rtl="0" algn="l">
              <a:spcBef>
                <a:spcPts val="0"/>
              </a:spcBef>
              <a:spcAft>
                <a:spcPts val="0"/>
              </a:spcAft>
              <a:buNone/>
            </a:pPr>
            <a:r>
              <a:rPr b="1" i="1" lang="en">
                <a:latin typeface="Nunito"/>
                <a:ea typeface="Nunito"/>
                <a:cs typeface="Nunito"/>
                <a:sym typeface="Nunito"/>
              </a:rPr>
              <a:t>920-213-2705</a:t>
            </a:r>
            <a:endParaRPr b="1" i="1">
              <a:latin typeface="Nunito"/>
              <a:ea typeface="Nunito"/>
              <a:cs typeface="Nunito"/>
              <a:sym typeface="Nunito"/>
            </a:endParaRPr>
          </a:p>
          <a:p>
            <a:pPr indent="0" lvl="0" marL="0" rtl="0" algn="l">
              <a:spcBef>
                <a:spcPts val="0"/>
              </a:spcBef>
              <a:spcAft>
                <a:spcPts val="0"/>
              </a:spcAft>
              <a:buNone/>
            </a:pPr>
            <a:r>
              <a:t/>
            </a:r>
            <a:endParaRPr b="1" i="1">
              <a:latin typeface="Nunito"/>
              <a:ea typeface="Nunito"/>
              <a:cs typeface="Nunito"/>
              <a:sym typeface="Nunito"/>
            </a:endParaRPr>
          </a:p>
          <a:p>
            <a:pPr indent="0" lvl="0" marL="0" rtl="0" algn="l">
              <a:spcBef>
                <a:spcPts val="0"/>
              </a:spcBef>
              <a:spcAft>
                <a:spcPts val="0"/>
              </a:spcAft>
              <a:buNone/>
            </a:pPr>
            <a:r>
              <a:rPr b="1" i="1" lang="en">
                <a:latin typeface="Nunito"/>
                <a:ea typeface="Nunito"/>
                <a:cs typeface="Nunito"/>
                <a:sym typeface="Nunito"/>
              </a:rPr>
              <a:t>shackett@wrccs.org</a:t>
            </a:r>
            <a:endParaRPr b="1" i="1">
              <a:latin typeface="Nunito"/>
              <a:ea typeface="Nunito"/>
              <a:cs typeface="Nunito"/>
              <a:sym typeface="Nunito"/>
            </a:endParaRPr>
          </a:p>
        </p:txBody>
      </p:sp>
      <p:sp>
        <p:nvSpPr>
          <p:cNvPr id="140" name="Google Shape;140;p20"/>
          <p:cNvSpPr txBox="1"/>
          <p:nvPr/>
        </p:nvSpPr>
        <p:spPr>
          <a:xfrm>
            <a:off x="5211350" y="2861850"/>
            <a:ext cx="3026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latin typeface="Nunito"/>
                <a:ea typeface="Nunito"/>
                <a:cs typeface="Nunito"/>
                <a:sym typeface="Nunito"/>
              </a:rPr>
              <a:t>WRCCS Office</a:t>
            </a:r>
            <a:endParaRPr b="1" i="1" u="sng">
              <a:latin typeface="Nunito"/>
              <a:ea typeface="Nunito"/>
              <a:cs typeface="Nunito"/>
              <a:sym typeface="Nunito"/>
            </a:endParaRPr>
          </a:p>
          <a:p>
            <a:pPr indent="0" lvl="0" marL="0" rtl="0" algn="l">
              <a:spcBef>
                <a:spcPts val="0"/>
              </a:spcBef>
              <a:spcAft>
                <a:spcPts val="0"/>
              </a:spcAft>
              <a:buNone/>
            </a:pPr>
            <a:r>
              <a:t/>
            </a:r>
            <a:endParaRPr b="1" i="1">
              <a:latin typeface="Nunito"/>
              <a:ea typeface="Nunito"/>
              <a:cs typeface="Nunito"/>
              <a:sym typeface="Nunito"/>
            </a:endParaRPr>
          </a:p>
          <a:p>
            <a:pPr indent="0" lvl="0" marL="0" rtl="0" algn="l">
              <a:spcBef>
                <a:spcPts val="0"/>
              </a:spcBef>
              <a:spcAft>
                <a:spcPts val="0"/>
              </a:spcAft>
              <a:buNone/>
            </a:pPr>
            <a:r>
              <a:rPr b="1" i="1" lang="en">
                <a:latin typeface="Nunito"/>
                <a:ea typeface="Nunito"/>
                <a:cs typeface="Nunito"/>
                <a:sym typeface="Nunito"/>
              </a:rPr>
              <a:t>715-453-2141 ext. 1411</a:t>
            </a:r>
            <a:endParaRPr b="1" i="1">
              <a:latin typeface="Nunito"/>
              <a:ea typeface="Nunito"/>
              <a:cs typeface="Nunito"/>
              <a:sym typeface="Nunito"/>
            </a:endParaRPr>
          </a:p>
          <a:p>
            <a:pPr indent="0" lvl="0" marL="0" rtl="0" algn="l">
              <a:spcBef>
                <a:spcPts val="0"/>
              </a:spcBef>
              <a:spcAft>
                <a:spcPts val="0"/>
              </a:spcAft>
              <a:buNone/>
            </a:pPr>
            <a:r>
              <a:t/>
            </a:r>
            <a:endParaRPr b="1" i="1">
              <a:latin typeface="Nunito"/>
              <a:ea typeface="Nunito"/>
              <a:cs typeface="Nunito"/>
              <a:sym typeface="Nunito"/>
            </a:endParaRPr>
          </a:p>
          <a:p>
            <a:pPr indent="0" lvl="0" marL="0" rtl="0" algn="l">
              <a:spcBef>
                <a:spcPts val="0"/>
              </a:spcBef>
              <a:spcAft>
                <a:spcPts val="0"/>
              </a:spcAft>
              <a:buNone/>
            </a:pPr>
            <a:r>
              <a:rPr b="1" i="1" lang="en">
                <a:latin typeface="Nunito"/>
                <a:ea typeface="Nunito"/>
                <a:cs typeface="Nunito"/>
                <a:sym typeface="Nunito"/>
              </a:rPr>
              <a:t>support@wrccs.org</a:t>
            </a:r>
            <a:endParaRPr b="1" i="1">
              <a:latin typeface="Nunito"/>
              <a:ea typeface="Nunito"/>
              <a:cs typeface="Nunito"/>
              <a:sym typeface="Nunito"/>
            </a:endParaRPr>
          </a:p>
        </p:txBody>
      </p:sp>
      <p:pic>
        <p:nvPicPr>
          <p:cNvPr id="141" name="Google Shape;141;p20"/>
          <p:cNvPicPr preferRelativeResize="0"/>
          <p:nvPr/>
        </p:nvPicPr>
        <p:blipFill rotWithShape="1">
          <a:blip r:embed="rId4">
            <a:alphaModFix/>
          </a:blip>
          <a:srcRect b="0" l="0" r="0" t="14632"/>
          <a:stretch/>
        </p:blipFill>
        <p:spPr>
          <a:xfrm>
            <a:off x="-144838" y="4554875"/>
            <a:ext cx="9377624" cy="629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website intro 1">
  <p:cSld name="TITLE_1_1">
    <p:bg>
      <p:bgPr>
        <a:solidFill>
          <a:srgbClr val="283E96"/>
        </a:solidFill>
      </p:bgPr>
    </p:bg>
    <p:spTree>
      <p:nvGrpSpPr>
        <p:cNvPr id="13" name="Shape 13"/>
        <p:cNvGrpSpPr/>
        <p:nvPr/>
      </p:nvGrpSpPr>
      <p:grpSpPr>
        <a:xfrm>
          <a:off x="0" y="0"/>
          <a:ext cx="0" cy="0"/>
          <a:chOff x="0" y="0"/>
          <a:chExt cx="0" cy="0"/>
        </a:xfrm>
      </p:grpSpPr>
      <p:sp>
        <p:nvSpPr>
          <p:cNvPr id="14" name="Google Shape;14;p3"/>
          <p:cNvSpPr/>
          <p:nvPr/>
        </p:nvSpPr>
        <p:spPr>
          <a:xfrm>
            <a:off x="-100" y="312150"/>
            <a:ext cx="9144000" cy="644700"/>
          </a:xfrm>
          <a:prstGeom prst="rect">
            <a:avLst/>
          </a:prstGeom>
          <a:solidFill>
            <a:srgbClr val="0D73BB"/>
          </a:solidFill>
          <a:ln cap="flat" cmpd="sng" w="9525">
            <a:solidFill>
              <a:srgbClr val="0D73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8FC640"/>
              </a:highlight>
            </a:endParaRPr>
          </a:p>
        </p:txBody>
      </p:sp>
      <p:pic>
        <p:nvPicPr>
          <p:cNvPr id="15" name="Google Shape;15;p3"/>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16" name="Google Shape;16;p3"/>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Nunito"/>
                <a:ea typeface="Nunito"/>
                <a:cs typeface="Nunito"/>
                <a:sym typeface="Nunito"/>
              </a:rPr>
              <a:t>WRCCS.ORG</a:t>
            </a:r>
            <a:endParaRPr b="1">
              <a:solidFill>
                <a:schemeClr val="lt1"/>
              </a:solidFill>
              <a:latin typeface="Nunito"/>
              <a:ea typeface="Nunito"/>
              <a:cs typeface="Nunito"/>
              <a:sym typeface="Nunito"/>
            </a:endParaRPr>
          </a:p>
        </p:txBody>
      </p:sp>
      <p:sp>
        <p:nvSpPr>
          <p:cNvPr id="17" name="Google Shape;17;p3"/>
          <p:cNvSpPr txBox="1"/>
          <p:nvPr/>
        </p:nvSpPr>
        <p:spPr>
          <a:xfrm>
            <a:off x="588950" y="265050"/>
            <a:ext cx="8047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lt1"/>
                </a:solidFill>
                <a:latin typeface="Nunito"/>
                <a:ea typeface="Nunito"/>
                <a:cs typeface="Nunito"/>
                <a:sym typeface="Nunito"/>
              </a:rPr>
              <a:t>WRCCS Resources are here for you!</a:t>
            </a:r>
            <a:endParaRPr sz="3600">
              <a:solidFill>
                <a:schemeClr val="lt1"/>
              </a:solidFill>
              <a:latin typeface="Nunito"/>
              <a:ea typeface="Nunito"/>
              <a:cs typeface="Nunito"/>
              <a:sym typeface="Nunito"/>
            </a:endParaRPr>
          </a:p>
        </p:txBody>
      </p:sp>
      <p:sp>
        <p:nvSpPr>
          <p:cNvPr id="18" name="Google Shape;18;p3"/>
          <p:cNvSpPr txBox="1"/>
          <p:nvPr/>
        </p:nvSpPr>
        <p:spPr>
          <a:xfrm>
            <a:off x="2357550" y="927025"/>
            <a:ext cx="4428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lt1"/>
                </a:solidFill>
                <a:latin typeface="Nunito"/>
                <a:ea typeface="Nunito"/>
                <a:cs typeface="Nunito"/>
                <a:sym typeface="Nunito"/>
              </a:rPr>
              <a:t>Check us out at</a:t>
            </a:r>
            <a:r>
              <a:rPr lang="en" sz="2800">
                <a:solidFill>
                  <a:srgbClr val="8FC640"/>
                </a:solidFill>
                <a:latin typeface="Nunito"/>
                <a:ea typeface="Nunito"/>
                <a:cs typeface="Nunito"/>
                <a:sym typeface="Nunito"/>
              </a:rPr>
              <a:t> </a:t>
            </a:r>
            <a:r>
              <a:rPr lang="en" sz="2800" u="sng">
                <a:solidFill>
                  <a:srgbClr val="8FC640"/>
                </a:solidFill>
                <a:latin typeface="Nunito"/>
                <a:ea typeface="Nunito"/>
                <a:cs typeface="Nunito"/>
                <a:sym typeface="Nunito"/>
                <a:hlinkClick r:id="rId3">
                  <a:extLst>
                    <a:ext uri="{A12FA001-AC4F-418D-AE19-62706E023703}">
                      <ahyp:hlinkClr val="tx"/>
                    </a:ext>
                  </a:extLst>
                </a:hlinkClick>
              </a:rPr>
              <a:t>wrccs.org</a:t>
            </a:r>
            <a:endParaRPr sz="2800">
              <a:solidFill>
                <a:srgbClr val="8FC640"/>
              </a:solidFill>
              <a:latin typeface="Nunito"/>
              <a:ea typeface="Nunito"/>
              <a:cs typeface="Nunito"/>
              <a:sym typeface="Nunito"/>
            </a:endParaRPr>
          </a:p>
        </p:txBody>
      </p:sp>
      <p:pic>
        <p:nvPicPr>
          <p:cNvPr id="19" name="Google Shape;19;p3">
            <a:hlinkClick r:id="rId4"/>
          </p:cNvPr>
          <p:cNvPicPr preferRelativeResize="0"/>
          <p:nvPr/>
        </p:nvPicPr>
        <p:blipFill>
          <a:blip r:embed="rId5">
            <a:alphaModFix/>
          </a:blip>
          <a:stretch>
            <a:fillRect/>
          </a:stretch>
        </p:blipFill>
        <p:spPr>
          <a:xfrm>
            <a:off x="1548884" y="1610475"/>
            <a:ext cx="6046239" cy="29995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1">
  <p:cSld name="BLANK_6">
    <p:spTree>
      <p:nvGrpSpPr>
        <p:cNvPr id="142" name="Shape 142"/>
        <p:cNvGrpSpPr/>
        <p:nvPr/>
      </p:nvGrpSpPr>
      <p:grpSpPr>
        <a:xfrm>
          <a:off x="0" y="0"/>
          <a:ext cx="0" cy="0"/>
          <a:chOff x="0" y="0"/>
          <a:chExt cx="0" cy="0"/>
        </a:xfrm>
      </p:grpSpPr>
      <p:pic>
        <p:nvPicPr>
          <p:cNvPr id="143" name="Google Shape;143;p21"/>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144" name="Google Shape;144;p21"/>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6_1">
    <p:spTree>
      <p:nvGrpSpPr>
        <p:cNvPr id="145" name="Shape 14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3">
    <p:spTree>
      <p:nvGrpSpPr>
        <p:cNvPr id="146" name="Shape 146"/>
        <p:cNvGrpSpPr/>
        <p:nvPr/>
      </p:nvGrpSpPr>
      <p:grpSpPr>
        <a:xfrm>
          <a:off x="0" y="0"/>
          <a:ext cx="0" cy="0"/>
          <a:chOff x="0" y="0"/>
          <a:chExt cx="0" cy="0"/>
        </a:xfrm>
      </p:grpSpPr>
      <p:pic>
        <p:nvPicPr>
          <p:cNvPr id="147" name="Google Shape;147;p23"/>
          <p:cNvPicPr preferRelativeResize="0"/>
          <p:nvPr/>
        </p:nvPicPr>
        <p:blipFill rotWithShape="1">
          <a:blip r:embed="rId2">
            <a:alphaModFix/>
          </a:blip>
          <a:srcRect b="0" l="0" r="0" t="14865"/>
          <a:stretch/>
        </p:blipFill>
        <p:spPr>
          <a:xfrm>
            <a:off x="142570" y="1745438"/>
            <a:ext cx="1181482" cy="1260849"/>
          </a:xfrm>
          <a:prstGeom prst="rect">
            <a:avLst/>
          </a:prstGeom>
          <a:noFill/>
          <a:ln>
            <a:noFill/>
          </a:ln>
        </p:spPr>
      </p:pic>
      <p:pic>
        <p:nvPicPr>
          <p:cNvPr id="148" name="Google Shape;148;p23"/>
          <p:cNvPicPr preferRelativeResize="0"/>
          <p:nvPr/>
        </p:nvPicPr>
        <p:blipFill rotWithShape="1">
          <a:blip r:embed="rId3">
            <a:alphaModFix/>
          </a:blip>
          <a:srcRect b="0" l="0" r="5829" t="14865"/>
          <a:stretch/>
        </p:blipFill>
        <p:spPr>
          <a:xfrm>
            <a:off x="1462436" y="1745438"/>
            <a:ext cx="1181482" cy="1260872"/>
          </a:xfrm>
          <a:prstGeom prst="rect">
            <a:avLst/>
          </a:prstGeom>
          <a:noFill/>
          <a:ln>
            <a:noFill/>
          </a:ln>
        </p:spPr>
      </p:pic>
      <p:pic>
        <p:nvPicPr>
          <p:cNvPr id="149" name="Google Shape;149;p23"/>
          <p:cNvPicPr preferRelativeResize="0"/>
          <p:nvPr/>
        </p:nvPicPr>
        <p:blipFill rotWithShape="1">
          <a:blip r:embed="rId4">
            <a:alphaModFix/>
          </a:blip>
          <a:srcRect b="0" l="0" r="0" t="14865"/>
          <a:stretch/>
        </p:blipFill>
        <p:spPr>
          <a:xfrm>
            <a:off x="654674" y="3447465"/>
            <a:ext cx="1181482" cy="1260849"/>
          </a:xfrm>
          <a:prstGeom prst="rect">
            <a:avLst/>
          </a:prstGeom>
          <a:noFill/>
          <a:ln>
            <a:noFill/>
          </a:ln>
        </p:spPr>
      </p:pic>
      <p:sp>
        <p:nvSpPr>
          <p:cNvPr id="150" name="Google Shape;150;p23"/>
          <p:cNvSpPr txBox="1"/>
          <p:nvPr/>
        </p:nvSpPr>
        <p:spPr>
          <a:xfrm>
            <a:off x="355982" y="938225"/>
            <a:ext cx="3394500" cy="595800"/>
          </a:xfrm>
          <a:prstGeom prst="rect">
            <a:avLst/>
          </a:prstGeom>
          <a:solidFill>
            <a:srgbClr val="FFFFFF"/>
          </a:solidFill>
          <a:ln cap="flat" cmpd="sng" w="9525">
            <a:solidFill>
              <a:srgbClr val="25409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254096"/>
                </a:solidFill>
                <a:latin typeface="Nunito"/>
                <a:ea typeface="Nunito"/>
                <a:cs typeface="Nunito"/>
                <a:sym typeface="Nunito"/>
              </a:rPr>
              <a:t>WRCCS Staff at CESA 9</a:t>
            </a:r>
            <a:endParaRPr b="1" sz="2200">
              <a:solidFill>
                <a:srgbClr val="000000"/>
              </a:solidFill>
              <a:latin typeface="Nunito"/>
              <a:ea typeface="Nunito"/>
              <a:cs typeface="Nunito"/>
              <a:sym typeface="Nunito"/>
            </a:endParaRPr>
          </a:p>
        </p:txBody>
      </p:sp>
      <p:sp>
        <p:nvSpPr>
          <p:cNvPr id="151" name="Google Shape;151;p23"/>
          <p:cNvSpPr txBox="1"/>
          <p:nvPr/>
        </p:nvSpPr>
        <p:spPr>
          <a:xfrm>
            <a:off x="4394835" y="938225"/>
            <a:ext cx="4629000" cy="595800"/>
          </a:xfrm>
          <a:prstGeom prst="rect">
            <a:avLst/>
          </a:prstGeom>
          <a:solidFill>
            <a:srgbClr val="FFFFFF"/>
          </a:solidFill>
          <a:ln cap="flat" cmpd="sng" w="9525">
            <a:solidFill>
              <a:srgbClr val="25409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254096"/>
                </a:solidFill>
                <a:latin typeface="Nunito"/>
                <a:ea typeface="Nunito"/>
                <a:cs typeface="Nunito"/>
                <a:sym typeface="Nunito"/>
              </a:rPr>
              <a:t>WRCCS Consultants and Partners</a:t>
            </a:r>
            <a:endParaRPr sz="2200">
              <a:solidFill>
                <a:srgbClr val="000000"/>
              </a:solidFill>
              <a:latin typeface="Nunito"/>
              <a:ea typeface="Nunito"/>
              <a:cs typeface="Nunito"/>
              <a:sym typeface="Nunito"/>
            </a:endParaRPr>
          </a:p>
        </p:txBody>
      </p:sp>
      <p:pic>
        <p:nvPicPr>
          <p:cNvPr id="152" name="Google Shape;152;p23"/>
          <p:cNvPicPr preferRelativeResize="0"/>
          <p:nvPr/>
        </p:nvPicPr>
        <p:blipFill rotWithShape="1">
          <a:blip r:embed="rId5">
            <a:alphaModFix/>
          </a:blip>
          <a:srcRect b="18372" l="11079" r="0" t="20369"/>
          <a:stretch/>
        </p:blipFill>
        <p:spPr>
          <a:xfrm>
            <a:off x="1968063" y="3447465"/>
            <a:ext cx="1181482" cy="1286950"/>
          </a:xfrm>
          <a:prstGeom prst="rect">
            <a:avLst/>
          </a:prstGeom>
          <a:noFill/>
          <a:ln>
            <a:noFill/>
          </a:ln>
        </p:spPr>
      </p:pic>
      <p:sp>
        <p:nvSpPr>
          <p:cNvPr id="153" name="Google Shape;153;p23"/>
          <p:cNvSpPr txBox="1"/>
          <p:nvPr/>
        </p:nvSpPr>
        <p:spPr>
          <a:xfrm>
            <a:off x="142639" y="3007582"/>
            <a:ext cx="1181400" cy="239700"/>
          </a:xfrm>
          <a:prstGeom prst="rect">
            <a:avLst/>
          </a:prstGeom>
          <a:solidFill>
            <a:srgbClr val="FFFFFF"/>
          </a:solidFill>
          <a:ln cap="flat" cmpd="sng" w="8850">
            <a:solidFill>
              <a:srgbClr val="254096"/>
            </a:solidFill>
            <a:prstDash val="solid"/>
            <a:round/>
            <a:headEnd len="sm" w="sm" type="none"/>
            <a:tailEnd len="sm" w="sm" type="none"/>
          </a:ln>
        </p:spPr>
        <p:txBody>
          <a:bodyPr anchorCtr="0" anchor="ctr" bIns="84750" lIns="84750" spcFirstLastPara="1" rIns="84750" wrap="square" tIns="84750">
            <a:noAutofit/>
          </a:bodyPr>
          <a:lstStyle/>
          <a:p>
            <a:pPr indent="0" lvl="0" marL="0" rtl="0" algn="ctr">
              <a:spcBef>
                <a:spcPts val="0"/>
              </a:spcBef>
              <a:spcAft>
                <a:spcPts val="0"/>
              </a:spcAft>
              <a:buNone/>
            </a:pPr>
            <a:r>
              <a:rPr b="1" i="1" lang="en" sz="927">
                <a:solidFill>
                  <a:srgbClr val="38761D"/>
                </a:solidFill>
                <a:latin typeface="Nunito"/>
                <a:ea typeface="Nunito"/>
                <a:cs typeface="Nunito"/>
                <a:sym typeface="Nunito"/>
              </a:rPr>
              <a:t>Sarah Hackett</a:t>
            </a:r>
            <a:endParaRPr b="1" i="1" sz="927">
              <a:solidFill>
                <a:srgbClr val="38761D"/>
              </a:solidFill>
              <a:latin typeface="Nunito"/>
              <a:ea typeface="Nunito"/>
              <a:cs typeface="Nunito"/>
              <a:sym typeface="Nunito"/>
            </a:endParaRPr>
          </a:p>
        </p:txBody>
      </p:sp>
      <p:sp>
        <p:nvSpPr>
          <p:cNvPr id="154" name="Google Shape;154;p23"/>
          <p:cNvSpPr txBox="1"/>
          <p:nvPr/>
        </p:nvSpPr>
        <p:spPr>
          <a:xfrm>
            <a:off x="1462527" y="3007582"/>
            <a:ext cx="1181400" cy="239700"/>
          </a:xfrm>
          <a:prstGeom prst="rect">
            <a:avLst/>
          </a:prstGeom>
          <a:solidFill>
            <a:srgbClr val="FFFFFF"/>
          </a:solidFill>
          <a:ln cap="flat" cmpd="sng" w="8850">
            <a:solidFill>
              <a:srgbClr val="254096"/>
            </a:solidFill>
            <a:prstDash val="solid"/>
            <a:round/>
            <a:headEnd len="sm" w="sm" type="none"/>
            <a:tailEnd len="sm" w="sm" type="none"/>
          </a:ln>
        </p:spPr>
        <p:txBody>
          <a:bodyPr anchorCtr="0" anchor="ctr" bIns="84750" lIns="84750" spcFirstLastPara="1" rIns="84750" wrap="square" tIns="84750">
            <a:noAutofit/>
          </a:bodyPr>
          <a:lstStyle/>
          <a:p>
            <a:pPr indent="0" lvl="0" marL="0" rtl="0" algn="ctr">
              <a:spcBef>
                <a:spcPts val="0"/>
              </a:spcBef>
              <a:spcAft>
                <a:spcPts val="0"/>
              </a:spcAft>
              <a:buNone/>
            </a:pPr>
            <a:r>
              <a:rPr b="1" i="1" lang="en" sz="927">
                <a:solidFill>
                  <a:srgbClr val="38761D"/>
                </a:solidFill>
                <a:latin typeface="Nunito"/>
                <a:ea typeface="Nunito"/>
                <a:cs typeface="Nunito"/>
                <a:sym typeface="Nunito"/>
              </a:rPr>
              <a:t>Tim Scottberg</a:t>
            </a:r>
            <a:endParaRPr b="1" i="1" sz="927">
              <a:solidFill>
                <a:srgbClr val="38761D"/>
              </a:solidFill>
              <a:latin typeface="Nunito"/>
              <a:ea typeface="Nunito"/>
              <a:cs typeface="Nunito"/>
              <a:sym typeface="Nunito"/>
            </a:endParaRPr>
          </a:p>
        </p:txBody>
      </p:sp>
      <p:sp>
        <p:nvSpPr>
          <p:cNvPr id="155" name="Google Shape;155;p23"/>
          <p:cNvSpPr txBox="1"/>
          <p:nvPr/>
        </p:nvSpPr>
        <p:spPr>
          <a:xfrm>
            <a:off x="655046" y="4680065"/>
            <a:ext cx="1181400" cy="239700"/>
          </a:xfrm>
          <a:prstGeom prst="rect">
            <a:avLst/>
          </a:prstGeom>
          <a:solidFill>
            <a:srgbClr val="FFFFFF"/>
          </a:solidFill>
          <a:ln cap="flat" cmpd="sng" w="8850">
            <a:solidFill>
              <a:srgbClr val="254096"/>
            </a:solidFill>
            <a:prstDash val="solid"/>
            <a:round/>
            <a:headEnd len="sm" w="sm" type="none"/>
            <a:tailEnd len="sm" w="sm" type="none"/>
          </a:ln>
        </p:spPr>
        <p:txBody>
          <a:bodyPr anchorCtr="0" anchor="ctr" bIns="84750" lIns="84750" spcFirstLastPara="1" rIns="84750" wrap="square" tIns="84750">
            <a:noAutofit/>
          </a:bodyPr>
          <a:lstStyle/>
          <a:p>
            <a:pPr indent="0" lvl="0" marL="0" rtl="0" algn="ctr">
              <a:spcBef>
                <a:spcPts val="0"/>
              </a:spcBef>
              <a:spcAft>
                <a:spcPts val="0"/>
              </a:spcAft>
              <a:buNone/>
            </a:pPr>
            <a:r>
              <a:rPr b="1" i="1" lang="en" sz="927">
                <a:solidFill>
                  <a:srgbClr val="38761D"/>
                </a:solidFill>
                <a:latin typeface="Nunito"/>
                <a:ea typeface="Nunito"/>
                <a:cs typeface="Nunito"/>
                <a:sym typeface="Nunito"/>
              </a:rPr>
              <a:t>Gabby DeShambo</a:t>
            </a:r>
            <a:endParaRPr b="1" i="1" sz="927">
              <a:solidFill>
                <a:srgbClr val="38761D"/>
              </a:solidFill>
              <a:latin typeface="Nunito"/>
              <a:ea typeface="Nunito"/>
              <a:cs typeface="Nunito"/>
              <a:sym typeface="Nunito"/>
            </a:endParaRPr>
          </a:p>
        </p:txBody>
      </p:sp>
      <p:sp>
        <p:nvSpPr>
          <p:cNvPr id="156" name="Google Shape;156;p23"/>
          <p:cNvSpPr txBox="1"/>
          <p:nvPr/>
        </p:nvSpPr>
        <p:spPr>
          <a:xfrm>
            <a:off x="1968073" y="4680065"/>
            <a:ext cx="1181400" cy="239700"/>
          </a:xfrm>
          <a:prstGeom prst="rect">
            <a:avLst/>
          </a:prstGeom>
          <a:solidFill>
            <a:srgbClr val="FFFFFF"/>
          </a:solidFill>
          <a:ln cap="flat" cmpd="sng" w="8850">
            <a:solidFill>
              <a:srgbClr val="254096"/>
            </a:solidFill>
            <a:prstDash val="solid"/>
            <a:round/>
            <a:headEnd len="sm" w="sm" type="none"/>
            <a:tailEnd len="sm" w="sm" type="none"/>
          </a:ln>
        </p:spPr>
        <p:txBody>
          <a:bodyPr anchorCtr="0" anchor="ctr" bIns="84750" lIns="84750" spcFirstLastPara="1" rIns="84750" wrap="square" tIns="84750">
            <a:noAutofit/>
          </a:bodyPr>
          <a:lstStyle/>
          <a:p>
            <a:pPr indent="0" lvl="0" marL="0" rtl="0" algn="ctr">
              <a:spcBef>
                <a:spcPts val="0"/>
              </a:spcBef>
              <a:spcAft>
                <a:spcPts val="0"/>
              </a:spcAft>
              <a:buNone/>
            </a:pPr>
            <a:r>
              <a:rPr b="1" i="1" lang="en" sz="927">
                <a:solidFill>
                  <a:srgbClr val="38761D"/>
                </a:solidFill>
                <a:latin typeface="Nunito"/>
                <a:ea typeface="Nunito"/>
                <a:cs typeface="Nunito"/>
                <a:sym typeface="Nunito"/>
              </a:rPr>
              <a:t>Amber Sinz</a:t>
            </a:r>
            <a:endParaRPr b="1" i="1" sz="927">
              <a:solidFill>
                <a:srgbClr val="38761D"/>
              </a:solidFill>
              <a:latin typeface="Nunito"/>
              <a:ea typeface="Nunito"/>
              <a:cs typeface="Nunito"/>
              <a:sym typeface="Nunito"/>
            </a:endParaRPr>
          </a:p>
        </p:txBody>
      </p:sp>
      <p:pic>
        <p:nvPicPr>
          <p:cNvPr id="157" name="Google Shape;157;p23"/>
          <p:cNvPicPr preferRelativeResize="0"/>
          <p:nvPr/>
        </p:nvPicPr>
        <p:blipFill>
          <a:blip r:embed="rId6">
            <a:alphaModFix/>
          </a:blip>
          <a:stretch>
            <a:fillRect/>
          </a:stretch>
        </p:blipFill>
        <p:spPr>
          <a:xfrm>
            <a:off x="5437682" y="4390350"/>
            <a:ext cx="2229655" cy="595800"/>
          </a:xfrm>
          <a:prstGeom prst="rect">
            <a:avLst/>
          </a:prstGeom>
          <a:noFill/>
          <a:ln cap="flat" cmpd="sng" w="9525">
            <a:solidFill>
              <a:srgbClr val="254096"/>
            </a:solidFill>
            <a:prstDash val="solid"/>
            <a:round/>
            <a:headEnd len="sm" w="sm" type="none"/>
            <a:tailEnd len="sm" w="sm" type="none"/>
          </a:ln>
        </p:spPr>
      </p:pic>
      <p:pic>
        <p:nvPicPr>
          <p:cNvPr id="158" name="Google Shape;158;p23"/>
          <p:cNvPicPr preferRelativeResize="0"/>
          <p:nvPr/>
        </p:nvPicPr>
        <p:blipFill>
          <a:blip r:embed="rId7">
            <a:alphaModFix/>
          </a:blip>
          <a:stretch>
            <a:fillRect/>
          </a:stretch>
        </p:blipFill>
        <p:spPr>
          <a:xfrm>
            <a:off x="4238004" y="3792525"/>
            <a:ext cx="2334471" cy="447975"/>
          </a:xfrm>
          <a:prstGeom prst="rect">
            <a:avLst/>
          </a:prstGeom>
          <a:noFill/>
          <a:ln cap="flat" cmpd="sng" w="9525">
            <a:solidFill>
              <a:srgbClr val="254096"/>
            </a:solidFill>
            <a:prstDash val="solid"/>
            <a:round/>
            <a:headEnd len="sm" w="sm" type="none"/>
            <a:tailEnd len="sm" w="sm" type="none"/>
          </a:ln>
        </p:spPr>
      </p:pic>
      <p:pic>
        <p:nvPicPr>
          <p:cNvPr id="159" name="Google Shape;159;p23"/>
          <p:cNvPicPr preferRelativeResize="0"/>
          <p:nvPr/>
        </p:nvPicPr>
        <p:blipFill>
          <a:blip r:embed="rId8">
            <a:alphaModFix/>
          </a:blip>
          <a:stretch>
            <a:fillRect/>
          </a:stretch>
        </p:blipFill>
        <p:spPr>
          <a:xfrm>
            <a:off x="6722048" y="3792532"/>
            <a:ext cx="2229649" cy="447973"/>
          </a:xfrm>
          <a:prstGeom prst="rect">
            <a:avLst/>
          </a:prstGeom>
          <a:noFill/>
          <a:ln cap="flat" cmpd="sng" w="9525">
            <a:solidFill>
              <a:srgbClr val="254096"/>
            </a:solidFill>
            <a:prstDash val="solid"/>
            <a:round/>
            <a:headEnd len="sm" w="sm" type="none"/>
            <a:tailEnd len="sm" w="sm" type="none"/>
          </a:ln>
        </p:spPr>
      </p:pic>
      <p:pic>
        <p:nvPicPr>
          <p:cNvPr id="160" name="Google Shape;160;p23"/>
          <p:cNvPicPr preferRelativeResize="0"/>
          <p:nvPr/>
        </p:nvPicPr>
        <p:blipFill>
          <a:blip r:embed="rId9">
            <a:alphaModFix/>
          </a:blip>
          <a:stretch>
            <a:fillRect/>
          </a:stretch>
        </p:blipFill>
        <p:spPr>
          <a:xfrm>
            <a:off x="6929660" y="1684775"/>
            <a:ext cx="1908976" cy="490075"/>
          </a:xfrm>
          <a:prstGeom prst="rect">
            <a:avLst/>
          </a:prstGeom>
          <a:noFill/>
          <a:ln cap="flat" cmpd="sng" w="9525">
            <a:solidFill>
              <a:srgbClr val="254096"/>
            </a:solidFill>
            <a:prstDash val="solid"/>
            <a:round/>
            <a:headEnd len="sm" w="sm" type="none"/>
            <a:tailEnd len="sm" w="sm" type="none"/>
          </a:ln>
        </p:spPr>
      </p:pic>
      <p:pic>
        <p:nvPicPr>
          <p:cNvPr id="161" name="Google Shape;161;p23"/>
          <p:cNvPicPr preferRelativeResize="0"/>
          <p:nvPr/>
        </p:nvPicPr>
        <p:blipFill>
          <a:blip r:embed="rId10">
            <a:alphaModFix/>
          </a:blip>
          <a:stretch>
            <a:fillRect/>
          </a:stretch>
        </p:blipFill>
        <p:spPr>
          <a:xfrm>
            <a:off x="4197862" y="2972448"/>
            <a:ext cx="1173748" cy="662125"/>
          </a:xfrm>
          <a:prstGeom prst="rect">
            <a:avLst/>
          </a:prstGeom>
          <a:noFill/>
          <a:ln cap="flat" cmpd="sng" w="9525">
            <a:solidFill>
              <a:srgbClr val="254096"/>
            </a:solidFill>
            <a:prstDash val="solid"/>
            <a:round/>
            <a:headEnd len="sm" w="sm" type="none"/>
            <a:tailEnd len="sm" w="sm" type="none"/>
          </a:ln>
        </p:spPr>
      </p:pic>
      <p:pic>
        <p:nvPicPr>
          <p:cNvPr id="162" name="Google Shape;162;p23"/>
          <p:cNvPicPr preferRelativeResize="0"/>
          <p:nvPr/>
        </p:nvPicPr>
        <p:blipFill>
          <a:blip r:embed="rId11">
            <a:alphaModFix/>
          </a:blip>
          <a:stretch>
            <a:fillRect/>
          </a:stretch>
        </p:blipFill>
        <p:spPr>
          <a:xfrm>
            <a:off x="5546039" y="2991525"/>
            <a:ext cx="707930" cy="661675"/>
          </a:xfrm>
          <a:prstGeom prst="rect">
            <a:avLst/>
          </a:prstGeom>
          <a:noFill/>
          <a:ln cap="flat" cmpd="sng" w="9525">
            <a:solidFill>
              <a:srgbClr val="254096"/>
            </a:solidFill>
            <a:prstDash val="solid"/>
            <a:round/>
            <a:headEnd len="sm" w="sm" type="none"/>
            <a:tailEnd len="sm" w="sm" type="none"/>
          </a:ln>
        </p:spPr>
      </p:pic>
      <p:pic>
        <p:nvPicPr>
          <p:cNvPr id="163" name="Google Shape;163;p23"/>
          <p:cNvPicPr preferRelativeResize="0"/>
          <p:nvPr/>
        </p:nvPicPr>
        <p:blipFill>
          <a:blip r:embed="rId12">
            <a:alphaModFix/>
          </a:blip>
          <a:stretch>
            <a:fillRect/>
          </a:stretch>
        </p:blipFill>
        <p:spPr>
          <a:xfrm>
            <a:off x="7221398" y="3095213"/>
            <a:ext cx="1738029" cy="490075"/>
          </a:xfrm>
          <a:prstGeom prst="rect">
            <a:avLst/>
          </a:prstGeom>
          <a:noFill/>
          <a:ln cap="flat" cmpd="sng" w="9525">
            <a:solidFill>
              <a:srgbClr val="254096"/>
            </a:solidFill>
            <a:prstDash val="solid"/>
            <a:round/>
            <a:headEnd len="sm" w="sm" type="none"/>
            <a:tailEnd len="sm" w="sm" type="none"/>
          </a:ln>
        </p:spPr>
      </p:pic>
      <p:sp>
        <p:nvSpPr>
          <p:cNvPr id="164" name="Google Shape;164;p23"/>
          <p:cNvSpPr txBox="1"/>
          <p:nvPr/>
        </p:nvSpPr>
        <p:spPr>
          <a:xfrm>
            <a:off x="4597407" y="2461900"/>
            <a:ext cx="2292000" cy="390300"/>
          </a:xfrm>
          <a:prstGeom prst="rect">
            <a:avLst/>
          </a:prstGeom>
          <a:solidFill>
            <a:srgbClr val="FFFFFF"/>
          </a:solidFill>
          <a:ln cap="flat" cmpd="sng" w="9525">
            <a:solidFill>
              <a:srgbClr val="25409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a:solidFill>
                  <a:srgbClr val="2A4194"/>
                </a:solidFill>
                <a:latin typeface="Nunito"/>
                <a:ea typeface="Nunito"/>
                <a:cs typeface="Nunito"/>
                <a:sym typeface="Nunito"/>
              </a:rPr>
              <a:t>All 12 CESA Agencies</a:t>
            </a:r>
            <a:endParaRPr b="1" i="1">
              <a:solidFill>
                <a:srgbClr val="2A4194"/>
              </a:solidFill>
              <a:latin typeface="Nunito"/>
              <a:ea typeface="Nunito"/>
              <a:cs typeface="Nunito"/>
              <a:sym typeface="Nunito"/>
            </a:endParaRPr>
          </a:p>
        </p:txBody>
      </p:sp>
      <p:pic>
        <p:nvPicPr>
          <p:cNvPr id="165" name="Google Shape;165;p23" title="Screenshot 2025-08-19 at 10.24.10 AM.png"/>
          <p:cNvPicPr preferRelativeResize="0"/>
          <p:nvPr/>
        </p:nvPicPr>
        <p:blipFill>
          <a:blip r:embed="rId13">
            <a:alphaModFix/>
          </a:blip>
          <a:stretch>
            <a:fillRect/>
          </a:stretch>
        </p:blipFill>
        <p:spPr>
          <a:xfrm>
            <a:off x="7094232" y="2297837"/>
            <a:ext cx="1519722" cy="595800"/>
          </a:xfrm>
          <a:prstGeom prst="rect">
            <a:avLst/>
          </a:prstGeom>
          <a:noFill/>
          <a:ln cap="flat" cmpd="sng" w="9525">
            <a:solidFill>
              <a:srgbClr val="254096"/>
            </a:solidFill>
            <a:prstDash val="solid"/>
            <a:round/>
            <a:headEnd len="sm" w="sm" type="none"/>
            <a:tailEnd len="sm" w="sm" type="none"/>
          </a:ln>
        </p:spPr>
      </p:pic>
      <p:pic>
        <p:nvPicPr>
          <p:cNvPr id="166" name="Google Shape;166;p23" title="Screenshot 2025-08-19 at 10.25.10 AM.png"/>
          <p:cNvPicPr preferRelativeResize="0"/>
          <p:nvPr/>
        </p:nvPicPr>
        <p:blipFill>
          <a:blip r:embed="rId14">
            <a:alphaModFix/>
          </a:blip>
          <a:stretch>
            <a:fillRect/>
          </a:stretch>
        </p:blipFill>
        <p:spPr>
          <a:xfrm>
            <a:off x="4285264" y="1684764"/>
            <a:ext cx="2384425" cy="653061"/>
          </a:xfrm>
          <a:prstGeom prst="rect">
            <a:avLst/>
          </a:prstGeom>
          <a:noFill/>
          <a:ln cap="flat" cmpd="sng" w="9525">
            <a:solidFill>
              <a:srgbClr val="254096"/>
            </a:solidFill>
            <a:prstDash val="solid"/>
            <a:round/>
            <a:headEnd len="sm" w="sm" type="none"/>
            <a:tailEnd len="sm" w="sm" type="none"/>
          </a:ln>
        </p:spPr>
      </p:pic>
      <p:sp>
        <p:nvSpPr>
          <p:cNvPr id="167" name="Google Shape;167;p23"/>
          <p:cNvSpPr txBox="1"/>
          <p:nvPr/>
        </p:nvSpPr>
        <p:spPr>
          <a:xfrm>
            <a:off x="2949788" y="141000"/>
            <a:ext cx="3242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3000">
                <a:solidFill>
                  <a:srgbClr val="254096"/>
                </a:solidFill>
                <a:latin typeface="Nunito"/>
                <a:ea typeface="Nunito"/>
                <a:cs typeface="Nunito"/>
                <a:sym typeface="Nunito"/>
              </a:rPr>
              <a:t>Meet WRCCS!</a:t>
            </a:r>
            <a:endParaRPr b="1" i="1" sz="3000">
              <a:solidFill>
                <a:srgbClr val="254096"/>
              </a:solidFill>
              <a:latin typeface="Nunito"/>
              <a:ea typeface="Nunito"/>
              <a:cs typeface="Nunito"/>
              <a:sym typeface="Nunito"/>
            </a:endParaRPr>
          </a:p>
        </p:txBody>
      </p:sp>
      <p:pic>
        <p:nvPicPr>
          <p:cNvPr id="168" name="Google Shape;168;p23" title="zb-consulting-logo_zbc-logo-stacked-black.png"/>
          <p:cNvPicPr preferRelativeResize="0"/>
          <p:nvPr/>
        </p:nvPicPr>
        <p:blipFill rotWithShape="1">
          <a:blip r:embed="rId15">
            <a:alphaModFix/>
          </a:blip>
          <a:srcRect b="25517" l="21538" r="25930" t="19925"/>
          <a:stretch/>
        </p:blipFill>
        <p:spPr>
          <a:xfrm>
            <a:off x="6428410" y="2991535"/>
            <a:ext cx="637450" cy="661676"/>
          </a:xfrm>
          <a:prstGeom prst="rect">
            <a:avLst/>
          </a:prstGeom>
          <a:noFill/>
          <a:ln cap="flat" cmpd="sng" w="9525">
            <a:solidFill>
              <a:srgbClr val="283396"/>
            </a:solidFill>
            <a:prstDash val="solid"/>
            <a:round/>
            <a:headEnd len="sm" w="sm" type="none"/>
            <a:tailEnd len="sm" w="sm" type="none"/>
          </a:ln>
        </p:spPr>
      </p:pic>
      <p:pic>
        <p:nvPicPr>
          <p:cNvPr id="169" name="Google Shape;169;p23" title="Dan Lathrop WRCCS Bio Pic.png"/>
          <p:cNvPicPr preferRelativeResize="0"/>
          <p:nvPr/>
        </p:nvPicPr>
        <p:blipFill rotWithShape="1">
          <a:blip r:embed="rId16">
            <a:alphaModFix/>
          </a:blip>
          <a:srcRect b="0" l="0" r="0" t="14398"/>
          <a:stretch/>
        </p:blipFill>
        <p:spPr>
          <a:xfrm>
            <a:off x="2782311" y="1745438"/>
            <a:ext cx="1181482" cy="1260872"/>
          </a:xfrm>
          <a:prstGeom prst="rect">
            <a:avLst/>
          </a:prstGeom>
          <a:noFill/>
          <a:ln>
            <a:noFill/>
          </a:ln>
        </p:spPr>
      </p:pic>
      <p:sp>
        <p:nvSpPr>
          <p:cNvPr id="170" name="Google Shape;170;p23"/>
          <p:cNvSpPr txBox="1"/>
          <p:nvPr/>
        </p:nvSpPr>
        <p:spPr>
          <a:xfrm>
            <a:off x="2782402" y="3007582"/>
            <a:ext cx="1181400" cy="239700"/>
          </a:xfrm>
          <a:prstGeom prst="rect">
            <a:avLst/>
          </a:prstGeom>
          <a:solidFill>
            <a:srgbClr val="FFFFFF"/>
          </a:solidFill>
          <a:ln cap="flat" cmpd="sng" w="8850">
            <a:solidFill>
              <a:srgbClr val="254096"/>
            </a:solidFill>
            <a:prstDash val="solid"/>
            <a:round/>
            <a:headEnd len="sm" w="sm" type="none"/>
            <a:tailEnd len="sm" w="sm" type="none"/>
          </a:ln>
        </p:spPr>
        <p:txBody>
          <a:bodyPr anchorCtr="0" anchor="ctr" bIns="84750" lIns="84750" spcFirstLastPara="1" rIns="84750" wrap="square" tIns="84750">
            <a:noAutofit/>
          </a:bodyPr>
          <a:lstStyle/>
          <a:p>
            <a:pPr indent="0" lvl="0" marL="0" rtl="0" algn="ctr">
              <a:spcBef>
                <a:spcPts val="0"/>
              </a:spcBef>
              <a:spcAft>
                <a:spcPts val="0"/>
              </a:spcAft>
              <a:buNone/>
            </a:pPr>
            <a:r>
              <a:rPr b="1" i="1" lang="en" sz="927">
                <a:solidFill>
                  <a:srgbClr val="38761D"/>
                </a:solidFill>
                <a:latin typeface="Nunito"/>
                <a:ea typeface="Nunito"/>
                <a:cs typeface="Nunito"/>
                <a:sym typeface="Nunito"/>
              </a:rPr>
              <a:t>Dan Lathrop</a:t>
            </a:r>
            <a:endParaRPr b="1" i="1" sz="927">
              <a:solidFill>
                <a:srgbClr val="38761D"/>
              </a:solidFill>
              <a:latin typeface="Nunito"/>
              <a:ea typeface="Nunito"/>
              <a:cs typeface="Nunito"/>
              <a:sym typeface="Nuni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CCS/CESA 9">
  <p:cSld name="BLANK_4">
    <p:spTree>
      <p:nvGrpSpPr>
        <p:cNvPr id="171" name="Shape 171"/>
        <p:cNvGrpSpPr/>
        <p:nvPr/>
      </p:nvGrpSpPr>
      <p:grpSpPr>
        <a:xfrm>
          <a:off x="0" y="0"/>
          <a:ext cx="0" cy="0"/>
          <a:chOff x="0" y="0"/>
          <a:chExt cx="0" cy="0"/>
        </a:xfrm>
      </p:grpSpPr>
      <p:pic>
        <p:nvPicPr>
          <p:cNvPr id="172" name="Google Shape;172;p24"/>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173" name="Google Shape;173;p24"/>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174" name="Google Shape;174;p24"/>
          <p:cNvPicPr preferRelativeResize="0"/>
          <p:nvPr/>
        </p:nvPicPr>
        <p:blipFill>
          <a:blip r:embed="rId3">
            <a:alphaModFix/>
          </a:blip>
          <a:stretch>
            <a:fillRect/>
          </a:stretch>
        </p:blipFill>
        <p:spPr>
          <a:xfrm>
            <a:off x="0" y="0"/>
            <a:ext cx="9143998" cy="514516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nect with WRCCS">
  <p:cSld name="BLANK_3">
    <p:spTree>
      <p:nvGrpSpPr>
        <p:cNvPr id="175" name="Shape 175"/>
        <p:cNvGrpSpPr/>
        <p:nvPr/>
      </p:nvGrpSpPr>
      <p:grpSpPr>
        <a:xfrm>
          <a:off x="0" y="0"/>
          <a:ext cx="0" cy="0"/>
          <a:chOff x="0" y="0"/>
          <a:chExt cx="0" cy="0"/>
        </a:xfrm>
      </p:grpSpPr>
      <p:pic>
        <p:nvPicPr>
          <p:cNvPr id="176" name="Google Shape;176;p25"/>
          <p:cNvPicPr preferRelativeResize="0"/>
          <p:nvPr/>
        </p:nvPicPr>
        <p:blipFill rotWithShape="1">
          <a:blip r:embed="rId2">
            <a:alphaModFix/>
          </a:blip>
          <a:srcRect b="0" l="20" r="10" t="0"/>
          <a:stretch/>
        </p:blipFill>
        <p:spPr>
          <a:xfrm>
            <a:off x="1512" y="0"/>
            <a:ext cx="9140983" cy="5143500"/>
          </a:xfrm>
          <a:prstGeom prst="rect">
            <a:avLst/>
          </a:prstGeom>
          <a:noFill/>
          <a:ln>
            <a:noFill/>
          </a:ln>
        </p:spPr>
      </p:pic>
      <p:pic>
        <p:nvPicPr>
          <p:cNvPr id="177" name="Google Shape;177;p25"/>
          <p:cNvPicPr preferRelativeResize="0"/>
          <p:nvPr/>
        </p:nvPicPr>
        <p:blipFill>
          <a:blip r:embed="rId3">
            <a:alphaModFix/>
          </a:blip>
          <a:stretch>
            <a:fillRect/>
          </a:stretch>
        </p:blipFill>
        <p:spPr>
          <a:xfrm>
            <a:off x="4747150" y="2303175"/>
            <a:ext cx="537150" cy="537150"/>
          </a:xfrm>
          <a:prstGeom prst="rect">
            <a:avLst/>
          </a:prstGeom>
          <a:noFill/>
          <a:ln>
            <a:noFill/>
          </a:ln>
        </p:spPr>
      </p:pic>
      <p:sp>
        <p:nvSpPr>
          <p:cNvPr id="178" name="Google Shape;178;p25"/>
          <p:cNvSpPr txBox="1"/>
          <p:nvPr/>
        </p:nvSpPr>
        <p:spPr>
          <a:xfrm>
            <a:off x="5338975" y="2248500"/>
            <a:ext cx="329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FFFF"/>
                </a:solidFill>
                <a:latin typeface="Nunito SemiBold"/>
                <a:ea typeface="Nunito SemiBold"/>
                <a:cs typeface="Nunito SemiBold"/>
                <a:sym typeface="Nunito SemiBold"/>
              </a:rPr>
              <a:t>715-453-1079</a:t>
            </a:r>
            <a:endParaRPr sz="3000">
              <a:solidFill>
                <a:srgbClr val="FFFFFF"/>
              </a:solidFill>
              <a:latin typeface="Nunito SemiBold"/>
              <a:ea typeface="Nunito SemiBold"/>
              <a:cs typeface="Nunito SemiBold"/>
              <a:sym typeface="Nunito SemiBold"/>
            </a:endParaRPr>
          </a:p>
        </p:txBody>
      </p:sp>
      <p:pic>
        <p:nvPicPr>
          <p:cNvPr id="179" name="Google Shape;179;p25"/>
          <p:cNvPicPr preferRelativeResize="0"/>
          <p:nvPr/>
        </p:nvPicPr>
        <p:blipFill>
          <a:blip r:embed="rId4">
            <a:alphaModFix/>
          </a:blip>
          <a:stretch>
            <a:fillRect/>
          </a:stretch>
        </p:blipFill>
        <p:spPr>
          <a:xfrm>
            <a:off x="4747150" y="3249700"/>
            <a:ext cx="537150" cy="537150"/>
          </a:xfrm>
          <a:prstGeom prst="rect">
            <a:avLst/>
          </a:prstGeom>
          <a:noFill/>
          <a:ln>
            <a:noFill/>
          </a:ln>
        </p:spPr>
      </p:pic>
      <p:sp>
        <p:nvSpPr>
          <p:cNvPr id="180" name="Google Shape;180;p25"/>
          <p:cNvSpPr txBox="1"/>
          <p:nvPr/>
        </p:nvSpPr>
        <p:spPr>
          <a:xfrm>
            <a:off x="5399425" y="3261125"/>
            <a:ext cx="3616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FFFF"/>
                </a:solidFill>
                <a:latin typeface="Nunito SemiBold"/>
                <a:ea typeface="Nunito SemiBold"/>
                <a:cs typeface="Nunito SemiBold"/>
                <a:sym typeface="Nunito SemiBold"/>
              </a:rPr>
              <a:t>support@wrccs.org</a:t>
            </a:r>
            <a:endParaRPr sz="3000">
              <a:solidFill>
                <a:srgbClr val="FFFFFF"/>
              </a:solidFill>
              <a:latin typeface="Nunito SemiBold"/>
              <a:ea typeface="Nunito SemiBold"/>
              <a:cs typeface="Nunito SemiBold"/>
              <a:sym typeface="Nunito SemiBo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with footer (kids_masks_school)">
  <p:cSld name="BLANK_2">
    <p:spTree>
      <p:nvGrpSpPr>
        <p:cNvPr id="181" name="Shape 181"/>
        <p:cNvGrpSpPr/>
        <p:nvPr/>
      </p:nvGrpSpPr>
      <p:grpSpPr>
        <a:xfrm>
          <a:off x="0" y="0"/>
          <a:ext cx="0" cy="0"/>
          <a:chOff x="0" y="0"/>
          <a:chExt cx="0" cy="0"/>
        </a:xfrm>
      </p:grpSpPr>
      <p:pic>
        <p:nvPicPr>
          <p:cNvPr id="182" name="Google Shape;182;p26"/>
          <p:cNvPicPr preferRelativeResize="0"/>
          <p:nvPr/>
        </p:nvPicPr>
        <p:blipFill>
          <a:blip r:embed="rId2">
            <a:alphaModFix/>
          </a:blip>
          <a:stretch>
            <a:fillRect/>
          </a:stretch>
        </p:blipFill>
        <p:spPr>
          <a:xfrm>
            <a:off x="2137475" y="780350"/>
            <a:ext cx="4817776" cy="3427400"/>
          </a:xfrm>
          <a:prstGeom prst="rect">
            <a:avLst/>
          </a:prstGeom>
          <a:noFill/>
          <a:ln>
            <a:noFill/>
          </a:ln>
        </p:spPr>
      </p:pic>
      <p:pic>
        <p:nvPicPr>
          <p:cNvPr id="183" name="Google Shape;183;p26"/>
          <p:cNvPicPr preferRelativeResize="0"/>
          <p:nvPr/>
        </p:nvPicPr>
        <p:blipFill rotWithShape="1">
          <a:blip r:embed="rId3">
            <a:alphaModFix amt="65000"/>
          </a:blip>
          <a:srcRect b="8327" l="0" r="0" t="8319"/>
          <a:stretch/>
        </p:blipFill>
        <p:spPr>
          <a:xfrm>
            <a:off x="0" y="0"/>
            <a:ext cx="9144000" cy="5143500"/>
          </a:xfrm>
          <a:prstGeom prst="rect">
            <a:avLst/>
          </a:prstGeom>
          <a:noFill/>
          <a:ln>
            <a:noFill/>
          </a:ln>
        </p:spPr>
      </p:pic>
      <p:pic>
        <p:nvPicPr>
          <p:cNvPr id="184" name="Google Shape;184;p26"/>
          <p:cNvPicPr preferRelativeResize="0"/>
          <p:nvPr/>
        </p:nvPicPr>
        <p:blipFill>
          <a:blip r:embed="rId4">
            <a:alphaModFix/>
          </a:blip>
          <a:stretch>
            <a:fillRect/>
          </a:stretch>
        </p:blipFill>
        <p:spPr>
          <a:xfrm>
            <a:off x="58025" y="4523300"/>
            <a:ext cx="559525" cy="559525"/>
          </a:xfrm>
          <a:prstGeom prst="rect">
            <a:avLst/>
          </a:prstGeom>
          <a:noFill/>
          <a:ln>
            <a:noFill/>
          </a:ln>
        </p:spPr>
      </p:pic>
      <p:sp>
        <p:nvSpPr>
          <p:cNvPr id="185" name="Google Shape;185;p26"/>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186" name="Google Shape;186;p26"/>
          <p:cNvSpPr txBox="1"/>
          <p:nvPr/>
        </p:nvSpPr>
        <p:spPr>
          <a:xfrm>
            <a:off x="658225" y="298575"/>
            <a:ext cx="8013900" cy="615600"/>
          </a:xfrm>
          <a:prstGeom prst="rect">
            <a:avLst/>
          </a:prstGeom>
          <a:solidFill>
            <a:srgbClr val="FFD966"/>
          </a:solidFill>
          <a:ln cap="flat" cmpd="sng" w="952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283396"/>
                </a:solidFill>
                <a:latin typeface="Nunito"/>
                <a:ea typeface="Nunito"/>
                <a:cs typeface="Nunito"/>
                <a:sym typeface="Nunito"/>
              </a:rPr>
              <a:t>Most of all… celebrate your </a:t>
            </a:r>
            <a:r>
              <a:rPr b="1" lang="en" sz="2800">
                <a:solidFill>
                  <a:srgbClr val="283396"/>
                </a:solidFill>
                <a:latin typeface="Nunito"/>
                <a:ea typeface="Nunito"/>
                <a:cs typeface="Nunito"/>
                <a:sym typeface="Nunito"/>
              </a:rPr>
              <a:t>assets</a:t>
            </a:r>
            <a:r>
              <a:rPr b="1" lang="en" sz="2800">
                <a:solidFill>
                  <a:srgbClr val="283396"/>
                </a:solidFill>
                <a:latin typeface="Nunito"/>
                <a:ea typeface="Nunito"/>
                <a:cs typeface="Nunito"/>
                <a:sym typeface="Nunito"/>
              </a:rPr>
              <a:t> and growth!</a:t>
            </a:r>
            <a:endParaRPr b="1" sz="2800">
              <a:solidFill>
                <a:srgbClr val="283396"/>
              </a:solidFill>
              <a:latin typeface="Nunito"/>
              <a:ea typeface="Nunito"/>
              <a:cs typeface="Nunito"/>
              <a:sym typeface="Nuni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eader and footer">
  <p:cSld name="BLANK_1">
    <p:spTree>
      <p:nvGrpSpPr>
        <p:cNvPr id="187" name="Shape 187"/>
        <p:cNvGrpSpPr/>
        <p:nvPr/>
      </p:nvGrpSpPr>
      <p:grpSpPr>
        <a:xfrm>
          <a:off x="0" y="0"/>
          <a:ext cx="0" cy="0"/>
          <a:chOff x="0" y="0"/>
          <a:chExt cx="0" cy="0"/>
        </a:xfrm>
      </p:grpSpPr>
      <p:pic>
        <p:nvPicPr>
          <p:cNvPr id="188" name="Google Shape;188;p27"/>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189" name="Google Shape;189;p27"/>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190" name="Google Shape;190;p27"/>
          <p:cNvPicPr preferRelativeResize="0"/>
          <p:nvPr/>
        </p:nvPicPr>
        <p:blipFill rotWithShape="1">
          <a:blip r:embed="rId3">
            <a:alphaModFix/>
          </a:blip>
          <a:srcRect b="7834" l="0" r="0" t="0"/>
          <a:stretch/>
        </p:blipFill>
        <p:spPr>
          <a:xfrm>
            <a:off x="-43950" y="0"/>
            <a:ext cx="9228327" cy="6026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Only">
  <p:cSld name="BLANK_1_1">
    <p:spTree>
      <p:nvGrpSpPr>
        <p:cNvPr id="191" name="Shape 191"/>
        <p:cNvGrpSpPr/>
        <p:nvPr/>
      </p:nvGrpSpPr>
      <p:grpSpPr>
        <a:xfrm>
          <a:off x="0" y="0"/>
          <a:ext cx="0" cy="0"/>
          <a:chOff x="0" y="0"/>
          <a:chExt cx="0" cy="0"/>
        </a:xfrm>
      </p:grpSpPr>
      <p:pic>
        <p:nvPicPr>
          <p:cNvPr id="192" name="Google Shape;192;p28"/>
          <p:cNvPicPr preferRelativeResize="0"/>
          <p:nvPr/>
        </p:nvPicPr>
        <p:blipFill rotWithShape="1">
          <a:blip r:embed="rId2">
            <a:alphaModFix/>
          </a:blip>
          <a:srcRect b="7834" l="0" r="0" t="0"/>
          <a:stretch/>
        </p:blipFill>
        <p:spPr>
          <a:xfrm>
            <a:off x="-43950" y="0"/>
            <a:ext cx="9228327" cy="6026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spTree>
      <p:nvGrpSpPr>
        <p:cNvPr id="193" name="Shape 193"/>
        <p:cNvGrpSpPr/>
        <p:nvPr/>
      </p:nvGrpSpPr>
      <p:grpSpPr>
        <a:xfrm>
          <a:off x="0" y="0"/>
          <a:ext cx="0" cy="0"/>
          <a:chOff x="0" y="0"/>
          <a:chExt cx="0" cy="0"/>
        </a:xfrm>
      </p:grpSpPr>
      <p:sp>
        <p:nvSpPr>
          <p:cNvPr id="194" name="Google Shape;194;p29"/>
          <p:cNvSpPr txBox="1"/>
          <p:nvPr>
            <p:ph type="title"/>
          </p:nvPr>
        </p:nvSpPr>
        <p:spPr>
          <a:xfrm>
            <a:off x="143500" y="652650"/>
            <a:ext cx="58758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5" name="Google Shape;195;p29"/>
          <p:cNvSpPr/>
          <p:nvPr/>
        </p:nvSpPr>
        <p:spPr>
          <a:xfrm rot="10800000">
            <a:off x="5150500" y="-14000"/>
            <a:ext cx="4008300" cy="3482700"/>
          </a:xfrm>
          <a:prstGeom prst="rtTriangle">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96" name="Google Shape;196;p29"/>
          <p:cNvSpPr/>
          <p:nvPr/>
        </p:nvSpPr>
        <p:spPr>
          <a:xfrm rot="-5400000">
            <a:off x="5519550" y="1504400"/>
            <a:ext cx="3468600" cy="3893700"/>
          </a:xfrm>
          <a:prstGeom prst="rtTriangle">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97" name="Google Shape;197;p29"/>
          <p:cNvSpPr txBox="1"/>
          <p:nvPr>
            <p:ph idx="1" type="body"/>
          </p:nvPr>
        </p:nvSpPr>
        <p:spPr>
          <a:xfrm>
            <a:off x="143500" y="1357400"/>
            <a:ext cx="64155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283E96"/>
              </a:buClr>
              <a:buSzPts val="1400"/>
              <a:buChar char="●"/>
              <a:defRPr>
                <a:solidFill>
                  <a:srgbClr val="283E96"/>
                </a:solidFill>
              </a:defRPr>
            </a:lvl1pPr>
            <a:lvl2pPr indent="-317500" lvl="1" marL="914400" rtl="0">
              <a:spcBef>
                <a:spcPts val="0"/>
              </a:spcBef>
              <a:spcAft>
                <a:spcPts val="0"/>
              </a:spcAft>
              <a:buClr>
                <a:srgbClr val="283E96"/>
              </a:buClr>
              <a:buSzPts val="1400"/>
              <a:buChar char="○"/>
              <a:defRPr>
                <a:solidFill>
                  <a:srgbClr val="283E96"/>
                </a:solidFill>
              </a:defRPr>
            </a:lvl2pPr>
            <a:lvl3pPr indent="-317500" lvl="2" marL="1371600" rtl="0">
              <a:spcBef>
                <a:spcPts val="0"/>
              </a:spcBef>
              <a:spcAft>
                <a:spcPts val="0"/>
              </a:spcAft>
              <a:buClr>
                <a:srgbClr val="283E96"/>
              </a:buClr>
              <a:buSzPts val="1400"/>
              <a:buChar char="■"/>
              <a:defRPr>
                <a:solidFill>
                  <a:srgbClr val="283E96"/>
                </a:solidFill>
              </a:defRPr>
            </a:lvl3pPr>
            <a:lvl4pPr indent="-317500" lvl="3" marL="1828800" rtl="0">
              <a:spcBef>
                <a:spcPts val="0"/>
              </a:spcBef>
              <a:spcAft>
                <a:spcPts val="0"/>
              </a:spcAft>
              <a:buClr>
                <a:srgbClr val="283E96"/>
              </a:buClr>
              <a:buSzPts val="1400"/>
              <a:buChar char="●"/>
              <a:defRPr>
                <a:solidFill>
                  <a:srgbClr val="283E96"/>
                </a:solidFill>
              </a:defRPr>
            </a:lvl4pPr>
            <a:lvl5pPr indent="-317500" lvl="4" marL="2286000" rtl="0">
              <a:spcBef>
                <a:spcPts val="0"/>
              </a:spcBef>
              <a:spcAft>
                <a:spcPts val="0"/>
              </a:spcAft>
              <a:buClr>
                <a:srgbClr val="283E96"/>
              </a:buClr>
              <a:buSzPts val="1400"/>
              <a:buChar char="○"/>
              <a:defRPr>
                <a:solidFill>
                  <a:srgbClr val="283E96"/>
                </a:solidFill>
              </a:defRPr>
            </a:lvl5pPr>
            <a:lvl6pPr indent="-317500" lvl="5" marL="2743200" rtl="0">
              <a:spcBef>
                <a:spcPts val="0"/>
              </a:spcBef>
              <a:spcAft>
                <a:spcPts val="0"/>
              </a:spcAft>
              <a:buClr>
                <a:srgbClr val="283E96"/>
              </a:buClr>
              <a:buSzPts val="1400"/>
              <a:buChar char="■"/>
              <a:defRPr>
                <a:solidFill>
                  <a:srgbClr val="283E96"/>
                </a:solidFill>
              </a:defRPr>
            </a:lvl6pPr>
            <a:lvl7pPr indent="-317500" lvl="6" marL="3200400" rtl="0">
              <a:spcBef>
                <a:spcPts val="0"/>
              </a:spcBef>
              <a:spcAft>
                <a:spcPts val="0"/>
              </a:spcAft>
              <a:buClr>
                <a:srgbClr val="283E96"/>
              </a:buClr>
              <a:buSzPts val="1400"/>
              <a:buChar char="●"/>
              <a:defRPr>
                <a:solidFill>
                  <a:srgbClr val="283E96"/>
                </a:solidFill>
              </a:defRPr>
            </a:lvl7pPr>
            <a:lvl8pPr indent="-317500" lvl="7" marL="3657600" rtl="0">
              <a:spcBef>
                <a:spcPts val="0"/>
              </a:spcBef>
              <a:spcAft>
                <a:spcPts val="0"/>
              </a:spcAft>
              <a:buClr>
                <a:srgbClr val="283E96"/>
              </a:buClr>
              <a:buSzPts val="1400"/>
              <a:buChar char="○"/>
              <a:defRPr>
                <a:solidFill>
                  <a:srgbClr val="283E96"/>
                </a:solidFill>
              </a:defRPr>
            </a:lvl8pPr>
            <a:lvl9pPr indent="-317500" lvl="8" marL="4114800" rtl="0">
              <a:spcBef>
                <a:spcPts val="0"/>
              </a:spcBef>
              <a:spcAft>
                <a:spcPts val="0"/>
              </a:spcAft>
              <a:buClr>
                <a:srgbClr val="283E96"/>
              </a:buClr>
              <a:buSzPts val="1400"/>
              <a:buChar char="■"/>
              <a:defRPr>
                <a:solidFill>
                  <a:srgbClr val="283E96"/>
                </a:solidFill>
              </a:defRPr>
            </a:lvl9pPr>
          </a:lstStyle>
          <a:p/>
        </p:txBody>
      </p:sp>
      <p:pic>
        <p:nvPicPr>
          <p:cNvPr id="198" name="Google Shape;198;p29"/>
          <p:cNvPicPr preferRelativeResize="0"/>
          <p:nvPr/>
        </p:nvPicPr>
        <p:blipFill>
          <a:blip r:embed="rId2">
            <a:alphaModFix/>
          </a:blip>
          <a:stretch>
            <a:fillRect/>
          </a:stretch>
        </p:blipFill>
        <p:spPr>
          <a:xfrm>
            <a:off x="0" y="4583975"/>
            <a:ext cx="559525" cy="5595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rgbClr val="2A4194"/>
        </a:solidFill>
      </p:bgPr>
    </p:bg>
    <p:spTree>
      <p:nvGrpSpPr>
        <p:cNvPr id="199" name="Shape 199"/>
        <p:cNvGrpSpPr/>
        <p:nvPr/>
      </p:nvGrpSpPr>
      <p:grpSpPr>
        <a:xfrm>
          <a:off x="0" y="0"/>
          <a:ext cx="0" cy="0"/>
          <a:chOff x="0" y="0"/>
          <a:chExt cx="0" cy="0"/>
        </a:xfrm>
      </p:grpSpPr>
      <p:sp>
        <p:nvSpPr>
          <p:cNvPr id="200" name="Google Shape;200;p30"/>
          <p:cNvSpPr/>
          <p:nvPr/>
        </p:nvSpPr>
        <p:spPr>
          <a:xfrm rot="10800000">
            <a:off x="5150500" y="-14000"/>
            <a:ext cx="4008300" cy="3482700"/>
          </a:xfrm>
          <a:prstGeom prst="rtTriangle">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201" name="Google Shape;201;p30"/>
          <p:cNvSpPr/>
          <p:nvPr/>
        </p:nvSpPr>
        <p:spPr>
          <a:xfrm rot="-5400000">
            <a:off x="5519550" y="1504400"/>
            <a:ext cx="3468600" cy="3893700"/>
          </a:xfrm>
          <a:prstGeom prst="rtTriangle">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202" name="Google Shape;202;p30"/>
          <p:cNvSpPr txBox="1"/>
          <p:nvPr>
            <p:ph type="title"/>
          </p:nvPr>
        </p:nvSpPr>
        <p:spPr>
          <a:xfrm>
            <a:off x="311800" y="990150"/>
            <a:ext cx="4838700" cy="31632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5400"/>
              <a:buNone/>
              <a:defRPr sz="5400">
                <a:solidFill>
                  <a:schemeClr val="lt1"/>
                </a:solidFill>
              </a:defRPr>
            </a:lvl1pPr>
            <a:lvl2pPr lvl="1"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2pPr>
            <a:lvl3pPr lvl="2"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3pPr>
            <a:lvl4pPr lvl="3"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4pPr>
            <a:lvl5pPr lvl="4"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5pPr>
            <a:lvl6pPr lvl="5"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6pPr>
            <a:lvl7pPr lvl="6"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7pPr>
            <a:lvl8pPr lvl="7"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8pPr>
            <a:lvl9pPr lvl="8" rtl="0"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D73BB"/>
        </a:solid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4"/>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3" name="Google Shape;23;p4"/>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Nunito"/>
                <a:ea typeface="Nunito"/>
                <a:cs typeface="Nunito"/>
                <a:sym typeface="Nunito"/>
              </a:rPr>
              <a:t>WRCCS.ORG</a:t>
            </a:r>
            <a:endParaRPr b="1">
              <a:solidFill>
                <a:schemeClr val="lt1"/>
              </a:solidFill>
              <a:latin typeface="Nunito"/>
              <a:ea typeface="Nunito"/>
              <a:cs typeface="Nunito"/>
              <a:sym typeface="Nuni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rgbClr val="2A4194"/>
        </a:solidFill>
      </p:bgPr>
    </p:bg>
    <p:spTree>
      <p:nvGrpSpPr>
        <p:cNvPr id="203" name="Shape 203"/>
        <p:cNvGrpSpPr/>
        <p:nvPr/>
      </p:nvGrpSpPr>
      <p:grpSpPr>
        <a:xfrm>
          <a:off x="0" y="0"/>
          <a:ext cx="0" cy="0"/>
          <a:chOff x="0" y="0"/>
          <a:chExt cx="0" cy="0"/>
        </a:xfrm>
      </p:grpSpPr>
      <p:sp>
        <p:nvSpPr>
          <p:cNvPr id="204" name="Google Shape;204;p31"/>
          <p:cNvSpPr/>
          <p:nvPr/>
        </p:nvSpPr>
        <p:spPr>
          <a:xfrm rot="10800000">
            <a:off x="981100" y="7150"/>
            <a:ext cx="8177700" cy="4253400"/>
          </a:xfrm>
          <a:prstGeom prst="rtTriangle">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205" name="Google Shape;205;p31"/>
          <p:cNvSpPr/>
          <p:nvPr/>
        </p:nvSpPr>
        <p:spPr>
          <a:xfrm rot="-9144342">
            <a:off x="6604946" y="-176668"/>
            <a:ext cx="3704600" cy="3833298"/>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206" name="Google Shape;206;p31"/>
          <p:cNvSpPr/>
          <p:nvPr/>
        </p:nvSpPr>
        <p:spPr>
          <a:xfrm>
            <a:off x="1008750" y="700800"/>
            <a:ext cx="7126500" cy="3741900"/>
          </a:xfrm>
          <a:prstGeom prst="rect">
            <a:avLst/>
          </a:prstGeom>
          <a:solidFill>
            <a:schemeClr val="lt1"/>
          </a:solidFill>
          <a:ln>
            <a:noFill/>
          </a:ln>
          <a:effectLst>
            <a:outerShdw blurRad="185738" rotWithShape="0" algn="bl" dir="1620000" dist="95250">
              <a:schemeClr val="dk2">
                <a:alpha val="21999"/>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207" name="Google Shape;207;p31"/>
          <p:cNvSpPr txBox="1"/>
          <p:nvPr/>
        </p:nvSpPr>
        <p:spPr>
          <a:xfrm>
            <a:off x="981100" y="700800"/>
            <a:ext cx="7154100" cy="11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200">
                <a:solidFill>
                  <a:schemeClr val="dk1"/>
                </a:solidFill>
                <a:latin typeface="Nunito"/>
                <a:ea typeface="Nunito"/>
                <a:cs typeface="Nunito"/>
                <a:sym typeface="Nunito"/>
              </a:rPr>
              <a:t>Connect with WRCCS</a:t>
            </a:r>
            <a:endParaRPr b="1" sz="5200">
              <a:solidFill>
                <a:schemeClr val="dk1"/>
              </a:solidFill>
              <a:latin typeface="Nunito"/>
              <a:ea typeface="Nunito"/>
              <a:cs typeface="Nunito"/>
              <a:sym typeface="Nunito"/>
            </a:endParaRPr>
          </a:p>
        </p:txBody>
      </p:sp>
      <p:pic>
        <p:nvPicPr>
          <p:cNvPr id="208" name="Google Shape;208;p31"/>
          <p:cNvPicPr preferRelativeResize="0"/>
          <p:nvPr/>
        </p:nvPicPr>
        <p:blipFill>
          <a:blip r:embed="rId2">
            <a:alphaModFix/>
          </a:blip>
          <a:stretch>
            <a:fillRect/>
          </a:stretch>
        </p:blipFill>
        <p:spPr>
          <a:xfrm>
            <a:off x="2467988" y="1911675"/>
            <a:ext cx="537150" cy="537150"/>
          </a:xfrm>
          <a:prstGeom prst="rect">
            <a:avLst/>
          </a:prstGeom>
          <a:noFill/>
          <a:ln>
            <a:noFill/>
          </a:ln>
        </p:spPr>
      </p:pic>
      <p:sp>
        <p:nvSpPr>
          <p:cNvPr id="209" name="Google Shape;209;p31"/>
          <p:cNvSpPr txBox="1"/>
          <p:nvPr/>
        </p:nvSpPr>
        <p:spPr>
          <a:xfrm>
            <a:off x="3059813" y="1857000"/>
            <a:ext cx="329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Nunito SemiBold"/>
                <a:ea typeface="Nunito SemiBold"/>
                <a:cs typeface="Nunito SemiBold"/>
                <a:sym typeface="Nunito SemiBold"/>
              </a:rPr>
              <a:t>715-453-1079</a:t>
            </a:r>
            <a:endParaRPr sz="3000">
              <a:solidFill>
                <a:schemeClr val="dk1"/>
              </a:solidFill>
              <a:latin typeface="Nunito SemiBold"/>
              <a:ea typeface="Nunito SemiBold"/>
              <a:cs typeface="Nunito SemiBold"/>
              <a:sym typeface="Nunito SemiBold"/>
            </a:endParaRPr>
          </a:p>
        </p:txBody>
      </p:sp>
      <p:pic>
        <p:nvPicPr>
          <p:cNvPr id="210" name="Google Shape;210;p31"/>
          <p:cNvPicPr preferRelativeResize="0"/>
          <p:nvPr/>
        </p:nvPicPr>
        <p:blipFill>
          <a:blip r:embed="rId3">
            <a:alphaModFix/>
          </a:blip>
          <a:stretch>
            <a:fillRect/>
          </a:stretch>
        </p:blipFill>
        <p:spPr>
          <a:xfrm>
            <a:off x="2467988" y="2858200"/>
            <a:ext cx="537150" cy="537150"/>
          </a:xfrm>
          <a:prstGeom prst="rect">
            <a:avLst/>
          </a:prstGeom>
          <a:noFill/>
          <a:ln>
            <a:noFill/>
          </a:ln>
        </p:spPr>
      </p:pic>
      <p:sp>
        <p:nvSpPr>
          <p:cNvPr id="211" name="Google Shape;211;p31"/>
          <p:cNvSpPr txBox="1"/>
          <p:nvPr/>
        </p:nvSpPr>
        <p:spPr>
          <a:xfrm>
            <a:off x="3059813" y="2748850"/>
            <a:ext cx="3616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Nunito SemiBold"/>
                <a:ea typeface="Nunito SemiBold"/>
                <a:cs typeface="Nunito SemiBold"/>
                <a:sym typeface="Nunito SemiBold"/>
              </a:rPr>
              <a:t>support@wrccs.org</a:t>
            </a:r>
            <a:endParaRPr sz="3000">
              <a:solidFill>
                <a:schemeClr val="dk1"/>
              </a:solidFill>
              <a:latin typeface="Nunito SemiBold"/>
              <a:ea typeface="Nunito SemiBold"/>
              <a:cs typeface="Nunito SemiBold"/>
              <a:sym typeface="Nunito SemiBold"/>
            </a:endParaRPr>
          </a:p>
        </p:txBody>
      </p:sp>
      <p:pic>
        <p:nvPicPr>
          <p:cNvPr id="212" name="Google Shape;212;p31"/>
          <p:cNvPicPr preferRelativeResize="0"/>
          <p:nvPr/>
        </p:nvPicPr>
        <p:blipFill>
          <a:blip r:embed="rId4">
            <a:alphaModFix/>
          </a:blip>
          <a:stretch>
            <a:fillRect/>
          </a:stretch>
        </p:blipFill>
        <p:spPr>
          <a:xfrm>
            <a:off x="2526338" y="3804726"/>
            <a:ext cx="420449" cy="420449"/>
          </a:xfrm>
          <a:prstGeom prst="rect">
            <a:avLst/>
          </a:prstGeom>
          <a:noFill/>
          <a:ln>
            <a:noFill/>
          </a:ln>
        </p:spPr>
      </p:pic>
      <p:sp>
        <p:nvSpPr>
          <p:cNvPr id="213" name="Google Shape;213;p31"/>
          <p:cNvSpPr txBox="1"/>
          <p:nvPr/>
        </p:nvSpPr>
        <p:spPr>
          <a:xfrm>
            <a:off x="3059813" y="3640700"/>
            <a:ext cx="3616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Nunito SemiBold"/>
                <a:ea typeface="Nunito SemiBold"/>
                <a:cs typeface="Nunito SemiBold"/>
                <a:sym typeface="Nunito SemiBold"/>
              </a:rPr>
              <a:t>wrccs.org</a:t>
            </a:r>
            <a:endParaRPr sz="3000">
              <a:solidFill>
                <a:schemeClr val="dk1"/>
              </a:solidFill>
              <a:latin typeface="Nunito SemiBold"/>
              <a:ea typeface="Nunito SemiBold"/>
              <a:cs typeface="Nunito SemiBold"/>
              <a:sym typeface="Nunito SemiBo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283E96"/>
        </a:solidFill>
      </p:bgPr>
    </p:bg>
    <p:spTree>
      <p:nvGrpSpPr>
        <p:cNvPr id="217" name="Shape 217"/>
        <p:cNvGrpSpPr/>
        <p:nvPr/>
      </p:nvGrpSpPr>
      <p:grpSpPr>
        <a:xfrm>
          <a:off x="0" y="0"/>
          <a:ext cx="0" cy="0"/>
          <a:chOff x="0" y="0"/>
          <a:chExt cx="0" cy="0"/>
        </a:xfrm>
      </p:grpSpPr>
      <p:sp>
        <p:nvSpPr>
          <p:cNvPr id="218" name="Google Shape;218;p3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9" name="Google Shape;219;p3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220" name="Google Shape;220;p33"/>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21" name="Google Shape;221;p33"/>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Nunito"/>
                <a:ea typeface="Nunito"/>
                <a:cs typeface="Nunito"/>
                <a:sym typeface="Nunito"/>
              </a:rPr>
              <a:t>WRCCS.ORG</a:t>
            </a:r>
            <a:endParaRPr b="1">
              <a:solidFill>
                <a:schemeClr val="lt1"/>
              </a:solidFill>
              <a:latin typeface="Nunito"/>
              <a:ea typeface="Nunito"/>
              <a:cs typeface="Nunito"/>
              <a:sym typeface="Nuni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website intro 1">
  <p:cSld name="TITLE_1_1">
    <p:bg>
      <p:bgPr>
        <a:solidFill>
          <a:srgbClr val="283E96"/>
        </a:solidFill>
      </p:bgPr>
    </p:bg>
    <p:spTree>
      <p:nvGrpSpPr>
        <p:cNvPr id="222" name="Shape 222"/>
        <p:cNvGrpSpPr/>
        <p:nvPr/>
      </p:nvGrpSpPr>
      <p:grpSpPr>
        <a:xfrm>
          <a:off x="0" y="0"/>
          <a:ext cx="0" cy="0"/>
          <a:chOff x="0" y="0"/>
          <a:chExt cx="0" cy="0"/>
        </a:xfrm>
      </p:grpSpPr>
      <p:sp>
        <p:nvSpPr>
          <p:cNvPr id="223" name="Google Shape;223;p34"/>
          <p:cNvSpPr/>
          <p:nvPr/>
        </p:nvSpPr>
        <p:spPr>
          <a:xfrm>
            <a:off x="-100" y="312150"/>
            <a:ext cx="9144000" cy="644700"/>
          </a:xfrm>
          <a:prstGeom prst="rect">
            <a:avLst/>
          </a:prstGeom>
          <a:solidFill>
            <a:srgbClr val="0D73BB"/>
          </a:solidFill>
          <a:ln cap="flat" cmpd="sng" w="9525">
            <a:solidFill>
              <a:srgbClr val="0D73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8FC640"/>
              </a:highlight>
            </a:endParaRPr>
          </a:p>
        </p:txBody>
      </p:sp>
      <p:pic>
        <p:nvPicPr>
          <p:cNvPr id="224" name="Google Shape;224;p34"/>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25" name="Google Shape;225;p34"/>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Nunito"/>
                <a:ea typeface="Nunito"/>
                <a:cs typeface="Nunito"/>
                <a:sym typeface="Nunito"/>
              </a:rPr>
              <a:t>WRCCS.ORG</a:t>
            </a:r>
            <a:endParaRPr b="1">
              <a:solidFill>
                <a:schemeClr val="lt1"/>
              </a:solidFill>
              <a:latin typeface="Nunito"/>
              <a:ea typeface="Nunito"/>
              <a:cs typeface="Nunito"/>
              <a:sym typeface="Nunito"/>
            </a:endParaRPr>
          </a:p>
        </p:txBody>
      </p:sp>
      <p:sp>
        <p:nvSpPr>
          <p:cNvPr id="226" name="Google Shape;226;p34"/>
          <p:cNvSpPr txBox="1"/>
          <p:nvPr/>
        </p:nvSpPr>
        <p:spPr>
          <a:xfrm>
            <a:off x="588950" y="265050"/>
            <a:ext cx="8047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chemeClr val="lt1"/>
                </a:solidFill>
                <a:latin typeface="Nunito"/>
                <a:ea typeface="Nunito"/>
                <a:cs typeface="Nunito"/>
                <a:sym typeface="Nunito"/>
              </a:rPr>
              <a:t>WRCCS Resources are here for you!</a:t>
            </a:r>
            <a:endParaRPr sz="3600">
              <a:solidFill>
                <a:schemeClr val="lt1"/>
              </a:solidFill>
              <a:latin typeface="Nunito"/>
              <a:ea typeface="Nunito"/>
              <a:cs typeface="Nunito"/>
              <a:sym typeface="Nunito"/>
            </a:endParaRPr>
          </a:p>
        </p:txBody>
      </p:sp>
      <p:sp>
        <p:nvSpPr>
          <p:cNvPr id="227" name="Google Shape;227;p34"/>
          <p:cNvSpPr txBox="1"/>
          <p:nvPr/>
        </p:nvSpPr>
        <p:spPr>
          <a:xfrm>
            <a:off x="2357550" y="927025"/>
            <a:ext cx="4428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lt1"/>
                </a:solidFill>
                <a:latin typeface="Nunito"/>
                <a:ea typeface="Nunito"/>
                <a:cs typeface="Nunito"/>
                <a:sym typeface="Nunito"/>
              </a:rPr>
              <a:t>Check us out at</a:t>
            </a:r>
            <a:r>
              <a:rPr lang="en" sz="2800">
                <a:solidFill>
                  <a:srgbClr val="8FC640"/>
                </a:solidFill>
                <a:latin typeface="Nunito"/>
                <a:ea typeface="Nunito"/>
                <a:cs typeface="Nunito"/>
                <a:sym typeface="Nunito"/>
              </a:rPr>
              <a:t> </a:t>
            </a:r>
            <a:r>
              <a:rPr lang="en" sz="2800" u="sng">
                <a:solidFill>
                  <a:srgbClr val="8FC640"/>
                </a:solidFill>
                <a:latin typeface="Nunito"/>
                <a:ea typeface="Nunito"/>
                <a:cs typeface="Nunito"/>
                <a:sym typeface="Nunito"/>
                <a:hlinkClick r:id="rId3">
                  <a:extLst>
                    <a:ext uri="{A12FA001-AC4F-418D-AE19-62706E023703}">
                      <ahyp:hlinkClr val="tx"/>
                    </a:ext>
                  </a:extLst>
                </a:hlinkClick>
              </a:rPr>
              <a:t>wrccs.org</a:t>
            </a:r>
            <a:endParaRPr sz="2800">
              <a:solidFill>
                <a:srgbClr val="8FC640"/>
              </a:solidFill>
              <a:latin typeface="Nunito"/>
              <a:ea typeface="Nunito"/>
              <a:cs typeface="Nunito"/>
              <a:sym typeface="Nunito"/>
            </a:endParaRPr>
          </a:p>
        </p:txBody>
      </p:sp>
      <p:pic>
        <p:nvPicPr>
          <p:cNvPr id="228" name="Google Shape;228;p34">
            <a:hlinkClick r:id="rId4"/>
          </p:cNvPr>
          <p:cNvPicPr preferRelativeResize="0"/>
          <p:nvPr/>
        </p:nvPicPr>
        <p:blipFill>
          <a:blip r:embed="rId5">
            <a:alphaModFix/>
          </a:blip>
          <a:stretch>
            <a:fillRect/>
          </a:stretch>
        </p:blipFill>
        <p:spPr>
          <a:xfrm>
            <a:off x="1548884" y="1610475"/>
            <a:ext cx="6046239" cy="29995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D73BB"/>
        </a:solidFill>
      </p:bgPr>
    </p:bg>
    <p:spTree>
      <p:nvGrpSpPr>
        <p:cNvPr id="229" name="Shape 229"/>
        <p:cNvGrpSpPr/>
        <p:nvPr/>
      </p:nvGrpSpPr>
      <p:grpSpPr>
        <a:xfrm>
          <a:off x="0" y="0"/>
          <a:ext cx="0" cy="0"/>
          <a:chOff x="0" y="0"/>
          <a:chExt cx="0" cy="0"/>
        </a:xfrm>
      </p:grpSpPr>
      <p:sp>
        <p:nvSpPr>
          <p:cNvPr id="230" name="Google Shape;230;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pic>
        <p:nvPicPr>
          <p:cNvPr id="231" name="Google Shape;231;p35"/>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32" name="Google Shape;232;p35"/>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Nunito"/>
                <a:ea typeface="Nunito"/>
                <a:cs typeface="Nunito"/>
                <a:sym typeface="Nunito"/>
              </a:rPr>
              <a:t>WRCCS.ORG</a:t>
            </a:r>
            <a:endParaRPr b="1">
              <a:solidFill>
                <a:schemeClr val="lt1"/>
              </a:solidFill>
              <a:latin typeface="Nunito"/>
              <a:ea typeface="Nunito"/>
              <a:cs typeface="Nunito"/>
              <a:sym typeface="Nuni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3" name="Shape 233"/>
        <p:cNvGrpSpPr/>
        <p:nvPr/>
      </p:nvGrpSpPr>
      <p:grpSpPr>
        <a:xfrm>
          <a:off x="0" y="0"/>
          <a:ext cx="0" cy="0"/>
          <a:chOff x="0" y="0"/>
          <a:chExt cx="0" cy="0"/>
        </a:xfrm>
      </p:grpSpPr>
      <p:sp>
        <p:nvSpPr>
          <p:cNvPr id="234" name="Google Shape;234;p36"/>
          <p:cNvSpPr txBox="1"/>
          <p:nvPr>
            <p:ph type="title"/>
          </p:nvPr>
        </p:nvSpPr>
        <p:spPr>
          <a:xfrm>
            <a:off x="311700" y="6270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5" name="Google Shape;235;p36"/>
          <p:cNvSpPr txBox="1"/>
          <p:nvPr>
            <p:ph idx="1" type="body"/>
          </p:nvPr>
        </p:nvSpPr>
        <p:spPr>
          <a:xfrm>
            <a:off x="311700" y="1357400"/>
            <a:ext cx="85206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pic>
        <p:nvPicPr>
          <p:cNvPr id="236" name="Google Shape;236;p36"/>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37" name="Google Shape;237;p36"/>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238" name="Google Shape;238;p36"/>
          <p:cNvPicPr preferRelativeResize="0"/>
          <p:nvPr/>
        </p:nvPicPr>
        <p:blipFill rotWithShape="1">
          <a:blip r:embed="rId3">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9" name="Shape 239"/>
        <p:cNvGrpSpPr/>
        <p:nvPr/>
      </p:nvGrpSpPr>
      <p:grpSpPr>
        <a:xfrm>
          <a:off x="0" y="0"/>
          <a:ext cx="0" cy="0"/>
          <a:chOff x="0" y="0"/>
          <a:chExt cx="0" cy="0"/>
        </a:xfrm>
      </p:grpSpPr>
      <p:sp>
        <p:nvSpPr>
          <p:cNvPr id="240" name="Google Shape;240;p37"/>
          <p:cNvSpPr txBox="1"/>
          <p:nvPr>
            <p:ph type="title"/>
          </p:nvPr>
        </p:nvSpPr>
        <p:spPr>
          <a:xfrm>
            <a:off x="311700" y="6270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1" name="Google Shape;241;p37"/>
          <p:cNvSpPr txBox="1"/>
          <p:nvPr>
            <p:ph idx="1" type="body"/>
          </p:nvPr>
        </p:nvSpPr>
        <p:spPr>
          <a:xfrm>
            <a:off x="311700" y="1494800"/>
            <a:ext cx="3999900" cy="297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0"/>
              </a:spcBef>
              <a:spcAft>
                <a:spcPts val="0"/>
              </a:spcAft>
              <a:buClr>
                <a:schemeClr val="dk1"/>
              </a:buClr>
              <a:buSzPts val="1200"/>
              <a:buChar char="○"/>
              <a:defRPr sz="1200">
                <a:solidFill>
                  <a:schemeClr val="dk1"/>
                </a:solidFill>
              </a:defRPr>
            </a:lvl2pPr>
            <a:lvl3pPr indent="-304800" lvl="2" marL="1371600">
              <a:spcBef>
                <a:spcPts val="0"/>
              </a:spcBef>
              <a:spcAft>
                <a:spcPts val="0"/>
              </a:spcAft>
              <a:buClr>
                <a:schemeClr val="dk1"/>
              </a:buClr>
              <a:buSzPts val="1200"/>
              <a:buChar char="■"/>
              <a:defRPr sz="1200">
                <a:solidFill>
                  <a:schemeClr val="dk1"/>
                </a:solidFill>
              </a:defRPr>
            </a:lvl3pPr>
            <a:lvl4pPr indent="-304800" lvl="3" marL="1828800">
              <a:spcBef>
                <a:spcPts val="0"/>
              </a:spcBef>
              <a:spcAft>
                <a:spcPts val="0"/>
              </a:spcAft>
              <a:buClr>
                <a:schemeClr val="dk1"/>
              </a:buClr>
              <a:buSzPts val="1200"/>
              <a:buChar char="●"/>
              <a:defRPr sz="1200">
                <a:solidFill>
                  <a:schemeClr val="dk1"/>
                </a:solidFill>
              </a:defRPr>
            </a:lvl4pPr>
            <a:lvl5pPr indent="-304800" lvl="4" marL="2286000">
              <a:spcBef>
                <a:spcPts val="0"/>
              </a:spcBef>
              <a:spcAft>
                <a:spcPts val="0"/>
              </a:spcAft>
              <a:buClr>
                <a:schemeClr val="dk1"/>
              </a:buClr>
              <a:buSzPts val="1200"/>
              <a:buChar char="○"/>
              <a:defRPr sz="1200">
                <a:solidFill>
                  <a:schemeClr val="dk1"/>
                </a:solidFill>
              </a:defRPr>
            </a:lvl5pPr>
            <a:lvl6pPr indent="-304800" lvl="5" marL="2743200">
              <a:spcBef>
                <a:spcPts val="0"/>
              </a:spcBef>
              <a:spcAft>
                <a:spcPts val="0"/>
              </a:spcAft>
              <a:buClr>
                <a:schemeClr val="dk1"/>
              </a:buClr>
              <a:buSzPts val="1200"/>
              <a:buChar char="■"/>
              <a:defRPr sz="1200">
                <a:solidFill>
                  <a:schemeClr val="dk1"/>
                </a:solidFill>
              </a:defRPr>
            </a:lvl6pPr>
            <a:lvl7pPr indent="-304800" lvl="6" marL="3200400">
              <a:spcBef>
                <a:spcPts val="0"/>
              </a:spcBef>
              <a:spcAft>
                <a:spcPts val="0"/>
              </a:spcAft>
              <a:buClr>
                <a:schemeClr val="dk1"/>
              </a:buClr>
              <a:buSzPts val="1200"/>
              <a:buChar char="●"/>
              <a:defRPr sz="1200">
                <a:solidFill>
                  <a:schemeClr val="dk1"/>
                </a:solidFill>
              </a:defRPr>
            </a:lvl7pPr>
            <a:lvl8pPr indent="-304800" lvl="7" marL="3657600">
              <a:spcBef>
                <a:spcPts val="0"/>
              </a:spcBef>
              <a:spcAft>
                <a:spcPts val="0"/>
              </a:spcAft>
              <a:buClr>
                <a:schemeClr val="dk1"/>
              </a:buClr>
              <a:buSzPts val="1200"/>
              <a:buChar char="○"/>
              <a:defRPr sz="1200">
                <a:solidFill>
                  <a:schemeClr val="dk1"/>
                </a:solidFill>
              </a:defRPr>
            </a:lvl8pPr>
            <a:lvl9pPr indent="-304800" lvl="8" marL="4114800">
              <a:spcBef>
                <a:spcPts val="0"/>
              </a:spcBef>
              <a:spcAft>
                <a:spcPts val="0"/>
              </a:spcAft>
              <a:buClr>
                <a:schemeClr val="dk1"/>
              </a:buClr>
              <a:buSzPts val="1200"/>
              <a:buChar char="■"/>
              <a:defRPr sz="1200">
                <a:solidFill>
                  <a:schemeClr val="dk1"/>
                </a:solidFill>
              </a:defRPr>
            </a:lvl9pPr>
          </a:lstStyle>
          <a:p/>
        </p:txBody>
      </p:sp>
      <p:sp>
        <p:nvSpPr>
          <p:cNvPr id="242" name="Google Shape;242;p37"/>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0"/>
              </a:spcBef>
              <a:spcAft>
                <a:spcPts val="0"/>
              </a:spcAft>
              <a:buClr>
                <a:schemeClr val="dk1"/>
              </a:buClr>
              <a:buSzPts val="1200"/>
              <a:buChar char="○"/>
              <a:defRPr sz="1200">
                <a:solidFill>
                  <a:schemeClr val="dk1"/>
                </a:solidFill>
              </a:defRPr>
            </a:lvl2pPr>
            <a:lvl3pPr indent="-304800" lvl="2" marL="1371600">
              <a:spcBef>
                <a:spcPts val="0"/>
              </a:spcBef>
              <a:spcAft>
                <a:spcPts val="0"/>
              </a:spcAft>
              <a:buClr>
                <a:schemeClr val="dk1"/>
              </a:buClr>
              <a:buSzPts val="1200"/>
              <a:buChar char="■"/>
              <a:defRPr sz="1200">
                <a:solidFill>
                  <a:schemeClr val="dk1"/>
                </a:solidFill>
              </a:defRPr>
            </a:lvl3pPr>
            <a:lvl4pPr indent="-304800" lvl="3" marL="1828800">
              <a:spcBef>
                <a:spcPts val="0"/>
              </a:spcBef>
              <a:spcAft>
                <a:spcPts val="0"/>
              </a:spcAft>
              <a:buClr>
                <a:schemeClr val="dk1"/>
              </a:buClr>
              <a:buSzPts val="1200"/>
              <a:buChar char="●"/>
              <a:defRPr sz="1200">
                <a:solidFill>
                  <a:schemeClr val="dk1"/>
                </a:solidFill>
              </a:defRPr>
            </a:lvl4pPr>
            <a:lvl5pPr indent="-304800" lvl="4" marL="2286000">
              <a:spcBef>
                <a:spcPts val="0"/>
              </a:spcBef>
              <a:spcAft>
                <a:spcPts val="0"/>
              </a:spcAft>
              <a:buClr>
                <a:schemeClr val="dk1"/>
              </a:buClr>
              <a:buSzPts val="1200"/>
              <a:buChar char="○"/>
              <a:defRPr sz="1200">
                <a:solidFill>
                  <a:schemeClr val="dk1"/>
                </a:solidFill>
              </a:defRPr>
            </a:lvl5pPr>
            <a:lvl6pPr indent="-304800" lvl="5" marL="2743200">
              <a:spcBef>
                <a:spcPts val="0"/>
              </a:spcBef>
              <a:spcAft>
                <a:spcPts val="0"/>
              </a:spcAft>
              <a:buClr>
                <a:schemeClr val="dk1"/>
              </a:buClr>
              <a:buSzPts val="1200"/>
              <a:buChar char="■"/>
              <a:defRPr sz="1200">
                <a:solidFill>
                  <a:schemeClr val="dk1"/>
                </a:solidFill>
              </a:defRPr>
            </a:lvl6pPr>
            <a:lvl7pPr indent="-304800" lvl="6" marL="3200400">
              <a:spcBef>
                <a:spcPts val="0"/>
              </a:spcBef>
              <a:spcAft>
                <a:spcPts val="0"/>
              </a:spcAft>
              <a:buClr>
                <a:schemeClr val="dk1"/>
              </a:buClr>
              <a:buSzPts val="1200"/>
              <a:buChar char="●"/>
              <a:defRPr sz="1200">
                <a:solidFill>
                  <a:schemeClr val="dk1"/>
                </a:solidFill>
              </a:defRPr>
            </a:lvl7pPr>
            <a:lvl8pPr indent="-304800" lvl="7" marL="3657600">
              <a:spcBef>
                <a:spcPts val="0"/>
              </a:spcBef>
              <a:spcAft>
                <a:spcPts val="0"/>
              </a:spcAft>
              <a:buClr>
                <a:schemeClr val="dk1"/>
              </a:buClr>
              <a:buSzPts val="1200"/>
              <a:buChar char="○"/>
              <a:defRPr sz="1200">
                <a:solidFill>
                  <a:schemeClr val="dk1"/>
                </a:solidFill>
              </a:defRPr>
            </a:lvl8pPr>
            <a:lvl9pPr indent="-304800" lvl="8" marL="4114800">
              <a:spcBef>
                <a:spcPts val="0"/>
              </a:spcBef>
              <a:spcAft>
                <a:spcPts val="0"/>
              </a:spcAft>
              <a:buClr>
                <a:schemeClr val="dk1"/>
              </a:buClr>
              <a:buSzPts val="1200"/>
              <a:buChar char="■"/>
              <a:defRPr sz="1200">
                <a:solidFill>
                  <a:schemeClr val="dk1"/>
                </a:solidFill>
              </a:defRPr>
            </a:lvl9pPr>
          </a:lstStyle>
          <a:p/>
        </p:txBody>
      </p:sp>
      <p:pic>
        <p:nvPicPr>
          <p:cNvPr id="243" name="Google Shape;243;p37"/>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44" name="Google Shape;244;p37"/>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245" name="Google Shape;245;p37"/>
          <p:cNvPicPr preferRelativeResize="0"/>
          <p:nvPr/>
        </p:nvPicPr>
        <p:blipFill rotWithShape="1">
          <a:blip r:embed="rId3">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6" name="Shape 246"/>
        <p:cNvGrpSpPr/>
        <p:nvPr/>
      </p:nvGrpSpPr>
      <p:grpSpPr>
        <a:xfrm>
          <a:off x="0" y="0"/>
          <a:ext cx="0" cy="0"/>
          <a:chOff x="0" y="0"/>
          <a:chExt cx="0" cy="0"/>
        </a:xfrm>
      </p:grpSpPr>
      <p:sp>
        <p:nvSpPr>
          <p:cNvPr id="247" name="Google Shape;247;p38"/>
          <p:cNvSpPr txBox="1"/>
          <p:nvPr>
            <p:ph type="title"/>
          </p:nvPr>
        </p:nvSpPr>
        <p:spPr>
          <a:xfrm>
            <a:off x="311700" y="6270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48" name="Google Shape;248;p38"/>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49" name="Google Shape;249;p38"/>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250" name="Google Shape;250;p38"/>
          <p:cNvPicPr preferRelativeResize="0"/>
          <p:nvPr/>
        </p:nvPicPr>
        <p:blipFill rotWithShape="1">
          <a:blip r:embed="rId3">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1" name="Shape 251"/>
        <p:cNvGrpSpPr/>
        <p:nvPr/>
      </p:nvGrpSpPr>
      <p:grpSpPr>
        <a:xfrm>
          <a:off x="0" y="0"/>
          <a:ext cx="0" cy="0"/>
          <a:chOff x="0" y="0"/>
          <a:chExt cx="0" cy="0"/>
        </a:xfrm>
      </p:grpSpPr>
      <p:sp>
        <p:nvSpPr>
          <p:cNvPr id="252" name="Google Shape;252;p3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253" name="Google Shape;253;p39"/>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54" name="Google Shape;254;p39"/>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255" name="Google Shape;255;p39"/>
          <p:cNvPicPr preferRelativeResize="0"/>
          <p:nvPr/>
        </p:nvPicPr>
        <p:blipFill rotWithShape="1">
          <a:blip r:embed="rId3">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6" name="Shape 256"/>
        <p:cNvGrpSpPr/>
        <p:nvPr/>
      </p:nvGrpSpPr>
      <p:grpSpPr>
        <a:xfrm>
          <a:off x="0" y="0"/>
          <a:ext cx="0" cy="0"/>
          <a:chOff x="0" y="0"/>
          <a:chExt cx="0" cy="0"/>
        </a:xfrm>
      </p:grpSpPr>
      <p:sp>
        <p:nvSpPr>
          <p:cNvPr id="257" name="Google Shape;257;p4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0"/>
          <p:cNvSpPr txBox="1"/>
          <p:nvPr>
            <p:ph type="title"/>
          </p:nvPr>
        </p:nvSpPr>
        <p:spPr>
          <a:xfrm>
            <a:off x="265500" y="1460550"/>
            <a:ext cx="4045200" cy="1991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59" name="Google Shape;259;p40"/>
          <p:cNvSpPr txBox="1"/>
          <p:nvPr>
            <p:ph idx="1" type="subTitle"/>
          </p:nvPr>
        </p:nvSpPr>
        <p:spPr>
          <a:xfrm>
            <a:off x="265500" y="3529925"/>
            <a:ext cx="4045200" cy="559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0" name="Google Shape;260;p4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261" name="Google Shape;261;p40"/>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62" name="Google Shape;262;p40"/>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263" name="Google Shape;263;p40"/>
          <p:cNvPicPr preferRelativeResize="0"/>
          <p:nvPr/>
        </p:nvPicPr>
        <p:blipFill rotWithShape="1">
          <a:blip r:embed="rId3">
            <a:alphaModFix/>
          </a:blip>
          <a:srcRect b="7834" l="0" r="0" t="0"/>
          <a:stretch/>
        </p:blipFill>
        <p:spPr>
          <a:xfrm>
            <a:off x="0" y="-125"/>
            <a:ext cx="9143998" cy="6026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264" name="Shape 264"/>
        <p:cNvGrpSpPr/>
        <p:nvPr/>
      </p:nvGrpSpPr>
      <p:grpSpPr>
        <a:xfrm>
          <a:off x="0" y="0"/>
          <a:ext cx="0" cy="0"/>
          <a:chOff x="0" y="0"/>
          <a:chExt cx="0" cy="0"/>
        </a:xfrm>
      </p:grpSpPr>
      <p:sp>
        <p:nvSpPr>
          <p:cNvPr id="265" name="Google Shape;265;p41"/>
          <p:cNvSpPr/>
          <p:nvPr/>
        </p:nvSpPr>
        <p:spPr>
          <a:xfrm>
            <a:off x="4572000" y="-125"/>
            <a:ext cx="4572000" cy="5143500"/>
          </a:xfrm>
          <a:prstGeom prst="rect">
            <a:avLst/>
          </a:prstGeom>
          <a:solidFill>
            <a:srgbClr val="2A41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1"/>
          <p:cNvSpPr txBox="1"/>
          <p:nvPr>
            <p:ph type="title"/>
          </p:nvPr>
        </p:nvSpPr>
        <p:spPr>
          <a:xfrm>
            <a:off x="230475" y="1257187"/>
            <a:ext cx="4045200" cy="1991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67" name="Google Shape;267;p41"/>
          <p:cNvSpPr txBox="1"/>
          <p:nvPr>
            <p:ph idx="1" type="subTitle"/>
          </p:nvPr>
        </p:nvSpPr>
        <p:spPr>
          <a:xfrm>
            <a:off x="230475" y="3326563"/>
            <a:ext cx="4045200" cy="559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268" name="Google Shape;268;p41"/>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69" name="Google Shape;269;p41"/>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270" name="Google Shape;270;p41"/>
          <p:cNvSpPr txBox="1"/>
          <p:nvPr>
            <p:ph idx="2" type="title"/>
          </p:nvPr>
        </p:nvSpPr>
        <p:spPr>
          <a:xfrm>
            <a:off x="4835400" y="1257312"/>
            <a:ext cx="4045200" cy="19914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200"/>
              <a:buNone/>
              <a:defRPr sz="42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71" name="Google Shape;271;p41"/>
          <p:cNvSpPr txBox="1"/>
          <p:nvPr>
            <p:ph idx="3" type="subTitle"/>
          </p:nvPr>
        </p:nvSpPr>
        <p:spPr>
          <a:xfrm>
            <a:off x="4835400" y="3326688"/>
            <a:ext cx="4045200" cy="559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72" name="Google Shape;272;p41"/>
          <p:cNvSpPr/>
          <p:nvPr/>
        </p:nvSpPr>
        <p:spPr>
          <a:xfrm flipH="1" rot="10595218">
            <a:off x="-108326" y="86481"/>
            <a:ext cx="4681403" cy="96487"/>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273" name="Google Shape;273;p41"/>
          <p:cNvSpPr/>
          <p:nvPr/>
        </p:nvSpPr>
        <p:spPr>
          <a:xfrm flipH="1" rot="10595218">
            <a:off x="4570849" y="4942656"/>
            <a:ext cx="4681403" cy="96487"/>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5"/>
          <p:cNvSpPr txBox="1"/>
          <p:nvPr>
            <p:ph type="title"/>
          </p:nvPr>
        </p:nvSpPr>
        <p:spPr>
          <a:xfrm>
            <a:off x="311700" y="62705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311700" y="1357400"/>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283E96"/>
              </a:buClr>
              <a:buSzPts val="1400"/>
              <a:buChar char="●"/>
              <a:defRPr>
                <a:solidFill>
                  <a:srgbClr val="283E96"/>
                </a:solidFill>
              </a:defRPr>
            </a:lvl1pPr>
            <a:lvl2pPr indent="-317500" lvl="1" marL="914400" rtl="0">
              <a:spcBef>
                <a:spcPts val="0"/>
              </a:spcBef>
              <a:spcAft>
                <a:spcPts val="0"/>
              </a:spcAft>
              <a:buClr>
                <a:srgbClr val="283E96"/>
              </a:buClr>
              <a:buSzPts val="1400"/>
              <a:buChar char="○"/>
              <a:defRPr>
                <a:solidFill>
                  <a:srgbClr val="283E96"/>
                </a:solidFill>
              </a:defRPr>
            </a:lvl2pPr>
            <a:lvl3pPr indent="-317500" lvl="2" marL="1371600" rtl="0">
              <a:spcBef>
                <a:spcPts val="0"/>
              </a:spcBef>
              <a:spcAft>
                <a:spcPts val="0"/>
              </a:spcAft>
              <a:buClr>
                <a:srgbClr val="283E96"/>
              </a:buClr>
              <a:buSzPts val="1400"/>
              <a:buChar char="■"/>
              <a:defRPr>
                <a:solidFill>
                  <a:srgbClr val="283E96"/>
                </a:solidFill>
              </a:defRPr>
            </a:lvl3pPr>
            <a:lvl4pPr indent="-317500" lvl="3" marL="1828800" rtl="0">
              <a:spcBef>
                <a:spcPts val="0"/>
              </a:spcBef>
              <a:spcAft>
                <a:spcPts val="0"/>
              </a:spcAft>
              <a:buClr>
                <a:srgbClr val="283E96"/>
              </a:buClr>
              <a:buSzPts val="1400"/>
              <a:buChar char="●"/>
              <a:defRPr>
                <a:solidFill>
                  <a:srgbClr val="283E96"/>
                </a:solidFill>
              </a:defRPr>
            </a:lvl4pPr>
            <a:lvl5pPr indent="-317500" lvl="4" marL="2286000" rtl="0">
              <a:spcBef>
                <a:spcPts val="0"/>
              </a:spcBef>
              <a:spcAft>
                <a:spcPts val="0"/>
              </a:spcAft>
              <a:buClr>
                <a:srgbClr val="283E96"/>
              </a:buClr>
              <a:buSzPts val="1400"/>
              <a:buChar char="○"/>
              <a:defRPr>
                <a:solidFill>
                  <a:srgbClr val="283E96"/>
                </a:solidFill>
              </a:defRPr>
            </a:lvl5pPr>
            <a:lvl6pPr indent="-317500" lvl="5" marL="2743200" rtl="0">
              <a:spcBef>
                <a:spcPts val="0"/>
              </a:spcBef>
              <a:spcAft>
                <a:spcPts val="0"/>
              </a:spcAft>
              <a:buClr>
                <a:srgbClr val="283E96"/>
              </a:buClr>
              <a:buSzPts val="1400"/>
              <a:buChar char="■"/>
              <a:defRPr>
                <a:solidFill>
                  <a:srgbClr val="283E96"/>
                </a:solidFill>
              </a:defRPr>
            </a:lvl6pPr>
            <a:lvl7pPr indent="-317500" lvl="6" marL="3200400" rtl="0">
              <a:spcBef>
                <a:spcPts val="0"/>
              </a:spcBef>
              <a:spcAft>
                <a:spcPts val="0"/>
              </a:spcAft>
              <a:buClr>
                <a:srgbClr val="283E96"/>
              </a:buClr>
              <a:buSzPts val="1400"/>
              <a:buChar char="●"/>
              <a:defRPr>
                <a:solidFill>
                  <a:srgbClr val="283E96"/>
                </a:solidFill>
              </a:defRPr>
            </a:lvl7pPr>
            <a:lvl8pPr indent="-317500" lvl="7" marL="3657600" rtl="0">
              <a:spcBef>
                <a:spcPts val="0"/>
              </a:spcBef>
              <a:spcAft>
                <a:spcPts val="0"/>
              </a:spcAft>
              <a:buClr>
                <a:srgbClr val="283E96"/>
              </a:buClr>
              <a:buSzPts val="1400"/>
              <a:buChar char="○"/>
              <a:defRPr>
                <a:solidFill>
                  <a:srgbClr val="283E96"/>
                </a:solidFill>
              </a:defRPr>
            </a:lvl8pPr>
            <a:lvl9pPr indent="-317500" lvl="8" marL="4114800" rtl="0">
              <a:spcBef>
                <a:spcPts val="0"/>
              </a:spcBef>
              <a:spcAft>
                <a:spcPts val="0"/>
              </a:spcAft>
              <a:buClr>
                <a:srgbClr val="283E96"/>
              </a:buClr>
              <a:buSzPts val="1400"/>
              <a:buChar char="■"/>
              <a:defRPr>
                <a:solidFill>
                  <a:srgbClr val="283E96"/>
                </a:solidFill>
              </a:defRPr>
            </a:lvl9pPr>
          </a:lstStyle>
          <a:p/>
        </p:txBody>
      </p:sp>
      <p:pic>
        <p:nvPicPr>
          <p:cNvPr id="27" name="Google Shape;27;p5"/>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8" name="Google Shape;28;p5"/>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29" name="Google Shape;29;p5"/>
          <p:cNvPicPr preferRelativeResize="0"/>
          <p:nvPr/>
        </p:nvPicPr>
        <p:blipFill rotWithShape="1">
          <a:blip r:embed="rId3">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274" name="Shape 274"/>
        <p:cNvGrpSpPr/>
        <p:nvPr/>
      </p:nvGrpSpPr>
      <p:grpSpPr>
        <a:xfrm>
          <a:off x="0" y="0"/>
          <a:ext cx="0" cy="0"/>
          <a:chOff x="0" y="0"/>
          <a:chExt cx="0" cy="0"/>
        </a:xfrm>
      </p:grpSpPr>
      <p:sp>
        <p:nvSpPr>
          <p:cNvPr id="275" name="Google Shape;275;p42"/>
          <p:cNvSpPr/>
          <p:nvPr/>
        </p:nvSpPr>
        <p:spPr>
          <a:xfrm>
            <a:off x="4572000" y="-125"/>
            <a:ext cx="4572000" cy="5143500"/>
          </a:xfrm>
          <a:prstGeom prst="rect">
            <a:avLst/>
          </a:prstGeom>
          <a:solidFill>
            <a:srgbClr val="2A41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2"/>
          <p:cNvSpPr txBox="1"/>
          <p:nvPr>
            <p:ph type="title"/>
          </p:nvPr>
        </p:nvSpPr>
        <p:spPr>
          <a:xfrm>
            <a:off x="265500" y="1460550"/>
            <a:ext cx="4045200" cy="1991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77" name="Google Shape;277;p42"/>
          <p:cNvSpPr txBox="1"/>
          <p:nvPr>
            <p:ph idx="1" type="subTitle"/>
          </p:nvPr>
        </p:nvSpPr>
        <p:spPr>
          <a:xfrm>
            <a:off x="265500" y="3529925"/>
            <a:ext cx="4045200" cy="559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78" name="Google Shape;278;p4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Clr>
                <a:schemeClr val="lt1"/>
              </a:buClr>
              <a:buSzPts val="14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pic>
        <p:nvPicPr>
          <p:cNvPr id="279" name="Google Shape;279;p42"/>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80" name="Google Shape;280;p42"/>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1" name="Shape 281"/>
        <p:cNvGrpSpPr/>
        <p:nvPr/>
      </p:nvGrpSpPr>
      <p:grpSpPr>
        <a:xfrm>
          <a:off x="0" y="0"/>
          <a:ext cx="0" cy="0"/>
          <a:chOff x="0" y="0"/>
          <a:chExt cx="0" cy="0"/>
        </a:xfrm>
      </p:grpSpPr>
      <p:sp>
        <p:nvSpPr>
          <p:cNvPr id="282" name="Google Shape;282;p43"/>
          <p:cNvSpPr txBox="1"/>
          <p:nvPr>
            <p:ph idx="1" type="body"/>
          </p:nvPr>
        </p:nvSpPr>
        <p:spPr>
          <a:xfrm>
            <a:off x="311700" y="3860100"/>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400"/>
              <a:buNone/>
              <a:defRPr/>
            </a:lvl1pPr>
          </a:lstStyle>
          <a:p/>
        </p:txBody>
      </p:sp>
      <p:pic>
        <p:nvPicPr>
          <p:cNvPr id="283" name="Google Shape;283;p43"/>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84" name="Google Shape;284;p43"/>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285" name="Google Shape;285;p43"/>
          <p:cNvPicPr preferRelativeResize="0"/>
          <p:nvPr/>
        </p:nvPicPr>
        <p:blipFill rotWithShape="1">
          <a:blip r:embed="rId3">
            <a:alphaModFix/>
          </a:blip>
          <a:srcRect b="7834" l="0" r="0" t="0"/>
          <a:stretch/>
        </p:blipFill>
        <p:spPr>
          <a:xfrm>
            <a:off x="-61575" y="0"/>
            <a:ext cx="9245951" cy="6026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APTION_ONLY_2">
    <p:spTree>
      <p:nvGrpSpPr>
        <p:cNvPr id="286" name="Shape 286"/>
        <p:cNvGrpSpPr/>
        <p:nvPr/>
      </p:nvGrpSpPr>
      <p:grpSpPr>
        <a:xfrm>
          <a:off x="0" y="0"/>
          <a:ext cx="0" cy="0"/>
          <a:chOff x="0" y="0"/>
          <a:chExt cx="0" cy="0"/>
        </a:xfrm>
      </p:grpSpPr>
      <p:pic>
        <p:nvPicPr>
          <p:cNvPr id="287" name="Google Shape;287;p44"/>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88" name="Google Shape;288;p44"/>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289" name="Google Shape;289;p44"/>
          <p:cNvSpPr txBox="1"/>
          <p:nvPr/>
        </p:nvSpPr>
        <p:spPr>
          <a:xfrm>
            <a:off x="4821125" y="802750"/>
            <a:ext cx="353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283E96"/>
                </a:solidFill>
                <a:latin typeface="Nunito SemiBold"/>
                <a:ea typeface="Nunito SemiBold"/>
                <a:cs typeface="Nunito SemiBold"/>
                <a:sym typeface="Nunito SemiBold"/>
              </a:rPr>
              <a:t>Planned outcomes:</a:t>
            </a:r>
            <a:endParaRPr sz="2800">
              <a:solidFill>
                <a:srgbClr val="283E96"/>
              </a:solidFill>
              <a:latin typeface="Nunito SemiBold"/>
              <a:ea typeface="Nunito SemiBold"/>
              <a:cs typeface="Nunito SemiBold"/>
              <a:sym typeface="Nunito SemiBold"/>
            </a:endParaRPr>
          </a:p>
        </p:txBody>
      </p:sp>
      <p:sp>
        <p:nvSpPr>
          <p:cNvPr id="290" name="Google Shape;290;p44"/>
          <p:cNvSpPr txBox="1"/>
          <p:nvPr/>
        </p:nvSpPr>
        <p:spPr>
          <a:xfrm>
            <a:off x="238700" y="802750"/>
            <a:ext cx="32082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283E96"/>
                </a:solidFill>
                <a:latin typeface="Nunito SemiBold"/>
                <a:ea typeface="Nunito SemiBold"/>
                <a:cs typeface="Nunito SemiBold"/>
                <a:sym typeface="Nunito SemiBold"/>
              </a:rPr>
              <a:t>Plan for our time: </a:t>
            </a:r>
            <a:endParaRPr sz="2800">
              <a:solidFill>
                <a:srgbClr val="283E96"/>
              </a:solidFill>
              <a:latin typeface="Nunito SemiBold"/>
              <a:ea typeface="Nunito SemiBold"/>
              <a:cs typeface="Nunito SemiBold"/>
              <a:sym typeface="Nunito SemiBold"/>
            </a:endParaRPr>
          </a:p>
        </p:txBody>
      </p:sp>
      <p:sp>
        <p:nvSpPr>
          <p:cNvPr id="291" name="Google Shape;291;p44"/>
          <p:cNvSpPr txBox="1"/>
          <p:nvPr/>
        </p:nvSpPr>
        <p:spPr>
          <a:xfrm>
            <a:off x="177525" y="1375450"/>
            <a:ext cx="4115100" cy="1354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Font typeface="Nunito"/>
              <a:buAutoNum type="arabicPeriod"/>
            </a:pPr>
            <a:br>
              <a:rPr lang="en" sz="1900">
                <a:latin typeface="Nunito"/>
                <a:ea typeface="Nunito"/>
                <a:cs typeface="Nunito"/>
                <a:sym typeface="Nunito"/>
              </a:rPr>
            </a:br>
            <a:endParaRPr sz="1900">
              <a:latin typeface="Nunito"/>
              <a:ea typeface="Nunito"/>
              <a:cs typeface="Nunito"/>
              <a:sym typeface="Nunito"/>
            </a:endParaRPr>
          </a:p>
          <a:p>
            <a:pPr indent="-349250" lvl="0" marL="457200" rtl="0" algn="l">
              <a:spcBef>
                <a:spcPts val="0"/>
              </a:spcBef>
              <a:spcAft>
                <a:spcPts val="0"/>
              </a:spcAft>
              <a:buSzPts val="1900"/>
              <a:buFont typeface="Nunito"/>
              <a:buAutoNum type="arabicPeriod"/>
            </a:pPr>
            <a:r>
              <a:t/>
            </a:r>
            <a:endParaRPr sz="1900">
              <a:latin typeface="Nunito"/>
              <a:ea typeface="Nunito"/>
              <a:cs typeface="Nunito"/>
              <a:sym typeface="Nunito"/>
            </a:endParaRPr>
          </a:p>
          <a:p>
            <a:pPr indent="0" lvl="0" marL="0" rtl="0" algn="l">
              <a:spcBef>
                <a:spcPts val="0"/>
              </a:spcBef>
              <a:spcAft>
                <a:spcPts val="0"/>
              </a:spcAft>
              <a:buNone/>
            </a:pPr>
            <a:r>
              <a:t/>
            </a:r>
            <a:endParaRPr sz="1900">
              <a:latin typeface="Nunito"/>
              <a:ea typeface="Nunito"/>
              <a:cs typeface="Nunito"/>
              <a:sym typeface="Nunito"/>
            </a:endParaRPr>
          </a:p>
        </p:txBody>
      </p:sp>
      <p:cxnSp>
        <p:nvCxnSpPr>
          <p:cNvPr id="292" name="Google Shape;292;p44"/>
          <p:cNvCxnSpPr/>
          <p:nvPr/>
        </p:nvCxnSpPr>
        <p:spPr>
          <a:xfrm>
            <a:off x="4486350" y="878250"/>
            <a:ext cx="18900" cy="3827700"/>
          </a:xfrm>
          <a:prstGeom prst="straightConnector1">
            <a:avLst/>
          </a:prstGeom>
          <a:noFill/>
          <a:ln cap="flat" cmpd="sng" w="9525">
            <a:solidFill>
              <a:srgbClr val="283396"/>
            </a:solidFill>
            <a:prstDash val="solid"/>
            <a:round/>
            <a:headEnd len="med" w="med" type="none"/>
            <a:tailEnd len="med" w="med" type="none"/>
          </a:ln>
        </p:spPr>
      </p:cxnSp>
      <p:sp>
        <p:nvSpPr>
          <p:cNvPr id="293" name="Google Shape;293;p44"/>
          <p:cNvSpPr txBox="1"/>
          <p:nvPr/>
        </p:nvSpPr>
        <p:spPr>
          <a:xfrm>
            <a:off x="4780400" y="1375450"/>
            <a:ext cx="4115100" cy="1354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Font typeface="Nunito"/>
              <a:buAutoNum type="arabicPeriod"/>
            </a:pPr>
            <a:br>
              <a:rPr lang="en" sz="1900">
                <a:latin typeface="Nunito"/>
                <a:ea typeface="Nunito"/>
                <a:cs typeface="Nunito"/>
                <a:sym typeface="Nunito"/>
              </a:rPr>
            </a:br>
            <a:endParaRPr sz="1900">
              <a:latin typeface="Nunito"/>
              <a:ea typeface="Nunito"/>
              <a:cs typeface="Nunito"/>
              <a:sym typeface="Nunito"/>
            </a:endParaRPr>
          </a:p>
          <a:p>
            <a:pPr indent="-349250" lvl="0" marL="457200" rtl="0" algn="l">
              <a:spcBef>
                <a:spcPts val="0"/>
              </a:spcBef>
              <a:spcAft>
                <a:spcPts val="0"/>
              </a:spcAft>
              <a:buSzPts val="1900"/>
              <a:buFont typeface="Nunito"/>
              <a:buAutoNum type="arabicPeriod"/>
            </a:pPr>
            <a:r>
              <a:t/>
            </a:r>
            <a:endParaRPr sz="1900">
              <a:latin typeface="Nunito"/>
              <a:ea typeface="Nunito"/>
              <a:cs typeface="Nunito"/>
              <a:sym typeface="Nunito"/>
            </a:endParaRPr>
          </a:p>
          <a:p>
            <a:pPr indent="0" lvl="0" marL="0" rtl="0" algn="l">
              <a:spcBef>
                <a:spcPts val="0"/>
              </a:spcBef>
              <a:spcAft>
                <a:spcPts val="0"/>
              </a:spcAft>
              <a:buNone/>
            </a:pPr>
            <a:r>
              <a:t/>
            </a:r>
            <a:endParaRPr sz="1900">
              <a:latin typeface="Nunito"/>
              <a:ea typeface="Nunito"/>
              <a:cs typeface="Nunito"/>
              <a:sym typeface="Nunito"/>
            </a:endParaRPr>
          </a:p>
        </p:txBody>
      </p:sp>
      <p:pic>
        <p:nvPicPr>
          <p:cNvPr id="294" name="Google Shape;294;p44"/>
          <p:cNvPicPr preferRelativeResize="0"/>
          <p:nvPr/>
        </p:nvPicPr>
        <p:blipFill rotWithShape="1">
          <a:blip r:embed="rId3">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295" name="Shape 295"/>
        <p:cNvGrpSpPr/>
        <p:nvPr/>
      </p:nvGrpSpPr>
      <p:grpSpPr>
        <a:xfrm>
          <a:off x="0" y="0"/>
          <a:ext cx="0" cy="0"/>
          <a:chOff x="0" y="0"/>
          <a:chExt cx="0" cy="0"/>
        </a:xfrm>
      </p:grpSpPr>
      <p:pic>
        <p:nvPicPr>
          <p:cNvPr id="296" name="Google Shape;296;p45"/>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297" name="Google Shape;297;p45"/>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descr="talking icon-green-03.png" id="298" name="Google Shape;298;p45"/>
          <p:cNvPicPr preferRelativeResize="0"/>
          <p:nvPr/>
        </p:nvPicPr>
        <p:blipFill rotWithShape="1">
          <a:blip r:embed="rId3">
            <a:alphaModFix amt="49000"/>
          </a:blip>
          <a:srcRect b="0" l="0" r="0" t="0"/>
          <a:stretch/>
        </p:blipFill>
        <p:spPr>
          <a:xfrm>
            <a:off x="-338656" y="0"/>
            <a:ext cx="6576380" cy="5638802"/>
          </a:xfrm>
          <a:prstGeom prst="rect">
            <a:avLst/>
          </a:prstGeom>
          <a:noFill/>
          <a:ln>
            <a:noFill/>
          </a:ln>
        </p:spPr>
      </p:pic>
      <p:sp>
        <p:nvSpPr>
          <p:cNvPr id="299" name="Google Shape;299;p45"/>
          <p:cNvSpPr txBox="1"/>
          <p:nvPr>
            <p:ph type="title"/>
          </p:nvPr>
        </p:nvSpPr>
        <p:spPr>
          <a:xfrm>
            <a:off x="311700" y="957350"/>
            <a:ext cx="8520600" cy="31632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0D73BB"/>
              </a:buClr>
              <a:buSzPts val="5400"/>
              <a:buNone/>
              <a:defRPr sz="5400">
                <a:solidFill>
                  <a:srgbClr val="0D73BB"/>
                </a:solidFill>
              </a:defRPr>
            </a:lvl1pPr>
            <a:lvl2pPr lvl="1"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2pPr>
            <a:lvl3pPr lvl="2"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3pPr>
            <a:lvl4pPr lvl="3"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4pPr>
            <a:lvl5pPr lvl="4"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5pPr>
            <a:lvl6pPr lvl="5"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6pPr>
            <a:lvl7pPr lvl="6"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7pPr>
            <a:lvl8pPr lvl="7"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8pPr>
            <a:lvl9pPr lvl="8"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9pPr>
          </a:lstStyle>
          <a:p/>
        </p:txBody>
      </p:sp>
      <p:pic>
        <p:nvPicPr>
          <p:cNvPr id="300" name="Google Shape;300;p45"/>
          <p:cNvPicPr preferRelativeResize="0"/>
          <p:nvPr/>
        </p:nvPicPr>
        <p:blipFill rotWithShape="1">
          <a:blip r:embed="rId4">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type="blank">
  <p:cSld name="BLANK">
    <p:spTree>
      <p:nvGrpSpPr>
        <p:cNvPr id="301" name="Shape 301"/>
        <p:cNvGrpSpPr/>
        <p:nvPr/>
      </p:nvGrpSpPr>
      <p:grpSpPr>
        <a:xfrm>
          <a:off x="0" y="0"/>
          <a:ext cx="0" cy="0"/>
          <a:chOff x="0" y="0"/>
          <a:chExt cx="0" cy="0"/>
        </a:xfrm>
      </p:grpSpPr>
      <p:pic>
        <p:nvPicPr>
          <p:cNvPr id="302" name="Google Shape;302;p46"/>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03" name="Google Shape;303;p46"/>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304" name="Google Shape;304;p46"/>
          <p:cNvPicPr preferRelativeResize="0"/>
          <p:nvPr/>
        </p:nvPicPr>
        <p:blipFill rotWithShape="1">
          <a:blip r:embed="rId3">
            <a:alphaModFix/>
          </a:blip>
          <a:srcRect b="0" l="0" r="0" t="14639"/>
          <a:stretch/>
        </p:blipFill>
        <p:spPr>
          <a:xfrm>
            <a:off x="-21575" y="4523300"/>
            <a:ext cx="9187176" cy="68027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4">
  <p:cSld name="BLANK_9">
    <p:spTree>
      <p:nvGrpSpPr>
        <p:cNvPr id="305" name="Shape 305"/>
        <p:cNvGrpSpPr/>
        <p:nvPr/>
      </p:nvGrpSpPr>
      <p:grpSpPr>
        <a:xfrm>
          <a:off x="0" y="0"/>
          <a:ext cx="0" cy="0"/>
          <a:chOff x="0" y="0"/>
          <a:chExt cx="0" cy="0"/>
        </a:xfrm>
      </p:grpSpPr>
      <p:pic>
        <p:nvPicPr>
          <p:cNvPr id="306" name="Google Shape;306;p47"/>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07" name="Google Shape;307;p47"/>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308" name="Google Shape;308;p47"/>
          <p:cNvSpPr txBox="1"/>
          <p:nvPr/>
        </p:nvSpPr>
        <p:spPr>
          <a:xfrm>
            <a:off x="396350" y="215700"/>
            <a:ext cx="8253000" cy="4073700"/>
          </a:xfrm>
          <a:prstGeom prst="rect">
            <a:avLst/>
          </a:prstGeom>
          <a:noFill/>
          <a:ln cap="flat" cmpd="sng" w="19050">
            <a:solidFill>
              <a:srgbClr val="283E96"/>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rgbClr val="283396"/>
              </a:buClr>
              <a:buSzPts val="1800"/>
              <a:buFont typeface="Nunito"/>
              <a:buAutoNum type="arabicPeriod"/>
            </a:pPr>
            <a:r>
              <a:rPr b="1" lang="en" sz="1800" u="sng">
                <a:solidFill>
                  <a:srgbClr val="283396"/>
                </a:solidFill>
                <a:latin typeface="Nunito"/>
                <a:ea typeface="Nunito"/>
                <a:cs typeface="Nunito"/>
                <a:sym typeface="Nunito"/>
              </a:rPr>
              <a:t>EVERYONE IS DOING THEIR ABSOLUTE BEST</a:t>
            </a:r>
            <a:r>
              <a:rPr b="1" lang="en" sz="1800">
                <a:solidFill>
                  <a:srgbClr val="283396"/>
                </a:solidFill>
                <a:latin typeface="Nunito"/>
                <a:ea typeface="Nunito"/>
                <a:cs typeface="Nunito"/>
                <a:sym typeface="Nunito"/>
              </a:rPr>
              <a:t> with what they have been given.</a:t>
            </a:r>
            <a:endParaRPr b="1" sz="1800">
              <a:solidFill>
                <a:srgbClr val="283396"/>
              </a:solidFill>
              <a:latin typeface="Nunito"/>
              <a:ea typeface="Nunito"/>
              <a:cs typeface="Nunito"/>
              <a:sym typeface="Nunito"/>
            </a:endParaRPr>
          </a:p>
          <a:p>
            <a:pPr indent="0" lvl="0" marL="457200" rtl="0" algn="l">
              <a:spcBef>
                <a:spcPts val="1000"/>
              </a:spcBef>
              <a:spcAft>
                <a:spcPts val="0"/>
              </a:spcAft>
              <a:buNone/>
            </a:pPr>
            <a:r>
              <a:t/>
            </a:r>
            <a:endParaRPr b="1" sz="600">
              <a:solidFill>
                <a:srgbClr val="283396"/>
              </a:solidFill>
              <a:latin typeface="Nunito"/>
              <a:ea typeface="Nunito"/>
              <a:cs typeface="Nunito"/>
              <a:sym typeface="Nunito"/>
            </a:endParaRPr>
          </a:p>
          <a:p>
            <a:pPr indent="-342900" lvl="0" marL="457200" rtl="0" algn="l">
              <a:spcBef>
                <a:spcPts val="1000"/>
              </a:spcBef>
              <a:spcAft>
                <a:spcPts val="0"/>
              </a:spcAft>
              <a:buClr>
                <a:srgbClr val="283396"/>
              </a:buClr>
              <a:buSzPts val="1800"/>
              <a:buFont typeface="Nunito"/>
              <a:buAutoNum type="arabicPeriod"/>
            </a:pPr>
            <a:r>
              <a:rPr b="1" lang="en" sz="1800" u="sng">
                <a:solidFill>
                  <a:srgbClr val="283396"/>
                </a:solidFill>
                <a:latin typeface="Nunito"/>
                <a:ea typeface="Nunito"/>
                <a:cs typeface="Nunito"/>
                <a:sym typeface="Nunito"/>
              </a:rPr>
              <a:t>NO JUDGEMENT </a:t>
            </a:r>
            <a:r>
              <a:rPr b="1" lang="en" sz="1800">
                <a:solidFill>
                  <a:srgbClr val="283396"/>
                </a:solidFill>
                <a:latin typeface="Nunito"/>
                <a:ea typeface="Nunito"/>
                <a:cs typeface="Nunito"/>
                <a:sym typeface="Nunito"/>
              </a:rPr>
              <a:t>today or in the future about what you have done and/or what you are planning on doing to best serve your community.</a:t>
            </a:r>
            <a:endParaRPr b="1" sz="1800">
              <a:solidFill>
                <a:srgbClr val="283396"/>
              </a:solidFill>
              <a:latin typeface="Nunito"/>
              <a:ea typeface="Nunito"/>
              <a:cs typeface="Nunito"/>
              <a:sym typeface="Nunito"/>
            </a:endParaRPr>
          </a:p>
          <a:p>
            <a:pPr indent="0" lvl="0" marL="457200" rtl="0" algn="l">
              <a:spcBef>
                <a:spcPts val="1000"/>
              </a:spcBef>
              <a:spcAft>
                <a:spcPts val="0"/>
              </a:spcAft>
              <a:buNone/>
            </a:pPr>
            <a:r>
              <a:t/>
            </a:r>
            <a:endParaRPr b="1" sz="600">
              <a:solidFill>
                <a:srgbClr val="283396"/>
              </a:solidFill>
              <a:latin typeface="Nunito"/>
              <a:ea typeface="Nunito"/>
              <a:cs typeface="Nunito"/>
              <a:sym typeface="Nunito"/>
            </a:endParaRPr>
          </a:p>
          <a:p>
            <a:pPr indent="-342900" lvl="0" marL="457200" rtl="0" algn="l">
              <a:spcBef>
                <a:spcPts val="1000"/>
              </a:spcBef>
              <a:spcAft>
                <a:spcPts val="0"/>
              </a:spcAft>
              <a:buClr>
                <a:srgbClr val="283396"/>
              </a:buClr>
              <a:buSzPts val="1800"/>
              <a:buFont typeface="Nunito"/>
              <a:buAutoNum type="arabicPeriod"/>
            </a:pPr>
            <a:r>
              <a:rPr b="1" lang="en" sz="1800" u="sng">
                <a:solidFill>
                  <a:srgbClr val="283396"/>
                </a:solidFill>
                <a:latin typeface="Nunito"/>
                <a:ea typeface="Nunito"/>
                <a:cs typeface="Nunito"/>
                <a:sym typeface="Nunito"/>
              </a:rPr>
              <a:t>IMPROVEMENT WILL BE NEEDED</a:t>
            </a:r>
            <a:r>
              <a:rPr b="1" lang="en" sz="1800">
                <a:solidFill>
                  <a:srgbClr val="283396"/>
                </a:solidFill>
                <a:latin typeface="Nunito"/>
                <a:ea typeface="Nunito"/>
                <a:cs typeface="Nunito"/>
                <a:sym typeface="Nunito"/>
              </a:rPr>
              <a:t> as we continue to roll out strategies and systems. </a:t>
            </a:r>
            <a:endParaRPr b="1" sz="1800">
              <a:solidFill>
                <a:srgbClr val="283396"/>
              </a:solidFill>
              <a:latin typeface="Nunito"/>
              <a:ea typeface="Nunito"/>
              <a:cs typeface="Nunito"/>
              <a:sym typeface="Nunito"/>
            </a:endParaRPr>
          </a:p>
          <a:p>
            <a:pPr indent="0" lvl="0" marL="457200" rtl="0" algn="l">
              <a:spcBef>
                <a:spcPts val="1000"/>
              </a:spcBef>
              <a:spcAft>
                <a:spcPts val="0"/>
              </a:spcAft>
              <a:buNone/>
            </a:pPr>
            <a:r>
              <a:t/>
            </a:r>
            <a:endParaRPr b="1" sz="600">
              <a:solidFill>
                <a:srgbClr val="283396"/>
              </a:solidFill>
              <a:latin typeface="Nunito"/>
              <a:ea typeface="Nunito"/>
              <a:cs typeface="Nunito"/>
              <a:sym typeface="Nunito"/>
            </a:endParaRPr>
          </a:p>
          <a:p>
            <a:pPr indent="-342900" lvl="0" marL="457200" rtl="0" algn="l">
              <a:spcBef>
                <a:spcPts val="1000"/>
              </a:spcBef>
              <a:spcAft>
                <a:spcPts val="0"/>
              </a:spcAft>
              <a:buClr>
                <a:srgbClr val="283396"/>
              </a:buClr>
              <a:buSzPts val="1800"/>
              <a:buFont typeface="Nunito"/>
              <a:buAutoNum type="arabicPeriod"/>
            </a:pPr>
            <a:r>
              <a:rPr b="1" lang="en" sz="1800" u="sng">
                <a:solidFill>
                  <a:srgbClr val="283396"/>
                </a:solidFill>
                <a:latin typeface="Nunito"/>
                <a:ea typeface="Nunito"/>
                <a:cs typeface="Nunito"/>
                <a:sym typeface="Nunito"/>
              </a:rPr>
              <a:t>TOGETHER WE ARE STRONGER</a:t>
            </a:r>
            <a:r>
              <a:rPr b="1" lang="en" sz="1800">
                <a:solidFill>
                  <a:srgbClr val="283396"/>
                </a:solidFill>
                <a:latin typeface="Nunito"/>
                <a:ea typeface="Nunito"/>
                <a:cs typeface="Nunito"/>
                <a:sym typeface="Nunito"/>
              </a:rPr>
              <a:t> as we share ideas and support.</a:t>
            </a:r>
            <a:endParaRPr b="1" sz="1800">
              <a:solidFill>
                <a:srgbClr val="283396"/>
              </a:solidFill>
              <a:latin typeface="Nunito"/>
              <a:ea typeface="Nunito"/>
              <a:cs typeface="Nunito"/>
              <a:sym typeface="Nunito"/>
            </a:endParaRPr>
          </a:p>
          <a:p>
            <a:pPr indent="0" lvl="0" marL="457200" rtl="0" algn="l">
              <a:spcBef>
                <a:spcPts val="1000"/>
              </a:spcBef>
              <a:spcAft>
                <a:spcPts val="0"/>
              </a:spcAft>
              <a:buNone/>
            </a:pPr>
            <a:r>
              <a:t/>
            </a:r>
            <a:endParaRPr b="1" sz="600">
              <a:solidFill>
                <a:srgbClr val="283396"/>
              </a:solidFill>
              <a:latin typeface="Nunito"/>
              <a:ea typeface="Nunito"/>
              <a:cs typeface="Nunito"/>
              <a:sym typeface="Nunito"/>
            </a:endParaRPr>
          </a:p>
          <a:p>
            <a:pPr indent="-342900" lvl="0" marL="457200" rtl="0" algn="l">
              <a:spcBef>
                <a:spcPts val="1000"/>
              </a:spcBef>
              <a:spcAft>
                <a:spcPts val="1000"/>
              </a:spcAft>
              <a:buClr>
                <a:srgbClr val="283396"/>
              </a:buClr>
              <a:buSzPts val="1800"/>
              <a:buFont typeface="Nunito"/>
              <a:buAutoNum type="arabicPeriod"/>
            </a:pPr>
            <a:r>
              <a:rPr b="1" lang="en" sz="1800" u="sng">
                <a:solidFill>
                  <a:srgbClr val="283396"/>
                </a:solidFill>
                <a:latin typeface="Nunito"/>
                <a:ea typeface="Nunito"/>
                <a:cs typeface="Nunito"/>
                <a:sym typeface="Nunito"/>
              </a:rPr>
              <a:t>CONTROL WHAT WE CAN CONTROL</a:t>
            </a:r>
            <a:r>
              <a:rPr b="1" lang="en" sz="1800">
                <a:solidFill>
                  <a:srgbClr val="283396"/>
                </a:solidFill>
                <a:latin typeface="Nunito"/>
                <a:ea typeface="Nunito"/>
                <a:cs typeface="Nunito"/>
                <a:sym typeface="Nunito"/>
              </a:rPr>
              <a:t> knowing our daily actions will influence positive outcomes.</a:t>
            </a:r>
            <a:endParaRPr>
              <a:latin typeface="Nunito"/>
              <a:ea typeface="Nunito"/>
              <a:cs typeface="Nunito"/>
              <a:sym typeface="Nunito"/>
            </a:endParaRPr>
          </a:p>
        </p:txBody>
      </p:sp>
      <p:pic>
        <p:nvPicPr>
          <p:cNvPr id="309" name="Google Shape;309;p47"/>
          <p:cNvPicPr preferRelativeResize="0"/>
          <p:nvPr/>
        </p:nvPicPr>
        <p:blipFill rotWithShape="1">
          <a:blip r:embed="rId3">
            <a:alphaModFix/>
          </a:blip>
          <a:srcRect b="0" l="0" r="0" t="14632"/>
          <a:stretch/>
        </p:blipFill>
        <p:spPr>
          <a:xfrm>
            <a:off x="-165963" y="4523300"/>
            <a:ext cx="9377624" cy="62977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3 1">
  <p:cSld name="BLANK_8_1">
    <p:spTree>
      <p:nvGrpSpPr>
        <p:cNvPr id="310" name="Shape 310"/>
        <p:cNvGrpSpPr/>
        <p:nvPr/>
      </p:nvGrpSpPr>
      <p:grpSpPr>
        <a:xfrm>
          <a:off x="0" y="0"/>
          <a:ext cx="0" cy="0"/>
          <a:chOff x="0" y="0"/>
          <a:chExt cx="0" cy="0"/>
        </a:xfrm>
      </p:grpSpPr>
      <p:pic>
        <p:nvPicPr>
          <p:cNvPr id="311" name="Google Shape;311;p48"/>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12" name="Google Shape;312;p48"/>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313" name="Google Shape;313;p48"/>
          <p:cNvSpPr txBox="1"/>
          <p:nvPr>
            <p:ph type="title"/>
          </p:nvPr>
        </p:nvSpPr>
        <p:spPr>
          <a:xfrm>
            <a:off x="551400" y="1636500"/>
            <a:ext cx="8041200" cy="18705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2A4194"/>
              </a:buClr>
              <a:buSzPts val="5200"/>
              <a:buFont typeface="Nunito"/>
              <a:buNone/>
              <a:defRPr b="1" sz="5200">
                <a:solidFill>
                  <a:srgbClr val="2A4194"/>
                </a:solidFill>
                <a:latin typeface="Nunito"/>
                <a:ea typeface="Nunito"/>
                <a:cs typeface="Nunito"/>
                <a:sym typeface="Nunito"/>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p:txBody>
      </p:sp>
      <p:sp>
        <p:nvSpPr>
          <p:cNvPr id="314" name="Google Shape;314;p48"/>
          <p:cNvSpPr/>
          <p:nvPr/>
        </p:nvSpPr>
        <p:spPr>
          <a:xfrm rot="-1660">
            <a:off x="-49050" y="-25637"/>
            <a:ext cx="37281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15" name="Google Shape;315;p48"/>
          <p:cNvSpPr/>
          <p:nvPr/>
        </p:nvSpPr>
        <p:spPr>
          <a:xfrm rot="-1801">
            <a:off x="4604725" y="272679"/>
            <a:ext cx="4581301"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16" name="Google Shape;316;p48"/>
          <p:cNvSpPr/>
          <p:nvPr/>
        </p:nvSpPr>
        <p:spPr>
          <a:xfrm rot="-1687">
            <a:off x="-49050" y="272847"/>
            <a:ext cx="2445600"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17" name="Google Shape;317;p48"/>
          <p:cNvSpPr/>
          <p:nvPr/>
        </p:nvSpPr>
        <p:spPr>
          <a:xfrm rot="-1640">
            <a:off x="3525025" y="570793"/>
            <a:ext cx="5661001"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18" name="Google Shape;318;p48"/>
          <p:cNvSpPr/>
          <p:nvPr/>
        </p:nvSpPr>
        <p:spPr>
          <a:xfrm rot="-1472">
            <a:off x="-49050" y="570704"/>
            <a:ext cx="1401600"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19" name="Google Shape;319;p48"/>
          <p:cNvSpPr/>
          <p:nvPr/>
        </p:nvSpPr>
        <p:spPr>
          <a:xfrm rot="-944">
            <a:off x="5907325" y="-24539"/>
            <a:ext cx="32787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3 1 1">
  <p:cSld name="BLANK_8_1_1">
    <p:spTree>
      <p:nvGrpSpPr>
        <p:cNvPr id="320" name="Shape 320"/>
        <p:cNvGrpSpPr/>
        <p:nvPr/>
      </p:nvGrpSpPr>
      <p:grpSpPr>
        <a:xfrm>
          <a:off x="0" y="0"/>
          <a:ext cx="0" cy="0"/>
          <a:chOff x="0" y="0"/>
          <a:chExt cx="0" cy="0"/>
        </a:xfrm>
      </p:grpSpPr>
      <p:pic>
        <p:nvPicPr>
          <p:cNvPr id="321" name="Google Shape;321;p49"/>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22" name="Google Shape;322;p49"/>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323" name="Google Shape;323;p49"/>
          <p:cNvSpPr/>
          <p:nvPr/>
        </p:nvSpPr>
        <p:spPr>
          <a:xfrm rot="-1660">
            <a:off x="-49050" y="-25637"/>
            <a:ext cx="37281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24" name="Google Shape;324;p49"/>
          <p:cNvSpPr/>
          <p:nvPr/>
        </p:nvSpPr>
        <p:spPr>
          <a:xfrm rot="-1801">
            <a:off x="4604725" y="272679"/>
            <a:ext cx="4581301"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25" name="Google Shape;325;p49"/>
          <p:cNvSpPr/>
          <p:nvPr/>
        </p:nvSpPr>
        <p:spPr>
          <a:xfrm rot="-1687">
            <a:off x="-49050" y="272847"/>
            <a:ext cx="2445600" cy="257700"/>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26" name="Google Shape;326;p49"/>
          <p:cNvSpPr/>
          <p:nvPr/>
        </p:nvSpPr>
        <p:spPr>
          <a:xfrm rot="-1640">
            <a:off x="3525025" y="570793"/>
            <a:ext cx="5661001"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27" name="Google Shape;327;p49"/>
          <p:cNvSpPr/>
          <p:nvPr/>
        </p:nvSpPr>
        <p:spPr>
          <a:xfrm rot="-1472">
            <a:off x="-49050" y="570704"/>
            <a:ext cx="1401600" cy="257700"/>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28" name="Google Shape;328;p49"/>
          <p:cNvSpPr/>
          <p:nvPr/>
        </p:nvSpPr>
        <p:spPr>
          <a:xfrm rot="-944">
            <a:off x="5907325" y="-24539"/>
            <a:ext cx="3278700" cy="257700"/>
          </a:xfrm>
          <a:prstGeom prst="rect">
            <a:avLst/>
          </a:prstGeom>
          <a:solidFill>
            <a:srgbClr val="2A41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29" name="Google Shape;329;p49"/>
          <p:cNvSpPr txBox="1"/>
          <p:nvPr>
            <p:ph type="title"/>
          </p:nvPr>
        </p:nvSpPr>
        <p:spPr>
          <a:xfrm>
            <a:off x="311700" y="949188"/>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0" name="Google Shape;330;p49"/>
          <p:cNvSpPr txBox="1"/>
          <p:nvPr>
            <p:ph idx="1" type="body"/>
          </p:nvPr>
        </p:nvSpPr>
        <p:spPr>
          <a:xfrm>
            <a:off x="311700" y="1641225"/>
            <a:ext cx="3999900" cy="297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0"/>
              </a:spcBef>
              <a:spcAft>
                <a:spcPts val="0"/>
              </a:spcAft>
              <a:buClr>
                <a:schemeClr val="dk1"/>
              </a:buClr>
              <a:buSzPts val="1200"/>
              <a:buChar char="○"/>
              <a:defRPr sz="1200">
                <a:solidFill>
                  <a:schemeClr val="dk1"/>
                </a:solidFill>
              </a:defRPr>
            </a:lvl2pPr>
            <a:lvl3pPr indent="-304800" lvl="2" marL="1371600">
              <a:spcBef>
                <a:spcPts val="0"/>
              </a:spcBef>
              <a:spcAft>
                <a:spcPts val="0"/>
              </a:spcAft>
              <a:buClr>
                <a:schemeClr val="dk1"/>
              </a:buClr>
              <a:buSzPts val="1200"/>
              <a:buChar char="■"/>
              <a:defRPr sz="1200">
                <a:solidFill>
                  <a:schemeClr val="dk1"/>
                </a:solidFill>
              </a:defRPr>
            </a:lvl3pPr>
            <a:lvl4pPr indent="-304800" lvl="3" marL="1828800">
              <a:spcBef>
                <a:spcPts val="0"/>
              </a:spcBef>
              <a:spcAft>
                <a:spcPts val="0"/>
              </a:spcAft>
              <a:buClr>
                <a:schemeClr val="dk1"/>
              </a:buClr>
              <a:buSzPts val="1200"/>
              <a:buChar char="●"/>
              <a:defRPr sz="1200">
                <a:solidFill>
                  <a:schemeClr val="dk1"/>
                </a:solidFill>
              </a:defRPr>
            </a:lvl4pPr>
            <a:lvl5pPr indent="-304800" lvl="4" marL="2286000">
              <a:spcBef>
                <a:spcPts val="0"/>
              </a:spcBef>
              <a:spcAft>
                <a:spcPts val="0"/>
              </a:spcAft>
              <a:buClr>
                <a:schemeClr val="dk1"/>
              </a:buClr>
              <a:buSzPts val="1200"/>
              <a:buChar char="○"/>
              <a:defRPr sz="1200">
                <a:solidFill>
                  <a:schemeClr val="dk1"/>
                </a:solidFill>
              </a:defRPr>
            </a:lvl5pPr>
            <a:lvl6pPr indent="-304800" lvl="5" marL="2743200">
              <a:spcBef>
                <a:spcPts val="0"/>
              </a:spcBef>
              <a:spcAft>
                <a:spcPts val="0"/>
              </a:spcAft>
              <a:buClr>
                <a:schemeClr val="dk1"/>
              </a:buClr>
              <a:buSzPts val="1200"/>
              <a:buChar char="■"/>
              <a:defRPr sz="1200">
                <a:solidFill>
                  <a:schemeClr val="dk1"/>
                </a:solidFill>
              </a:defRPr>
            </a:lvl6pPr>
            <a:lvl7pPr indent="-304800" lvl="6" marL="3200400">
              <a:spcBef>
                <a:spcPts val="0"/>
              </a:spcBef>
              <a:spcAft>
                <a:spcPts val="0"/>
              </a:spcAft>
              <a:buClr>
                <a:schemeClr val="dk1"/>
              </a:buClr>
              <a:buSzPts val="1200"/>
              <a:buChar char="●"/>
              <a:defRPr sz="1200">
                <a:solidFill>
                  <a:schemeClr val="dk1"/>
                </a:solidFill>
              </a:defRPr>
            </a:lvl7pPr>
            <a:lvl8pPr indent="-304800" lvl="7" marL="3657600">
              <a:spcBef>
                <a:spcPts val="0"/>
              </a:spcBef>
              <a:spcAft>
                <a:spcPts val="0"/>
              </a:spcAft>
              <a:buClr>
                <a:schemeClr val="dk1"/>
              </a:buClr>
              <a:buSzPts val="1200"/>
              <a:buChar char="○"/>
              <a:defRPr sz="1200">
                <a:solidFill>
                  <a:schemeClr val="dk1"/>
                </a:solidFill>
              </a:defRPr>
            </a:lvl8pPr>
            <a:lvl9pPr indent="-304800" lvl="8" marL="4114800">
              <a:spcBef>
                <a:spcPts val="0"/>
              </a:spcBef>
              <a:spcAft>
                <a:spcPts val="0"/>
              </a:spcAft>
              <a:buClr>
                <a:schemeClr val="dk1"/>
              </a:buClr>
              <a:buSzPts val="1200"/>
              <a:buChar char="■"/>
              <a:defRPr sz="1200">
                <a:solidFill>
                  <a:schemeClr val="dk1"/>
                </a:solidFill>
              </a:defRPr>
            </a:lvl9pPr>
          </a:lstStyle>
          <a:p/>
        </p:txBody>
      </p:sp>
      <p:sp>
        <p:nvSpPr>
          <p:cNvPr id="331" name="Google Shape;331;p49"/>
          <p:cNvSpPr txBox="1"/>
          <p:nvPr>
            <p:ph idx="2" type="body"/>
          </p:nvPr>
        </p:nvSpPr>
        <p:spPr>
          <a:xfrm>
            <a:off x="4832400" y="1641225"/>
            <a:ext cx="3999900" cy="3072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dk1"/>
              </a:buClr>
              <a:buSzPts val="1400"/>
              <a:buChar char="●"/>
              <a:defRPr sz="1400">
                <a:solidFill>
                  <a:schemeClr val="dk1"/>
                </a:solidFill>
              </a:defRPr>
            </a:lvl1pPr>
            <a:lvl2pPr indent="-304800" lvl="1" marL="914400">
              <a:spcBef>
                <a:spcPts val="0"/>
              </a:spcBef>
              <a:spcAft>
                <a:spcPts val="0"/>
              </a:spcAft>
              <a:buClr>
                <a:schemeClr val="dk1"/>
              </a:buClr>
              <a:buSzPts val="1200"/>
              <a:buChar char="○"/>
              <a:defRPr sz="1200">
                <a:solidFill>
                  <a:schemeClr val="dk1"/>
                </a:solidFill>
              </a:defRPr>
            </a:lvl2pPr>
            <a:lvl3pPr indent="-304800" lvl="2" marL="1371600">
              <a:spcBef>
                <a:spcPts val="0"/>
              </a:spcBef>
              <a:spcAft>
                <a:spcPts val="0"/>
              </a:spcAft>
              <a:buClr>
                <a:schemeClr val="dk1"/>
              </a:buClr>
              <a:buSzPts val="1200"/>
              <a:buChar char="■"/>
              <a:defRPr sz="1200">
                <a:solidFill>
                  <a:schemeClr val="dk1"/>
                </a:solidFill>
              </a:defRPr>
            </a:lvl3pPr>
            <a:lvl4pPr indent="-304800" lvl="3" marL="1828800">
              <a:spcBef>
                <a:spcPts val="0"/>
              </a:spcBef>
              <a:spcAft>
                <a:spcPts val="0"/>
              </a:spcAft>
              <a:buClr>
                <a:schemeClr val="dk1"/>
              </a:buClr>
              <a:buSzPts val="1200"/>
              <a:buChar char="●"/>
              <a:defRPr sz="1200">
                <a:solidFill>
                  <a:schemeClr val="dk1"/>
                </a:solidFill>
              </a:defRPr>
            </a:lvl4pPr>
            <a:lvl5pPr indent="-304800" lvl="4" marL="2286000">
              <a:spcBef>
                <a:spcPts val="0"/>
              </a:spcBef>
              <a:spcAft>
                <a:spcPts val="0"/>
              </a:spcAft>
              <a:buClr>
                <a:schemeClr val="dk1"/>
              </a:buClr>
              <a:buSzPts val="1200"/>
              <a:buChar char="○"/>
              <a:defRPr sz="1200">
                <a:solidFill>
                  <a:schemeClr val="dk1"/>
                </a:solidFill>
              </a:defRPr>
            </a:lvl5pPr>
            <a:lvl6pPr indent="-304800" lvl="5" marL="2743200">
              <a:spcBef>
                <a:spcPts val="0"/>
              </a:spcBef>
              <a:spcAft>
                <a:spcPts val="0"/>
              </a:spcAft>
              <a:buClr>
                <a:schemeClr val="dk1"/>
              </a:buClr>
              <a:buSzPts val="1200"/>
              <a:buChar char="■"/>
              <a:defRPr sz="1200">
                <a:solidFill>
                  <a:schemeClr val="dk1"/>
                </a:solidFill>
              </a:defRPr>
            </a:lvl6pPr>
            <a:lvl7pPr indent="-304800" lvl="6" marL="3200400">
              <a:spcBef>
                <a:spcPts val="0"/>
              </a:spcBef>
              <a:spcAft>
                <a:spcPts val="0"/>
              </a:spcAft>
              <a:buClr>
                <a:schemeClr val="dk1"/>
              </a:buClr>
              <a:buSzPts val="1200"/>
              <a:buChar char="●"/>
              <a:defRPr sz="1200">
                <a:solidFill>
                  <a:schemeClr val="dk1"/>
                </a:solidFill>
              </a:defRPr>
            </a:lvl7pPr>
            <a:lvl8pPr indent="-304800" lvl="7" marL="3657600">
              <a:spcBef>
                <a:spcPts val="0"/>
              </a:spcBef>
              <a:spcAft>
                <a:spcPts val="0"/>
              </a:spcAft>
              <a:buClr>
                <a:schemeClr val="dk1"/>
              </a:buClr>
              <a:buSzPts val="1200"/>
              <a:buChar char="○"/>
              <a:defRPr sz="1200">
                <a:solidFill>
                  <a:schemeClr val="dk1"/>
                </a:solidFill>
              </a:defRPr>
            </a:lvl8pPr>
            <a:lvl9pPr indent="-304800" lvl="8" marL="4114800">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2">
  <p:cSld name="BLANK_7">
    <p:spTree>
      <p:nvGrpSpPr>
        <p:cNvPr id="332" name="Shape 332"/>
        <p:cNvGrpSpPr/>
        <p:nvPr/>
      </p:nvGrpSpPr>
      <p:grpSpPr>
        <a:xfrm>
          <a:off x="0" y="0"/>
          <a:ext cx="0" cy="0"/>
          <a:chOff x="0" y="0"/>
          <a:chExt cx="0" cy="0"/>
        </a:xfrm>
      </p:grpSpPr>
      <p:pic>
        <p:nvPicPr>
          <p:cNvPr id="333" name="Google Shape;333;p50"/>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34" name="Google Shape;334;p50"/>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335" name="Google Shape;335;p50"/>
          <p:cNvSpPr/>
          <p:nvPr/>
        </p:nvSpPr>
        <p:spPr>
          <a:xfrm>
            <a:off x="787125" y="190000"/>
            <a:ext cx="7450500" cy="1180800"/>
          </a:xfrm>
          <a:prstGeom prst="rect">
            <a:avLst/>
          </a:prstGeom>
          <a:noFill/>
          <a:ln cap="flat" cmpd="sng" w="38100">
            <a:solidFill>
              <a:srgbClr val="8FC6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0"/>
          <p:cNvSpPr txBox="1"/>
          <p:nvPr/>
        </p:nvSpPr>
        <p:spPr>
          <a:xfrm>
            <a:off x="973725" y="210850"/>
            <a:ext cx="70773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rgbClr val="283396"/>
                </a:solidFill>
                <a:latin typeface="Nunito"/>
                <a:ea typeface="Nunito"/>
                <a:cs typeface="Nunito"/>
                <a:sym typeface="Nunito"/>
              </a:rPr>
              <a:t>Thank you all for the work you do every day to help all students learn</a:t>
            </a:r>
            <a:endParaRPr b="1" sz="3100">
              <a:solidFill>
                <a:srgbClr val="283396"/>
              </a:solidFill>
              <a:latin typeface="Nunito"/>
              <a:ea typeface="Nunito"/>
              <a:cs typeface="Nunito"/>
              <a:sym typeface="Nunito"/>
            </a:endParaRPr>
          </a:p>
        </p:txBody>
      </p:sp>
      <p:pic>
        <p:nvPicPr>
          <p:cNvPr id="337" name="Google Shape;337;p50"/>
          <p:cNvPicPr preferRelativeResize="0"/>
          <p:nvPr/>
        </p:nvPicPr>
        <p:blipFill>
          <a:blip r:embed="rId3">
            <a:alphaModFix/>
          </a:blip>
          <a:stretch>
            <a:fillRect/>
          </a:stretch>
        </p:blipFill>
        <p:spPr>
          <a:xfrm>
            <a:off x="787125" y="1502825"/>
            <a:ext cx="3857676" cy="2571799"/>
          </a:xfrm>
          <a:prstGeom prst="rect">
            <a:avLst/>
          </a:prstGeom>
          <a:noFill/>
          <a:ln>
            <a:noFill/>
          </a:ln>
        </p:spPr>
      </p:pic>
      <p:sp>
        <p:nvSpPr>
          <p:cNvPr id="338" name="Google Shape;338;p50"/>
          <p:cNvSpPr txBox="1"/>
          <p:nvPr/>
        </p:nvSpPr>
        <p:spPr>
          <a:xfrm>
            <a:off x="5211350" y="1470925"/>
            <a:ext cx="3026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latin typeface="Nunito"/>
                <a:ea typeface="Nunito"/>
                <a:cs typeface="Nunito"/>
                <a:sym typeface="Nunito"/>
              </a:rPr>
              <a:t>Sarah Hackett</a:t>
            </a:r>
            <a:endParaRPr b="1" i="1" u="sng">
              <a:latin typeface="Nunito"/>
              <a:ea typeface="Nunito"/>
              <a:cs typeface="Nunito"/>
              <a:sym typeface="Nunito"/>
            </a:endParaRPr>
          </a:p>
          <a:p>
            <a:pPr indent="0" lvl="0" marL="0" rtl="0" algn="l">
              <a:spcBef>
                <a:spcPts val="0"/>
              </a:spcBef>
              <a:spcAft>
                <a:spcPts val="0"/>
              </a:spcAft>
              <a:buNone/>
            </a:pPr>
            <a:r>
              <a:t/>
            </a:r>
            <a:endParaRPr b="1" i="1">
              <a:latin typeface="Nunito"/>
              <a:ea typeface="Nunito"/>
              <a:cs typeface="Nunito"/>
              <a:sym typeface="Nunito"/>
            </a:endParaRPr>
          </a:p>
          <a:p>
            <a:pPr indent="0" lvl="0" marL="0" rtl="0" algn="l">
              <a:spcBef>
                <a:spcPts val="0"/>
              </a:spcBef>
              <a:spcAft>
                <a:spcPts val="0"/>
              </a:spcAft>
              <a:buNone/>
            </a:pPr>
            <a:r>
              <a:rPr b="1" i="1" lang="en">
                <a:latin typeface="Nunito"/>
                <a:ea typeface="Nunito"/>
                <a:cs typeface="Nunito"/>
                <a:sym typeface="Nunito"/>
              </a:rPr>
              <a:t>920-213-2705</a:t>
            </a:r>
            <a:endParaRPr b="1" i="1">
              <a:latin typeface="Nunito"/>
              <a:ea typeface="Nunito"/>
              <a:cs typeface="Nunito"/>
              <a:sym typeface="Nunito"/>
            </a:endParaRPr>
          </a:p>
          <a:p>
            <a:pPr indent="0" lvl="0" marL="0" rtl="0" algn="l">
              <a:spcBef>
                <a:spcPts val="0"/>
              </a:spcBef>
              <a:spcAft>
                <a:spcPts val="0"/>
              </a:spcAft>
              <a:buNone/>
            </a:pPr>
            <a:r>
              <a:t/>
            </a:r>
            <a:endParaRPr b="1" i="1">
              <a:latin typeface="Nunito"/>
              <a:ea typeface="Nunito"/>
              <a:cs typeface="Nunito"/>
              <a:sym typeface="Nunito"/>
            </a:endParaRPr>
          </a:p>
          <a:p>
            <a:pPr indent="0" lvl="0" marL="0" rtl="0" algn="l">
              <a:spcBef>
                <a:spcPts val="0"/>
              </a:spcBef>
              <a:spcAft>
                <a:spcPts val="0"/>
              </a:spcAft>
              <a:buNone/>
            </a:pPr>
            <a:r>
              <a:rPr b="1" i="1" lang="en">
                <a:latin typeface="Nunito"/>
                <a:ea typeface="Nunito"/>
                <a:cs typeface="Nunito"/>
                <a:sym typeface="Nunito"/>
              </a:rPr>
              <a:t>shackett@wrccs.org</a:t>
            </a:r>
            <a:endParaRPr b="1" i="1">
              <a:latin typeface="Nunito"/>
              <a:ea typeface="Nunito"/>
              <a:cs typeface="Nunito"/>
              <a:sym typeface="Nunito"/>
            </a:endParaRPr>
          </a:p>
        </p:txBody>
      </p:sp>
      <p:sp>
        <p:nvSpPr>
          <p:cNvPr id="339" name="Google Shape;339;p50"/>
          <p:cNvSpPr txBox="1"/>
          <p:nvPr/>
        </p:nvSpPr>
        <p:spPr>
          <a:xfrm>
            <a:off x="5211350" y="2861850"/>
            <a:ext cx="3026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latin typeface="Nunito"/>
                <a:ea typeface="Nunito"/>
                <a:cs typeface="Nunito"/>
                <a:sym typeface="Nunito"/>
              </a:rPr>
              <a:t>WRCCS Office</a:t>
            </a:r>
            <a:endParaRPr b="1" i="1" u="sng">
              <a:latin typeface="Nunito"/>
              <a:ea typeface="Nunito"/>
              <a:cs typeface="Nunito"/>
              <a:sym typeface="Nunito"/>
            </a:endParaRPr>
          </a:p>
          <a:p>
            <a:pPr indent="0" lvl="0" marL="0" rtl="0" algn="l">
              <a:spcBef>
                <a:spcPts val="0"/>
              </a:spcBef>
              <a:spcAft>
                <a:spcPts val="0"/>
              </a:spcAft>
              <a:buNone/>
            </a:pPr>
            <a:r>
              <a:t/>
            </a:r>
            <a:endParaRPr b="1" i="1">
              <a:latin typeface="Nunito"/>
              <a:ea typeface="Nunito"/>
              <a:cs typeface="Nunito"/>
              <a:sym typeface="Nunito"/>
            </a:endParaRPr>
          </a:p>
          <a:p>
            <a:pPr indent="0" lvl="0" marL="0" rtl="0" algn="l">
              <a:spcBef>
                <a:spcPts val="0"/>
              </a:spcBef>
              <a:spcAft>
                <a:spcPts val="0"/>
              </a:spcAft>
              <a:buNone/>
            </a:pPr>
            <a:r>
              <a:rPr b="1" i="1" lang="en">
                <a:latin typeface="Nunito"/>
                <a:ea typeface="Nunito"/>
                <a:cs typeface="Nunito"/>
                <a:sym typeface="Nunito"/>
              </a:rPr>
              <a:t>715-453-2141 ext. 1411</a:t>
            </a:r>
            <a:endParaRPr b="1" i="1">
              <a:latin typeface="Nunito"/>
              <a:ea typeface="Nunito"/>
              <a:cs typeface="Nunito"/>
              <a:sym typeface="Nunito"/>
            </a:endParaRPr>
          </a:p>
          <a:p>
            <a:pPr indent="0" lvl="0" marL="0" rtl="0" algn="l">
              <a:spcBef>
                <a:spcPts val="0"/>
              </a:spcBef>
              <a:spcAft>
                <a:spcPts val="0"/>
              </a:spcAft>
              <a:buNone/>
            </a:pPr>
            <a:r>
              <a:t/>
            </a:r>
            <a:endParaRPr b="1" i="1">
              <a:latin typeface="Nunito"/>
              <a:ea typeface="Nunito"/>
              <a:cs typeface="Nunito"/>
              <a:sym typeface="Nunito"/>
            </a:endParaRPr>
          </a:p>
          <a:p>
            <a:pPr indent="0" lvl="0" marL="0" rtl="0" algn="l">
              <a:spcBef>
                <a:spcPts val="0"/>
              </a:spcBef>
              <a:spcAft>
                <a:spcPts val="0"/>
              </a:spcAft>
              <a:buNone/>
            </a:pPr>
            <a:r>
              <a:rPr b="1" i="1" lang="en">
                <a:latin typeface="Nunito"/>
                <a:ea typeface="Nunito"/>
                <a:cs typeface="Nunito"/>
                <a:sym typeface="Nunito"/>
              </a:rPr>
              <a:t>support@wrccs.org</a:t>
            </a:r>
            <a:endParaRPr b="1" i="1">
              <a:latin typeface="Nunito"/>
              <a:ea typeface="Nunito"/>
              <a:cs typeface="Nunito"/>
              <a:sym typeface="Nunito"/>
            </a:endParaRPr>
          </a:p>
        </p:txBody>
      </p:sp>
      <p:pic>
        <p:nvPicPr>
          <p:cNvPr id="340" name="Google Shape;340;p50"/>
          <p:cNvPicPr preferRelativeResize="0"/>
          <p:nvPr/>
        </p:nvPicPr>
        <p:blipFill rotWithShape="1">
          <a:blip r:embed="rId4">
            <a:alphaModFix/>
          </a:blip>
          <a:srcRect b="0" l="0" r="0" t="14632"/>
          <a:stretch/>
        </p:blipFill>
        <p:spPr>
          <a:xfrm>
            <a:off x="-144838" y="4554875"/>
            <a:ext cx="9377624" cy="62977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1">
  <p:cSld name="BLANK_6">
    <p:spTree>
      <p:nvGrpSpPr>
        <p:cNvPr id="341" name="Shape 341"/>
        <p:cNvGrpSpPr/>
        <p:nvPr/>
      </p:nvGrpSpPr>
      <p:grpSpPr>
        <a:xfrm>
          <a:off x="0" y="0"/>
          <a:ext cx="0" cy="0"/>
          <a:chOff x="0" y="0"/>
          <a:chExt cx="0" cy="0"/>
        </a:xfrm>
      </p:grpSpPr>
      <p:pic>
        <p:nvPicPr>
          <p:cNvPr id="342" name="Google Shape;342;p51"/>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43" name="Google Shape;343;p51"/>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6"/>
          <p:cNvSpPr txBox="1"/>
          <p:nvPr>
            <p:ph type="title"/>
          </p:nvPr>
        </p:nvSpPr>
        <p:spPr>
          <a:xfrm>
            <a:off x="311700" y="62705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6"/>
          <p:cNvSpPr txBox="1"/>
          <p:nvPr>
            <p:ph idx="1" type="body"/>
          </p:nvPr>
        </p:nvSpPr>
        <p:spPr>
          <a:xfrm>
            <a:off x="311700" y="1494800"/>
            <a:ext cx="3999900" cy="297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283E96"/>
              </a:buClr>
              <a:buSzPts val="1400"/>
              <a:buChar char="●"/>
              <a:defRPr sz="1400">
                <a:solidFill>
                  <a:srgbClr val="283E96"/>
                </a:solidFill>
              </a:defRPr>
            </a:lvl1pPr>
            <a:lvl2pPr indent="-304800" lvl="1" marL="914400" rtl="0">
              <a:spcBef>
                <a:spcPts val="0"/>
              </a:spcBef>
              <a:spcAft>
                <a:spcPts val="0"/>
              </a:spcAft>
              <a:buClr>
                <a:srgbClr val="283E96"/>
              </a:buClr>
              <a:buSzPts val="1200"/>
              <a:buChar char="○"/>
              <a:defRPr sz="1200">
                <a:solidFill>
                  <a:srgbClr val="283E96"/>
                </a:solidFill>
              </a:defRPr>
            </a:lvl2pPr>
            <a:lvl3pPr indent="-304800" lvl="2" marL="1371600" rtl="0">
              <a:spcBef>
                <a:spcPts val="0"/>
              </a:spcBef>
              <a:spcAft>
                <a:spcPts val="0"/>
              </a:spcAft>
              <a:buClr>
                <a:srgbClr val="283E96"/>
              </a:buClr>
              <a:buSzPts val="1200"/>
              <a:buChar char="■"/>
              <a:defRPr sz="1200">
                <a:solidFill>
                  <a:srgbClr val="283E96"/>
                </a:solidFill>
              </a:defRPr>
            </a:lvl3pPr>
            <a:lvl4pPr indent="-304800" lvl="3" marL="1828800" rtl="0">
              <a:spcBef>
                <a:spcPts val="0"/>
              </a:spcBef>
              <a:spcAft>
                <a:spcPts val="0"/>
              </a:spcAft>
              <a:buClr>
                <a:srgbClr val="283E96"/>
              </a:buClr>
              <a:buSzPts val="1200"/>
              <a:buChar char="●"/>
              <a:defRPr sz="1200">
                <a:solidFill>
                  <a:srgbClr val="283E96"/>
                </a:solidFill>
              </a:defRPr>
            </a:lvl4pPr>
            <a:lvl5pPr indent="-304800" lvl="4" marL="2286000" rtl="0">
              <a:spcBef>
                <a:spcPts val="0"/>
              </a:spcBef>
              <a:spcAft>
                <a:spcPts val="0"/>
              </a:spcAft>
              <a:buClr>
                <a:srgbClr val="283E96"/>
              </a:buClr>
              <a:buSzPts val="1200"/>
              <a:buChar char="○"/>
              <a:defRPr sz="1200">
                <a:solidFill>
                  <a:srgbClr val="283E96"/>
                </a:solidFill>
              </a:defRPr>
            </a:lvl5pPr>
            <a:lvl6pPr indent="-304800" lvl="5" marL="2743200" rtl="0">
              <a:spcBef>
                <a:spcPts val="0"/>
              </a:spcBef>
              <a:spcAft>
                <a:spcPts val="0"/>
              </a:spcAft>
              <a:buClr>
                <a:srgbClr val="283E96"/>
              </a:buClr>
              <a:buSzPts val="1200"/>
              <a:buChar char="■"/>
              <a:defRPr sz="1200">
                <a:solidFill>
                  <a:srgbClr val="283E96"/>
                </a:solidFill>
              </a:defRPr>
            </a:lvl6pPr>
            <a:lvl7pPr indent="-304800" lvl="6" marL="3200400" rtl="0">
              <a:spcBef>
                <a:spcPts val="0"/>
              </a:spcBef>
              <a:spcAft>
                <a:spcPts val="0"/>
              </a:spcAft>
              <a:buClr>
                <a:srgbClr val="283E96"/>
              </a:buClr>
              <a:buSzPts val="1200"/>
              <a:buChar char="●"/>
              <a:defRPr sz="1200">
                <a:solidFill>
                  <a:srgbClr val="283E96"/>
                </a:solidFill>
              </a:defRPr>
            </a:lvl7pPr>
            <a:lvl8pPr indent="-304800" lvl="7" marL="3657600" rtl="0">
              <a:spcBef>
                <a:spcPts val="0"/>
              </a:spcBef>
              <a:spcAft>
                <a:spcPts val="0"/>
              </a:spcAft>
              <a:buClr>
                <a:srgbClr val="283E96"/>
              </a:buClr>
              <a:buSzPts val="1200"/>
              <a:buChar char="○"/>
              <a:defRPr sz="1200">
                <a:solidFill>
                  <a:srgbClr val="283E96"/>
                </a:solidFill>
              </a:defRPr>
            </a:lvl8pPr>
            <a:lvl9pPr indent="-304800" lvl="8" marL="4114800" rtl="0">
              <a:spcBef>
                <a:spcPts val="0"/>
              </a:spcBef>
              <a:spcAft>
                <a:spcPts val="0"/>
              </a:spcAft>
              <a:buClr>
                <a:srgbClr val="283E96"/>
              </a:buClr>
              <a:buSzPts val="1200"/>
              <a:buChar char="■"/>
              <a:defRPr sz="1200">
                <a:solidFill>
                  <a:srgbClr val="283E96"/>
                </a:solidFill>
              </a:defRPr>
            </a:lvl9pPr>
          </a:lstStyle>
          <a:p/>
        </p:txBody>
      </p:sp>
      <p:sp>
        <p:nvSpPr>
          <p:cNvPr id="33" name="Google Shape;33;p6"/>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283E96"/>
              </a:buClr>
              <a:buSzPts val="1400"/>
              <a:buChar char="●"/>
              <a:defRPr sz="1400">
                <a:solidFill>
                  <a:srgbClr val="283E96"/>
                </a:solidFill>
              </a:defRPr>
            </a:lvl1pPr>
            <a:lvl2pPr indent="-304800" lvl="1" marL="914400" rtl="0">
              <a:spcBef>
                <a:spcPts val="0"/>
              </a:spcBef>
              <a:spcAft>
                <a:spcPts val="0"/>
              </a:spcAft>
              <a:buClr>
                <a:srgbClr val="283E96"/>
              </a:buClr>
              <a:buSzPts val="1200"/>
              <a:buChar char="○"/>
              <a:defRPr sz="1200">
                <a:solidFill>
                  <a:srgbClr val="283E96"/>
                </a:solidFill>
              </a:defRPr>
            </a:lvl2pPr>
            <a:lvl3pPr indent="-304800" lvl="2" marL="1371600" rtl="0">
              <a:spcBef>
                <a:spcPts val="0"/>
              </a:spcBef>
              <a:spcAft>
                <a:spcPts val="0"/>
              </a:spcAft>
              <a:buClr>
                <a:srgbClr val="283E96"/>
              </a:buClr>
              <a:buSzPts val="1200"/>
              <a:buChar char="■"/>
              <a:defRPr sz="1200">
                <a:solidFill>
                  <a:srgbClr val="283E96"/>
                </a:solidFill>
              </a:defRPr>
            </a:lvl3pPr>
            <a:lvl4pPr indent="-304800" lvl="3" marL="1828800" rtl="0">
              <a:spcBef>
                <a:spcPts val="0"/>
              </a:spcBef>
              <a:spcAft>
                <a:spcPts val="0"/>
              </a:spcAft>
              <a:buClr>
                <a:srgbClr val="283E96"/>
              </a:buClr>
              <a:buSzPts val="1200"/>
              <a:buChar char="●"/>
              <a:defRPr sz="1200">
                <a:solidFill>
                  <a:srgbClr val="283E96"/>
                </a:solidFill>
              </a:defRPr>
            </a:lvl4pPr>
            <a:lvl5pPr indent="-304800" lvl="4" marL="2286000" rtl="0">
              <a:spcBef>
                <a:spcPts val="0"/>
              </a:spcBef>
              <a:spcAft>
                <a:spcPts val="0"/>
              </a:spcAft>
              <a:buClr>
                <a:srgbClr val="283E96"/>
              </a:buClr>
              <a:buSzPts val="1200"/>
              <a:buChar char="○"/>
              <a:defRPr sz="1200">
                <a:solidFill>
                  <a:srgbClr val="283E96"/>
                </a:solidFill>
              </a:defRPr>
            </a:lvl5pPr>
            <a:lvl6pPr indent="-304800" lvl="5" marL="2743200" rtl="0">
              <a:spcBef>
                <a:spcPts val="0"/>
              </a:spcBef>
              <a:spcAft>
                <a:spcPts val="0"/>
              </a:spcAft>
              <a:buClr>
                <a:srgbClr val="283E96"/>
              </a:buClr>
              <a:buSzPts val="1200"/>
              <a:buChar char="■"/>
              <a:defRPr sz="1200">
                <a:solidFill>
                  <a:srgbClr val="283E96"/>
                </a:solidFill>
              </a:defRPr>
            </a:lvl6pPr>
            <a:lvl7pPr indent="-304800" lvl="6" marL="3200400" rtl="0">
              <a:spcBef>
                <a:spcPts val="0"/>
              </a:spcBef>
              <a:spcAft>
                <a:spcPts val="0"/>
              </a:spcAft>
              <a:buClr>
                <a:srgbClr val="283E96"/>
              </a:buClr>
              <a:buSzPts val="1200"/>
              <a:buChar char="●"/>
              <a:defRPr sz="1200">
                <a:solidFill>
                  <a:srgbClr val="283E96"/>
                </a:solidFill>
              </a:defRPr>
            </a:lvl7pPr>
            <a:lvl8pPr indent="-304800" lvl="7" marL="3657600" rtl="0">
              <a:spcBef>
                <a:spcPts val="0"/>
              </a:spcBef>
              <a:spcAft>
                <a:spcPts val="0"/>
              </a:spcAft>
              <a:buClr>
                <a:srgbClr val="283E96"/>
              </a:buClr>
              <a:buSzPts val="1200"/>
              <a:buChar char="○"/>
              <a:defRPr sz="1200">
                <a:solidFill>
                  <a:srgbClr val="283E96"/>
                </a:solidFill>
              </a:defRPr>
            </a:lvl8pPr>
            <a:lvl9pPr indent="-304800" lvl="8" marL="4114800" rtl="0">
              <a:spcBef>
                <a:spcPts val="0"/>
              </a:spcBef>
              <a:spcAft>
                <a:spcPts val="0"/>
              </a:spcAft>
              <a:buClr>
                <a:srgbClr val="283E96"/>
              </a:buClr>
              <a:buSzPts val="1200"/>
              <a:buChar char="■"/>
              <a:defRPr sz="1200">
                <a:solidFill>
                  <a:srgbClr val="283E96"/>
                </a:solidFill>
              </a:defRPr>
            </a:lvl9pPr>
          </a:lstStyle>
          <a:p/>
        </p:txBody>
      </p:sp>
      <p:pic>
        <p:nvPicPr>
          <p:cNvPr id="34" name="Google Shape;34;p6"/>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5" name="Google Shape;35;p6"/>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36" name="Google Shape;36;p6"/>
          <p:cNvPicPr preferRelativeResize="0"/>
          <p:nvPr/>
        </p:nvPicPr>
        <p:blipFill rotWithShape="1">
          <a:blip r:embed="rId3">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CCS/CESA 9">
  <p:cSld name="BLANK_4">
    <p:spTree>
      <p:nvGrpSpPr>
        <p:cNvPr id="344" name="Shape 344"/>
        <p:cNvGrpSpPr/>
        <p:nvPr/>
      </p:nvGrpSpPr>
      <p:grpSpPr>
        <a:xfrm>
          <a:off x="0" y="0"/>
          <a:ext cx="0" cy="0"/>
          <a:chOff x="0" y="0"/>
          <a:chExt cx="0" cy="0"/>
        </a:xfrm>
      </p:grpSpPr>
      <p:pic>
        <p:nvPicPr>
          <p:cNvPr id="345" name="Google Shape;345;p52"/>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46" name="Google Shape;346;p52"/>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347" name="Google Shape;347;p52"/>
          <p:cNvPicPr preferRelativeResize="0"/>
          <p:nvPr/>
        </p:nvPicPr>
        <p:blipFill>
          <a:blip r:embed="rId3">
            <a:alphaModFix/>
          </a:blip>
          <a:stretch>
            <a:fillRect/>
          </a:stretch>
        </p:blipFill>
        <p:spPr>
          <a:xfrm>
            <a:off x="0" y="0"/>
            <a:ext cx="9143998" cy="514516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nect with WRCCS">
  <p:cSld name="BLANK_3">
    <p:spTree>
      <p:nvGrpSpPr>
        <p:cNvPr id="348" name="Shape 348"/>
        <p:cNvGrpSpPr/>
        <p:nvPr/>
      </p:nvGrpSpPr>
      <p:grpSpPr>
        <a:xfrm>
          <a:off x="0" y="0"/>
          <a:ext cx="0" cy="0"/>
          <a:chOff x="0" y="0"/>
          <a:chExt cx="0" cy="0"/>
        </a:xfrm>
      </p:grpSpPr>
      <p:pic>
        <p:nvPicPr>
          <p:cNvPr id="349" name="Google Shape;349;p53"/>
          <p:cNvPicPr preferRelativeResize="0"/>
          <p:nvPr/>
        </p:nvPicPr>
        <p:blipFill rotWithShape="1">
          <a:blip r:embed="rId2">
            <a:alphaModFix/>
          </a:blip>
          <a:srcRect b="0" l="20" r="10" t="0"/>
          <a:stretch/>
        </p:blipFill>
        <p:spPr>
          <a:xfrm>
            <a:off x="1512" y="0"/>
            <a:ext cx="9140983" cy="5143500"/>
          </a:xfrm>
          <a:prstGeom prst="rect">
            <a:avLst/>
          </a:prstGeom>
          <a:noFill/>
          <a:ln>
            <a:noFill/>
          </a:ln>
        </p:spPr>
      </p:pic>
      <p:pic>
        <p:nvPicPr>
          <p:cNvPr id="350" name="Google Shape;350;p53"/>
          <p:cNvPicPr preferRelativeResize="0"/>
          <p:nvPr/>
        </p:nvPicPr>
        <p:blipFill>
          <a:blip r:embed="rId3">
            <a:alphaModFix/>
          </a:blip>
          <a:stretch>
            <a:fillRect/>
          </a:stretch>
        </p:blipFill>
        <p:spPr>
          <a:xfrm>
            <a:off x="4747150" y="2303175"/>
            <a:ext cx="537150" cy="537150"/>
          </a:xfrm>
          <a:prstGeom prst="rect">
            <a:avLst/>
          </a:prstGeom>
          <a:noFill/>
          <a:ln>
            <a:noFill/>
          </a:ln>
        </p:spPr>
      </p:pic>
      <p:sp>
        <p:nvSpPr>
          <p:cNvPr id="351" name="Google Shape;351;p53"/>
          <p:cNvSpPr txBox="1"/>
          <p:nvPr/>
        </p:nvSpPr>
        <p:spPr>
          <a:xfrm>
            <a:off x="5338975" y="2248500"/>
            <a:ext cx="329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FFFF"/>
                </a:solidFill>
                <a:latin typeface="Nunito SemiBold"/>
                <a:ea typeface="Nunito SemiBold"/>
                <a:cs typeface="Nunito SemiBold"/>
                <a:sym typeface="Nunito SemiBold"/>
              </a:rPr>
              <a:t>715-453-1079</a:t>
            </a:r>
            <a:endParaRPr sz="3000">
              <a:solidFill>
                <a:srgbClr val="FFFFFF"/>
              </a:solidFill>
              <a:latin typeface="Nunito SemiBold"/>
              <a:ea typeface="Nunito SemiBold"/>
              <a:cs typeface="Nunito SemiBold"/>
              <a:sym typeface="Nunito SemiBold"/>
            </a:endParaRPr>
          </a:p>
        </p:txBody>
      </p:sp>
      <p:pic>
        <p:nvPicPr>
          <p:cNvPr id="352" name="Google Shape;352;p53"/>
          <p:cNvPicPr preferRelativeResize="0"/>
          <p:nvPr/>
        </p:nvPicPr>
        <p:blipFill>
          <a:blip r:embed="rId4">
            <a:alphaModFix/>
          </a:blip>
          <a:stretch>
            <a:fillRect/>
          </a:stretch>
        </p:blipFill>
        <p:spPr>
          <a:xfrm>
            <a:off x="4747150" y="3249700"/>
            <a:ext cx="537150" cy="537150"/>
          </a:xfrm>
          <a:prstGeom prst="rect">
            <a:avLst/>
          </a:prstGeom>
          <a:noFill/>
          <a:ln>
            <a:noFill/>
          </a:ln>
        </p:spPr>
      </p:pic>
      <p:sp>
        <p:nvSpPr>
          <p:cNvPr id="353" name="Google Shape;353;p53"/>
          <p:cNvSpPr txBox="1"/>
          <p:nvPr/>
        </p:nvSpPr>
        <p:spPr>
          <a:xfrm>
            <a:off x="5399425" y="3261125"/>
            <a:ext cx="3616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FFFF"/>
                </a:solidFill>
                <a:latin typeface="Nunito SemiBold"/>
                <a:ea typeface="Nunito SemiBold"/>
                <a:cs typeface="Nunito SemiBold"/>
                <a:sym typeface="Nunito SemiBold"/>
              </a:rPr>
              <a:t>support@wrccs.org</a:t>
            </a:r>
            <a:endParaRPr sz="3000">
              <a:solidFill>
                <a:srgbClr val="FFFFFF"/>
              </a:solidFill>
              <a:latin typeface="Nunito SemiBold"/>
              <a:ea typeface="Nunito SemiBold"/>
              <a:cs typeface="Nunito SemiBold"/>
              <a:sym typeface="Nunito SemiBo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with footer (kids_masks_school)">
  <p:cSld name="BLANK_2">
    <p:spTree>
      <p:nvGrpSpPr>
        <p:cNvPr id="354" name="Shape 354"/>
        <p:cNvGrpSpPr/>
        <p:nvPr/>
      </p:nvGrpSpPr>
      <p:grpSpPr>
        <a:xfrm>
          <a:off x="0" y="0"/>
          <a:ext cx="0" cy="0"/>
          <a:chOff x="0" y="0"/>
          <a:chExt cx="0" cy="0"/>
        </a:xfrm>
      </p:grpSpPr>
      <p:pic>
        <p:nvPicPr>
          <p:cNvPr id="355" name="Google Shape;355;p54"/>
          <p:cNvPicPr preferRelativeResize="0"/>
          <p:nvPr/>
        </p:nvPicPr>
        <p:blipFill>
          <a:blip r:embed="rId2">
            <a:alphaModFix/>
          </a:blip>
          <a:stretch>
            <a:fillRect/>
          </a:stretch>
        </p:blipFill>
        <p:spPr>
          <a:xfrm>
            <a:off x="2137475" y="780350"/>
            <a:ext cx="4817776" cy="3427400"/>
          </a:xfrm>
          <a:prstGeom prst="rect">
            <a:avLst/>
          </a:prstGeom>
          <a:noFill/>
          <a:ln>
            <a:noFill/>
          </a:ln>
        </p:spPr>
      </p:pic>
      <p:pic>
        <p:nvPicPr>
          <p:cNvPr id="356" name="Google Shape;356;p54"/>
          <p:cNvPicPr preferRelativeResize="0"/>
          <p:nvPr/>
        </p:nvPicPr>
        <p:blipFill rotWithShape="1">
          <a:blip r:embed="rId3">
            <a:alphaModFix amt="65000"/>
          </a:blip>
          <a:srcRect b="8327" l="0" r="0" t="8319"/>
          <a:stretch/>
        </p:blipFill>
        <p:spPr>
          <a:xfrm>
            <a:off x="0" y="0"/>
            <a:ext cx="9144000" cy="5143500"/>
          </a:xfrm>
          <a:prstGeom prst="rect">
            <a:avLst/>
          </a:prstGeom>
          <a:noFill/>
          <a:ln>
            <a:noFill/>
          </a:ln>
        </p:spPr>
      </p:pic>
      <p:pic>
        <p:nvPicPr>
          <p:cNvPr id="357" name="Google Shape;357;p54"/>
          <p:cNvPicPr preferRelativeResize="0"/>
          <p:nvPr/>
        </p:nvPicPr>
        <p:blipFill>
          <a:blip r:embed="rId4">
            <a:alphaModFix/>
          </a:blip>
          <a:stretch>
            <a:fillRect/>
          </a:stretch>
        </p:blipFill>
        <p:spPr>
          <a:xfrm>
            <a:off x="58025" y="4523300"/>
            <a:ext cx="559525" cy="559525"/>
          </a:xfrm>
          <a:prstGeom prst="rect">
            <a:avLst/>
          </a:prstGeom>
          <a:noFill/>
          <a:ln>
            <a:noFill/>
          </a:ln>
        </p:spPr>
      </p:pic>
      <p:sp>
        <p:nvSpPr>
          <p:cNvPr id="358" name="Google Shape;358;p54"/>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359" name="Google Shape;359;p54"/>
          <p:cNvSpPr txBox="1"/>
          <p:nvPr/>
        </p:nvSpPr>
        <p:spPr>
          <a:xfrm>
            <a:off x="658225" y="298575"/>
            <a:ext cx="8013900" cy="615600"/>
          </a:xfrm>
          <a:prstGeom prst="rect">
            <a:avLst/>
          </a:prstGeom>
          <a:solidFill>
            <a:srgbClr val="FFD966"/>
          </a:solidFill>
          <a:ln cap="flat" cmpd="sng" w="9525">
            <a:solidFill>
              <a:srgbClr val="FFD96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283396"/>
                </a:solidFill>
                <a:latin typeface="Nunito"/>
                <a:ea typeface="Nunito"/>
                <a:cs typeface="Nunito"/>
                <a:sym typeface="Nunito"/>
              </a:rPr>
              <a:t>Most of all… celebrate your assets and growth!</a:t>
            </a:r>
            <a:endParaRPr b="1" sz="2800">
              <a:solidFill>
                <a:srgbClr val="283396"/>
              </a:solidFill>
              <a:latin typeface="Nunito"/>
              <a:ea typeface="Nunito"/>
              <a:cs typeface="Nunito"/>
              <a:sym typeface="Nunit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eader and footer">
  <p:cSld name="BLANK_1">
    <p:spTree>
      <p:nvGrpSpPr>
        <p:cNvPr id="360" name="Shape 360"/>
        <p:cNvGrpSpPr/>
        <p:nvPr/>
      </p:nvGrpSpPr>
      <p:grpSpPr>
        <a:xfrm>
          <a:off x="0" y="0"/>
          <a:ext cx="0" cy="0"/>
          <a:chOff x="0" y="0"/>
          <a:chExt cx="0" cy="0"/>
        </a:xfrm>
      </p:grpSpPr>
      <p:pic>
        <p:nvPicPr>
          <p:cNvPr id="361" name="Google Shape;361;p55"/>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62" name="Google Shape;362;p55"/>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363" name="Google Shape;363;p55"/>
          <p:cNvPicPr preferRelativeResize="0"/>
          <p:nvPr/>
        </p:nvPicPr>
        <p:blipFill rotWithShape="1">
          <a:blip r:embed="rId3">
            <a:alphaModFix/>
          </a:blip>
          <a:srcRect b="7834" l="0" r="0" t="0"/>
          <a:stretch/>
        </p:blipFill>
        <p:spPr>
          <a:xfrm>
            <a:off x="-43950" y="0"/>
            <a:ext cx="9228327" cy="6026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spTree>
      <p:nvGrpSpPr>
        <p:cNvPr id="364" name="Shape 364"/>
        <p:cNvGrpSpPr/>
        <p:nvPr/>
      </p:nvGrpSpPr>
      <p:grpSpPr>
        <a:xfrm>
          <a:off x="0" y="0"/>
          <a:ext cx="0" cy="0"/>
          <a:chOff x="0" y="0"/>
          <a:chExt cx="0" cy="0"/>
        </a:xfrm>
      </p:grpSpPr>
      <p:sp>
        <p:nvSpPr>
          <p:cNvPr id="365" name="Google Shape;365;p56"/>
          <p:cNvSpPr txBox="1"/>
          <p:nvPr>
            <p:ph type="title"/>
          </p:nvPr>
        </p:nvSpPr>
        <p:spPr>
          <a:xfrm>
            <a:off x="143500" y="652650"/>
            <a:ext cx="58758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6" name="Google Shape;366;p56"/>
          <p:cNvSpPr/>
          <p:nvPr/>
        </p:nvSpPr>
        <p:spPr>
          <a:xfrm rot="10800000">
            <a:off x="5150500" y="-14000"/>
            <a:ext cx="4008300" cy="3482700"/>
          </a:xfrm>
          <a:prstGeom prst="rtTriangle">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67" name="Google Shape;367;p56"/>
          <p:cNvSpPr/>
          <p:nvPr/>
        </p:nvSpPr>
        <p:spPr>
          <a:xfrm rot="-5400000">
            <a:off x="5519550" y="1504400"/>
            <a:ext cx="3468600" cy="3893700"/>
          </a:xfrm>
          <a:prstGeom prst="rtTriangle">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68" name="Google Shape;368;p56"/>
          <p:cNvSpPr txBox="1"/>
          <p:nvPr>
            <p:ph idx="1" type="body"/>
          </p:nvPr>
        </p:nvSpPr>
        <p:spPr>
          <a:xfrm>
            <a:off x="143500" y="1357400"/>
            <a:ext cx="64155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pic>
        <p:nvPicPr>
          <p:cNvPr id="369" name="Google Shape;369;p56"/>
          <p:cNvPicPr preferRelativeResize="0"/>
          <p:nvPr/>
        </p:nvPicPr>
        <p:blipFill>
          <a:blip r:embed="rId2">
            <a:alphaModFix/>
          </a:blip>
          <a:stretch>
            <a:fillRect/>
          </a:stretch>
        </p:blipFill>
        <p:spPr>
          <a:xfrm>
            <a:off x="0" y="4583975"/>
            <a:ext cx="559525" cy="55952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rgbClr val="2A4194"/>
        </a:solidFill>
      </p:bgPr>
    </p:bg>
    <p:spTree>
      <p:nvGrpSpPr>
        <p:cNvPr id="370" name="Shape 370"/>
        <p:cNvGrpSpPr/>
        <p:nvPr/>
      </p:nvGrpSpPr>
      <p:grpSpPr>
        <a:xfrm>
          <a:off x="0" y="0"/>
          <a:ext cx="0" cy="0"/>
          <a:chOff x="0" y="0"/>
          <a:chExt cx="0" cy="0"/>
        </a:xfrm>
      </p:grpSpPr>
      <p:sp>
        <p:nvSpPr>
          <p:cNvPr id="371" name="Google Shape;371;p57"/>
          <p:cNvSpPr/>
          <p:nvPr/>
        </p:nvSpPr>
        <p:spPr>
          <a:xfrm rot="10800000">
            <a:off x="5150500" y="-14000"/>
            <a:ext cx="4008300" cy="3482700"/>
          </a:xfrm>
          <a:prstGeom prst="rtTriangle">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72" name="Google Shape;372;p57"/>
          <p:cNvSpPr/>
          <p:nvPr/>
        </p:nvSpPr>
        <p:spPr>
          <a:xfrm rot="-5400000">
            <a:off x="5519550" y="1504400"/>
            <a:ext cx="3468600" cy="3893700"/>
          </a:xfrm>
          <a:prstGeom prst="rtTriangle">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73" name="Google Shape;373;p57"/>
          <p:cNvSpPr txBox="1"/>
          <p:nvPr>
            <p:ph type="title"/>
          </p:nvPr>
        </p:nvSpPr>
        <p:spPr>
          <a:xfrm>
            <a:off x="311800" y="990150"/>
            <a:ext cx="4838700" cy="3163200"/>
          </a:xfrm>
          <a:prstGeom prst="rect">
            <a:avLst/>
          </a:prstGeom>
        </p:spPr>
        <p:txBody>
          <a:bodyPr anchorCtr="0" anchor="t" bIns="91425" lIns="91425" spcFirstLastPara="1" rIns="91425" wrap="square" tIns="91425">
            <a:normAutofit/>
          </a:bodyPr>
          <a:lstStyle>
            <a:lvl1pPr lvl="0" algn="ctr">
              <a:spcBef>
                <a:spcPts val="0"/>
              </a:spcBef>
              <a:spcAft>
                <a:spcPts val="0"/>
              </a:spcAft>
              <a:buClr>
                <a:schemeClr val="lt1"/>
              </a:buClr>
              <a:buSzPts val="5400"/>
              <a:buNone/>
              <a:defRPr sz="5400">
                <a:solidFill>
                  <a:schemeClr val="lt1"/>
                </a:solidFill>
              </a:defRPr>
            </a:lvl1pPr>
            <a:lvl2pPr lvl="1"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2pPr>
            <a:lvl3pPr lvl="2"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3pPr>
            <a:lvl4pPr lvl="3"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4pPr>
            <a:lvl5pPr lvl="4"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5pPr>
            <a:lvl6pPr lvl="5"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6pPr>
            <a:lvl7pPr lvl="6"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7pPr>
            <a:lvl8pPr lvl="7"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8pPr>
            <a:lvl9pPr lvl="8" algn="ctr">
              <a:spcBef>
                <a:spcPts val="0"/>
              </a:spcBef>
              <a:spcAft>
                <a:spcPts val="0"/>
              </a:spcAft>
              <a:buClr>
                <a:srgbClr val="0D73BB"/>
              </a:buClr>
              <a:buSzPts val="5400"/>
              <a:buFont typeface="Nunito"/>
              <a:buNone/>
              <a:defRPr sz="5400">
                <a:solidFill>
                  <a:srgbClr val="0D73BB"/>
                </a:solidFill>
                <a:latin typeface="Nunito"/>
                <a:ea typeface="Nunito"/>
                <a:cs typeface="Nunito"/>
                <a:sym typeface="Nunito"/>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rgbClr val="2A4194"/>
        </a:solidFill>
      </p:bgPr>
    </p:bg>
    <p:spTree>
      <p:nvGrpSpPr>
        <p:cNvPr id="374" name="Shape 374"/>
        <p:cNvGrpSpPr/>
        <p:nvPr/>
      </p:nvGrpSpPr>
      <p:grpSpPr>
        <a:xfrm>
          <a:off x="0" y="0"/>
          <a:ext cx="0" cy="0"/>
          <a:chOff x="0" y="0"/>
          <a:chExt cx="0" cy="0"/>
        </a:xfrm>
      </p:grpSpPr>
      <p:sp>
        <p:nvSpPr>
          <p:cNvPr id="375" name="Google Shape;375;p58"/>
          <p:cNvSpPr/>
          <p:nvPr/>
        </p:nvSpPr>
        <p:spPr>
          <a:xfrm rot="10800000">
            <a:off x="981100" y="7150"/>
            <a:ext cx="8177700" cy="4253400"/>
          </a:xfrm>
          <a:prstGeom prst="rtTriangle">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76" name="Google Shape;376;p58"/>
          <p:cNvSpPr/>
          <p:nvPr/>
        </p:nvSpPr>
        <p:spPr>
          <a:xfrm rot="-9144342">
            <a:off x="6604946" y="-176668"/>
            <a:ext cx="3704600" cy="3833298"/>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77" name="Google Shape;377;p58"/>
          <p:cNvSpPr/>
          <p:nvPr/>
        </p:nvSpPr>
        <p:spPr>
          <a:xfrm>
            <a:off x="1008750" y="700800"/>
            <a:ext cx="7126500" cy="3741900"/>
          </a:xfrm>
          <a:prstGeom prst="rect">
            <a:avLst/>
          </a:prstGeom>
          <a:solidFill>
            <a:schemeClr val="lt1"/>
          </a:solidFill>
          <a:ln>
            <a:noFill/>
          </a:ln>
          <a:effectLst>
            <a:outerShdw blurRad="185738" rotWithShape="0" algn="bl" dir="1620000" dist="95250">
              <a:schemeClr val="dk2">
                <a:alpha val="21999"/>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78" name="Google Shape;378;p58"/>
          <p:cNvSpPr txBox="1"/>
          <p:nvPr/>
        </p:nvSpPr>
        <p:spPr>
          <a:xfrm>
            <a:off x="981100" y="700800"/>
            <a:ext cx="7154100" cy="11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200">
                <a:solidFill>
                  <a:schemeClr val="dk1"/>
                </a:solidFill>
                <a:latin typeface="Nunito"/>
                <a:ea typeface="Nunito"/>
                <a:cs typeface="Nunito"/>
                <a:sym typeface="Nunito"/>
              </a:rPr>
              <a:t>Connect with WRCCS</a:t>
            </a:r>
            <a:endParaRPr b="1" sz="5200">
              <a:solidFill>
                <a:schemeClr val="dk1"/>
              </a:solidFill>
              <a:latin typeface="Nunito"/>
              <a:ea typeface="Nunito"/>
              <a:cs typeface="Nunito"/>
              <a:sym typeface="Nunito"/>
            </a:endParaRPr>
          </a:p>
        </p:txBody>
      </p:sp>
      <p:pic>
        <p:nvPicPr>
          <p:cNvPr id="379" name="Google Shape;379;p58"/>
          <p:cNvPicPr preferRelativeResize="0"/>
          <p:nvPr/>
        </p:nvPicPr>
        <p:blipFill>
          <a:blip r:embed="rId2">
            <a:alphaModFix/>
          </a:blip>
          <a:stretch>
            <a:fillRect/>
          </a:stretch>
        </p:blipFill>
        <p:spPr>
          <a:xfrm>
            <a:off x="2467988" y="1911675"/>
            <a:ext cx="537150" cy="537150"/>
          </a:xfrm>
          <a:prstGeom prst="rect">
            <a:avLst/>
          </a:prstGeom>
          <a:noFill/>
          <a:ln>
            <a:noFill/>
          </a:ln>
        </p:spPr>
      </p:pic>
      <p:sp>
        <p:nvSpPr>
          <p:cNvPr id="380" name="Google Shape;380;p58"/>
          <p:cNvSpPr txBox="1"/>
          <p:nvPr/>
        </p:nvSpPr>
        <p:spPr>
          <a:xfrm>
            <a:off x="3059813" y="1857000"/>
            <a:ext cx="329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Nunito SemiBold"/>
                <a:ea typeface="Nunito SemiBold"/>
                <a:cs typeface="Nunito SemiBold"/>
                <a:sym typeface="Nunito SemiBold"/>
              </a:rPr>
              <a:t>715-453-1079</a:t>
            </a:r>
            <a:endParaRPr sz="3000">
              <a:solidFill>
                <a:schemeClr val="dk1"/>
              </a:solidFill>
              <a:latin typeface="Nunito SemiBold"/>
              <a:ea typeface="Nunito SemiBold"/>
              <a:cs typeface="Nunito SemiBold"/>
              <a:sym typeface="Nunito SemiBold"/>
            </a:endParaRPr>
          </a:p>
        </p:txBody>
      </p:sp>
      <p:pic>
        <p:nvPicPr>
          <p:cNvPr id="381" name="Google Shape;381;p58"/>
          <p:cNvPicPr preferRelativeResize="0"/>
          <p:nvPr/>
        </p:nvPicPr>
        <p:blipFill>
          <a:blip r:embed="rId3">
            <a:alphaModFix/>
          </a:blip>
          <a:stretch>
            <a:fillRect/>
          </a:stretch>
        </p:blipFill>
        <p:spPr>
          <a:xfrm>
            <a:off x="2467988" y="2858200"/>
            <a:ext cx="537150" cy="537150"/>
          </a:xfrm>
          <a:prstGeom prst="rect">
            <a:avLst/>
          </a:prstGeom>
          <a:noFill/>
          <a:ln>
            <a:noFill/>
          </a:ln>
        </p:spPr>
      </p:pic>
      <p:sp>
        <p:nvSpPr>
          <p:cNvPr id="382" name="Google Shape;382;p58"/>
          <p:cNvSpPr txBox="1"/>
          <p:nvPr/>
        </p:nvSpPr>
        <p:spPr>
          <a:xfrm>
            <a:off x="3059813" y="2748850"/>
            <a:ext cx="3616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Nunito SemiBold"/>
                <a:ea typeface="Nunito SemiBold"/>
                <a:cs typeface="Nunito SemiBold"/>
                <a:sym typeface="Nunito SemiBold"/>
              </a:rPr>
              <a:t>support@wrccs.org</a:t>
            </a:r>
            <a:endParaRPr sz="3000">
              <a:solidFill>
                <a:schemeClr val="dk1"/>
              </a:solidFill>
              <a:latin typeface="Nunito SemiBold"/>
              <a:ea typeface="Nunito SemiBold"/>
              <a:cs typeface="Nunito SemiBold"/>
              <a:sym typeface="Nunito SemiBold"/>
            </a:endParaRPr>
          </a:p>
        </p:txBody>
      </p:sp>
      <p:pic>
        <p:nvPicPr>
          <p:cNvPr id="383" name="Google Shape;383;p58"/>
          <p:cNvPicPr preferRelativeResize="0"/>
          <p:nvPr/>
        </p:nvPicPr>
        <p:blipFill>
          <a:blip r:embed="rId4">
            <a:alphaModFix/>
          </a:blip>
          <a:stretch>
            <a:fillRect/>
          </a:stretch>
        </p:blipFill>
        <p:spPr>
          <a:xfrm>
            <a:off x="2526338" y="3804726"/>
            <a:ext cx="420449" cy="420449"/>
          </a:xfrm>
          <a:prstGeom prst="rect">
            <a:avLst/>
          </a:prstGeom>
          <a:noFill/>
          <a:ln>
            <a:noFill/>
          </a:ln>
        </p:spPr>
      </p:pic>
      <p:sp>
        <p:nvSpPr>
          <p:cNvPr id="384" name="Google Shape;384;p58"/>
          <p:cNvSpPr txBox="1"/>
          <p:nvPr/>
        </p:nvSpPr>
        <p:spPr>
          <a:xfrm>
            <a:off x="3059813" y="3640700"/>
            <a:ext cx="3616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Nunito SemiBold"/>
                <a:ea typeface="Nunito SemiBold"/>
                <a:cs typeface="Nunito SemiBold"/>
                <a:sym typeface="Nunito SemiBold"/>
              </a:rPr>
              <a:t>wrccs.org</a:t>
            </a:r>
            <a:endParaRPr sz="3000">
              <a:solidFill>
                <a:schemeClr val="dk1"/>
              </a:solidFill>
              <a:latin typeface="Nunito SemiBold"/>
              <a:ea typeface="Nunito SemiBold"/>
              <a:cs typeface="Nunito SemiBold"/>
              <a:sym typeface="Nunito SemiBo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rgbClr val="0D73BB"/>
        </a:solidFill>
      </p:bgPr>
    </p:bg>
    <p:spTree>
      <p:nvGrpSpPr>
        <p:cNvPr id="385" name="Shape 385"/>
        <p:cNvGrpSpPr/>
        <p:nvPr/>
      </p:nvGrpSpPr>
      <p:grpSpPr>
        <a:xfrm>
          <a:off x="0" y="0"/>
          <a:ext cx="0" cy="0"/>
          <a:chOff x="0" y="0"/>
          <a:chExt cx="0" cy="0"/>
        </a:xfrm>
      </p:grpSpPr>
      <p:sp>
        <p:nvSpPr>
          <p:cNvPr id="386" name="Google Shape;386;p5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pic>
        <p:nvPicPr>
          <p:cNvPr id="387" name="Google Shape;387;p59"/>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388" name="Google Shape;388;p59"/>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Nunito"/>
                <a:ea typeface="Nunito"/>
                <a:cs typeface="Nunito"/>
                <a:sym typeface="Nunito"/>
              </a:rPr>
              <a:t>WRCCS.ORG</a:t>
            </a:r>
            <a:endParaRPr b="1">
              <a:solidFill>
                <a:schemeClr val="lt1"/>
              </a:solidFill>
              <a:latin typeface="Nunito"/>
              <a:ea typeface="Nunito"/>
              <a:cs typeface="Nunito"/>
              <a:sym typeface="Nunito"/>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w/header and footer (kids_fun)">
  <p:cSld name="BLANK_1_1">
    <p:spTree>
      <p:nvGrpSpPr>
        <p:cNvPr id="389" name="Shape 389"/>
        <p:cNvGrpSpPr/>
        <p:nvPr/>
      </p:nvGrpSpPr>
      <p:grpSpPr>
        <a:xfrm>
          <a:off x="0" y="0"/>
          <a:ext cx="0" cy="0"/>
          <a:chOff x="0" y="0"/>
          <a:chExt cx="0" cy="0"/>
        </a:xfrm>
      </p:grpSpPr>
      <p:pic>
        <p:nvPicPr>
          <p:cNvPr id="390" name="Google Shape;390;p60"/>
          <p:cNvPicPr preferRelativeResize="0"/>
          <p:nvPr/>
        </p:nvPicPr>
        <p:blipFill rotWithShape="1">
          <a:blip r:embed="rId2">
            <a:alphaModFix amt="35000"/>
          </a:blip>
          <a:srcRect b="-989" l="0" r="2601" t="-989"/>
          <a:stretch/>
        </p:blipFill>
        <p:spPr>
          <a:xfrm>
            <a:off x="0" y="599100"/>
            <a:ext cx="9144001" cy="4607100"/>
          </a:xfrm>
          <a:prstGeom prst="rect">
            <a:avLst/>
          </a:prstGeom>
          <a:noFill/>
          <a:ln>
            <a:noFill/>
          </a:ln>
        </p:spPr>
      </p:pic>
      <p:pic>
        <p:nvPicPr>
          <p:cNvPr id="391" name="Google Shape;391;p60"/>
          <p:cNvPicPr preferRelativeResize="0"/>
          <p:nvPr/>
        </p:nvPicPr>
        <p:blipFill>
          <a:blip r:embed="rId3">
            <a:alphaModFix/>
          </a:blip>
          <a:stretch>
            <a:fillRect/>
          </a:stretch>
        </p:blipFill>
        <p:spPr>
          <a:xfrm>
            <a:off x="58025" y="4523300"/>
            <a:ext cx="559525" cy="559525"/>
          </a:xfrm>
          <a:prstGeom prst="rect">
            <a:avLst/>
          </a:prstGeom>
          <a:noFill/>
          <a:ln>
            <a:noFill/>
          </a:ln>
        </p:spPr>
      </p:pic>
      <p:sp>
        <p:nvSpPr>
          <p:cNvPr id="392" name="Google Shape;392;p60"/>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393" name="Google Shape;393;p60"/>
          <p:cNvPicPr preferRelativeResize="0"/>
          <p:nvPr/>
        </p:nvPicPr>
        <p:blipFill>
          <a:blip r:embed="rId4">
            <a:alphaModFix/>
          </a:blip>
          <a:stretch>
            <a:fillRect/>
          </a:stretch>
        </p:blipFill>
        <p:spPr>
          <a:xfrm>
            <a:off x="0" y="0"/>
            <a:ext cx="9143998" cy="6539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394" name="Shape 394"/>
        <p:cNvGrpSpPr/>
        <p:nvPr/>
      </p:nvGrpSpPr>
      <p:grpSpPr>
        <a:xfrm>
          <a:off x="0" y="0"/>
          <a:ext cx="0" cy="0"/>
          <a:chOff x="0" y="0"/>
          <a:chExt cx="0" cy="0"/>
        </a:xfrm>
      </p:grpSpPr>
      <p:sp>
        <p:nvSpPr>
          <p:cNvPr id="395" name="Google Shape;395;p61"/>
          <p:cNvSpPr txBox="1"/>
          <p:nvPr/>
        </p:nvSpPr>
        <p:spPr>
          <a:xfrm>
            <a:off x="-6304" y="0"/>
            <a:ext cx="9150300" cy="921600"/>
          </a:xfrm>
          <a:prstGeom prst="rect">
            <a:avLst/>
          </a:prstGeom>
          <a:solidFill>
            <a:srgbClr val="333399"/>
          </a:solidFill>
          <a:ln>
            <a:noFill/>
          </a:ln>
        </p:spPr>
        <p:txBody>
          <a:bodyPr anchorCtr="0" anchor="ctr" bIns="33475" lIns="66950" spcFirstLastPara="1" rIns="66950" wrap="square" tIns="33475">
            <a:noAutofit/>
          </a:bodyPr>
          <a:lstStyle/>
          <a:p>
            <a:pPr indent="0" lvl="0" marL="0" marR="0" rtl="0" algn="ctr">
              <a:spcBef>
                <a:spcPts val="0"/>
              </a:spcBef>
              <a:spcAft>
                <a:spcPts val="0"/>
              </a:spcAft>
              <a:buNone/>
            </a:pPr>
            <a:r>
              <a:t/>
            </a:r>
            <a:endParaRPr b="0" i="0" sz="2344" u="none" cap="none" strike="noStrike">
              <a:solidFill>
                <a:schemeClr val="dk1"/>
              </a:solidFill>
              <a:latin typeface="Lato Black"/>
              <a:ea typeface="Lato Black"/>
              <a:cs typeface="Lato Black"/>
              <a:sym typeface="Lato Black"/>
            </a:endParaRPr>
          </a:p>
        </p:txBody>
      </p:sp>
      <p:sp>
        <p:nvSpPr>
          <p:cNvPr id="396" name="Google Shape;396;p61"/>
          <p:cNvSpPr txBox="1"/>
          <p:nvPr>
            <p:ph idx="1" type="body"/>
          </p:nvPr>
        </p:nvSpPr>
        <p:spPr>
          <a:xfrm>
            <a:off x="0" y="0"/>
            <a:ext cx="9144000" cy="9216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indent="-342900" lvl="1" marL="914400" algn="l">
              <a:lnSpc>
                <a:spcPct val="150000"/>
              </a:lnSpc>
              <a:spcBef>
                <a:spcPts val="3000"/>
              </a:spcBef>
              <a:spcAft>
                <a:spcPts val="0"/>
              </a:spcAft>
              <a:buClr>
                <a:schemeClr val="dk1"/>
              </a:buClr>
              <a:buSzPts val="1800"/>
              <a:buChar char="○"/>
              <a:defRPr/>
            </a:lvl2pPr>
            <a:lvl3pPr indent="-342900" lvl="2" marL="1371600" algn="l">
              <a:lnSpc>
                <a:spcPct val="90000"/>
              </a:lnSpc>
              <a:spcBef>
                <a:spcPts val="1200"/>
              </a:spcBef>
              <a:spcAft>
                <a:spcPts val="0"/>
              </a:spcAft>
              <a:buClr>
                <a:schemeClr val="dk1"/>
              </a:buClr>
              <a:buSzPts val="1800"/>
              <a:buChar char="■"/>
              <a:defRPr/>
            </a:lvl3pPr>
            <a:lvl4pPr indent="-342900" lvl="3" marL="1828800" algn="l">
              <a:lnSpc>
                <a:spcPct val="90000"/>
              </a:lnSpc>
              <a:spcBef>
                <a:spcPts val="1200"/>
              </a:spcBef>
              <a:spcAft>
                <a:spcPts val="0"/>
              </a:spcAft>
              <a:buClr>
                <a:schemeClr val="dk1"/>
              </a:buClr>
              <a:buSzPts val="1800"/>
              <a:buChar char="●"/>
              <a:defRPr/>
            </a:lvl4pPr>
            <a:lvl5pPr indent="-342900" lvl="4" marL="2286000" algn="l">
              <a:lnSpc>
                <a:spcPct val="90000"/>
              </a:lnSpc>
              <a:spcBef>
                <a:spcPts val="1200"/>
              </a:spcBef>
              <a:spcAft>
                <a:spcPts val="0"/>
              </a:spcAft>
              <a:buClr>
                <a:schemeClr val="dk1"/>
              </a:buClr>
              <a:buSzPts val="18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sp>
        <p:nvSpPr>
          <p:cNvPr id="397" name="Google Shape;397;p61"/>
          <p:cNvSpPr txBox="1"/>
          <p:nvPr>
            <p:ph idx="2" type="body"/>
          </p:nvPr>
        </p:nvSpPr>
        <p:spPr>
          <a:xfrm>
            <a:off x="2052028" y="1197429"/>
            <a:ext cx="5046900" cy="2512800"/>
          </a:xfrm>
          <a:prstGeom prst="rect">
            <a:avLst/>
          </a:prstGeom>
          <a:noFill/>
          <a:ln>
            <a:noFill/>
          </a:ln>
        </p:spPr>
        <p:txBody>
          <a:bodyPr anchorCtr="0" anchor="t" bIns="45700" lIns="91425" spcFirstLastPara="1" rIns="91425" wrap="square" tIns="45700">
            <a:normAutofit/>
          </a:bodyPr>
          <a:lstStyle>
            <a:lvl1pPr indent="-381000" lvl="0" marL="457200" algn="l">
              <a:lnSpc>
                <a:spcPct val="150000"/>
              </a:lnSpc>
              <a:spcBef>
                <a:spcPts val="0"/>
              </a:spcBef>
              <a:spcAft>
                <a:spcPts val="0"/>
              </a:spcAft>
              <a:buClr>
                <a:schemeClr val="dk1"/>
              </a:buClr>
              <a:buSzPts val="2400"/>
              <a:buFont typeface="Arial"/>
              <a:buChar char="•"/>
              <a:defRPr b="1" sz="2400"/>
            </a:lvl1pPr>
            <a:lvl2pPr indent="-228600" lvl="1" marL="914400" algn="l">
              <a:lnSpc>
                <a:spcPct val="150000"/>
              </a:lnSpc>
              <a:spcBef>
                <a:spcPts val="439"/>
              </a:spcBef>
              <a:spcAft>
                <a:spcPts val="0"/>
              </a:spcAft>
              <a:buClr>
                <a:schemeClr val="dk1"/>
              </a:buClr>
              <a:buSzPts val="1758"/>
              <a:buNone/>
              <a:defRPr sz="1758"/>
            </a:lvl2pPr>
            <a:lvl3pPr indent="-228600" lvl="2" marL="1371600" algn="l">
              <a:lnSpc>
                <a:spcPct val="90000"/>
              </a:lnSpc>
              <a:spcBef>
                <a:spcPts val="1200"/>
              </a:spcBef>
              <a:spcAft>
                <a:spcPts val="0"/>
              </a:spcAft>
              <a:buClr>
                <a:schemeClr val="dk1"/>
              </a:buClr>
              <a:buSzPts val="1758"/>
              <a:buNone/>
              <a:defRPr sz="1758"/>
            </a:lvl3pPr>
            <a:lvl4pPr indent="-228600" lvl="3" marL="1828800" algn="l">
              <a:lnSpc>
                <a:spcPct val="90000"/>
              </a:lnSpc>
              <a:spcBef>
                <a:spcPts val="1200"/>
              </a:spcBef>
              <a:spcAft>
                <a:spcPts val="0"/>
              </a:spcAft>
              <a:buClr>
                <a:schemeClr val="dk1"/>
              </a:buClr>
              <a:buSzPts val="1758"/>
              <a:buNone/>
              <a:defRPr sz="1758"/>
            </a:lvl4pPr>
            <a:lvl5pPr indent="-228600" lvl="4" marL="2286000" algn="l">
              <a:lnSpc>
                <a:spcPct val="90000"/>
              </a:lnSpc>
              <a:spcBef>
                <a:spcPts val="1200"/>
              </a:spcBef>
              <a:spcAft>
                <a:spcPts val="0"/>
              </a:spcAft>
              <a:buClr>
                <a:schemeClr val="dk1"/>
              </a:buClr>
              <a:buSzPts val="1758"/>
              <a:buNone/>
              <a:defRPr sz="1758"/>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1200"/>
              </a:spcBef>
              <a:spcAft>
                <a:spcPts val="0"/>
              </a:spcAft>
              <a:buClr>
                <a:schemeClr val="dk1"/>
              </a:buClr>
              <a:buSzPts val="1800"/>
              <a:buChar char="●"/>
              <a:defRPr/>
            </a:lvl7pPr>
            <a:lvl8pPr indent="-342900" lvl="7" marL="3657600" algn="l">
              <a:lnSpc>
                <a:spcPct val="90000"/>
              </a:lnSpc>
              <a:spcBef>
                <a:spcPts val="1200"/>
              </a:spcBef>
              <a:spcAft>
                <a:spcPts val="0"/>
              </a:spcAft>
              <a:buClr>
                <a:schemeClr val="dk1"/>
              </a:buClr>
              <a:buSzPts val="1800"/>
              <a:buChar char="○"/>
              <a:defRPr/>
            </a:lvl8pPr>
            <a:lvl9pPr indent="-342900" lvl="8" marL="4114800" algn="l">
              <a:lnSpc>
                <a:spcPct val="90000"/>
              </a:lnSpc>
              <a:spcBef>
                <a:spcPts val="1200"/>
              </a:spcBef>
              <a:spcAft>
                <a:spcPts val="1200"/>
              </a:spcAft>
              <a:buClr>
                <a:schemeClr val="dk1"/>
              </a:buClr>
              <a:buSzPts val="1800"/>
              <a:buChar char="■"/>
              <a:defRPr/>
            </a:lvl9pPr>
          </a:lstStyle>
          <a:p/>
        </p:txBody>
      </p:sp>
      <p:pic>
        <p:nvPicPr>
          <p:cNvPr id="398" name="Google Shape;398;p61"/>
          <p:cNvPicPr preferRelativeResize="0"/>
          <p:nvPr/>
        </p:nvPicPr>
        <p:blipFill rotWithShape="1">
          <a:blip r:embed="rId2">
            <a:alphaModFix/>
          </a:blip>
          <a:srcRect b="33565" l="110" r="0" t="7102"/>
          <a:stretch/>
        </p:blipFill>
        <p:spPr>
          <a:xfrm>
            <a:off x="-8814" y="3710690"/>
            <a:ext cx="9152875" cy="14362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7"/>
          <p:cNvSpPr txBox="1"/>
          <p:nvPr>
            <p:ph type="title"/>
          </p:nvPr>
        </p:nvSpPr>
        <p:spPr>
          <a:xfrm>
            <a:off x="311700" y="627050"/>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9" name="Google Shape;39;p7"/>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40" name="Google Shape;40;p7"/>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41" name="Google Shape;41;p7"/>
          <p:cNvPicPr preferRelativeResize="0"/>
          <p:nvPr/>
        </p:nvPicPr>
        <p:blipFill rotWithShape="1">
          <a:blip r:embed="rId3">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3 1 1 1">
  <p:cSld name="BLANK_8_1_1_1">
    <p:spTree>
      <p:nvGrpSpPr>
        <p:cNvPr id="399" name="Shape 399"/>
        <p:cNvGrpSpPr/>
        <p:nvPr/>
      </p:nvGrpSpPr>
      <p:grpSpPr>
        <a:xfrm>
          <a:off x="0" y="0"/>
          <a:ext cx="0" cy="0"/>
          <a:chOff x="0" y="0"/>
          <a:chExt cx="0" cy="0"/>
        </a:xfrm>
      </p:grpSpPr>
      <p:pic>
        <p:nvPicPr>
          <p:cNvPr id="400" name="Google Shape;400;p62"/>
          <p:cNvPicPr preferRelativeResize="0"/>
          <p:nvPr/>
        </p:nvPicPr>
        <p:blipFill rotWithShape="1">
          <a:blip r:embed="rId2">
            <a:alphaModFix/>
          </a:blip>
          <a:srcRect b="0" l="0" r="0" t="0"/>
          <a:stretch/>
        </p:blipFill>
        <p:spPr>
          <a:xfrm>
            <a:off x="58026" y="4523301"/>
            <a:ext cx="559525" cy="559525"/>
          </a:xfrm>
          <a:prstGeom prst="rect">
            <a:avLst/>
          </a:prstGeom>
          <a:noFill/>
          <a:ln>
            <a:noFill/>
          </a:ln>
        </p:spPr>
      </p:pic>
      <p:sp>
        <p:nvSpPr>
          <p:cNvPr id="401" name="Google Shape;401;p62"/>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283E96"/>
              </a:buClr>
              <a:buSzPts val="1400"/>
              <a:buFont typeface="Nunito"/>
              <a:buNone/>
            </a:pPr>
            <a:r>
              <a:rPr b="1" lang="en" sz="1400">
                <a:solidFill>
                  <a:srgbClr val="283E96"/>
                </a:solidFill>
                <a:latin typeface="Nunito"/>
                <a:ea typeface="Nunito"/>
                <a:cs typeface="Nunito"/>
                <a:sym typeface="Nunito"/>
              </a:rPr>
              <a:t>WRCCS.ORG</a:t>
            </a:r>
            <a:endParaRPr b="1" sz="1400">
              <a:solidFill>
                <a:srgbClr val="283E96"/>
              </a:solidFill>
              <a:latin typeface="Nunito"/>
              <a:ea typeface="Nunito"/>
              <a:cs typeface="Nunito"/>
              <a:sym typeface="Nunito"/>
            </a:endParaRPr>
          </a:p>
        </p:txBody>
      </p:sp>
      <p:sp>
        <p:nvSpPr>
          <p:cNvPr id="402" name="Google Shape;402;p62"/>
          <p:cNvSpPr/>
          <p:nvPr/>
        </p:nvSpPr>
        <p:spPr>
          <a:xfrm rot="-1660">
            <a:off x="-48962" y="-25637"/>
            <a:ext cx="3728100" cy="257700"/>
          </a:xfrm>
          <a:prstGeom prst="rect">
            <a:avLst/>
          </a:prstGeom>
          <a:solidFill>
            <a:srgbClr val="2A4194"/>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Nunito"/>
              <a:ea typeface="Nunito"/>
              <a:cs typeface="Nunito"/>
              <a:sym typeface="Nunito"/>
            </a:endParaRPr>
          </a:p>
        </p:txBody>
      </p:sp>
      <p:sp>
        <p:nvSpPr>
          <p:cNvPr id="403" name="Google Shape;403;p62"/>
          <p:cNvSpPr/>
          <p:nvPr/>
        </p:nvSpPr>
        <p:spPr>
          <a:xfrm rot="-1801">
            <a:off x="4604808" y="272679"/>
            <a:ext cx="4581301" cy="257700"/>
          </a:xfrm>
          <a:prstGeom prst="rect">
            <a:avLst/>
          </a:prstGeom>
          <a:solidFill>
            <a:srgbClr val="0D73BB"/>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Nunito"/>
              <a:ea typeface="Nunito"/>
              <a:cs typeface="Nunito"/>
              <a:sym typeface="Nunito"/>
            </a:endParaRPr>
          </a:p>
        </p:txBody>
      </p:sp>
      <p:sp>
        <p:nvSpPr>
          <p:cNvPr id="404" name="Google Shape;404;p62"/>
          <p:cNvSpPr/>
          <p:nvPr/>
        </p:nvSpPr>
        <p:spPr>
          <a:xfrm rot="-1687">
            <a:off x="-48963" y="272847"/>
            <a:ext cx="2445600" cy="257700"/>
          </a:xfrm>
          <a:prstGeom prst="rect">
            <a:avLst/>
          </a:prstGeom>
          <a:solidFill>
            <a:srgbClr val="0D73BB"/>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Nunito"/>
              <a:ea typeface="Nunito"/>
              <a:cs typeface="Nunito"/>
              <a:sym typeface="Nunito"/>
            </a:endParaRPr>
          </a:p>
        </p:txBody>
      </p:sp>
      <p:sp>
        <p:nvSpPr>
          <p:cNvPr id="405" name="Google Shape;405;p62"/>
          <p:cNvSpPr/>
          <p:nvPr/>
        </p:nvSpPr>
        <p:spPr>
          <a:xfrm rot="-1640">
            <a:off x="3525114" y="570793"/>
            <a:ext cx="5661001" cy="257700"/>
          </a:xfrm>
          <a:prstGeom prst="rect">
            <a:avLst/>
          </a:prstGeom>
          <a:solidFill>
            <a:srgbClr val="8FC640"/>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Nunito"/>
              <a:ea typeface="Nunito"/>
              <a:cs typeface="Nunito"/>
              <a:sym typeface="Nunito"/>
            </a:endParaRPr>
          </a:p>
        </p:txBody>
      </p:sp>
      <p:sp>
        <p:nvSpPr>
          <p:cNvPr id="406" name="Google Shape;406;p62"/>
          <p:cNvSpPr/>
          <p:nvPr/>
        </p:nvSpPr>
        <p:spPr>
          <a:xfrm rot="-1472">
            <a:off x="-49105" y="570704"/>
            <a:ext cx="1401600" cy="257700"/>
          </a:xfrm>
          <a:prstGeom prst="rect">
            <a:avLst/>
          </a:prstGeom>
          <a:solidFill>
            <a:srgbClr val="8FC640"/>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Nunito"/>
              <a:ea typeface="Nunito"/>
              <a:cs typeface="Nunito"/>
              <a:sym typeface="Nunito"/>
            </a:endParaRPr>
          </a:p>
        </p:txBody>
      </p:sp>
      <p:sp>
        <p:nvSpPr>
          <p:cNvPr id="407" name="Google Shape;407;p62"/>
          <p:cNvSpPr/>
          <p:nvPr/>
        </p:nvSpPr>
        <p:spPr>
          <a:xfrm rot="-944">
            <a:off x="5907289" y="-24539"/>
            <a:ext cx="3278700" cy="257700"/>
          </a:xfrm>
          <a:prstGeom prst="rect">
            <a:avLst/>
          </a:prstGeom>
          <a:solidFill>
            <a:srgbClr val="2A4194"/>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400"/>
              <a:buFont typeface="Arial"/>
              <a:buNone/>
            </a:pPr>
            <a:r>
              <a:t/>
            </a:r>
            <a:endParaRPr sz="1400">
              <a:solidFill>
                <a:schemeClr val="dk1"/>
              </a:solidFill>
              <a:latin typeface="Nunito"/>
              <a:ea typeface="Nunito"/>
              <a:cs typeface="Nunito"/>
              <a:sym typeface="Nunito"/>
            </a:endParaRPr>
          </a:p>
        </p:txBody>
      </p:sp>
      <p:sp>
        <p:nvSpPr>
          <p:cNvPr id="408" name="Google Shape;408;p62"/>
          <p:cNvSpPr txBox="1"/>
          <p:nvPr>
            <p:ph type="title"/>
          </p:nvPr>
        </p:nvSpPr>
        <p:spPr>
          <a:xfrm>
            <a:off x="311700" y="949188"/>
            <a:ext cx="8520600" cy="572700"/>
          </a:xfrm>
          <a:prstGeom prst="rect">
            <a:avLst/>
          </a:prstGeom>
          <a:noFill/>
          <a:ln>
            <a:noFill/>
          </a:ln>
        </p:spPr>
        <p:txBody>
          <a:bodyPr anchorCtr="0" anchor="t" bIns="68575" lIns="68575" spcFirstLastPara="1" rIns="68575" wrap="square" tIns="68575">
            <a:normAutofit/>
          </a:bodyPr>
          <a:lstStyle>
            <a:lvl1pPr lvl="0" algn="l">
              <a:lnSpc>
                <a:spcPct val="90000"/>
              </a:lnSpc>
              <a:spcBef>
                <a:spcPts val="0"/>
              </a:spcBef>
              <a:spcAft>
                <a:spcPts val="0"/>
              </a:spcAft>
              <a:buClr>
                <a:schemeClr val="dk1"/>
              </a:buClr>
              <a:buSzPts val="2100"/>
              <a:buFont typeface="Open Sans Light"/>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p:txBody>
      </p:sp>
      <p:sp>
        <p:nvSpPr>
          <p:cNvPr id="409" name="Google Shape;409;p62"/>
          <p:cNvSpPr txBox="1"/>
          <p:nvPr>
            <p:ph idx="1" type="body"/>
          </p:nvPr>
        </p:nvSpPr>
        <p:spPr>
          <a:xfrm>
            <a:off x="311700" y="1641225"/>
            <a:ext cx="3999900" cy="2974800"/>
          </a:xfrm>
          <a:prstGeom prst="rect">
            <a:avLst/>
          </a:prstGeom>
          <a:noFill/>
          <a:ln>
            <a:noFill/>
          </a:ln>
        </p:spPr>
        <p:txBody>
          <a:bodyPr anchorCtr="0" anchor="t" bIns="68575" lIns="68575" spcFirstLastPara="1" rIns="68575" wrap="square" tIns="68575">
            <a:normAutofit/>
          </a:bodyPr>
          <a:lstStyle>
            <a:lvl1pPr indent="-298450" lvl="0" marL="457200" algn="l">
              <a:lnSpc>
                <a:spcPct val="90000"/>
              </a:lnSpc>
              <a:spcBef>
                <a:spcPts val="0"/>
              </a:spcBef>
              <a:spcAft>
                <a:spcPts val="0"/>
              </a:spcAft>
              <a:buClr>
                <a:schemeClr val="dk1"/>
              </a:buClr>
              <a:buSzPts val="1100"/>
              <a:buChar char="●"/>
              <a:defRPr sz="1400">
                <a:solidFill>
                  <a:schemeClr val="dk1"/>
                </a:solidFill>
              </a:defRPr>
            </a:lvl1pPr>
            <a:lvl2pPr indent="-285750" lvl="1" marL="914400" algn="l">
              <a:lnSpc>
                <a:spcPct val="90000"/>
              </a:lnSpc>
              <a:spcBef>
                <a:spcPts val="0"/>
              </a:spcBef>
              <a:spcAft>
                <a:spcPts val="0"/>
              </a:spcAft>
              <a:buClr>
                <a:schemeClr val="dk1"/>
              </a:buClr>
              <a:buSzPts val="900"/>
              <a:buChar char="○"/>
              <a:defRPr sz="1200">
                <a:solidFill>
                  <a:schemeClr val="dk1"/>
                </a:solidFill>
              </a:defRPr>
            </a:lvl2pPr>
            <a:lvl3pPr indent="-285750" lvl="2" marL="1371600" algn="l">
              <a:lnSpc>
                <a:spcPct val="90000"/>
              </a:lnSpc>
              <a:spcBef>
                <a:spcPts val="0"/>
              </a:spcBef>
              <a:spcAft>
                <a:spcPts val="0"/>
              </a:spcAft>
              <a:buClr>
                <a:schemeClr val="dk1"/>
              </a:buClr>
              <a:buSzPts val="900"/>
              <a:buChar char="■"/>
              <a:defRPr sz="1200">
                <a:solidFill>
                  <a:schemeClr val="dk1"/>
                </a:solidFill>
              </a:defRPr>
            </a:lvl3pPr>
            <a:lvl4pPr indent="-285750" lvl="3" marL="1828800" algn="l">
              <a:lnSpc>
                <a:spcPct val="90000"/>
              </a:lnSpc>
              <a:spcBef>
                <a:spcPts val="0"/>
              </a:spcBef>
              <a:spcAft>
                <a:spcPts val="0"/>
              </a:spcAft>
              <a:buClr>
                <a:schemeClr val="dk1"/>
              </a:buClr>
              <a:buSzPts val="900"/>
              <a:buChar char="●"/>
              <a:defRPr sz="1200">
                <a:solidFill>
                  <a:schemeClr val="dk1"/>
                </a:solidFill>
              </a:defRPr>
            </a:lvl4pPr>
            <a:lvl5pPr indent="-285750" lvl="4" marL="2286000" algn="l">
              <a:lnSpc>
                <a:spcPct val="90000"/>
              </a:lnSpc>
              <a:spcBef>
                <a:spcPts val="0"/>
              </a:spcBef>
              <a:spcAft>
                <a:spcPts val="0"/>
              </a:spcAft>
              <a:buClr>
                <a:schemeClr val="dk1"/>
              </a:buClr>
              <a:buSzPts val="900"/>
              <a:buChar char="○"/>
              <a:defRPr sz="1200">
                <a:solidFill>
                  <a:schemeClr val="dk1"/>
                </a:solidFill>
              </a:defRPr>
            </a:lvl5pPr>
            <a:lvl6pPr indent="-285750" lvl="5" marL="2743200" algn="l">
              <a:lnSpc>
                <a:spcPct val="90000"/>
              </a:lnSpc>
              <a:spcBef>
                <a:spcPts val="0"/>
              </a:spcBef>
              <a:spcAft>
                <a:spcPts val="0"/>
              </a:spcAft>
              <a:buClr>
                <a:schemeClr val="dk1"/>
              </a:buClr>
              <a:buSzPts val="900"/>
              <a:buChar char="■"/>
              <a:defRPr sz="1200">
                <a:solidFill>
                  <a:schemeClr val="dk1"/>
                </a:solidFill>
              </a:defRPr>
            </a:lvl6pPr>
            <a:lvl7pPr indent="-285750" lvl="6" marL="3200400" algn="l">
              <a:lnSpc>
                <a:spcPct val="90000"/>
              </a:lnSpc>
              <a:spcBef>
                <a:spcPts val="0"/>
              </a:spcBef>
              <a:spcAft>
                <a:spcPts val="0"/>
              </a:spcAft>
              <a:buClr>
                <a:schemeClr val="dk1"/>
              </a:buClr>
              <a:buSzPts val="900"/>
              <a:buChar char="●"/>
              <a:defRPr sz="1200">
                <a:solidFill>
                  <a:schemeClr val="dk1"/>
                </a:solidFill>
              </a:defRPr>
            </a:lvl7pPr>
            <a:lvl8pPr indent="-285750" lvl="7" marL="3657600" algn="l">
              <a:lnSpc>
                <a:spcPct val="90000"/>
              </a:lnSpc>
              <a:spcBef>
                <a:spcPts val="0"/>
              </a:spcBef>
              <a:spcAft>
                <a:spcPts val="0"/>
              </a:spcAft>
              <a:buClr>
                <a:schemeClr val="dk1"/>
              </a:buClr>
              <a:buSzPts val="900"/>
              <a:buChar char="○"/>
              <a:defRPr sz="1200">
                <a:solidFill>
                  <a:schemeClr val="dk1"/>
                </a:solidFill>
              </a:defRPr>
            </a:lvl8pPr>
            <a:lvl9pPr indent="-285750" lvl="8" marL="4114800" algn="l">
              <a:lnSpc>
                <a:spcPct val="90000"/>
              </a:lnSpc>
              <a:spcBef>
                <a:spcPts val="0"/>
              </a:spcBef>
              <a:spcAft>
                <a:spcPts val="0"/>
              </a:spcAft>
              <a:buClr>
                <a:schemeClr val="dk1"/>
              </a:buClr>
              <a:buSzPts val="900"/>
              <a:buChar char="■"/>
              <a:defRPr sz="1200">
                <a:solidFill>
                  <a:schemeClr val="dk1"/>
                </a:solidFill>
              </a:defRPr>
            </a:lvl9pPr>
          </a:lstStyle>
          <a:p/>
        </p:txBody>
      </p:sp>
      <p:sp>
        <p:nvSpPr>
          <p:cNvPr id="410" name="Google Shape;410;p62"/>
          <p:cNvSpPr txBox="1"/>
          <p:nvPr>
            <p:ph idx="2" type="body"/>
          </p:nvPr>
        </p:nvSpPr>
        <p:spPr>
          <a:xfrm>
            <a:off x="4832400" y="1641225"/>
            <a:ext cx="3999900" cy="3072900"/>
          </a:xfrm>
          <a:prstGeom prst="rect">
            <a:avLst/>
          </a:prstGeom>
          <a:noFill/>
          <a:ln>
            <a:noFill/>
          </a:ln>
        </p:spPr>
        <p:txBody>
          <a:bodyPr anchorCtr="0" anchor="t" bIns="68575" lIns="68575" spcFirstLastPara="1" rIns="68575" wrap="square" tIns="68575">
            <a:normAutofit/>
          </a:bodyPr>
          <a:lstStyle>
            <a:lvl1pPr indent="-298450" lvl="0" marL="457200" algn="l">
              <a:lnSpc>
                <a:spcPct val="90000"/>
              </a:lnSpc>
              <a:spcBef>
                <a:spcPts val="0"/>
              </a:spcBef>
              <a:spcAft>
                <a:spcPts val="0"/>
              </a:spcAft>
              <a:buClr>
                <a:schemeClr val="dk1"/>
              </a:buClr>
              <a:buSzPts val="1100"/>
              <a:buChar char="●"/>
              <a:defRPr sz="1400">
                <a:solidFill>
                  <a:schemeClr val="dk1"/>
                </a:solidFill>
              </a:defRPr>
            </a:lvl1pPr>
            <a:lvl2pPr indent="-285750" lvl="1" marL="914400" algn="l">
              <a:lnSpc>
                <a:spcPct val="90000"/>
              </a:lnSpc>
              <a:spcBef>
                <a:spcPts val="0"/>
              </a:spcBef>
              <a:spcAft>
                <a:spcPts val="0"/>
              </a:spcAft>
              <a:buClr>
                <a:schemeClr val="dk1"/>
              </a:buClr>
              <a:buSzPts val="900"/>
              <a:buChar char="○"/>
              <a:defRPr sz="1200">
                <a:solidFill>
                  <a:schemeClr val="dk1"/>
                </a:solidFill>
              </a:defRPr>
            </a:lvl2pPr>
            <a:lvl3pPr indent="-285750" lvl="2" marL="1371600" algn="l">
              <a:lnSpc>
                <a:spcPct val="90000"/>
              </a:lnSpc>
              <a:spcBef>
                <a:spcPts val="0"/>
              </a:spcBef>
              <a:spcAft>
                <a:spcPts val="0"/>
              </a:spcAft>
              <a:buClr>
                <a:schemeClr val="dk1"/>
              </a:buClr>
              <a:buSzPts val="900"/>
              <a:buChar char="■"/>
              <a:defRPr sz="1200">
                <a:solidFill>
                  <a:schemeClr val="dk1"/>
                </a:solidFill>
              </a:defRPr>
            </a:lvl3pPr>
            <a:lvl4pPr indent="-285750" lvl="3" marL="1828800" algn="l">
              <a:lnSpc>
                <a:spcPct val="90000"/>
              </a:lnSpc>
              <a:spcBef>
                <a:spcPts val="0"/>
              </a:spcBef>
              <a:spcAft>
                <a:spcPts val="0"/>
              </a:spcAft>
              <a:buClr>
                <a:schemeClr val="dk1"/>
              </a:buClr>
              <a:buSzPts val="900"/>
              <a:buChar char="●"/>
              <a:defRPr sz="1200">
                <a:solidFill>
                  <a:schemeClr val="dk1"/>
                </a:solidFill>
              </a:defRPr>
            </a:lvl4pPr>
            <a:lvl5pPr indent="-285750" lvl="4" marL="2286000" algn="l">
              <a:lnSpc>
                <a:spcPct val="90000"/>
              </a:lnSpc>
              <a:spcBef>
                <a:spcPts val="0"/>
              </a:spcBef>
              <a:spcAft>
                <a:spcPts val="0"/>
              </a:spcAft>
              <a:buClr>
                <a:schemeClr val="dk1"/>
              </a:buClr>
              <a:buSzPts val="900"/>
              <a:buChar char="○"/>
              <a:defRPr sz="1200">
                <a:solidFill>
                  <a:schemeClr val="dk1"/>
                </a:solidFill>
              </a:defRPr>
            </a:lvl5pPr>
            <a:lvl6pPr indent="-285750" lvl="5" marL="2743200" algn="l">
              <a:lnSpc>
                <a:spcPct val="90000"/>
              </a:lnSpc>
              <a:spcBef>
                <a:spcPts val="0"/>
              </a:spcBef>
              <a:spcAft>
                <a:spcPts val="0"/>
              </a:spcAft>
              <a:buClr>
                <a:schemeClr val="dk1"/>
              </a:buClr>
              <a:buSzPts val="900"/>
              <a:buChar char="■"/>
              <a:defRPr sz="1200">
                <a:solidFill>
                  <a:schemeClr val="dk1"/>
                </a:solidFill>
              </a:defRPr>
            </a:lvl6pPr>
            <a:lvl7pPr indent="-285750" lvl="6" marL="3200400" algn="l">
              <a:lnSpc>
                <a:spcPct val="90000"/>
              </a:lnSpc>
              <a:spcBef>
                <a:spcPts val="0"/>
              </a:spcBef>
              <a:spcAft>
                <a:spcPts val="0"/>
              </a:spcAft>
              <a:buClr>
                <a:schemeClr val="dk1"/>
              </a:buClr>
              <a:buSzPts val="900"/>
              <a:buChar char="●"/>
              <a:defRPr sz="1200">
                <a:solidFill>
                  <a:schemeClr val="dk1"/>
                </a:solidFill>
              </a:defRPr>
            </a:lvl7pPr>
            <a:lvl8pPr indent="-285750" lvl="7" marL="3657600" algn="l">
              <a:lnSpc>
                <a:spcPct val="90000"/>
              </a:lnSpc>
              <a:spcBef>
                <a:spcPts val="0"/>
              </a:spcBef>
              <a:spcAft>
                <a:spcPts val="0"/>
              </a:spcAft>
              <a:buClr>
                <a:schemeClr val="dk1"/>
              </a:buClr>
              <a:buSzPts val="900"/>
              <a:buChar char="○"/>
              <a:defRPr sz="1200">
                <a:solidFill>
                  <a:schemeClr val="dk1"/>
                </a:solidFill>
              </a:defRPr>
            </a:lvl8pPr>
            <a:lvl9pPr indent="-285750" lvl="8" marL="4114800" algn="l">
              <a:lnSpc>
                <a:spcPct val="90000"/>
              </a:lnSpc>
              <a:spcBef>
                <a:spcPts val="0"/>
              </a:spcBef>
              <a:spcAft>
                <a:spcPts val="0"/>
              </a:spcAft>
              <a:buClr>
                <a:schemeClr val="dk1"/>
              </a:buClr>
              <a:buSzPts val="900"/>
              <a:buChar char="■"/>
              <a:defRPr sz="1200">
                <a:solidFill>
                  <a:schemeClr val="dk1"/>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footer 1 1">
  <p:cSld name="BLANK_6_1">
    <p:spTree>
      <p:nvGrpSpPr>
        <p:cNvPr id="411" name="Shape 41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44" name="Google Shape;44;p8"/>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45" name="Google Shape;45;p8"/>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46" name="Google Shape;46;p8"/>
          <p:cNvPicPr preferRelativeResize="0"/>
          <p:nvPr/>
        </p:nvPicPr>
        <p:blipFill rotWithShape="1">
          <a:blip r:embed="rId3">
            <a:alphaModFix/>
          </a:blip>
          <a:srcRect b="7834" l="0" r="0" t="0"/>
          <a:stretch/>
        </p:blipFill>
        <p:spPr>
          <a:xfrm>
            <a:off x="0" y="0"/>
            <a:ext cx="9143998" cy="6026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txBox="1"/>
          <p:nvPr>
            <p:ph type="title"/>
          </p:nvPr>
        </p:nvSpPr>
        <p:spPr>
          <a:xfrm>
            <a:off x="265500" y="1460550"/>
            <a:ext cx="4045200" cy="1991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0" name="Google Shape;50;p9"/>
          <p:cNvSpPr txBox="1"/>
          <p:nvPr>
            <p:ph idx="1" type="subTitle"/>
          </p:nvPr>
        </p:nvSpPr>
        <p:spPr>
          <a:xfrm>
            <a:off x="265500" y="3529925"/>
            <a:ext cx="4045200" cy="559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283E96"/>
              </a:buClr>
              <a:buSzPts val="2100"/>
              <a:buNone/>
              <a:defRPr sz="2100">
                <a:solidFill>
                  <a:srgbClr val="283E96"/>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1" name="Google Shape;5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rgbClr val="283E96"/>
              </a:buClr>
              <a:buSzPts val="1400"/>
              <a:buChar char="●"/>
              <a:defRPr>
                <a:solidFill>
                  <a:srgbClr val="283E96"/>
                </a:solidFill>
              </a:defRPr>
            </a:lvl1pPr>
            <a:lvl2pPr indent="-317500" lvl="1" marL="914400" rtl="0">
              <a:spcBef>
                <a:spcPts val="0"/>
              </a:spcBef>
              <a:spcAft>
                <a:spcPts val="0"/>
              </a:spcAft>
              <a:buClr>
                <a:srgbClr val="283E96"/>
              </a:buClr>
              <a:buSzPts val="1400"/>
              <a:buChar char="○"/>
              <a:defRPr>
                <a:solidFill>
                  <a:srgbClr val="283E96"/>
                </a:solidFill>
              </a:defRPr>
            </a:lvl2pPr>
            <a:lvl3pPr indent="-317500" lvl="2" marL="1371600" rtl="0">
              <a:spcBef>
                <a:spcPts val="0"/>
              </a:spcBef>
              <a:spcAft>
                <a:spcPts val="0"/>
              </a:spcAft>
              <a:buClr>
                <a:srgbClr val="283E96"/>
              </a:buClr>
              <a:buSzPts val="1400"/>
              <a:buChar char="■"/>
              <a:defRPr>
                <a:solidFill>
                  <a:srgbClr val="283E96"/>
                </a:solidFill>
              </a:defRPr>
            </a:lvl3pPr>
            <a:lvl4pPr indent="-317500" lvl="3" marL="1828800" rtl="0">
              <a:spcBef>
                <a:spcPts val="0"/>
              </a:spcBef>
              <a:spcAft>
                <a:spcPts val="0"/>
              </a:spcAft>
              <a:buClr>
                <a:srgbClr val="283E96"/>
              </a:buClr>
              <a:buSzPts val="1400"/>
              <a:buChar char="●"/>
              <a:defRPr>
                <a:solidFill>
                  <a:srgbClr val="283E96"/>
                </a:solidFill>
              </a:defRPr>
            </a:lvl4pPr>
            <a:lvl5pPr indent="-317500" lvl="4" marL="2286000" rtl="0">
              <a:spcBef>
                <a:spcPts val="0"/>
              </a:spcBef>
              <a:spcAft>
                <a:spcPts val="0"/>
              </a:spcAft>
              <a:buClr>
                <a:srgbClr val="283E96"/>
              </a:buClr>
              <a:buSzPts val="1400"/>
              <a:buChar char="○"/>
              <a:defRPr>
                <a:solidFill>
                  <a:srgbClr val="283E96"/>
                </a:solidFill>
              </a:defRPr>
            </a:lvl5pPr>
            <a:lvl6pPr indent="-317500" lvl="5" marL="2743200" rtl="0">
              <a:spcBef>
                <a:spcPts val="0"/>
              </a:spcBef>
              <a:spcAft>
                <a:spcPts val="0"/>
              </a:spcAft>
              <a:buClr>
                <a:srgbClr val="283E96"/>
              </a:buClr>
              <a:buSzPts val="1400"/>
              <a:buChar char="■"/>
              <a:defRPr>
                <a:solidFill>
                  <a:srgbClr val="283E96"/>
                </a:solidFill>
              </a:defRPr>
            </a:lvl6pPr>
            <a:lvl7pPr indent="-317500" lvl="6" marL="3200400" rtl="0">
              <a:spcBef>
                <a:spcPts val="0"/>
              </a:spcBef>
              <a:spcAft>
                <a:spcPts val="0"/>
              </a:spcAft>
              <a:buClr>
                <a:srgbClr val="283E96"/>
              </a:buClr>
              <a:buSzPts val="1400"/>
              <a:buChar char="●"/>
              <a:defRPr>
                <a:solidFill>
                  <a:srgbClr val="283E96"/>
                </a:solidFill>
              </a:defRPr>
            </a:lvl7pPr>
            <a:lvl8pPr indent="-317500" lvl="7" marL="3657600" rtl="0">
              <a:spcBef>
                <a:spcPts val="0"/>
              </a:spcBef>
              <a:spcAft>
                <a:spcPts val="0"/>
              </a:spcAft>
              <a:buClr>
                <a:srgbClr val="283E96"/>
              </a:buClr>
              <a:buSzPts val="1400"/>
              <a:buChar char="○"/>
              <a:defRPr>
                <a:solidFill>
                  <a:srgbClr val="283E96"/>
                </a:solidFill>
              </a:defRPr>
            </a:lvl8pPr>
            <a:lvl9pPr indent="-317500" lvl="8" marL="4114800" rtl="0">
              <a:spcBef>
                <a:spcPts val="0"/>
              </a:spcBef>
              <a:spcAft>
                <a:spcPts val="0"/>
              </a:spcAft>
              <a:buClr>
                <a:srgbClr val="283E96"/>
              </a:buClr>
              <a:buSzPts val="1400"/>
              <a:buChar char="■"/>
              <a:defRPr>
                <a:solidFill>
                  <a:srgbClr val="283E96"/>
                </a:solidFill>
              </a:defRPr>
            </a:lvl9pPr>
          </a:lstStyle>
          <a:p/>
        </p:txBody>
      </p:sp>
      <p:pic>
        <p:nvPicPr>
          <p:cNvPr id="52" name="Google Shape;52;p9"/>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53" name="Google Shape;53;p9"/>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pic>
        <p:nvPicPr>
          <p:cNvPr id="54" name="Google Shape;54;p9"/>
          <p:cNvPicPr preferRelativeResize="0"/>
          <p:nvPr/>
        </p:nvPicPr>
        <p:blipFill rotWithShape="1">
          <a:blip r:embed="rId3">
            <a:alphaModFix/>
          </a:blip>
          <a:srcRect b="7834" l="0" r="0" t="0"/>
          <a:stretch/>
        </p:blipFill>
        <p:spPr>
          <a:xfrm>
            <a:off x="0" y="-125"/>
            <a:ext cx="9143998" cy="6026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5" name="Shape 55"/>
        <p:cNvGrpSpPr/>
        <p:nvPr/>
      </p:nvGrpSpPr>
      <p:grpSpPr>
        <a:xfrm>
          <a:off x="0" y="0"/>
          <a:ext cx="0" cy="0"/>
          <a:chOff x="0" y="0"/>
          <a:chExt cx="0" cy="0"/>
        </a:xfrm>
      </p:grpSpPr>
      <p:sp>
        <p:nvSpPr>
          <p:cNvPr id="56" name="Google Shape;56;p10"/>
          <p:cNvSpPr/>
          <p:nvPr/>
        </p:nvSpPr>
        <p:spPr>
          <a:xfrm>
            <a:off x="4572000" y="-125"/>
            <a:ext cx="4572000" cy="5143500"/>
          </a:xfrm>
          <a:prstGeom prst="rect">
            <a:avLst/>
          </a:prstGeom>
          <a:solidFill>
            <a:srgbClr val="2A41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0"/>
          <p:cNvSpPr txBox="1"/>
          <p:nvPr>
            <p:ph type="title"/>
          </p:nvPr>
        </p:nvSpPr>
        <p:spPr>
          <a:xfrm>
            <a:off x="230475" y="1257187"/>
            <a:ext cx="4045200" cy="1991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8" name="Google Shape;58;p10"/>
          <p:cNvSpPr txBox="1"/>
          <p:nvPr>
            <p:ph idx="1" type="subTitle"/>
          </p:nvPr>
        </p:nvSpPr>
        <p:spPr>
          <a:xfrm>
            <a:off x="230475" y="3326563"/>
            <a:ext cx="4045200" cy="559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59" name="Google Shape;59;p10"/>
          <p:cNvPicPr preferRelativeResize="0"/>
          <p:nvPr/>
        </p:nvPicPr>
        <p:blipFill>
          <a:blip r:embed="rId2">
            <a:alphaModFix/>
          </a:blip>
          <a:stretch>
            <a:fillRect/>
          </a:stretch>
        </p:blipFill>
        <p:spPr>
          <a:xfrm>
            <a:off x="58025" y="4523300"/>
            <a:ext cx="559525" cy="559525"/>
          </a:xfrm>
          <a:prstGeom prst="rect">
            <a:avLst/>
          </a:prstGeom>
          <a:noFill/>
          <a:ln>
            <a:noFill/>
          </a:ln>
        </p:spPr>
      </p:pic>
      <p:sp>
        <p:nvSpPr>
          <p:cNvPr id="60" name="Google Shape;60;p10"/>
          <p:cNvSpPr txBox="1"/>
          <p:nvPr/>
        </p:nvSpPr>
        <p:spPr>
          <a:xfrm>
            <a:off x="7698400" y="4714125"/>
            <a:ext cx="1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83E96"/>
                </a:solidFill>
                <a:latin typeface="Nunito"/>
                <a:ea typeface="Nunito"/>
                <a:cs typeface="Nunito"/>
                <a:sym typeface="Nunito"/>
              </a:rPr>
              <a:t>WRCCS.ORG</a:t>
            </a:r>
            <a:endParaRPr b="1">
              <a:solidFill>
                <a:srgbClr val="283E96"/>
              </a:solidFill>
              <a:latin typeface="Nunito"/>
              <a:ea typeface="Nunito"/>
              <a:cs typeface="Nunito"/>
              <a:sym typeface="Nunito"/>
            </a:endParaRPr>
          </a:p>
        </p:txBody>
      </p:sp>
      <p:sp>
        <p:nvSpPr>
          <p:cNvPr id="61" name="Google Shape;61;p10"/>
          <p:cNvSpPr txBox="1"/>
          <p:nvPr>
            <p:ph idx="2" type="title"/>
          </p:nvPr>
        </p:nvSpPr>
        <p:spPr>
          <a:xfrm>
            <a:off x="4835400" y="1257312"/>
            <a:ext cx="4045200" cy="19914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4200"/>
              <a:buNone/>
              <a:defRPr sz="4200">
                <a:solidFill>
                  <a:schemeClr val="l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2" name="Google Shape;62;p10"/>
          <p:cNvSpPr txBox="1"/>
          <p:nvPr>
            <p:ph idx="3" type="subTitle"/>
          </p:nvPr>
        </p:nvSpPr>
        <p:spPr>
          <a:xfrm>
            <a:off x="4835400" y="3326688"/>
            <a:ext cx="4045200" cy="559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2100"/>
              <a:buNone/>
              <a:defRPr sz="2100">
                <a:solidFill>
                  <a:schemeClr val="lt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3" name="Google Shape;63;p10"/>
          <p:cNvSpPr/>
          <p:nvPr/>
        </p:nvSpPr>
        <p:spPr>
          <a:xfrm flipH="1" rot="10595218">
            <a:off x="-108326" y="86481"/>
            <a:ext cx="4681403" cy="96487"/>
          </a:xfrm>
          <a:prstGeom prst="rect">
            <a:avLst/>
          </a:prstGeom>
          <a:solidFill>
            <a:srgbClr val="8FC6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64" name="Google Shape;64;p10"/>
          <p:cNvSpPr/>
          <p:nvPr/>
        </p:nvSpPr>
        <p:spPr>
          <a:xfrm flipH="1" rot="10595218">
            <a:off x="4570849" y="4942656"/>
            <a:ext cx="4681403" cy="96487"/>
          </a:xfrm>
          <a:prstGeom prst="rect">
            <a:avLst/>
          </a:prstGeom>
          <a:solidFill>
            <a:srgbClr val="0D73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5" Type="http://schemas.openxmlformats.org/officeDocument/2006/relationships/slideLayout" Target="../slideLayouts/slideLayout35.xml"/><Relationship Id="rId6" Type="http://schemas.openxmlformats.org/officeDocument/2006/relationships/slideLayout" Target="../slideLayouts/slideLayout36.xml"/><Relationship Id="rId29" Type="http://schemas.openxmlformats.org/officeDocument/2006/relationships/slideLayout" Target="../slideLayouts/slideLayout59.xml"/><Relationship Id="rId7" Type="http://schemas.openxmlformats.org/officeDocument/2006/relationships/slideLayout" Target="../slideLayouts/slideLayout37.xml"/><Relationship Id="rId8" Type="http://schemas.openxmlformats.org/officeDocument/2006/relationships/slideLayout" Target="../slideLayouts/slideLayout38.xml"/><Relationship Id="rId31" Type="http://schemas.openxmlformats.org/officeDocument/2006/relationships/slideLayout" Target="../slideLayouts/slideLayout61.xml"/><Relationship Id="rId30" Type="http://schemas.openxmlformats.org/officeDocument/2006/relationships/slideLayout" Target="../slideLayouts/slideLayout60.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32" Type="http://schemas.openxmlformats.org/officeDocument/2006/relationships/theme" Target="../theme/theme2.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627050"/>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rgbClr val="283E96"/>
              </a:buClr>
              <a:buSzPts val="2800"/>
              <a:buFont typeface="Nunito SemiBold"/>
              <a:buNone/>
              <a:defRPr sz="2800">
                <a:solidFill>
                  <a:srgbClr val="283E96"/>
                </a:solidFill>
                <a:latin typeface="Nunito SemiBold"/>
                <a:ea typeface="Nunito SemiBold"/>
                <a:cs typeface="Nunito SemiBold"/>
                <a:sym typeface="Nunito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357400"/>
            <a:ext cx="8520600" cy="3416400"/>
          </a:xfrm>
          <a:prstGeom prst="rect">
            <a:avLst/>
          </a:prstGeom>
          <a:noFill/>
          <a:ln>
            <a:noFill/>
          </a:ln>
        </p:spPr>
        <p:txBody>
          <a:bodyPr anchorCtr="0" anchor="t" bIns="91425" lIns="91425" spcFirstLastPara="1" rIns="91425" wrap="square" tIns="91425">
            <a:normAutofit/>
          </a:bodyPr>
          <a:lstStyle>
            <a:lvl1pPr indent="-317500" lvl="0" marL="457200" rtl="0">
              <a:lnSpc>
                <a:spcPct val="115000"/>
              </a:lnSpc>
              <a:spcBef>
                <a:spcPts val="0"/>
              </a:spcBef>
              <a:spcAft>
                <a:spcPts val="0"/>
              </a:spcAft>
              <a:buClr>
                <a:srgbClr val="283E96"/>
              </a:buClr>
              <a:buSzPts val="1400"/>
              <a:buFont typeface="Nunito"/>
              <a:buChar char="●"/>
              <a:defRPr>
                <a:solidFill>
                  <a:srgbClr val="283E96"/>
                </a:solidFill>
                <a:latin typeface="Nunito"/>
                <a:ea typeface="Nunito"/>
                <a:cs typeface="Nunito"/>
                <a:sym typeface="Nunito"/>
              </a:defRPr>
            </a:lvl1pPr>
            <a:lvl2pPr indent="-317500" lvl="1" marL="914400" rtl="0">
              <a:lnSpc>
                <a:spcPct val="115000"/>
              </a:lnSpc>
              <a:spcBef>
                <a:spcPts val="0"/>
              </a:spcBef>
              <a:spcAft>
                <a:spcPts val="0"/>
              </a:spcAft>
              <a:buClr>
                <a:srgbClr val="283E96"/>
              </a:buClr>
              <a:buSzPts val="1400"/>
              <a:buFont typeface="Nunito"/>
              <a:buChar char="○"/>
              <a:defRPr>
                <a:solidFill>
                  <a:srgbClr val="283E96"/>
                </a:solidFill>
                <a:latin typeface="Nunito"/>
                <a:ea typeface="Nunito"/>
                <a:cs typeface="Nunito"/>
                <a:sym typeface="Nunito"/>
              </a:defRPr>
            </a:lvl2pPr>
            <a:lvl3pPr indent="-317500" lvl="2" marL="1371600" rtl="0">
              <a:lnSpc>
                <a:spcPct val="115000"/>
              </a:lnSpc>
              <a:spcBef>
                <a:spcPts val="0"/>
              </a:spcBef>
              <a:spcAft>
                <a:spcPts val="0"/>
              </a:spcAft>
              <a:buClr>
                <a:srgbClr val="283E96"/>
              </a:buClr>
              <a:buSzPts val="1400"/>
              <a:buFont typeface="Nunito"/>
              <a:buChar char="■"/>
              <a:defRPr>
                <a:solidFill>
                  <a:srgbClr val="283E96"/>
                </a:solidFill>
                <a:latin typeface="Nunito"/>
                <a:ea typeface="Nunito"/>
                <a:cs typeface="Nunito"/>
                <a:sym typeface="Nunito"/>
              </a:defRPr>
            </a:lvl3pPr>
            <a:lvl4pPr indent="-317500" lvl="3" marL="1828800" rtl="0">
              <a:lnSpc>
                <a:spcPct val="115000"/>
              </a:lnSpc>
              <a:spcBef>
                <a:spcPts val="0"/>
              </a:spcBef>
              <a:spcAft>
                <a:spcPts val="0"/>
              </a:spcAft>
              <a:buClr>
                <a:srgbClr val="283E96"/>
              </a:buClr>
              <a:buSzPts val="1400"/>
              <a:buFont typeface="Nunito"/>
              <a:buChar char="●"/>
              <a:defRPr>
                <a:solidFill>
                  <a:srgbClr val="283E96"/>
                </a:solidFill>
                <a:latin typeface="Nunito"/>
                <a:ea typeface="Nunito"/>
                <a:cs typeface="Nunito"/>
                <a:sym typeface="Nunito"/>
              </a:defRPr>
            </a:lvl4pPr>
            <a:lvl5pPr indent="-317500" lvl="4" marL="2286000" rtl="0">
              <a:lnSpc>
                <a:spcPct val="115000"/>
              </a:lnSpc>
              <a:spcBef>
                <a:spcPts val="0"/>
              </a:spcBef>
              <a:spcAft>
                <a:spcPts val="0"/>
              </a:spcAft>
              <a:buClr>
                <a:srgbClr val="283E96"/>
              </a:buClr>
              <a:buSzPts val="1400"/>
              <a:buFont typeface="Nunito"/>
              <a:buChar char="○"/>
              <a:defRPr>
                <a:solidFill>
                  <a:srgbClr val="283E96"/>
                </a:solidFill>
                <a:latin typeface="Nunito"/>
                <a:ea typeface="Nunito"/>
                <a:cs typeface="Nunito"/>
                <a:sym typeface="Nunito"/>
              </a:defRPr>
            </a:lvl5pPr>
            <a:lvl6pPr indent="-317500" lvl="5" marL="2743200" rtl="0">
              <a:lnSpc>
                <a:spcPct val="115000"/>
              </a:lnSpc>
              <a:spcBef>
                <a:spcPts val="0"/>
              </a:spcBef>
              <a:spcAft>
                <a:spcPts val="0"/>
              </a:spcAft>
              <a:buClr>
                <a:srgbClr val="283E96"/>
              </a:buClr>
              <a:buSzPts val="1400"/>
              <a:buFont typeface="Nunito"/>
              <a:buChar char="■"/>
              <a:defRPr>
                <a:solidFill>
                  <a:srgbClr val="283E96"/>
                </a:solidFill>
                <a:latin typeface="Nunito"/>
                <a:ea typeface="Nunito"/>
                <a:cs typeface="Nunito"/>
                <a:sym typeface="Nunito"/>
              </a:defRPr>
            </a:lvl6pPr>
            <a:lvl7pPr indent="-317500" lvl="6" marL="3200400" rtl="0">
              <a:lnSpc>
                <a:spcPct val="115000"/>
              </a:lnSpc>
              <a:spcBef>
                <a:spcPts val="0"/>
              </a:spcBef>
              <a:spcAft>
                <a:spcPts val="0"/>
              </a:spcAft>
              <a:buClr>
                <a:srgbClr val="283E96"/>
              </a:buClr>
              <a:buSzPts val="1400"/>
              <a:buFont typeface="Nunito"/>
              <a:buChar char="●"/>
              <a:defRPr>
                <a:solidFill>
                  <a:srgbClr val="283E96"/>
                </a:solidFill>
                <a:latin typeface="Nunito"/>
                <a:ea typeface="Nunito"/>
                <a:cs typeface="Nunito"/>
                <a:sym typeface="Nunito"/>
              </a:defRPr>
            </a:lvl7pPr>
            <a:lvl8pPr indent="-317500" lvl="7" marL="3657600" rtl="0">
              <a:lnSpc>
                <a:spcPct val="115000"/>
              </a:lnSpc>
              <a:spcBef>
                <a:spcPts val="0"/>
              </a:spcBef>
              <a:spcAft>
                <a:spcPts val="0"/>
              </a:spcAft>
              <a:buClr>
                <a:srgbClr val="283E96"/>
              </a:buClr>
              <a:buSzPts val="1400"/>
              <a:buFont typeface="Nunito"/>
              <a:buChar char="○"/>
              <a:defRPr>
                <a:solidFill>
                  <a:srgbClr val="283E96"/>
                </a:solidFill>
                <a:latin typeface="Nunito"/>
                <a:ea typeface="Nunito"/>
                <a:cs typeface="Nunito"/>
                <a:sym typeface="Nunito"/>
              </a:defRPr>
            </a:lvl8pPr>
            <a:lvl9pPr indent="-317500" lvl="8" marL="4114800" rtl="0">
              <a:lnSpc>
                <a:spcPct val="115000"/>
              </a:lnSpc>
              <a:spcBef>
                <a:spcPts val="0"/>
              </a:spcBef>
              <a:spcAft>
                <a:spcPts val="0"/>
              </a:spcAft>
              <a:buClr>
                <a:srgbClr val="283E96"/>
              </a:buClr>
              <a:buSzPts val="1400"/>
              <a:buFont typeface="Nunito"/>
              <a:buChar char="■"/>
              <a:defRPr>
                <a:solidFill>
                  <a:srgbClr val="283E96"/>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4" name="Shape 214"/>
        <p:cNvGrpSpPr/>
        <p:nvPr/>
      </p:nvGrpSpPr>
      <p:grpSpPr>
        <a:xfrm>
          <a:off x="0" y="0"/>
          <a:ext cx="0" cy="0"/>
          <a:chOff x="0" y="0"/>
          <a:chExt cx="0" cy="0"/>
        </a:xfrm>
      </p:grpSpPr>
      <p:sp>
        <p:nvSpPr>
          <p:cNvPr id="215" name="Google Shape;215;p32"/>
          <p:cNvSpPr txBox="1"/>
          <p:nvPr>
            <p:ph type="title"/>
          </p:nvPr>
        </p:nvSpPr>
        <p:spPr>
          <a:xfrm>
            <a:off x="311700" y="627050"/>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283E96"/>
              </a:buClr>
              <a:buSzPts val="2800"/>
              <a:buFont typeface="Nunito SemiBold"/>
              <a:buNone/>
              <a:defRPr sz="2800">
                <a:solidFill>
                  <a:srgbClr val="283E96"/>
                </a:solidFill>
                <a:latin typeface="Nunito SemiBold"/>
                <a:ea typeface="Nunito SemiBold"/>
                <a:cs typeface="Nunito SemiBold"/>
                <a:sym typeface="Nunito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216" name="Google Shape;216;p32"/>
          <p:cNvSpPr txBox="1"/>
          <p:nvPr>
            <p:ph idx="1" type="body"/>
          </p:nvPr>
        </p:nvSpPr>
        <p:spPr>
          <a:xfrm>
            <a:off x="311700" y="1357400"/>
            <a:ext cx="8520600" cy="3416400"/>
          </a:xfrm>
          <a:prstGeom prst="rect">
            <a:avLst/>
          </a:prstGeom>
          <a:noFill/>
          <a:ln>
            <a:noFill/>
          </a:ln>
        </p:spPr>
        <p:txBody>
          <a:bodyPr anchorCtr="0" anchor="t" bIns="91425" lIns="91425" spcFirstLastPara="1" rIns="91425" wrap="square" tIns="91425">
            <a:normAutofit/>
          </a:bodyPr>
          <a:lstStyle>
            <a:lvl1pPr indent="-317500" lvl="0" marL="4572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indent="-317500" lvl="1" marL="9144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indent="-317500" lvl="2" marL="13716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indent="-317500" lvl="3" marL="18288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indent="-317500" lvl="4" marL="22860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indent="-317500" lvl="5" marL="27432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indent="-317500" lvl="6" marL="32004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indent="-317500" lvl="7" marL="36576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indent="-317500" lvl="8" marL="41148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docs.google.com/document/d/1qC3QQ7ufbhpc5SGWqMrzw5oj780DzTrTFgvEAsjgOUU/edit?usp=sharing" TargetMode="External"/><Relationship Id="rId4" Type="http://schemas.openxmlformats.org/officeDocument/2006/relationships/hyperlink" Target="https://www.pblworks.org/what-is-pbl/gold-standard-project-design" TargetMode="External"/><Relationship Id="rId9" Type="http://schemas.openxmlformats.org/officeDocument/2006/relationships/image" Target="../media/image48.png"/><Relationship Id="rId5" Type="http://schemas.openxmlformats.org/officeDocument/2006/relationships/hyperlink" Target="https://drive.google.com/file/d/1PlxFI-pEYVteJT0H7C1l1wS_N1eQtDJN/view?usp=sharing" TargetMode="External"/><Relationship Id="rId6" Type="http://schemas.openxmlformats.org/officeDocument/2006/relationships/hyperlink" Target="https://drive.google.com/file/d/1PlxFI-pEYVteJT0H7C1l1wS_N1eQtDJN/view?usp=sharing" TargetMode="External"/><Relationship Id="rId7" Type="http://schemas.openxmlformats.org/officeDocument/2006/relationships/hyperlink" Target="https://drive.google.com/file/d/1PlxFI-pEYVteJT0H7C1l1wS_N1eQtDJN/view?usp=sharing" TargetMode="External"/><Relationship Id="rId8" Type="http://schemas.openxmlformats.org/officeDocument/2006/relationships/hyperlink" Target="https://docs.google.com/document/d/1EPbx_k74eGIqSjDlNTeIsRyWVfSc7wcTauhZkTV9no0/edit?usp=drive_li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docs.google.com/document/d/1AUcoNaAZY4hAYP5q15l_cktVEoXduYFPJnK5KCE8zAI/edit?usp=sharing" TargetMode="External"/><Relationship Id="rId4" Type="http://schemas.openxmlformats.org/officeDocument/2006/relationships/hyperlink" Target="https://www.pblworks.org/pbl-world" TargetMode="External"/><Relationship Id="rId5" Type="http://schemas.openxmlformats.org/officeDocument/2006/relationships/hyperlink" Target="https://www.mnlcn.org/events/p3-conference-projects-pedagogy-and-play" TargetMode="External"/><Relationship Id="rId6"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drive.google.com/file/d/1713mqG7CWrnzjrz9b5N3nB7kRuJX_TQP/view?usp=sharing" TargetMode="External"/><Relationship Id="rId4" Type="http://schemas.openxmlformats.org/officeDocument/2006/relationships/hyperlink" Target="https://docs.google.com/document/d/1Z2NGy6fLV65gXG3xs33J31oQ_Ni5BYMrU8dd7hOuWlU/edit?usp=drive_link" TargetMode="External"/><Relationship Id="rId5" Type="http://schemas.openxmlformats.org/officeDocument/2006/relationships/hyperlink" Target="https://drive.google.com/file/d/1ZcR4e8blkUUX17b0vxwBlQBxJ9W_1JAe/view?usp=sharing" TargetMode="External"/><Relationship Id="rId6" Type="http://schemas.openxmlformats.org/officeDocument/2006/relationships/hyperlink" Target="https://docs.google.com/document/d/1xJWQW4DogUt0U6mtes93sHjIq4IQA2AwqGFIWQ5HNIk/edit?usp=drive_link" TargetMode="External"/><Relationship Id="rId7" Type="http://schemas.openxmlformats.org/officeDocument/2006/relationships/hyperlink" Target="https://drive.google.com/file/d/1-Kw2NytPLv6nAKAurV-hFWeE6E1-zZ79/view?usp=sharing" TargetMode="External"/><Relationship Id="rId8" Type="http://schemas.openxmlformats.org/officeDocument/2006/relationships/image" Target="../media/image5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docs.google.com/document/d/1UI9Kh1MYVOrCLEo3Szh3LytCyS0eUWPQWpXSxAFDVSk/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xml"/><Relationship Id="rId3" Type="http://schemas.openxmlformats.org/officeDocument/2006/relationships/image" Target="../media/image4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drive.google.com/file/d/1vGVQnoXfxiTZs8qgaZWXhvPIG_W2Lwpj/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51.png"/><Relationship Id="rId4" Type="http://schemas.openxmlformats.org/officeDocument/2006/relationships/image" Target="../media/image56.jpg"/><Relationship Id="rId5" Type="http://schemas.openxmlformats.org/officeDocument/2006/relationships/image" Target="../media/image5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hyperlink" Target="https://docs.google.com/document/d/1dJeZLcglKtuCGd-AGoFGBr10cqtoaLCqvMrokKnBGYw/edit?usp=sharing" TargetMode="Externa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5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3"/>
          <p:cNvSpPr txBox="1"/>
          <p:nvPr>
            <p:ph type="title"/>
          </p:nvPr>
        </p:nvSpPr>
        <p:spPr>
          <a:xfrm>
            <a:off x="311800" y="990150"/>
            <a:ext cx="4838700" cy="316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Promising Practices:</a:t>
            </a:r>
            <a:endParaRPr/>
          </a:p>
          <a:p>
            <a:pPr indent="0" lvl="0" marL="0" rtl="0" algn="ctr">
              <a:spcBef>
                <a:spcPts val="0"/>
              </a:spcBef>
              <a:spcAft>
                <a:spcPts val="0"/>
              </a:spcAft>
              <a:buNone/>
            </a:pPr>
            <a:r>
              <a:rPr lang="en"/>
              <a:t>PBL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4"/>
          <p:cNvSpPr txBox="1"/>
          <p:nvPr>
            <p:ph type="title"/>
          </p:nvPr>
        </p:nvSpPr>
        <p:spPr>
          <a:xfrm>
            <a:off x="311700" y="89756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Promising Practices -Format</a:t>
            </a:r>
            <a:endParaRPr/>
          </a:p>
        </p:txBody>
      </p:sp>
      <p:sp>
        <p:nvSpPr>
          <p:cNvPr id="475" name="Google Shape;475;p74"/>
          <p:cNvSpPr txBox="1"/>
          <p:nvPr>
            <p:ph idx="1" type="body"/>
          </p:nvPr>
        </p:nvSpPr>
        <p:spPr>
          <a:xfrm>
            <a:off x="311700" y="1507075"/>
            <a:ext cx="8520600" cy="3266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Shared key definitions</a:t>
            </a:r>
            <a:endParaRPr/>
          </a:p>
          <a:p>
            <a:pPr indent="-317500" lvl="0" marL="457200" rtl="0" algn="l">
              <a:spcBef>
                <a:spcPts val="0"/>
              </a:spcBef>
              <a:spcAft>
                <a:spcPts val="0"/>
              </a:spcAft>
              <a:buSzPts val="1400"/>
              <a:buChar char="●"/>
            </a:pPr>
            <a:r>
              <a:rPr lang="en"/>
              <a:t>Objective</a:t>
            </a:r>
            <a:endParaRPr/>
          </a:p>
          <a:p>
            <a:pPr indent="-317500" lvl="0" marL="457200" rtl="0" algn="l">
              <a:spcBef>
                <a:spcPts val="0"/>
              </a:spcBef>
              <a:spcAft>
                <a:spcPts val="0"/>
              </a:spcAft>
              <a:buSzPts val="1400"/>
              <a:buChar char="●"/>
            </a:pPr>
            <a:r>
              <a:rPr lang="en"/>
              <a:t>Pillars of Practice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5"/>
          <p:cNvSpPr txBox="1"/>
          <p:nvPr>
            <p:ph type="title"/>
          </p:nvPr>
        </p:nvSpPr>
        <p:spPr>
          <a:xfrm>
            <a:off x="311700" y="89756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Shared Key Definitions </a:t>
            </a:r>
            <a:endParaRPr/>
          </a:p>
        </p:txBody>
      </p:sp>
      <p:sp>
        <p:nvSpPr>
          <p:cNvPr id="481" name="Google Shape;481;p75"/>
          <p:cNvSpPr txBox="1"/>
          <p:nvPr>
            <p:ph idx="1" type="body"/>
          </p:nvPr>
        </p:nvSpPr>
        <p:spPr>
          <a:xfrm>
            <a:off x="311700" y="1470275"/>
            <a:ext cx="8520600" cy="3266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Project- Based Learning</a:t>
            </a:r>
            <a:r>
              <a:rPr lang="en"/>
              <a:t> - Project Based Learning is a learning method in which students gain knowledge and skills by working for an extended period of time to investigate and respond to an authentic, engaging, and complex question, problem, or challenge. Project Based Learning can take many different forms and can have varying levels of student autonomy.</a:t>
            </a:r>
            <a:endParaRPr/>
          </a:p>
          <a:p>
            <a:pPr indent="0" lvl="0" marL="0" rtl="0" algn="l">
              <a:spcBef>
                <a:spcPts val="1200"/>
              </a:spcBef>
              <a:spcAft>
                <a:spcPts val="0"/>
              </a:spcAft>
              <a:buNone/>
            </a:pPr>
            <a:r>
              <a:rPr b="1" lang="en"/>
              <a:t>Project</a:t>
            </a:r>
            <a:r>
              <a:rPr lang="en"/>
              <a:t> - The learning process consisting of different elements, such as inquiry/question, research, student voice, assessment/reflection, public product. Projects can range from one day to over a few years. </a:t>
            </a:r>
            <a:endParaRPr/>
          </a:p>
          <a:p>
            <a:pPr indent="0" lvl="0" marL="0" rtl="0" algn="l">
              <a:spcBef>
                <a:spcPts val="1200"/>
              </a:spcBef>
              <a:spcAft>
                <a:spcPts val="0"/>
              </a:spcAft>
              <a:buNone/>
            </a:pPr>
            <a:r>
              <a:rPr b="1" lang="en"/>
              <a:t>Student-Led/Teacher-Led/Co-Led</a:t>
            </a:r>
            <a:r>
              <a:rPr lang="en"/>
              <a:t> - The designer(s) of the project. The person(s) </a:t>
            </a:r>
            <a:r>
              <a:rPr lang="en"/>
              <a:t>responsible</a:t>
            </a:r>
            <a:r>
              <a:rPr lang="en"/>
              <a:t> for the elements of the project process (ex. identifying the problem, </a:t>
            </a:r>
            <a:r>
              <a:rPr lang="en"/>
              <a:t>gathering</a:t>
            </a:r>
            <a:r>
              <a:rPr lang="en"/>
              <a:t> the </a:t>
            </a:r>
            <a:r>
              <a:rPr lang="en"/>
              <a:t>information</a:t>
            </a:r>
            <a:r>
              <a:rPr lang="en"/>
              <a:t> and assessing). </a:t>
            </a:r>
            <a:endParaRPr/>
          </a:p>
          <a:p>
            <a:pPr indent="0" lvl="0" marL="0" rtl="0" algn="l">
              <a:spcBef>
                <a:spcPts val="1200"/>
              </a:spcBef>
              <a:spcAft>
                <a:spcPts val="1200"/>
              </a:spcAft>
              <a:buNone/>
            </a:pPr>
            <a:r>
              <a:rPr b="1" lang="en"/>
              <a:t>Project Process</a:t>
            </a:r>
            <a:r>
              <a:rPr lang="en"/>
              <a:t> - The systematic and clear process for a teacher/student project from ideation to assessment.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6"/>
          <p:cNvSpPr txBox="1"/>
          <p:nvPr>
            <p:ph type="title"/>
          </p:nvPr>
        </p:nvSpPr>
        <p:spPr>
          <a:xfrm>
            <a:off x="311700" y="788988"/>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a:t>
            </a:r>
            <a:endParaRPr/>
          </a:p>
        </p:txBody>
      </p:sp>
      <p:sp>
        <p:nvSpPr>
          <p:cNvPr id="487" name="Google Shape;487;p76"/>
          <p:cNvSpPr txBox="1"/>
          <p:nvPr>
            <p:ph idx="1" type="body"/>
          </p:nvPr>
        </p:nvSpPr>
        <p:spPr>
          <a:xfrm>
            <a:off x="311700" y="1309625"/>
            <a:ext cx="8520600" cy="326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Teacher</a:t>
            </a:r>
            <a:r>
              <a:rPr lang="en"/>
              <a:t> - PBL allows teacher to guide students development while supporting their inquiries. </a:t>
            </a:r>
            <a:endParaRPr/>
          </a:p>
          <a:p>
            <a:pPr indent="0" lvl="0" marL="0" rtl="0" algn="l">
              <a:spcBef>
                <a:spcPts val="1200"/>
              </a:spcBef>
              <a:spcAft>
                <a:spcPts val="1200"/>
              </a:spcAft>
              <a:buNone/>
            </a:pPr>
            <a:r>
              <a:t/>
            </a:r>
            <a:endParaRPr/>
          </a:p>
        </p:txBody>
      </p:sp>
      <p:pic>
        <p:nvPicPr>
          <p:cNvPr descr="&quot;&quot;" id="488" name="Google Shape;488;p76"/>
          <p:cNvPicPr preferRelativeResize="0"/>
          <p:nvPr/>
        </p:nvPicPr>
        <p:blipFill>
          <a:blip r:embed="rId3">
            <a:alphaModFix/>
          </a:blip>
          <a:stretch>
            <a:fillRect/>
          </a:stretch>
        </p:blipFill>
        <p:spPr>
          <a:xfrm>
            <a:off x="1327225" y="1781325"/>
            <a:ext cx="5943600" cy="3314700"/>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7"/>
          <p:cNvSpPr txBox="1"/>
          <p:nvPr>
            <p:ph type="title"/>
          </p:nvPr>
        </p:nvSpPr>
        <p:spPr>
          <a:xfrm>
            <a:off x="311700" y="73960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a:t>
            </a:r>
            <a:endParaRPr/>
          </a:p>
        </p:txBody>
      </p:sp>
      <p:sp>
        <p:nvSpPr>
          <p:cNvPr id="494" name="Google Shape;494;p77"/>
          <p:cNvSpPr txBox="1"/>
          <p:nvPr>
            <p:ph idx="1" type="body"/>
          </p:nvPr>
        </p:nvSpPr>
        <p:spPr>
          <a:xfrm>
            <a:off x="311700" y="1092423"/>
            <a:ext cx="8520600" cy="326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Student</a:t>
            </a:r>
            <a:r>
              <a:rPr lang="en"/>
              <a:t> - PBL offers students the opportunity to learn by centering their voice &amp; choice to impact their community and completing projects. . </a:t>
            </a:r>
            <a:endParaRPr/>
          </a:p>
          <a:p>
            <a:pPr indent="0" lvl="0" marL="0" rtl="0" algn="l">
              <a:spcBef>
                <a:spcPts val="1200"/>
              </a:spcBef>
              <a:spcAft>
                <a:spcPts val="1200"/>
              </a:spcAft>
              <a:buNone/>
            </a:pPr>
            <a:r>
              <a:t/>
            </a:r>
            <a:endParaRPr/>
          </a:p>
        </p:txBody>
      </p:sp>
      <p:pic>
        <p:nvPicPr>
          <p:cNvPr id="495" name="Google Shape;495;p77" title="Screenshot 2026-06-15 at 7.30.25 AM.png"/>
          <p:cNvPicPr preferRelativeResize="0"/>
          <p:nvPr/>
        </p:nvPicPr>
        <p:blipFill>
          <a:blip r:embed="rId3">
            <a:alphaModFix/>
          </a:blip>
          <a:stretch>
            <a:fillRect/>
          </a:stretch>
        </p:blipFill>
        <p:spPr>
          <a:xfrm>
            <a:off x="1388204" y="1643737"/>
            <a:ext cx="6231501" cy="3549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8"/>
          <p:cNvSpPr txBox="1"/>
          <p:nvPr>
            <p:ph type="title"/>
          </p:nvPr>
        </p:nvSpPr>
        <p:spPr>
          <a:xfrm>
            <a:off x="311700" y="62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Pillars of Practice</a:t>
            </a:r>
            <a:endParaRPr/>
          </a:p>
        </p:txBody>
      </p:sp>
      <p:sp>
        <p:nvSpPr>
          <p:cNvPr id="501" name="Google Shape;501;p78"/>
          <p:cNvSpPr txBox="1"/>
          <p:nvPr>
            <p:ph idx="1" type="body"/>
          </p:nvPr>
        </p:nvSpPr>
        <p:spPr>
          <a:xfrm>
            <a:off x="311700" y="1494800"/>
            <a:ext cx="3999900" cy="29748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Each of the 5 Pillars is included for all Promising Practices.  They will contain specific elements that </a:t>
            </a:r>
            <a:r>
              <a:rPr lang="en"/>
              <a:t>correspond</a:t>
            </a:r>
            <a:r>
              <a:rPr lang="en"/>
              <a:t> to each academic model. Case studies will be referenced. </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rPr lang="en"/>
              <a:t>Other aspects include;</a:t>
            </a:r>
            <a:endParaRPr/>
          </a:p>
          <a:p>
            <a:pPr indent="-317500" lvl="0" marL="457200" rtl="0" algn="l">
              <a:spcBef>
                <a:spcPts val="1200"/>
              </a:spcBef>
              <a:spcAft>
                <a:spcPts val="0"/>
              </a:spcAft>
              <a:buSzPts val="1400"/>
              <a:buChar char="●"/>
            </a:pPr>
            <a:r>
              <a:rPr lang="en"/>
              <a:t>Case study summary</a:t>
            </a:r>
            <a:endParaRPr/>
          </a:p>
          <a:p>
            <a:pPr indent="-317500" lvl="0" marL="457200" rtl="0" algn="l">
              <a:spcBef>
                <a:spcPts val="0"/>
              </a:spcBef>
              <a:spcAft>
                <a:spcPts val="0"/>
              </a:spcAft>
              <a:buSzPts val="1400"/>
              <a:buChar char="●"/>
            </a:pPr>
            <a:r>
              <a:rPr lang="en"/>
              <a:t>Promising Practice one pager </a:t>
            </a:r>
            <a:endParaRPr/>
          </a:p>
        </p:txBody>
      </p:sp>
      <p:sp>
        <p:nvSpPr>
          <p:cNvPr id="502" name="Google Shape;502;p78"/>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fontScale="92500" lnSpcReduction="20000"/>
          </a:bodyPr>
          <a:lstStyle/>
          <a:p>
            <a:pPr indent="-310833" lvl="0" marL="457200" rtl="0" algn="l">
              <a:spcBef>
                <a:spcPts val="0"/>
              </a:spcBef>
              <a:spcAft>
                <a:spcPts val="0"/>
              </a:spcAft>
              <a:buSzPct val="100000"/>
              <a:buChar char="●"/>
            </a:pPr>
            <a:r>
              <a:rPr b="1" lang="en"/>
              <a:t>Curriculum</a:t>
            </a:r>
            <a:endParaRPr b="1"/>
          </a:p>
          <a:p>
            <a:pPr indent="-299085" lvl="1" marL="914400" rtl="0" algn="l">
              <a:spcBef>
                <a:spcPts val="0"/>
              </a:spcBef>
              <a:spcAft>
                <a:spcPts val="0"/>
              </a:spcAft>
              <a:buSzPct val="100000"/>
              <a:buChar char="○"/>
            </a:pPr>
            <a:r>
              <a:rPr lang="en"/>
              <a:t>Buy vs. Build</a:t>
            </a:r>
            <a:endParaRPr/>
          </a:p>
          <a:p>
            <a:pPr indent="-310833" lvl="0" marL="457200" rtl="0" algn="l">
              <a:spcBef>
                <a:spcPts val="0"/>
              </a:spcBef>
              <a:spcAft>
                <a:spcPts val="0"/>
              </a:spcAft>
              <a:buSzPct val="100000"/>
              <a:buChar char="●"/>
            </a:pPr>
            <a:r>
              <a:rPr b="1" lang="en"/>
              <a:t>Staff Training</a:t>
            </a:r>
            <a:endParaRPr b="1"/>
          </a:p>
          <a:p>
            <a:pPr indent="-299085" lvl="1" marL="914400" rtl="0" algn="l">
              <a:spcBef>
                <a:spcPts val="0"/>
              </a:spcBef>
              <a:spcAft>
                <a:spcPts val="0"/>
              </a:spcAft>
              <a:buSzPct val="100000"/>
              <a:buChar char="○"/>
            </a:pPr>
            <a:r>
              <a:rPr lang="en"/>
              <a:t>Conferences</a:t>
            </a:r>
            <a:endParaRPr/>
          </a:p>
          <a:p>
            <a:pPr indent="-299085" lvl="1" marL="914400" rtl="0" algn="l">
              <a:spcBef>
                <a:spcPts val="0"/>
              </a:spcBef>
              <a:spcAft>
                <a:spcPts val="0"/>
              </a:spcAft>
              <a:buSzPct val="100000"/>
              <a:buChar char="○"/>
            </a:pPr>
            <a:r>
              <a:rPr lang="en"/>
              <a:t>PD</a:t>
            </a:r>
            <a:endParaRPr/>
          </a:p>
          <a:p>
            <a:pPr indent="-299085" lvl="1" marL="914400" rtl="0" algn="l">
              <a:spcBef>
                <a:spcPts val="0"/>
              </a:spcBef>
              <a:spcAft>
                <a:spcPts val="0"/>
              </a:spcAft>
              <a:buSzPct val="100000"/>
              <a:buChar char="○"/>
            </a:pPr>
            <a:r>
              <a:rPr lang="en"/>
              <a:t>Books</a:t>
            </a:r>
            <a:endParaRPr/>
          </a:p>
          <a:p>
            <a:pPr indent="-299085" lvl="1" marL="914400" rtl="0" algn="l">
              <a:spcBef>
                <a:spcPts val="0"/>
              </a:spcBef>
              <a:spcAft>
                <a:spcPts val="0"/>
              </a:spcAft>
              <a:buSzPct val="100000"/>
              <a:buChar char="○"/>
            </a:pPr>
            <a:r>
              <a:rPr lang="en"/>
              <a:t>Pedagogical standards</a:t>
            </a:r>
            <a:endParaRPr/>
          </a:p>
          <a:p>
            <a:pPr indent="-299085" lvl="1" marL="914400" rtl="0" algn="l">
              <a:spcBef>
                <a:spcPts val="0"/>
              </a:spcBef>
              <a:spcAft>
                <a:spcPts val="0"/>
              </a:spcAft>
              <a:buSzPct val="100000"/>
              <a:buChar char="○"/>
            </a:pPr>
            <a:r>
              <a:rPr lang="en"/>
              <a:t>Teacher evaluations</a:t>
            </a:r>
            <a:endParaRPr/>
          </a:p>
          <a:p>
            <a:pPr indent="-310833" lvl="0" marL="457200" rtl="0" algn="l">
              <a:spcBef>
                <a:spcPts val="0"/>
              </a:spcBef>
              <a:spcAft>
                <a:spcPts val="0"/>
              </a:spcAft>
              <a:buSzPct val="100000"/>
              <a:buChar char="●"/>
            </a:pPr>
            <a:r>
              <a:rPr b="1" lang="en"/>
              <a:t>Learning Reporting &amp; Feedback</a:t>
            </a:r>
            <a:endParaRPr b="1"/>
          </a:p>
          <a:p>
            <a:pPr indent="-299085" lvl="1" marL="914400" rtl="0" algn="l">
              <a:spcBef>
                <a:spcPts val="0"/>
              </a:spcBef>
              <a:spcAft>
                <a:spcPts val="0"/>
              </a:spcAft>
              <a:buSzPct val="100000"/>
              <a:buChar char="○"/>
            </a:pPr>
            <a:r>
              <a:rPr lang="en"/>
              <a:t>Assessments </a:t>
            </a:r>
            <a:endParaRPr/>
          </a:p>
          <a:p>
            <a:pPr indent="-299085" lvl="1" marL="914400" rtl="0" algn="l">
              <a:spcBef>
                <a:spcPts val="0"/>
              </a:spcBef>
              <a:spcAft>
                <a:spcPts val="0"/>
              </a:spcAft>
              <a:buSzPct val="100000"/>
              <a:buChar char="○"/>
            </a:pPr>
            <a:r>
              <a:rPr lang="en"/>
              <a:t>Final products</a:t>
            </a:r>
            <a:endParaRPr/>
          </a:p>
          <a:p>
            <a:pPr indent="-310833" lvl="0" marL="457200" rtl="0" algn="l">
              <a:spcBef>
                <a:spcPts val="0"/>
              </a:spcBef>
              <a:spcAft>
                <a:spcPts val="0"/>
              </a:spcAft>
              <a:buSzPct val="100000"/>
              <a:buChar char="●"/>
            </a:pPr>
            <a:r>
              <a:rPr b="1" lang="en"/>
              <a:t>School Culture</a:t>
            </a:r>
            <a:endParaRPr b="1"/>
          </a:p>
          <a:p>
            <a:pPr indent="-299085" lvl="1" marL="914400" rtl="0" algn="l">
              <a:spcBef>
                <a:spcPts val="0"/>
              </a:spcBef>
              <a:spcAft>
                <a:spcPts val="0"/>
              </a:spcAft>
              <a:buSzPct val="100000"/>
              <a:buChar char="○"/>
            </a:pPr>
            <a:r>
              <a:rPr lang="en"/>
              <a:t>Innovative design practices</a:t>
            </a:r>
            <a:endParaRPr/>
          </a:p>
          <a:p>
            <a:pPr indent="-299085" lvl="1" marL="914400" rtl="0" algn="l">
              <a:spcBef>
                <a:spcPts val="0"/>
              </a:spcBef>
              <a:spcAft>
                <a:spcPts val="0"/>
              </a:spcAft>
              <a:buSzPct val="100000"/>
              <a:buChar char="○"/>
            </a:pPr>
            <a:r>
              <a:rPr lang="en"/>
              <a:t>Relationships </a:t>
            </a:r>
            <a:endParaRPr/>
          </a:p>
          <a:p>
            <a:pPr indent="-310833" lvl="0" marL="457200" rtl="0" algn="l">
              <a:spcBef>
                <a:spcPts val="0"/>
              </a:spcBef>
              <a:spcAft>
                <a:spcPts val="0"/>
              </a:spcAft>
              <a:buSzPct val="100000"/>
              <a:buChar char="●"/>
            </a:pPr>
            <a:r>
              <a:rPr b="1" lang="en"/>
              <a:t>Community Connection</a:t>
            </a:r>
            <a:endParaRPr b="1"/>
          </a:p>
          <a:p>
            <a:pPr indent="-299085" lvl="1" marL="914400" rtl="0" algn="l">
              <a:spcBef>
                <a:spcPts val="0"/>
              </a:spcBef>
              <a:spcAft>
                <a:spcPts val="0"/>
              </a:spcAft>
              <a:buSzPct val="100000"/>
              <a:buChar char="○"/>
            </a:pPr>
            <a:r>
              <a:rPr lang="en"/>
              <a:t>Open house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9"/>
          <p:cNvSpPr txBox="1"/>
          <p:nvPr>
            <p:ph type="title"/>
          </p:nvPr>
        </p:nvSpPr>
        <p:spPr>
          <a:xfrm>
            <a:off x="311700" y="62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Curriculum</a:t>
            </a:r>
            <a:endParaRPr/>
          </a:p>
        </p:txBody>
      </p:sp>
      <p:sp>
        <p:nvSpPr>
          <p:cNvPr id="508" name="Google Shape;508;p79"/>
          <p:cNvSpPr txBox="1"/>
          <p:nvPr>
            <p:ph idx="1" type="body"/>
          </p:nvPr>
        </p:nvSpPr>
        <p:spPr>
          <a:xfrm>
            <a:off x="311700" y="1494800"/>
            <a:ext cx="3999900" cy="2974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There isn’t a standard baseline of PBL so there are lots of </a:t>
            </a:r>
            <a:r>
              <a:rPr lang="en"/>
              <a:t>versions</a:t>
            </a:r>
            <a:r>
              <a:rPr lang="en"/>
              <a:t> out there</a:t>
            </a:r>
            <a:endParaRPr/>
          </a:p>
          <a:p>
            <a:pPr indent="-317500" lvl="0" marL="457200" rtl="0" algn="l">
              <a:spcBef>
                <a:spcPts val="0"/>
              </a:spcBef>
              <a:spcAft>
                <a:spcPts val="0"/>
              </a:spcAft>
              <a:buSzPts val="1400"/>
              <a:buChar char="●"/>
            </a:pPr>
            <a:r>
              <a:rPr lang="en"/>
              <a:t>Schools did </a:t>
            </a:r>
            <a:r>
              <a:rPr lang="en"/>
              <a:t>reference</a:t>
            </a:r>
            <a:r>
              <a:rPr lang="en"/>
              <a:t> PBLWorks/Bucks </a:t>
            </a:r>
            <a:r>
              <a:rPr lang="en"/>
              <a:t>Institute</a:t>
            </a:r>
            <a:r>
              <a:rPr lang="en"/>
              <a:t> </a:t>
            </a:r>
            <a:endParaRPr/>
          </a:p>
          <a:p>
            <a:pPr indent="-317500" lvl="0" marL="457200" rtl="0" algn="l">
              <a:spcBef>
                <a:spcPts val="0"/>
              </a:spcBef>
              <a:spcAft>
                <a:spcPts val="0"/>
              </a:spcAft>
              <a:buSzPts val="1400"/>
              <a:buChar char="●"/>
            </a:pPr>
            <a:r>
              <a:rPr lang="en"/>
              <a:t>Build curriculum </a:t>
            </a:r>
            <a:endParaRPr/>
          </a:p>
          <a:p>
            <a:pPr indent="-317500" lvl="0" marL="457200" rtl="0" algn="l">
              <a:spcBef>
                <a:spcPts val="0"/>
              </a:spcBef>
              <a:spcAft>
                <a:spcPts val="0"/>
              </a:spcAft>
              <a:buSzPts val="1400"/>
              <a:buChar char="●"/>
            </a:pPr>
            <a:r>
              <a:rPr lang="en"/>
              <a:t>Decide to what degree student-led and/or teacher-led</a:t>
            </a:r>
            <a:endParaRPr/>
          </a:p>
        </p:txBody>
      </p:sp>
      <p:sp>
        <p:nvSpPr>
          <p:cNvPr id="509" name="Google Shape;509;p79"/>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Sample Resources</a:t>
            </a:r>
            <a:endParaRPr b="1" u="sng"/>
          </a:p>
          <a:p>
            <a:pPr indent="-317500" lvl="0" marL="457200" rtl="0" algn="l">
              <a:spcBef>
                <a:spcPts val="1200"/>
              </a:spcBef>
              <a:spcAft>
                <a:spcPts val="0"/>
              </a:spcAft>
              <a:buSzPts val="1400"/>
              <a:buChar char="●"/>
            </a:pPr>
            <a:r>
              <a:rPr lang="en" u="sng">
                <a:solidFill>
                  <a:schemeClr val="hlink"/>
                </a:solidFill>
                <a:hlinkClick r:id="rId3"/>
              </a:rPr>
              <a:t>Student/Teacher Led Continuum </a:t>
            </a:r>
            <a:endParaRPr/>
          </a:p>
          <a:p>
            <a:pPr indent="-317500" lvl="0" marL="457200" rtl="0" algn="l">
              <a:spcBef>
                <a:spcPts val="0"/>
              </a:spcBef>
              <a:spcAft>
                <a:spcPts val="0"/>
              </a:spcAft>
              <a:buSzPts val="1400"/>
              <a:buChar char="●"/>
            </a:pPr>
            <a:r>
              <a:rPr lang="en" u="sng">
                <a:solidFill>
                  <a:schemeClr val="hlink"/>
                </a:solidFill>
                <a:hlinkClick r:id="rId4"/>
              </a:rPr>
              <a:t>PBLWorks: Project Design Elements</a:t>
            </a:r>
            <a:endParaRPr/>
          </a:p>
          <a:p>
            <a:pPr indent="-317500" lvl="0" marL="457200" rtl="0" algn="l">
              <a:spcBef>
                <a:spcPts val="0"/>
              </a:spcBef>
              <a:spcAft>
                <a:spcPts val="0"/>
              </a:spcAft>
              <a:buSzPts val="1400"/>
              <a:buChar char="●"/>
            </a:pPr>
            <a:r>
              <a:rPr lang="en" u="sng">
                <a:solidFill>
                  <a:schemeClr val="hlink"/>
                </a:solidFill>
                <a:hlinkClick r:id="rId5"/>
              </a:rPr>
              <a:t>Bucks </a:t>
            </a:r>
            <a:r>
              <a:rPr lang="en" u="sng">
                <a:solidFill>
                  <a:schemeClr val="hlink"/>
                </a:solidFill>
                <a:hlinkClick r:id="rId6"/>
              </a:rPr>
              <a:t>Institute</a:t>
            </a:r>
            <a:r>
              <a:rPr lang="en" u="sng">
                <a:solidFill>
                  <a:schemeClr val="hlink"/>
                </a:solidFill>
                <a:hlinkClick r:id="rId7"/>
              </a:rPr>
              <a:t> Project Design Rubric</a:t>
            </a:r>
            <a:endParaRPr/>
          </a:p>
          <a:p>
            <a:pPr indent="-317500" lvl="0" marL="457200" rtl="0" algn="l">
              <a:spcBef>
                <a:spcPts val="0"/>
              </a:spcBef>
              <a:spcAft>
                <a:spcPts val="0"/>
              </a:spcAft>
              <a:buSzPts val="1400"/>
              <a:buChar char="●"/>
            </a:pPr>
            <a:r>
              <a:rPr lang="en" u="sng">
                <a:solidFill>
                  <a:schemeClr val="hlink"/>
                </a:solidFill>
                <a:hlinkClick r:id="rId8"/>
              </a:rPr>
              <a:t>PBL Documents</a:t>
            </a:r>
            <a:endParaRPr/>
          </a:p>
        </p:txBody>
      </p:sp>
      <p:pic>
        <p:nvPicPr>
          <p:cNvPr id="510" name="Google Shape;510;p79"/>
          <p:cNvPicPr preferRelativeResize="0"/>
          <p:nvPr/>
        </p:nvPicPr>
        <p:blipFill rotWithShape="1">
          <a:blip r:embed="rId9">
            <a:alphaModFix/>
          </a:blip>
          <a:srcRect b="0" l="0" r="0" t="23325"/>
          <a:stretch/>
        </p:blipFill>
        <p:spPr>
          <a:xfrm>
            <a:off x="6803275" y="2846294"/>
            <a:ext cx="2264349" cy="22281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80"/>
          <p:cNvSpPr txBox="1"/>
          <p:nvPr>
            <p:ph type="title"/>
          </p:nvPr>
        </p:nvSpPr>
        <p:spPr>
          <a:xfrm>
            <a:off x="311700" y="62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Staff Training</a:t>
            </a:r>
            <a:endParaRPr/>
          </a:p>
        </p:txBody>
      </p:sp>
      <p:sp>
        <p:nvSpPr>
          <p:cNvPr id="516" name="Google Shape;516;p80"/>
          <p:cNvSpPr txBox="1"/>
          <p:nvPr>
            <p:ph idx="1" type="body"/>
          </p:nvPr>
        </p:nvSpPr>
        <p:spPr>
          <a:xfrm>
            <a:off x="311700" y="1494800"/>
            <a:ext cx="3999900" cy="2974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Site Visits</a:t>
            </a:r>
            <a:r>
              <a:rPr lang="en"/>
              <a:t> - Seeing other schools in action very valuable in (re)designing PBL. </a:t>
            </a:r>
            <a:endParaRPr/>
          </a:p>
          <a:p>
            <a:pPr indent="0" lvl="0" marL="0" rtl="0" algn="l">
              <a:spcBef>
                <a:spcPts val="1200"/>
              </a:spcBef>
              <a:spcAft>
                <a:spcPts val="0"/>
              </a:spcAft>
              <a:buNone/>
            </a:pPr>
            <a:r>
              <a:rPr b="1" lang="en"/>
              <a:t>PD</a:t>
            </a:r>
            <a:r>
              <a:rPr lang="en"/>
              <a:t> - In house, district assigned</a:t>
            </a:r>
            <a:endParaRPr/>
          </a:p>
          <a:p>
            <a:pPr indent="0" lvl="0" marL="0" rtl="0" algn="l">
              <a:spcBef>
                <a:spcPts val="1200"/>
              </a:spcBef>
              <a:spcAft>
                <a:spcPts val="0"/>
              </a:spcAft>
              <a:buNone/>
            </a:pPr>
            <a:r>
              <a:rPr b="1" lang="en"/>
              <a:t>Conferences</a:t>
            </a:r>
            <a:r>
              <a:rPr lang="en"/>
              <a:t> - Attending conferences to deepen pedagogical knowledge and praxis</a:t>
            </a:r>
            <a:endParaRPr/>
          </a:p>
          <a:p>
            <a:pPr indent="0" lvl="0" marL="0" rtl="0" algn="l">
              <a:spcBef>
                <a:spcPts val="1200"/>
              </a:spcBef>
              <a:spcAft>
                <a:spcPts val="0"/>
              </a:spcAft>
              <a:buNone/>
            </a:pPr>
            <a:r>
              <a:rPr b="1" lang="en"/>
              <a:t>Networks - </a:t>
            </a:r>
            <a:r>
              <a:rPr lang="en"/>
              <a:t>Spaces to network and connect with schools in similar situations</a:t>
            </a:r>
            <a:endParaRPr/>
          </a:p>
          <a:p>
            <a:pPr indent="0" lvl="0" marL="0" rtl="0" algn="l">
              <a:spcBef>
                <a:spcPts val="1200"/>
              </a:spcBef>
              <a:spcAft>
                <a:spcPts val="0"/>
              </a:spcAft>
              <a:buNone/>
            </a:pPr>
            <a:r>
              <a:rPr b="1" lang="en"/>
              <a:t>Books/websites</a:t>
            </a:r>
            <a:r>
              <a:rPr lang="en"/>
              <a:t> - Want to create a living library</a:t>
            </a:r>
            <a:endParaRPr/>
          </a:p>
          <a:p>
            <a:pPr indent="0" lvl="0" marL="0" rtl="0" algn="l">
              <a:spcBef>
                <a:spcPts val="1200"/>
              </a:spcBef>
              <a:spcAft>
                <a:spcPts val="1200"/>
              </a:spcAft>
              <a:buNone/>
            </a:pPr>
            <a:r>
              <a:t/>
            </a:r>
            <a:endParaRPr/>
          </a:p>
        </p:txBody>
      </p:sp>
      <p:sp>
        <p:nvSpPr>
          <p:cNvPr id="517" name="Google Shape;517;p80"/>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Sample Resources</a:t>
            </a:r>
            <a:endParaRPr b="1" u="sng"/>
          </a:p>
          <a:p>
            <a:pPr indent="-317500" lvl="0" marL="457200" rtl="0" algn="l">
              <a:spcBef>
                <a:spcPts val="1200"/>
              </a:spcBef>
              <a:spcAft>
                <a:spcPts val="0"/>
              </a:spcAft>
              <a:buSzPts val="1400"/>
              <a:buChar char="●"/>
            </a:pPr>
            <a:r>
              <a:rPr lang="en" u="sng">
                <a:solidFill>
                  <a:schemeClr val="hlink"/>
                </a:solidFill>
                <a:hlinkClick r:id="rId3"/>
              </a:rPr>
              <a:t>Site Visit Note Catcher</a:t>
            </a:r>
            <a:endParaRPr/>
          </a:p>
          <a:p>
            <a:pPr indent="-317500" lvl="0" marL="457200" rtl="0" algn="l">
              <a:spcBef>
                <a:spcPts val="0"/>
              </a:spcBef>
              <a:spcAft>
                <a:spcPts val="0"/>
              </a:spcAft>
              <a:buSzPts val="1400"/>
              <a:buChar char="●"/>
            </a:pPr>
            <a:r>
              <a:rPr lang="en" u="sng">
                <a:solidFill>
                  <a:schemeClr val="hlink"/>
                </a:solidFill>
                <a:hlinkClick r:id="rId4"/>
              </a:rPr>
              <a:t>PBL World (very expensive)</a:t>
            </a:r>
            <a:endParaRPr/>
          </a:p>
          <a:p>
            <a:pPr indent="-317500" lvl="0" marL="457200" rtl="0" algn="l">
              <a:spcBef>
                <a:spcPts val="0"/>
              </a:spcBef>
              <a:spcAft>
                <a:spcPts val="0"/>
              </a:spcAft>
              <a:buSzPts val="1400"/>
              <a:buChar char="●"/>
            </a:pPr>
            <a:r>
              <a:rPr lang="en" u="sng">
                <a:solidFill>
                  <a:schemeClr val="hlink"/>
                </a:solidFill>
                <a:hlinkClick r:id="rId5"/>
              </a:rPr>
              <a:t>P3 Conference</a:t>
            </a:r>
            <a:endParaRPr/>
          </a:p>
          <a:p>
            <a:pPr indent="0" lvl="0" marL="457200" rtl="0" algn="l">
              <a:spcBef>
                <a:spcPts val="1200"/>
              </a:spcBef>
              <a:spcAft>
                <a:spcPts val="1200"/>
              </a:spcAft>
              <a:buNone/>
            </a:pPr>
            <a:r>
              <a:t/>
            </a:r>
            <a:endParaRPr/>
          </a:p>
        </p:txBody>
      </p:sp>
      <p:pic>
        <p:nvPicPr>
          <p:cNvPr descr="Business conference (Provided by Getty Images)" id="518" name="Google Shape;518;p80"/>
          <p:cNvPicPr preferRelativeResize="0"/>
          <p:nvPr/>
        </p:nvPicPr>
        <p:blipFill>
          <a:blip r:embed="rId6">
            <a:alphaModFix/>
          </a:blip>
          <a:stretch>
            <a:fillRect/>
          </a:stretch>
        </p:blipFill>
        <p:spPr>
          <a:xfrm>
            <a:off x="5293350" y="3363901"/>
            <a:ext cx="1561702" cy="1105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81"/>
          <p:cNvSpPr txBox="1"/>
          <p:nvPr>
            <p:ph type="title"/>
          </p:nvPr>
        </p:nvSpPr>
        <p:spPr>
          <a:xfrm>
            <a:off x="311700" y="62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Learning Reporting &amp; Feedback</a:t>
            </a:r>
            <a:endParaRPr/>
          </a:p>
        </p:txBody>
      </p:sp>
      <p:sp>
        <p:nvSpPr>
          <p:cNvPr id="524" name="Google Shape;524;p81"/>
          <p:cNvSpPr txBox="1"/>
          <p:nvPr>
            <p:ph idx="1" type="body"/>
          </p:nvPr>
        </p:nvSpPr>
        <p:spPr>
          <a:xfrm>
            <a:off x="311700" y="1494800"/>
            <a:ext cx="3999900" cy="297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Rubrics</a:t>
            </a:r>
            <a:r>
              <a:rPr lang="en"/>
              <a:t> - As a way to </a:t>
            </a:r>
            <a:r>
              <a:rPr lang="en"/>
              <a:t>assess</a:t>
            </a:r>
            <a:r>
              <a:rPr lang="en"/>
              <a:t> individual projects</a:t>
            </a:r>
            <a:endParaRPr/>
          </a:p>
          <a:p>
            <a:pPr indent="0" lvl="0" marL="0" rtl="0" algn="l">
              <a:spcBef>
                <a:spcPts val="1200"/>
              </a:spcBef>
              <a:spcAft>
                <a:spcPts val="0"/>
              </a:spcAft>
              <a:buNone/>
            </a:pPr>
            <a:r>
              <a:rPr b="1" lang="en"/>
              <a:t>Capstone/YPEAR </a:t>
            </a:r>
            <a:r>
              <a:rPr lang="en"/>
              <a:t>- senior project</a:t>
            </a:r>
            <a:endParaRPr/>
          </a:p>
          <a:p>
            <a:pPr indent="0" lvl="0" marL="0" rtl="0" algn="l">
              <a:spcBef>
                <a:spcPts val="1200"/>
              </a:spcBef>
              <a:spcAft>
                <a:spcPts val="0"/>
              </a:spcAft>
              <a:buNone/>
            </a:pPr>
            <a:r>
              <a:rPr b="1" lang="en"/>
              <a:t>Seminars</a:t>
            </a:r>
            <a:r>
              <a:rPr lang="en"/>
              <a:t>- more structured teacher-led </a:t>
            </a:r>
            <a:r>
              <a:rPr lang="en"/>
              <a:t>experiences</a:t>
            </a:r>
            <a:r>
              <a:rPr lang="en"/>
              <a:t> </a:t>
            </a:r>
            <a:endParaRPr/>
          </a:p>
          <a:p>
            <a:pPr indent="0" lvl="0" marL="0" rtl="0" algn="l">
              <a:spcBef>
                <a:spcPts val="1200"/>
              </a:spcBef>
              <a:spcAft>
                <a:spcPts val="0"/>
              </a:spcAft>
              <a:buNone/>
            </a:pPr>
            <a:r>
              <a:rPr b="1" lang="en"/>
              <a:t>Advisories</a:t>
            </a:r>
            <a:r>
              <a:rPr lang="en"/>
              <a:t> - Cohort style project</a:t>
            </a:r>
            <a:endParaRPr/>
          </a:p>
          <a:p>
            <a:pPr indent="0" lvl="0" marL="0" rtl="0" algn="l">
              <a:spcBef>
                <a:spcPts val="1200"/>
              </a:spcBef>
              <a:spcAft>
                <a:spcPts val="1200"/>
              </a:spcAft>
              <a:buNone/>
            </a:pPr>
            <a:r>
              <a:t/>
            </a:r>
            <a:endParaRPr/>
          </a:p>
        </p:txBody>
      </p:sp>
      <p:sp>
        <p:nvSpPr>
          <p:cNvPr id="525" name="Google Shape;525;p81"/>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Sample Resources</a:t>
            </a:r>
            <a:endParaRPr b="1" u="sng"/>
          </a:p>
          <a:p>
            <a:pPr indent="-317500" lvl="0" marL="457200" rtl="0" algn="l">
              <a:spcBef>
                <a:spcPts val="1200"/>
              </a:spcBef>
              <a:spcAft>
                <a:spcPts val="0"/>
              </a:spcAft>
              <a:buSzPts val="1400"/>
              <a:buChar char="●"/>
            </a:pPr>
            <a:r>
              <a:rPr lang="en" u="sng">
                <a:solidFill>
                  <a:schemeClr val="hlink"/>
                </a:solidFill>
                <a:hlinkClick r:id="rId3"/>
              </a:rPr>
              <a:t>Kaleidoscope Project Elements</a:t>
            </a:r>
            <a:endParaRPr/>
          </a:p>
          <a:p>
            <a:pPr indent="-317500" lvl="0" marL="457200" rtl="0" algn="l">
              <a:spcBef>
                <a:spcPts val="0"/>
              </a:spcBef>
              <a:spcAft>
                <a:spcPts val="0"/>
              </a:spcAft>
              <a:buSzPts val="1400"/>
              <a:buChar char="●"/>
            </a:pPr>
            <a:r>
              <a:rPr lang="en" u="sng">
                <a:solidFill>
                  <a:schemeClr val="hlink"/>
                </a:solidFill>
                <a:hlinkClick r:id="rId4"/>
              </a:rPr>
              <a:t>Class Act Project Checklist</a:t>
            </a:r>
            <a:endParaRPr/>
          </a:p>
          <a:p>
            <a:pPr indent="-317500" lvl="0" marL="457200" rtl="0" algn="l">
              <a:spcBef>
                <a:spcPts val="0"/>
              </a:spcBef>
              <a:spcAft>
                <a:spcPts val="0"/>
              </a:spcAft>
              <a:buSzPts val="1400"/>
              <a:buChar char="●"/>
            </a:pPr>
            <a:r>
              <a:rPr lang="en" u="sng">
                <a:solidFill>
                  <a:schemeClr val="hlink"/>
                </a:solidFill>
                <a:hlinkClick r:id="rId5"/>
              </a:rPr>
              <a:t>Student Self-Assessment</a:t>
            </a:r>
            <a:endParaRPr/>
          </a:p>
          <a:p>
            <a:pPr indent="-317500" lvl="0" marL="457200" rtl="0" algn="l">
              <a:spcBef>
                <a:spcPts val="0"/>
              </a:spcBef>
              <a:spcAft>
                <a:spcPts val="0"/>
              </a:spcAft>
              <a:buSzPts val="1400"/>
              <a:buChar char="●"/>
            </a:pPr>
            <a:r>
              <a:rPr lang="en" u="sng">
                <a:solidFill>
                  <a:schemeClr val="hlink"/>
                </a:solidFill>
                <a:hlinkClick r:id="rId6"/>
              </a:rPr>
              <a:t>Project Process</a:t>
            </a:r>
            <a:endParaRPr/>
          </a:p>
          <a:p>
            <a:pPr indent="-317500" lvl="0" marL="457200" rtl="0" algn="l">
              <a:spcBef>
                <a:spcPts val="0"/>
              </a:spcBef>
              <a:spcAft>
                <a:spcPts val="0"/>
              </a:spcAft>
              <a:buSzPts val="1400"/>
              <a:buChar char="●"/>
            </a:pPr>
            <a:r>
              <a:rPr lang="en" u="sng">
                <a:solidFill>
                  <a:schemeClr val="hlink"/>
                </a:solidFill>
                <a:hlinkClick r:id="rId7"/>
              </a:rPr>
              <a:t>Project Rubric</a:t>
            </a:r>
            <a:endParaRPr/>
          </a:p>
        </p:txBody>
      </p:sp>
      <p:pic>
        <p:nvPicPr>
          <p:cNvPr descr="checklist (Provided by Getty Images)" id="526" name="Google Shape;526;p81"/>
          <p:cNvPicPr preferRelativeResize="0"/>
          <p:nvPr/>
        </p:nvPicPr>
        <p:blipFill>
          <a:blip r:embed="rId8">
            <a:alphaModFix/>
          </a:blip>
          <a:stretch>
            <a:fillRect/>
          </a:stretch>
        </p:blipFill>
        <p:spPr>
          <a:xfrm>
            <a:off x="6373725" y="3520601"/>
            <a:ext cx="1149025" cy="1149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2"/>
          <p:cNvSpPr txBox="1"/>
          <p:nvPr>
            <p:ph type="title"/>
          </p:nvPr>
        </p:nvSpPr>
        <p:spPr>
          <a:xfrm>
            <a:off x="311700" y="62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School Culture</a:t>
            </a:r>
            <a:endParaRPr/>
          </a:p>
        </p:txBody>
      </p:sp>
      <p:sp>
        <p:nvSpPr>
          <p:cNvPr id="532" name="Google Shape;532;p82"/>
          <p:cNvSpPr txBox="1"/>
          <p:nvPr>
            <p:ph idx="1" type="body"/>
          </p:nvPr>
        </p:nvSpPr>
        <p:spPr>
          <a:xfrm>
            <a:off x="311700" y="1494800"/>
            <a:ext cx="3999900" cy="2974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Student Autonomy </a:t>
            </a:r>
            <a:r>
              <a:rPr lang="en"/>
              <a:t>- Students valued their own autonomy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Student/Teacher Relationship</a:t>
            </a:r>
            <a:r>
              <a:rPr lang="en"/>
              <a:t> -Emphasis on </a:t>
            </a:r>
            <a:r>
              <a:rPr lang="en"/>
              <a:t>relationships</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Continuous</a:t>
            </a:r>
            <a:r>
              <a:rPr b="1" lang="en"/>
              <a:t> Improvement</a:t>
            </a:r>
            <a:r>
              <a:rPr lang="en"/>
              <a:t> - Committing to learning and improving - student, teacher, and leaders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533" name="Google Shape;533;p82"/>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Sample Resources</a:t>
            </a:r>
            <a:endParaRPr b="1" u="sng"/>
          </a:p>
          <a:p>
            <a:pPr indent="-317500" lvl="0" marL="457200" rtl="0" algn="l">
              <a:spcBef>
                <a:spcPts val="1200"/>
              </a:spcBef>
              <a:spcAft>
                <a:spcPts val="0"/>
              </a:spcAft>
              <a:buSzPts val="1400"/>
              <a:buChar char="●"/>
            </a:pPr>
            <a:r>
              <a:rPr lang="en"/>
              <a:t>Photos &amp; student interviews</a:t>
            </a:r>
            <a:endParaRPr/>
          </a:p>
          <a:p>
            <a:pPr indent="-317500" lvl="0" marL="457200" rtl="0" algn="l">
              <a:spcBef>
                <a:spcPts val="0"/>
              </a:spcBef>
              <a:spcAft>
                <a:spcPts val="0"/>
              </a:spcAft>
              <a:buSzPts val="1400"/>
              <a:buChar char="●"/>
            </a:pPr>
            <a:r>
              <a:rPr lang="en"/>
              <a:t>School videos</a:t>
            </a:r>
            <a:endParaRPr/>
          </a:p>
          <a:p>
            <a:pPr indent="-317500" lvl="0" marL="457200" rtl="0" algn="l">
              <a:spcBef>
                <a:spcPts val="0"/>
              </a:spcBef>
              <a:spcAft>
                <a:spcPts val="0"/>
              </a:spcAft>
              <a:buSzPts val="1400"/>
              <a:buChar char="●"/>
            </a:pPr>
            <a:r>
              <a:rPr lang="en" u="sng">
                <a:solidFill>
                  <a:schemeClr val="hlink"/>
                </a:solidFill>
                <a:hlinkClick r:id="rId3"/>
              </a:rPr>
              <a:t>Improvement Mapping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5"/>
          <p:cNvSpPr txBox="1"/>
          <p:nvPr>
            <p:ph type="title"/>
          </p:nvPr>
        </p:nvSpPr>
        <p:spPr>
          <a:xfrm>
            <a:off x="994900" y="529650"/>
            <a:ext cx="4838700" cy="413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160">
                <a:latin typeface="Comfortaa"/>
                <a:ea typeface="Comfortaa"/>
                <a:cs typeface="Comfortaa"/>
                <a:sym typeface="Comfortaa"/>
              </a:rPr>
              <a:t>Wisconsin </a:t>
            </a:r>
            <a:endParaRPr sz="5160">
              <a:latin typeface="Comfortaa"/>
              <a:ea typeface="Comfortaa"/>
              <a:cs typeface="Comfortaa"/>
              <a:sym typeface="Comfortaa"/>
            </a:endParaRPr>
          </a:p>
          <a:p>
            <a:pPr indent="0" lvl="0" marL="0" rtl="0" algn="ctr">
              <a:spcBef>
                <a:spcPts val="0"/>
              </a:spcBef>
              <a:spcAft>
                <a:spcPts val="0"/>
              </a:spcAft>
              <a:buSzPts val="990"/>
              <a:buNone/>
            </a:pPr>
            <a:r>
              <a:rPr lang="en" sz="5160">
                <a:latin typeface="Comfortaa"/>
                <a:ea typeface="Comfortaa"/>
                <a:cs typeface="Comfortaa"/>
                <a:sym typeface="Comfortaa"/>
              </a:rPr>
              <a:t>Charter </a:t>
            </a:r>
            <a:endParaRPr sz="5160">
              <a:latin typeface="Comfortaa"/>
              <a:ea typeface="Comfortaa"/>
              <a:cs typeface="Comfortaa"/>
              <a:sym typeface="Comfortaa"/>
            </a:endParaRPr>
          </a:p>
          <a:p>
            <a:pPr indent="0" lvl="0" marL="0" rtl="0" algn="ctr">
              <a:spcBef>
                <a:spcPts val="0"/>
              </a:spcBef>
              <a:spcAft>
                <a:spcPts val="0"/>
              </a:spcAft>
              <a:buSzPts val="990"/>
              <a:buNone/>
            </a:pPr>
            <a:r>
              <a:rPr lang="en" sz="5160">
                <a:latin typeface="Comfortaa"/>
                <a:ea typeface="Comfortaa"/>
                <a:cs typeface="Comfortaa"/>
                <a:sym typeface="Comfortaa"/>
              </a:rPr>
              <a:t>School</a:t>
            </a:r>
            <a:endParaRPr sz="5160">
              <a:latin typeface="Comfortaa"/>
              <a:ea typeface="Comfortaa"/>
              <a:cs typeface="Comfortaa"/>
              <a:sym typeface="Comfortaa"/>
            </a:endParaRPr>
          </a:p>
          <a:p>
            <a:pPr indent="0" lvl="0" marL="0" rtl="0" algn="ctr">
              <a:spcBef>
                <a:spcPts val="0"/>
              </a:spcBef>
              <a:spcAft>
                <a:spcPts val="0"/>
              </a:spcAft>
              <a:buSzPts val="990"/>
              <a:buNone/>
            </a:pPr>
            <a:r>
              <a:rPr lang="en" sz="5160">
                <a:latin typeface="Comfortaa"/>
                <a:ea typeface="Comfortaa"/>
                <a:cs typeface="Comfortaa"/>
                <a:sym typeface="Comfortaa"/>
              </a:rPr>
              <a:t>Summit </a:t>
            </a:r>
            <a:endParaRPr sz="5160">
              <a:latin typeface="Comfortaa"/>
              <a:ea typeface="Comfortaa"/>
              <a:cs typeface="Comfortaa"/>
              <a:sym typeface="Comfortaa"/>
            </a:endParaRPr>
          </a:p>
          <a:p>
            <a:pPr indent="0" lvl="0" marL="0" rtl="0" algn="ctr">
              <a:spcBef>
                <a:spcPts val="0"/>
              </a:spcBef>
              <a:spcAft>
                <a:spcPts val="0"/>
              </a:spcAft>
              <a:buSzPts val="990"/>
              <a:buNone/>
            </a:pPr>
            <a:r>
              <a:rPr lang="en" sz="5160">
                <a:latin typeface="Comfortaa"/>
                <a:ea typeface="Comfortaa"/>
                <a:cs typeface="Comfortaa"/>
                <a:sym typeface="Comfortaa"/>
              </a:rPr>
              <a:t>2025</a:t>
            </a:r>
            <a:endParaRPr sz="5160">
              <a:latin typeface="Comfortaa"/>
              <a:ea typeface="Comfortaa"/>
              <a:cs typeface="Comfortaa"/>
              <a:sym typeface="Comfortaa"/>
            </a:endParaRPr>
          </a:p>
        </p:txBody>
      </p:sp>
      <p:pic>
        <p:nvPicPr>
          <p:cNvPr id="421" name="Google Shape;421;p65" title="WRCCS LOGO (1).png"/>
          <p:cNvPicPr preferRelativeResize="0"/>
          <p:nvPr/>
        </p:nvPicPr>
        <p:blipFill>
          <a:blip r:embed="rId3">
            <a:alphaModFix/>
          </a:blip>
          <a:stretch>
            <a:fillRect/>
          </a:stretch>
        </p:blipFill>
        <p:spPr>
          <a:xfrm>
            <a:off x="6133850" y="152400"/>
            <a:ext cx="2857750" cy="2857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3"/>
          <p:cNvSpPr txBox="1"/>
          <p:nvPr>
            <p:ph type="title"/>
          </p:nvPr>
        </p:nvSpPr>
        <p:spPr>
          <a:xfrm>
            <a:off x="311700" y="62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Community Connection</a:t>
            </a:r>
            <a:endParaRPr/>
          </a:p>
        </p:txBody>
      </p:sp>
      <p:sp>
        <p:nvSpPr>
          <p:cNvPr id="539" name="Google Shape;539;p83"/>
          <p:cNvSpPr txBox="1"/>
          <p:nvPr>
            <p:ph idx="1" type="body"/>
          </p:nvPr>
        </p:nvSpPr>
        <p:spPr>
          <a:xfrm>
            <a:off x="311700" y="1494800"/>
            <a:ext cx="3999900" cy="297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Presentation Nights</a:t>
            </a:r>
            <a:r>
              <a:rPr lang="en"/>
              <a:t>- A designated time for students to showcase their learning</a:t>
            </a:r>
            <a:endParaRPr/>
          </a:p>
          <a:p>
            <a:pPr indent="0" lvl="0" marL="0" rtl="0" algn="l">
              <a:spcBef>
                <a:spcPts val="1200"/>
              </a:spcBef>
              <a:spcAft>
                <a:spcPts val="0"/>
              </a:spcAft>
              <a:buNone/>
            </a:pPr>
            <a:r>
              <a:rPr b="1" lang="en"/>
              <a:t>Open House</a:t>
            </a:r>
            <a:r>
              <a:rPr lang="en"/>
              <a:t> - A time for the community to learn about the school</a:t>
            </a:r>
            <a:endParaRPr/>
          </a:p>
          <a:p>
            <a:pPr indent="0" lvl="0" marL="0" rtl="0" algn="l">
              <a:spcBef>
                <a:spcPts val="1200"/>
              </a:spcBef>
              <a:spcAft>
                <a:spcPts val="0"/>
              </a:spcAft>
              <a:buNone/>
            </a:pPr>
            <a:r>
              <a:rPr b="1" lang="en"/>
              <a:t>Parent Groups</a:t>
            </a:r>
            <a:r>
              <a:rPr lang="en"/>
              <a:t>- A space for caregivers to advocate for students</a:t>
            </a:r>
            <a:endParaRPr/>
          </a:p>
          <a:p>
            <a:pPr indent="0" lvl="0" marL="0" rtl="0" algn="l">
              <a:spcBef>
                <a:spcPts val="1200"/>
              </a:spcBef>
              <a:spcAft>
                <a:spcPts val="1200"/>
              </a:spcAft>
              <a:buNone/>
            </a:pPr>
            <a:r>
              <a:rPr b="1" lang="en"/>
              <a:t>Community Partnerships</a:t>
            </a:r>
            <a:r>
              <a:rPr lang="en"/>
              <a:t> - Organizations playing various roles, credit earning, funding, experts and more</a:t>
            </a:r>
            <a:endParaRPr/>
          </a:p>
        </p:txBody>
      </p:sp>
      <p:sp>
        <p:nvSpPr>
          <p:cNvPr id="540" name="Google Shape;540;p83"/>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Sample Resources</a:t>
            </a:r>
            <a:endParaRPr b="1" u="sng"/>
          </a:p>
          <a:p>
            <a:pPr indent="-317500" lvl="0" marL="457200" rtl="0" algn="l">
              <a:spcBef>
                <a:spcPts val="1200"/>
              </a:spcBef>
              <a:spcAft>
                <a:spcPts val="0"/>
              </a:spcAft>
              <a:buSzPts val="1400"/>
              <a:buChar char="●"/>
            </a:pPr>
            <a:r>
              <a:rPr lang="en" u="sng">
                <a:solidFill>
                  <a:schemeClr val="hlink"/>
                </a:solidFill>
                <a:hlinkClick r:id="rId3"/>
              </a:rPr>
              <a:t>Student &amp; Parent Expectations</a:t>
            </a: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4"/>
          <p:cNvSpPr txBox="1"/>
          <p:nvPr>
            <p:ph type="title"/>
          </p:nvPr>
        </p:nvSpPr>
        <p:spPr>
          <a:xfrm>
            <a:off x="311700" y="62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Drafts of Promising Practices</a:t>
            </a:r>
            <a:endParaRPr/>
          </a:p>
        </p:txBody>
      </p:sp>
      <p:sp>
        <p:nvSpPr>
          <p:cNvPr id="546" name="Google Shape;546;p84"/>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47" name="Google Shape;547;p84" title="Creating a Summary Poster From Informational Text Educational Poster.png"/>
          <p:cNvPicPr preferRelativeResize="0"/>
          <p:nvPr/>
        </p:nvPicPr>
        <p:blipFill>
          <a:blip r:embed="rId3">
            <a:alphaModFix/>
          </a:blip>
          <a:stretch>
            <a:fillRect/>
          </a:stretch>
        </p:blipFill>
        <p:spPr>
          <a:xfrm rot="-229341">
            <a:off x="761489" y="1168616"/>
            <a:ext cx="3063451" cy="4084642"/>
          </a:xfrm>
          <a:prstGeom prst="rect">
            <a:avLst/>
          </a:prstGeom>
          <a:noFill/>
          <a:ln>
            <a:noFill/>
          </a:ln>
        </p:spPr>
      </p:pic>
      <p:pic>
        <p:nvPicPr>
          <p:cNvPr id="548" name="Google Shape;548;p84" title="Koshkonong Trails.jpg"/>
          <p:cNvPicPr preferRelativeResize="0"/>
          <p:nvPr/>
        </p:nvPicPr>
        <p:blipFill>
          <a:blip r:embed="rId4">
            <a:alphaModFix/>
          </a:blip>
          <a:stretch>
            <a:fillRect/>
          </a:stretch>
        </p:blipFill>
        <p:spPr>
          <a:xfrm rot="539600">
            <a:off x="4205887" y="1300850"/>
            <a:ext cx="2377425" cy="3362699"/>
          </a:xfrm>
          <a:prstGeom prst="rect">
            <a:avLst/>
          </a:prstGeom>
          <a:noFill/>
          <a:ln>
            <a:noFill/>
          </a:ln>
        </p:spPr>
      </p:pic>
      <p:pic>
        <p:nvPicPr>
          <p:cNvPr id="549" name="Google Shape;549;p84" title="Escuela Verde.jpg"/>
          <p:cNvPicPr preferRelativeResize="0"/>
          <p:nvPr/>
        </p:nvPicPr>
        <p:blipFill>
          <a:blip r:embed="rId5">
            <a:alphaModFix/>
          </a:blip>
          <a:stretch>
            <a:fillRect/>
          </a:stretch>
        </p:blipFill>
        <p:spPr>
          <a:xfrm rot="-666240">
            <a:off x="6704050" y="1323450"/>
            <a:ext cx="2345477" cy="3317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5"/>
          <p:cNvSpPr txBox="1"/>
          <p:nvPr>
            <p:ph type="title"/>
          </p:nvPr>
        </p:nvSpPr>
        <p:spPr>
          <a:xfrm>
            <a:off x="311800" y="990150"/>
            <a:ext cx="4838700" cy="316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Looking towards the Future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6"/>
          <p:cNvSpPr txBox="1"/>
          <p:nvPr>
            <p:ph type="title"/>
          </p:nvPr>
        </p:nvSpPr>
        <p:spPr>
          <a:xfrm>
            <a:off x="311700" y="89756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WRCCS next steps</a:t>
            </a:r>
            <a:endParaRPr/>
          </a:p>
        </p:txBody>
      </p:sp>
      <p:sp>
        <p:nvSpPr>
          <p:cNvPr id="560" name="Google Shape;560;p86"/>
          <p:cNvSpPr txBox="1"/>
          <p:nvPr>
            <p:ph idx="1" type="body"/>
          </p:nvPr>
        </p:nvSpPr>
        <p:spPr>
          <a:xfrm>
            <a:off x="311700" y="1507075"/>
            <a:ext cx="8520600" cy="3266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Will use feedback from this session as we roll out additional promising practices over the next months</a:t>
            </a:r>
            <a:endParaRPr/>
          </a:p>
          <a:p>
            <a:pPr indent="-317500" lvl="0" marL="457200" rtl="0" algn="l">
              <a:spcBef>
                <a:spcPts val="0"/>
              </a:spcBef>
              <a:spcAft>
                <a:spcPts val="0"/>
              </a:spcAft>
              <a:buSzPts val="1400"/>
              <a:buChar char="●"/>
            </a:pPr>
            <a:r>
              <a:rPr lang="en"/>
              <a:t>Will be creating a “by the numbers” visual document </a:t>
            </a:r>
            <a:endParaRPr/>
          </a:p>
          <a:p>
            <a:pPr indent="-317500" lvl="0" marL="457200" rtl="0" algn="l">
              <a:spcBef>
                <a:spcPts val="0"/>
              </a:spcBef>
              <a:spcAft>
                <a:spcPts val="0"/>
              </a:spcAft>
              <a:buSzPts val="1400"/>
              <a:buChar char="●"/>
            </a:pPr>
            <a:r>
              <a:rPr lang="en"/>
              <a:t>Montessori</a:t>
            </a:r>
            <a:r>
              <a:rPr lang="en"/>
              <a:t> learning is our next Promising Practice to roll out</a:t>
            </a:r>
            <a:endParaRPr/>
          </a:p>
          <a:p>
            <a:pPr indent="-317500" lvl="0" marL="457200" rtl="0" algn="l">
              <a:spcBef>
                <a:spcPts val="0"/>
              </a:spcBef>
              <a:spcAft>
                <a:spcPts val="0"/>
              </a:spcAft>
              <a:buSzPts val="1400"/>
              <a:buChar char="●"/>
            </a:pPr>
            <a:r>
              <a:rPr lang="en"/>
              <a:t>Which ones should we focus on afterwards</a:t>
            </a:r>
            <a:endParaRPr/>
          </a:p>
          <a:p>
            <a:pPr indent="-317500" lvl="1" marL="914400" rtl="0" algn="l">
              <a:spcBef>
                <a:spcPts val="0"/>
              </a:spcBef>
              <a:spcAft>
                <a:spcPts val="0"/>
              </a:spcAft>
              <a:buSzPts val="1400"/>
              <a:buChar char="○"/>
            </a:pPr>
            <a:r>
              <a:rPr lang="en" u="sng">
                <a:solidFill>
                  <a:schemeClr val="hlink"/>
                </a:solidFill>
                <a:hlinkClick r:id="rId3"/>
              </a:rPr>
              <a:t>List of academic models </a:t>
            </a:r>
            <a:endParaRPr/>
          </a:p>
          <a:p>
            <a:pPr indent="-317500" lvl="0" marL="457200" rtl="0" algn="l">
              <a:spcBef>
                <a:spcPts val="0"/>
              </a:spcBef>
              <a:spcAft>
                <a:spcPts val="0"/>
              </a:spcAft>
              <a:buSzPts val="1400"/>
              <a:buChar char="●"/>
            </a:pPr>
            <a:r>
              <a:rPr lang="en"/>
              <a:t>Be on the lookout for updates reflected on our website in the classroom section</a:t>
            </a:r>
            <a:endParaRPr/>
          </a:p>
        </p:txBody>
      </p:sp>
      <p:pic>
        <p:nvPicPr>
          <p:cNvPr id="561" name="Google Shape;561;p86" title="Screenshot 2026-06-15 at 6.29.26 AM.png"/>
          <p:cNvPicPr preferRelativeResize="0"/>
          <p:nvPr/>
        </p:nvPicPr>
        <p:blipFill>
          <a:blip r:embed="rId4">
            <a:alphaModFix/>
          </a:blip>
          <a:stretch>
            <a:fillRect/>
          </a:stretch>
        </p:blipFill>
        <p:spPr>
          <a:xfrm>
            <a:off x="1509400" y="3311878"/>
            <a:ext cx="5934377" cy="16139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7"/>
          <p:cNvSpPr txBox="1"/>
          <p:nvPr>
            <p:ph type="title"/>
          </p:nvPr>
        </p:nvSpPr>
        <p:spPr>
          <a:xfrm>
            <a:off x="311800" y="990150"/>
            <a:ext cx="4838700" cy="316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Thank you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latin typeface="Nunito"/>
                <a:ea typeface="Nunito"/>
                <a:cs typeface="Nunito"/>
                <a:sym typeface="Nunito"/>
              </a:rPr>
              <a:t>Promising Practices in Project-Based Learning</a:t>
            </a:r>
            <a:endParaRPr b="1">
              <a:latin typeface="Nunito"/>
              <a:ea typeface="Nunito"/>
              <a:cs typeface="Nunito"/>
              <a:sym typeface="Nunito"/>
            </a:endParaRPr>
          </a:p>
          <a:p>
            <a:pPr indent="0" lvl="0" marL="0" rtl="0" algn="ctr">
              <a:spcBef>
                <a:spcPts val="0"/>
              </a:spcBef>
              <a:spcAft>
                <a:spcPts val="0"/>
              </a:spcAft>
              <a:buNone/>
            </a:pPr>
            <a:r>
              <a:rPr lang="en" sz="2650">
                <a:solidFill>
                  <a:srgbClr val="283E96"/>
                </a:solidFill>
              </a:rPr>
              <a:t>WRCCS Summit 2026</a:t>
            </a:r>
            <a:endParaRPr sz="2650">
              <a:solidFill>
                <a:srgbClr val="283E96"/>
              </a:solidFill>
            </a:endParaRPr>
          </a:p>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7"/>
          <p:cNvSpPr txBox="1"/>
          <p:nvPr>
            <p:ph type="title"/>
          </p:nvPr>
        </p:nvSpPr>
        <p:spPr>
          <a:xfrm>
            <a:off x="311800" y="330475"/>
            <a:ext cx="3939600" cy="1080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Welcome</a:t>
            </a:r>
            <a:endParaRPr/>
          </a:p>
        </p:txBody>
      </p:sp>
      <p:sp>
        <p:nvSpPr>
          <p:cNvPr id="432" name="Google Shape;432;p67"/>
          <p:cNvSpPr txBox="1"/>
          <p:nvPr>
            <p:ph type="title"/>
          </p:nvPr>
        </p:nvSpPr>
        <p:spPr>
          <a:xfrm>
            <a:off x="2067601" y="1411075"/>
            <a:ext cx="5069700" cy="3243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8FC640"/>
                </a:solidFill>
              </a:rPr>
              <a:t>Agenda</a:t>
            </a:r>
            <a:endParaRPr>
              <a:solidFill>
                <a:srgbClr val="8FC640"/>
              </a:solidFill>
            </a:endParaRPr>
          </a:p>
          <a:p>
            <a:pPr indent="-355600" lvl="0" marL="457200" rtl="0" algn="l">
              <a:spcBef>
                <a:spcPts val="0"/>
              </a:spcBef>
              <a:spcAft>
                <a:spcPts val="0"/>
              </a:spcAft>
              <a:buClr>
                <a:srgbClr val="8FC640"/>
              </a:buClr>
              <a:buSzPts val="2000"/>
              <a:buChar char="●"/>
            </a:pPr>
            <a:r>
              <a:rPr lang="en" sz="2000">
                <a:solidFill>
                  <a:srgbClr val="8FC640"/>
                </a:solidFill>
              </a:rPr>
              <a:t>Grounding </a:t>
            </a:r>
            <a:endParaRPr sz="2000">
              <a:solidFill>
                <a:srgbClr val="8FC640"/>
              </a:solidFill>
            </a:endParaRPr>
          </a:p>
          <a:p>
            <a:pPr indent="-355600" lvl="0" marL="457200" rtl="0" algn="l">
              <a:spcBef>
                <a:spcPts val="0"/>
              </a:spcBef>
              <a:spcAft>
                <a:spcPts val="0"/>
              </a:spcAft>
              <a:buClr>
                <a:srgbClr val="8FC640"/>
              </a:buClr>
              <a:buSzPts val="2000"/>
              <a:buChar char="●"/>
            </a:pPr>
            <a:r>
              <a:rPr lang="en" sz="2000">
                <a:solidFill>
                  <a:srgbClr val="8FC640"/>
                </a:solidFill>
              </a:rPr>
              <a:t>Project-Based Learning activity</a:t>
            </a:r>
            <a:endParaRPr sz="2000">
              <a:solidFill>
                <a:srgbClr val="8FC640"/>
              </a:solidFill>
            </a:endParaRPr>
          </a:p>
          <a:p>
            <a:pPr indent="-355600" lvl="0" marL="457200" rtl="0" algn="l">
              <a:spcBef>
                <a:spcPts val="0"/>
              </a:spcBef>
              <a:spcAft>
                <a:spcPts val="0"/>
              </a:spcAft>
              <a:buClr>
                <a:srgbClr val="8FC640"/>
              </a:buClr>
              <a:buSzPts val="2000"/>
              <a:buChar char="●"/>
            </a:pPr>
            <a:r>
              <a:rPr lang="en" sz="2000">
                <a:solidFill>
                  <a:srgbClr val="8FC640"/>
                </a:solidFill>
              </a:rPr>
              <a:t>Introduction of Best Practices - PBL</a:t>
            </a:r>
            <a:endParaRPr sz="2000">
              <a:solidFill>
                <a:srgbClr val="8FC640"/>
              </a:solidFill>
            </a:endParaRPr>
          </a:p>
          <a:p>
            <a:pPr indent="-355600" lvl="0" marL="457200" rtl="0" algn="l">
              <a:spcBef>
                <a:spcPts val="0"/>
              </a:spcBef>
              <a:spcAft>
                <a:spcPts val="0"/>
              </a:spcAft>
              <a:buClr>
                <a:srgbClr val="8FC640"/>
              </a:buClr>
              <a:buSzPts val="2000"/>
              <a:buChar char="●"/>
            </a:pPr>
            <a:r>
              <a:rPr lang="en" sz="2000">
                <a:solidFill>
                  <a:srgbClr val="8FC640"/>
                </a:solidFill>
              </a:rPr>
              <a:t>Looking towards the future</a:t>
            </a:r>
            <a:endParaRPr sz="2000">
              <a:solidFill>
                <a:srgbClr val="8FC640"/>
              </a:solidFill>
            </a:endParaRPr>
          </a:p>
        </p:txBody>
      </p:sp>
      <p:sp>
        <p:nvSpPr>
          <p:cNvPr id="433" name="Google Shape;433;p67"/>
          <p:cNvSpPr txBox="1"/>
          <p:nvPr/>
        </p:nvSpPr>
        <p:spPr>
          <a:xfrm>
            <a:off x="5662325" y="1869125"/>
            <a:ext cx="351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283E96"/>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9"/>
          <p:cNvSpPr txBox="1"/>
          <p:nvPr/>
        </p:nvSpPr>
        <p:spPr>
          <a:xfrm>
            <a:off x="259375" y="166850"/>
            <a:ext cx="6601200" cy="681600"/>
          </a:xfrm>
          <a:prstGeom prst="rect">
            <a:avLst/>
          </a:prstGeom>
          <a:solidFill>
            <a:schemeClr val="lt1"/>
          </a:solidFill>
          <a:ln cap="flat" cmpd="sng" w="28575">
            <a:solidFill>
              <a:srgbClr val="8FC64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283E96"/>
                </a:solidFill>
                <a:latin typeface="Nunito"/>
                <a:ea typeface="Nunito"/>
                <a:cs typeface="Nunito"/>
                <a:sym typeface="Nunito"/>
              </a:rPr>
              <a:t>Charter School Competencies</a:t>
            </a:r>
            <a:endParaRPr b="1" sz="3600">
              <a:solidFill>
                <a:srgbClr val="283E96"/>
              </a:solidFill>
              <a:latin typeface="Nunito"/>
              <a:ea typeface="Nunito"/>
              <a:cs typeface="Nunito"/>
              <a:sym typeface="Nunito"/>
            </a:endParaRPr>
          </a:p>
        </p:txBody>
      </p:sp>
      <p:sp>
        <p:nvSpPr>
          <p:cNvPr id="443" name="Google Shape;443;p69"/>
          <p:cNvSpPr txBox="1"/>
          <p:nvPr/>
        </p:nvSpPr>
        <p:spPr>
          <a:xfrm>
            <a:off x="259375" y="1534125"/>
            <a:ext cx="4963200" cy="31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595959"/>
                </a:solidFill>
                <a:latin typeface="Nunito"/>
                <a:ea typeface="Nunito"/>
                <a:cs typeface="Nunito"/>
                <a:sym typeface="Nunito"/>
              </a:rPr>
              <a:t>Teacher/Charter Classroom</a:t>
            </a:r>
            <a:endParaRPr b="1">
              <a:solidFill>
                <a:srgbClr val="595959"/>
              </a:solidFill>
              <a:latin typeface="Nunito"/>
              <a:ea typeface="Nunito"/>
              <a:cs typeface="Nunito"/>
              <a:sym typeface="Nunito"/>
            </a:endParaRPr>
          </a:p>
          <a:p>
            <a:pPr indent="0" lvl="0" marL="457200" rtl="0" algn="l">
              <a:spcBef>
                <a:spcPts val="0"/>
              </a:spcBef>
              <a:spcAft>
                <a:spcPts val="0"/>
              </a:spcAft>
              <a:buClr>
                <a:schemeClr val="dk1"/>
              </a:buClr>
              <a:buSzPts val="1100"/>
              <a:buFont typeface="Arial"/>
              <a:buNone/>
            </a:pPr>
            <a:r>
              <a:rPr lang="en">
                <a:solidFill>
                  <a:srgbClr val="595959"/>
                </a:solidFill>
                <a:latin typeface="Nunito"/>
                <a:ea typeface="Nunito"/>
                <a:cs typeface="Nunito"/>
                <a:sym typeface="Nunito"/>
              </a:rPr>
              <a:t>Professional Knowledge</a:t>
            </a:r>
            <a:endParaRPr>
              <a:solidFill>
                <a:srgbClr val="595959"/>
              </a:solidFill>
              <a:latin typeface="Nunito"/>
              <a:ea typeface="Nunito"/>
              <a:cs typeface="Nunito"/>
              <a:sym typeface="Nunito"/>
            </a:endParaRPr>
          </a:p>
          <a:p>
            <a:pPr indent="0" lvl="0" marL="457200" rtl="0" algn="l">
              <a:spcBef>
                <a:spcPts val="0"/>
              </a:spcBef>
              <a:spcAft>
                <a:spcPts val="0"/>
              </a:spcAft>
              <a:buClr>
                <a:schemeClr val="dk1"/>
              </a:buClr>
              <a:buSzPts val="1100"/>
              <a:buFont typeface="Arial"/>
              <a:buNone/>
            </a:pPr>
            <a:r>
              <a:rPr lang="en">
                <a:solidFill>
                  <a:srgbClr val="595959"/>
                </a:solidFill>
                <a:latin typeface="Nunito"/>
                <a:ea typeface="Nunito"/>
                <a:cs typeface="Nunito"/>
                <a:sym typeface="Nunito"/>
              </a:rPr>
              <a:t>Instructional</a:t>
            </a:r>
            <a:r>
              <a:rPr lang="en">
                <a:solidFill>
                  <a:srgbClr val="595959"/>
                </a:solidFill>
                <a:latin typeface="Nunito"/>
                <a:ea typeface="Nunito"/>
                <a:cs typeface="Nunito"/>
                <a:sym typeface="Nunito"/>
              </a:rPr>
              <a:t> Planning</a:t>
            </a:r>
            <a:endParaRPr>
              <a:solidFill>
                <a:srgbClr val="595959"/>
              </a:solidFill>
              <a:latin typeface="Nunito"/>
              <a:ea typeface="Nunito"/>
              <a:cs typeface="Nunito"/>
              <a:sym typeface="Nunito"/>
            </a:endParaRPr>
          </a:p>
          <a:p>
            <a:pPr indent="0" lvl="0" marL="457200" rtl="0" algn="l">
              <a:spcBef>
                <a:spcPts val="0"/>
              </a:spcBef>
              <a:spcAft>
                <a:spcPts val="0"/>
              </a:spcAft>
              <a:buClr>
                <a:schemeClr val="dk1"/>
              </a:buClr>
              <a:buSzPts val="1100"/>
              <a:buFont typeface="Arial"/>
              <a:buNone/>
            </a:pPr>
            <a:r>
              <a:rPr lang="en">
                <a:solidFill>
                  <a:srgbClr val="595959"/>
                </a:solidFill>
                <a:latin typeface="Nunito"/>
                <a:ea typeface="Nunito"/>
                <a:cs typeface="Nunito"/>
                <a:sym typeface="Nunito"/>
              </a:rPr>
              <a:t>Instructional </a:t>
            </a:r>
            <a:r>
              <a:rPr lang="en">
                <a:solidFill>
                  <a:srgbClr val="595959"/>
                </a:solidFill>
                <a:latin typeface="Nunito"/>
                <a:ea typeface="Nunito"/>
                <a:cs typeface="Nunito"/>
                <a:sym typeface="Nunito"/>
              </a:rPr>
              <a:t>Delivery</a:t>
            </a:r>
            <a:endParaRPr>
              <a:solidFill>
                <a:srgbClr val="595959"/>
              </a:solidFill>
              <a:latin typeface="Nunito"/>
              <a:ea typeface="Nunito"/>
              <a:cs typeface="Nunito"/>
              <a:sym typeface="Nunito"/>
            </a:endParaRPr>
          </a:p>
          <a:p>
            <a:pPr indent="0" lvl="0" marL="457200" rtl="0" algn="l">
              <a:spcBef>
                <a:spcPts val="0"/>
              </a:spcBef>
              <a:spcAft>
                <a:spcPts val="0"/>
              </a:spcAft>
              <a:buClr>
                <a:schemeClr val="dk1"/>
              </a:buClr>
              <a:buSzPts val="1100"/>
              <a:buFont typeface="Arial"/>
              <a:buNone/>
            </a:pPr>
            <a:r>
              <a:rPr lang="en">
                <a:solidFill>
                  <a:srgbClr val="595959"/>
                </a:solidFill>
                <a:latin typeface="Nunito"/>
                <a:ea typeface="Nunito"/>
                <a:cs typeface="Nunito"/>
                <a:sym typeface="Nunito"/>
              </a:rPr>
              <a:t>Assessment for and of Learning</a:t>
            </a:r>
            <a:endParaRPr>
              <a:solidFill>
                <a:srgbClr val="595959"/>
              </a:solidFill>
              <a:latin typeface="Nunito"/>
              <a:ea typeface="Nunito"/>
              <a:cs typeface="Nunito"/>
              <a:sym typeface="Nunito"/>
            </a:endParaRPr>
          </a:p>
          <a:p>
            <a:pPr indent="0" lvl="0" marL="457200" rtl="0" algn="l">
              <a:spcBef>
                <a:spcPts val="0"/>
              </a:spcBef>
              <a:spcAft>
                <a:spcPts val="0"/>
              </a:spcAft>
              <a:buClr>
                <a:schemeClr val="dk1"/>
              </a:buClr>
              <a:buSzPts val="1100"/>
              <a:buFont typeface="Arial"/>
              <a:buNone/>
            </a:pPr>
            <a:r>
              <a:rPr lang="en">
                <a:solidFill>
                  <a:srgbClr val="595959"/>
                </a:solidFill>
                <a:latin typeface="Nunito"/>
                <a:ea typeface="Nunito"/>
                <a:cs typeface="Nunito"/>
                <a:sym typeface="Nunito"/>
              </a:rPr>
              <a:t>Learning </a:t>
            </a:r>
            <a:r>
              <a:rPr lang="en">
                <a:solidFill>
                  <a:srgbClr val="595959"/>
                </a:solidFill>
                <a:latin typeface="Nunito"/>
                <a:ea typeface="Nunito"/>
                <a:cs typeface="Nunito"/>
                <a:sym typeface="Nunito"/>
              </a:rPr>
              <a:t>Environment</a:t>
            </a:r>
            <a:endParaRPr>
              <a:solidFill>
                <a:srgbClr val="595959"/>
              </a:solidFill>
              <a:latin typeface="Nunito"/>
              <a:ea typeface="Nunito"/>
              <a:cs typeface="Nunito"/>
              <a:sym typeface="Nunito"/>
            </a:endParaRPr>
          </a:p>
          <a:p>
            <a:pPr indent="0" lvl="0" marL="457200" rtl="0" algn="l">
              <a:spcBef>
                <a:spcPts val="0"/>
              </a:spcBef>
              <a:spcAft>
                <a:spcPts val="0"/>
              </a:spcAft>
              <a:buClr>
                <a:schemeClr val="dk1"/>
              </a:buClr>
              <a:buSzPts val="1100"/>
              <a:buFont typeface="Arial"/>
              <a:buNone/>
            </a:pPr>
            <a:r>
              <a:rPr lang="en">
                <a:solidFill>
                  <a:srgbClr val="595959"/>
                </a:solidFill>
                <a:latin typeface="Nunito"/>
                <a:ea typeface="Nunito"/>
                <a:cs typeface="Nunito"/>
                <a:sym typeface="Nunito"/>
              </a:rPr>
              <a:t>Professional Duties and </a:t>
            </a:r>
            <a:r>
              <a:rPr lang="en">
                <a:solidFill>
                  <a:srgbClr val="595959"/>
                </a:solidFill>
                <a:latin typeface="Nunito"/>
                <a:ea typeface="Nunito"/>
                <a:cs typeface="Nunito"/>
                <a:sym typeface="Nunito"/>
              </a:rPr>
              <a:t>Responsibilities</a:t>
            </a:r>
            <a:endParaRPr>
              <a:solidFill>
                <a:srgbClr val="595959"/>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a:solidFill>
                <a:srgbClr val="595959"/>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300">
              <a:solidFill>
                <a:srgbClr val="595959"/>
              </a:solidFill>
              <a:latin typeface="Nunito"/>
              <a:ea typeface="Nunito"/>
              <a:cs typeface="Nunito"/>
              <a:sym typeface="Nunito"/>
            </a:endParaRPr>
          </a:p>
          <a:p>
            <a:pPr indent="0" lvl="0" marL="0" rtl="0" algn="l">
              <a:spcBef>
                <a:spcPts val="0"/>
              </a:spcBef>
              <a:spcAft>
                <a:spcPts val="0"/>
              </a:spcAft>
              <a:buNone/>
            </a:pPr>
            <a:r>
              <a:t/>
            </a:r>
            <a:endParaRPr sz="2300">
              <a:solidFill>
                <a:srgbClr val="595959"/>
              </a:solidFill>
              <a:latin typeface="Nunito"/>
              <a:ea typeface="Nunito"/>
              <a:cs typeface="Nunito"/>
              <a:sym typeface="Nunito"/>
            </a:endParaRPr>
          </a:p>
        </p:txBody>
      </p:sp>
      <p:sp>
        <p:nvSpPr>
          <p:cNvPr id="444" name="Google Shape;444;p69"/>
          <p:cNvSpPr txBox="1"/>
          <p:nvPr/>
        </p:nvSpPr>
        <p:spPr>
          <a:xfrm>
            <a:off x="3918275" y="1153374"/>
            <a:ext cx="3292200" cy="3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0"/>
          <p:cNvSpPr txBox="1"/>
          <p:nvPr>
            <p:ph type="title"/>
          </p:nvPr>
        </p:nvSpPr>
        <p:spPr>
          <a:xfrm>
            <a:off x="311700" y="62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little about me</a:t>
            </a:r>
            <a:endParaRPr/>
          </a:p>
        </p:txBody>
      </p:sp>
      <p:sp>
        <p:nvSpPr>
          <p:cNvPr id="450" name="Google Shape;450;p70"/>
          <p:cNvSpPr txBox="1"/>
          <p:nvPr>
            <p:ph idx="2" type="body"/>
          </p:nvPr>
        </p:nvSpPr>
        <p:spPr>
          <a:xfrm>
            <a:off x="4832400" y="1494800"/>
            <a:ext cx="3999900" cy="3072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Milwaukee, WI</a:t>
            </a:r>
            <a:endParaRPr/>
          </a:p>
          <a:p>
            <a:pPr indent="-317500" lvl="0" marL="457200" rtl="0" algn="l">
              <a:spcBef>
                <a:spcPts val="0"/>
              </a:spcBef>
              <a:spcAft>
                <a:spcPts val="0"/>
              </a:spcAft>
              <a:buSzPts val="1400"/>
              <a:buChar char="●"/>
            </a:pPr>
            <a:r>
              <a:rPr lang="en"/>
              <a:t>Advisor at Escuela Verde</a:t>
            </a:r>
            <a:endParaRPr/>
          </a:p>
          <a:p>
            <a:pPr indent="-304800" lvl="1" marL="914400" rtl="0" algn="l">
              <a:spcBef>
                <a:spcPts val="0"/>
              </a:spcBef>
              <a:spcAft>
                <a:spcPts val="0"/>
              </a:spcAft>
              <a:buSzPts val="1200"/>
              <a:buChar char="○"/>
            </a:pPr>
            <a:r>
              <a:rPr lang="en"/>
              <a:t>Student-Led PBL </a:t>
            </a:r>
            <a:endParaRPr/>
          </a:p>
          <a:p>
            <a:pPr indent="-304800" lvl="1" marL="914400" rtl="0" algn="l">
              <a:spcBef>
                <a:spcPts val="0"/>
              </a:spcBef>
              <a:spcAft>
                <a:spcPts val="0"/>
              </a:spcAft>
              <a:buSzPts val="1200"/>
              <a:buChar char="○"/>
            </a:pPr>
            <a:r>
              <a:rPr lang="en"/>
              <a:t>High School</a:t>
            </a:r>
            <a:endParaRPr/>
          </a:p>
          <a:p>
            <a:pPr indent="-304800" lvl="1" marL="914400" rtl="0" algn="l">
              <a:spcBef>
                <a:spcPts val="0"/>
              </a:spcBef>
              <a:spcAft>
                <a:spcPts val="0"/>
              </a:spcAft>
              <a:buSzPts val="1200"/>
              <a:buChar char="○"/>
            </a:pPr>
            <a:r>
              <a:rPr lang="en"/>
              <a:t>Restorative justice </a:t>
            </a:r>
            <a:r>
              <a:rPr lang="en"/>
              <a:t>discipline</a:t>
            </a:r>
            <a:r>
              <a:rPr lang="en"/>
              <a:t> model</a:t>
            </a:r>
            <a:endParaRPr/>
          </a:p>
          <a:p>
            <a:pPr indent="-304800" lvl="1" marL="914400" rtl="0" algn="l">
              <a:spcBef>
                <a:spcPts val="0"/>
              </a:spcBef>
              <a:spcAft>
                <a:spcPts val="0"/>
              </a:spcAft>
              <a:buSzPts val="1200"/>
              <a:buChar char="○"/>
            </a:pPr>
            <a:r>
              <a:rPr lang="en"/>
              <a:t>Ecopedagogy </a:t>
            </a:r>
            <a:r>
              <a:rPr lang="en"/>
              <a:t>practice</a:t>
            </a:r>
            <a:r>
              <a:rPr lang="en"/>
              <a:t> </a:t>
            </a:r>
            <a:endParaRPr/>
          </a:p>
          <a:p>
            <a:pPr indent="-317500" lvl="0" marL="457200" rtl="0" algn="l">
              <a:spcBef>
                <a:spcPts val="0"/>
              </a:spcBef>
              <a:spcAft>
                <a:spcPts val="0"/>
              </a:spcAft>
              <a:buSzPts val="1400"/>
              <a:buChar char="●"/>
            </a:pPr>
            <a:r>
              <a:rPr lang="en"/>
              <a:t>Teacher-Powered school structure</a:t>
            </a:r>
            <a:endParaRPr/>
          </a:p>
          <a:p>
            <a:pPr indent="-317500" lvl="0" marL="457200" rtl="0" algn="l">
              <a:spcBef>
                <a:spcPts val="0"/>
              </a:spcBef>
              <a:spcAft>
                <a:spcPts val="0"/>
              </a:spcAft>
              <a:buSzPts val="1400"/>
              <a:buChar char="●"/>
            </a:pPr>
            <a:r>
              <a:rPr lang="en"/>
              <a:t>Consultant for WRCCS - 6 years</a:t>
            </a:r>
            <a:endParaRPr/>
          </a:p>
          <a:p>
            <a:pPr indent="-317500" lvl="0" marL="457200" rtl="0" algn="l">
              <a:spcBef>
                <a:spcPts val="0"/>
              </a:spcBef>
              <a:spcAft>
                <a:spcPts val="0"/>
              </a:spcAft>
              <a:buSzPts val="1400"/>
              <a:buChar char="●"/>
            </a:pPr>
            <a:r>
              <a:rPr lang="en"/>
              <a:t>CSRC member</a:t>
            </a:r>
            <a:endParaRPr/>
          </a:p>
          <a:p>
            <a:pPr indent="-317500" lvl="0" marL="457200" rtl="0" algn="l">
              <a:spcBef>
                <a:spcPts val="0"/>
              </a:spcBef>
              <a:spcAft>
                <a:spcPts val="0"/>
              </a:spcAft>
              <a:buSzPts val="1400"/>
              <a:buChar char="●"/>
            </a:pPr>
            <a:r>
              <a:rPr lang="en"/>
              <a:t>Goal this summer - bike to Chicago</a:t>
            </a:r>
            <a:endParaRPr/>
          </a:p>
        </p:txBody>
      </p:sp>
      <p:pic>
        <p:nvPicPr>
          <p:cNvPr id="451" name="Google Shape;451;p70" title="zaynab-baalbaki-300x300 - Zaynab Baalbaki (2).png"/>
          <p:cNvPicPr preferRelativeResize="0"/>
          <p:nvPr/>
        </p:nvPicPr>
        <p:blipFill>
          <a:blip r:embed="rId3">
            <a:alphaModFix/>
          </a:blip>
          <a:stretch>
            <a:fillRect/>
          </a:stretch>
        </p:blipFill>
        <p:spPr>
          <a:xfrm>
            <a:off x="882900" y="1553450"/>
            <a:ext cx="2857500" cy="2857500"/>
          </a:xfrm>
          <a:prstGeom prst="rect">
            <a:avLst/>
          </a:prstGeom>
          <a:noFill/>
          <a:ln cap="flat" cmpd="sng" w="38100">
            <a:solidFill>
              <a:srgbClr val="8FC64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1"/>
          <p:cNvSpPr txBox="1"/>
          <p:nvPr>
            <p:ph type="title"/>
          </p:nvPr>
        </p:nvSpPr>
        <p:spPr>
          <a:xfrm>
            <a:off x="311700" y="8975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Who is in the room? What do you know? What do you bring?</a:t>
            </a:r>
            <a:endParaRPr sz="2320"/>
          </a:p>
        </p:txBody>
      </p:sp>
      <p:graphicFrame>
        <p:nvGraphicFramePr>
          <p:cNvPr id="457" name="Google Shape;457;p71"/>
          <p:cNvGraphicFramePr/>
          <p:nvPr/>
        </p:nvGraphicFramePr>
        <p:xfrm>
          <a:off x="737050" y="1669125"/>
          <a:ext cx="3000000" cy="3000000"/>
        </p:xfrm>
        <a:graphic>
          <a:graphicData uri="http://schemas.openxmlformats.org/drawingml/2006/table">
            <a:tbl>
              <a:tblPr>
                <a:noFill/>
                <a:tableStyleId>{FBEFA163-1AFF-41A0-8669-2930904C8D48}</a:tableStyleId>
              </a:tblPr>
              <a:tblGrid>
                <a:gridCol w="2413000"/>
                <a:gridCol w="2413000"/>
                <a:gridCol w="2413000"/>
              </a:tblGrid>
              <a:tr h="381000">
                <a:tc>
                  <a:txBody>
                    <a:bodyPr/>
                    <a:lstStyle/>
                    <a:p>
                      <a:pPr indent="0" lvl="0" marL="0" rtl="0" algn="ctr">
                        <a:spcBef>
                          <a:spcPts val="0"/>
                        </a:spcBef>
                        <a:spcAft>
                          <a:spcPts val="0"/>
                        </a:spcAft>
                        <a:buNone/>
                      </a:pPr>
                      <a:r>
                        <a:rPr b="1" lang="en"/>
                        <a:t>My Right Side</a:t>
                      </a:r>
                      <a:endParaRPr b="1"/>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ctr">
                        <a:spcBef>
                          <a:spcPts val="0"/>
                        </a:spcBef>
                        <a:spcAft>
                          <a:spcPts val="0"/>
                        </a:spcAft>
                        <a:buNone/>
                      </a:pPr>
                      <a:r>
                        <a:rPr b="1" lang="en"/>
                        <a:t>Center</a:t>
                      </a:r>
                      <a:endParaRPr b="1"/>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ctr">
                        <a:spcBef>
                          <a:spcPts val="0"/>
                        </a:spcBef>
                        <a:spcAft>
                          <a:spcPts val="0"/>
                        </a:spcAft>
                        <a:buNone/>
                      </a:pPr>
                      <a:r>
                        <a:rPr b="1" lang="en"/>
                        <a:t>My Left Side</a:t>
                      </a:r>
                      <a:endParaRPr b="1"/>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Teacher</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Leader/Supporter/Other</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Admin</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Currently use PBL</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Want to learn more</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Don’t use PBL</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Elementary </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Middle</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High</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Math or Science</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Other</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Humanities</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0-10 years</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11-20 years</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21 or more</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Northern WI </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Central WI</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c>
                  <a:txBody>
                    <a:bodyPr/>
                    <a:lstStyle/>
                    <a:p>
                      <a:pPr indent="0" lvl="0" marL="0" rtl="0" algn="l">
                        <a:spcBef>
                          <a:spcPts val="0"/>
                        </a:spcBef>
                        <a:spcAft>
                          <a:spcPts val="0"/>
                        </a:spcAft>
                        <a:buNone/>
                      </a:pPr>
                      <a:r>
                        <a:rPr lang="en"/>
                        <a:t>Southern WI </a:t>
                      </a:r>
                      <a:endParaRPr/>
                    </a:p>
                  </a:txBody>
                  <a:tcPr marT="91425" marB="91425" marR="91425" marL="91425">
                    <a:lnL cap="flat" cmpd="sng" w="28575">
                      <a:solidFill>
                        <a:srgbClr val="254096"/>
                      </a:solidFill>
                      <a:prstDash val="solid"/>
                      <a:round/>
                      <a:headEnd len="sm" w="sm" type="none"/>
                      <a:tailEnd len="sm" w="sm" type="none"/>
                    </a:lnL>
                    <a:lnR cap="flat" cmpd="sng" w="28575">
                      <a:solidFill>
                        <a:srgbClr val="254096"/>
                      </a:solidFill>
                      <a:prstDash val="solid"/>
                      <a:round/>
                      <a:headEnd len="sm" w="sm" type="none"/>
                      <a:tailEnd len="sm" w="sm" type="none"/>
                    </a:lnR>
                    <a:lnT cap="flat" cmpd="sng" w="28575">
                      <a:solidFill>
                        <a:srgbClr val="254096"/>
                      </a:solidFill>
                      <a:prstDash val="solid"/>
                      <a:round/>
                      <a:headEnd len="sm" w="sm" type="none"/>
                      <a:tailEnd len="sm" w="sm" type="none"/>
                    </a:lnT>
                    <a:lnB cap="flat" cmpd="sng" w="28575">
                      <a:solidFill>
                        <a:srgbClr val="254096"/>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Line Refresh icon isolated on white background. Reload symbol. Rotation arrows in a circle sign. Colorful outline concept. Vector Illustration (Provided by Getty Images)" id="462" name="Google Shape;462;p72"/>
          <p:cNvPicPr preferRelativeResize="0"/>
          <p:nvPr/>
        </p:nvPicPr>
        <p:blipFill>
          <a:blip r:embed="rId3">
            <a:alphaModFix/>
          </a:blip>
          <a:stretch>
            <a:fillRect/>
          </a:stretch>
        </p:blipFill>
        <p:spPr>
          <a:xfrm>
            <a:off x="5750600" y="1599575"/>
            <a:ext cx="3081702" cy="3081702"/>
          </a:xfrm>
          <a:prstGeom prst="rect">
            <a:avLst/>
          </a:prstGeom>
          <a:noFill/>
          <a:ln>
            <a:noFill/>
          </a:ln>
        </p:spPr>
      </p:pic>
      <p:sp>
        <p:nvSpPr>
          <p:cNvPr id="463" name="Google Shape;463;p72"/>
          <p:cNvSpPr txBox="1"/>
          <p:nvPr>
            <p:ph type="title"/>
          </p:nvPr>
        </p:nvSpPr>
        <p:spPr>
          <a:xfrm>
            <a:off x="311700" y="89756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tap into our community knowledge </a:t>
            </a:r>
            <a:endParaRPr/>
          </a:p>
        </p:txBody>
      </p:sp>
      <p:sp>
        <p:nvSpPr>
          <p:cNvPr id="464" name="Google Shape;464;p72"/>
          <p:cNvSpPr txBox="1"/>
          <p:nvPr>
            <p:ph idx="1" type="body"/>
          </p:nvPr>
        </p:nvSpPr>
        <p:spPr>
          <a:xfrm>
            <a:off x="311700" y="1507075"/>
            <a:ext cx="5201100" cy="3266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Take 10 minutes and respond to the 5 questions around the </a:t>
            </a:r>
            <a:r>
              <a:rPr lang="en"/>
              <a:t>room</a:t>
            </a:r>
            <a:endParaRPr/>
          </a:p>
          <a:p>
            <a:pPr indent="-317500" lvl="0" marL="457200" rtl="0" algn="l">
              <a:spcBef>
                <a:spcPts val="0"/>
              </a:spcBef>
              <a:spcAft>
                <a:spcPts val="0"/>
              </a:spcAft>
              <a:buSzPts val="1400"/>
              <a:buChar char="●"/>
            </a:pPr>
            <a:r>
              <a:rPr lang="en"/>
              <a:t>Take 5 minutes to read the responses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