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facad Flux" panose="020B0604020202020204" charset="0"/>
      <p:regular r:id="rId19"/>
      <p:bold r:id="rId20"/>
    </p:embeddedFont>
    <p:embeddedFont>
      <p:font typeface="Afacad Flux SemiBold" panose="020B0604020202020204" charset="0"/>
      <p:regular r:id="rId21"/>
      <p:bold r:id="rId22"/>
    </p:embeddedFont>
    <p:embeddedFont>
      <p:font typeface="Inter" panose="020B0604020202020204" charset="0"/>
      <p:regular r:id="rId23"/>
      <p:bold r:id="rId24"/>
      <p:italic r:id="rId25"/>
      <p:boldItalic r:id="rId26"/>
    </p:embeddedFont>
    <p:embeddedFont>
      <p:font typeface="Inter Black" panose="020B0604020202020204" charset="0"/>
      <p:bold r:id="rId27"/>
      <p:boldItalic r:id="rId28"/>
    </p:embeddedFont>
    <p:embeddedFont>
      <p:font typeface="Inter SemiBold" panose="020B060402020202020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454474-9E64-4439-B3F2-EDE8DB7A1DCF}">
  <a:tblStyle styleId="{DA454474-9E64-4439-B3F2-EDE8DB7A1D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84A02B4-E40E-48F4-899E-5B4459DDDF25}"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4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b88e8505b7_0_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3b88e8505b7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e9b8da4c6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e9b8da4c6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b88e8505b7_0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3b88e8505b7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e9b8da4c65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3e9b8da4c6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b88e8505b7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3b88e8505b7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e9b8da4c6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3e9b8da4c6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3b88e8505b7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3b88e8505b7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b88e8505b7_0_5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3b88e8505b7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e9b8da4c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e9b8da4c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b88e8505b7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b88e8505b7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b88e8505b7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b88e8505b7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e9b8da4c6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e9b8da4c6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e9b8da4c65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e9b8da4c6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e9b8da4c6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e9b8da4c6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e9b8da4c6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e9b8da4c6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e9b8da4c6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3e9b8da4c6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ALT 1">
  <p:cSld name="BLANK_3">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28600" y="457200"/>
            <a:ext cx="8686800" cy="1658400"/>
          </a:xfrm>
          <a:prstGeom prst="rect">
            <a:avLst/>
          </a:prstGeom>
        </p:spPr>
        <p:txBody>
          <a:bodyPr spcFirstLastPara="1" wrap="square" lIns="0" tIns="0" rIns="0" bIns="0" anchor="t" anchorCtr="0">
            <a:noAutofit/>
          </a:bodyPr>
          <a:lstStyle>
            <a:lvl1pPr lvl="0">
              <a:lnSpc>
                <a:spcPct val="70000"/>
              </a:lnSpc>
              <a:spcBef>
                <a:spcPts val="0"/>
              </a:spcBef>
              <a:spcAft>
                <a:spcPts val="0"/>
              </a:spcAft>
              <a:buNone/>
              <a:defRPr sz="6400">
                <a:solidFill>
                  <a:schemeClr val="lt1"/>
                </a:solidFill>
                <a:latin typeface="Afacad Flux SemiBold"/>
                <a:ea typeface="Afacad Flux SemiBold"/>
                <a:cs typeface="Afacad Flux SemiBold"/>
                <a:sym typeface="Afacad Flux SemiBold"/>
              </a:defRPr>
            </a:lvl1pPr>
            <a:lvl2pPr lvl="1">
              <a:lnSpc>
                <a:spcPct val="70000"/>
              </a:lnSpc>
              <a:spcBef>
                <a:spcPts val="0"/>
              </a:spcBef>
              <a:spcAft>
                <a:spcPts val="0"/>
              </a:spcAft>
              <a:buNone/>
              <a:defRPr sz="6400">
                <a:solidFill>
                  <a:schemeClr val="lt1"/>
                </a:solidFill>
                <a:latin typeface="Afacad Flux SemiBold"/>
                <a:ea typeface="Afacad Flux SemiBold"/>
                <a:cs typeface="Afacad Flux SemiBold"/>
                <a:sym typeface="Afacad Flux SemiBold"/>
              </a:defRPr>
            </a:lvl2pPr>
            <a:lvl3pPr lvl="2">
              <a:lnSpc>
                <a:spcPct val="70000"/>
              </a:lnSpc>
              <a:spcBef>
                <a:spcPts val="0"/>
              </a:spcBef>
              <a:spcAft>
                <a:spcPts val="0"/>
              </a:spcAft>
              <a:buNone/>
              <a:defRPr sz="6400">
                <a:solidFill>
                  <a:schemeClr val="lt1"/>
                </a:solidFill>
                <a:latin typeface="Afacad Flux SemiBold"/>
                <a:ea typeface="Afacad Flux SemiBold"/>
                <a:cs typeface="Afacad Flux SemiBold"/>
                <a:sym typeface="Afacad Flux SemiBold"/>
              </a:defRPr>
            </a:lvl3pPr>
            <a:lvl4pPr lvl="3">
              <a:lnSpc>
                <a:spcPct val="70000"/>
              </a:lnSpc>
              <a:spcBef>
                <a:spcPts val="0"/>
              </a:spcBef>
              <a:spcAft>
                <a:spcPts val="0"/>
              </a:spcAft>
              <a:buNone/>
              <a:defRPr sz="6400">
                <a:solidFill>
                  <a:schemeClr val="lt1"/>
                </a:solidFill>
                <a:latin typeface="Afacad Flux SemiBold"/>
                <a:ea typeface="Afacad Flux SemiBold"/>
                <a:cs typeface="Afacad Flux SemiBold"/>
                <a:sym typeface="Afacad Flux SemiBold"/>
              </a:defRPr>
            </a:lvl4pPr>
            <a:lvl5pPr lvl="4">
              <a:lnSpc>
                <a:spcPct val="70000"/>
              </a:lnSpc>
              <a:spcBef>
                <a:spcPts val="0"/>
              </a:spcBef>
              <a:spcAft>
                <a:spcPts val="0"/>
              </a:spcAft>
              <a:buNone/>
              <a:defRPr sz="6400">
                <a:solidFill>
                  <a:schemeClr val="lt1"/>
                </a:solidFill>
                <a:latin typeface="Afacad Flux SemiBold"/>
                <a:ea typeface="Afacad Flux SemiBold"/>
                <a:cs typeface="Afacad Flux SemiBold"/>
                <a:sym typeface="Afacad Flux SemiBold"/>
              </a:defRPr>
            </a:lvl5pPr>
            <a:lvl6pPr lvl="5">
              <a:lnSpc>
                <a:spcPct val="70000"/>
              </a:lnSpc>
              <a:spcBef>
                <a:spcPts val="0"/>
              </a:spcBef>
              <a:spcAft>
                <a:spcPts val="0"/>
              </a:spcAft>
              <a:buNone/>
              <a:defRPr sz="6400">
                <a:solidFill>
                  <a:schemeClr val="lt1"/>
                </a:solidFill>
                <a:latin typeface="Afacad Flux SemiBold"/>
                <a:ea typeface="Afacad Flux SemiBold"/>
                <a:cs typeface="Afacad Flux SemiBold"/>
                <a:sym typeface="Afacad Flux SemiBold"/>
              </a:defRPr>
            </a:lvl6pPr>
            <a:lvl7pPr lvl="6">
              <a:lnSpc>
                <a:spcPct val="70000"/>
              </a:lnSpc>
              <a:spcBef>
                <a:spcPts val="0"/>
              </a:spcBef>
              <a:spcAft>
                <a:spcPts val="0"/>
              </a:spcAft>
              <a:buNone/>
              <a:defRPr sz="6400">
                <a:solidFill>
                  <a:schemeClr val="lt1"/>
                </a:solidFill>
                <a:latin typeface="Afacad Flux SemiBold"/>
                <a:ea typeface="Afacad Flux SemiBold"/>
                <a:cs typeface="Afacad Flux SemiBold"/>
                <a:sym typeface="Afacad Flux SemiBold"/>
              </a:defRPr>
            </a:lvl7pPr>
            <a:lvl8pPr lvl="7">
              <a:lnSpc>
                <a:spcPct val="70000"/>
              </a:lnSpc>
              <a:spcBef>
                <a:spcPts val="0"/>
              </a:spcBef>
              <a:spcAft>
                <a:spcPts val="0"/>
              </a:spcAft>
              <a:buNone/>
              <a:defRPr sz="6400">
                <a:solidFill>
                  <a:schemeClr val="lt1"/>
                </a:solidFill>
                <a:latin typeface="Afacad Flux SemiBold"/>
                <a:ea typeface="Afacad Flux SemiBold"/>
                <a:cs typeface="Afacad Flux SemiBold"/>
                <a:sym typeface="Afacad Flux SemiBold"/>
              </a:defRPr>
            </a:lvl8pPr>
            <a:lvl9pPr lvl="8">
              <a:lnSpc>
                <a:spcPct val="70000"/>
              </a:lnSpc>
              <a:spcBef>
                <a:spcPts val="0"/>
              </a:spcBef>
              <a:spcAft>
                <a:spcPts val="0"/>
              </a:spcAft>
              <a:buNone/>
              <a:defRPr sz="6400">
                <a:solidFill>
                  <a:schemeClr val="lt1"/>
                </a:solidFill>
                <a:latin typeface="Afacad Flux SemiBold"/>
                <a:ea typeface="Afacad Flux SemiBold"/>
                <a:cs typeface="Afacad Flux SemiBold"/>
                <a:sym typeface="Afacad Flux SemiBold"/>
              </a:defRPr>
            </a:lvl9pPr>
          </a:lstStyle>
          <a:p>
            <a:endParaRPr/>
          </a:p>
        </p:txBody>
      </p:sp>
      <p:sp>
        <p:nvSpPr>
          <p:cNvPr id="11" name="Google Shape;11;p2"/>
          <p:cNvSpPr txBox="1">
            <a:spLocks noGrp="1"/>
          </p:cNvSpPr>
          <p:nvPr>
            <p:ph type="subTitle" idx="1"/>
          </p:nvPr>
        </p:nvSpPr>
        <p:spPr>
          <a:xfrm>
            <a:off x="228600" y="2006175"/>
            <a:ext cx="4346700" cy="3468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1pPr>
            <a:lvl2pPr lvl="1">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2pPr>
            <a:lvl3pPr lvl="2">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3pPr>
            <a:lvl4pPr lvl="3">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4pPr>
            <a:lvl5pPr lvl="4">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5pPr>
            <a:lvl6pPr lvl="5">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6pPr>
            <a:lvl7pPr lvl="6">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7pPr>
            <a:lvl8pPr lvl="7">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8pPr>
            <a:lvl9pPr lvl="8">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9pPr>
          </a:lstStyle>
          <a:p>
            <a:endParaRPr/>
          </a:p>
        </p:txBody>
      </p:sp>
      <p:sp>
        <p:nvSpPr>
          <p:cNvPr id="12" name="Google Shape;12;p2"/>
          <p:cNvSpPr txBox="1">
            <a:spLocks noGrp="1"/>
          </p:cNvSpPr>
          <p:nvPr>
            <p:ph type="subTitle" idx="2"/>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Clr>
                <a:schemeClr val="dk2"/>
              </a:buClr>
              <a:buSzPts val="600"/>
              <a:buFont typeface="Inter"/>
              <a:buNone/>
              <a:defRPr>
                <a:solidFill>
                  <a:schemeClr val="dk2"/>
                </a:solidFill>
              </a:defRPr>
            </a:lvl1pPr>
            <a:lvl2pPr lvl="1" algn="r">
              <a:spcBef>
                <a:spcPts val="0"/>
              </a:spcBef>
              <a:spcAft>
                <a:spcPts val="0"/>
              </a:spcAft>
              <a:buClr>
                <a:schemeClr val="dk2"/>
              </a:buClr>
              <a:buSzPts val="1400"/>
              <a:buFont typeface="Inter"/>
              <a:buNone/>
              <a:defRPr>
                <a:solidFill>
                  <a:schemeClr val="dk2"/>
                </a:solidFill>
              </a:defRPr>
            </a:lvl2pPr>
            <a:lvl3pPr lvl="2" algn="r">
              <a:spcBef>
                <a:spcPts val="0"/>
              </a:spcBef>
              <a:spcAft>
                <a:spcPts val="0"/>
              </a:spcAft>
              <a:buClr>
                <a:schemeClr val="dk2"/>
              </a:buClr>
              <a:buSzPts val="1400"/>
              <a:buFont typeface="Inter"/>
              <a:buNone/>
              <a:defRPr>
                <a:solidFill>
                  <a:schemeClr val="dk2"/>
                </a:solidFill>
              </a:defRPr>
            </a:lvl3pPr>
            <a:lvl4pPr lvl="3" algn="r">
              <a:spcBef>
                <a:spcPts val="0"/>
              </a:spcBef>
              <a:spcAft>
                <a:spcPts val="0"/>
              </a:spcAft>
              <a:buClr>
                <a:schemeClr val="dk2"/>
              </a:buClr>
              <a:buSzPts val="1400"/>
              <a:buFont typeface="Inter"/>
              <a:buNone/>
              <a:defRPr>
                <a:solidFill>
                  <a:schemeClr val="dk2"/>
                </a:solidFill>
              </a:defRPr>
            </a:lvl4pPr>
            <a:lvl5pPr lvl="4" algn="r">
              <a:spcBef>
                <a:spcPts val="0"/>
              </a:spcBef>
              <a:spcAft>
                <a:spcPts val="0"/>
              </a:spcAft>
              <a:buClr>
                <a:schemeClr val="dk2"/>
              </a:buClr>
              <a:buSzPts val="1400"/>
              <a:buFont typeface="Inter"/>
              <a:buNone/>
              <a:defRPr>
                <a:solidFill>
                  <a:schemeClr val="dk2"/>
                </a:solidFill>
              </a:defRPr>
            </a:lvl5pPr>
            <a:lvl6pPr lvl="5" algn="r">
              <a:spcBef>
                <a:spcPts val="0"/>
              </a:spcBef>
              <a:spcAft>
                <a:spcPts val="0"/>
              </a:spcAft>
              <a:buClr>
                <a:schemeClr val="dk2"/>
              </a:buClr>
              <a:buSzPts val="1400"/>
              <a:buFont typeface="Inter"/>
              <a:buNone/>
              <a:defRPr>
                <a:solidFill>
                  <a:schemeClr val="dk2"/>
                </a:solidFill>
              </a:defRPr>
            </a:lvl6pPr>
            <a:lvl7pPr lvl="6" algn="r">
              <a:spcBef>
                <a:spcPts val="0"/>
              </a:spcBef>
              <a:spcAft>
                <a:spcPts val="0"/>
              </a:spcAft>
              <a:buClr>
                <a:schemeClr val="dk2"/>
              </a:buClr>
              <a:buSzPts val="1400"/>
              <a:buFont typeface="Inter"/>
              <a:buNone/>
              <a:defRPr>
                <a:solidFill>
                  <a:schemeClr val="dk2"/>
                </a:solidFill>
              </a:defRPr>
            </a:lvl7pPr>
            <a:lvl8pPr lvl="7" algn="r">
              <a:spcBef>
                <a:spcPts val="0"/>
              </a:spcBef>
              <a:spcAft>
                <a:spcPts val="0"/>
              </a:spcAft>
              <a:buClr>
                <a:schemeClr val="dk2"/>
              </a:buClr>
              <a:buSzPts val="1400"/>
              <a:buFont typeface="Inter"/>
              <a:buNone/>
              <a:defRPr>
                <a:solidFill>
                  <a:schemeClr val="dk2"/>
                </a:solidFill>
              </a:defRPr>
            </a:lvl8pPr>
            <a:lvl9pPr lvl="8" algn="r">
              <a:spcBef>
                <a:spcPts val="0"/>
              </a:spcBef>
              <a:spcAft>
                <a:spcPts val="0"/>
              </a:spcAft>
              <a:buClr>
                <a:schemeClr val="dk2"/>
              </a:buClr>
              <a:buSzPts val="1400"/>
              <a:buFont typeface="Inter"/>
              <a:buNone/>
              <a:defRPr>
                <a:solidFill>
                  <a:schemeClr val="dk2"/>
                </a:solidFill>
              </a:defRPr>
            </a:lvl9pPr>
          </a:lstStyle>
          <a:p>
            <a:endParaRPr/>
          </a:p>
        </p:txBody>
      </p:sp>
      <p:sp>
        <p:nvSpPr>
          <p:cNvPr id="13" name="Google Shape;13;p2"/>
          <p:cNvSpPr txBox="1">
            <a:spLocks noGrp="1"/>
          </p:cNvSpPr>
          <p:nvPr>
            <p:ph type="subTitle" idx="3"/>
          </p:nvPr>
        </p:nvSpPr>
        <p:spPr>
          <a:xfrm>
            <a:off x="228600" y="4843625"/>
            <a:ext cx="6491400" cy="68700"/>
          </a:xfrm>
          <a:prstGeom prst="rect">
            <a:avLst/>
          </a:prstGeom>
        </p:spPr>
        <p:txBody>
          <a:bodyPr spcFirstLastPara="1" wrap="square" lIns="0" tIns="0" rIns="0" bIns="0" anchor="t" anchorCtr="0">
            <a:noAutofit/>
          </a:bodyPr>
          <a:lstStyle>
            <a:lvl1pPr lvl="0">
              <a:spcBef>
                <a:spcPts val="0"/>
              </a:spcBef>
              <a:spcAft>
                <a:spcPts val="0"/>
              </a:spcAft>
              <a:buSzPts val="600"/>
              <a:buFont typeface="Inter"/>
              <a:buNone/>
              <a:defRPr/>
            </a:lvl1pPr>
            <a:lvl2pPr lvl="1">
              <a:spcBef>
                <a:spcPts val="0"/>
              </a:spcBef>
              <a:spcAft>
                <a:spcPts val="0"/>
              </a:spcAft>
              <a:buSzPts val="1400"/>
              <a:buFont typeface="Inter"/>
              <a:buNone/>
              <a:defRPr/>
            </a:lvl2pPr>
            <a:lvl3pPr lvl="2">
              <a:spcBef>
                <a:spcPts val="0"/>
              </a:spcBef>
              <a:spcAft>
                <a:spcPts val="0"/>
              </a:spcAft>
              <a:buSzPts val="1400"/>
              <a:buFont typeface="Inter"/>
              <a:buNone/>
              <a:defRPr/>
            </a:lvl3pPr>
            <a:lvl4pPr lvl="3">
              <a:spcBef>
                <a:spcPts val="0"/>
              </a:spcBef>
              <a:spcAft>
                <a:spcPts val="0"/>
              </a:spcAft>
              <a:buSzPts val="1400"/>
              <a:buFont typeface="Inter"/>
              <a:buNone/>
              <a:defRPr/>
            </a:lvl4pPr>
            <a:lvl5pPr lvl="4">
              <a:spcBef>
                <a:spcPts val="0"/>
              </a:spcBef>
              <a:spcAft>
                <a:spcPts val="0"/>
              </a:spcAft>
              <a:buSzPts val="1400"/>
              <a:buFont typeface="Inter"/>
              <a:buNone/>
              <a:defRPr/>
            </a:lvl5pPr>
            <a:lvl6pPr lvl="5">
              <a:spcBef>
                <a:spcPts val="0"/>
              </a:spcBef>
              <a:spcAft>
                <a:spcPts val="0"/>
              </a:spcAft>
              <a:buSzPts val="1400"/>
              <a:buFont typeface="Inter"/>
              <a:buNone/>
              <a:defRPr/>
            </a:lvl6pPr>
            <a:lvl7pPr lvl="6">
              <a:spcBef>
                <a:spcPts val="0"/>
              </a:spcBef>
              <a:spcAft>
                <a:spcPts val="0"/>
              </a:spcAft>
              <a:buSzPts val="1400"/>
              <a:buFont typeface="Inter"/>
              <a:buNone/>
              <a:defRPr/>
            </a:lvl7pPr>
            <a:lvl8pPr lvl="7">
              <a:spcBef>
                <a:spcPts val="0"/>
              </a:spcBef>
              <a:spcAft>
                <a:spcPts val="0"/>
              </a:spcAft>
              <a:buSzPts val="1400"/>
              <a:buFont typeface="Inter"/>
              <a:buNone/>
              <a:defRPr/>
            </a:lvl8pPr>
            <a:lvl9pPr lvl="8">
              <a:spcBef>
                <a:spcPts val="0"/>
              </a:spcBef>
              <a:spcAft>
                <a:spcPts val="0"/>
              </a:spcAft>
              <a:buSzPts val="1400"/>
              <a:buFont typeface="Inter"/>
              <a:buNone/>
              <a:defRPr/>
            </a:lvl9pPr>
          </a:lstStyle>
          <a:p>
            <a:endParaRPr/>
          </a:p>
        </p:txBody>
      </p:sp>
      <p:sp>
        <p:nvSpPr>
          <p:cNvPr id="14" name="Google Shape;14;p2"/>
          <p:cNvSpPr txBox="1">
            <a:spLocks noGrp="1"/>
          </p:cNvSpPr>
          <p:nvPr>
            <p:ph type="subTitle" idx="4"/>
          </p:nvPr>
        </p:nvSpPr>
        <p:spPr>
          <a:xfrm>
            <a:off x="345600" y="230200"/>
            <a:ext cx="1752600" cy="68700"/>
          </a:xfrm>
          <a:prstGeom prst="rect">
            <a:avLst/>
          </a:prstGeom>
        </p:spPr>
        <p:txBody>
          <a:bodyPr spcFirstLastPara="1" wrap="square" lIns="0" tIns="0" rIns="0" bIns="0" anchor="t" anchorCtr="0">
            <a:noAutofit/>
          </a:bodyPr>
          <a:lstStyle>
            <a:lvl1pPr lvl="0" algn="l">
              <a:spcBef>
                <a:spcPts val="0"/>
              </a:spcBef>
              <a:spcAft>
                <a:spcPts val="0"/>
              </a:spcAft>
              <a:buSzPts val="600"/>
              <a:buFont typeface="Inter"/>
              <a:buNone/>
              <a:defRPr/>
            </a:lvl1pPr>
            <a:lvl2pPr lvl="1" algn="l">
              <a:spcBef>
                <a:spcPts val="0"/>
              </a:spcBef>
              <a:spcAft>
                <a:spcPts val="0"/>
              </a:spcAft>
              <a:buSzPts val="1400"/>
              <a:buFont typeface="Inter"/>
              <a:buNone/>
              <a:defRPr/>
            </a:lvl2pPr>
            <a:lvl3pPr lvl="2" algn="l">
              <a:spcBef>
                <a:spcPts val="0"/>
              </a:spcBef>
              <a:spcAft>
                <a:spcPts val="0"/>
              </a:spcAft>
              <a:buSzPts val="1400"/>
              <a:buFont typeface="Inter"/>
              <a:buNone/>
              <a:defRPr/>
            </a:lvl3pPr>
            <a:lvl4pPr lvl="3" algn="l">
              <a:spcBef>
                <a:spcPts val="0"/>
              </a:spcBef>
              <a:spcAft>
                <a:spcPts val="0"/>
              </a:spcAft>
              <a:buSzPts val="1400"/>
              <a:buFont typeface="Inter"/>
              <a:buNone/>
              <a:defRPr/>
            </a:lvl4pPr>
            <a:lvl5pPr lvl="4" algn="l">
              <a:spcBef>
                <a:spcPts val="0"/>
              </a:spcBef>
              <a:spcAft>
                <a:spcPts val="0"/>
              </a:spcAft>
              <a:buSzPts val="1400"/>
              <a:buFont typeface="Inter"/>
              <a:buNone/>
              <a:defRPr/>
            </a:lvl5pPr>
            <a:lvl6pPr lvl="5" algn="l">
              <a:spcBef>
                <a:spcPts val="0"/>
              </a:spcBef>
              <a:spcAft>
                <a:spcPts val="0"/>
              </a:spcAft>
              <a:buSzPts val="1400"/>
              <a:buFont typeface="Inter"/>
              <a:buNone/>
              <a:defRPr/>
            </a:lvl6pPr>
            <a:lvl7pPr lvl="6" algn="l">
              <a:spcBef>
                <a:spcPts val="0"/>
              </a:spcBef>
              <a:spcAft>
                <a:spcPts val="0"/>
              </a:spcAft>
              <a:buSzPts val="1400"/>
              <a:buFont typeface="Inter"/>
              <a:buNone/>
              <a:defRPr/>
            </a:lvl7pPr>
            <a:lvl8pPr lvl="7" algn="l">
              <a:spcBef>
                <a:spcPts val="0"/>
              </a:spcBef>
              <a:spcAft>
                <a:spcPts val="0"/>
              </a:spcAft>
              <a:buSzPts val="1400"/>
              <a:buFont typeface="Inter"/>
              <a:buNone/>
              <a:defRPr/>
            </a:lvl8pPr>
            <a:lvl9pPr lvl="8" algn="l">
              <a:spcBef>
                <a:spcPts val="0"/>
              </a:spcBef>
              <a:spcAft>
                <a:spcPts val="0"/>
              </a:spcAft>
              <a:buSzPts val="1400"/>
              <a:buFont typeface="Inter"/>
              <a:buNone/>
              <a:defRPr/>
            </a:lvl9pPr>
          </a:lstStyle>
          <a:p>
            <a:endParaRPr/>
          </a:p>
        </p:txBody>
      </p:sp>
      <p:sp>
        <p:nvSpPr>
          <p:cNvPr id="15" name="Google Shape;15;p2"/>
          <p:cNvSpPr/>
          <p:nvPr/>
        </p:nvSpPr>
        <p:spPr>
          <a:xfrm rot="-5400000">
            <a:off x="7665000" y="3204727"/>
            <a:ext cx="2112000" cy="846000"/>
          </a:xfrm>
          <a:prstGeom prst="round2SameRect">
            <a:avLst>
              <a:gd name="adj1" fmla="val 45691"/>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Afacad Flux"/>
              <a:ea typeface="Afacad Flux"/>
              <a:cs typeface="Afacad Flux"/>
              <a:sym typeface="Afacad Flux"/>
            </a:endParaRPr>
          </a:p>
        </p:txBody>
      </p:sp>
      <p:sp>
        <p:nvSpPr>
          <p:cNvPr id="16" name="Google Shape;16;p2"/>
          <p:cNvSpPr/>
          <p:nvPr/>
        </p:nvSpPr>
        <p:spPr>
          <a:xfrm rot="5400000">
            <a:off x="-633000" y="3204773"/>
            <a:ext cx="2112000" cy="846000"/>
          </a:xfrm>
          <a:prstGeom prst="round2SameRect">
            <a:avLst>
              <a:gd name="adj1" fmla="val 45691"/>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Afacad Flux"/>
              <a:ea typeface="Afacad Flux"/>
              <a:cs typeface="Afacad Flux"/>
              <a:sym typeface="Afacad Flux"/>
            </a:endParaRPr>
          </a:p>
        </p:txBody>
      </p:sp>
      <p:sp>
        <p:nvSpPr>
          <p:cNvPr id="17" name="Google Shape;17;p2"/>
          <p:cNvSpPr>
            <a:spLocks noGrp="1"/>
          </p:cNvSpPr>
          <p:nvPr>
            <p:ph type="pic" idx="5"/>
          </p:nvPr>
        </p:nvSpPr>
        <p:spPr>
          <a:xfrm>
            <a:off x="976800" y="2569464"/>
            <a:ext cx="7190400" cy="2112000"/>
          </a:xfrm>
          <a:prstGeom prst="roundRect">
            <a:avLst>
              <a:gd name="adj" fmla="val 16667"/>
            </a:avLst>
          </a:prstGeom>
          <a:noFill/>
          <a:ln>
            <a:noFill/>
          </a:ln>
        </p:spPr>
      </p:sp>
      <p:sp>
        <p:nvSpPr>
          <p:cNvPr id="18" name="Google Shape;18;p2"/>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19" name="Google Shape;19;p2"/>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u="sng">
              <a:solidFill>
                <a:schemeClr val="accent1"/>
              </a:solidFill>
              <a:latin typeface="Inter"/>
              <a:ea typeface="Inter"/>
              <a:cs typeface="Inter"/>
              <a:sym typeface="Inte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4 cards">
  <p:cSld name="BLANK_1_1_1_1_1_1_1_1_1_1_1_1_1_1_1_2_1">
    <p:bg>
      <p:bgPr>
        <a:solidFill>
          <a:schemeClr val="dk2"/>
        </a:solidFill>
        <a:effectLst/>
      </p:bgPr>
    </p:bg>
    <p:spTree>
      <p:nvGrpSpPr>
        <p:cNvPr id="1" name="Shape 189"/>
        <p:cNvGrpSpPr/>
        <p:nvPr/>
      </p:nvGrpSpPr>
      <p:grpSpPr>
        <a:xfrm>
          <a:off x="0" y="0"/>
          <a:ext cx="0" cy="0"/>
          <a:chOff x="0" y="0"/>
          <a:chExt cx="0" cy="0"/>
        </a:xfrm>
      </p:grpSpPr>
      <p:sp>
        <p:nvSpPr>
          <p:cNvPr id="190" name="Google Shape;190;p11"/>
          <p:cNvSpPr txBox="1">
            <a:spLocks noGrp="1"/>
          </p:cNvSpPr>
          <p:nvPr>
            <p:ph type="subTitle" idx="1"/>
          </p:nvPr>
        </p:nvSpPr>
        <p:spPr>
          <a:xfrm>
            <a:off x="7566000" y="230200"/>
            <a:ext cx="1232400" cy="687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600"/>
              <a:buFont typeface="Inter"/>
              <a:buNone/>
              <a:defRPr>
                <a:solidFill>
                  <a:schemeClr val="accent1"/>
                </a:solidFill>
              </a:defRPr>
            </a:lvl1pPr>
            <a:lvl2pPr lvl="1">
              <a:spcBef>
                <a:spcPts val="0"/>
              </a:spcBef>
              <a:spcAft>
                <a:spcPts val="0"/>
              </a:spcAft>
              <a:buClr>
                <a:schemeClr val="accent1"/>
              </a:buClr>
              <a:buSzPts val="1400"/>
              <a:buFont typeface="Inter"/>
              <a:buNone/>
              <a:defRPr>
                <a:solidFill>
                  <a:schemeClr val="accent1"/>
                </a:solidFill>
              </a:defRPr>
            </a:lvl2pPr>
            <a:lvl3pPr lvl="2">
              <a:spcBef>
                <a:spcPts val="0"/>
              </a:spcBef>
              <a:spcAft>
                <a:spcPts val="0"/>
              </a:spcAft>
              <a:buClr>
                <a:schemeClr val="accent1"/>
              </a:buClr>
              <a:buSzPts val="1400"/>
              <a:buFont typeface="Inter"/>
              <a:buNone/>
              <a:defRPr>
                <a:solidFill>
                  <a:schemeClr val="accent1"/>
                </a:solidFill>
              </a:defRPr>
            </a:lvl3pPr>
            <a:lvl4pPr lvl="3">
              <a:spcBef>
                <a:spcPts val="0"/>
              </a:spcBef>
              <a:spcAft>
                <a:spcPts val="0"/>
              </a:spcAft>
              <a:buClr>
                <a:schemeClr val="accent1"/>
              </a:buClr>
              <a:buSzPts val="1400"/>
              <a:buFont typeface="Inter"/>
              <a:buNone/>
              <a:defRPr>
                <a:solidFill>
                  <a:schemeClr val="accent1"/>
                </a:solidFill>
              </a:defRPr>
            </a:lvl4pPr>
            <a:lvl5pPr lvl="4">
              <a:spcBef>
                <a:spcPts val="0"/>
              </a:spcBef>
              <a:spcAft>
                <a:spcPts val="0"/>
              </a:spcAft>
              <a:buClr>
                <a:schemeClr val="accent1"/>
              </a:buClr>
              <a:buSzPts val="1400"/>
              <a:buFont typeface="Inter"/>
              <a:buNone/>
              <a:defRPr>
                <a:solidFill>
                  <a:schemeClr val="accent1"/>
                </a:solidFill>
              </a:defRPr>
            </a:lvl5pPr>
            <a:lvl6pPr lvl="5">
              <a:spcBef>
                <a:spcPts val="0"/>
              </a:spcBef>
              <a:spcAft>
                <a:spcPts val="0"/>
              </a:spcAft>
              <a:buClr>
                <a:schemeClr val="accent1"/>
              </a:buClr>
              <a:buSzPts val="1400"/>
              <a:buFont typeface="Inter"/>
              <a:buNone/>
              <a:defRPr>
                <a:solidFill>
                  <a:schemeClr val="accent1"/>
                </a:solidFill>
              </a:defRPr>
            </a:lvl6pPr>
            <a:lvl7pPr lvl="6">
              <a:spcBef>
                <a:spcPts val="0"/>
              </a:spcBef>
              <a:spcAft>
                <a:spcPts val="0"/>
              </a:spcAft>
              <a:buClr>
                <a:schemeClr val="accent1"/>
              </a:buClr>
              <a:buSzPts val="1400"/>
              <a:buFont typeface="Inter"/>
              <a:buNone/>
              <a:defRPr>
                <a:solidFill>
                  <a:schemeClr val="accent1"/>
                </a:solidFill>
              </a:defRPr>
            </a:lvl7pPr>
            <a:lvl8pPr lvl="7">
              <a:spcBef>
                <a:spcPts val="0"/>
              </a:spcBef>
              <a:spcAft>
                <a:spcPts val="0"/>
              </a:spcAft>
              <a:buClr>
                <a:schemeClr val="accent1"/>
              </a:buClr>
              <a:buSzPts val="1400"/>
              <a:buFont typeface="Inter"/>
              <a:buNone/>
              <a:defRPr>
                <a:solidFill>
                  <a:schemeClr val="accent1"/>
                </a:solidFill>
              </a:defRPr>
            </a:lvl8pPr>
            <a:lvl9pPr lvl="8">
              <a:spcBef>
                <a:spcPts val="0"/>
              </a:spcBef>
              <a:spcAft>
                <a:spcPts val="0"/>
              </a:spcAft>
              <a:buClr>
                <a:schemeClr val="accent1"/>
              </a:buClr>
              <a:buSzPts val="1400"/>
              <a:buFont typeface="Inter"/>
              <a:buNone/>
              <a:defRPr>
                <a:solidFill>
                  <a:schemeClr val="accent1"/>
                </a:solidFill>
              </a:defRPr>
            </a:lvl9pPr>
          </a:lstStyle>
          <a:p>
            <a:endParaRPr/>
          </a:p>
        </p:txBody>
      </p:sp>
      <p:sp>
        <p:nvSpPr>
          <p:cNvPr id="191" name="Google Shape;191;p11"/>
          <p:cNvSpPr txBox="1">
            <a:spLocks noGrp="1"/>
          </p:cNvSpPr>
          <p:nvPr>
            <p:ph type="title"/>
          </p:nvPr>
        </p:nvSpPr>
        <p:spPr>
          <a:xfrm>
            <a:off x="228600" y="457200"/>
            <a:ext cx="4296600" cy="7977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1pPr>
            <a:lvl2pPr lvl="1">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2pPr>
            <a:lvl3pPr lvl="2">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3pPr>
            <a:lvl4pPr lvl="3">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4pPr>
            <a:lvl5pPr lvl="4">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5pPr>
            <a:lvl6pPr lvl="5">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6pPr>
            <a:lvl7pPr lvl="6">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7pPr>
            <a:lvl8pPr lvl="7">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8pPr>
            <a:lvl9pPr lvl="8">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9pPr>
          </a:lstStyle>
          <a:p>
            <a:endParaRPr/>
          </a:p>
        </p:txBody>
      </p:sp>
      <p:sp>
        <p:nvSpPr>
          <p:cNvPr id="192" name="Google Shape;192;p11"/>
          <p:cNvSpPr>
            <a:spLocks noGrp="1"/>
          </p:cNvSpPr>
          <p:nvPr>
            <p:ph type="pic" idx="2"/>
          </p:nvPr>
        </p:nvSpPr>
        <p:spPr>
          <a:xfrm>
            <a:off x="424725" y="2021200"/>
            <a:ext cx="673200" cy="673200"/>
          </a:xfrm>
          <a:prstGeom prst="roundRect">
            <a:avLst>
              <a:gd name="adj" fmla="val 16667"/>
            </a:avLst>
          </a:prstGeom>
          <a:noFill/>
          <a:ln w="9525" cap="flat" cmpd="sng">
            <a:solidFill>
              <a:schemeClr val="accent1"/>
            </a:solidFill>
            <a:prstDash val="solid"/>
            <a:round/>
            <a:headEnd type="none" w="sm" len="sm"/>
            <a:tailEnd type="none" w="sm" len="sm"/>
          </a:ln>
        </p:spPr>
      </p:sp>
      <p:sp>
        <p:nvSpPr>
          <p:cNvPr id="193" name="Google Shape;193;p11"/>
          <p:cNvSpPr txBox="1">
            <a:spLocks noGrp="1"/>
          </p:cNvSpPr>
          <p:nvPr>
            <p:ph type="subTitle" idx="3"/>
          </p:nvPr>
        </p:nvSpPr>
        <p:spPr>
          <a:xfrm>
            <a:off x="228450" y="3143115"/>
            <a:ext cx="2101200" cy="305700"/>
          </a:xfrm>
          <a:prstGeom prst="rect">
            <a:avLst/>
          </a:prstGeom>
        </p:spPr>
        <p:txBody>
          <a:bodyPr spcFirstLastPara="1" wrap="square" lIns="182875" tIns="0" rIns="91425" bIns="182875" anchor="t" anchorCtr="0">
            <a:noAutofit/>
          </a:bodyPr>
          <a:lstStyle>
            <a:lvl1pPr lvl="0">
              <a:spcBef>
                <a:spcPts val="0"/>
              </a:spcBef>
              <a:spcAft>
                <a:spcPts val="0"/>
              </a:spcAft>
              <a:buClr>
                <a:schemeClr val="dk2"/>
              </a:buClr>
              <a:buSzPts val="1000"/>
              <a:buNone/>
              <a:defRPr sz="1000"/>
            </a:lvl1pPr>
            <a:lvl2pPr lvl="1">
              <a:spcBef>
                <a:spcPts val="0"/>
              </a:spcBef>
              <a:spcAft>
                <a:spcPts val="0"/>
              </a:spcAft>
              <a:buClr>
                <a:schemeClr val="dk2"/>
              </a:buClr>
              <a:buSzPts val="1000"/>
              <a:buNone/>
              <a:defRPr sz="1000"/>
            </a:lvl2pPr>
            <a:lvl3pPr lvl="2">
              <a:spcBef>
                <a:spcPts val="0"/>
              </a:spcBef>
              <a:spcAft>
                <a:spcPts val="0"/>
              </a:spcAft>
              <a:buClr>
                <a:schemeClr val="dk2"/>
              </a:buClr>
              <a:buSzPts val="1000"/>
              <a:buNone/>
              <a:defRPr sz="1000"/>
            </a:lvl3pPr>
            <a:lvl4pPr lvl="3">
              <a:spcBef>
                <a:spcPts val="0"/>
              </a:spcBef>
              <a:spcAft>
                <a:spcPts val="0"/>
              </a:spcAft>
              <a:buClr>
                <a:schemeClr val="dk2"/>
              </a:buClr>
              <a:buSzPts val="1000"/>
              <a:buNone/>
              <a:defRPr sz="1000"/>
            </a:lvl4pPr>
            <a:lvl5pPr lvl="4">
              <a:spcBef>
                <a:spcPts val="0"/>
              </a:spcBef>
              <a:spcAft>
                <a:spcPts val="0"/>
              </a:spcAft>
              <a:buClr>
                <a:schemeClr val="dk2"/>
              </a:buClr>
              <a:buSzPts val="1000"/>
              <a:buNone/>
              <a:defRPr sz="1000"/>
            </a:lvl5pPr>
            <a:lvl6pPr lvl="5">
              <a:spcBef>
                <a:spcPts val="0"/>
              </a:spcBef>
              <a:spcAft>
                <a:spcPts val="0"/>
              </a:spcAft>
              <a:buClr>
                <a:schemeClr val="dk2"/>
              </a:buClr>
              <a:buSzPts val="1000"/>
              <a:buNone/>
              <a:defRPr sz="1000"/>
            </a:lvl6pPr>
            <a:lvl7pPr lvl="6">
              <a:spcBef>
                <a:spcPts val="0"/>
              </a:spcBef>
              <a:spcAft>
                <a:spcPts val="0"/>
              </a:spcAft>
              <a:buClr>
                <a:schemeClr val="dk2"/>
              </a:buClr>
              <a:buSzPts val="1000"/>
              <a:buNone/>
              <a:defRPr sz="1000"/>
            </a:lvl7pPr>
            <a:lvl8pPr lvl="7">
              <a:spcBef>
                <a:spcPts val="0"/>
              </a:spcBef>
              <a:spcAft>
                <a:spcPts val="0"/>
              </a:spcAft>
              <a:buClr>
                <a:schemeClr val="dk2"/>
              </a:buClr>
              <a:buSzPts val="1000"/>
              <a:buNone/>
              <a:defRPr sz="1000"/>
            </a:lvl8pPr>
            <a:lvl9pPr lvl="8">
              <a:spcBef>
                <a:spcPts val="0"/>
              </a:spcBef>
              <a:spcAft>
                <a:spcPts val="0"/>
              </a:spcAft>
              <a:buClr>
                <a:schemeClr val="dk2"/>
              </a:buClr>
              <a:buSzPts val="1000"/>
              <a:buNone/>
              <a:defRPr sz="1000"/>
            </a:lvl9pPr>
          </a:lstStyle>
          <a:p>
            <a:endParaRPr/>
          </a:p>
        </p:txBody>
      </p:sp>
      <p:sp>
        <p:nvSpPr>
          <p:cNvPr id="194" name="Google Shape;194;p11"/>
          <p:cNvSpPr txBox="1">
            <a:spLocks noGrp="1"/>
          </p:cNvSpPr>
          <p:nvPr>
            <p:ph type="subTitle" idx="4"/>
          </p:nvPr>
        </p:nvSpPr>
        <p:spPr>
          <a:xfrm>
            <a:off x="228450" y="2694397"/>
            <a:ext cx="2101200" cy="436500"/>
          </a:xfrm>
          <a:prstGeom prst="rect">
            <a:avLst/>
          </a:prstGeom>
        </p:spPr>
        <p:txBody>
          <a:bodyPr spcFirstLastPara="1" wrap="square" lIns="182875" tIns="0" rIns="0" bIns="0" anchor="b" anchorCtr="0">
            <a:noAutofit/>
          </a:bodyPr>
          <a:lstStyle>
            <a:lvl1pPr lvl="0">
              <a:spcBef>
                <a:spcPts val="0"/>
              </a:spcBef>
              <a:spcAft>
                <a:spcPts val="0"/>
              </a:spcAft>
              <a:buClr>
                <a:schemeClr val="dk2"/>
              </a:buClr>
              <a:buSzPts val="1200"/>
              <a:buNone/>
              <a:defRPr sz="1200" b="1">
                <a:solidFill>
                  <a:schemeClr val="dk2"/>
                </a:solidFill>
              </a:defRPr>
            </a:lvl1pPr>
            <a:lvl2pPr lvl="1">
              <a:spcBef>
                <a:spcPts val="0"/>
              </a:spcBef>
              <a:spcAft>
                <a:spcPts val="0"/>
              </a:spcAft>
              <a:buClr>
                <a:schemeClr val="dk2"/>
              </a:buClr>
              <a:buSzPts val="1200"/>
              <a:buNone/>
              <a:defRPr sz="1200">
                <a:solidFill>
                  <a:schemeClr val="dk2"/>
                </a:solidFill>
              </a:defRPr>
            </a:lvl2pPr>
            <a:lvl3pPr lvl="2">
              <a:spcBef>
                <a:spcPts val="0"/>
              </a:spcBef>
              <a:spcAft>
                <a:spcPts val="0"/>
              </a:spcAft>
              <a:buClr>
                <a:schemeClr val="dk2"/>
              </a:buClr>
              <a:buSzPts val="1200"/>
              <a:buNone/>
              <a:defRPr sz="1200">
                <a:solidFill>
                  <a:schemeClr val="dk2"/>
                </a:solidFill>
              </a:defRPr>
            </a:lvl3pPr>
            <a:lvl4pPr lvl="3">
              <a:spcBef>
                <a:spcPts val="0"/>
              </a:spcBef>
              <a:spcAft>
                <a:spcPts val="0"/>
              </a:spcAft>
              <a:buClr>
                <a:schemeClr val="dk2"/>
              </a:buClr>
              <a:buSzPts val="1200"/>
              <a:buNone/>
              <a:defRPr sz="1200">
                <a:solidFill>
                  <a:schemeClr val="dk2"/>
                </a:solidFill>
              </a:defRPr>
            </a:lvl4pPr>
            <a:lvl5pPr lvl="4">
              <a:spcBef>
                <a:spcPts val="0"/>
              </a:spcBef>
              <a:spcAft>
                <a:spcPts val="0"/>
              </a:spcAft>
              <a:buClr>
                <a:schemeClr val="dk2"/>
              </a:buClr>
              <a:buSzPts val="1200"/>
              <a:buNone/>
              <a:defRPr sz="1200">
                <a:solidFill>
                  <a:schemeClr val="dk2"/>
                </a:solidFill>
              </a:defRPr>
            </a:lvl5pPr>
            <a:lvl6pPr lvl="5">
              <a:spcBef>
                <a:spcPts val="0"/>
              </a:spcBef>
              <a:spcAft>
                <a:spcPts val="0"/>
              </a:spcAft>
              <a:buClr>
                <a:schemeClr val="dk2"/>
              </a:buClr>
              <a:buSzPts val="1200"/>
              <a:buNone/>
              <a:defRPr sz="1200">
                <a:solidFill>
                  <a:schemeClr val="dk2"/>
                </a:solidFill>
              </a:defRPr>
            </a:lvl6pPr>
            <a:lvl7pPr lvl="6">
              <a:spcBef>
                <a:spcPts val="0"/>
              </a:spcBef>
              <a:spcAft>
                <a:spcPts val="0"/>
              </a:spcAft>
              <a:buClr>
                <a:schemeClr val="dk2"/>
              </a:buClr>
              <a:buSzPts val="1200"/>
              <a:buNone/>
              <a:defRPr sz="1200">
                <a:solidFill>
                  <a:schemeClr val="dk2"/>
                </a:solidFill>
              </a:defRPr>
            </a:lvl7pPr>
            <a:lvl8pPr lvl="7">
              <a:spcBef>
                <a:spcPts val="0"/>
              </a:spcBef>
              <a:spcAft>
                <a:spcPts val="0"/>
              </a:spcAft>
              <a:buClr>
                <a:schemeClr val="dk2"/>
              </a:buClr>
              <a:buSzPts val="1200"/>
              <a:buNone/>
              <a:defRPr sz="1200">
                <a:solidFill>
                  <a:schemeClr val="dk2"/>
                </a:solidFill>
              </a:defRPr>
            </a:lvl8pPr>
            <a:lvl9pPr lvl="8">
              <a:spcBef>
                <a:spcPts val="0"/>
              </a:spcBef>
              <a:spcAft>
                <a:spcPts val="0"/>
              </a:spcAft>
              <a:buClr>
                <a:schemeClr val="dk2"/>
              </a:buClr>
              <a:buSzPts val="1200"/>
              <a:buNone/>
              <a:defRPr sz="1200">
                <a:solidFill>
                  <a:schemeClr val="dk2"/>
                </a:solidFill>
              </a:defRPr>
            </a:lvl9pPr>
          </a:lstStyle>
          <a:p>
            <a:endParaRPr/>
          </a:p>
        </p:txBody>
      </p:sp>
      <p:sp>
        <p:nvSpPr>
          <p:cNvPr id="195" name="Google Shape;195;p11"/>
          <p:cNvSpPr txBox="1">
            <a:spLocks noGrp="1"/>
          </p:cNvSpPr>
          <p:nvPr>
            <p:ph type="body" idx="5"/>
          </p:nvPr>
        </p:nvSpPr>
        <p:spPr>
          <a:xfrm>
            <a:off x="228450" y="3478500"/>
            <a:ext cx="2101200" cy="1205100"/>
          </a:xfrm>
          <a:prstGeom prst="rect">
            <a:avLst/>
          </a:prstGeom>
        </p:spPr>
        <p:txBody>
          <a:bodyPr spcFirstLastPara="1" wrap="square" lIns="182875" tIns="0" rIns="182875" bIns="91425" anchor="t"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196" name="Google Shape;196;p11"/>
          <p:cNvSpPr>
            <a:spLocks noGrp="1"/>
          </p:cNvSpPr>
          <p:nvPr>
            <p:ph type="pic" idx="6"/>
          </p:nvPr>
        </p:nvSpPr>
        <p:spPr>
          <a:xfrm>
            <a:off x="2620050" y="2021200"/>
            <a:ext cx="673200" cy="673200"/>
          </a:xfrm>
          <a:prstGeom prst="roundRect">
            <a:avLst>
              <a:gd name="adj" fmla="val 16667"/>
            </a:avLst>
          </a:prstGeom>
          <a:noFill/>
          <a:ln w="9525" cap="flat" cmpd="sng">
            <a:solidFill>
              <a:schemeClr val="accent1"/>
            </a:solidFill>
            <a:prstDash val="solid"/>
            <a:round/>
            <a:headEnd type="none" w="sm" len="sm"/>
            <a:tailEnd type="none" w="sm" len="sm"/>
          </a:ln>
        </p:spPr>
      </p:sp>
      <p:sp>
        <p:nvSpPr>
          <p:cNvPr id="197" name="Google Shape;197;p11"/>
          <p:cNvSpPr txBox="1">
            <a:spLocks noGrp="1"/>
          </p:cNvSpPr>
          <p:nvPr>
            <p:ph type="subTitle" idx="7"/>
          </p:nvPr>
        </p:nvSpPr>
        <p:spPr>
          <a:xfrm>
            <a:off x="2423775" y="3143115"/>
            <a:ext cx="2101200" cy="305700"/>
          </a:xfrm>
          <a:prstGeom prst="rect">
            <a:avLst/>
          </a:prstGeom>
        </p:spPr>
        <p:txBody>
          <a:bodyPr spcFirstLastPara="1" wrap="square" lIns="182875" tIns="0" rIns="91425" bIns="182875" anchor="t" anchorCtr="0">
            <a:noAutofit/>
          </a:bodyPr>
          <a:lstStyle>
            <a:lvl1pPr lvl="0">
              <a:spcBef>
                <a:spcPts val="0"/>
              </a:spcBef>
              <a:spcAft>
                <a:spcPts val="0"/>
              </a:spcAft>
              <a:buClr>
                <a:schemeClr val="dk2"/>
              </a:buClr>
              <a:buSzPts val="1000"/>
              <a:buNone/>
              <a:defRPr sz="1000"/>
            </a:lvl1pPr>
            <a:lvl2pPr lvl="1">
              <a:spcBef>
                <a:spcPts val="0"/>
              </a:spcBef>
              <a:spcAft>
                <a:spcPts val="0"/>
              </a:spcAft>
              <a:buClr>
                <a:schemeClr val="dk2"/>
              </a:buClr>
              <a:buSzPts val="1000"/>
              <a:buNone/>
              <a:defRPr sz="1000"/>
            </a:lvl2pPr>
            <a:lvl3pPr lvl="2">
              <a:spcBef>
                <a:spcPts val="0"/>
              </a:spcBef>
              <a:spcAft>
                <a:spcPts val="0"/>
              </a:spcAft>
              <a:buClr>
                <a:schemeClr val="dk2"/>
              </a:buClr>
              <a:buSzPts val="1000"/>
              <a:buNone/>
              <a:defRPr sz="1000"/>
            </a:lvl3pPr>
            <a:lvl4pPr lvl="3">
              <a:spcBef>
                <a:spcPts val="0"/>
              </a:spcBef>
              <a:spcAft>
                <a:spcPts val="0"/>
              </a:spcAft>
              <a:buClr>
                <a:schemeClr val="dk2"/>
              </a:buClr>
              <a:buSzPts val="1000"/>
              <a:buNone/>
              <a:defRPr sz="1000"/>
            </a:lvl4pPr>
            <a:lvl5pPr lvl="4">
              <a:spcBef>
                <a:spcPts val="0"/>
              </a:spcBef>
              <a:spcAft>
                <a:spcPts val="0"/>
              </a:spcAft>
              <a:buClr>
                <a:schemeClr val="dk2"/>
              </a:buClr>
              <a:buSzPts val="1000"/>
              <a:buNone/>
              <a:defRPr sz="1000"/>
            </a:lvl5pPr>
            <a:lvl6pPr lvl="5">
              <a:spcBef>
                <a:spcPts val="0"/>
              </a:spcBef>
              <a:spcAft>
                <a:spcPts val="0"/>
              </a:spcAft>
              <a:buClr>
                <a:schemeClr val="dk2"/>
              </a:buClr>
              <a:buSzPts val="1000"/>
              <a:buNone/>
              <a:defRPr sz="1000"/>
            </a:lvl6pPr>
            <a:lvl7pPr lvl="6">
              <a:spcBef>
                <a:spcPts val="0"/>
              </a:spcBef>
              <a:spcAft>
                <a:spcPts val="0"/>
              </a:spcAft>
              <a:buClr>
                <a:schemeClr val="dk2"/>
              </a:buClr>
              <a:buSzPts val="1000"/>
              <a:buNone/>
              <a:defRPr sz="1000"/>
            </a:lvl7pPr>
            <a:lvl8pPr lvl="7">
              <a:spcBef>
                <a:spcPts val="0"/>
              </a:spcBef>
              <a:spcAft>
                <a:spcPts val="0"/>
              </a:spcAft>
              <a:buClr>
                <a:schemeClr val="dk2"/>
              </a:buClr>
              <a:buSzPts val="1000"/>
              <a:buNone/>
              <a:defRPr sz="1000"/>
            </a:lvl8pPr>
            <a:lvl9pPr lvl="8">
              <a:spcBef>
                <a:spcPts val="0"/>
              </a:spcBef>
              <a:spcAft>
                <a:spcPts val="0"/>
              </a:spcAft>
              <a:buClr>
                <a:schemeClr val="dk2"/>
              </a:buClr>
              <a:buSzPts val="1000"/>
              <a:buNone/>
              <a:defRPr sz="1000"/>
            </a:lvl9pPr>
          </a:lstStyle>
          <a:p>
            <a:endParaRPr/>
          </a:p>
        </p:txBody>
      </p:sp>
      <p:sp>
        <p:nvSpPr>
          <p:cNvPr id="198" name="Google Shape;198;p11"/>
          <p:cNvSpPr txBox="1">
            <a:spLocks noGrp="1"/>
          </p:cNvSpPr>
          <p:nvPr>
            <p:ph type="subTitle" idx="8"/>
          </p:nvPr>
        </p:nvSpPr>
        <p:spPr>
          <a:xfrm>
            <a:off x="2423775" y="2694397"/>
            <a:ext cx="2101200" cy="436500"/>
          </a:xfrm>
          <a:prstGeom prst="rect">
            <a:avLst/>
          </a:prstGeom>
        </p:spPr>
        <p:txBody>
          <a:bodyPr spcFirstLastPara="1" wrap="square" lIns="182875" tIns="0" rIns="0" bIns="0" anchor="b" anchorCtr="0">
            <a:noAutofit/>
          </a:bodyPr>
          <a:lstStyle>
            <a:lvl1pPr lvl="0">
              <a:spcBef>
                <a:spcPts val="0"/>
              </a:spcBef>
              <a:spcAft>
                <a:spcPts val="0"/>
              </a:spcAft>
              <a:buClr>
                <a:schemeClr val="dk2"/>
              </a:buClr>
              <a:buSzPts val="1200"/>
              <a:buNone/>
              <a:defRPr sz="1200" b="1"/>
            </a:lvl1pPr>
            <a:lvl2pPr lvl="1">
              <a:spcBef>
                <a:spcPts val="0"/>
              </a:spcBef>
              <a:spcAft>
                <a:spcPts val="0"/>
              </a:spcAft>
              <a:buClr>
                <a:schemeClr val="dk2"/>
              </a:buClr>
              <a:buSzPts val="1200"/>
              <a:buNone/>
              <a:defRPr sz="1200"/>
            </a:lvl2pPr>
            <a:lvl3pPr lvl="2">
              <a:spcBef>
                <a:spcPts val="0"/>
              </a:spcBef>
              <a:spcAft>
                <a:spcPts val="0"/>
              </a:spcAft>
              <a:buClr>
                <a:schemeClr val="dk2"/>
              </a:buClr>
              <a:buSzPts val="1200"/>
              <a:buNone/>
              <a:defRPr sz="1200"/>
            </a:lvl3pPr>
            <a:lvl4pPr lvl="3">
              <a:spcBef>
                <a:spcPts val="0"/>
              </a:spcBef>
              <a:spcAft>
                <a:spcPts val="0"/>
              </a:spcAft>
              <a:buClr>
                <a:schemeClr val="dk2"/>
              </a:buClr>
              <a:buSzPts val="1200"/>
              <a:buNone/>
              <a:defRPr sz="1200"/>
            </a:lvl4pPr>
            <a:lvl5pPr lvl="4">
              <a:spcBef>
                <a:spcPts val="0"/>
              </a:spcBef>
              <a:spcAft>
                <a:spcPts val="0"/>
              </a:spcAft>
              <a:buClr>
                <a:schemeClr val="dk2"/>
              </a:buClr>
              <a:buSzPts val="1200"/>
              <a:buNone/>
              <a:defRPr sz="1200"/>
            </a:lvl5pPr>
            <a:lvl6pPr lvl="5">
              <a:spcBef>
                <a:spcPts val="0"/>
              </a:spcBef>
              <a:spcAft>
                <a:spcPts val="0"/>
              </a:spcAft>
              <a:buClr>
                <a:schemeClr val="dk2"/>
              </a:buClr>
              <a:buSzPts val="1200"/>
              <a:buNone/>
              <a:defRPr sz="1200"/>
            </a:lvl6pPr>
            <a:lvl7pPr lvl="6">
              <a:spcBef>
                <a:spcPts val="0"/>
              </a:spcBef>
              <a:spcAft>
                <a:spcPts val="0"/>
              </a:spcAft>
              <a:buClr>
                <a:schemeClr val="dk2"/>
              </a:buClr>
              <a:buSzPts val="1200"/>
              <a:buNone/>
              <a:defRPr sz="1200"/>
            </a:lvl7pPr>
            <a:lvl8pPr lvl="7">
              <a:spcBef>
                <a:spcPts val="0"/>
              </a:spcBef>
              <a:spcAft>
                <a:spcPts val="0"/>
              </a:spcAft>
              <a:buClr>
                <a:schemeClr val="dk2"/>
              </a:buClr>
              <a:buSzPts val="1200"/>
              <a:buNone/>
              <a:defRPr sz="1200"/>
            </a:lvl8pPr>
            <a:lvl9pPr lvl="8">
              <a:spcBef>
                <a:spcPts val="0"/>
              </a:spcBef>
              <a:spcAft>
                <a:spcPts val="0"/>
              </a:spcAft>
              <a:buClr>
                <a:schemeClr val="dk2"/>
              </a:buClr>
              <a:buSzPts val="1200"/>
              <a:buNone/>
              <a:defRPr sz="1200"/>
            </a:lvl9pPr>
          </a:lstStyle>
          <a:p>
            <a:endParaRPr/>
          </a:p>
        </p:txBody>
      </p:sp>
      <p:sp>
        <p:nvSpPr>
          <p:cNvPr id="199" name="Google Shape;199;p11"/>
          <p:cNvSpPr txBox="1">
            <a:spLocks noGrp="1"/>
          </p:cNvSpPr>
          <p:nvPr>
            <p:ph type="body" idx="9"/>
          </p:nvPr>
        </p:nvSpPr>
        <p:spPr>
          <a:xfrm>
            <a:off x="2423775" y="3478500"/>
            <a:ext cx="2101200" cy="1205100"/>
          </a:xfrm>
          <a:prstGeom prst="rect">
            <a:avLst/>
          </a:prstGeom>
        </p:spPr>
        <p:txBody>
          <a:bodyPr spcFirstLastPara="1" wrap="square" lIns="182875" tIns="0" rIns="182875" bIns="91425" anchor="t"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200" name="Google Shape;200;p11"/>
          <p:cNvSpPr>
            <a:spLocks noGrp="1"/>
          </p:cNvSpPr>
          <p:nvPr>
            <p:ph type="pic" idx="13"/>
          </p:nvPr>
        </p:nvSpPr>
        <p:spPr>
          <a:xfrm>
            <a:off x="4815375" y="2021200"/>
            <a:ext cx="673200" cy="673200"/>
          </a:xfrm>
          <a:prstGeom prst="roundRect">
            <a:avLst>
              <a:gd name="adj" fmla="val 16667"/>
            </a:avLst>
          </a:prstGeom>
          <a:noFill/>
          <a:ln w="9525" cap="flat" cmpd="sng">
            <a:solidFill>
              <a:schemeClr val="accent1"/>
            </a:solidFill>
            <a:prstDash val="solid"/>
            <a:round/>
            <a:headEnd type="none" w="sm" len="sm"/>
            <a:tailEnd type="none" w="sm" len="sm"/>
          </a:ln>
        </p:spPr>
      </p:sp>
      <p:sp>
        <p:nvSpPr>
          <p:cNvPr id="201" name="Google Shape;201;p11"/>
          <p:cNvSpPr txBox="1">
            <a:spLocks noGrp="1"/>
          </p:cNvSpPr>
          <p:nvPr>
            <p:ph type="subTitle" idx="14"/>
          </p:nvPr>
        </p:nvSpPr>
        <p:spPr>
          <a:xfrm>
            <a:off x="4619100" y="3143115"/>
            <a:ext cx="2101200" cy="305700"/>
          </a:xfrm>
          <a:prstGeom prst="rect">
            <a:avLst/>
          </a:prstGeom>
        </p:spPr>
        <p:txBody>
          <a:bodyPr spcFirstLastPara="1" wrap="square" lIns="182875" tIns="0" rIns="91425" bIns="182875" anchor="t" anchorCtr="0">
            <a:noAutofit/>
          </a:bodyPr>
          <a:lstStyle>
            <a:lvl1pPr lvl="0">
              <a:spcBef>
                <a:spcPts val="0"/>
              </a:spcBef>
              <a:spcAft>
                <a:spcPts val="0"/>
              </a:spcAft>
              <a:buClr>
                <a:schemeClr val="dk2"/>
              </a:buClr>
              <a:buSzPts val="1000"/>
              <a:buNone/>
              <a:defRPr sz="1000"/>
            </a:lvl1pPr>
            <a:lvl2pPr lvl="1">
              <a:spcBef>
                <a:spcPts val="0"/>
              </a:spcBef>
              <a:spcAft>
                <a:spcPts val="0"/>
              </a:spcAft>
              <a:buClr>
                <a:schemeClr val="dk2"/>
              </a:buClr>
              <a:buSzPts val="1000"/>
              <a:buNone/>
              <a:defRPr sz="1000"/>
            </a:lvl2pPr>
            <a:lvl3pPr lvl="2">
              <a:spcBef>
                <a:spcPts val="0"/>
              </a:spcBef>
              <a:spcAft>
                <a:spcPts val="0"/>
              </a:spcAft>
              <a:buClr>
                <a:schemeClr val="dk2"/>
              </a:buClr>
              <a:buSzPts val="1000"/>
              <a:buNone/>
              <a:defRPr sz="1000"/>
            </a:lvl3pPr>
            <a:lvl4pPr lvl="3">
              <a:spcBef>
                <a:spcPts val="0"/>
              </a:spcBef>
              <a:spcAft>
                <a:spcPts val="0"/>
              </a:spcAft>
              <a:buClr>
                <a:schemeClr val="dk2"/>
              </a:buClr>
              <a:buSzPts val="1000"/>
              <a:buNone/>
              <a:defRPr sz="1000"/>
            </a:lvl4pPr>
            <a:lvl5pPr lvl="4">
              <a:spcBef>
                <a:spcPts val="0"/>
              </a:spcBef>
              <a:spcAft>
                <a:spcPts val="0"/>
              </a:spcAft>
              <a:buClr>
                <a:schemeClr val="dk2"/>
              </a:buClr>
              <a:buSzPts val="1000"/>
              <a:buNone/>
              <a:defRPr sz="1000"/>
            </a:lvl5pPr>
            <a:lvl6pPr lvl="5">
              <a:spcBef>
                <a:spcPts val="0"/>
              </a:spcBef>
              <a:spcAft>
                <a:spcPts val="0"/>
              </a:spcAft>
              <a:buClr>
                <a:schemeClr val="dk2"/>
              </a:buClr>
              <a:buSzPts val="1000"/>
              <a:buNone/>
              <a:defRPr sz="1000"/>
            </a:lvl6pPr>
            <a:lvl7pPr lvl="6">
              <a:spcBef>
                <a:spcPts val="0"/>
              </a:spcBef>
              <a:spcAft>
                <a:spcPts val="0"/>
              </a:spcAft>
              <a:buClr>
                <a:schemeClr val="dk2"/>
              </a:buClr>
              <a:buSzPts val="1000"/>
              <a:buNone/>
              <a:defRPr sz="1000"/>
            </a:lvl7pPr>
            <a:lvl8pPr lvl="7">
              <a:spcBef>
                <a:spcPts val="0"/>
              </a:spcBef>
              <a:spcAft>
                <a:spcPts val="0"/>
              </a:spcAft>
              <a:buClr>
                <a:schemeClr val="dk2"/>
              </a:buClr>
              <a:buSzPts val="1000"/>
              <a:buNone/>
              <a:defRPr sz="1000"/>
            </a:lvl8pPr>
            <a:lvl9pPr lvl="8">
              <a:spcBef>
                <a:spcPts val="0"/>
              </a:spcBef>
              <a:spcAft>
                <a:spcPts val="0"/>
              </a:spcAft>
              <a:buClr>
                <a:schemeClr val="dk2"/>
              </a:buClr>
              <a:buSzPts val="1000"/>
              <a:buNone/>
              <a:defRPr sz="1000"/>
            </a:lvl9pPr>
          </a:lstStyle>
          <a:p>
            <a:endParaRPr/>
          </a:p>
        </p:txBody>
      </p:sp>
      <p:sp>
        <p:nvSpPr>
          <p:cNvPr id="202" name="Google Shape;202;p11"/>
          <p:cNvSpPr txBox="1">
            <a:spLocks noGrp="1"/>
          </p:cNvSpPr>
          <p:nvPr>
            <p:ph type="subTitle" idx="15"/>
          </p:nvPr>
        </p:nvSpPr>
        <p:spPr>
          <a:xfrm>
            <a:off x="4619100" y="2694397"/>
            <a:ext cx="2101200" cy="436500"/>
          </a:xfrm>
          <a:prstGeom prst="rect">
            <a:avLst/>
          </a:prstGeom>
        </p:spPr>
        <p:txBody>
          <a:bodyPr spcFirstLastPara="1" wrap="square" lIns="182875" tIns="0" rIns="0" bIns="0" anchor="b" anchorCtr="0">
            <a:noAutofit/>
          </a:bodyPr>
          <a:lstStyle>
            <a:lvl1pPr lvl="0">
              <a:spcBef>
                <a:spcPts val="0"/>
              </a:spcBef>
              <a:spcAft>
                <a:spcPts val="0"/>
              </a:spcAft>
              <a:buClr>
                <a:schemeClr val="dk2"/>
              </a:buClr>
              <a:buSzPts val="1200"/>
              <a:buNone/>
              <a:defRPr sz="1200" b="1"/>
            </a:lvl1pPr>
            <a:lvl2pPr lvl="1">
              <a:spcBef>
                <a:spcPts val="0"/>
              </a:spcBef>
              <a:spcAft>
                <a:spcPts val="0"/>
              </a:spcAft>
              <a:buClr>
                <a:schemeClr val="dk2"/>
              </a:buClr>
              <a:buSzPts val="1200"/>
              <a:buNone/>
              <a:defRPr sz="1200"/>
            </a:lvl2pPr>
            <a:lvl3pPr lvl="2">
              <a:spcBef>
                <a:spcPts val="0"/>
              </a:spcBef>
              <a:spcAft>
                <a:spcPts val="0"/>
              </a:spcAft>
              <a:buClr>
                <a:schemeClr val="dk2"/>
              </a:buClr>
              <a:buSzPts val="1200"/>
              <a:buNone/>
              <a:defRPr sz="1200"/>
            </a:lvl3pPr>
            <a:lvl4pPr lvl="3">
              <a:spcBef>
                <a:spcPts val="0"/>
              </a:spcBef>
              <a:spcAft>
                <a:spcPts val="0"/>
              </a:spcAft>
              <a:buClr>
                <a:schemeClr val="dk2"/>
              </a:buClr>
              <a:buSzPts val="1200"/>
              <a:buNone/>
              <a:defRPr sz="1200"/>
            </a:lvl4pPr>
            <a:lvl5pPr lvl="4">
              <a:spcBef>
                <a:spcPts val="0"/>
              </a:spcBef>
              <a:spcAft>
                <a:spcPts val="0"/>
              </a:spcAft>
              <a:buClr>
                <a:schemeClr val="dk2"/>
              </a:buClr>
              <a:buSzPts val="1200"/>
              <a:buNone/>
              <a:defRPr sz="1200"/>
            </a:lvl5pPr>
            <a:lvl6pPr lvl="5">
              <a:spcBef>
                <a:spcPts val="0"/>
              </a:spcBef>
              <a:spcAft>
                <a:spcPts val="0"/>
              </a:spcAft>
              <a:buClr>
                <a:schemeClr val="dk2"/>
              </a:buClr>
              <a:buSzPts val="1200"/>
              <a:buNone/>
              <a:defRPr sz="1200"/>
            </a:lvl6pPr>
            <a:lvl7pPr lvl="6">
              <a:spcBef>
                <a:spcPts val="0"/>
              </a:spcBef>
              <a:spcAft>
                <a:spcPts val="0"/>
              </a:spcAft>
              <a:buClr>
                <a:schemeClr val="dk2"/>
              </a:buClr>
              <a:buSzPts val="1200"/>
              <a:buNone/>
              <a:defRPr sz="1200"/>
            </a:lvl7pPr>
            <a:lvl8pPr lvl="7">
              <a:spcBef>
                <a:spcPts val="0"/>
              </a:spcBef>
              <a:spcAft>
                <a:spcPts val="0"/>
              </a:spcAft>
              <a:buClr>
                <a:schemeClr val="dk2"/>
              </a:buClr>
              <a:buSzPts val="1200"/>
              <a:buNone/>
              <a:defRPr sz="1200"/>
            </a:lvl8pPr>
            <a:lvl9pPr lvl="8">
              <a:spcBef>
                <a:spcPts val="0"/>
              </a:spcBef>
              <a:spcAft>
                <a:spcPts val="0"/>
              </a:spcAft>
              <a:buClr>
                <a:schemeClr val="dk2"/>
              </a:buClr>
              <a:buSzPts val="1200"/>
              <a:buNone/>
              <a:defRPr sz="1200"/>
            </a:lvl9pPr>
          </a:lstStyle>
          <a:p>
            <a:endParaRPr/>
          </a:p>
        </p:txBody>
      </p:sp>
      <p:sp>
        <p:nvSpPr>
          <p:cNvPr id="203" name="Google Shape;203;p11"/>
          <p:cNvSpPr txBox="1">
            <a:spLocks noGrp="1"/>
          </p:cNvSpPr>
          <p:nvPr>
            <p:ph type="body" idx="16"/>
          </p:nvPr>
        </p:nvSpPr>
        <p:spPr>
          <a:xfrm>
            <a:off x="4619100" y="3478500"/>
            <a:ext cx="2101200" cy="1205100"/>
          </a:xfrm>
          <a:prstGeom prst="rect">
            <a:avLst/>
          </a:prstGeom>
        </p:spPr>
        <p:txBody>
          <a:bodyPr spcFirstLastPara="1" wrap="square" lIns="182875" tIns="0" rIns="182875" bIns="91425" anchor="t"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204" name="Google Shape;204;p11"/>
          <p:cNvSpPr>
            <a:spLocks noGrp="1"/>
          </p:cNvSpPr>
          <p:nvPr>
            <p:ph type="pic" idx="17"/>
          </p:nvPr>
        </p:nvSpPr>
        <p:spPr>
          <a:xfrm>
            <a:off x="7010700" y="2021200"/>
            <a:ext cx="673200" cy="673200"/>
          </a:xfrm>
          <a:prstGeom prst="roundRect">
            <a:avLst>
              <a:gd name="adj" fmla="val 16667"/>
            </a:avLst>
          </a:prstGeom>
          <a:noFill/>
          <a:ln w="9525" cap="flat" cmpd="sng">
            <a:solidFill>
              <a:schemeClr val="accent1"/>
            </a:solidFill>
            <a:prstDash val="solid"/>
            <a:round/>
            <a:headEnd type="none" w="sm" len="sm"/>
            <a:tailEnd type="none" w="sm" len="sm"/>
          </a:ln>
        </p:spPr>
      </p:sp>
      <p:sp>
        <p:nvSpPr>
          <p:cNvPr id="205" name="Google Shape;205;p11"/>
          <p:cNvSpPr txBox="1">
            <a:spLocks noGrp="1"/>
          </p:cNvSpPr>
          <p:nvPr>
            <p:ph type="subTitle" idx="18"/>
          </p:nvPr>
        </p:nvSpPr>
        <p:spPr>
          <a:xfrm>
            <a:off x="6814425" y="3143115"/>
            <a:ext cx="2101200" cy="305700"/>
          </a:xfrm>
          <a:prstGeom prst="rect">
            <a:avLst/>
          </a:prstGeom>
        </p:spPr>
        <p:txBody>
          <a:bodyPr spcFirstLastPara="1" wrap="square" lIns="182875" tIns="0" rIns="91425" bIns="182875" anchor="t" anchorCtr="0">
            <a:noAutofit/>
          </a:bodyPr>
          <a:lstStyle>
            <a:lvl1pPr lvl="0">
              <a:spcBef>
                <a:spcPts val="0"/>
              </a:spcBef>
              <a:spcAft>
                <a:spcPts val="0"/>
              </a:spcAft>
              <a:buClr>
                <a:schemeClr val="dk2"/>
              </a:buClr>
              <a:buSzPts val="1000"/>
              <a:buNone/>
              <a:defRPr sz="1000"/>
            </a:lvl1pPr>
            <a:lvl2pPr lvl="1">
              <a:spcBef>
                <a:spcPts val="0"/>
              </a:spcBef>
              <a:spcAft>
                <a:spcPts val="0"/>
              </a:spcAft>
              <a:buClr>
                <a:schemeClr val="dk2"/>
              </a:buClr>
              <a:buSzPts val="1000"/>
              <a:buNone/>
              <a:defRPr sz="1000"/>
            </a:lvl2pPr>
            <a:lvl3pPr lvl="2">
              <a:spcBef>
                <a:spcPts val="0"/>
              </a:spcBef>
              <a:spcAft>
                <a:spcPts val="0"/>
              </a:spcAft>
              <a:buClr>
                <a:schemeClr val="dk2"/>
              </a:buClr>
              <a:buSzPts val="1000"/>
              <a:buNone/>
              <a:defRPr sz="1000"/>
            </a:lvl3pPr>
            <a:lvl4pPr lvl="3">
              <a:spcBef>
                <a:spcPts val="0"/>
              </a:spcBef>
              <a:spcAft>
                <a:spcPts val="0"/>
              </a:spcAft>
              <a:buClr>
                <a:schemeClr val="dk2"/>
              </a:buClr>
              <a:buSzPts val="1000"/>
              <a:buNone/>
              <a:defRPr sz="1000"/>
            </a:lvl4pPr>
            <a:lvl5pPr lvl="4">
              <a:spcBef>
                <a:spcPts val="0"/>
              </a:spcBef>
              <a:spcAft>
                <a:spcPts val="0"/>
              </a:spcAft>
              <a:buClr>
                <a:schemeClr val="dk2"/>
              </a:buClr>
              <a:buSzPts val="1000"/>
              <a:buNone/>
              <a:defRPr sz="1000"/>
            </a:lvl5pPr>
            <a:lvl6pPr lvl="5">
              <a:spcBef>
                <a:spcPts val="0"/>
              </a:spcBef>
              <a:spcAft>
                <a:spcPts val="0"/>
              </a:spcAft>
              <a:buClr>
                <a:schemeClr val="dk2"/>
              </a:buClr>
              <a:buSzPts val="1000"/>
              <a:buNone/>
              <a:defRPr sz="1000"/>
            </a:lvl6pPr>
            <a:lvl7pPr lvl="6">
              <a:spcBef>
                <a:spcPts val="0"/>
              </a:spcBef>
              <a:spcAft>
                <a:spcPts val="0"/>
              </a:spcAft>
              <a:buClr>
                <a:schemeClr val="dk2"/>
              </a:buClr>
              <a:buSzPts val="1000"/>
              <a:buNone/>
              <a:defRPr sz="1000"/>
            </a:lvl7pPr>
            <a:lvl8pPr lvl="7">
              <a:spcBef>
                <a:spcPts val="0"/>
              </a:spcBef>
              <a:spcAft>
                <a:spcPts val="0"/>
              </a:spcAft>
              <a:buClr>
                <a:schemeClr val="dk2"/>
              </a:buClr>
              <a:buSzPts val="1000"/>
              <a:buNone/>
              <a:defRPr sz="1000"/>
            </a:lvl8pPr>
            <a:lvl9pPr lvl="8">
              <a:spcBef>
                <a:spcPts val="0"/>
              </a:spcBef>
              <a:spcAft>
                <a:spcPts val="0"/>
              </a:spcAft>
              <a:buClr>
                <a:schemeClr val="dk2"/>
              </a:buClr>
              <a:buSzPts val="1000"/>
              <a:buNone/>
              <a:defRPr sz="1000"/>
            </a:lvl9pPr>
          </a:lstStyle>
          <a:p>
            <a:endParaRPr/>
          </a:p>
        </p:txBody>
      </p:sp>
      <p:sp>
        <p:nvSpPr>
          <p:cNvPr id="206" name="Google Shape;206;p11"/>
          <p:cNvSpPr txBox="1">
            <a:spLocks noGrp="1"/>
          </p:cNvSpPr>
          <p:nvPr>
            <p:ph type="subTitle" idx="19"/>
          </p:nvPr>
        </p:nvSpPr>
        <p:spPr>
          <a:xfrm>
            <a:off x="6814425" y="2694397"/>
            <a:ext cx="2101200" cy="436500"/>
          </a:xfrm>
          <a:prstGeom prst="rect">
            <a:avLst/>
          </a:prstGeom>
        </p:spPr>
        <p:txBody>
          <a:bodyPr spcFirstLastPara="1" wrap="square" lIns="182875" tIns="0" rIns="0" bIns="0" anchor="b" anchorCtr="0">
            <a:noAutofit/>
          </a:bodyPr>
          <a:lstStyle>
            <a:lvl1pPr lvl="0">
              <a:spcBef>
                <a:spcPts val="0"/>
              </a:spcBef>
              <a:spcAft>
                <a:spcPts val="0"/>
              </a:spcAft>
              <a:buClr>
                <a:schemeClr val="dk2"/>
              </a:buClr>
              <a:buSzPts val="1200"/>
              <a:buNone/>
              <a:defRPr sz="1200" b="1"/>
            </a:lvl1pPr>
            <a:lvl2pPr lvl="1">
              <a:spcBef>
                <a:spcPts val="0"/>
              </a:spcBef>
              <a:spcAft>
                <a:spcPts val="0"/>
              </a:spcAft>
              <a:buClr>
                <a:schemeClr val="dk2"/>
              </a:buClr>
              <a:buSzPts val="1200"/>
              <a:buNone/>
              <a:defRPr sz="1200"/>
            </a:lvl2pPr>
            <a:lvl3pPr lvl="2">
              <a:spcBef>
                <a:spcPts val="0"/>
              </a:spcBef>
              <a:spcAft>
                <a:spcPts val="0"/>
              </a:spcAft>
              <a:buClr>
                <a:schemeClr val="dk2"/>
              </a:buClr>
              <a:buSzPts val="1200"/>
              <a:buNone/>
              <a:defRPr sz="1200"/>
            </a:lvl3pPr>
            <a:lvl4pPr lvl="3">
              <a:spcBef>
                <a:spcPts val="0"/>
              </a:spcBef>
              <a:spcAft>
                <a:spcPts val="0"/>
              </a:spcAft>
              <a:buClr>
                <a:schemeClr val="dk2"/>
              </a:buClr>
              <a:buSzPts val="1200"/>
              <a:buNone/>
              <a:defRPr sz="1200"/>
            </a:lvl4pPr>
            <a:lvl5pPr lvl="4">
              <a:spcBef>
                <a:spcPts val="0"/>
              </a:spcBef>
              <a:spcAft>
                <a:spcPts val="0"/>
              </a:spcAft>
              <a:buClr>
                <a:schemeClr val="dk2"/>
              </a:buClr>
              <a:buSzPts val="1200"/>
              <a:buNone/>
              <a:defRPr sz="1200"/>
            </a:lvl5pPr>
            <a:lvl6pPr lvl="5">
              <a:spcBef>
                <a:spcPts val="0"/>
              </a:spcBef>
              <a:spcAft>
                <a:spcPts val="0"/>
              </a:spcAft>
              <a:buClr>
                <a:schemeClr val="dk2"/>
              </a:buClr>
              <a:buSzPts val="1200"/>
              <a:buNone/>
              <a:defRPr sz="1200"/>
            </a:lvl6pPr>
            <a:lvl7pPr lvl="6">
              <a:spcBef>
                <a:spcPts val="0"/>
              </a:spcBef>
              <a:spcAft>
                <a:spcPts val="0"/>
              </a:spcAft>
              <a:buClr>
                <a:schemeClr val="dk2"/>
              </a:buClr>
              <a:buSzPts val="1200"/>
              <a:buNone/>
              <a:defRPr sz="1200"/>
            </a:lvl7pPr>
            <a:lvl8pPr lvl="7">
              <a:spcBef>
                <a:spcPts val="0"/>
              </a:spcBef>
              <a:spcAft>
                <a:spcPts val="0"/>
              </a:spcAft>
              <a:buClr>
                <a:schemeClr val="dk2"/>
              </a:buClr>
              <a:buSzPts val="1200"/>
              <a:buNone/>
              <a:defRPr sz="1200"/>
            </a:lvl8pPr>
            <a:lvl9pPr lvl="8">
              <a:spcBef>
                <a:spcPts val="0"/>
              </a:spcBef>
              <a:spcAft>
                <a:spcPts val="0"/>
              </a:spcAft>
              <a:buClr>
                <a:schemeClr val="dk2"/>
              </a:buClr>
              <a:buSzPts val="1200"/>
              <a:buNone/>
              <a:defRPr sz="1200"/>
            </a:lvl9pPr>
          </a:lstStyle>
          <a:p>
            <a:endParaRPr/>
          </a:p>
        </p:txBody>
      </p:sp>
      <p:sp>
        <p:nvSpPr>
          <p:cNvPr id="207" name="Google Shape;207;p11"/>
          <p:cNvSpPr txBox="1">
            <a:spLocks noGrp="1"/>
          </p:cNvSpPr>
          <p:nvPr>
            <p:ph type="body" idx="20"/>
          </p:nvPr>
        </p:nvSpPr>
        <p:spPr>
          <a:xfrm>
            <a:off x="6814425" y="3461064"/>
            <a:ext cx="2101200" cy="1205100"/>
          </a:xfrm>
          <a:prstGeom prst="rect">
            <a:avLst/>
          </a:prstGeom>
        </p:spPr>
        <p:txBody>
          <a:bodyPr spcFirstLastPara="1" wrap="square" lIns="182875" tIns="0" rIns="182875" bIns="91425" anchor="t"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208" name="Google Shape;208;p11"/>
          <p:cNvSpPr txBox="1">
            <a:spLocks noGrp="1"/>
          </p:cNvSpPr>
          <p:nvPr>
            <p:ph type="subTitle" idx="21"/>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Clr>
                <a:schemeClr val="dk1"/>
              </a:buClr>
              <a:buSzPts val="600"/>
              <a:buFont typeface="Inter"/>
              <a:buNone/>
              <a:defRPr>
                <a:solidFill>
                  <a:schemeClr val="dk1"/>
                </a:solidFill>
              </a:defRPr>
            </a:lvl1pPr>
            <a:lvl2pPr lvl="1" algn="r">
              <a:spcBef>
                <a:spcPts val="0"/>
              </a:spcBef>
              <a:spcAft>
                <a:spcPts val="0"/>
              </a:spcAft>
              <a:buClr>
                <a:schemeClr val="dk1"/>
              </a:buClr>
              <a:buSzPts val="1400"/>
              <a:buFont typeface="Inter"/>
              <a:buNone/>
              <a:defRPr>
                <a:solidFill>
                  <a:schemeClr val="dk1"/>
                </a:solidFill>
              </a:defRPr>
            </a:lvl2pPr>
            <a:lvl3pPr lvl="2" algn="r">
              <a:spcBef>
                <a:spcPts val="0"/>
              </a:spcBef>
              <a:spcAft>
                <a:spcPts val="0"/>
              </a:spcAft>
              <a:buClr>
                <a:schemeClr val="dk1"/>
              </a:buClr>
              <a:buSzPts val="1400"/>
              <a:buFont typeface="Inter"/>
              <a:buNone/>
              <a:defRPr>
                <a:solidFill>
                  <a:schemeClr val="dk1"/>
                </a:solidFill>
              </a:defRPr>
            </a:lvl3pPr>
            <a:lvl4pPr lvl="3" algn="r">
              <a:spcBef>
                <a:spcPts val="0"/>
              </a:spcBef>
              <a:spcAft>
                <a:spcPts val="0"/>
              </a:spcAft>
              <a:buClr>
                <a:schemeClr val="dk1"/>
              </a:buClr>
              <a:buSzPts val="1400"/>
              <a:buFont typeface="Inter"/>
              <a:buNone/>
              <a:defRPr>
                <a:solidFill>
                  <a:schemeClr val="dk1"/>
                </a:solidFill>
              </a:defRPr>
            </a:lvl4pPr>
            <a:lvl5pPr lvl="4" algn="r">
              <a:spcBef>
                <a:spcPts val="0"/>
              </a:spcBef>
              <a:spcAft>
                <a:spcPts val="0"/>
              </a:spcAft>
              <a:buClr>
                <a:schemeClr val="dk1"/>
              </a:buClr>
              <a:buSzPts val="1400"/>
              <a:buFont typeface="Inter"/>
              <a:buNone/>
              <a:defRPr>
                <a:solidFill>
                  <a:schemeClr val="dk1"/>
                </a:solidFill>
              </a:defRPr>
            </a:lvl5pPr>
            <a:lvl6pPr lvl="5" algn="r">
              <a:spcBef>
                <a:spcPts val="0"/>
              </a:spcBef>
              <a:spcAft>
                <a:spcPts val="0"/>
              </a:spcAft>
              <a:buClr>
                <a:schemeClr val="dk1"/>
              </a:buClr>
              <a:buSzPts val="1400"/>
              <a:buFont typeface="Inter"/>
              <a:buNone/>
              <a:defRPr>
                <a:solidFill>
                  <a:schemeClr val="dk1"/>
                </a:solidFill>
              </a:defRPr>
            </a:lvl6pPr>
            <a:lvl7pPr lvl="6" algn="r">
              <a:spcBef>
                <a:spcPts val="0"/>
              </a:spcBef>
              <a:spcAft>
                <a:spcPts val="0"/>
              </a:spcAft>
              <a:buClr>
                <a:schemeClr val="dk1"/>
              </a:buClr>
              <a:buSzPts val="1400"/>
              <a:buFont typeface="Inter"/>
              <a:buNone/>
              <a:defRPr>
                <a:solidFill>
                  <a:schemeClr val="dk1"/>
                </a:solidFill>
              </a:defRPr>
            </a:lvl7pPr>
            <a:lvl8pPr lvl="7" algn="r">
              <a:spcBef>
                <a:spcPts val="0"/>
              </a:spcBef>
              <a:spcAft>
                <a:spcPts val="0"/>
              </a:spcAft>
              <a:buClr>
                <a:schemeClr val="dk1"/>
              </a:buClr>
              <a:buSzPts val="1400"/>
              <a:buFont typeface="Inter"/>
              <a:buNone/>
              <a:defRPr>
                <a:solidFill>
                  <a:schemeClr val="dk1"/>
                </a:solidFill>
              </a:defRPr>
            </a:lvl8pPr>
            <a:lvl9pPr lvl="8" algn="r">
              <a:spcBef>
                <a:spcPts val="0"/>
              </a:spcBef>
              <a:spcAft>
                <a:spcPts val="0"/>
              </a:spcAft>
              <a:buClr>
                <a:schemeClr val="dk1"/>
              </a:buClr>
              <a:buSzPts val="1400"/>
              <a:buFont typeface="Inter"/>
              <a:buNone/>
              <a:defRPr>
                <a:solidFill>
                  <a:schemeClr val="dk1"/>
                </a:solidFill>
              </a:defRPr>
            </a:lvl9pPr>
          </a:lstStyle>
          <a:p>
            <a:endParaRPr/>
          </a:p>
        </p:txBody>
      </p:sp>
      <p:sp>
        <p:nvSpPr>
          <p:cNvPr id="209" name="Google Shape;209;p11"/>
          <p:cNvSpPr txBox="1">
            <a:spLocks noGrp="1"/>
          </p:cNvSpPr>
          <p:nvPr>
            <p:ph type="subTitle" idx="22"/>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600"/>
              <a:buFont typeface="Inter"/>
              <a:buNone/>
              <a:defRPr>
                <a:solidFill>
                  <a:schemeClr val="dk1"/>
                </a:solidFill>
              </a:defRPr>
            </a:lvl1pPr>
            <a:lvl2pPr lvl="1">
              <a:spcBef>
                <a:spcPts val="0"/>
              </a:spcBef>
              <a:spcAft>
                <a:spcPts val="0"/>
              </a:spcAft>
              <a:buSzPts val="1400"/>
              <a:buFont typeface="Inter"/>
              <a:buNone/>
              <a:defRPr/>
            </a:lvl2pPr>
            <a:lvl3pPr lvl="2">
              <a:spcBef>
                <a:spcPts val="0"/>
              </a:spcBef>
              <a:spcAft>
                <a:spcPts val="0"/>
              </a:spcAft>
              <a:buSzPts val="1400"/>
              <a:buFont typeface="Inter"/>
              <a:buNone/>
              <a:defRPr/>
            </a:lvl3pPr>
            <a:lvl4pPr lvl="3">
              <a:spcBef>
                <a:spcPts val="0"/>
              </a:spcBef>
              <a:spcAft>
                <a:spcPts val="0"/>
              </a:spcAft>
              <a:buSzPts val="1400"/>
              <a:buFont typeface="Inter"/>
              <a:buNone/>
              <a:defRPr/>
            </a:lvl4pPr>
            <a:lvl5pPr lvl="4">
              <a:spcBef>
                <a:spcPts val="0"/>
              </a:spcBef>
              <a:spcAft>
                <a:spcPts val="0"/>
              </a:spcAft>
              <a:buSzPts val="1400"/>
              <a:buFont typeface="Inter"/>
              <a:buNone/>
              <a:defRPr/>
            </a:lvl5pPr>
            <a:lvl6pPr lvl="5">
              <a:spcBef>
                <a:spcPts val="0"/>
              </a:spcBef>
              <a:spcAft>
                <a:spcPts val="0"/>
              </a:spcAft>
              <a:buSzPts val="1400"/>
              <a:buFont typeface="Inter"/>
              <a:buNone/>
              <a:defRPr/>
            </a:lvl6pPr>
            <a:lvl7pPr lvl="6">
              <a:spcBef>
                <a:spcPts val="0"/>
              </a:spcBef>
              <a:spcAft>
                <a:spcPts val="0"/>
              </a:spcAft>
              <a:buSzPts val="1400"/>
              <a:buFont typeface="Inter"/>
              <a:buNone/>
              <a:defRPr/>
            </a:lvl7pPr>
            <a:lvl8pPr lvl="7">
              <a:spcBef>
                <a:spcPts val="0"/>
              </a:spcBef>
              <a:spcAft>
                <a:spcPts val="0"/>
              </a:spcAft>
              <a:buSzPts val="1400"/>
              <a:buFont typeface="Inter"/>
              <a:buNone/>
              <a:defRPr/>
            </a:lvl8pPr>
            <a:lvl9pPr lvl="8">
              <a:spcBef>
                <a:spcPts val="0"/>
              </a:spcBef>
              <a:spcAft>
                <a:spcPts val="0"/>
              </a:spcAft>
              <a:buSzPts val="1400"/>
              <a:buFont typeface="Inter"/>
              <a:buNone/>
              <a:defRPr/>
            </a:lvl9pPr>
          </a:lstStyle>
          <a:p>
            <a:endParaRPr/>
          </a:p>
        </p:txBody>
      </p:sp>
      <p:sp>
        <p:nvSpPr>
          <p:cNvPr id="210" name="Google Shape;210;p11"/>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211" name="Google Shape;211;p11"/>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extLst>
    <p:ext uri="{DCECCB84-F9BA-43D5-87BE-67443E8EF086}">
      <p15:sldGuideLst xmlns:p15="http://schemas.microsoft.com/office/powerpoint/2012/main">
        <p15:guide id="1" orient="horz" pos="72">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4 cards - ALT">
  <p:cSld name="BLANK_1_1_1_1_1_1_1_1_1_1_1_1_1_1_1_2_1_1">
    <p:bg>
      <p:bgPr>
        <a:solidFill>
          <a:schemeClr val="dk2"/>
        </a:solidFill>
        <a:effectLst/>
      </p:bgPr>
    </p:bg>
    <p:spTree>
      <p:nvGrpSpPr>
        <p:cNvPr id="1" name="Shape 212"/>
        <p:cNvGrpSpPr/>
        <p:nvPr/>
      </p:nvGrpSpPr>
      <p:grpSpPr>
        <a:xfrm>
          <a:off x="0" y="0"/>
          <a:ext cx="0" cy="0"/>
          <a:chOff x="0" y="0"/>
          <a:chExt cx="0" cy="0"/>
        </a:xfrm>
      </p:grpSpPr>
      <p:sp>
        <p:nvSpPr>
          <p:cNvPr id="213" name="Google Shape;213;p12"/>
          <p:cNvSpPr>
            <a:spLocks noGrp="1"/>
          </p:cNvSpPr>
          <p:nvPr>
            <p:ph type="pic" idx="2"/>
          </p:nvPr>
        </p:nvSpPr>
        <p:spPr>
          <a:xfrm>
            <a:off x="3907788" y="1988400"/>
            <a:ext cx="427500" cy="427500"/>
          </a:xfrm>
          <a:prstGeom prst="roundRect">
            <a:avLst>
              <a:gd name="adj" fmla="val 25468"/>
            </a:avLst>
          </a:prstGeom>
          <a:noFill/>
          <a:ln w="9525" cap="flat" cmpd="sng">
            <a:solidFill>
              <a:schemeClr val="accent1"/>
            </a:solidFill>
            <a:prstDash val="solid"/>
            <a:round/>
            <a:headEnd type="none" w="sm" len="sm"/>
            <a:tailEnd type="none" w="sm" len="sm"/>
          </a:ln>
        </p:spPr>
      </p:sp>
      <p:sp>
        <p:nvSpPr>
          <p:cNvPr id="214" name="Google Shape;214;p12"/>
          <p:cNvSpPr>
            <a:spLocks noGrp="1"/>
          </p:cNvSpPr>
          <p:nvPr>
            <p:ph type="pic" idx="3"/>
          </p:nvPr>
        </p:nvSpPr>
        <p:spPr>
          <a:xfrm>
            <a:off x="6099275" y="1988400"/>
            <a:ext cx="427500" cy="427500"/>
          </a:xfrm>
          <a:prstGeom prst="roundRect">
            <a:avLst>
              <a:gd name="adj" fmla="val 25468"/>
            </a:avLst>
          </a:prstGeom>
          <a:noFill/>
          <a:ln w="9525" cap="flat" cmpd="sng">
            <a:solidFill>
              <a:schemeClr val="dk1"/>
            </a:solidFill>
            <a:prstDash val="solid"/>
            <a:round/>
            <a:headEnd type="none" w="sm" len="sm"/>
            <a:tailEnd type="none" w="sm" len="sm"/>
          </a:ln>
        </p:spPr>
      </p:sp>
      <p:sp>
        <p:nvSpPr>
          <p:cNvPr id="215" name="Google Shape;215;p12"/>
          <p:cNvSpPr>
            <a:spLocks noGrp="1"/>
          </p:cNvSpPr>
          <p:nvPr>
            <p:ph type="pic" idx="4"/>
          </p:nvPr>
        </p:nvSpPr>
        <p:spPr>
          <a:xfrm>
            <a:off x="8290763" y="1988400"/>
            <a:ext cx="427500" cy="427500"/>
          </a:xfrm>
          <a:prstGeom prst="roundRect">
            <a:avLst>
              <a:gd name="adj" fmla="val 25468"/>
            </a:avLst>
          </a:prstGeom>
          <a:noFill/>
          <a:ln w="9525" cap="flat" cmpd="sng">
            <a:solidFill>
              <a:schemeClr val="accent1"/>
            </a:solidFill>
            <a:prstDash val="solid"/>
            <a:round/>
            <a:headEnd type="none" w="sm" len="sm"/>
            <a:tailEnd type="none" w="sm" len="sm"/>
          </a:ln>
        </p:spPr>
      </p:sp>
      <p:sp>
        <p:nvSpPr>
          <p:cNvPr id="216" name="Google Shape;216;p12"/>
          <p:cNvSpPr>
            <a:spLocks noGrp="1"/>
          </p:cNvSpPr>
          <p:nvPr>
            <p:ph type="pic" idx="5"/>
          </p:nvPr>
        </p:nvSpPr>
        <p:spPr>
          <a:xfrm>
            <a:off x="3399288" y="1988400"/>
            <a:ext cx="427500" cy="427500"/>
          </a:xfrm>
          <a:prstGeom prst="roundRect">
            <a:avLst>
              <a:gd name="adj" fmla="val 25468"/>
            </a:avLst>
          </a:prstGeom>
          <a:noFill/>
          <a:ln w="9525" cap="flat" cmpd="sng">
            <a:solidFill>
              <a:schemeClr val="accent1"/>
            </a:solidFill>
            <a:prstDash val="solid"/>
            <a:round/>
            <a:headEnd type="none" w="sm" len="sm"/>
            <a:tailEnd type="none" w="sm" len="sm"/>
          </a:ln>
        </p:spPr>
      </p:sp>
      <p:sp>
        <p:nvSpPr>
          <p:cNvPr id="217" name="Google Shape;217;p12"/>
          <p:cNvSpPr txBox="1">
            <a:spLocks noGrp="1"/>
          </p:cNvSpPr>
          <p:nvPr>
            <p:ph type="subTitle" idx="1"/>
          </p:nvPr>
        </p:nvSpPr>
        <p:spPr>
          <a:xfrm>
            <a:off x="7566000" y="230200"/>
            <a:ext cx="1232400" cy="68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600"/>
              <a:buFont typeface="Inter"/>
              <a:buNone/>
              <a:defRPr>
                <a:solidFill>
                  <a:schemeClr val="dk1"/>
                </a:solidFill>
              </a:defRPr>
            </a:lvl1pPr>
            <a:lvl2pPr lvl="1">
              <a:spcBef>
                <a:spcPts val="0"/>
              </a:spcBef>
              <a:spcAft>
                <a:spcPts val="0"/>
              </a:spcAft>
              <a:buClr>
                <a:schemeClr val="dk1"/>
              </a:buClr>
              <a:buSzPts val="1400"/>
              <a:buFont typeface="Inter"/>
              <a:buNone/>
              <a:defRPr>
                <a:solidFill>
                  <a:schemeClr val="dk1"/>
                </a:solidFill>
              </a:defRPr>
            </a:lvl2pPr>
            <a:lvl3pPr lvl="2">
              <a:spcBef>
                <a:spcPts val="0"/>
              </a:spcBef>
              <a:spcAft>
                <a:spcPts val="0"/>
              </a:spcAft>
              <a:buClr>
                <a:schemeClr val="dk1"/>
              </a:buClr>
              <a:buSzPts val="1400"/>
              <a:buFont typeface="Inter"/>
              <a:buNone/>
              <a:defRPr>
                <a:solidFill>
                  <a:schemeClr val="dk1"/>
                </a:solidFill>
              </a:defRPr>
            </a:lvl3pPr>
            <a:lvl4pPr lvl="3">
              <a:spcBef>
                <a:spcPts val="0"/>
              </a:spcBef>
              <a:spcAft>
                <a:spcPts val="0"/>
              </a:spcAft>
              <a:buClr>
                <a:schemeClr val="dk1"/>
              </a:buClr>
              <a:buSzPts val="1400"/>
              <a:buFont typeface="Inter"/>
              <a:buNone/>
              <a:defRPr>
                <a:solidFill>
                  <a:schemeClr val="dk1"/>
                </a:solidFill>
              </a:defRPr>
            </a:lvl4pPr>
            <a:lvl5pPr lvl="4">
              <a:spcBef>
                <a:spcPts val="0"/>
              </a:spcBef>
              <a:spcAft>
                <a:spcPts val="0"/>
              </a:spcAft>
              <a:buClr>
                <a:schemeClr val="dk1"/>
              </a:buClr>
              <a:buSzPts val="1400"/>
              <a:buFont typeface="Inter"/>
              <a:buNone/>
              <a:defRPr>
                <a:solidFill>
                  <a:schemeClr val="dk1"/>
                </a:solidFill>
              </a:defRPr>
            </a:lvl5pPr>
            <a:lvl6pPr lvl="5">
              <a:spcBef>
                <a:spcPts val="0"/>
              </a:spcBef>
              <a:spcAft>
                <a:spcPts val="0"/>
              </a:spcAft>
              <a:buClr>
                <a:schemeClr val="dk1"/>
              </a:buClr>
              <a:buSzPts val="1400"/>
              <a:buFont typeface="Inter"/>
              <a:buNone/>
              <a:defRPr>
                <a:solidFill>
                  <a:schemeClr val="dk1"/>
                </a:solidFill>
              </a:defRPr>
            </a:lvl6pPr>
            <a:lvl7pPr lvl="6">
              <a:spcBef>
                <a:spcPts val="0"/>
              </a:spcBef>
              <a:spcAft>
                <a:spcPts val="0"/>
              </a:spcAft>
              <a:buClr>
                <a:schemeClr val="dk1"/>
              </a:buClr>
              <a:buSzPts val="1400"/>
              <a:buFont typeface="Inter"/>
              <a:buNone/>
              <a:defRPr>
                <a:solidFill>
                  <a:schemeClr val="dk1"/>
                </a:solidFill>
              </a:defRPr>
            </a:lvl7pPr>
            <a:lvl8pPr lvl="7">
              <a:spcBef>
                <a:spcPts val="0"/>
              </a:spcBef>
              <a:spcAft>
                <a:spcPts val="0"/>
              </a:spcAft>
              <a:buClr>
                <a:schemeClr val="dk1"/>
              </a:buClr>
              <a:buSzPts val="1400"/>
              <a:buFont typeface="Inter"/>
              <a:buNone/>
              <a:defRPr>
                <a:solidFill>
                  <a:schemeClr val="dk1"/>
                </a:solidFill>
              </a:defRPr>
            </a:lvl8pPr>
            <a:lvl9pPr lvl="8">
              <a:spcBef>
                <a:spcPts val="0"/>
              </a:spcBef>
              <a:spcAft>
                <a:spcPts val="0"/>
              </a:spcAft>
              <a:buClr>
                <a:schemeClr val="dk1"/>
              </a:buClr>
              <a:buSzPts val="1400"/>
              <a:buFont typeface="Inter"/>
              <a:buNone/>
              <a:defRPr>
                <a:solidFill>
                  <a:schemeClr val="dk1"/>
                </a:solidFill>
              </a:defRPr>
            </a:lvl9pPr>
          </a:lstStyle>
          <a:p>
            <a:endParaRPr/>
          </a:p>
        </p:txBody>
      </p:sp>
      <p:sp>
        <p:nvSpPr>
          <p:cNvPr id="218" name="Google Shape;218;p12"/>
          <p:cNvSpPr txBox="1">
            <a:spLocks noGrp="1"/>
          </p:cNvSpPr>
          <p:nvPr>
            <p:ph type="subTitle" idx="6"/>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600"/>
              <a:buFont typeface="Inter"/>
              <a:buNone/>
              <a:defRPr>
                <a:solidFill>
                  <a:schemeClr val="dk1"/>
                </a:solidFill>
              </a:defRPr>
            </a:lvl1pPr>
            <a:lvl2pPr lvl="1">
              <a:spcBef>
                <a:spcPts val="0"/>
              </a:spcBef>
              <a:spcAft>
                <a:spcPts val="0"/>
              </a:spcAft>
              <a:buClr>
                <a:schemeClr val="dk1"/>
              </a:buClr>
              <a:buSzPts val="1400"/>
              <a:buFont typeface="Inter"/>
              <a:buNone/>
              <a:defRPr>
                <a:solidFill>
                  <a:schemeClr val="dk1"/>
                </a:solidFill>
              </a:defRPr>
            </a:lvl2pPr>
            <a:lvl3pPr lvl="2">
              <a:spcBef>
                <a:spcPts val="0"/>
              </a:spcBef>
              <a:spcAft>
                <a:spcPts val="0"/>
              </a:spcAft>
              <a:buClr>
                <a:schemeClr val="dk1"/>
              </a:buClr>
              <a:buSzPts val="1400"/>
              <a:buFont typeface="Inter"/>
              <a:buNone/>
              <a:defRPr>
                <a:solidFill>
                  <a:schemeClr val="dk1"/>
                </a:solidFill>
              </a:defRPr>
            </a:lvl3pPr>
            <a:lvl4pPr lvl="3">
              <a:spcBef>
                <a:spcPts val="0"/>
              </a:spcBef>
              <a:spcAft>
                <a:spcPts val="0"/>
              </a:spcAft>
              <a:buClr>
                <a:schemeClr val="dk1"/>
              </a:buClr>
              <a:buSzPts val="1400"/>
              <a:buFont typeface="Inter"/>
              <a:buNone/>
              <a:defRPr>
                <a:solidFill>
                  <a:schemeClr val="dk1"/>
                </a:solidFill>
              </a:defRPr>
            </a:lvl4pPr>
            <a:lvl5pPr lvl="4">
              <a:spcBef>
                <a:spcPts val="0"/>
              </a:spcBef>
              <a:spcAft>
                <a:spcPts val="0"/>
              </a:spcAft>
              <a:buClr>
                <a:schemeClr val="dk1"/>
              </a:buClr>
              <a:buSzPts val="1400"/>
              <a:buFont typeface="Inter"/>
              <a:buNone/>
              <a:defRPr>
                <a:solidFill>
                  <a:schemeClr val="dk1"/>
                </a:solidFill>
              </a:defRPr>
            </a:lvl5pPr>
            <a:lvl6pPr lvl="5">
              <a:spcBef>
                <a:spcPts val="0"/>
              </a:spcBef>
              <a:spcAft>
                <a:spcPts val="0"/>
              </a:spcAft>
              <a:buClr>
                <a:schemeClr val="dk1"/>
              </a:buClr>
              <a:buSzPts val="1400"/>
              <a:buFont typeface="Inter"/>
              <a:buNone/>
              <a:defRPr>
                <a:solidFill>
                  <a:schemeClr val="dk1"/>
                </a:solidFill>
              </a:defRPr>
            </a:lvl6pPr>
            <a:lvl7pPr lvl="6">
              <a:spcBef>
                <a:spcPts val="0"/>
              </a:spcBef>
              <a:spcAft>
                <a:spcPts val="0"/>
              </a:spcAft>
              <a:buClr>
                <a:schemeClr val="dk1"/>
              </a:buClr>
              <a:buSzPts val="1400"/>
              <a:buFont typeface="Inter"/>
              <a:buNone/>
              <a:defRPr>
                <a:solidFill>
                  <a:schemeClr val="dk1"/>
                </a:solidFill>
              </a:defRPr>
            </a:lvl7pPr>
            <a:lvl8pPr lvl="7">
              <a:spcBef>
                <a:spcPts val="0"/>
              </a:spcBef>
              <a:spcAft>
                <a:spcPts val="0"/>
              </a:spcAft>
              <a:buClr>
                <a:schemeClr val="dk1"/>
              </a:buClr>
              <a:buSzPts val="1400"/>
              <a:buFont typeface="Inter"/>
              <a:buNone/>
              <a:defRPr>
                <a:solidFill>
                  <a:schemeClr val="dk1"/>
                </a:solidFill>
              </a:defRPr>
            </a:lvl8pPr>
            <a:lvl9pPr lvl="8">
              <a:spcBef>
                <a:spcPts val="0"/>
              </a:spcBef>
              <a:spcAft>
                <a:spcPts val="0"/>
              </a:spcAft>
              <a:buClr>
                <a:schemeClr val="dk1"/>
              </a:buClr>
              <a:buSzPts val="1400"/>
              <a:buFont typeface="Inter"/>
              <a:buNone/>
              <a:defRPr>
                <a:solidFill>
                  <a:schemeClr val="dk1"/>
                </a:solidFill>
              </a:defRPr>
            </a:lvl9pPr>
          </a:lstStyle>
          <a:p>
            <a:endParaRPr/>
          </a:p>
        </p:txBody>
      </p:sp>
      <p:sp>
        <p:nvSpPr>
          <p:cNvPr id="219" name="Google Shape;219;p12"/>
          <p:cNvSpPr txBox="1">
            <a:spLocks noGrp="1"/>
          </p:cNvSpPr>
          <p:nvPr>
            <p:ph type="title"/>
          </p:nvPr>
        </p:nvSpPr>
        <p:spPr>
          <a:xfrm>
            <a:off x="228600" y="457200"/>
            <a:ext cx="4296600" cy="7977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1pPr>
            <a:lvl2pPr lvl="1">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2pPr>
            <a:lvl3pPr lvl="2">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3pPr>
            <a:lvl4pPr lvl="3">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4pPr>
            <a:lvl5pPr lvl="4">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5pPr>
            <a:lvl6pPr lvl="5">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6pPr>
            <a:lvl7pPr lvl="6">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7pPr>
            <a:lvl8pPr lvl="7">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8pPr>
            <a:lvl9pPr lvl="8">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9pPr>
          </a:lstStyle>
          <a:p>
            <a:endParaRPr/>
          </a:p>
        </p:txBody>
      </p:sp>
      <p:sp>
        <p:nvSpPr>
          <p:cNvPr id="220" name="Google Shape;220;p12"/>
          <p:cNvSpPr txBox="1">
            <a:spLocks noGrp="1"/>
          </p:cNvSpPr>
          <p:nvPr>
            <p:ph type="subTitle" idx="7"/>
          </p:nvPr>
        </p:nvSpPr>
        <p:spPr>
          <a:xfrm>
            <a:off x="228450" y="1983900"/>
            <a:ext cx="1488000" cy="436500"/>
          </a:xfrm>
          <a:prstGeom prst="rect">
            <a:avLst/>
          </a:prstGeom>
        </p:spPr>
        <p:txBody>
          <a:bodyPr spcFirstLastPara="1" wrap="square" lIns="182875" tIns="91425" rIns="91425" bIns="182875" anchor="t" anchorCtr="0">
            <a:normAutofit/>
          </a:bodyPr>
          <a:lstStyle>
            <a:lvl1pPr lvl="0">
              <a:lnSpc>
                <a:spcPct val="80000"/>
              </a:lnSpc>
              <a:spcBef>
                <a:spcPts val="0"/>
              </a:spcBef>
              <a:spcAft>
                <a:spcPts val="0"/>
              </a:spcAft>
              <a:buClr>
                <a:schemeClr val="dk2"/>
              </a:buClr>
              <a:buSzPts val="3000"/>
              <a:buFont typeface="Inter Black"/>
              <a:buNone/>
              <a:defRPr sz="3000">
                <a:solidFill>
                  <a:schemeClr val="dk2"/>
                </a:solidFill>
                <a:latin typeface="Inter Black"/>
                <a:ea typeface="Inter Black"/>
                <a:cs typeface="Inter Black"/>
                <a:sym typeface="Inter Black"/>
              </a:defRPr>
            </a:lvl1pPr>
            <a:lvl2pPr lvl="1">
              <a:lnSpc>
                <a:spcPct val="80000"/>
              </a:lnSpc>
              <a:spcBef>
                <a:spcPts val="0"/>
              </a:spcBef>
              <a:spcAft>
                <a:spcPts val="0"/>
              </a:spcAft>
              <a:buClr>
                <a:schemeClr val="dk2"/>
              </a:buClr>
              <a:buSzPts val="3000"/>
              <a:buFont typeface="Inter Black"/>
              <a:buNone/>
              <a:defRPr sz="3000">
                <a:solidFill>
                  <a:schemeClr val="dk2"/>
                </a:solidFill>
                <a:latin typeface="Inter Black"/>
                <a:ea typeface="Inter Black"/>
                <a:cs typeface="Inter Black"/>
                <a:sym typeface="Inter Black"/>
              </a:defRPr>
            </a:lvl2pPr>
            <a:lvl3pPr lvl="2">
              <a:lnSpc>
                <a:spcPct val="80000"/>
              </a:lnSpc>
              <a:spcBef>
                <a:spcPts val="0"/>
              </a:spcBef>
              <a:spcAft>
                <a:spcPts val="0"/>
              </a:spcAft>
              <a:buClr>
                <a:schemeClr val="dk2"/>
              </a:buClr>
              <a:buSzPts val="3000"/>
              <a:buFont typeface="Inter Black"/>
              <a:buNone/>
              <a:defRPr sz="3000">
                <a:solidFill>
                  <a:schemeClr val="dk2"/>
                </a:solidFill>
                <a:latin typeface="Inter Black"/>
                <a:ea typeface="Inter Black"/>
                <a:cs typeface="Inter Black"/>
                <a:sym typeface="Inter Black"/>
              </a:defRPr>
            </a:lvl3pPr>
            <a:lvl4pPr lvl="3">
              <a:lnSpc>
                <a:spcPct val="80000"/>
              </a:lnSpc>
              <a:spcBef>
                <a:spcPts val="0"/>
              </a:spcBef>
              <a:spcAft>
                <a:spcPts val="0"/>
              </a:spcAft>
              <a:buClr>
                <a:schemeClr val="dk2"/>
              </a:buClr>
              <a:buSzPts val="3000"/>
              <a:buFont typeface="Inter Black"/>
              <a:buNone/>
              <a:defRPr sz="3000">
                <a:solidFill>
                  <a:schemeClr val="dk2"/>
                </a:solidFill>
                <a:latin typeface="Inter Black"/>
                <a:ea typeface="Inter Black"/>
                <a:cs typeface="Inter Black"/>
                <a:sym typeface="Inter Black"/>
              </a:defRPr>
            </a:lvl4pPr>
            <a:lvl5pPr lvl="4">
              <a:lnSpc>
                <a:spcPct val="80000"/>
              </a:lnSpc>
              <a:spcBef>
                <a:spcPts val="0"/>
              </a:spcBef>
              <a:spcAft>
                <a:spcPts val="0"/>
              </a:spcAft>
              <a:buClr>
                <a:schemeClr val="dk2"/>
              </a:buClr>
              <a:buSzPts val="3000"/>
              <a:buFont typeface="Inter Black"/>
              <a:buNone/>
              <a:defRPr sz="3000">
                <a:solidFill>
                  <a:schemeClr val="dk2"/>
                </a:solidFill>
                <a:latin typeface="Inter Black"/>
                <a:ea typeface="Inter Black"/>
                <a:cs typeface="Inter Black"/>
                <a:sym typeface="Inter Black"/>
              </a:defRPr>
            </a:lvl5pPr>
            <a:lvl6pPr lvl="5">
              <a:lnSpc>
                <a:spcPct val="80000"/>
              </a:lnSpc>
              <a:spcBef>
                <a:spcPts val="0"/>
              </a:spcBef>
              <a:spcAft>
                <a:spcPts val="0"/>
              </a:spcAft>
              <a:buClr>
                <a:schemeClr val="dk2"/>
              </a:buClr>
              <a:buSzPts val="3000"/>
              <a:buFont typeface="Inter Black"/>
              <a:buNone/>
              <a:defRPr sz="3000">
                <a:solidFill>
                  <a:schemeClr val="dk2"/>
                </a:solidFill>
                <a:latin typeface="Inter Black"/>
                <a:ea typeface="Inter Black"/>
                <a:cs typeface="Inter Black"/>
                <a:sym typeface="Inter Black"/>
              </a:defRPr>
            </a:lvl6pPr>
            <a:lvl7pPr lvl="6">
              <a:lnSpc>
                <a:spcPct val="80000"/>
              </a:lnSpc>
              <a:spcBef>
                <a:spcPts val="0"/>
              </a:spcBef>
              <a:spcAft>
                <a:spcPts val="0"/>
              </a:spcAft>
              <a:buClr>
                <a:schemeClr val="dk2"/>
              </a:buClr>
              <a:buSzPts val="3000"/>
              <a:buFont typeface="Inter Black"/>
              <a:buNone/>
              <a:defRPr sz="3000">
                <a:solidFill>
                  <a:schemeClr val="dk2"/>
                </a:solidFill>
                <a:latin typeface="Inter Black"/>
                <a:ea typeface="Inter Black"/>
                <a:cs typeface="Inter Black"/>
                <a:sym typeface="Inter Black"/>
              </a:defRPr>
            </a:lvl7pPr>
            <a:lvl8pPr lvl="7">
              <a:lnSpc>
                <a:spcPct val="80000"/>
              </a:lnSpc>
              <a:spcBef>
                <a:spcPts val="0"/>
              </a:spcBef>
              <a:spcAft>
                <a:spcPts val="0"/>
              </a:spcAft>
              <a:buClr>
                <a:schemeClr val="dk2"/>
              </a:buClr>
              <a:buSzPts val="3000"/>
              <a:buFont typeface="Inter Black"/>
              <a:buNone/>
              <a:defRPr sz="3000">
                <a:solidFill>
                  <a:schemeClr val="dk2"/>
                </a:solidFill>
                <a:latin typeface="Inter Black"/>
                <a:ea typeface="Inter Black"/>
                <a:cs typeface="Inter Black"/>
                <a:sym typeface="Inter Black"/>
              </a:defRPr>
            </a:lvl8pPr>
            <a:lvl9pPr lvl="8">
              <a:lnSpc>
                <a:spcPct val="80000"/>
              </a:lnSpc>
              <a:spcBef>
                <a:spcPts val="0"/>
              </a:spcBef>
              <a:spcAft>
                <a:spcPts val="0"/>
              </a:spcAft>
              <a:buClr>
                <a:schemeClr val="dk2"/>
              </a:buClr>
              <a:buSzPts val="3000"/>
              <a:buFont typeface="Inter Black"/>
              <a:buNone/>
              <a:defRPr sz="3000">
                <a:solidFill>
                  <a:schemeClr val="dk2"/>
                </a:solidFill>
                <a:latin typeface="Inter Black"/>
                <a:ea typeface="Inter Black"/>
                <a:cs typeface="Inter Black"/>
                <a:sym typeface="Inter Black"/>
              </a:defRPr>
            </a:lvl9pPr>
          </a:lstStyle>
          <a:p>
            <a:endParaRPr/>
          </a:p>
        </p:txBody>
      </p:sp>
      <p:sp>
        <p:nvSpPr>
          <p:cNvPr id="221" name="Google Shape;221;p12"/>
          <p:cNvSpPr txBox="1">
            <a:spLocks noGrp="1"/>
          </p:cNvSpPr>
          <p:nvPr>
            <p:ph type="body" idx="8"/>
          </p:nvPr>
        </p:nvSpPr>
        <p:spPr>
          <a:xfrm>
            <a:off x="228450" y="2668644"/>
            <a:ext cx="2101200" cy="1939200"/>
          </a:xfrm>
          <a:prstGeom prst="rect">
            <a:avLst/>
          </a:prstGeom>
        </p:spPr>
        <p:txBody>
          <a:bodyPr spcFirstLastPara="1" wrap="square" lIns="182875" tIns="0" rIns="182875" bIns="91425" anchor="t"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222" name="Google Shape;222;p12"/>
          <p:cNvSpPr txBox="1">
            <a:spLocks noGrp="1"/>
          </p:cNvSpPr>
          <p:nvPr>
            <p:ph type="subTitle" idx="9"/>
          </p:nvPr>
        </p:nvSpPr>
        <p:spPr>
          <a:xfrm>
            <a:off x="2423200" y="1983900"/>
            <a:ext cx="976200" cy="436500"/>
          </a:xfrm>
          <a:prstGeom prst="rect">
            <a:avLst/>
          </a:prstGeom>
        </p:spPr>
        <p:txBody>
          <a:bodyPr spcFirstLastPara="1" wrap="square" lIns="182875" tIns="91425" rIns="91425" bIns="182875" anchor="t" anchorCtr="0">
            <a:normAutofit/>
          </a:bodyPr>
          <a:lstStyle>
            <a:lvl1pPr lvl="0">
              <a:lnSpc>
                <a:spcPct val="80000"/>
              </a:lnSpc>
              <a:spcBef>
                <a:spcPts val="0"/>
              </a:spcBef>
              <a:spcAft>
                <a:spcPts val="0"/>
              </a:spcAft>
              <a:buClr>
                <a:schemeClr val="lt2"/>
              </a:buClr>
              <a:buSzPts val="3000"/>
              <a:buFont typeface="Inter Black"/>
              <a:buNone/>
              <a:defRPr sz="3000">
                <a:solidFill>
                  <a:schemeClr val="lt2"/>
                </a:solidFill>
                <a:latin typeface="Inter Black"/>
                <a:ea typeface="Inter Black"/>
                <a:cs typeface="Inter Black"/>
                <a:sym typeface="Inter Black"/>
              </a:defRPr>
            </a:lvl1pPr>
            <a:lvl2pPr lvl="1">
              <a:lnSpc>
                <a:spcPct val="80000"/>
              </a:lnSpc>
              <a:spcBef>
                <a:spcPts val="0"/>
              </a:spcBef>
              <a:spcAft>
                <a:spcPts val="0"/>
              </a:spcAft>
              <a:buClr>
                <a:schemeClr val="lt2"/>
              </a:buClr>
              <a:buSzPts val="3000"/>
              <a:buFont typeface="Inter Black"/>
              <a:buNone/>
              <a:defRPr sz="3000">
                <a:solidFill>
                  <a:schemeClr val="lt2"/>
                </a:solidFill>
                <a:latin typeface="Inter Black"/>
                <a:ea typeface="Inter Black"/>
                <a:cs typeface="Inter Black"/>
                <a:sym typeface="Inter Black"/>
              </a:defRPr>
            </a:lvl2pPr>
            <a:lvl3pPr lvl="2">
              <a:lnSpc>
                <a:spcPct val="80000"/>
              </a:lnSpc>
              <a:spcBef>
                <a:spcPts val="0"/>
              </a:spcBef>
              <a:spcAft>
                <a:spcPts val="0"/>
              </a:spcAft>
              <a:buClr>
                <a:schemeClr val="lt2"/>
              </a:buClr>
              <a:buSzPts val="3000"/>
              <a:buFont typeface="Inter Black"/>
              <a:buNone/>
              <a:defRPr sz="3000">
                <a:solidFill>
                  <a:schemeClr val="lt2"/>
                </a:solidFill>
                <a:latin typeface="Inter Black"/>
                <a:ea typeface="Inter Black"/>
                <a:cs typeface="Inter Black"/>
                <a:sym typeface="Inter Black"/>
              </a:defRPr>
            </a:lvl3pPr>
            <a:lvl4pPr lvl="3">
              <a:lnSpc>
                <a:spcPct val="80000"/>
              </a:lnSpc>
              <a:spcBef>
                <a:spcPts val="0"/>
              </a:spcBef>
              <a:spcAft>
                <a:spcPts val="0"/>
              </a:spcAft>
              <a:buClr>
                <a:schemeClr val="lt2"/>
              </a:buClr>
              <a:buSzPts val="3000"/>
              <a:buFont typeface="Inter Black"/>
              <a:buNone/>
              <a:defRPr sz="3000">
                <a:solidFill>
                  <a:schemeClr val="lt2"/>
                </a:solidFill>
                <a:latin typeface="Inter Black"/>
                <a:ea typeface="Inter Black"/>
                <a:cs typeface="Inter Black"/>
                <a:sym typeface="Inter Black"/>
              </a:defRPr>
            </a:lvl4pPr>
            <a:lvl5pPr lvl="4">
              <a:lnSpc>
                <a:spcPct val="80000"/>
              </a:lnSpc>
              <a:spcBef>
                <a:spcPts val="0"/>
              </a:spcBef>
              <a:spcAft>
                <a:spcPts val="0"/>
              </a:spcAft>
              <a:buClr>
                <a:schemeClr val="lt2"/>
              </a:buClr>
              <a:buSzPts val="3000"/>
              <a:buFont typeface="Inter Black"/>
              <a:buNone/>
              <a:defRPr sz="3000">
                <a:solidFill>
                  <a:schemeClr val="lt2"/>
                </a:solidFill>
                <a:latin typeface="Inter Black"/>
                <a:ea typeface="Inter Black"/>
                <a:cs typeface="Inter Black"/>
                <a:sym typeface="Inter Black"/>
              </a:defRPr>
            </a:lvl5pPr>
            <a:lvl6pPr lvl="5">
              <a:lnSpc>
                <a:spcPct val="80000"/>
              </a:lnSpc>
              <a:spcBef>
                <a:spcPts val="0"/>
              </a:spcBef>
              <a:spcAft>
                <a:spcPts val="0"/>
              </a:spcAft>
              <a:buClr>
                <a:schemeClr val="lt2"/>
              </a:buClr>
              <a:buSzPts val="3000"/>
              <a:buFont typeface="Inter Black"/>
              <a:buNone/>
              <a:defRPr sz="3000">
                <a:solidFill>
                  <a:schemeClr val="lt2"/>
                </a:solidFill>
                <a:latin typeface="Inter Black"/>
                <a:ea typeface="Inter Black"/>
                <a:cs typeface="Inter Black"/>
                <a:sym typeface="Inter Black"/>
              </a:defRPr>
            </a:lvl6pPr>
            <a:lvl7pPr lvl="6">
              <a:lnSpc>
                <a:spcPct val="80000"/>
              </a:lnSpc>
              <a:spcBef>
                <a:spcPts val="0"/>
              </a:spcBef>
              <a:spcAft>
                <a:spcPts val="0"/>
              </a:spcAft>
              <a:buClr>
                <a:schemeClr val="lt2"/>
              </a:buClr>
              <a:buSzPts val="3000"/>
              <a:buFont typeface="Inter Black"/>
              <a:buNone/>
              <a:defRPr sz="3000">
                <a:solidFill>
                  <a:schemeClr val="lt2"/>
                </a:solidFill>
                <a:latin typeface="Inter Black"/>
                <a:ea typeface="Inter Black"/>
                <a:cs typeface="Inter Black"/>
                <a:sym typeface="Inter Black"/>
              </a:defRPr>
            </a:lvl7pPr>
            <a:lvl8pPr lvl="7">
              <a:lnSpc>
                <a:spcPct val="80000"/>
              </a:lnSpc>
              <a:spcBef>
                <a:spcPts val="0"/>
              </a:spcBef>
              <a:spcAft>
                <a:spcPts val="0"/>
              </a:spcAft>
              <a:buClr>
                <a:schemeClr val="lt2"/>
              </a:buClr>
              <a:buSzPts val="3000"/>
              <a:buFont typeface="Inter Black"/>
              <a:buNone/>
              <a:defRPr sz="3000">
                <a:solidFill>
                  <a:schemeClr val="lt2"/>
                </a:solidFill>
                <a:latin typeface="Inter Black"/>
                <a:ea typeface="Inter Black"/>
                <a:cs typeface="Inter Black"/>
                <a:sym typeface="Inter Black"/>
              </a:defRPr>
            </a:lvl8pPr>
            <a:lvl9pPr lvl="8">
              <a:lnSpc>
                <a:spcPct val="80000"/>
              </a:lnSpc>
              <a:spcBef>
                <a:spcPts val="0"/>
              </a:spcBef>
              <a:spcAft>
                <a:spcPts val="0"/>
              </a:spcAft>
              <a:buClr>
                <a:schemeClr val="lt2"/>
              </a:buClr>
              <a:buSzPts val="3000"/>
              <a:buFont typeface="Inter Black"/>
              <a:buNone/>
              <a:defRPr sz="3000">
                <a:solidFill>
                  <a:schemeClr val="lt2"/>
                </a:solidFill>
                <a:latin typeface="Inter Black"/>
                <a:ea typeface="Inter Black"/>
                <a:cs typeface="Inter Black"/>
                <a:sym typeface="Inter Black"/>
              </a:defRPr>
            </a:lvl9pPr>
          </a:lstStyle>
          <a:p>
            <a:endParaRPr/>
          </a:p>
        </p:txBody>
      </p:sp>
      <p:sp>
        <p:nvSpPr>
          <p:cNvPr id="223" name="Google Shape;223;p12"/>
          <p:cNvSpPr txBox="1">
            <a:spLocks noGrp="1"/>
          </p:cNvSpPr>
          <p:nvPr>
            <p:ph type="body" idx="13"/>
          </p:nvPr>
        </p:nvSpPr>
        <p:spPr>
          <a:xfrm>
            <a:off x="2423775" y="2668644"/>
            <a:ext cx="2101200" cy="1939200"/>
          </a:xfrm>
          <a:prstGeom prst="rect">
            <a:avLst/>
          </a:prstGeom>
        </p:spPr>
        <p:txBody>
          <a:bodyPr spcFirstLastPara="1" wrap="square" lIns="182875" tIns="0" rIns="182875" bIns="91425" anchor="t" anchorCtr="0">
            <a:noAutofit/>
          </a:bodyPr>
          <a:lstStyle>
            <a:lvl1pPr marL="457200" lvl="0" indent="-292100">
              <a:spcBef>
                <a:spcPts val="0"/>
              </a:spcBef>
              <a:spcAft>
                <a:spcPts val="0"/>
              </a:spcAft>
              <a:buClr>
                <a:schemeClr val="lt2"/>
              </a:buClr>
              <a:buSzPts val="1000"/>
              <a:buFont typeface="Inter"/>
              <a:buChar char="●"/>
              <a:defRPr sz="1000">
                <a:solidFill>
                  <a:schemeClr val="lt2"/>
                </a:solidFill>
              </a:defRPr>
            </a:lvl1pPr>
            <a:lvl2pPr marL="914400" lvl="1" indent="-292100">
              <a:spcBef>
                <a:spcPts val="0"/>
              </a:spcBef>
              <a:spcAft>
                <a:spcPts val="0"/>
              </a:spcAft>
              <a:buClr>
                <a:schemeClr val="lt2"/>
              </a:buClr>
              <a:buSzPts val="1000"/>
              <a:buFont typeface="Inter"/>
              <a:buChar char="○"/>
              <a:defRPr sz="1000">
                <a:solidFill>
                  <a:schemeClr val="lt2"/>
                </a:solidFill>
              </a:defRPr>
            </a:lvl2pPr>
            <a:lvl3pPr marL="1371600" lvl="2" indent="-292100">
              <a:spcBef>
                <a:spcPts val="0"/>
              </a:spcBef>
              <a:spcAft>
                <a:spcPts val="0"/>
              </a:spcAft>
              <a:buClr>
                <a:schemeClr val="lt2"/>
              </a:buClr>
              <a:buSzPts val="1000"/>
              <a:buFont typeface="Inter"/>
              <a:buChar char="■"/>
              <a:defRPr sz="1000">
                <a:solidFill>
                  <a:schemeClr val="lt2"/>
                </a:solidFill>
              </a:defRPr>
            </a:lvl3pPr>
            <a:lvl4pPr marL="1828800" lvl="3" indent="-292100">
              <a:spcBef>
                <a:spcPts val="0"/>
              </a:spcBef>
              <a:spcAft>
                <a:spcPts val="0"/>
              </a:spcAft>
              <a:buClr>
                <a:schemeClr val="lt2"/>
              </a:buClr>
              <a:buSzPts val="1000"/>
              <a:buFont typeface="Inter"/>
              <a:buChar char="●"/>
              <a:defRPr sz="1000">
                <a:solidFill>
                  <a:schemeClr val="lt2"/>
                </a:solidFill>
              </a:defRPr>
            </a:lvl4pPr>
            <a:lvl5pPr marL="2286000" lvl="4" indent="-292100">
              <a:spcBef>
                <a:spcPts val="0"/>
              </a:spcBef>
              <a:spcAft>
                <a:spcPts val="0"/>
              </a:spcAft>
              <a:buClr>
                <a:schemeClr val="lt2"/>
              </a:buClr>
              <a:buSzPts val="1000"/>
              <a:buFont typeface="Inter"/>
              <a:buChar char="○"/>
              <a:defRPr sz="1000">
                <a:solidFill>
                  <a:schemeClr val="lt2"/>
                </a:solidFill>
              </a:defRPr>
            </a:lvl5pPr>
            <a:lvl6pPr marL="2743200" lvl="5" indent="-292100">
              <a:spcBef>
                <a:spcPts val="0"/>
              </a:spcBef>
              <a:spcAft>
                <a:spcPts val="0"/>
              </a:spcAft>
              <a:buClr>
                <a:schemeClr val="lt2"/>
              </a:buClr>
              <a:buSzPts val="1000"/>
              <a:buFont typeface="Inter"/>
              <a:buChar char="■"/>
              <a:defRPr sz="1000">
                <a:solidFill>
                  <a:schemeClr val="lt2"/>
                </a:solidFill>
              </a:defRPr>
            </a:lvl6pPr>
            <a:lvl7pPr marL="3200400" lvl="6" indent="-292100">
              <a:spcBef>
                <a:spcPts val="0"/>
              </a:spcBef>
              <a:spcAft>
                <a:spcPts val="0"/>
              </a:spcAft>
              <a:buClr>
                <a:schemeClr val="lt2"/>
              </a:buClr>
              <a:buSzPts val="1000"/>
              <a:buFont typeface="Inter"/>
              <a:buChar char="●"/>
              <a:defRPr sz="1000">
                <a:solidFill>
                  <a:schemeClr val="lt2"/>
                </a:solidFill>
              </a:defRPr>
            </a:lvl7pPr>
            <a:lvl8pPr marL="3657600" lvl="7" indent="-292100">
              <a:spcBef>
                <a:spcPts val="0"/>
              </a:spcBef>
              <a:spcAft>
                <a:spcPts val="0"/>
              </a:spcAft>
              <a:buClr>
                <a:schemeClr val="lt2"/>
              </a:buClr>
              <a:buSzPts val="1000"/>
              <a:buFont typeface="Inter"/>
              <a:buChar char="○"/>
              <a:defRPr sz="1000">
                <a:solidFill>
                  <a:schemeClr val="lt2"/>
                </a:solidFill>
              </a:defRPr>
            </a:lvl8pPr>
            <a:lvl9pPr marL="4114800" lvl="8" indent="-292100">
              <a:spcBef>
                <a:spcPts val="0"/>
              </a:spcBef>
              <a:spcAft>
                <a:spcPts val="0"/>
              </a:spcAft>
              <a:buClr>
                <a:schemeClr val="lt2"/>
              </a:buClr>
              <a:buSzPts val="1000"/>
              <a:buFont typeface="Inter"/>
              <a:buChar char="■"/>
              <a:defRPr sz="1000">
                <a:solidFill>
                  <a:schemeClr val="lt2"/>
                </a:solidFill>
              </a:defRPr>
            </a:lvl9pPr>
          </a:lstStyle>
          <a:p>
            <a:endParaRPr/>
          </a:p>
        </p:txBody>
      </p:sp>
      <p:sp>
        <p:nvSpPr>
          <p:cNvPr id="224" name="Google Shape;224;p12"/>
          <p:cNvSpPr txBox="1">
            <a:spLocks noGrp="1"/>
          </p:cNvSpPr>
          <p:nvPr>
            <p:ph type="subTitle" idx="14"/>
          </p:nvPr>
        </p:nvSpPr>
        <p:spPr>
          <a:xfrm>
            <a:off x="4617950" y="1983900"/>
            <a:ext cx="1488000" cy="436500"/>
          </a:xfrm>
          <a:prstGeom prst="rect">
            <a:avLst/>
          </a:prstGeom>
        </p:spPr>
        <p:txBody>
          <a:bodyPr spcFirstLastPara="1" wrap="square" lIns="182875" tIns="91425" rIns="91425" bIns="182875" anchor="t" anchorCtr="0">
            <a:normAutofit/>
          </a:bodyPr>
          <a:lstStyle>
            <a:lvl1pPr lvl="0">
              <a:lnSpc>
                <a:spcPct val="80000"/>
              </a:lnSpc>
              <a:spcBef>
                <a:spcPts val="0"/>
              </a:spcBef>
              <a:spcAft>
                <a:spcPts val="0"/>
              </a:spcAft>
              <a:buClr>
                <a:schemeClr val="lt1"/>
              </a:buClr>
              <a:buSzPts val="3000"/>
              <a:buFont typeface="Inter Black"/>
              <a:buNone/>
              <a:defRPr sz="3000">
                <a:solidFill>
                  <a:schemeClr val="lt1"/>
                </a:solidFill>
                <a:latin typeface="Inter Black"/>
                <a:ea typeface="Inter Black"/>
                <a:cs typeface="Inter Black"/>
                <a:sym typeface="Inter Black"/>
              </a:defRPr>
            </a:lvl1pPr>
            <a:lvl2pPr lvl="1">
              <a:lnSpc>
                <a:spcPct val="80000"/>
              </a:lnSpc>
              <a:spcBef>
                <a:spcPts val="0"/>
              </a:spcBef>
              <a:spcAft>
                <a:spcPts val="0"/>
              </a:spcAft>
              <a:buClr>
                <a:schemeClr val="lt1"/>
              </a:buClr>
              <a:buSzPts val="3000"/>
              <a:buFont typeface="Inter Black"/>
              <a:buNone/>
              <a:defRPr sz="3000">
                <a:solidFill>
                  <a:schemeClr val="lt1"/>
                </a:solidFill>
                <a:latin typeface="Inter Black"/>
                <a:ea typeface="Inter Black"/>
                <a:cs typeface="Inter Black"/>
                <a:sym typeface="Inter Black"/>
              </a:defRPr>
            </a:lvl2pPr>
            <a:lvl3pPr lvl="2">
              <a:lnSpc>
                <a:spcPct val="80000"/>
              </a:lnSpc>
              <a:spcBef>
                <a:spcPts val="0"/>
              </a:spcBef>
              <a:spcAft>
                <a:spcPts val="0"/>
              </a:spcAft>
              <a:buClr>
                <a:schemeClr val="lt1"/>
              </a:buClr>
              <a:buSzPts val="3000"/>
              <a:buFont typeface="Inter Black"/>
              <a:buNone/>
              <a:defRPr sz="3000">
                <a:solidFill>
                  <a:schemeClr val="lt1"/>
                </a:solidFill>
                <a:latin typeface="Inter Black"/>
                <a:ea typeface="Inter Black"/>
                <a:cs typeface="Inter Black"/>
                <a:sym typeface="Inter Black"/>
              </a:defRPr>
            </a:lvl3pPr>
            <a:lvl4pPr lvl="3">
              <a:lnSpc>
                <a:spcPct val="80000"/>
              </a:lnSpc>
              <a:spcBef>
                <a:spcPts val="0"/>
              </a:spcBef>
              <a:spcAft>
                <a:spcPts val="0"/>
              </a:spcAft>
              <a:buClr>
                <a:schemeClr val="lt1"/>
              </a:buClr>
              <a:buSzPts val="3000"/>
              <a:buFont typeface="Inter Black"/>
              <a:buNone/>
              <a:defRPr sz="3000">
                <a:solidFill>
                  <a:schemeClr val="lt1"/>
                </a:solidFill>
                <a:latin typeface="Inter Black"/>
                <a:ea typeface="Inter Black"/>
                <a:cs typeface="Inter Black"/>
                <a:sym typeface="Inter Black"/>
              </a:defRPr>
            </a:lvl4pPr>
            <a:lvl5pPr lvl="4">
              <a:lnSpc>
                <a:spcPct val="80000"/>
              </a:lnSpc>
              <a:spcBef>
                <a:spcPts val="0"/>
              </a:spcBef>
              <a:spcAft>
                <a:spcPts val="0"/>
              </a:spcAft>
              <a:buClr>
                <a:schemeClr val="lt1"/>
              </a:buClr>
              <a:buSzPts val="3000"/>
              <a:buFont typeface="Inter Black"/>
              <a:buNone/>
              <a:defRPr sz="3000">
                <a:solidFill>
                  <a:schemeClr val="lt1"/>
                </a:solidFill>
                <a:latin typeface="Inter Black"/>
                <a:ea typeface="Inter Black"/>
                <a:cs typeface="Inter Black"/>
                <a:sym typeface="Inter Black"/>
              </a:defRPr>
            </a:lvl5pPr>
            <a:lvl6pPr lvl="5">
              <a:lnSpc>
                <a:spcPct val="80000"/>
              </a:lnSpc>
              <a:spcBef>
                <a:spcPts val="0"/>
              </a:spcBef>
              <a:spcAft>
                <a:spcPts val="0"/>
              </a:spcAft>
              <a:buClr>
                <a:schemeClr val="lt1"/>
              </a:buClr>
              <a:buSzPts val="3000"/>
              <a:buFont typeface="Inter Black"/>
              <a:buNone/>
              <a:defRPr sz="3000">
                <a:solidFill>
                  <a:schemeClr val="lt1"/>
                </a:solidFill>
                <a:latin typeface="Inter Black"/>
                <a:ea typeface="Inter Black"/>
                <a:cs typeface="Inter Black"/>
                <a:sym typeface="Inter Black"/>
              </a:defRPr>
            </a:lvl6pPr>
            <a:lvl7pPr lvl="6">
              <a:lnSpc>
                <a:spcPct val="80000"/>
              </a:lnSpc>
              <a:spcBef>
                <a:spcPts val="0"/>
              </a:spcBef>
              <a:spcAft>
                <a:spcPts val="0"/>
              </a:spcAft>
              <a:buClr>
                <a:schemeClr val="lt1"/>
              </a:buClr>
              <a:buSzPts val="3000"/>
              <a:buFont typeface="Inter Black"/>
              <a:buNone/>
              <a:defRPr sz="3000">
                <a:solidFill>
                  <a:schemeClr val="lt1"/>
                </a:solidFill>
                <a:latin typeface="Inter Black"/>
                <a:ea typeface="Inter Black"/>
                <a:cs typeface="Inter Black"/>
                <a:sym typeface="Inter Black"/>
              </a:defRPr>
            </a:lvl7pPr>
            <a:lvl8pPr lvl="7">
              <a:lnSpc>
                <a:spcPct val="80000"/>
              </a:lnSpc>
              <a:spcBef>
                <a:spcPts val="0"/>
              </a:spcBef>
              <a:spcAft>
                <a:spcPts val="0"/>
              </a:spcAft>
              <a:buClr>
                <a:schemeClr val="lt1"/>
              </a:buClr>
              <a:buSzPts val="3000"/>
              <a:buFont typeface="Inter Black"/>
              <a:buNone/>
              <a:defRPr sz="3000">
                <a:solidFill>
                  <a:schemeClr val="lt1"/>
                </a:solidFill>
                <a:latin typeface="Inter Black"/>
                <a:ea typeface="Inter Black"/>
                <a:cs typeface="Inter Black"/>
                <a:sym typeface="Inter Black"/>
              </a:defRPr>
            </a:lvl8pPr>
            <a:lvl9pPr lvl="8">
              <a:lnSpc>
                <a:spcPct val="80000"/>
              </a:lnSpc>
              <a:spcBef>
                <a:spcPts val="0"/>
              </a:spcBef>
              <a:spcAft>
                <a:spcPts val="0"/>
              </a:spcAft>
              <a:buClr>
                <a:schemeClr val="lt1"/>
              </a:buClr>
              <a:buSzPts val="3000"/>
              <a:buFont typeface="Inter Black"/>
              <a:buNone/>
              <a:defRPr sz="3000">
                <a:solidFill>
                  <a:schemeClr val="lt1"/>
                </a:solidFill>
                <a:latin typeface="Inter Black"/>
                <a:ea typeface="Inter Black"/>
                <a:cs typeface="Inter Black"/>
                <a:sym typeface="Inter Black"/>
              </a:defRPr>
            </a:lvl9pPr>
          </a:lstStyle>
          <a:p>
            <a:endParaRPr/>
          </a:p>
        </p:txBody>
      </p:sp>
      <p:sp>
        <p:nvSpPr>
          <p:cNvPr id="225" name="Google Shape;225;p12"/>
          <p:cNvSpPr txBox="1">
            <a:spLocks noGrp="1"/>
          </p:cNvSpPr>
          <p:nvPr>
            <p:ph type="body" idx="15"/>
          </p:nvPr>
        </p:nvSpPr>
        <p:spPr>
          <a:xfrm>
            <a:off x="4619100" y="2668644"/>
            <a:ext cx="2101200" cy="1939200"/>
          </a:xfrm>
          <a:prstGeom prst="rect">
            <a:avLst/>
          </a:prstGeom>
        </p:spPr>
        <p:txBody>
          <a:bodyPr spcFirstLastPara="1" wrap="square" lIns="182875" tIns="0" rIns="182875" bIns="91425"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226" name="Google Shape;226;p12"/>
          <p:cNvSpPr txBox="1">
            <a:spLocks noGrp="1"/>
          </p:cNvSpPr>
          <p:nvPr>
            <p:ph type="subTitle" idx="16"/>
          </p:nvPr>
        </p:nvSpPr>
        <p:spPr>
          <a:xfrm>
            <a:off x="6812125" y="1983900"/>
            <a:ext cx="1476300" cy="436500"/>
          </a:xfrm>
          <a:prstGeom prst="rect">
            <a:avLst/>
          </a:prstGeom>
        </p:spPr>
        <p:txBody>
          <a:bodyPr spcFirstLastPara="1" wrap="square" lIns="182875" tIns="91425" rIns="91425" bIns="182875" anchor="t" anchorCtr="0">
            <a:normAutofit/>
          </a:bodyPr>
          <a:lstStyle>
            <a:lvl1pPr lvl="0">
              <a:lnSpc>
                <a:spcPct val="80000"/>
              </a:lnSpc>
              <a:spcBef>
                <a:spcPts val="0"/>
              </a:spcBef>
              <a:spcAft>
                <a:spcPts val="0"/>
              </a:spcAft>
              <a:buClr>
                <a:schemeClr val="dk2"/>
              </a:buClr>
              <a:buSzPts val="3000"/>
              <a:buFont typeface="Inter Black"/>
              <a:buNone/>
              <a:defRPr sz="3000">
                <a:latin typeface="Inter Black"/>
                <a:ea typeface="Inter Black"/>
                <a:cs typeface="Inter Black"/>
                <a:sym typeface="Inter Black"/>
              </a:defRPr>
            </a:lvl1pPr>
            <a:lvl2pPr lvl="1">
              <a:lnSpc>
                <a:spcPct val="80000"/>
              </a:lnSpc>
              <a:spcBef>
                <a:spcPts val="0"/>
              </a:spcBef>
              <a:spcAft>
                <a:spcPts val="0"/>
              </a:spcAft>
              <a:buClr>
                <a:schemeClr val="dk2"/>
              </a:buClr>
              <a:buSzPts val="3000"/>
              <a:buFont typeface="Inter Black"/>
              <a:buNone/>
              <a:defRPr sz="3000">
                <a:latin typeface="Inter Black"/>
                <a:ea typeface="Inter Black"/>
                <a:cs typeface="Inter Black"/>
                <a:sym typeface="Inter Black"/>
              </a:defRPr>
            </a:lvl2pPr>
            <a:lvl3pPr lvl="2">
              <a:lnSpc>
                <a:spcPct val="80000"/>
              </a:lnSpc>
              <a:spcBef>
                <a:spcPts val="0"/>
              </a:spcBef>
              <a:spcAft>
                <a:spcPts val="0"/>
              </a:spcAft>
              <a:buClr>
                <a:schemeClr val="dk2"/>
              </a:buClr>
              <a:buSzPts val="3000"/>
              <a:buFont typeface="Inter Black"/>
              <a:buNone/>
              <a:defRPr sz="3000">
                <a:latin typeface="Inter Black"/>
                <a:ea typeface="Inter Black"/>
                <a:cs typeface="Inter Black"/>
                <a:sym typeface="Inter Black"/>
              </a:defRPr>
            </a:lvl3pPr>
            <a:lvl4pPr lvl="3">
              <a:lnSpc>
                <a:spcPct val="80000"/>
              </a:lnSpc>
              <a:spcBef>
                <a:spcPts val="0"/>
              </a:spcBef>
              <a:spcAft>
                <a:spcPts val="0"/>
              </a:spcAft>
              <a:buClr>
                <a:schemeClr val="dk2"/>
              </a:buClr>
              <a:buSzPts val="3000"/>
              <a:buFont typeface="Inter Black"/>
              <a:buNone/>
              <a:defRPr sz="3000">
                <a:latin typeface="Inter Black"/>
                <a:ea typeface="Inter Black"/>
                <a:cs typeface="Inter Black"/>
                <a:sym typeface="Inter Black"/>
              </a:defRPr>
            </a:lvl4pPr>
            <a:lvl5pPr lvl="4">
              <a:lnSpc>
                <a:spcPct val="80000"/>
              </a:lnSpc>
              <a:spcBef>
                <a:spcPts val="0"/>
              </a:spcBef>
              <a:spcAft>
                <a:spcPts val="0"/>
              </a:spcAft>
              <a:buClr>
                <a:schemeClr val="dk2"/>
              </a:buClr>
              <a:buSzPts val="3000"/>
              <a:buFont typeface="Inter Black"/>
              <a:buNone/>
              <a:defRPr sz="3000">
                <a:latin typeface="Inter Black"/>
                <a:ea typeface="Inter Black"/>
                <a:cs typeface="Inter Black"/>
                <a:sym typeface="Inter Black"/>
              </a:defRPr>
            </a:lvl5pPr>
            <a:lvl6pPr lvl="5">
              <a:lnSpc>
                <a:spcPct val="80000"/>
              </a:lnSpc>
              <a:spcBef>
                <a:spcPts val="0"/>
              </a:spcBef>
              <a:spcAft>
                <a:spcPts val="0"/>
              </a:spcAft>
              <a:buClr>
                <a:schemeClr val="dk2"/>
              </a:buClr>
              <a:buSzPts val="3000"/>
              <a:buFont typeface="Inter Black"/>
              <a:buNone/>
              <a:defRPr sz="3000">
                <a:latin typeface="Inter Black"/>
                <a:ea typeface="Inter Black"/>
                <a:cs typeface="Inter Black"/>
                <a:sym typeface="Inter Black"/>
              </a:defRPr>
            </a:lvl6pPr>
            <a:lvl7pPr lvl="6">
              <a:lnSpc>
                <a:spcPct val="80000"/>
              </a:lnSpc>
              <a:spcBef>
                <a:spcPts val="0"/>
              </a:spcBef>
              <a:spcAft>
                <a:spcPts val="0"/>
              </a:spcAft>
              <a:buClr>
                <a:schemeClr val="dk2"/>
              </a:buClr>
              <a:buSzPts val="3000"/>
              <a:buFont typeface="Inter Black"/>
              <a:buNone/>
              <a:defRPr sz="3000">
                <a:latin typeface="Inter Black"/>
                <a:ea typeface="Inter Black"/>
                <a:cs typeface="Inter Black"/>
                <a:sym typeface="Inter Black"/>
              </a:defRPr>
            </a:lvl7pPr>
            <a:lvl8pPr lvl="7">
              <a:lnSpc>
                <a:spcPct val="80000"/>
              </a:lnSpc>
              <a:spcBef>
                <a:spcPts val="0"/>
              </a:spcBef>
              <a:spcAft>
                <a:spcPts val="0"/>
              </a:spcAft>
              <a:buClr>
                <a:schemeClr val="dk2"/>
              </a:buClr>
              <a:buSzPts val="3000"/>
              <a:buFont typeface="Inter Black"/>
              <a:buNone/>
              <a:defRPr sz="3000">
                <a:latin typeface="Inter Black"/>
                <a:ea typeface="Inter Black"/>
                <a:cs typeface="Inter Black"/>
                <a:sym typeface="Inter Black"/>
              </a:defRPr>
            </a:lvl8pPr>
            <a:lvl9pPr lvl="8">
              <a:lnSpc>
                <a:spcPct val="80000"/>
              </a:lnSpc>
              <a:spcBef>
                <a:spcPts val="0"/>
              </a:spcBef>
              <a:spcAft>
                <a:spcPts val="0"/>
              </a:spcAft>
              <a:buClr>
                <a:schemeClr val="dk2"/>
              </a:buClr>
              <a:buSzPts val="3000"/>
              <a:buFont typeface="Inter Black"/>
              <a:buNone/>
              <a:defRPr sz="3000">
                <a:latin typeface="Inter Black"/>
                <a:ea typeface="Inter Black"/>
                <a:cs typeface="Inter Black"/>
                <a:sym typeface="Inter Black"/>
              </a:defRPr>
            </a:lvl9pPr>
          </a:lstStyle>
          <a:p>
            <a:endParaRPr/>
          </a:p>
        </p:txBody>
      </p:sp>
      <p:sp>
        <p:nvSpPr>
          <p:cNvPr id="227" name="Google Shape;227;p12"/>
          <p:cNvSpPr txBox="1">
            <a:spLocks noGrp="1"/>
          </p:cNvSpPr>
          <p:nvPr>
            <p:ph type="body" idx="17"/>
          </p:nvPr>
        </p:nvSpPr>
        <p:spPr>
          <a:xfrm>
            <a:off x="6814225" y="2668650"/>
            <a:ext cx="2101200" cy="2015400"/>
          </a:xfrm>
          <a:prstGeom prst="rect">
            <a:avLst/>
          </a:prstGeom>
        </p:spPr>
        <p:txBody>
          <a:bodyPr spcFirstLastPara="1" wrap="square" lIns="182875" tIns="0" rIns="182875" bIns="91425" anchor="t"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228" name="Google Shape;228;p12"/>
          <p:cNvSpPr>
            <a:spLocks noGrp="1"/>
          </p:cNvSpPr>
          <p:nvPr>
            <p:ph type="pic" idx="18"/>
          </p:nvPr>
        </p:nvSpPr>
        <p:spPr>
          <a:xfrm>
            <a:off x="1716300" y="1988400"/>
            <a:ext cx="427500" cy="427500"/>
          </a:xfrm>
          <a:prstGeom prst="roundRect">
            <a:avLst>
              <a:gd name="adj" fmla="val 25468"/>
            </a:avLst>
          </a:prstGeom>
          <a:noFill/>
          <a:ln w="9525" cap="flat" cmpd="sng">
            <a:solidFill>
              <a:schemeClr val="accent1"/>
            </a:solidFill>
            <a:prstDash val="solid"/>
            <a:round/>
            <a:headEnd type="none" w="sm" len="sm"/>
            <a:tailEnd type="none" w="sm" len="sm"/>
          </a:ln>
        </p:spPr>
      </p:sp>
      <p:sp>
        <p:nvSpPr>
          <p:cNvPr id="229" name="Google Shape;229;p12"/>
          <p:cNvSpPr/>
          <p:nvPr/>
        </p:nvSpPr>
        <p:spPr>
          <a:xfrm rot="10800000">
            <a:off x="8637300" y="457200"/>
            <a:ext cx="278100" cy="278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grpSp>
        <p:nvGrpSpPr>
          <p:cNvPr id="230" name="Google Shape;230;p12"/>
          <p:cNvGrpSpPr/>
          <p:nvPr/>
        </p:nvGrpSpPr>
        <p:grpSpPr>
          <a:xfrm rot="10800000">
            <a:off x="8694334" y="513115"/>
            <a:ext cx="163248" cy="163248"/>
            <a:chOff x="6251786" y="659047"/>
            <a:chExt cx="250842" cy="250842"/>
          </a:xfrm>
        </p:grpSpPr>
        <p:sp>
          <p:nvSpPr>
            <p:cNvPr id="231" name="Google Shape;231;p12"/>
            <p:cNvSpPr/>
            <p:nvPr/>
          </p:nvSpPr>
          <p:spPr>
            <a:xfrm rot="-2700000">
              <a:off x="6256849" y="727455"/>
              <a:ext cx="240717" cy="114027"/>
            </a:xfrm>
            <a:custGeom>
              <a:avLst/>
              <a:gdLst/>
              <a:ahLst/>
              <a:cxnLst/>
              <a:rect l="l" t="t" r="r" b="b"/>
              <a:pathLst>
                <a:path w="47712" h="22601" extrusionOk="0">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Inter"/>
                <a:ea typeface="Inter"/>
                <a:cs typeface="Inter"/>
                <a:sym typeface="Inter"/>
              </a:endParaRPr>
            </a:p>
          </p:txBody>
        </p:sp>
        <p:sp>
          <p:nvSpPr>
            <p:cNvPr id="232" name="Google Shape;232;p12"/>
            <p:cNvSpPr/>
            <p:nvPr/>
          </p:nvSpPr>
          <p:spPr>
            <a:xfrm>
              <a:off x="6436525" y="699100"/>
              <a:ext cx="26700" cy="119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a:ea typeface="Inter"/>
                <a:cs typeface="Inter"/>
                <a:sym typeface="Inter"/>
              </a:endParaRPr>
            </a:p>
          </p:txBody>
        </p:sp>
        <p:sp>
          <p:nvSpPr>
            <p:cNvPr id="233" name="Google Shape;233;p12"/>
            <p:cNvSpPr/>
            <p:nvPr/>
          </p:nvSpPr>
          <p:spPr>
            <a:xfrm rot="5400000">
              <a:off x="6390925" y="652300"/>
              <a:ext cx="25500" cy="119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a:ea typeface="Inter"/>
                <a:cs typeface="Inter"/>
                <a:sym typeface="Inter"/>
              </a:endParaRPr>
            </a:p>
          </p:txBody>
        </p:sp>
      </p:grpSp>
      <p:sp>
        <p:nvSpPr>
          <p:cNvPr id="234" name="Google Shape;234;p12"/>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235" name="Google Shape;235;p12"/>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 Three storyboards ALT 2">
  <p:cSld name="BLANK_1_1_1_1_1_1_1_1_1_1_1_1_1_1_1_1_1_1">
    <p:bg>
      <p:bgPr>
        <a:solidFill>
          <a:schemeClr val="dk2"/>
        </a:solidFill>
        <a:effectLst/>
      </p:bgPr>
    </p:bg>
    <p:spTree>
      <p:nvGrpSpPr>
        <p:cNvPr id="1" name="Shape 236"/>
        <p:cNvGrpSpPr/>
        <p:nvPr/>
      </p:nvGrpSpPr>
      <p:grpSpPr>
        <a:xfrm>
          <a:off x="0" y="0"/>
          <a:ext cx="0" cy="0"/>
          <a:chOff x="0" y="0"/>
          <a:chExt cx="0" cy="0"/>
        </a:xfrm>
      </p:grpSpPr>
      <p:sp>
        <p:nvSpPr>
          <p:cNvPr id="237" name="Google Shape;237;p13"/>
          <p:cNvSpPr>
            <a:spLocks noGrp="1"/>
          </p:cNvSpPr>
          <p:nvPr>
            <p:ph type="pic" idx="2"/>
          </p:nvPr>
        </p:nvSpPr>
        <p:spPr>
          <a:xfrm>
            <a:off x="2423700" y="457200"/>
            <a:ext cx="2101200" cy="4226400"/>
          </a:xfrm>
          <a:prstGeom prst="round2DiagRect">
            <a:avLst>
              <a:gd name="adj1" fmla="val 16667"/>
              <a:gd name="adj2" fmla="val 4331"/>
            </a:avLst>
          </a:prstGeom>
          <a:noFill/>
          <a:ln>
            <a:noFill/>
          </a:ln>
        </p:spPr>
      </p:sp>
      <p:sp>
        <p:nvSpPr>
          <p:cNvPr id="238" name="Google Shape;238;p13"/>
          <p:cNvSpPr txBox="1">
            <a:spLocks noGrp="1"/>
          </p:cNvSpPr>
          <p:nvPr>
            <p:ph type="body" idx="1"/>
          </p:nvPr>
        </p:nvSpPr>
        <p:spPr>
          <a:xfrm>
            <a:off x="2423700" y="3632000"/>
            <a:ext cx="2101200" cy="803700"/>
          </a:xfrm>
          <a:prstGeom prst="rect">
            <a:avLst/>
          </a:prstGeom>
        </p:spPr>
        <p:txBody>
          <a:bodyPr spcFirstLastPara="1" wrap="square" lIns="182875" tIns="0" rIns="182875" bIns="0" anchor="b" anchorCtr="0">
            <a:noAutofit/>
          </a:bodyPr>
          <a:lstStyle>
            <a:lvl1pPr marL="457200" lvl="0" indent="-292100">
              <a:lnSpc>
                <a:spcPct val="100000"/>
              </a:lnSpc>
              <a:spcBef>
                <a:spcPts val="0"/>
              </a:spcBef>
              <a:spcAft>
                <a:spcPts val="0"/>
              </a:spcAft>
              <a:buClr>
                <a:schemeClr val="dk1"/>
              </a:buClr>
              <a:buSzPts val="1000"/>
              <a:buChar char="●"/>
              <a:defRPr sz="1000">
                <a:solidFill>
                  <a:schemeClr val="dk1"/>
                </a:solidFill>
              </a:defRPr>
            </a:lvl1pPr>
            <a:lvl2pPr marL="914400" lvl="1" indent="-292100">
              <a:lnSpc>
                <a:spcPct val="100000"/>
              </a:lnSpc>
              <a:spcBef>
                <a:spcPts val="0"/>
              </a:spcBef>
              <a:spcAft>
                <a:spcPts val="0"/>
              </a:spcAft>
              <a:buClr>
                <a:schemeClr val="dk1"/>
              </a:buClr>
              <a:buSzPts val="1000"/>
              <a:buChar char="○"/>
              <a:defRPr sz="1000">
                <a:solidFill>
                  <a:schemeClr val="dk1"/>
                </a:solidFill>
              </a:defRPr>
            </a:lvl2pPr>
            <a:lvl3pPr marL="1371600" lvl="2" indent="-292100">
              <a:lnSpc>
                <a:spcPct val="100000"/>
              </a:lnSpc>
              <a:spcBef>
                <a:spcPts val="0"/>
              </a:spcBef>
              <a:spcAft>
                <a:spcPts val="0"/>
              </a:spcAft>
              <a:buClr>
                <a:schemeClr val="dk1"/>
              </a:buClr>
              <a:buSzPts val="1000"/>
              <a:buChar char="■"/>
              <a:defRPr sz="1000">
                <a:solidFill>
                  <a:schemeClr val="dk1"/>
                </a:solidFill>
              </a:defRPr>
            </a:lvl3pPr>
            <a:lvl4pPr marL="1828800" lvl="3" indent="-292100">
              <a:lnSpc>
                <a:spcPct val="100000"/>
              </a:lnSpc>
              <a:spcBef>
                <a:spcPts val="0"/>
              </a:spcBef>
              <a:spcAft>
                <a:spcPts val="0"/>
              </a:spcAft>
              <a:buClr>
                <a:schemeClr val="dk1"/>
              </a:buClr>
              <a:buSzPts val="1000"/>
              <a:buChar char="●"/>
              <a:defRPr sz="1000">
                <a:solidFill>
                  <a:schemeClr val="dk1"/>
                </a:solidFill>
              </a:defRPr>
            </a:lvl4pPr>
            <a:lvl5pPr marL="2286000" lvl="4" indent="-292100">
              <a:lnSpc>
                <a:spcPct val="100000"/>
              </a:lnSpc>
              <a:spcBef>
                <a:spcPts val="0"/>
              </a:spcBef>
              <a:spcAft>
                <a:spcPts val="0"/>
              </a:spcAft>
              <a:buClr>
                <a:schemeClr val="dk1"/>
              </a:buClr>
              <a:buSzPts val="1000"/>
              <a:buChar char="○"/>
              <a:defRPr sz="1000">
                <a:solidFill>
                  <a:schemeClr val="dk1"/>
                </a:solidFill>
              </a:defRPr>
            </a:lvl5pPr>
            <a:lvl6pPr marL="2743200" lvl="5" indent="-292100">
              <a:lnSpc>
                <a:spcPct val="100000"/>
              </a:lnSpc>
              <a:spcBef>
                <a:spcPts val="0"/>
              </a:spcBef>
              <a:spcAft>
                <a:spcPts val="0"/>
              </a:spcAft>
              <a:buClr>
                <a:schemeClr val="dk1"/>
              </a:buClr>
              <a:buSzPts val="1000"/>
              <a:buChar char="■"/>
              <a:defRPr sz="1000">
                <a:solidFill>
                  <a:schemeClr val="dk1"/>
                </a:solidFill>
              </a:defRPr>
            </a:lvl6pPr>
            <a:lvl7pPr marL="3200400" lvl="6" indent="-292100">
              <a:lnSpc>
                <a:spcPct val="100000"/>
              </a:lnSpc>
              <a:spcBef>
                <a:spcPts val="0"/>
              </a:spcBef>
              <a:spcAft>
                <a:spcPts val="0"/>
              </a:spcAft>
              <a:buClr>
                <a:schemeClr val="dk1"/>
              </a:buClr>
              <a:buSzPts val="1000"/>
              <a:buChar char="●"/>
              <a:defRPr sz="1000">
                <a:solidFill>
                  <a:schemeClr val="dk1"/>
                </a:solidFill>
              </a:defRPr>
            </a:lvl7pPr>
            <a:lvl8pPr marL="3657600" lvl="7" indent="-292100">
              <a:lnSpc>
                <a:spcPct val="100000"/>
              </a:lnSpc>
              <a:spcBef>
                <a:spcPts val="0"/>
              </a:spcBef>
              <a:spcAft>
                <a:spcPts val="0"/>
              </a:spcAft>
              <a:buClr>
                <a:schemeClr val="dk1"/>
              </a:buClr>
              <a:buSzPts val="1000"/>
              <a:buChar char="○"/>
              <a:defRPr sz="1000">
                <a:solidFill>
                  <a:schemeClr val="dk1"/>
                </a:solidFill>
              </a:defRPr>
            </a:lvl8pPr>
            <a:lvl9pPr marL="4114800" lvl="8" indent="-292100">
              <a:lnSpc>
                <a:spcPct val="100000"/>
              </a:lnSpc>
              <a:spcBef>
                <a:spcPts val="0"/>
              </a:spcBef>
              <a:spcAft>
                <a:spcPts val="0"/>
              </a:spcAft>
              <a:buClr>
                <a:schemeClr val="dk1"/>
              </a:buClr>
              <a:buSzPts val="1000"/>
              <a:buChar char="■"/>
              <a:defRPr sz="1000">
                <a:solidFill>
                  <a:schemeClr val="dk1"/>
                </a:solidFill>
              </a:defRPr>
            </a:lvl9pPr>
          </a:lstStyle>
          <a:p>
            <a:endParaRPr/>
          </a:p>
        </p:txBody>
      </p:sp>
      <p:sp>
        <p:nvSpPr>
          <p:cNvPr id="239" name="Google Shape;239;p13"/>
          <p:cNvSpPr txBox="1">
            <a:spLocks noGrp="1"/>
          </p:cNvSpPr>
          <p:nvPr>
            <p:ph type="subTitle" idx="3"/>
          </p:nvPr>
        </p:nvSpPr>
        <p:spPr>
          <a:xfrm>
            <a:off x="2621850" y="707500"/>
            <a:ext cx="1722000" cy="4230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1pPr>
            <a:lvl2pPr lvl="1">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9pPr>
          </a:lstStyle>
          <a:p>
            <a:endParaRPr/>
          </a:p>
        </p:txBody>
      </p:sp>
      <p:sp>
        <p:nvSpPr>
          <p:cNvPr id="240" name="Google Shape;240;p13"/>
          <p:cNvSpPr txBox="1">
            <a:spLocks noGrp="1"/>
          </p:cNvSpPr>
          <p:nvPr>
            <p:ph type="title"/>
          </p:nvPr>
        </p:nvSpPr>
        <p:spPr>
          <a:xfrm>
            <a:off x="228600" y="457200"/>
            <a:ext cx="2101200" cy="6732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1pPr>
            <a:lvl2pPr lvl="1">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2pPr>
            <a:lvl3pPr lvl="2">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3pPr>
            <a:lvl4pPr lvl="3">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4pPr>
            <a:lvl5pPr lvl="4">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5pPr>
            <a:lvl6pPr lvl="5">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6pPr>
            <a:lvl7pPr lvl="6">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7pPr>
            <a:lvl8pPr lvl="7">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8pPr>
            <a:lvl9pPr lvl="8">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9pPr>
          </a:lstStyle>
          <a:p>
            <a:endParaRPr/>
          </a:p>
        </p:txBody>
      </p:sp>
      <p:sp>
        <p:nvSpPr>
          <p:cNvPr id="241" name="Google Shape;241;p13"/>
          <p:cNvSpPr>
            <a:spLocks noGrp="1"/>
          </p:cNvSpPr>
          <p:nvPr>
            <p:ph type="pic" idx="4"/>
          </p:nvPr>
        </p:nvSpPr>
        <p:spPr>
          <a:xfrm>
            <a:off x="4618800" y="457200"/>
            <a:ext cx="2101200" cy="4226400"/>
          </a:xfrm>
          <a:prstGeom prst="roundRect">
            <a:avLst>
              <a:gd name="adj" fmla="val 6865"/>
            </a:avLst>
          </a:prstGeom>
          <a:noFill/>
          <a:ln>
            <a:noFill/>
          </a:ln>
        </p:spPr>
      </p:sp>
      <p:sp>
        <p:nvSpPr>
          <p:cNvPr id="242" name="Google Shape;242;p13"/>
          <p:cNvSpPr txBox="1">
            <a:spLocks noGrp="1"/>
          </p:cNvSpPr>
          <p:nvPr>
            <p:ph type="body" idx="5"/>
          </p:nvPr>
        </p:nvSpPr>
        <p:spPr>
          <a:xfrm>
            <a:off x="4618800" y="3632000"/>
            <a:ext cx="2101200" cy="803700"/>
          </a:xfrm>
          <a:prstGeom prst="rect">
            <a:avLst/>
          </a:prstGeom>
        </p:spPr>
        <p:txBody>
          <a:bodyPr spcFirstLastPara="1" wrap="square" lIns="182875" tIns="0" rIns="182875" bIns="0" anchor="b" anchorCtr="0">
            <a:noAutofit/>
          </a:bodyPr>
          <a:lstStyle>
            <a:lvl1pPr marL="457200" lvl="0" indent="-292100">
              <a:spcBef>
                <a:spcPts val="0"/>
              </a:spcBef>
              <a:spcAft>
                <a:spcPts val="0"/>
              </a:spcAft>
              <a:buClr>
                <a:schemeClr val="dk1"/>
              </a:buClr>
              <a:buSzPts val="1000"/>
              <a:buFont typeface="Inter"/>
              <a:buChar char="●"/>
              <a:defRPr sz="1000">
                <a:solidFill>
                  <a:schemeClr val="dk1"/>
                </a:solidFill>
              </a:defRPr>
            </a:lvl1pPr>
            <a:lvl2pPr marL="914400" lvl="1" indent="-292100">
              <a:spcBef>
                <a:spcPts val="0"/>
              </a:spcBef>
              <a:spcAft>
                <a:spcPts val="0"/>
              </a:spcAft>
              <a:buClr>
                <a:schemeClr val="dk1"/>
              </a:buClr>
              <a:buSzPts val="1000"/>
              <a:buFont typeface="Inter"/>
              <a:buChar char="○"/>
              <a:defRPr sz="1000">
                <a:solidFill>
                  <a:schemeClr val="dk1"/>
                </a:solidFill>
              </a:defRPr>
            </a:lvl2pPr>
            <a:lvl3pPr marL="1371600" lvl="2" indent="-292100">
              <a:spcBef>
                <a:spcPts val="0"/>
              </a:spcBef>
              <a:spcAft>
                <a:spcPts val="0"/>
              </a:spcAft>
              <a:buClr>
                <a:schemeClr val="dk1"/>
              </a:buClr>
              <a:buSzPts val="1000"/>
              <a:buFont typeface="Inter"/>
              <a:buChar char="■"/>
              <a:defRPr sz="1000">
                <a:solidFill>
                  <a:schemeClr val="dk1"/>
                </a:solidFill>
              </a:defRPr>
            </a:lvl3pPr>
            <a:lvl4pPr marL="1828800" lvl="3" indent="-292100">
              <a:spcBef>
                <a:spcPts val="0"/>
              </a:spcBef>
              <a:spcAft>
                <a:spcPts val="0"/>
              </a:spcAft>
              <a:buClr>
                <a:schemeClr val="dk1"/>
              </a:buClr>
              <a:buSzPts val="1000"/>
              <a:buFont typeface="Inter"/>
              <a:buChar char="●"/>
              <a:defRPr sz="1000">
                <a:solidFill>
                  <a:schemeClr val="dk1"/>
                </a:solidFill>
              </a:defRPr>
            </a:lvl4pPr>
            <a:lvl5pPr marL="2286000" lvl="4" indent="-292100">
              <a:spcBef>
                <a:spcPts val="0"/>
              </a:spcBef>
              <a:spcAft>
                <a:spcPts val="0"/>
              </a:spcAft>
              <a:buClr>
                <a:schemeClr val="dk1"/>
              </a:buClr>
              <a:buSzPts val="1000"/>
              <a:buFont typeface="Inter"/>
              <a:buChar char="○"/>
              <a:defRPr sz="1000">
                <a:solidFill>
                  <a:schemeClr val="dk1"/>
                </a:solidFill>
              </a:defRPr>
            </a:lvl5pPr>
            <a:lvl6pPr marL="2743200" lvl="5" indent="-292100">
              <a:spcBef>
                <a:spcPts val="0"/>
              </a:spcBef>
              <a:spcAft>
                <a:spcPts val="0"/>
              </a:spcAft>
              <a:buClr>
                <a:schemeClr val="dk1"/>
              </a:buClr>
              <a:buSzPts val="1000"/>
              <a:buFont typeface="Inter"/>
              <a:buChar char="■"/>
              <a:defRPr sz="1000">
                <a:solidFill>
                  <a:schemeClr val="dk1"/>
                </a:solidFill>
              </a:defRPr>
            </a:lvl6pPr>
            <a:lvl7pPr marL="3200400" lvl="6" indent="-292100">
              <a:spcBef>
                <a:spcPts val="0"/>
              </a:spcBef>
              <a:spcAft>
                <a:spcPts val="0"/>
              </a:spcAft>
              <a:buClr>
                <a:schemeClr val="dk1"/>
              </a:buClr>
              <a:buSzPts val="1000"/>
              <a:buFont typeface="Inter"/>
              <a:buChar char="●"/>
              <a:defRPr sz="1000">
                <a:solidFill>
                  <a:schemeClr val="dk1"/>
                </a:solidFill>
              </a:defRPr>
            </a:lvl7pPr>
            <a:lvl8pPr marL="3657600" lvl="7" indent="-292100">
              <a:spcBef>
                <a:spcPts val="0"/>
              </a:spcBef>
              <a:spcAft>
                <a:spcPts val="0"/>
              </a:spcAft>
              <a:buClr>
                <a:schemeClr val="dk1"/>
              </a:buClr>
              <a:buSzPts val="1000"/>
              <a:buFont typeface="Inter"/>
              <a:buChar char="○"/>
              <a:defRPr sz="1000">
                <a:solidFill>
                  <a:schemeClr val="dk1"/>
                </a:solidFill>
              </a:defRPr>
            </a:lvl8pPr>
            <a:lvl9pPr marL="4114800" lvl="8" indent="-292100">
              <a:spcBef>
                <a:spcPts val="0"/>
              </a:spcBef>
              <a:spcAft>
                <a:spcPts val="0"/>
              </a:spcAft>
              <a:buClr>
                <a:schemeClr val="dk1"/>
              </a:buClr>
              <a:buSzPts val="1000"/>
              <a:buFont typeface="Inter"/>
              <a:buChar char="■"/>
              <a:defRPr sz="1000">
                <a:solidFill>
                  <a:schemeClr val="dk1"/>
                </a:solidFill>
              </a:defRPr>
            </a:lvl9pPr>
          </a:lstStyle>
          <a:p>
            <a:endParaRPr/>
          </a:p>
        </p:txBody>
      </p:sp>
      <p:sp>
        <p:nvSpPr>
          <p:cNvPr id="243" name="Google Shape;243;p13"/>
          <p:cNvSpPr txBox="1">
            <a:spLocks noGrp="1"/>
          </p:cNvSpPr>
          <p:nvPr>
            <p:ph type="subTitle" idx="6"/>
          </p:nvPr>
        </p:nvSpPr>
        <p:spPr>
          <a:xfrm>
            <a:off x="4816950" y="707500"/>
            <a:ext cx="1722000" cy="4230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1pPr>
            <a:lvl2pPr lvl="1">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9pPr>
          </a:lstStyle>
          <a:p>
            <a:endParaRPr/>
          </a:p>
        </p:txBody>
      </p:sp>
      <p:sp>
        <p:nvSpPr>
          <p:cNvPr id="244" name="Google Shape;244;p13"/>
          <p:cNvSpPr>
            <a:spLocks noGrp="1"/>
          </p:cNvSpPr>
          <p:nvPr>
            <p:ph type="pic" idx="7"/>
          </p:nvPr>
        </p:nvSpPr>
        <p:spPr>
          <a:xfrm>
            <a:off x="6813900" y="457200"/>
            <a:ext cx="2101200" cy="4226400"/>
          </a:xfrm>
          <a:prstGeom prst="round2DiagRect">
            <a:avLst>
              <a:gd name="adj1" fmla="val 4790"/>
              <a:gd name="adj2" fmla="val 16652"/>
            </a:avLst>
          </a:prstGeom>
          <a:noFill/>
          <a:ln>
            <a:noFill/>
          </a:ln>
        </p:spPr>
      </p:sp>
      <p:sp>
        <p:nvSpPr>
          <p:cNvPr id="245" name="Google Shape;245;p13"/>
          <p:cNvSpPr txBox="1">
            <a:spLocks noGrp="1"/>
          </p:cNvSpPr>
          <p:nvPr>
            <p:ph type="body" idx="8"/>
          </p:nvPr>
        </p:nvSpPr>
        <p:spPr>
          <a:xfrm>
            <a:off x="6813900" y="3632000"/>
            <a:ext cx="2101200" cy="803700"/>
          </a:xfrm>
          <a:prstGeom prst="rect">
            <a:avLst/>
          </a:prstGeom>
        </p:spPr>
        <p:txBody>
          <a:bodyPr spcFirstLastPara="1" wrap="square" lIns="182875" tIns="0" rIns="182875" bIns="0" anchor="b" anchorCtr="0">
            <a:noAutofit/>
          </a:bodyPr>
          <a:lstStyle>
            <a:lvl1pPr marL="457200" lvl="0" indent="-292100">
              <a:spcBef>
                <a:spcPts val="0"/>
              </a:spcBef>
              <a:spcAft>
                <a:spcPts val="0"/>
              </a:spcAft>
              <a:buClr>
                <a:schemeClr val="dk1"/>
              </a:buClr>
              <a:buSzPts val="1000"/>
              <a:buFont typeface="Inter"/>
              <a:buChar char="●"/>
              <a:defRPr sz="1000">
                <a:solidFill>
                  <a:schemeClr val="dk1"/>
                </a:solidFill>
              </a:defRPr>
            </a:lvl1pPr>
            <a:lvl2pPr marL="914400" lvl="1" indent="-292100">
              <a:spcBef>
                <a:spcPts val="0"/>
              </a:spcBef>
              <a:spcAft>
                <a:spcPts val="0"/>
              </a:spcAft>
              <a:buClr>
                <a:schemeClr val="dk1"/>
              </a:buClr>
              <a:buSzPts val="1000"/>
              <a:buFont typeface="Inter"/>
              <a:buChar char="○"/>
              <a:defRPr sz="1000">
                <a:solidFill>
                  <a:schemeClr val="dk1"/>
                </a:solidFill>
              </a:defRPr>
            </a:lvl2pPr>
            <a:lvl3pPr marL="1371600" lvl="2" indent="-292100">
              <a:spcBef>
                <a:spcPts val="0"/>
              </a:spcBef>
              <a:spcAft>
                <a:spcPts val="0"/>
              </a:spcAft>
              <a:buClr>
                <a:schemeClr val="dk1"/>
              </a:buClr>
              <a:buSzPts val="1000"/>
              <a:buFont typeface="Inter"/>
              <a:buChar char="■"/>
              <a:defRPr sz="1000">
                <a:solidFill>
                  <a:schemeClr val="dk1"/>
                </a:solidFill>
              </a:defRPr>
            </a:lvl3pPr>
            <a:lvl4pPr marL="1828800" lvl="3" indent="-292100">
              <a:spcBef>
                <a:spcPts val="0"/>
              </a:spcBef>
              <a:spcAft>
                <a:spcPts val="0"/>
              </a:spcAft>
              <a:buClr>
                <a:schemeClr val="dk1"/>
              </a:buClr>
              <a:buSzPts val="1000"/>
              <a:buFont typeface="Inter"/>
              <a:buChar char="●"/>
              <a:defRPr sz="1000">
                <a:solidFill>
                  <a:schemeClr val="dk1"/>
                </a:solidFill>
              </a:defRPr>
            </a:lvl4pPr>
            <a:lvl5pPr marL="2286000" lvl="4" indent="-292100">
              <a:spcBef>
                <a:spcPts val="0"/>
              </a:spcBef>
              <a:spcAft>
                <a:spcPts val="0"/>
              </a:spcAft>
              <a:buClr>
                <a:schemeClr val="dk1"/>
              </a:buClr>
              <a:buSzPts val="1000"/>
              <a:buFont typeface="Inter"/>
              <a:buChar char="○"/>
              <a:defRPr sz="1000">
                <a:solidFill>
                  <a:schemeClr val="dk1"/>
                </a:solidFill>
              </a:defRPr>
            </a:lvl5pPr>
            <a:lvl6pPr marL="2743200" lvl="5" indent="-292100">
              <a:spcBef>
                <a:spcPts val="0"/>
              </a:spcBef>
              <a:spcAft>
                <a:spcPts val="0"/>
              </a:spcAft>
              <a:buClr>
                <a:schemeClr val="dk1"/>
              </a:buClr>
              <a:buSzPts val="1000"/>
              <a:buFont typeface="Inter"/>
              <a:buChar char="■"/>
              <a:defRPr sz="1000">
                <a:solidFill>
                  <a:schemeClr val="dk1"/>
                </a:solidFill>
              </a:defRPr>
            </a:lvl6pPr>
            <a:lvl7pPr marL="3200400" lvl="6" indent="-292100">
              <a:spcBef>
                <a:spcPts val="0"/>
              </a:spcBef>
              <a:spcAft>
                <a:spcPts val="0"/>
              </a:spcAft>
              <a:buClr>
                <a:schemeClr val="dk1"/>
              </a:buClr>
              <a:buSzPts val="1000"/>
              <a:buFont typeface="Inter"/>
              <a:buChar char="●"/>
              <a:defRPr sz="1000">
                <a:solidFill>
                  <a:schemeClr val="dk1"/>
                </a:solidFill>
              </a:defRPr>
            </a:lvl7pPr>
            <a:lvl8pPr marL="3657600" lvl="7" indent="-292100">
              <a:spcBef>
                <a:spcPts val="0"/>
              </a:spcBef>
              <a:spcAft>
                <a:spcPts val="0"/>
              </a:spcAft>
              <a:buClr>
                <a:schemeClr val="dk1"/>
              </a:buClr>
              <a:buSzPts val="1000"/>
              <a:buFont typeface="Inter"/>
              <a:buChar char="○"/>
              <a:defRPr sz="1000">
                <a:solidFill>
                  <a:schemeClr val="dk1"/>
                </a:solidFill>
              </a:defRPr>
            </a:lvl8pPr>
            <a:lvl9pPr marL="4114800" lvl="8" indent="-292100">
              <a:spcBef>
                <a:spcPts val="0"/>
              </a:spcBef>
              <a:spcAft>
                <a:spcPts val="0"/>
              </a:spcAft>
              <a:buClr>
                <a:schemeClr val="dk1"/>
              </a:buClr>
              <a:buSzPts val="1000"/>
              <a:buFont typeface="Inter"/>
              <a:buChar char="■"/>
              <a:defRPr sz="1000">
                <a:solidFill>
                  <a:schemeClr val="dk1"/>
                </a:solidFill>
              </a:defRPr>
            </a:lvl9pPr>
          </a:lstStyle>
          <a:p>
            <a:endParaRPr/>
          </a:p>
        </p:txBody>
      </p:sp>
      <p:sp>
        <p:nvSpPr>
          <p:cNvPr id="246" name="Google Shape;246;p13"/>
          <p:cNvSpPr txBox="1">
            <a:spLocks noGrp="1"/>
          </p:cNvSpPr>
          <p:nvPr>
            <p:ph type="subTitle" idx="9"/>
          </p:nvPr>
        </p:nvSpPr>
        <p:spPr>
          <a:xfrm>
            <a:off x="7012050" y="707500"/>
            <a:ext cx="1722000" cy="4230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1pPr>
            <a:lvl2pPr lvl="1">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9pPr>
          </a:lstStyle>
          <a:p>
            <a:endParaRPr/>
          </a:p>
        </p:txBody>
      </p:sp>
      <p:sp>
        <p:nvSpPr>
          <p:cNvPr id="247" name="Google Shape;247;p13"/>
          <p:cNvSpPr txBox="1">
            <a:spLocks noGrp="1"/>
          </p:cNvSpPr>
          <p:nvPr>
            <p:ph type="subTitle" idx="13"/>
          </p:nvPr>
        </p:nvSpPr>
        <p:spPr>
          <a:xfrm>
            <a:off x="7566000" y="230200"/>
            <a:ext cx="1232400" cy="68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600"/>
              <a:buFont typeface="Inter"/>
              <a:buNone/>
              <a:defRPr>
                <a:solidFill>
                  <a:schemeClr val="dk1"/>
                </a:solidFill>
              </a:defRPr>
            </a:lvl1pPr>
            <a:lvl2pPr lvl="1">
              <a:spcBef>
                <a:spcPts val="0"/>
              </a:spcBef>
              <a:spcAft>
                <a:spcPts val="0"/>
              </a:spcAft>
              <a:buClr>
                <a:schemeClr val="dk1"/>
              </a:buClr>
              <a:buSzPts val="1400"/>
              <a:buFont typeface="Inter"/>
              <a:buNone/>
              <a:defRPr>
                <a:solidFill>
                  <a:schemeClr val="dk1"/>
                </a:solidFill>
              </a:defRPr>
            </a:lvl2pPr>
            <a:lvl3pPr lvl="2">
              <a:spcBef>
                <a:spcPts val="0"/>
              </a:spcBef>
              <a:spcAft>
                <a:spcPts val="0"/>
              </a:spcAft>
              <a:buClr>
                <a:schemeClr val="dk1"/>
              </a:buClr>
              <a:buSzPts val="1400"/>
              <a:buFont typeface="Inter"/>
              <a:buNone/>
              <a:defRPr>
                <a:solidFill>
                  <a:schemeClr val="dk1"/>
                </a:solidFill>
              </a:defRPr>
            </a:lvl3pPr>
            <a:lvl4pPr lvl="3">
              <a:spcBef>
                <a:spcPts val="0"/>
              </a:spcBef>
              <a:spcAft>
                <a:spcPts val="0"/>
              </a:spcAft>
              <a:buClr>
                <a:schemeClr val="dk1"/>
              </a:buClr>
              <a:buSzPts val="1400"/>
              <a:buFont typeface="Inter"/>
              <a:buNone/>
              <a:defRPr>
                <a:solidFill>
                  <a:schemeClr val="dk1"/>
                </a:solidFill>
              </a:defRPr>
            </a:lvl4pPr>
            <a:lvl5pPr lvl="4">
              <a:spcBef>
                <a:spcPts val="0"/>
              </a:spcBef>
              <a:spcAft>
                <a:spcPts val="0"/>
              </a:spcAft>
              <a:buClr>
                <a:schemeClr val="dk1"/>
              </a:buClr>
              <a:buSzPts val="1400"/>
              <a:buFont typeface="Inter"/>
              <a:buNone/>
              <a:defRPr>
                <a:solidFill>
                  <a:schemeClr val="dk1"/>
                </a:solidFill>
              </a:defRPr>
            </a:lvl5pPr>
            <a:lvl6pPr lvl="5">
              <a:spcBef>
                <a:spcPts val="0"/>
              </a:spcBef>
              <a:spcAft>
                <a:spcPts val="0"/>
              </a:spcAft>
              <a:buClr>
                <a:schemeClr val="dk1"/>
              </a:buClr>
              <a:buSzPts val="1400"/>
              <a:buFont typeface="Inter"/>
              <a:buNone/>
              <a:defRPr>
                <a:solidFill>
                  <a:schemeClr val="dk1"/>
                </a:solidFill>
              </a:defRPr>
            </a:lvl6pPr>
            <a:lvl7pPr lvl="6">
              <a:spcBef>
                <a:spcPts val="0"/>
              </a:spcBef>
              <a:spcAft>
                <a:spcPts val="0"/>
              </a:spcAft>
              <a:buClr>
                <a:schemeClr val="dk1"/>
              </a:buClr>
              <a:buSzPts val="1400"/>
              <a:buFont typeface="Inter"/>
              <a:buNone/>
              <a:defRPr>
                <a:solidFill>
                  <a:schemeClr val="dk1"/>
                </a:solidFill>
              </a:defRPr>
            </a:lvl7pPr>
            <a:lvl8pPr lvl="7">
              <a:spcBef>
                <a:spcPts val="0"/>
              </a:spcBef>
              <a:spcAft>
                <a:spcPts val="0"/>
              </a:spcAft>
              <a:buClr>
                <a:schemeClr val="dk1"/>
              </a:buClr>
              <a:buSzPts val="1400"/>
              <a:buFont typeface="Inter"/>
              <a:buNone/>
              <a:defRPr>
                <a:solidFill>
                  <a:schemeClr val="dk1"/>
                </a:solidFill>
              </a:defRPr>
            </a:lvl8pPr>
            <a:lvl9pPr lvl="8">
              <a:spcBef>
                <a:spcPts val="0"/>
              </a:spcBef>
              <a:spcAft>
                <a:spcPts val="0"/>
              </a:spcAft>
              <a:buClr>
                <a:schemeClr val="dk1"/>
              </a:buClr>
              <a:buSzPts val="1400"/>
              <a:buFont typeface="Inter"/>
              <a:buNone/>
              <a:defRPr>
                <a:solidFill>
                  <a:schemeClr val="dk1"/>
                </a:solidFill>
              </a:defRPr>
            </a:lvl9pPr>
          </a:lstStyle>
          <a:p>
            <a:endParaRPr/>
          </a:p>
        </p:txBody>
      </p:sp>
      <p:sp>
        <p:nvSpPr>
          <p:cNvPr id="248" name="Google Shape;248;p13"/>
          <p:cNvSpPr txBox="1">
            <a:spLocks noGrp="1"/>
          </p:cNvSpPr>
          <p:nvPr>
            <p:ph type="subTitle" idx="14"/>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600"/>
              <a:buFont typeface="Inter"/>
              <a:buNone/>
              <a:defRPr>
                <a:solidFill>
                  <a:schemeClr val="dk1"/>
                </a:solidFill>
              </a:defRPr>
            </a:lvl1pPr>
            <a:lvl2pPr lvl="1">
              <a:spcBef>
                <a:spcPts val="0"/>
              </a:spcBef>
              <a:spcAft>
                <a:spcPts val="0"/>
              </a:spcAft>
              <a:buClr>
                <a:schemeClr val="dk1"/>
              </a:buClr>
              <a:buSzPts val="1400"/>
              <a:buFont typeface="Inter"/>
              <a:buNone/>
              <a:defRPr>
                <a:solidFill>
                  <a:schemeClr val="dk1"/>
                </a:solidFill>
              </a:defRPr>
            </a:lvl2pPr>
            <a:lvl3pPr lvl="2">
              <a:spcBef>
                <a:spcPts val="0"/>
              </a:spcBef>
              <a:spcAft>
                <a:spcPts val="0"/>
              </a:spcAft>
              <a:buClr>
                <a:schemeClr val="dk1"/>
              </a:buClr>
              <a:buSzPts val="1400"/>
              <a:buFont typeface="Inter"/>
              <a:buNone/>
              <a:defRPr>
                <a:solidFill>
                  <a:schemeClr val="dk1"/>
                </a:solidFill>
              </a:defRPr>
            </a:lvl3pPr>
            <a:lvl4pPr lvl="3">
              <a:spcBef>
                <a:spcPts val="0"/>
              </a:spcBef>
              <a:spcAft>
                <a:spcPts val="0"/>
              </a:spcAft>
              <a:buClr>
                <a:schemeClr val="dk1"/>
              </a:buClr>
              <a:buSzPts val="1400"/>
              <a:buFont typeface="Inter"/>
              <a:buNone/>
              <a:defRPr>
                <a:solidFill>
                  <a:schemeClr val="dk1"/>
                </a:solidFill>
              </a:defRPr>
            </a:lvl4pPr>
            <a:lvl5pPr lvl="4">
              <a:spcBef>
                <a:spcPts val="0"/>
              </a:spcBef>
              <a:spcAft>
                <a:spcPts val="0"/>
              </a:spcAft>
              <a:buClr>
                <a:schemeClr val="dk1"/>
              </a:buClr>
              <a:buSzPts val="1400"/>
              <a:buFont typeface="Inter"/>
              <a:buNone/>
              <a:defRPr>
                <a:solidFill>
                  <a:schemeClr val="dk1"/>
                </a:solidFill>
              </a:defRPr>
            </a:lvl5pPr>
            <a:lvl6pPr lvl="5">
              <a:spcBef>
                <a:spcPts val="0"/>
              </a:spcBef>
              <a:spcAft>
                <a:spcPts val="0"/>
              </a:spcAft>
              <a:buClr>
                <a:schemeClr val="dk1"/>
              </a:buClr>
              <a:buSzPts val="1400"/>
              <a:buFont typeface="Inter"/>
              <a:buNone/>
              <a:defRPr>
                <a:solidFill>
                  <a:schemeClr val="dk1"/>
                </a:solidFill>
              </a:defRPr>
            </a:lvl6pPr>
            <a:lvl7pPr lvl="6">
              <a:spcBef>
                <a:spcPts val="0"/>
              </a:spcBef>
              <a:spcAft>
                <a:spcPts val="0"/>
              </a:spcAft>
              <a:buClr>
                <a:schemeClr val="dk1"/>
              </a:buClr>
              <a:buSzPts val="1400"/>
              <a:buFont typeface="Inter"/>
              <a:buNone/>
              <a:defRPr>
                <a:solidFill>
                  <a:schemeClr val="dk1"/>
                </a:solidFill>
              </a:defRPr>
            </a:lvl7pPr>
            <a:lvl8pPr lvl="7">
              <a:spcBef>
                <a:spcPts val="0"/>
              </a:spcBef>
              <a:spcAft>
                <a:spcPts val="0"/>
              </a:spcAft>
              <a:buClr>
                <a:schemeClr val="dk1"/>
              </a:buClr>
              <a:buSzPts val="1400"/>
              <a:buFont typeface="Inter"/>
              <a:buNone/>
              <a:defRPr>
                <a:solidFill>
                  <a:schemeClr val="dk1"/>
                </a:solidFill>
              </a:defRPr>
            </a:lvl8pPr>
            <a:lvl9pPr lvl="8">
              <a:spcBef>
                <a:spcPts val="0"/>
              </a:spcBef>
              <a:spcAft>
                <a:spcPts val="0"/>
              </a:spcAft>
              <a:buClr>
                <a:schemeClr val="dk1"/>
              </a:buClr>
              <a:buSzPts val="1400"/>
              <a:buFont typeface="Inter"/>
              <a:buNone/>
              <a:defRPr>
                <a:solidFill>
                  <a:schemeClr val="dk1"/>
                </a:solidFill>
              </a:defRPr>
            </a:lvl9pPr>
          </a:lstStyle>
          <a:p>
            <a:endParaRPr/>
          </a:p>
        </p:txBody>
      </p:sp>
      <p:sp>
        <p:nvSpPr>
          <p:cNvPr id="249" name="Google Shape;249;p13"/>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250" name="Google Shape;250;p13"/>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mmary">
  <p:cSld name="BLANK_1_1_1_1_1_1_1_1_1_1_1_1_1_1_1_1_1_1_3">
    <p:bg>
      <p:bgPr>
        <a:solidFill>
          <a:schemeClr val="dk2"/>
        </a:solidFill>
        <a:effectLst/>
      </p:bgPr>
    </p:bg>
    <p:spTree>
      <p:nvGrpSpPr>
        <p:cNvPr id="1" name="Shape 251"/>
        <p:cNvGrpSpPr/>
        <p:nvPr/>
      </p:nvGrpSpPr>
      <p:grpSpPr>
        <a:xfrm>
          <a:off x="0" y="0"/>
          <a:ext cx="0" cy="0"/>
          <a:chOff x="0" y="0"/>
          <a:chExt cx="0" cy="0"/>
        </a:xfrm>
      </p:grpSpPr>
      <p:sp>
        <p:nvSpPr>
          <p:cNvPr id="252" name="Google Shape;252;p14"/>
          <p:cNvSpPr txBox="1">
            <a:spLocks noGrp="1"/>
          </p:cNvSpPr>
          <p:nvPr>
            <p:ph type="title"/>
          </p:nvPr>
        </p:nvSpPr>
        <p:spPr>
          <a:xfrm>
            <a:off x="228600" y="457200"/>
            <a:ext cx="8686800" cy="6732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1pPr>
            <a:lvl2pPr lvl="1">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2pPr>
            <a:lvl3pPr lvl="2">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3pPr>
            <a:lvl4pPr lvl="3">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4pPr>
            <a:lvl5pPr lvl="4">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5pPr>
            <a:lvl6pPr lvl="5">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6pPr>
            <a:lvl7pPr lvl="6">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7pPr>
            <a:lvl8pPr lvl="7">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8pPr>
            <a:lvl9pPr lvl="8">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9pPr>
          </a:lstStyle>
          <a:p>
            <a:endParaRPr/>
          </a:p>
        </p:txBody>
      </p:sp>
      <p:sp>
        <p:nvSpPr>
          <p:cNvPr id="253" name="Google Shape;253;p14"/>
          <p:cNvSpPr txBox="1">
            <a:spLocks noGrp="1"/>
          </p:cNvSpPr>
          <p:nvPr>
            <p:ph type="body" idx="1"/>
          </p:nvPr>
        </p:nvSpPr>
        <p:spPr>
          <a:xfrm>
            <a:off x="2423700" y="3866575"/>
            <a:ext cx="3364200" cy="772200"/>
          </a:xfrm>
          <a:prstGeom prst="rect">
            <a:avLst/>
          </a:prstGeom>
        </p:spPr>
        <p:txBody>
          <a:bodyPr spcFirstLastPara="1" wrap="square" lIns="0" tIns="0" rIns="0" bIns="0" anchor="t" anchorCtr="0">
            <a:noAutofit/>
          </a:bodyPr>
          <a:lstStyle>
            <a:lvl1pPr marL="457200" lvl="0" indent="-292100">
              <a:lnSpc>
                <a:spcPct val="100000"/>
              </a:lnSpc>
              <a:spcBef>
                <a:spcPts val="0"/>
              </a:spcBef>
              <a:spcAft>
                <a:spcPts val="0"/>
              </a:spcAft>
              <a:buClr>
                <a:schemeClr val="dk1"/>
              </a:buClr>
              <a:buSzPts val="1000"/>
              <a:buChar char="●"/>
              <a:defRPr sz="1000">
                <a:solidFill>
                  <a:schemeClr val="dk1"/>
                </a:solidFill>
              </a:defRPr>
            </a:lvl1pPr>
            <a:lvl2pPr marL="914400" lvl="1" indent="-292100">
              <a:lnSpc>
                <a:spcPct val="100000"/>
              </a:lnSpc>
              <a:spcBef>
                <a:spcPts val="0"/>
              </a:spcBef>
              <a:spcAft>
                <a:spcPts val="0"/>
              </a:spcAft>
              <a:buClr>
                <a:schemeClr val="dk1"/>
              </a:buClr>
              <a:buSzPts val="1000"/>
              <a:buChar char="○"/>
              <a:defRPr sz="1000">
                <a:solidFill>
                  <a:schemeClr val="dk1"/>
                </a:solidFill>
              </a:defRPr>
            </a:lvl2pPr>
            <a:lvl3pPr marL="1371600" lvl="2" indent="-292100">
              <a:lnSpc>
                <a:spcPct val="100000"/>
              </a:lnSpc>
              <a:spcBef>
                <a:spcPts val="0"/>
              </a:spcBef>
              <a:spcAft>
                <a:spcPts val="0"/>
              </a:spcAft>
              <a:buClr>
                <a:schemeClr val="dk1"/>
              </a:buClr>
              <a:buSzPts val="1000"/>
              <a:buChar char="■"/>
              <a:defRPr sz="1000">
                <a:solidFill>
                  <a:schemeClr val="dk1"/>
                </a:solidFill>
              </a:defRPr>
            </a:lvl3pPr>
            <a:lvl4pPr marL="1828800" lvl="3" indent="-292100">
              <a:lnSpc>
                <a:spcPct val="100000"/>
              </a:lnSpc>
              <a:spcBef>
                <a:spcPts val="0"/>
              </a:spcBef>
              <a:spcAft>
                <a:spcPts val="0"/>
              </a:spcAft>
              <a:buClr>
                <a:schemeClr val="dk1"/>
              </a:buClr>
              <a:buSzPts val="1000"/>
              <a:buChar char="●"/>
              <a:defRPr sz="1000">
                <a:solidFill>
                  <a:schemeClr val="dk1"/>
                </a:solidFill>
              </a:defRPr>
            </a:lvl4pPr>
            <a:lvl5pPr marL="2286000" lvl="4" indent="-292100">
              <a:lnSpc>
                <a:spcPct val="100000"/>
              </a:lnSpc>
              <a:spcBef>
                <a:spcPts val="0"/>
              </a:spcBef>
              <a:spcAft>
                <a:spcPts val="0"/>
              </a:spcAft>
              <a:buClr>
                <a:schemeClr val="dk1"/>
              </a:buClr>
              <a:buSzPts val="1000"/>
              <a:buChar char="○"/>
              <a:defRPr sz="1000">
                <a:solidFill>
                  <a:schemeClr val="dk1"/>
                </a:solidFill>
              </a:defRPr>
            </a:lvl5pPr>
            <a:lvl6pPr marL="2743200" lvl="5" indent="-292100">
              <a:lnSpc>
                <a:spcPct val="100000"/>
              </a:lnSpc>
              <a:spcBef>
                <a:spcPts val="0"/>
              </a:spcBef>
              <a:spcAft>
                <a:spcPts val="0"/>
              </a:spcAft>
              <a:buClr>
                <a:schemeClr val="dk1"/>
              </a:buClr>
              <a:buSzPts val="1000"/>
              <a:buChar char="■"/>
              <a:defRPr sz="1000">
                <a:solidFill>
                  <a:schemeClr val="dk1"/>
                </a:solidFill>
              </a:defRPr>
            </a:lvl6pPr>
            <a:lvl7pPr marL="3200400" lvl="6" indent="-292100">
              <a:lnSpc>
                <a:spcPct val="100000"/>
              </a:lnSpc>
              <a:spcBef>
                <a:spcPts val="0"/>
              </a:spcBef>
              <a:spcAft>
                <a:spcPts val="0"/>
              </a:spcAft>
              <a:buClr>
                <a:schemeClr val="dk1"/>
              </a:buClr>
              <a:buSzPts val="1000"/>
              <a:buChar char="●"/>
              <a:defRPr sz="1000">
                <a:solidFill>
                  <a:schemeClr val="dk1"/>
                </a:solidFill>
              </a:defRPr>
            </a:lvl7pPr>
            <a:lvl8pPr marL="3657600" lvl="7" indent="-292100">
              <a:lnSpc>
                <a:spcPct val="100000"/>
              </a:lnSpc>
              <a:spcBef>
                <a:spcPts val="0"/>
              </a:spcBef>
              <a:spcAft>
                <a:spcPts val="0"/>
              </a:spcAft>
              <a:buClr>
                <a:schemeClr val="dk1"/>
              </a:buClr>
              <a:buSzPts val="1000"/>
              <a:buChar char="○"/>
              <a:defRPr sz="1000">
                <a:solidFill>
                  <a:schemeClr val="dk1"/>
                </a:solidFill>
              </a:defRPr>
            </a:lvl8pPr>
            <a:lvl9pPr marL="4114800" lvl="8" indent="-292100">
              <a:lnSpc>
                <a:spcPct val="100000"/>
              </a:lnSpc>
              <a:spcBef>
                <a:spcPts val="0"/>
              </a:spcBef>
              <a:spcAft>
                <a:spcPts val="0"/>
              </a:spcAft>
              <a:buClr>
                <a:schemeClr val="dk1"/>
              </a:buClr>
              <a:buSzPts val="1000"/>
              <a:buChar char="■"/>
              <a:defRPr sz="1000">
                <a:solidFill>
                  <a:schemeClr val="dk1"/>
                </a:solidFill>
              </a:defRPr>
            </a:lvl9pPr>
          </a:lstStyle>
          <a:p>
            <a:endParaRPr/>
          </a:p>
        </p:txBody>
      </p:sp>
      <p:sp>
        <p:nvSpPr>
          <p:cNvPr id="254" name="Google Shape;254;p14"/>
          <p:cNvSpPr txBox="1">
            <a:spLocks noGrp="1"/>
          </p:cNvSpPr>
          <p:nvPr>
            <p:ph type="body" idx="2"/>
          </p:nvPr>
        </p:nvSpPr>
        <p:spPr>
          <a:xfrm>
            <a:off x="6080700" y="3866586"/>
            <a:ext cx="2834700" cy="7275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accent1"/>
              </a:buClr>
              <a:buSzPts val="1000"/>
              <a:buFont typeface="Inter"/>
              <a:buChar char="●"/>
              <a:defRPr sz="1000">
                <a:solidFill>
                  <a:schemeClr val="accent1"/>
                </a:solidFill>
              </a:defRPr>
            </a:lvl1pPr>
            <a:lvl2pPr marL="914400" lvl="1" indent="-292100">
              <a:spcBef>
                <a:spcPts val="0"/>
              </a:spcBef>
              <a:spcAft>
                <a:spcPts val="0"/>
              </a:spcAft>
              <a:buClr>
                <a:schemeClr val="accent1"/>
              </a:buClr>
              <a:buSzPts val="1000"/>
              <a:buFont typeface="Inter"/>
              <a:buChar char="○"/>
              <a:defRPr sz="1000">
                <a:solidFill>
                  <a:schemeClr val="accent1"/>
                </a:solidFill>
              </a:defRPr>
            </a:lvl2pPr>
            <a:lvl3pPr marL="1371600" lvl="2" indent="-292100">
              <a:spcBef>
                <a:spcPts val="0"/>
              </a:spcBef>
              <a:spcAft>
                <a:spcPts val="0"/>
              </a:spcAft>
              <a:buClr>
                <a:schemeClr val="accent1"/>
              </a:buClr>
              <a:buSzPts val="1000"/>
              <a:buFont typeface="Inter"/>
              <a:buChar char="■"/>
              <a:defRPr sz="1000">
                <a:solidFill>
                  <a:schemeClr val="accent1"/>
                </a:solidFill>
              </a:defRPr>
            </a:lvl3pPr>
            <a:lvl4pPr marL="1828800" lvl="3" indent="-292100">
              <a:spcBef>
                <a:spcPts val="0"/>
              </a:spcBef>
              <a:spcAft>
                <a:spcPts val="0"/>
              </a:spcAft>
              <a:buClr>
                <a:schemeClr val="accent1"/>
              </a:buClr>
              <a:buSzPts val="1000"/>
              <a:buFont typeface="Inter"/>
              <a:buChar char="●"/>
              <a:defRPr sz="1000">
                <a:solidFill>
                  <a:schemeClr val="accent1"/>
                </a:solidFill>
              </a:defRPr>
            </a:lvl4pPr>
            <a:lvl5pPr marL="2286000" lvl="4" indent="-292100">
              <a:spcBef>
                <a:spcPts val="0"/>
              </a:spcBef>
              <a:spcAft>
                <a:spcPts val="0"/>
              </a:spcAft>
              <a:buClr>
                <a:schemeClr val="accent1"/>
              </a:buClr>
              <a:buSzPts val="1000"/>
              <a:buFont typeface="Inter"/>
              <a:buChar char="○"/>
              <a:defRPr sz="1000">
                <a:solidFill>
                  <a:schemeClr val="accent1"/>
                </a:solidFill>
              </a:defRPr>
            </a:lvl5pPr>
            <a:lvl6pPr marL="2743200" lvl="5" indent="-292100">
              <a:spcBef>
                <a:spcPts val="0"/>
              </a:spcBef>
              <a:spcAft>
                <a:spcPts val="0"/>
              </a:spcAft>
              <a:buClr>
                <a:schemeClr val="accent1"/>
              </a:buClr>
              <a:buSzPts val="1000"/>
              <a:buFont typeface="Inter"/>
              <a:buChar char="■"/>
              <a:defRPr sz="1000">
                <a:solidFill>
                  <a:schemeClr val="accent1"/>
                </a:solidFill>
              </a:defRPr>
            </a:lvl6pPr>
            <a:lvl7pPr marL="3200400" lvl="6" indent="-292100">
              <a:spcBef>
                <a:spcPts val="0"/>
              </a:spcBef>
              <a:spcAft>
                <a:spcPts val="0"/>
              </a:spcAft>
              <a:buClr>
                <a:schemeClr val="accent1"/>
              </a:buClr>
              <a:buSzPts val="1000"/>
              <a:buFont typeface="Inter"/>
              <a:buChar char="●"/>
              <a:defRPr sz="1000">
                <a:solidFill>
                  <a:schemeClr val="accent1"/>
                </a:solidFill>
              </a:defRPr>
            </a:lvl7pPr>
            <a:lvl8pPr marL="3657600" lvl="7" indent="-292100">
              <a:spcBef>
                <a:spcPts val="0"/>
              </a:spcBef>
              <a:spcAft>
                <a:spcPts val="0"/>
              </a:spcAft>
              <a:buClr>
                <a:schemeClr val="accent1"/>
              </a:buClr>
              <a:buSzPts val="1000"/>
              <a:buFont typeface="Inter"/>
              <a:buChar char="○"/>
              <a:defRPr sz="1000">
                <a:solidFill>
                  <a:schemeClr val="accent1"/>
                </a:solidFill>
              </a:defRPr>
            </a:lvl8pPr>
            <a:lvl9pPr marL="4114800" lvl="8" indent="-292100">
              <a:spcBef>
                <a:spcPts val="0"/>
              </a:spcBef>
              <a:spcAft>
                <a:spcPts val="0"/>
              </a:spcAft>
              <a:buClr>
                <a:schemeClr val="accent1"/>
              </a:buClr>
              <a:buSzPts val="1000"/>
              <a:buFont typeface="Inter"/>
              <a:buChar char="■"/>
              <a:defRPr sz="1000">
                <a:solidFill>
                  <a:schemeClr val="accent1"/>
                </a:solidFill>
              </a:defRPr>
            </a:lvl9pPr>
          </a:lstStyle>
          <a:p>
            <a:endParaRPr/>
          </a:p>
        </p:txBody>
      </p:sp>
      <p:sp>
        <p:nvSpPr>
          <p:cNvPr id="255" name="Google Shape;255;p14"/>
          <p:cNvSpPr txBox="1">
            <a:spLocks noGrp="1"/>
          </p:cNvSpPr>
          <p:nvPr>
            <p:ph type="subTitle" idx="3"/>
          </p:nvPr>
        </p:nvSpPr>
        <p:spPr>
          <a:xfrm>
            <a:off x="228600" y="3866586"/>
            <a:ext cx="2101200" cy="772200"/>
          </a:xfrm>
          <a:prstGeom prst="rect">
            <a:avLst/>
          </a:prstGeom>
        </p:spPr>
        <p:txBody>
          <a:bodyPr spcFirstLastPara="1" wrap="square" lIns="0" tIns="0" rIns="0" bIns="0" anchor="t" anchorCtr="0">
            <a:noAutofit/>
          </a:bodyPr>
          <a:lstStyle>
            <a:lvl1pPr lvl="0">
              <a:lnSpc>
                <a:spcPct val="70000"/>
              </a:lnSpc>
              <a:spcBef>
                <a:spcPts val="0"/>
              </a:spcBef>
              <a:spcAft>
                <a:spcPts val="0"/>
              </a:spcAft>
              <a:buNone/>
              <a:defRPr sz="2400">
                <a:solidFill>
                  <a:schemeClr val="accent1"/>
                </a:solidFill>
                <a:latin typeface="Afacad Flux SemiBold"/>
                <a:ea typeface="Afacad Flux SemiBold"/>
                <a:cs typeface="Afacad Flux SemiBold"/>
                <a:sym typeface="Afacad Flux SemiBold"/>
              </a:defRPr>
            </a:lvl1pPr>
            <a:lvl2pPr lvl="1">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2pPr>
            <a:lvl3pPr lvl="2">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3pPr>
            <a:lvl4pPr lvl="3">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4pPr>
            <a:lvl5pPr lvl="4">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5pPr>
            <a:lvl6pPr lvl="5">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6pPr>
            <a:lvl7pPr lvl="6">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7pPr>
            <a:lvl8pPr lvl="7">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8pPr>
            <a:lvl9pPr lvl="8">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9pPr>
          </a:lstStyle>
          <a:p>
            <a:endParaRPr/>
          </a:p>
        </p:txBody>
      </p:sp>
      <p:sp>
        <p:nvSpPr>
          <p:cNvPr id="256" name="Google Shape;256;p14"/>
          <p:cNvSpPr txBox="1">
            <a:spLocks noGrp="1"/>
          </p:cNvSpPr>
          <p:nvPr>
            <p:ph type="body" idx="4"/>
          </p:nvPr>
        </p:nvSpPr>
        <p:spPr>
          <a:xfrm>
            <a:off x="2423700" y="2870775"/>
            <a:ext cx="3364200" cy="7722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Inter"/>
              <a:buChar char="●"/>
              <a:defRPr sz="1000">
                <a:solidFill>
                  <a:schemeClr val="dk1"/>
                </a:solidFill>
              </a:defRPr>
            </a:lvl1pPr>
            <a:lvl2pPr marL="914400" lvl="1" indent="-292100">
              <a:spcBef>
                <a:spcPts val="0"/>
              </a:spcBef>
              <a:spcAft>
                <a:spcPts val="0"/>
              </a:spcAft>
              <a:buClr>
                <a:schemeClr val="dk1"/>
              </a:buClr>
              <a:buSzPts val="1000"/>
              <a:buFont typeface="Inter"/>
              <a:buChar char="○"/>
              <a:defRPr sz="1000">
                <a:solidFill>
                  <a:schemeClr val="dk1"/>
                </a:solidFill>
              </a:defRPr>
            </a:lvl2pPr>
            <a:lvl3pPr marL="1371600" lvl="2" indent="-292100">
              <a:spcBef>
                <a:spcPts val="0"/>
              </a:spcBef>
              <a:spcAft>
                <a:spcPts val="0"/>
              </a:spcAft>
              <a:buClr>
                <a:schemeClr val="dk1"/>
              </a:buClr>
              <a:buSzPts val="1000"/>
              <a:buFont typeface="Inter"/>
              <a:buChar char="■"/>
              <a:defRPr sz="1000">
                <a:solidFill>
                  <a:schemeClr val="dk1"/>
                </a:solidFill>
              </a:defRPr>
            </a:lvl3pPr>
            <a:lvl4pPr marL="1828800" lvl="3" indent="-292100">
              <a:spcBef>
                <a:spcPts val="0"/>
              </a:spcBef>
              <a:spcAft>
                <a:spcPts val="0"/>
              </a:spcAft>
              <a:buClr>
                <a:schemeClr val="dk1"/>
              </a:buClr>
              <a:buSzPts val="1000"/>
              <a:buFont typeface="Inter"/>
              <a:buChar char="●"/>
              <a:defRPr sz="1000">
                <a:solidFill>
                  <a:schemeClr val="dk1"/>
                </a:solidFill>
              </a:defRPr>
            </a:lvl4pPr>
            <a:lvl5pPr marL="2286000" lvl="4" indent="-292100">
              <a:spcBef>
                <a:spcPts val="0"/>
              </a:spcBef>
              <a:spcAft>
                <a:spcPts val="0"/>
              </a:spcAft>
              <a:buClr>
                <a:schemeClr val="dk1"/>
              </a:buClr>
              <a:buSzPts val="1000"/>
              <a:buFont typeface="Inter"/>
              <a:buChar char="○"/>
              <a:defRPr sz="1000">
                <a:solidFill>
                  <a:schemeClr val="dk1"/>
                </a:solidFill>
              </a:defRPr>
            </a:lvl5pPr>
            <a:lvl6pPr marL="2743200" lvl="5" indent="-292100">
              <a:spcBef>
                <a:spcPts val="0"/>
              </a:spcBef>
              <a:spcAft>
                <a:spcPts val="0"/>
              </a:spcAft>
              <a:buClr>
                <a:schemeClr val="dk1"/>
              </a:buClr>
              <a:buSzPts val="1000"/>
              <a:buFont typeface="Inter"/>
              <a:buChar char="■"/>
              <a:defRPr sz="1000">
                <a:solidFill>
                  <a:schemeClr val="dk1"/>
                </a:solidFill>
              </a:defRPr>
            </a:lvl6pPr>
            <a:lvl7pPr marL="3200400" lvl="6" indent="-292100">
              <a:spcBef>
                <a:spcPts val="0"/>
              </a:spcBef>
              <a:spcAft>
                <a:spcPts val="0"/>
              </a:spcAft>
              <a:buClr>
                <a:schemeClr val="dk1"/>
              </a:buClr>
              <a:buSzPts val="1000"/>
              <a:buFont typeface="Inter"/>
              <a:buChar char="●"/>
              <a:defRPr sz="1000">
                <a:solidFill>
                  <a:schemeClr val="dk1"/>
                </a:solidFill>
              </a:defRPr>
            </a:lvl7pPr>
            <a:lvl8pPr marL="3657600" lvl="7" indent="-292100">
              <a:spcBef>
                <a:spcPts val="0"/>
              </a:spcBef>
              <a:spcAft>
                <a:spcPts val="0"/>
              </a:spcAft>
              <a:buClr>
                <a:schemeClr val="dk1"/>
              </a:buClr>
              <a:buSzPts val="1000"/>
              <a:buFont typeface="Inter"/>
              <a:buChar char="○"/>
              <a:defRPr sz="1000">
                <a:solidFill>
                  <a:schemeClr val="dk1"/>
                </a:solidFill>
              </a:defRPr>
            </a:lvl8pPr>
            <a:lvl9pPr marL="4114800" lvl="8" indent="-292100">
              <a:spcBef>
                <a:spcPts val="0"/>
              </a:spcBef>
              <a:spcAft>
                <a:spcPts val="0"/>
              </a:spcAft>
              <a:buClr>
                <a:schemeClr val="dk1"/>
              </a:buClr>
              <a:buSzPts val="1000"/>
              <a:buFont typeface="Inter"/>
              <a:buChar char="■"/>
              <a:defRPr sz="1000">
                <a:solidFill>
                  <a:schemeClr val="dk1"/>
                </a:solidFill>
              </a:defRPr>
            </a:lvl9pPr>
          </a:lstStyle>
          <a:p>
            <a:endParaRPr/>
          </a:p>
        </p:txBody>
      </p:sp>
      <p:sp>
        <p:nvSpPr>
          <p:cNvPr id="257" name="Google Shape;257;p14"/>
          <p:cNvSpPr txBox="1">
            <a:spLocks noGrp="1"/>
          </p:cNvSpPr>
          <p:nvPr>
            <p:ph type="body" idx="5"/>
          </p:nvPr>
        </p:nvSpPr>
        <p:spPr>
          <a:xfrm>
            <a:off x="6080700" y="2870773"/>
            <a:ext cx="2834700" cy="7275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accent1"/>
              </a:buClr>
              <a:buSzPts val="1000"/>
              <a:buFont typeface="Inter"/>
              <a:buChar char="●"/>
              <a:defRPr sz="1000">
                <a:solidFill>
                  <a:schemeClr val="accent1"/>
                </a:solidFill>
              </a:defRPr>
            </a:lvl1pPr>
            <a:lvl2pPr marL="914400" lvl="1" indent="-292100">
              <a:spcBef>
                <a:spcPts val="0"/>
              </a:spcBef>
              <a:spcAft>
                <a:spcPts val="0"/>
              </a:spcAft>
              <a:buClr>
                <a:schemeClr val="accent1"/>
              </a:buClr>
              <a:buSzPts val="1000"/>
              <a:buFont typeface="Inter"/>
              <a:buChar char="○"/>
              <a:defRPr sz="1000">
                <a:solidFill>
                  <a:schemeClr val="accent1"/>
                </a:solidFill>
              </a:defRPr>
            </a:lvl2pPr>
            <a:lvl3pPr marL="1371600" lvl="2" indent="-292100">
              <a:spcBef>
                <a:spcPts val="0"/>
              </a:spcBef>
              <a:spcAft>
                <a:spcPts val="0"/>
              </a:spcAft>
              <a:buClr>
                <a:schemeClr val="accent1"/>
              </a:buClr>
              <a:buSzPts val="1000"/>
              <a:buFont typeface="Inter"/>
              <a:buChar char="■"/>
              <a:defRPr sz="1000">
                <a:solidFill>
                  <a:schemeClr val="accent1"/>
                </a:solidFill>
              </a:defRPr>
            </a:lvl3pPr>
            <a:lvl4pPr marL="1828800" lvl="3" indent="-292100">
              <a:spcBef>
                <a:spcPts val="0"/>
              </a:spcBef>
              <a:spcAft>
                <a:spcPts val="0"/>
              </a:spcAft>
              <a:buClr>
                <a:schemeClr val="accent1"/>
              </a:buClr>
              <a:buSzPts val="1000"/>
              <a:buFont typeface="Inter"/>
              <a:buChar char="●"/>
              <a:defRPr sz="1000">
                <a:solidFill>
                  <a:schemeClr val="accent1"/>
                </a:solidFill>
              </a:defRPr>
            </a:lvl4pPr>
            <a:lvl5pPr marL="2286000" lvl="4" indent="-292100">
              <a:spcBef>
                <a:spcPts val="0"/>
              </a:spcBef>
              <a:spcAft>
                <a:spcPts val="0"/>
              </a:spcAft>
              <a:buClr>
                <a:schemeClr val="accent1"/>
              </a:buClr>
              <a:buSzPts val="1000"/>
              <a:buFont typeface="Inter"/>
              <a:buChar char="○"/>
              <a:defRPr sz="1000">
                <a:solidFill>
                  <a:schemeClr val="accent1"/>
                </a:solidFill>
              </a:defRPr>
            </a:lvl5pPr>
            <a:lvl6pPr marL="2743200" lvl="5" indent="-292100">
              <a:spcBef>
                <a:spcPts val="0"/>
              </a:spcBef>
              <a:spcAft>
                <a:spcPts val="0"/>
              </a:spcAft>
              <a:buClr>
                <a:schemeClr val="accent1"/>
              </a:buClr>
              <a:buSzPts val="1000"/>
              <a:buFont typeface="Inter"/>
              <a:buChar char="■"/>
              <a:defRPr sz="1000">
                <a:solidFill>
                  <a:schemeClr val="accent1"/>
                </a:solidFill>
              </a:defRPr>
            </a:lvl6pPr>
            <a:lvl7pPr marL="3200400" lvl="6" indent="-292100">
              <a:spcBef>
                <a:spcPts val="0"/>
              </a:spcBef>
              <a:spcAft>
                <a:spcPts val="0"/>
              </a:spcAft>
              <a:buClr>
                <a:schemeClr val="accent1"/>
              </a:buClr>
              <a:buSzPts val="1000"/>
              <a:buFont typeface="Inter"/>
              <a:buChar char="●"/>
              <a:defRPr sz="1000">
                <a:solidFill>
                  <a:schemeClr val="accent1"/>
                </a:solidFill>
              </a:defRPr>
            </a:lvl7pPr>
            <a:lvl8pPr marL="3657600" lvl="7" indent="-292100">
              <a:spcBef>
                <a:spcPts val="0"/>
              </a:spcBef>
              <a:spcAft>
                <a:spcPts val="0"/>
              </a:spcAft>
              <a:buClr>
                <a:schemeClr val="accent1"/>
              </a:buClr>
              <a:buSzPts val="1000"/>
              <a:buFont typeface="Inter"/>
              <a:buChar char="○"/>
              <a:defRPr sz="1000">
                <a:solidFill>
                  <a:schemeClr val="accent1"/>
                </a:solidFill>
              </a:defRPr>
            </a:lvl8pPr>
            <a:lvl9pPr marL="4114800" lvl="8" indent="-292100">
              <a:spcBef>
                <a:spcPts val="0"/>
              </a:spcBef>
              <a:spcAft>
                <a:spcPts val="0"/>
              </a:spcAft>
              <a:buClr>
                <a:schemeClr val="accent1"/>
              </a:buClr>
              <a:buSzPts val="1000"/>
              <a:buFont typeface="Inter"/>
              <a:buChar char="■"/>
              <a:defRPr sz="1000">
                <a:solidFill>
                  <a:schemeClr val="accent1"/>
                </a:solidFill>
              </a:defRPr>
            </a:lvl9pPr>
          </a:lstStyle>
          <a:p>
            <a:endParaRPr/>
          </a:p>
        </p:txBody>
      </p:sp>
      <p:sp>
        <p:nvSpPr>
          <p:cNvPr id="258" name="Google Shape;258;p14"/>
          <p:cNvSpPr txBox="1">
            <a:spLocks noGrp="1"/>
          </p:cNvSpPr>
          <p:nvPr>
            <p:ph type="subTitle" idx="6"/>
          </p:nvPr>
        </p:nvSpPr>
        <p:spPr>
          <a:xfrm>
            <a:off x="228600" y="2870773"/>
            <a:ext cx="2101200" cy="772200"/>
          </a:xfrm>
          <a:prstGeom prst="rect">
            <a:avLst/>
          </a:prstGeom>
        </p:spPr>
        <p:txBody>
          <a:bodyPr spcFirstLastPara="1" wrap="square" lIns="0" tIns="0" rIns="0" bIns="0" anchor="t" anchorCtr="0">
            <a:noAutofit/>
          </a:bodyPr>
          <a:lstStyle>
            <a:lvl1pPr lvl="0">
              <a:lnSpc>
                <a:spcPct val="70000"/>
              </a:lnSpc>
              <a:spcBef>
                <a:spcPts val="0"/>
              </a:spcBef>
              <a:spcAft>
                <a:spcPts val="0"/>
              </a:spcAft>
              <a:buNone/>
              <a:defRPr sz="2400">
                <a:solidFill>
                  <a:schemeClr val="accent1"/>
                </a:solidFill>
                <a:latin typeface="Afacad Flux SemiBold"/>
                <a:ea typeface="Afacad Flux SemiBold"/>
                <a:cs typeface="Afacad Flux SemiBold"/>
                <a:sym typeface="Afacad Flux SemiBold"/>
              </a:defRPr>
            </a:lvl1pPr>
            <a:lvl2pPr lvl="1">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2pPr>
            <a:lvl3pPr lvl="2">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3pPr>
            <a:lvl4pPr lvl="3">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4pPr>
            <a:lvl5pPr lvl="4">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5pPr>
            <a:lvl6pPr lvl="5">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6pPr>
            <a:lvl7pPr lvl="6">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7pPr>
            <a:lvl8pPr lvl="7">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8pPr>
            <a:lvl9pPr lvl="8">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9pPr>
          </a:lstStyle>
          <a:p>
            <a:endParaRPr/>
          </a:p>
        </p:txBody>
      </p:sp>
      <p:sp>
        <p:nvSpPr>
          <p:cNvPr id="259" name="Google Shape;259;p14"/>
          <p:cNvSpPr txBox="1">
            <a:spLocks noGrp="1"/>
          </p:cNvSpPr>
          <p:nvPr>
            <p:ph type="body" idx="7"/>
          </p:nvPr>
        </p:nvSpPr>
        <p:spPr>
          <a:xfrm>
            <a:off x="2423700" y="1864324"/>
            <a:ext cx="3364200" cy="7722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Inter"/>
              <a:buChar char="●"/>
              <a:defRPr sz="1000">
                <a:solidFill>
                  <a:schemeClr val="dk1"/>
                </a:solidFill>
              </a:defRPr>
            </a:lvl1pPr>
            <a:lvl2pPr marL="914400" lvl="1" indent="-292100">
              <a:spcBef>
                <a:spcPts val="0"/>
              </a:spcBef>
              <a:spcAft>
                <a:spcPts val="0"/>
              </a:spcAft>
              <a:buClr>
                <a:schemeClr val="dk1"/>
              </a:buClr>
              <a:buSzPts val="1000"/>
              <a:buFont typeface="Inter"/>
              <a:buChar char="○"/>
              <a:defRPr sz="1000">
                <a:solidFill>
                  <a:schemeClr val="dk1"/>
                </a:solidFill>
              </a:defRPr>
            </a:lvl2pPr>
            <a:lvl3pPr marL="1371600" lvl="2" indent="-292100">
              <a:spcBef>
                <a:spcPts val="0"/>
              </a:spcBef>
              <a:spcAft>
                <a:spcPts val="0"/>
              </a:spcAft>
              <a:buClr>
                <a:schemeClr val="dk1"/>
              </a:buClr>
              <a:buSzPts val="1000"/>
              <a:buFont typeface="Inter"/>
              <a:buChar char="■"/>
              <a:defRPr sz="1000">
                <a:solidFill>
                  <a:schemeClr val="dk1"/>
                </a:solidFill>
              </a:defRPr>
            </a:lvl3pPr>
            <a:lvl4pPr marL="1828800" lvl="3" indent="-292100">
              <a:spcBef>
                <a:spcPts val="0"/>
              </a:spcBef>
              <a:spcAft>
                <a:spcPts val="0"/>
              </a:spcAft>
              <a:buClr>
                <a:schemeClr val="dk1"/>
              </a:buClr>
              <a:buSzPts val="1000"/>
              <a:buFont typeface="Inter"/>
              <a:buChar char="●"/>
              <a:defRPr sz="1000">
                <a:solidFill>
                  <a:schemeClr val="dk1"/>
                </a:solidFill>
              </a:defRPr>
            </a:lvl4pPr>
            <a:lvl5pPr marL="2286000" lvl="4" indent="-292100">
              <a:spcBef>
                <a:spcPts val="0"/>
              </a:spcBef>
              <a:spcAft>
                <a:spcPts val="0"/>
              </a:spcAft>
              <a:buClr>
                <a:schemeClr val="dk1"/>
              </a:buClr>
              <a:buSzPts val="1000"/>
              <a:buFont typeface="Inter"/>
              <a:buChar char="○"/>
              <a:defRPr sz="1000">
                <a:solidFill>
                  <a:schemeClr val="dk1"/>
                </a:solidFill>
              </a:defRPr>
            </a:lvl5pPr>
            <a:lvl6pPr marL="2743200" lvl="5" indent="-292100">
              <a:spcBef>
                <a:spcPts val="0"/>
              </a:spcBef>
              <a:spcAft>
                <a:spcPts val="0"/>
              </a:spcAft>
              <a:buClr>
                <a:schemeClr val="dk1"/>
              </a:buClr>
              <a:buSzPts val="1000"/>
              <a:buFont typeface="Inter"/>
              <a:buChar char="■"/>
              <a:defRPr sz="1000">
                <a:solidFill>
                  <a:schemeClr val="dk1"/>
                </a:solidFill>
              </a:defRPr>
            </a:lvl6pPr>
            <a:lvl7pPr marL="3200400" lvl="6" indent="-292100">
              <a:spcBef>
                <a:spcPts val="0"/>
              </a:spcBef>
              <a:spcAft>
                <a:spcPts val="0"/>
              </a:spcAft>
              <a:buClr>
                <a:schemeClr val="dk1"/>
              </a:buClr>
              <a:buSzPts val="1000"/>
              <a:buFont typeface="Inter"/>
              <a:buChar char="●"/>
              <a:defRPr sz="1000">
                <a:solidFill>
                  <a:schemeClr val="dk1"/>
                </a:solidFill>
              </a:defRPr>
            </a:lvl7pPr>
            <a:lvl8pPr marL="3657600" lvl="7" indent="-292100">
              <a:spcBef>
                <a:spcPts val="0"/>
              </a:spcBef>
              <a:spcAft>
                <a:spcPts val="0"/>
              </a:spcAft>
              <a:buClr>
                <a:schemeClr val="dk1"/>
              </a:buClr>
              <a:buSzPts val="1000"/>
              <a:buFont typeface="Inter"/>
              <a:buChar char="○"/>
              <a:defRPr sz="1000">
                <a:solidFill>
                  <a:schemeClr val="dk1"/>
                </a:solidFill>
              </a:defRPr>
            </a:lvl8pPr>
            <a:lvl9pPr marL="4114800" lvl="8" indent="-292100">
              <a:spcBef>
                <a:spcPts val="0"/>
              </a:spcBef>
              <a:spcAft>
                <a:spcPts val="0"/>
              </a:spcAft>
              <a:buClr>
                <a:schemeClr val="dk1"/>
              </a:buClr>
              <a:buSzPts val="1000"/>
              <a:buFont typeface="Inter"/>
              <a:buChar char="■"/>
              <a:defRPr sz="1000">
                <a:solidFill>
                  <a:schemeClr val="dk1"/>
                </a:solidFill>
              </a:defRPr>
            </a:lvl9pPr>
          </a:lstStyle>
          <a:p>
            <a:endParaRPr/>
          </a:p>
        </p:txBody>
      </p:sp>
      <p:sp>
        <p:nvSpPr>
          <p:cNvPr id="260" name="Google Shape;260;p14"/>
          <p:cNvSpPr txBox="1">
            <a:spLocks noGrp="1"/>
          </p:cNvSpPr>
          <p:nvPr>
            <p:ph type="body" idx="8"/>
          </p:nvPr>
        </p:nvSpPr>
        <p:spPr>
          <a:xfrm>
            <a:off x="6080700" y="1864336"/>
            <a:ext cx="2834700" cy="7275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accent1"/>
              </a:buClr>
              <a:buSzPts val="1000"/>
              <a:buFont typeface="Inter"/>
              <a:buChar char="●"/>
              <a:defRPr sz="1000">
                <a:solidFill>
                  <a:schemeClr val="accent1"/>
                </a:solidFill>
              </a:defRPr>
            </a:lvl1pPr>
            <a:lvl2pPr marL="914400" lvl="1" indent="-292100">
              <a:spcBef>
                <a:spcPts val="0"/>
              </a:spcBef>
              <a:spcAft>
                <a:spcPts val="0"/>
              </a:spcAft>
              <a:buClr>
                <a:schemeClr val="accent1"/>
              </a:buClr>
              <a:buSzPts val="1000"/>
              <a:buFont typeface="Inter"/>
              <a:buChar char="○"/>
              <a:defRPr sz="1000">
                <a:solidFill>
                  <a:schemeClr val="accent1"/>
                </a:solidFill>
              </a:defRPr>
            </a:lvl2pPr>
            <a:lvl3pPr marL="1371600" lvl="2" indent="-292100">
              <a:spcBef>
                <a:spcPts val="0"/>
              </a:spcBef>
              <a:spcAft>
                <a:spcPts val="0"/>
              </a:spcAft>
              <a:buClr>
                <a:schemeClr val="accent1"/>
              </a:buClr>
              <a:buSzPts val="1000"/>
              <a:buFont typeface="Inter"/>
              <a:buChar char="■"/>
              <a:defRPr sz="1000">
                <a:solidFill>
                  <a:schemeClr val="accent1"/>
                </a:solidFill>
              </a:defRPr>
            </a:lvl3pPr>
            <a:lvl4pPr marL="1828800" lvl="3" indent="-292100">
              <a:spcBef>
                <a:spcPts val="0"/>
              </a:spcBef>
              <a:spcAft>
                <a:spcPts val="0"/>
              </a:spcAft>
              <a:buClr>
                <a:schemeClr val="accent1"/>
              </a:buClr>
              <a:buSzPts val="1000"/>
              <a:buFont typeface="Inter"/>
              <a:buChar char="●"/>
              <a:defRPr sz="1000">
                <a:solidFill>
                  <a:schemeClr val="accent1"/>
                </a:solidFill>
              </a:defRPr>
            </a:lvl4pPr>
            <a:lvl5pPr marL="2286000" lvl="4" indent="-292100">
              <a:spcBef>
                <a:spcPts val="0"/>
              </a:spcBef>
              <a:spcAft>
                <a:spcPts val="0"/>
              </a:spcAft>
              <a:buClr>
                <a:schemeClr val="accent1"/>
              </a:buClr>
              <a:buSzPts val="1000"/>
              <a:buFont typeface="Inter"/>
              <a:buChar char="○"/>
              <a:defRPr sz="1000">
                <a:solidFill>
                  <a:schemeClr val="accent1"/>
                </a:solidFill>
              </a:defRPr>
            </a:lvl5pPr>
            <a:lvl6pPr marL="2743200" lvl="5" indent="-292100">
              <a:spcBef>
                <a:spcPts val="0"/>
              </a:spcBef>
              <a:spcAft>
                <a:spcPts val="0"/>
              </a:spcAft>
              <a:buClr>
                <a:schemeClr val="accent1"/>
              </a:buClr>
              <a:buSzPts val="1000"/>
              <a:buFont typeface="Inter"/>
              <a:buChar char="■"/>
              <a:defRPr sz="1000">
                <a:solidFill>
                  <a:schemeClr val="accent1"/>
                </a:solidFill>
              </a:defRPr>
            </a:lvl6pPr>
            <a:lvl7pPr marL="3200400" lvl="6" indent="-292100">
              <a:spcBef>
                <a:spcPts val="0"/>
              </a:spcBef>
              <a:spcAft>
                <a:spcPts val="0"/>
              </a:spcAft>
              <a:buClr>
                <a:schemeClr val="accent1"/>
              </a:buClr>
              <a:buSzPts val="1000"/>
              <a:buFont typeface="Inter"/>
              <a:buChar char="●"/>
              <a:defRPr sz="1000">
                <a:solidFill>
                  <a:schemeClr val="accent1"/>
                </a:solidFill>
              </a:defRPr>
            </a:lvl7pPr>
            <a:lvl8pPr marL="3657600" lvl="7" indent="-292100">
              <a:spcBef>
                <a:spcPts val="0"/>
              </a:spcBef>
              <a:spcAft>
                <a:spcPts val="0"/>
              </a:spcAft>
              <a:buClr>
                <a:schemeClr val="accent1"/>
              </a:buClr>
              <a:buSzPts val="1000"/>
              <a:buFont typeface="Inter"/>
              <a:buChar char="○"/>
              <a:defRPr sz="1000">
                <a:solidFill>
                  <a:schemeClr val="accent1"/>
                </a:solidFill>
              </a:defRPr>
            </a:lvl8pPr>
            <a:lvl9pPr marL="4114800" lvl="8" indent="-292100">
              <a:spcBef>
                <a:spcPts val="0"/>
              </a:spcBef>
              <a:spcAft>
                <a:spcPts val="0"/>
              </a:spcAft>
              <a:buClr>
                <a:schemeClr val="accent1"/>
              </a:buClr>
              <a:buSzPts val="1000"/>
              <a:buFont typeface="Inter"/>
              <a:buChar char="■"/>
              <a:defRPr sz="1000">
                <a:solidFill>
                  <a:schemeClr val="accent1"/>
                </a:solidFill>
              </a:defRPr>
            </a:lvl9pPr>
          </a:lstStyle>
          <a:p>
            <a:endParaRPr/>
          </a:p>
        </p:txBody>
      </p:sp>
      <p:sp>
        <p:nvSpPr>
          <p:cNvPr id="261" name="Google Shape;261;p14"/>
          <p:cNvSpPr txBox="1">
            <a:spLocks noGrp="1"/>
          </p:cNvSpPr>
          <p:nvPr>
            <p:ph type="subTitle" idx="9"/>
          </p:nvPr>
        </p:nvSpPr>
        <p:spPr>
          <a:xfrm>
            <a:off x="228600" y="1864336"/>
            <a:ext cx="2101200" cy="772200"/>
          </a:xfrm>
          <a:prstGeom prst="rect">
            <a:avLst/>
          </a:prstGeom>
        </p:spPr>
        <p:txBody>
          <a:bodyPr spcFirstLastPara="1" wrap="square" lIns="0" tIns="0" rIns="0" bIns="0" anchor="t" anchorCtr="0">
            <a:noAutofit/>
          </a:bodyPr>
          <a:lstStyle>
            <a:lvl1pPr lvl="0">
              <a:lnSpc>
                <a:spcPct val="70000"/>
              </a:lnSpc>
              <a:spcBef>
                <a:spcPts val="0"/>
              </a:spcBef>
              <a:spcAft>
                <a:spcPts val="0"/>
              </a:spcAft>
              <a:buNone/>
              <a:defRPr sz="2400">
                <a:solidFill>
                  <a:schemeClr val="accent1"/>
                </a:solidFill>
                <a:latin typeface="Afacad Flux SemiBold"/>
                <a:ea typeface="Afacad Flux SemiBold"/>
                <a:cs typeface="Afacad Flux SemiBold"/>
                <a:sym typeface="Afacad Flux SemiBold"/>
              </a:defRPr>
            </a:lvl1pPr>
            <a:lvl2pPr lvl="1">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2pPr>
            <a:lvl3pPr lvl="2">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3pPr>
            <a:lvl4pPr lvl="3">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4pPr>
            <a:lvl5pPr lvl="4">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5pPr>
            <a:lvl6pPr lvl="5">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6pPr>
            <a:lvl7pPr lvl="6">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7pPr>
            <a:lvl8pPr lvl="7">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8pPr>
            <a:lvl9pPr lvl="8">
              <a:lnSpc>
                <a:spcPct val="70000"/>
              </a:lnSpc>
              <a:spcBef>
                <a:spcPts val="0"/>
              </a:spcBef>
              <a:spcAft>
                <a:spcPts val="0"/>
              </a:spcAft>
              <a:buClr>
                <a:schemeClr val="accent1"/>
              </a:buClr>
              <a:buSzPts val="1200"/>
              <a:buFont typeface="Afacad Flux"/>
              <a:buNone/>
              <a:defRPr sz="1200">
                <a:solidFill>
                  <a:schemeClr val="accent1"/>
                </a:solidFill>
                <a:latin typeface="Afacad Flux"/>
                <a:ea typeface="Afacad Flux"/>
                <a:cs typeface="Afacad Flux"/>
                <a:sym typeface="Afacad Flux"/>
              </a:defRPr>
            </a:lvl9pPr>
          </a:lstStyle>
          <a:p>
            <a:endParaRPr/>
          </a:p>
        </p:txBody>
      </p:sp>
      <p:sp>
        <p:nvSpPr>
          <p:cNvPr id="262" name="Google Shape;262;p14"/>
          <p:cNvSpPr txBox="1">
            <a:spLocks noGrp="1"/>
          </p:cNvSpPr>
          <p:nvPr>
            <p:ph type="subTitle" idx="13"/>
          </p:nvPr>
        </p:nvSpPr>
        <p:spPr>
          <a:xfrm>
            <a:off x="7566000" y="230200"/>
            <a:ext cx="1232400" cy="68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600"/>
              <a:buFont typeface="Inter"/>
              <a:buNone/>
              <a:defRPr>
                <a:solidFill>
                  <a:schemeClr val="dk1"/>
                </a:solidFill>
              </a:defRPr>
            </a:lvl1pPr>
            <a:lvl2pPr lvl="1">
              <a:spcBef>
                <a:spcPts val="0"/>
              </a:spcBef>
              <a:spcAft>
                <a:spcPts val="0"/>
              </a:spcAft>
              <a:buClr>
                <a:schemeClr val="dk1"/>
              </a:buClr>
              <a:buSzPts val="1400"/>
              <a:buFont typeface="Inter"/>
              <a:buNone/>
              <a:defRPr>
                <a:solidFill>
                  <a:schemeClr val="dk1"/>
                </a:solidFill>
              </a:defRPr>
            </a:lvl2pPr>
            <a:lvl3pPr lvl="2">
              <a:spcBef>
                <a:spcPts val="0"/>
              </a:spcBef>
              <a:spcAft>
                <a:spcPts val="0"/>
              </a:spcAft>
              <a:buClr>
                <a:schemeClr val="dk1"/>
              </a:buClr>
              <a:buSzPts val="1400"/>
              <a:buFont typeface="Inter"/>
              <a:buNone/>
              <a:defRPr>
                <a:solidFill>
                  <a:schemeClr val="dk1"/>
                </a:solidFill>
              </a:defRPr>
            </a:lvl3pPr>
            <a:lvl4pPr lvl="3">
              <a:spcBef>
                <a:spcPts val="0"/>
              </a:spcBef>
              <a:spcAft>
                <a:spcPts val="0"/>
              </a:spcAft>
              <a:buClr>
                <a:schemeClr val="dk1"/>
              </a:buClr>
              <a:buSzPts val="1400"/>
              <a:buFont typeface="Inter"/>
              <a:buNone/>
              <a:defRPr>
                <a:solidFill>
                  <a:schemeClr val="dk1"/>
                </a:solidFill>
              </a:defRPr>
            </a:lvl4pPr>
            <a:lvl5pPr lvl="4">
              <a:spcBef>
                <a:spcPts val="0"/>
              </a:spcBef>
              <a:spcAft>
                <a:spcPts val="0"/>
              </a:spcAft>
              <a:buClr>
                <a:schemeClr val="dk1"/>
              </a:buClr>
              <a:buSzPts val="1400"/>
              <a:buFont typeface="Inter"/>
              <a:buNone/>
              <a:defRPr>
                <a:solidFill>
                  <a:schemeClr val="dk1"/>
                </a:solidFill>
              </a:defRPr>
            </a:lvl5pPr>
            <a:lvl6pPr lvl="5">
              <a:spcBef>
                <a:spcPts val="0"/>
              </a:spcBef>
              <a:spcAft>
                <a:spcPts val="0"/>
              </a:spcAft>
              <a:buClr>
                <a:schemeClr val="dk1"/>
              </a:buClr>
              <a:buSzPts val="1400"/>
              <a:buFont typeface="Inter"/>
              <a:buNone/>
              <a:defRPr>
                <a:solidFill>
                  <a:schemeClr val="dk1"/>
                </a:solidFill>
              </a:defRPr>
            </a:lvl6pPr>
            <a:lvl7pPr lvl="6">
              <a:spcBef>
                <a:spcPts val="0"/>
              </a:spcBef>
              <a:spcAft>
                <a:spcPts val="0"/>
              </a:spcAft>
              <a:buClr>
                <a:schemeClr val="dk1"/>
              </a:buClr>
              <a:buSzPts val="1400"/>
              <a:buFont typeface="Inter"/>
              <a:buNone/>
              <a:defRPr>
                <a:solidFill>
                  <a:schemeClr val="dk1"/>
                </a:solidFill>
              </a:defRPr>
            </a:lvl7pPr>
            <a:lvl8pPr lvl="7">
              <a:spcBef>
                <a:spcPts val="0"/>
              </a:spcBef>
              <a:spcAft>
                <a:spcPts val="0"/>
              </a:spcAft>
              <a:buClr>
                <a:schemeClr val="dk1"/>
              </a:buClr>
              <a:buSzPts val="1400"/>
              <a:buFont typeface="Inter"/>
              <a:buNone/>
              <a:defRPr>
                <a:solidFill>
                  <a:schemeClr val="dk1"/>
                </a:solidFill>
              </a:defRPr>
            </a:lvl8pPr>
            <a:lvl9pPr lvl="8">
              <a:spcBef>
                <a:spcPts val="0"/>
              </a:spcBef>
              <a:spcAft>
                <a:spcPts val="0"/>
              </a:spcAft>
              <a:buClr>
                <a:schemeClr val="dk1"/>
              </a:buClr>
              <a:buSzPts val="1400"/>
              <a:buFont typeface="Inter"/>
              <a:buNone/>
              <a:defRPr>
                <a:solidFill>
                  <a:schemeClr val="dk1"/>
                </a:solidFill>
              </a:defRPr>
            </a:lvl9pPr>
          </a:lstStyle>
          <a:p>
            <a:endParaRPr/>
          </a:p>
        </p:txBody>
      </p:sp>
      <p:sp>
        <p:nvSpPr>
          <p:cNvPr id="263" name="Google Shape;263;p14"/>
          <p:cNvSpPr txBox="1">
            <a:spLocks noGrp="1"/>
          </p:cNvSpPr>
          <p:nvPr>
            <p:ph type="subTitle" idx="14"/>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600"/>
              <a:buFont typeface="Inter"/>
              <a:buNone/>
              <a:defRPr>
                <a:solidFill>
                  <a:schemeClr val="dk1"/>
                </a:solidFill>
              </a:defRPr>
            </a:lvl1pPr>
            <a:lvl2pPr lvl="1">
              <a:spcBef>
                <a:spcPts val="0"/>
              </a:spcBef>
              <a:spcAft>
                <a:spcPts val="0"/>
              </a:spcAft>
              <a:buClr>
                <a:schemeClr val="dk1"/>
              </a:buClr>
              <a:buSzPts val="1400"/>
              <a:buFont typeface="Inter"/>
              <a:buNone/>
              <a:defRPr>
                <a:solidFill>
                  <a:schemeClr val="dk1"/>
                </a:solidFill>
              </a:defRPr>
            </a:lvl2pPr>
            <a:lvl3pPr lvl="2">
              <a:spcBef>
                <a:spcPts val="0"/>
              </a:spcBef>
              <a:spcAft>
                <a:spcPts val="0"/>
              </a:spcAft>
              <a:buClr>
                <a:schemeClr val="dk1"/>
              </a:buClr>
              <a:buSzPts val="1400"/>
              <a:buFont typeface="Inter"/>
              <a:buNone/>
              <a:defRPr>
                <a:solidFill>
                  <a:schemeClr val="dk1"/>
                </a:solidFill>
              </a:defRPr>
            </a:lvl3pPr>
            <a:lvl4pPr lvl="3">
              <a:spcBef>
                <a:spcPts val="0"/>
              </a:spcBef>
              <a:spcAft>
                <a:spcPts val="0"/>
              </a:spcAft>
              <a:buClr>
                <a:schemeClr val="dk1"/>
              </a:buClr>
              <a:buSzPts val="1400"/>
              <a:buFont typeface="Inter"/>
              <a:buNone/>
              <a:defRPr>
                <a:solidFill>
                  <a:schemeClr val="dk1"/>
                </a:solidFill>
              </a:defRPr>
            </a:lvl4pPr>
            <a:lvl5pPr lvl="4">
              <a:spcBef>
                <a:spcPts val="0"/>
              </a:spcBef>
              <a:spcAft>
                <a:spcPts val="0"/>
              </a:spcAft>
              <a:buClr>
                <a:schemeClr val="dk1"/>
              </a:buClr>
              <a:buSzPts val="1400"/>
              <a:buFont typeface="Inter"/>
              <a:buNone/>
              <a:defRPr>
                <a:solidFill>
                  <a:schemeClr val="dk1"/>
                </a:solidFill>
              </a:defRPr>
            </a:lvl5pPr>
            <a:lvl6pPr lvl="5">
              <a:spcBef>
                <a:spcPts val="0"/>
              </a:spcBef>
              <a:spcAft>
                <a:spcPts val="0"/>
              </a:spcAft>
              <a:buClr>
                <a:schemeClr val="dk1"/>
              </a:buClr>
              <a:buSzPts val="1400"/>
              <a:buFont typeface="Inter"/>
              <a:buNone/>
              <a:defRPr>
                <a:solidFill>
                  <a:schemeClr val="dk1"/>
                </a:solidFill>
              </a:defRPr>
            </a:lvl6pPr>
            <a:lvl7pPr lvl="6">
              <a:spcBef>
                <a:spcPts val="0"/>
              </a:spcBef>
              <a:spcAft>
                <a:spcPts val="0"/>
              </a:spcAft>
              <a:buClr>
                <a:schemeClr val="dk1"/>
              </a:buClr>
              <a:buSzPts val="1400"/>
              <a:buFont typeface="Inter"/>
              <a:buNone/>
              <a:defRPr>
                <a:solidFill>
                  <a:schemeClr val="dk1"/>
                </a:solidFill>
              </a:defRPr>
            </a:lvl7pPr>
            <a:lvl8pPr lvl="7">
              <a:spcBef>
                <a:spcPts val="0"/>
              </a:spcBef>
              <a:spcAft>
                <a:spcPts val="0"/>
              </a:spcAft>
              <a:buClr>
                <a:schemeClr val="dk1"/>
              </a:buClr>
              <a:buSzPts val="1400"/>
              <a:buFont typeface="Inter"/>
              <a:buNone/>
              <a:defRPr>
                <a:solidFill>
                  <a:schemeClr val="dk1"/>
                </a:solidFill>
              </a:defRPr>
            </a:lvl8pPr>
            <a:lvl9pPr lvl="8">
              <a:spcBef>
                <a:spcPts val="0"/>
              </a:spcBef>
              <a:spcAft>
                <a:spcPts val="0"/>
              </a:spcAft>
              <a:buClr>
                <a:schemeClr val="dk1"/>
              </a:buClr>
              <a:buSzPts val="1400"/>
              <a:buFont typeface="Inter"/>
              <a:buNone/>
              <a:defRPr>
                <a:solidFill>
                  <a:schemeClr val="dk1"/>
                </a:solidFill>
              </a:defRPr>
            </a:lvl9pPr>
          </a:lstStyle>
          <a:p>
            <a:endParaRPr/>
          </a:p>
        </p:txBody>
      </p:sp>
      <p:sp>
        <p:nvSpPr>
          <p:cNvPr id="264" name="Google Shape;264;p14"/>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265" name="Google Shape;265;p14"/>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 you">
  <p:cSld name="BLANK_4">
    <p:bg>
      <p:bgPr>
        <a:solidFill>
          <a:schemeClr val="lt1"/>
        </a:solidFill>
        <a:effectLst/>
      </p:bgPr>
    </p:bg>
    <p:spTree>
      <p:nvGrpSpPr>
        <p:cNvPr id="1" name="Shape 266"/>
        <p:cNvGrpSpPr/>
        <p:nvPr/>
      </p:nvGrpSpPr>
      <p:grpSpPr>
        <a:xfrm>
          <a:off x="0" y="0"/>
          <a:ext cx="0" cy="0"/>
          <a:chOff x="0" y="0"/>
          <a:chExt cx="0" cy="0"/>
        </a:xfrm>
      </p:grpSpPr>
      <p:sp>
        <p:nvSpPr>
          <p:cNvPr id="267" name="Google Shape;267;p15"/>
          <p:cNvSpPr>
            <a:spLocks noGrp="1"/>
          </p:cNvSpPr>
          <p:nvPr>
            <p:ph type="pic" idx="2"/>
          </p:nvPr>
        </p:nvSpPr>
        <p:spPr>
          <a:xfrm>
            <a:off x="228525" y="3337900"/>
            <a:ext cx="4296600" cy="1574400"/>
          </a:xfrm>
          <a:prstGeom prst="roundRect">
            <a:avLst>
              <a:gd name="adj" fmla="val 16667"/>
            </a:avLst>
          </a:prstGeom>
          <a:noFill/>
          <a:ln>
            <a:noFill/>
          </a:ln>
        </p:spPr>
      </p:sp>
      <p:sp>
        <p:nvSpPr>
          <p:cNvPr id="268" name="Google Shape;268;p15"/>
          <p:cNvSpPr txBox="1">
            <a:spLocks noGrp="1"/>
          </p:cNvSpPr>
          <p:nvPr>
            <p:ph type="title"/>
          </p:nvPr>
        </p:nvSpPr>
        <p:spPr>
          <a:xfrm>
            <a:off x="228600" y="457200"/>
            <a:ext cx="4296600" cy="1729500"/>
          </a:xfrm>
          <a:prstGeom prst="rect">
            <a:avLst/>
          </a:prstGeom>
        </p:spPr>
        <p:txBody>
          <a:bodyPr spcFirstLastPara="1" wrap="square" lIns="0" tIns="0" rIns="0" bIns="0" anchor="t" anchorCtr="0">
            <a:noAutofit/>
          </a:bodyPr>
          <a:lstStyle>
            <a:lvl1pPr lvl="0">
              <a:lnSpc>
                <a:spcPct val="70000"/>
              </a:lnSpc>
              <a:spcBef>
                <a:spcPts val="0"/>
              </a:spcBef>
              <a:spcAft>
                <a:spcPts val="0"/>
              </a:spcAft>
              <a:buNone/>
              <a:defRPr sz="6400">
                <a:solidFill>
                  <a:schemeClr val="accent1"/>
                </a:solidFill>
                <a:latin typeface="Afacad Flux SemiBold"/>
                <a:ea typeface="Afacad Flux SemiBold"/>
                <a:cs typeface="Afacad Flux SemiBold"/>
                <a:sym typeface="Afacad Flux SemiBold"/>
              </a:defRPr>
            </a:lvl1pPr>
            <a:lvl2pPr lvl="1">
              <a:lnSpc>
                <a:spcPct val="70000"/>
              </a:lnSpc>
              <a:spcBef>
                <a:spcPts val="0"/>
              </a:spcBef>
              <a:spcAft>
                <a:spcPts val="0"/>
              </a:spcAft>
              <a:buNone/>
              <a:defRPr sz="6400">
                <a:solidFill>
                  <a:schemeClr val="accent1"/>
                </a:solidFill>
                <a:latin typeface="Afacad Flux SemiBold"/>
                <a:ea typeface="Afacad Flux SemiBold"/>
                <a:cs typeface="Afacad Flux SemiBold"/>
                <a:sym typeface="Afacad Flux SemiBold"/>
              </a:defRPr>
            </a:lvl2pPr>
            <a:lvl3pPr lvl="2">
              <a:lnSpc>
                <a:spcPct val="70000"/>
              </a:lnSpc>
              <a:spcBef>
                <a:spcPts val="0"/>
              </a:spcBef>
              <a:spcAft>
                <a:spcPts val="0"/>
              </a:spcAft>
              <a:buNone/>
              <a:defRPr sz="6400">
                <a:solidFill>
                  <a:schemeClr val="accent1"/>
                </a:solidFill>
                <a:latin typeface="Afacad Flux SemiBold"/>
                <a:ea typeface="Afacad Flux SemiBold"/>
                <a:cs typeface="Afacad Flux SemiBold"/>
                <a:sym typeface="Afacad Flux SemiBold"/>
              </a:defRPr>
            </a:lvl3pPr>
            <a:lvl4pPr lvl="3">
              <a:lnSpc>
                <a:spcPct val="70000"/>
              </a:lnSpc>
              <a:spcBef>
                <a:spcPts val="0"/>
              </a:spcBef>
              <a:spcAft>
                <a:spcPts val="0"/>
              </a:spcAft>
              <a:buNone/>
              <a:defRPr sz="6400">
                <a:solidFill>
                  <a:schemeClr val="accent1"/>
                </a:solidFill>
                <a:latin typeface="Afacad Flux SemiBold"/>
                <a:ea typeface="Afacad Flux SemiBold"/>
                <a:cs typeface="Afacad Flux SemiBold"/>
                <a:sym typeface="Afacad Flux SemiBold"/>
              </a:defRPr>
            </a:lvl4pPr>
            <a:lvl5pPr lvl="4">
              <a:lnSpc>
                <a:spcPct val="70000"/>
              </a:lnSpc>
              <a:spcBef>
                <a:spcPts val="0"/>
              </a:spcBef>
              <a:spcAft>
                <a:spcPts val="0"/>
              </a:spcAft>
              <a:buNone/>
              <a:defRPr sz="6400">
                <a:solidFill>
                  <a:schemeClr val="accent1"/>
                </a:solidFill>
                <a:latin typeface="Afacad Flux SemiBold"/>
                <a:ea typeface="Afacad Flux SemiBold"/>
                <a:cs typeface="Afacad Flux SemiBold"/>
                <a:sym typeface="Afacad Flux SemiBold"/>
              </a:defRPr>
            </a:lvl5pPr>
            <a:lvl6pPr lvl="5">
              <a:lnSpc>
                <a:spcPct val="70000"/>
              </a:lnSpc>
              <a:spcBef>
                <a:spcPts val="0"/>
              </a:spcBef>
              <a:spcAft>
                <a:spcPts val="0"/>
              </a:spcAft>
              <a:buNone/>
              <a:defRPr sz="6400">
                <a:solidFill>
                  <a:schemeClr val="accent1"/>
                </a:solidFill>
                <a:latin typeface="Afacad Flux SemiBold"/>
                <a:ea typeface="Afacad Flux SemiBold"/>
                <a:cs typeface="Afacad Flux SemiBold"/>
                <a:sym typeface="Afacad Flux SemiBold"/>
              </a:defRPr>
            </a:lvl6pPr>
            <a:lvl7pPr lvl="6">
              <a:lnSpc>
                <a:spcPct val="70000"/>
              </a:lnSpc>
              <a:spcBef>
                <a:spcPts val="0"/>
              </a:spcBef>
              <a:spcAft>
                <a:spcPts val="0"/>
              </a:spcAft>
              <a:buNone/>
              <a:defRPr sz="6400">
                <a:solidFill>
                  <a:schemeClr val="accent1"/>
                </a:solidFill>
                <a:latin typeface="Afacad Flux SemiBold"/>
                <a:ea typeface="Afacad Flux SemiBold"/>
                <a:cs typeface="Afacad Flux SemiBold"/>
                <a:sym typeface="Afacad Flux SemiBold"/>
              </a:defRPr>
            </a:lvl7pPr>
            <a:lvl8pPr lvl="7">
              <a:lnSpc>
                <a:spcPct val="70000"/>
              </a:lnSpc>
              <a:spcBef>
                <a:spcPts val="0"/>
              </a:spcBef>
              <a:spcAft>
                <a:spcPts val="0"/>
              </a:spcAft>
              <a:buNone/>
              <a:defRPr sz="6400">
                <a:solidFill>
                  <a:schemeClr val="accent1"/>
                </a:solidFill>
                <a:latin typeface="Afacad Flux SemiBold"/>
                <a:ea typeface="Afacad Flux SemiBold"/>
                <a:cs typeface="Afacad Flux SemiBold"/>
                <a:sym typeface="Afacad Flux SemiBold"/>
              </a:defRPr>
            </a:lvl8pPr>
            <a:lvl9pPr lvl="8">
              <a:lnSpc>
                <a:spcPct val="70000"/>
              </a:lnSpc>
              <a:spcBef>
                <a:spcPts val="0"/>
              </a:spcBef>
              <a:spcAft>
                <a:spcPts val="0"/>
              </a:spcAft>
              <a:buNone/>
              <a:defRPr sz="6400">
                <a:solidFill>
                  <a:schemeClr val="accent1"/>
                </a:solidFill>
                <a:latin typeface="Afacad Flux SemiBold"/>
                <a:ea typeface="Afacad Flux SemiBold"/>
                <a:cs typeface="Afacad Flux SemiBold"/>
                <a:sym typeface="Afacad Flux SemiBold"/>
              </a:defRPr>
            </a:lvl9pPr>
          </a:lstStyle>
          <a:p>
            <a:endParaRPr/>
          </a:p>
        </p:txBody>
      </p:sp>
      <p:sp>
        <p:nvSpPr>
          <p:cNvPr id="269" name="Google Shape;269;p15"/>
          <p:cNvSpPr/>
          <p:nvPr/>
        </p:nvSpPr>
        <p:spPr>
          <a:xfrm>
            <a:off x="4665600" y="3337800"/>
            <a:ext cx="4296600" cy="1574400"/>
          </a:xfrm>
          <a:prstGeom prst="roundRect">
            <a:avLst>
              <a:gd name="adj" fmla="val 22762"/>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sp>
        <p:nvSpPr>
          <p:cNvPr id="270" name="Google Shape;270;p15"/>
          <p:cNvSpPr>
            <a:spLocks noGrp="1"/>
          </p:cNvSpPr>
          <p:nvPr>
            <p:ph type="pic" idx="3"/>
          </p:nvPr>
        </p:nvSpPr>
        <p:spPr>
          <a:xfrm>
            <a:off x="4788749" y="3489346"/>
            <a:ext cx="775500" cy="777300"/>
          </a:xfrm>
          <a:prstGeom prst="roundRect">
            <a:avLst>
              <a:gd name="adj" fmla="val 30222"/>
            </a:avLst>
          </a:prstGeom>
          <a:noFill/>
          <a:ln>
            <a:noFill/>
          </a:ln>
        </p:spPr>
      </p:sp>
      <p:sp>
        <p:nvSpPr>
          <p:cNvPr id="271" name="Google Shape;271;p15"/>
          <p:cNvSpPr txBox="1">
            <a:spLocks noGrp="1"/>
          </p:cNvSpPr>
          <p:nvPr>
            <p:ph type="subTitle" idx="1"/>
          </p:nvPr>
        </p:nvSpPr>
        <p:spPr>
          <a:xfrm>
            <a:off x="5725725" y="3489356"/>
            <a:ext cx="2593800" cy="7773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1200"/>
              <a:buNone/>
              <a:defRPr sz="1200">
                <a:solidFill>
                  <a:schemeClr val="lt1"/>
                </a:solidFill>
              </a:defRPr>
            </a:lvl1pPr>
            <a:lvl2pPr lvl="1">
              <a:spcBef>
                <a:spcPts val="0"/>
              </a:spcBef>
              <a:spcAft>
                <a:spcPts val="0"/>
              </a:spcAft>
              <a:buClr>
                <a:schemeClr val="lt1"/>
              </a:buClr>
              <a:buSzPts val="1200"/>
              <a:buNone/>
              <a:defRPr sz="1200">
                <a:solidFill>
                  <a:schemeClr val="lt1"/>
                </a:solidFill>
              </a:defRPr>
            </a:lvl2pPr>
            <a:lvl3pPr lvl="2">
              <a:spcBef>
                <a:spcPts val="0"/>
              </a:spcBef>
              <a:spcAft>
                <a:spcPts val="0"/>
              </a:spcAft>
              <a:buClr>
                <a:schemeClr val="lt1"/>
              </a:buClr>
              <a:buSzPts val="1200"/>
              <a:buNone/>
              <a:defRPr sz="1200">
                <a:solidFill>
                  <a:schemeClr val="lt1"/>
                </a:solidFill>
              </a:defRPr>
            </a:lvl3pPr>
            <a:lvl4pPr lvl="3">
              <a:spcBef>
                <a:spcPts val="0"/>
              </a:spcBef>
              <a:spcAft>
                <a:spcPts val="0"/>
              </a:spcAft>
              <a:buClr>
                <a:schemeClr val="lt1"/>
              </a:buClr>
              <a:buSzPts val="1200"/>
              <a:buNone/>
              <a:defRPr sz="1200">
                <a:solidFill>
                  <a:schemeClr val="lt1"/>
                </a:solidFill>
              </a:defRPr>
            </a:lvl4pPr>
            <a:lvl5pPr lvl="4">
              <a:spcBef>
                <a:spcPts val="0"/>
              </a:spcBef>
              <a:spcAft>
                <a:spcPts val="0"/>
              </a:spcAft>
              <a:buClr>
                <a:schemeClr val="lt1"/>
              </a:buClr>
              <a:buSzPts val="1200"/>
              <a:buNone/>
              <a:defRPr sz="1200">
                <a:solidFill>
                  <a:schemeClr val="lt1"/>
                </a:solidFill>
              </a:defRPr>
            </a:lvl5pPr>
            <a:lvl6pPr lvl="5">
              <a:spcBef>
                <a:spcPts val="0"/>
              </a:spcBef>
              <a:spcAft>
                <a:spcPts val="0"/>
              </a:spcAft>
              <a:buClr>
                <a:schemeClr val="lt1"/>
              </a:buClr>
              <a:buSzPts val="1200"/>
              <a:buNone/>
              <a:defRPr sz="1200">
                <a:solidFill>
                  <a:schemeClr val="lt1"/>
                </a:solidFill>
              </a:defRPr>
            </a:lvl6pPr>
            <a:lvl7pPr lvl="6">
              <a:spcBef>
                <a:spcPts val="0"/>
              </a:spcBef>
              <a:spcAft>
                <a:spcPts val="0"/>
              </a:spcAft>
              <a:buClr>
                <a:schemeClr val="lt1"/>
              </a:buClr>
              <a:buSzPts val="1200"/>
              <a:buNone/>
              <a:defRPr sz="1200">
                <a:solidFill>
                  <a:schemeClr val="lt1"/>
                </a:solidFill>
              </a:defRPr>
            </a:lvl7pPr>
            <a:lvl8pPr lvl="7">
              <a:spcBef>
                <a:spcPts val="0"/>
              </a:spcBef>
              <a:spcAft>
                <a:spcPts val="0"/>
              </a:spcAft>
              <a:buClr>
                <a:schemeClr val="lt1"/>
              </a:buClr>
              <a:buSzPts val="1200"/>
              <a:buNone/>
              <a:defRPr sz="1200">
                <a:solidFill>
                  <a:schemeClr val="lt1"/>
                </a:solidFill>
              </a:defRPr>
            </a:lvl8pPr>
            <a:lvl9pPr lvl="8">
              <a:spcBef>
                <a:spcPts val="0"/>
              </a:spcBef>
              <a:spcAft>
                <a:spcPts val="0"/>
              </a:spcAft>
              <a:buClr>
                <a:schemeClr val="lt1"/>
              </a:buClr>
              <a:buSzPts val="1200"/>
              <a:buNone/>
              <a:defRPr sz="1200">
                <a:solidFill>
                  <a:schemeClr val="lt1"/>
                </a:solidFill>
              </a:defRPr>
            </a:lvl9pPr>
          </a:lstStyle>
          <a:p>
            <a:endParaRPr/>
          </a:p>
        </p:txBody>
      </p:sp>
      <p:sp>
        <p:nvSpPr>
          <p:cNvPr id="272" name="Google Shape;272;p15"/>
          <p:cNvSpPr txBox="1">
            <a:spLocks noGrp="1"/>
          </p:cNvSpPr>
          <p:nvPr>
            <p:ph type="subTitle" idx="4"/>
          </p:nvPr>
        </p:nvSpPr>
        <p:spPr>
          <a:xfrm>
            <a:off x="7566000" y="230200"/>
            <a:ext cx="1232400" cy="68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600"/>
              <a:buFont typeface="Inter"/>
              <a:buNone/>
              <a:defRPr>
                <a:solidFill>
                  <a:schemeClr val="dk1"/>
                </a:solidFill>
              </a:defRPr>
            </a:lvl1pPr>
            <a:lvl2pPr lvl="1">
              <a:spcBef>
                <a:spcPts val="0"/>
              </a:spcBef>
              <a:spcAft>
                <a:spcPts val="0"/>
              </a:spcAft>
              <a:buClr>
                <a:schemeClr val="dk1"/>
              </a:buClr>
              <a:buSzPts val="1400"/>
              <a:buFont typeface="Inter"/>
              <a:buNone/>
              <a:defRPr>
                <a:solidFill>
                  <a:schemeClr val="dk1"/>
                </a:solidFill>
              </a:defRPr>
            </a:lvl2pPr>
            <a:lvl3pPr lvl="2">
              <a:spcBef>
                <a:spcPts val="0"/>
              </a:spcBef>
              <a:spcAft>
                <a:spcPts val="0"/>
              </a:spcAft>
              <a:buClr>
                <a:schemeClr val="dk1"/>
              </a:buClr>
              <a:buSzPts val="1400"/>
              <a:buFont typeface="Inter"/>
              <a:buNone/>
              <a:defRPr>
                <a:solidFill>
                  <a:schemeClr val="dk1"/>
                </a:solidFill>
              </a:defRPr>
            </a:lvl3pPr>
            <a:lvl4pPr lvl="3">
              <a:spcBef>
                <a:spcPts val="0"/>
              </a:spcBef>
              <a:spcAft>
                <a:spcPts val="0"/>
              </a:spcAft>
              <a:buClr>
                <a:schemeClr val="dk1"/>
              </a:buClr>
              <a:buSzPts val="1400"/>
              <a:buFont typeface="Inter"/>
              <a:buNone/>
              <a:defRPr>
                <a:solidFill>
                  <a:schemeClr val="dk1"/>
                </a:solidFill>
              </a:defRPr>
            </a:lvl4pPr>
            <a:lvl5pPr lvl="4">
              <a:spcBef>
                <a:spcPts val="0"/>
              </a:spcBef>
              <a:spcAft>
                <a:spcPts val="0"/>
              </a:spcAft>
              <a:buClr>
                <a:schemeClr val="dk1"/>
              </a:buClr>
              <a:buSzPts val="1400"/>
              <a:buFont typeface="Inter"/>
              <a:buNone/>
              <a:defRPr>
                <a:solidFill>
                  <a:schemeClr val="dk1"/>
                </a:solidFill>
              </a:defRPr>
            </a:lvl5pPr>
            <a:lvl6pPr lvl="5">
              <a:spcBef>
                <a:spcPts val="0"/>
              </a:spcBef>
              <a:spcAft>
                <a:spcPts val="0"/>
              </a:spcAft>
              <a:buClr>
                <a:schemeClr val="dk1"/>
              </a:buClr>
              <a:buSzPts val="1400"/>
              <a:buFont typeface="Inter"/>
              <a:buNone/>
              <a:defRPr>
                <a:solidFill>
                  <a:schemeClr val="dk1"/>
                </a:solidFill>
              </a:defRPr>
            </a:lvl6pPr>
            <a:lvl7pPr lvl="6">
              <a:spcBef>
                <a:spcPts val="0"/>
              </a:spcBef>
              <a:spcAft>
                <a:spcPts val="0"/>
              </a:spcAft>
              <a:buClr>
                <a:schemeClr val="dk1"/>
              </a:buClr>
              <a:buSzPts val="1400"/>
              <a:buFont typeface="Inter"/>
              <a:buNone/>
              <a:defRPr>
                <a:solidFill>
                  <a:schemeClr val="dk1"/>
                </a:solidFill>
              </a:defRPr>
            </a:lvl7pPr>
            <a:lvl8pPr lvl="7">
              <a:spcBef>
                <a:spcPts val="0"/>
              </a:spcBef>
              <a:spcAft>
                <a:spcPts val="0"/>
              </a:spcAft>
              <a:buClr>
                <a:schemeClr val="dk1"/>
              </a:buClr>
              <a:buSzPts val="1400"/>
              <a:buFont typeface="Inter"/>
              <a:buNone/>
              <a:defRPr>
                <a:solidFill>
                  <a:schemeClr val="dk1"/>
                </a:solidFill>
              </a:defRPr>
            </a:lvl8pPr>
            <a:lvl9pPr lvl="8">
              <a:spcBef>
                <a:spcPts val="0"/>
              </a:spcBef>
              <a:spcAft>
                <a:spcPts val="0"/>
              </a:spcAft>
              <a:buClr>
                <a:schemeClr val="dk1"/>
              </a:buClr>
              <a:buSzPts val="1400"/>
              <a:buFont typeface="Inter"/>
              <a:buNone/>
              <a:defRPr>
                <a:solidFill>
                  <a:schemeClr val="dk1"/>
                </a:solidFill>
              </a:defRPr>
            </a:lvl9pPr>
          </a:lstStyle>
          <a:p>
            <a:endParaRPr/>
          </a:p>
        </p:txBody>
      </p:sp>
      <p:sp>
        <p:nvSpPr>
          <p:cNvPr id="273" name="Google Shape;273;p15"/>
          <p:cNvSpPr txBox="1">
            <a:spLocks noGrp="1"/>
          </p:cNvSpPr>
          <p:nvPr>
            <p:ph type="subTitle" idx="5"/>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600"/>
              <a:buFont typeface="Inter"/>
              <a:buNone/>
              <a:defRPr>
                <a:solidFill>
                  <a:schemeClr val="dk1"/>
                </a:solidFill>
              </a:defRPr>
            </a:lvl1pPr>
            <a:lvl2pPr lvl="1">
              <a:spcBef>
                <a:spcPts val="0"/>
              </a:spcBef>
              <a:spcAft>
                <a:spcPts val="0"/>
              </a:spcAft>
              <a:buClr>
                <a:schemeClr val="dk1"/>
              </a:buClr>
              <a:buSzPts val="1400"/>
              <a:buFont typeface="Inter"/>
              <a:buNone/>
              <a:defRPr>
                <a:solidFill>
                  <a:schemeClr val="dk1"/>
                </a:solidFill>
              </a:defRPr>
            </a:lvl2pPr>
            <a:lvl3pPr lvl="2">
              <a:spcBef>
                <a:spcPts val="0"/>
              </a:spcBef>
              <a:spcAft>
                <a:spcPts val="0"/>
              </a:spcAft>
              <a:buClr>
                <a:schemeClr val="dk1"/>
              </a:buClr>
              <a:buSzPts val="1400"/>
              <a:buFont typeface="Inter"/>
              <a:buNone/>
              <a:defRPr>
                <a:solidFill>
                  <a:schemeClr val="dk1"/>
                </a:solidFill>
              </a:defRPr>
            </a:lvl3pPr>
            <a:lvl4pPr lvl="3">
              <a:spcBef>
                <a:spcPts val="0"/>
              </a:spcBef>
              <a:spcAft>
                <a:spcPts val="0"/>
              </a:spcAft>
              <a:buClr>
                <a:schemeClr val="dk1"/>
              </a:buClr>
              <a:buSzPts val="1400"/>
              <a:buFont typeface="Inter"/>
              <a:buNone/>
              <a:defRPr>
                <a:solidFill>
                  <a:schemeClr val="dk1"/>
                </a:solidFill>
              </a:defRPr>
            </a:lvl4pPr>
            <a:lvl5pPr lvl="4">
              <a:spcBef>
                <a:spcPts val="0"/>
              </a:spcBef>
              <a:spcAft>
                <a:spcPts val="0"/>
              </a:spcAft>
              <a:buClr>
                <a:schemeClr val="dk1"/>
              </a:buClr>
              <a:buSzPts val="1400"/>
              <a:buFont typeface="Inter"/>
              <a:buNone/>
              <a:defRPr>
                <a:solidFill>
                  <a:schemeClr val="dk1"/>
                </a:solidFill>
              </a:defRPr>
            </a:lvl5pPr>
            <a:lvl6pPr lvl="5">
              <a:spcBef>
                <a:spcPts val="0"/>
              </a:spcBef>
              <a:spcAft>
                <a:spcPts val="0"/>
              </a:spcAft>
              <a:buClr>
                <a:schemeClr val="dk1"/>
              </a:buClr>
              <a:buSzPts val="1400"/>
              <a:buFont typeface="Inter"/>
              <a:buNone/>
              <a:defRPr>
                <a:solidFill>
                  <a:schemeClr val="dk1"/>
                </a:solidFill>
              </a:defRPr>
            </a:lvl6pPr>
            <a:lvl7pPr lvl="6">
              <a:spcBef>
                <a:spcPts val="0"/>
              </a:spcBef>
              <a:spcAft>
                <a:spcPts val="0"/>
              </a:spcAft>
              <a:buClr>
                <a:schemeClr val="dk1"/>
              </a:buClr>
              <a:buSzPts val="1400"/>
              <a:buFont typeface="Inter"/>
              <a:buNone/>
              <a:defRPr>
                <a:solidFill>
                  <a:schemeClr val="dk1"/>
                </a:solidFill>
              </a:defRPr>
            </a:lvl7pPr>
            <a:lvl8pPr lvl="7">
              <a:spcBef>
                <a:spcPts val="0"/>
              </a:spcBef>
              <a:spcAft>
                <a:spcPts val="0"/>
              </a:spcAft>
              <a:buClr>
                <a:schemeClr val="dk1"/>
              </a:buClr>
              <a:buSzPts val="1400"/>
              <a:buFont typeface="Inter"/>
              <a:buNone/>
              <a:defRPr>
                <a:solidFill>
                  <a:schemeClr val="dk1"/>
                </a:solidFill>
              </a:defRPr>
            </a:lvl8pPr>
            <a:lvl9pPr lvl="8">
              <a:spcBef>
                <a:spcPts val="0"/>
              </a:spcBef>
              <a:spcAft>
                <a:spcPts val="0"/>
              </a:spcAft>
              <a:buClr>
                <a:schemeClr val="dk1"/>
              </a:buClr>
              <a:buSzPts val="1400"/>
              <a:buFont typeface="Inter"/>
              <a:buNone/>
              <a:defRPr>
                <a:solidFill>
                  <a:schemeClr val="dk1"/>
                </a:solidFill>
              </a:defRPr>
            </a:lvl9pPr>
          </a:lstStyle>
          <a:p>
            <a:endParaRPr/>
          </a:p>
        </p:txBody>
      </p:sp>
      <p:sp>
        <p:nvSpPr>
          <p:cNvPr id="274" name="Google Shape;274;p15"/>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275" name="Google Shape;275;p15"/>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mmary">
  <p:cSld name="CUSTOM_4">
    <p:bg>
      <p:bgPr>
        <a:solidFill>
          <a:schemeClr val="dk2"/>
        </a:solidFill>
        <a:effectLst/>
      </p:bgPr>
    </p:bg>
    <p:spTree>
      <p:nvGrpSpPr>
        <p:cNvPr id="1" name="Shape 276"/>
        <p:cNvGrpSpPr/>
        <p:nvPr/>
      </p:nvGrpSpPr>
      <p:grpSpPr>
        <a:xfrm>
          <a:off x="0" y="0"/>
          <a:ext cx="0" cy="0"/>
          <a:chOff x="0" y="0"/>
          <a:chExt cx="0" cy="0"/>
        </a:xfrm>
      </p:grpSpPr>
      <p:sp>
        <p:nvSpPr>
          <p:cNvPr id="277" name="Google Shape;277;p16"/>
          <p:cNvSpPr>
            <a:spLocks noGrp="1"/>
          </p:cNvSpPr>
          <p:nvPr>
            <p:ph type="pic" idx="2"/>
          </p:nvPr>
        </p:nvSpPr>
        <p:spPr>
          <a:xfrm>
            <a:off x="6847700" y="457200"/>
            <a:ext cx="2075700" cy="2003400"/>
          </a:xfrm>
          <a:prstGeom prst="roundRect">
            <a:avLst>
              <a:gd name="adj" fmla="val 16667"/>
            </a:avLst>
          </a:prstGeom>
          <a:noFill/>
          <a:ln>
            <a:noFill/>
          </a:ln>
        </p:spPr>
      </p:sp>
      <p:sp>
        <p:nvSpPr>
          <p:cNvPr id="278" name="Google Shape;278;p16"/>
          <p:cNvSpPr>
            <a:spLocks noGrp="1"/>
          </p:cNvSpPr>
          <p:nvPr>
            <p:ph type="pic" idx="3"/>
          </p:nvPr>
        </p:nvSpPr>
        <p:spPr>
          <a:xfrm>
            <a:off x="4619775" y="2651760"/>
            <a:ext cx="2075700" cy="2024400"/>
          </a:xfrm>
          <a:prstGeom prst="roundRect">
            <a:avLst>
              <a:gd name="adj" fmla="val 16667"/>
            </a:avLst>
          </a:prstGeom>
          <a:noFill/>
          <a:ln>
            <a:noFill/>
          </a:ln>
        </p:spPr>
      </p:sp>
      <p:sp>
        <p:nvSpPr>
          <p:cNvPr id="279" name="Google Shape;279;p16"/>
          <p:cNvSpPr txBox="1">
            <a:spLocks noGrp="1"/>
          </p:cNvSpPr>
          <p:nvPr>
            <p:ph type="subTitle" idx="1"/>
          </p:nvPr>
        </p:nvSpPr>
        <p:spPr>
          <a:xfrm>
            <a:off x="228600" y="458200"/>
            <a:ext cx="4296300" cy="451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Font typeface="Afacad Flux SemiBold"/>
              <a:buNone/>
              <a:defRPr sz="1800">
                <a:solidFill>
                  <a:schemeClr val="dk1"/>
                </a:solidFill>
                <a:latin typeface="Afacad Flux SemiBold"/>
                <a:ea typeface="Afacad Flux SemiBold"/>
                <a:cs typeface="Afacad Flux SemiBold"/>
                <a:sym typeface="Afacad Flux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16"/>
          <p:cNvSpPr txBox="1">
            <a:spLocks noGrp="1"/>
          </p:cNvSpPr>
          <p:nvPr>
            <p:ph type="title"/>
          </p:nvPr>
        </p:nvSpPr>
        <p:spPr>
          <a:xfrm>
            <a:off x="228600" y="1478100"/>
            <a:ext cx="4296300" cy="2194500"/>
          </a:xfrm>
          <a:prstGeom prst="rect">
            <a:avLst/>
          </a:prstGeom>
        </p:spPr>
        <p:txBody>
          <a:bodyPr spcFirstLastPara="1" wrap="square" lIns="0" tIns="0" rIns="0" bIns="0" anchor="t" anchorCtr="0">
            <a:noAutofit/>
          </a:bodyPr>
          <a:lstStyle>
            <a:lvl1pPr lvl="0">
              <a:lnSpc>
                <a:spcPct val="70000"/>
              </a:lnSpc>
              <a:spcBef>
                <a:spcPts val="0"/>
              </a:spcBef>
              <a:spcAft>
                <a:spcPts val="0"/>
              </a:spcAft>
              <a:buClr>
                <a:schemeClr val="lt2"/>
              </a:buClr>
              <a:buSzPts val="4400"/>
              <a:buFont typeface="Afacad Flux"/>
              <a:buNone/>
              <a:defRPr sz="4400">
                <a:solidFill>
                  <a:schemeClr val="lt2"/>
                </a:solidFill>
              </a:defRPr>
            </a:lvl1pPr>
            <a:lvl2pPr lvl="1">
              <a:lnSpc>
                <a:spcPct val="70000"/>
              </a:lnSpc>
              <a:spcBef>
                <a:spcPts val="0"/>
              </a:spcBef>
              <a:spcAft>
                <a:spcPts val="0"/>
              </a:spcAft>
              <a:buSzPts val="3200"/>
              <a:buNone/>
              <a:defRPr/>
            </a:lvl2pPr>
            <a:lvl3pPr lvl="2">
              <a:lnSpc>
                <a:spcPct val="70000"/>
              </a:lnSpc>
              <a:spcBef>
                <a:spcPts val="0"/>
              </a:spcBef>
              <a:spcAft>
                <a:spcPts val="0"/>
              </a:spcAft>
              <a:buSzPts val="3200"/>
              <a:buNone/>
              <a:defRPr/>
            </a:lvl3pPr>
            <a:lvl4pPr lvl="3">
              <a:lnSpc>
                <a:spcPct val="70000"/>
              </a:lnSpc>
              <a:spcBef>
                <a:spcPts val="0"/>
              </a:spcBef>
              <a:spcAft>
                <a:spcPts val="0"/>
              </a:spcAft>
              <a:buSzPts val="3200"/>
              <a:buNone/>
              <a:defRPr/>
            </a:lvl4pPr>
            <a:lvl5pPr lvl="4">
              <a:lnSpc>
                <a:spcPct val="70000"/>
              </a:lnSpc>
              <a:spcBef>
                <a:spcPts val="0"/>
              </a:spcBef>
              <a:spcAft>
                <a:spcPts val="0"/>
              </a:spcAft>
              <a:buSzPts val="3200"/>
              <a:buNone/>
              <a:defRPr/>
            </a:lvl5pPr>
            <a:lvl6pPr lvl="5">
              <a:lnSpc>
                <a:spcPct val="70000"/>
              </a:lnSpc>
              <a:spcBef>
                <a:spcPts val="0"/>
              </a:spcBef>
              <a:spcAft>
                <a:spcPts val="0"/>
              </a:spcAft>
              <a:buSzPts val="3200"/>
              <a:buNone/>
              <a:defRPr/>
            </a:lvl6pPr>
            <a:lvl7pPr lvl="6">
              <a:lnSpc>
                <a:spcPct val="70000"/>
              </a:lnSpc>
              <a:spcBef>
                <a:spcPts val="0"/>
              </a:spcBef>
              <a:spcAft>
                <a:spcPts val="0"/>
              </a:spcAft>
              <a:buSzPts val="3200"/>
              <a:buNone/>
              <a:defRPr/>
            </a:lvl7pPr>
            <a:lvl8pPr lvl="7">
              <a:lnSpc>
                <a:spcPct val="70000"/>
              </a:lnSpc>
              <a:spcBef>
                <a:spcPts val="0"/>
              </a:spcBef>
              <a:spcAft>
                <a:spcPts val="0"/>
              </a:spcAft>
              <a:buSzPts val="3200"/>
              <a:buNone/>
              <a:defRPr/>
            </a:lvl8pPr>
            <a:lvl9pPr lvl="8">
              <a:lnSpc>
                <a:spcPct val="70000"/>
              </a:lnSpc>
              <a:spcBef>
                <a:spcPts val="0"/>
              </a:spcBef>
              <a:spcAft>
                <a:spcPts val="0"/>
              </a:spcAft>
              <a:buSzPts val="3200"/>
              <a:buNone/>
              <a:defRPr/>
            </a:lvl9pPr>
          </a:lstStyle>
          <a:p>
            <a:endParaRPr/>
          </a:p>
        </p:txBody>
      </p:sp>
      <p:sp>
        <p:nvSpPr>
          <p:cNvPr id="281" name="Google Shape;281;p16"/>
          <p:cNvSpPr txBox="1">
            <a:spLocks noGrp="1"/>
          </p:cNvSpPr>
          <p:nvPr>
            <p:ph type="subTitle" idx="4"/>
          </p:nvPr>
        </p:nvSpPr>
        <p:spPr>
          <a:xfrm>
            <a:off x="4618950" y="1625800"/>
            <a:ext cx="2092800" cy="875700"/>
          </a:xfrm>
          <a:prstGeom prst="rect">
            <a:avLst/>
          </a:prstGeom>
        </p:spPr>
        <p:txBody>
          <a:bodyPr spcFirstLastPara="1" wrap="square" lIns="182875" tIns="91425" rIns="91425" bIns="182875" anchor="b" anchorCtr="0">
            <a:noAutofit/>
          </a:bodyPr>
          <a:lstStyle>
            <a:lvl1pPr lvl="0" algn="l">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400"/>
              <a:buNone/>
              <a:defRPr>
                <a:solidFill>
                  <a:schemeClr val="lt2"/>
                </a:solidFill>
              </a:defRPr>
            </a:lvl2pPr>
            <a:lvl3pPr lvl="2">
              <a:spcBef>
                <a:spcPts val="0"/>
              </a:spcBef>
              <a:spcAft>
                <a:spcPts val="0"/>
              </a:spcAft>
              <a:buClr>
                <a:schemeClr val="lt2"/>
              </a:buClr>
              <a:buSzPts val="1400"/>
              <a:buNone/>
              <a:defRPr>
                <a:solidFill>
                  <a:schemeClr val="lt2"/>
                </a:solidFill>
              </a:defRPr>
            </a:lvl3pPr>
            <a:lvl4pPr lvl="3">
              <a:spcBef>
                <a:spcPts val="0"/>
              </a:spcBef>
              <a:spcAft>
                <a:spcPts val="0"/>
              </a:spcAft>
              <a:buClr>
                <a:schemeClr val="lt2"/>
              </a:buClr>
              <a:buSzPts val="1400"/>
              <a:buNone/>
              <a:defRPr>
                <a:solidFill>
                  <a:schemeClr val="lt2"/>
                </a:solidFill>
              </a:defRPr>
            </a:lvl4pPr>
            <a:lvl5pPr lvl="4">
              <a:spcBef>
                <a:spcPts val="0"/>
              </a:spcBef>
              <a:spcAft>
                <a:spcPts val="0"/>
              </a:spcAft>
              <a:buClr>
                <a:schemeClr val="lt2"/>
              </a:buClr>
              <a:buSzPts val="1400"/>
              <a:buNone/>
              <a:defRPr>
                <a:solidFill>
                  <a:schemeClr val="lt2"/>
                </a:solidFill>
              </a:defRPr>
            </a:lvl5pPr>
            <a:lvl6pPr lvl="5">
              <a:spcBef>
                <a:spcPts val="0"/>
              </a:spcBef>
              <a:spcAft>
                <a:spcPts val="0"/>
              </a:spcAft>
              <a:buClr>
                <a:schemeClr val="lt2"/>
              </a:buClr>
              <a:buSzPts val="1400"/>
              <a:buNone/>
              <a:defRPr>
                <a:solidFill>
                  <a:schemeClr val="lt2"/>
                </a:solidFill>
              </a:defRPr>
            </a:lvl6pPr>
            <a:lvl7pPr lvl="6">
              <a:spcBef>
                <a:spcPts val="0"/>
              </a:spcBef>
              <a:spcAft>
                <a:spcPts val="0"/>
              </a:spcAft>
              <a:buClr>
                <a:schemeClr val="lt2"/>
              </a:buClr>
              <a:buSzPts val="1400"/>
              <a:buNone/>
              <a:defRPr>
                <a:solidFill>
                  <a:schemeClr val="lt2"/>
                </a:solidFill>
              </a:defRPr>
            </a:lvl7pPr>
            <a:lvl8pPr lvl="7">
              <a:spcBef>
                <a:spcPts val="0"/>
              </a:spcBef>
              <a:spcAft>
                <a:spcPts val="0"/>
              </a:spcAft>
              <a:buClr>
                <a:schemeClr val="lt2"/>
              </a:buClr>
              <a:buSzPts val="1400"/>
              <a:buNone/>
              <a:defRPr>
                <a:solidFill>
                  <a:schemeClr val="lt2"/>
                </a:solidFill>
              </a:defRPr>
            </a:lvl8pPr>
            <a:lvl9pPr lvl="8">
              <a:spcBef>
                <a:spcPts val="0"/>
              </a:spcBef>
              <a:spcAft>
                <a:spcPts val="0"/>
              </a:spcAft>
              <a:buClr>
                <a:schemeClr val="lt2"/>
              </a:buClr>
              <a:buSzPts val="1400"/>
              <a:buNone/>
              <a:defRPr>
                <a:solidFill>
                  <a:schemeClr val="lt2"/>
                </a:solidFill>
              </a:defRPr>
            </a:lvl9pPr>
          </a:lstStyle>
          <a:p>
            <a:endParaRPr/>
          </a:p>
        </p:txBody>
      </p:sp>
      <p:sp>
        <p:nvSpPr>
          <p:cNvPr id="282" name="Google Shape;282;p16"/>
          <p:cNvSpPr txBox="1">
            <a:spLocks noGrp="1"/>
          </p:cNvSpPr>
          <p:nvPr>
            <p:ph type="subTitle" idx="5"/>
          </p:nvPr>
        </p:nvSpPr>
        <p:spPr>
          <a:xfrm>
            <a:off x="6840713" y="3803800"/>
            <a:ext cx="2073600" cy="875700"/>
          </a:xfrm>
          <a:prstGeom prst="rect">
            <a:avLst/>
          </a:prstGeom>
        </p:spPr>
        <p:txBody>
          <a:bodyPr spcFirstLastPara="1" wrap="square" lIns="182875" tIns="91425" rIns="91425" bIns="182875" anchor="b" anchorCtr="0">
            <a:noAutofit/>
          </a:bodyPr>
          <a:lstStyle>
            <a:lvl1pPr lvl="0">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400"/>
              <a:buNone/>
              <a:defRPr>
                <a:solidFill>
                  <a:schemeClr val="lt2"/>
                </a:solidFill>
              </a:defRPr>
            </a:lvl2pPr>
            <a:lvl3pPr lvl="2">
              <a:spcBef>
                <a:spcPts val="0"/>
              </a:spcBef>
              <a:spcAft>
                <a:spcPts val="0"/>
              </a:spcAft>
              <a:buClr>
                <a:schemeClr val="lt2"/>
              </a:buClr>
              <a:buSzPts val="1400"/>
              <a:buNone/>
              <a:defRPr>
                <a:solidFill>
                  <a:schemeClr val="lt2"/>
                </a:solidFill>
              </a:defRPr>
            </a:lvl3pPr>
            <a:lvl4pPr lvl="3">
              <a:spcBef>
                <a:spcPts val="0"/>
              </a:spcBef>
              <a:spcAft>
                <a:spcPts val="0"/>
              </a:spcAft>
              <a:buClr>
                <a:schemeClr val="lt2"/>
              </a:buClr>
              <a:buSzPts val="1400"/>
              <a:buNone/>
              <a:defRPr>
                <a:solidFill>
                  <a:schemeClr val="lt2"/>
                </a:solidFill>
              </a:defRPr>
            </a:lvl4pPr>
            <a:lvl5pPr lvl="4">
              <a:spcBef>
                <a:spcPts val="0"/>
              </a:spcBef>
              <a:spcAft>
                <a:spcPts val="0"/>
              </a:spcAft>
              <a:buClr>
                <a:schemeClr val="lt2"/>
              </a:buClr>
              <a:buSzPts val="1400"/>
              <a:buNone/>
              <a:defRPr>
                <a:solidFill>
                  <a:schemeClr val="lt2"/>
                </a:solidFill>
              </a:defRPr>
            </a:lvl5pPr>
            <a:lvl6pPr lvl="5">
              <a:spcBef>
                <a:spcPts val="0"/>
              </a:spcBef>
              <a:spcAft>
                <a:spcPts val="0"/>
              </a:spcAft>
              <a:buClr>
                <a:schemeClr val="lt2"/>
              </a:buClr>
              <a:buSzPts val="1400"/>
              <a:buNone/>
              <a:defRPr>
                <a:solidFill>
                  <a:schemeClr val="lt2"/>
                </a:solidFill>
              </a:defRPr>
            </a:lvl6pPr>
            <a:lvl7pPr lvl="6">
              <a:spcBef>
                <a:spcPts val="0"/>
              </a:spcBef>
              <a:spcAft>
                <a:spcPts val="0"/>
              </a:spcAft>
              <a:buClr>
                <a:schemeClr val="lt2"/>
              </a:buClr>
              <a:buSzPts val="1400"/>
              <a:buNone/>
              <a:defRPr>
                <a:solidFill>
                  <a:schemeClr val="lt2"/>
                </a:solidFill>
              </a:defRPr>
            </a:lvl7pPr>
            <a:lvl8pPr lvl="7">
              <a:spcBef>
                <a:spcPts val="0"/>
              </a:spcBef>
              <a:spcAft>
                <a:spcPts val="0"/>
              </a:spcAft>
              <a:buClr>
                <a:schemeClr val="lt2"/>
              </a:buClr>
              <a:buSzPts val="1400"/>
              <a:buNone/>
              <a:defRPr>
                <a:solidFill>
                  <a:schemeClr val="lt2"/>
                </a:solidFill>
              </a:defRPr>
            </a:lvl8pPr>
            <a:lvl9pPr lvl="8">
              <a:spcBef>
                <a:spcPts val="0"/>
              </a:spcBef>
              <a:spcAft>
                <a:spcPts val="0"/>
              </a:spcAft>
              <a:buClr>
                <a:schemeClr val="lt2"/>
              </a:buClr>
              <a:buSzPts val="1400"/>
              <a:buNone/>
              <a:defRPr>
                <a:solidFill>
                  <a:schemeClr val="lt2"/>
                </a:solidFill>
              </a:defRPr>
            </a:lvl9pPr>
          </a:lstStyle>
          <a:p>
            <a:endParaRPr/>
          </a:p>
        </p:txBody>
      </p:sp>
      <p:sp>
        <p:nvSpPr>
          <p:cNvPr id="283" name="Google Shape;283;p16"/>
          <p:cNvSpPr txBox="1">
            <a:spLocks noGrp="1"/>
          </p:cNvSpPr>
          <p:nvPr>
            <p:ph type="subTitle" idx="6"/>
          </p:nvPr>
        </p:nvSpPr>
        <p:spPr>
          <a:xfrm>
            <a:off x="4620813" y="3803800"/>
            <a:ext cx="2073600" cy="875700"/>
          </a:xfrm>
          <a:prstGeom prst="rect">
            <a:avLst/>
          </a:prstGeom>
        </p:spPr>
        <p:txBody>
          <a:bodyPr spcFirstLastPara="1" wrap="square" lIns="182875" tIns="91425" rIns="91425" bIns="182875" anchor="b" anchorCtr="0">
            <a:noAutofit/>
          </a:bodyPr>
          <a:lstStyle>
            <a:lvl1pPr lvl="0">
              <a:spcBef>
                <a:spcPts val="0"/>
              </a:spcBef>
              <a:spcAft>
                <a:spcPts val="0"/>
              </a:spcAft>
              <a:buClr>
                <a:schemeClr val="lt1"/>
              </a:buClr>
              <a:buSzPts val="1800"/>
              <a:buFont typeface="Inter SemiBold"/>
              <a:buNone/>
              <a:defRPr sz="1800">
                <a:solidFill>
                  <a:schemeClr val="lt1"/>
                </a:solidFill>
                <a:latin typeface="Inter SemiBold"/>
                <a:ea typeface="Inter SemiBold"/>
                <a:cs typeface="Inter SemiBold"/>
                <a:sym typeface="Inter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16"/>
          <p:cNvSpPr txBox="1">
            <a:spLocks noGrp="1"/>
          </p:cNvSpPr>
          <p:nvPr>
            <p:ph type="subTitle" idx="7"/>
          </p:nvPr>
        </p:nvSpPr>
        <p:spPr>
          <a:xfrm>
            <a:off x="6848750" y="1632850"/>
            <a:ext cx="2073600" cy="875700"/>
          </a:xfrm>
          <a:prstGeom prst="rect">
            <a:avLst/>
          </a:prstGeom>
        </p:spPr>
        <p:txBody>
          <a:bodyPr spcFirstLastPara="1" wrap="square" lIns="182875" tIns="91425" rIns="91425" bIns="182875" anchor="b" anchorCtr="0">
            <a:noAutofit/>
          </a:bodyPr>
          <a:lstStyle>
            <a:lvl1pPr lvl="0">
              <a:spcBef>
                <a:spcPts val="0"/>
              </a:spcBef>
              <a:spcAft>
                <a:spcPts val="0"/>
              </a:spcAft>
              <a:buClr>
                <a:schemeClr val="lt1"/>
              </a:buClr>
              <a:buSzPts val="1800"/>
              <a:buFont typeface="Inter SemiBold"/>
              <a:buNone/>
              <a:defRPr sz="1800">
                <a:solidFill>
                  <a:schemeClr val="lt1"/>
                </a:solidFill>
                <a:latin typeface="Inter SemiBold"/>
                <a:ea typeface="Inter SemiBold"/>
                <a:cs typeface="Inter SemiBold"/>
                <a:sym typeface="Inter SemiBold"/>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285" name="Google Shape;285;p16"/>
          <p:cNvSpPr txBox="1">
            <a:spLocks noGrp="1"/>
          </p:cNvSpPr>
          <p:nvPr>
            <p:ph type="subTitle" idx="8"/>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Clr>
                <a:schemeClr val="dk1"/>
              </a:buClr>
              <a:buSzPts val="600"/>
              <a:buFont typeface="Inter"/>
              <a:buNone/>
              <a:defRPr>
                <a:solidFill>
                  <a:schemeClr val="dk1"/>
                </a:solidFill>
              </a:defRPr>
            </a:lvl1pPr>
            <a:lvl2pPr lvl="1" algn="r">
              <a:spcBef>
                <a:spcPts val="0"/>
              </a:spcBef>
              <a:spcAft>
                <a:spcPts val="0"/>
              </a:spcAft>
              <a:buClr>
                <a:schemeClr val="dk1"/>
              </a:buClr>
              <a:buSzPts val="1400"/>
              <a:buFont typeface="Inter"/>
              <a:buNone/>
              <a:defRPr>
                <a:solidFill>
                  <a:schemeClr val="dk1"/>
                </a:solidFill>
              </a:defRPr>
            </a:lvl2pPr>
            <a:lvl3pPr lvl="2" algn="r">
              <a:spcBef>
                <a:spcPts val="0"/>
              </a:spcBef>
              <a:spcAft>
                <a:spcPts val="0"/>
              </a:spcAft>
              <a:buClr>
                <a:schemeClr val="dk1"/>
              </a:buClr>
              <a:buSzPts val="1400"/>
              <a:buFont typeface="Inter"/>
              <a:buNone/>
              <a:defRPr>
                <a:solidFill>
                  <a:schemeClr val="dk1"/>
                </a:solidFill>
              </a:defRPr>
            </a:lvl3pPr>
            <a:lvl4pPr lvl="3" algn="r">
              <a:spcBef>
                <a:spcPts val="0"/>
              </a:spcBef>
              <a:spcAft>
                <a:spcPts val="0"/>
              </a:spcAft>
              <a:buClr>
                <a:schemeClr val="dk1"/>
              </a:buClr>
              <a:buSzPts val="1400"/>
              <a:buFont typeface="Inter"/>
              <a:buNone/>
              <a:defRPr>
                <a:solidFill>
                  <a:schemeClr val="dk1"/>
                </a:solidFill>
              </a:defRPr>
            </a:lvl4pPr>
            <a:lvl5pPr lvl="4" algn="r">
              <a:spcBef>
                <a:spcPts val="0"/>
              </a:spcBef>
              <a:spcAft>
                <a:spcPts val="0"/>
              </a:spcAft>
              <a:buClr>
                <a:schemeClr val="dk1"/>
              </a:buClr>
              <a:buSzPts val="1400"/>
              <a:buFont typeface="Inter"/>
              <a:buNone/>
              <a:defRPr>
                <a:solidFill>
                  <a:schemeClr val="dk1"/>
                </a:solidFill>
              </a:defRPr>
            </a:lvl5pPr>
            <a:lvl6pPr lvl="5" algn="r">
              <a:spcBef>
                <a:spcPts val="0"/>
              </a:spcBef>
              <a:spcAft>
                <a:spcPts val="0"/>
              </a:spcAft>
              <a:buClr>
                <a:schemeClr val="dk1"/>
              </a:buClr>
              <a:buSzPts val="1400"/>
              <a:buFont typeface="Inter"/>
              <a:buNone/>
              <a:defRPr>
                <a:solidFill>
                  <a:schemeClr val="dk1"/>
                </a:solidFill>
              </a:defRPr>
            </a:lvl6pPr>
            <a:lvl7pPr lvl="6" algn="r">
              <a:spcBef>
                <a:spcPts val="0"/>
              </a:spcBef>
              <a:spcAft>
                <a:spcPts val="0"/>
              </a:spcAft>
              <a:buClr>
                <a:schemeClr val="dk1"/>
              </a:buClr>
              <a:buSzPts val="1400"/>
              <a:buFont typeface="Inter"/>
              <a:buNone/>
              <a:defRPr>
                <a:solidFill>
                  <a:schemeClr val="dk1"/>
                </a:solidFill>
              </a:defRPr>
            </a:lvl7pPr>
            <a:lvl8pPr lvl="7" algn="r">
              <a:spcBef>
                <a:spcPts val="0"/>
              </a:spcBef>
              <a:spcAft>
                <a:spcPts val="0"/>
              </a:spcAft>
              <a:buClr>
                <a:schemeClr val="dk1"/>
              </a:buClr>
              <a:buSzPts val="1400"/>
              <a:buFont typeface="Inter"/>
              <a:buNone/>
              <a:defRPr>
                <a:solidFill>
                  <a:schemeClr val="dk1"/>
                </a:solidFill>
              </a:defRPr>
            </a:lvl8pPr>
            <a:lvl9pPr lvl="8" algn="r">
              <a:spcBef>
                <a:spcPts val="0"/>
              </a:spcBef>
              <a:spcAft>
                <a:spcPts val="0"/>
              </a:spcAft>
              <a:buClr>
                <a:schemeClr val="dk1"/>
              </a:buClr>
              <a:buSzPts val="1400"/>
              <a:buFont typeface="Inter"/>
              <a:buNone/>
              <a:defRPr>
                <a:solidFill>
                  <a:schemeClr val="dk1"/>
                </a:solidFill>
              </a:defRPr>
            </a:lvl9pPr>
          </a:lstStyle>
          <a:p>
            <a:endParaRPr/>
          </a:p>
        </p:txBody>
      </p:sp>
      <p:sp>
        <p:nvSpPr>
          <p:cNvPr id="286" name="Google Shape;286;p16"/>
          <p:cNvSpPr txBox="1">
            <a:spLocks noGrp="1"/>
          </p:cNvSpPr>
          <p:nvPr>
            <p:ph type="subTitle" idx="9"/>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600"/>
              <a:buFont typeface="Inter"/>
              <a:buNone/>
              <a:defRPr>
                <a:solidFill>
                  <a:schemeClr val="dk1"/>
                </a:solidFill>
              </a:defRPr>
            </a:lvl1pPr>
            <a:lvl2pPr lvl="1">
              <a:spcBef>
                <a:spcPts val="0"/>
              </a:spcBef>
              <a:spcAft>
                <a:spcPts val="0"/>
              </a:spcAft>
              <a:buClr>
                <a:schemeClr val="dk1"/>
              </a:buClr>
              <a:buSzPts val="1400"/>
              <a:buFont typeface="Inter"/>
              <a:buNone/>
              <a:defRPr>
                <a:solidFill>
                  <a:schemeClr val="dk1"/>
                </a:solidFill>
              </a:defRPr>
            </a:lvl2pPr>
            <a:lvl3pPr lvl="2">
              <a:spcBef>
                <a:spcPts val="0"/>
              </a:spcBef>
              <a:spcAft>
                <a:spcPts val="0"/>
              </a:spcAft>
              <a:buClr>
                <a:schemeClr val="dk1"/>
              </a:buClr>
              <a:buSzPts val="1400"/>
              <a:buFont typeface="Inter"/>
              <a:buNone/>
              <a:defRPr>
                <a:solidFill>
                  <a:schemeClr val="dk1"/>
                </a:solidFill>
              </a:defRPr>
            </a:lvl3pPr>
            <a:lvl4pPr lvl="3">
              <a:spcBef>
                <a:spcPts val="0"/>
              </a:spcBef>
              <a:spcAft>
                <a:spcPts val="0"/>
              </a:spcAft>
              <a:buClr>
                <a:schemeClr val="dk1"/>
              </a:buClr>
              <a:buSzPts val="1400"/>
              <a:buFont typeface="Inter"/>
              <a:buNone/>
              <a:defRPr>
                <a:solidFill>
                  <a:schemeClr val="dk1"/>
                </a:solidFill>
              </a:defRPr>
            </a:lvl4pPr>
            <a:lvl5pPr lvl="4">
              <a:spcBef>
                <a:spcPts val="0"/>
              </a:spcBef>
              <a:spcAft>
                <a:spcPts val="0"/>
              </a:spcAft>
              <a:buClr>
                <a:schemeClr val="dk1"/>
              </a:buClr>
              <a:buSzPts val="1400"/>
              <a:buFont typeface="Inter"/>
              <a:buNone/>
              <a:defRPr>
                <a:solidFill>
                  <a:schemeClr val="dk1"/>
                </a:solidFill>
              </a:defRPr>
            </a:lvl5pPr>
            <a:lvl6pPr lvl="5">
              <a:spcBef>
                <a:spcPts val="0"/>
              </a:spcBef>
              <a:spcAft>
                <a:spcPts val="0"/>
              </a:spcAft>
              <a:buClr>
                <a:schemeClr val="dk1"/>
              </a:buClr>
              <a:buSzPts val="1400"/>
              <a:buFont typeface="Inter"/>
              <a:buNone/>
              <a:defRPr>
                <a:solidFill>
                  <a:schemeClr val="dk1"/>
                </a:solidFill>
              </a:defRPr>
            </a:lvl6pPr>
            <a:lvl7pPr lvl="6">
              <a:spcBef>
                <a:spcPts val="0"/>
              </a:spcBef>
              <a:spcAft>
                <a:spcPts val="0"/>
              </a:spcAft>
              <a:buClr>
                <a:schemeClr val="dk1"/>
              </a:buClr>
              <a:buSzPts val="1400"/>
              <a:buFont typeface="Inter"/>
              <a:buNone/>
              <a:defRPr>
                <a:solidFill>
                  <a:schemeClr val="dk1"/>
                </a:solidFill>
              </a:defRPr>
            </a:lvl7pPr>
            <a:lvl8pPr lvl="7">
              <a:spcBef>
                <a:spcPts val="0"/>
              </a:spcBef>
              <a:spcAft>
                <a:spcPts val="0"/>
              </a:spcAft>
              <a:buClr>
                <a:schemeClr val="dk1"/>
              </a:buClr>
              <a:buSzPts val="1400"/>
              <a:buFont typeface="Inter"/>
              <a:buNone/>
              <a:defRPr>
                <a:solidFill>
                  <a:schemeClr val="dk1"/>
                </a:solidFill>
              </a:defRPr>
            </a:lvl8pPr>
            <a:lvl9pPr lvl="8">
              <a:spcBef>
                <a:spcPts val="0"/>
              </a:spcBef>
              <a:spcAft>
                <a:spcPts val="0"/>
              </a:spcAft>
              <a:buClr>
                <a:schemeClr val="dk1"/>
              </a:buClr>
              <a:buSzPts val="1400"/>
              <a:buFont typeface="Inter"/>
              <a:buNone/>
              <a:defRPr>
                <a:solidFill>
                  <a:schemeClr val="dk1"/>
                </a:solidFill>
              </a:defRPr>
            </a:lvl9pPr>
          </a:lstStyle>
          <a:p>
            <a:endParaRPr/>
          </a:p>
        </p:txBody>
      </p:sp>
      <p:sp>
        <p:nvSpPr>
          <p:cNvPr id="287" name="Google Shape;287;p16"/>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288" name="Google Shape;288;p16"/>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ilestones">
  <p:cSld name="CUSTOM_3">
    <p:spTree>
      <p:nvGrpSpPr>
        <p:cNvPr id="1" name="Shape 289"/>
        <p:cNvGrpSpPr/>
        <p:nvPr/>
      </p:nvGrpSpPr>
      <p:grpSpPr>
        <a:xfrm>
          <a:off x="0" y="0"/>
          <a:ext cx="0" cy="0"/>
          <a:chOff x="0" y="0"/>
          <a:chExt cx="0" cy="0"/>
        </a:xfrm>
      </p:grpSpPr>
      <p:sp>
        <p:nvSpPr>
          <p:cNvPr id="290" name="Google Shape;290;p17"/>
          <p:cNvSpPr txBox="1">
            <a:spLocks noGrp="1"/>
          </p:cNvSpPr>
          <p:nvPr>
            <p:ph type="title"/>
          </p:nvPr>
        </p:nvSpPr>
        <p:spPr>
          <a:xfrm>
            <a:off x="228600" y="457200"/>
            <a:ext cx="2834700" cy="6732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latin typeface="Afacad Flux SemiBold"/>
                <a:ea typeface="Afacad Flux SemiBold"/>
                <a:cs typeface="Afacad Flux SemiBold"/>
                <a:sym typeface="Afacad Flux SemiBold"/>
              </a:defRPr>
            </a:lvl1pPr>
            <a:lvl2pPr lvl="1">
              <a:lnSpc>
                <a:spcPct val="70000"/>
              </a:lnSpc>
              <a:spcBef>
                <a:spcPts val="0"/>
              </a:spcBef>
              <a:spcAft>
                <a:spcPts val="0"/>
              </a:spcAft>
              <a:buNone/>
              <a:defRPr b="0">
                <a:latin typeface="Afacad Flux SemiBold"/>
                <a:ea typeface="Afacad Flux SemiBold"/>
                <a:cs typeface="Afacad Flux SemiBold"/>
                <a:sym typeface="Afacad Flux SemiBold"/>
              </a:defRPr>
            </a:lvl2pPr>
            <a:lvl3pPr lvl="2">
              <a:lnSpc>
                <a:spcPct val="70000"/>
              </a:lnSpc>
              <a:spcBef>
                <a:spcPts val="0"/>
              </a:spcBef>
              <a:spcAft>
                <a:spcPts val="0"/>
              </a:spcAft>
              <a:buNone/>
              <a:defRPr b="0">
                <a:latin typeface="Afacad Flux SemiBold"/>
                <a:ea typeface="Afacad Flux SemiBold"/>
                <a:cs typeface="Afacad Flux SemiBold"/>
                <a:sym typeface="Afacad Flux SemiBold"/>
              </a:defRPr>
            </a:lvl3pPr>
            <a:lvl4pPr lvl="3">
              <a:lnSpc>
                <a:spcPct val="70000"/>
              </a:lnSpc>
              <a:spcBef>
                <a:spcPts val="0"/>
              </a:spcBef>
              <a:spcAft>
                <a:spcPts val="0"/>
              </a:spcAft>
              <a:buNone/>
              <a:defRPr b="0">
                <a:latin typeface="Afacad Flux SemiBold"/>
                <a:ea typeface="Afacad Flux SemiBold"/>
                <a:cs typeface="Afacad Flux SemiBold"/>
                <a:sym typeface="Afacad Flux SemiBold"/>
              </a:defRPr>
            </a:lvl4pPr>
            <a:lvl5pPr lvl="4">
              <a:lnSpc>
                <a:spcPct val="70000"/>
              </a:lnSpc>
              <a:spcBef>
                <a:spcPts val="0"/>
              </a:spcBef>
              <a:spcAft>
                <a:spcPts val="0"/>
              </a:spcAft>
              <a:buNone/>
              <a:defRPr b="0">
                <a:latin typeface="Afacad Flux SemiBold"/>
                <a:ea typeface="Afacad Flux SemiBold"/>
                <a:cs typeface="Afacad Flux SemiBold"/>
                <a:sym typeface="Afacad Flux SemiBold"/>
              </a:defRPr>
            </a:lvl5pPr>
            <a:lvl6pPr lvl="5">
              <a:lnSpc>
                <a:spcPct val="70000"/>
              </a:lnSpc>
              <a:spcBef>
                <a:spcPts val="0"/>
              </a:spcBef>
              <a:spcAft>
                <a:spcPts val="0"/>
              </a:spcAft>
              <a:buNone/>
              <a:defRPr b="0">
                <a:latin typeface="Afacad Flux SemiBold"/>
                <a:ea typeface="Afacad Flux SemiBold"/>
                <a:cs typeface="Afacad Flux SemiBold"/>
                <a:sym typeface="Afacad Flux SemiBold"/>
              </a:defRPr>
            </a:lvl6pPr>
            <a:lvl7pPr lvl="6">
              <a:lnSpc>
                <a:spcPct val="70000"/>
              </a:lnSpc>
              <a:spcBef>
                <a:spcPts val="0"/>
              </a:spcBef>
              <a:spcAft>
                <a:spcPts val="0"/>
              </a:spcAft>
              <a:buNone/>
              <a:defRPr b="0">
                <a:latin typeface="Afacad Flux SemiBold"/>
                <a:ea typeface="Afacad Flux SemiBold"/>
                <a:cs typeface="Afacad Flux SemiBold"/>
                <a:sym typeface="Afacad Flux SemiBold"/>
              </a:defRPr>
            </a:lvl7pPr>
            <a:lvl8pPr lvl="7">
              <a:lnSpc>
                <a:spcPct val="70000"/>
              </a:lnSpc>
              <a:spcBef>
                <a:spcPts val="0"/>
              </a:spcBef>
              <a:spcAft>
                <a:spcPts val="0"/>
              </a:spcAft>
              <a:buNone/>
              <a:defRPr b="0">
                <a:latin typeface="Afacad Flux SemiBold"/>
                <a:ea typeface="Afacad Flux SemiBold"/>
                <a:cs typeface="Afacad Flux SemiBold"/>
                <a:sym typeface="Afacad Flux SemiBold"/>
              </a:defRPr>
            </a:lvl8pPr>
            <a:lvl9pPr lvl="8">
              <a:lnSpc>
                <a:spcPct val="70000"/>
              </a:lnSpc>
              <a:spcBef>
                <a:spcPts val="0"/>
              </a:spcBef>
              <a:spcAft>
                <a:spcPts val="0"/>
              </a:spcAft>
              <a:buNone/>
              <a:defRPr b="0">
                <a:latin typeface="Afacad Flux SemiBold"/>
                <a:ea typeface="Afacad Flux SemiBold"/>
                <a:cs typeface="Afacad Flux SemiBold"/>
                <a:sym typeface="Afacad Flux SemiBold"/>
              </a:defRPr>
            </a:lvl9pPr>
          </a:lstStyle>
          <a:p>
            <a:endParaRPr/>
          </a:p>
        </p:txBody>
      </p:sp>
      <p:sp>
        <p:nvSpPr>
          <p:cNvPr id="291" name="Google Shape;291;p17"/>
          <p:cNvSpPr>
            <a:spLocks noGrp="1"/>
          </p:cNvSpPr>
          <p:nvPr>
            <p:ph type="pic" idx="2"/>
          </p:nvPr>
        </p:nvSpPr>
        <p:spPr>
          <a:xfrm>
            <a:off x="4618950" y="2127025"/>
            <a:ext cx="2095500" cy="2556600"/>
          </a:xfrm>
          <a:prstGeom prst="round2DiagRect">
            <a:avLst>
              <a:gd name="adj1" fmla="val 6123"/>
              <a:gd name="adj2" fmla="val 17325"/>
            </a:avLst>
          </a:prstGeom>
          <a:noFill/>
          <a:ln>
            <a:noFill/>
          </a:ln>
        </p:spPr>
      </p:sp>
      <p:sp>
        <p:nvSpPr>
          <p:cNvPr id="292" name="Google Shape;292;p17"/>
          <p:cNvSpPr txBox="1">
            <a:spLocks noGrp="1"/>
          </p:cNvSpPr>
          <p:nvPr>
            <p:ph type="subTitle" idx="1"/>
          </p:nvPr>
        </p:nvSpPr>
        <p:spPr>
          <a:xfrm>
            <a:off x="416800" y="2248625"/>
            <a:ext cx="1719000" cy="3363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1pPr>
            <a:lvl2pPr lvl="1">
              <a:spcBef>
                <a:spcPts val="0"/>
              </a:spcBef>
              <a:spcAft>
                <a:spcPts val="0"/>
              </a:spcAft>
              <a:buSzPts val="1800"/>
              <a:buFont typeface="Afacad Flux SemiBold"/>
              <a:buNone/>
              <a:defRPr sz="1800">
                <a:latin typeface="Afacad Flux SemiBold"/>
                <a:ea typeface="Afacad Flux SemiBold"/>
                <a:cs typeface="Afacad Flux SemiBold"/>
                <a:sym typeface="Afacad Flux SemiBold"/>
              </a:defRPr>
            </a:lvl2pPr>
            <a:lvl3pPr lvl="2">
              <a:spcBef>
                <a:spcPts val="0"/>
              </a:spcBef>
              <a:spcAft>
                <a:spcPts val="0"/>
              </a:spcAft>
              <a:buSzPts val="1800"/>
              <a:buFont typeface="Afacad Flux SemiBold"/>
              <a:buNone/>
              <a:defRPr sz="1800">
                <a:latin typeface="Afacad Flux SemiBold"/>
                <a:ea typeface="Afacad Flux SemiBold"/>
                <a:cs typeface="Afacad Flux SemiBold"/>
                <a:sym typeface="Afacad Flux SemiBold"/>
              </a:defRPr>
            </a:lvl3pPr>
            <a:lvl4pPr lvl="3">
              <a:spcBef>
                <a:spcPts val="0"/>
              </a:spcBef>
              <a:spcAft>
                <a:spcPts val="0"/>
              </a:spcAft>
              <a:buSzPts val="1800"/>
              <a:buFont typeface="Afacad Flux SemiBold"/>
              <a:buNone/>
              <a:defRPr sz="1800">
                <a:latin typeface="Afacad Flux SemiBold"/>
                <a:ea typeface="Afacad Flux SemiBold"/>
                <a:cs typeface="Afacad Flux SemiBold"/>
                <a:sym typeface="Afacad Flux SemiBold"/>
              </a:defRPr>
            </a:lvl4pPr>
            <a:lvl5pPr lvl="4">
              <a:spcBef>
                <a:spcPts val="0"/>
              </a:spcBef>
              <a:spcAft>
                <a:spcPts val="0"/>
              </a:spcAft>
              <a:buSzPts val="1800"/>
              <a:buFont typeface="Afacad Flux SemiBold"/>
              <a:buNone/>
              <a:defRPr sz="1800">
                <a:latin typeface="Afacad Flux SemiBold"/>
                <a:ea typeface="Afacad Flux SemiBold"/>
                <a:cs typeface="Afacad Flux SemiBold"/>
                <a:sym typeface="Afacad Flux SemiBold"/>
              </a:defRPr>
            </a:lvl5pPr>
            <a:lvl6pPr lvl="5">
              <a:spcBef>
                <a:spcPts val="0"/>
              </a:spcBef>
              <a:spcAft>
                <a:spcPts val="0"/>
              </a:spcAft>
              <a:buSzPts val="1800"/>
              <a:buFont typeface="Afacad Flux SemiBold"/>
              <a:buNone/>
              <a:defRPr sz="1800">
                <a:latin typeface="Afacad Flux SemiBold"/>
                <a:ea typeface="Afacad Flux SemiBold"/>
                <a:cs typeface="Afacad Flux SemiBold"/>
                <a:sym typeface="Afacad Flux SemiBold"/>
              </a:defRPr>
            </a:lvl6pPr>
            <a:lvl7pPr lvl="6">
              <a:spcBef>
                <a:spcPts val="0"/>
              </a:spcBef>
              <a:spcAft>
                <a:spcPts val="0"/>
              </a:spcAft>
              <a:buSzPts val="1800"/>
              <a:buFont typeface="Afacad Flux SemiBold"/>
              <a:buNone/>
              <a:defRPr sz="1800">
                <a:latin typeface="Afacad Flux SemiBold"/>
                <a:ea typeface="Afacad Flux SemiBold"/>
                <a:cs typeface="Afacad Flux SemiBold"/>
                <a:sym typeface="Afacad Flux SemiBold"/>
              </a:defRPr>
            </a:lvl7pPr>
            <a:lvl8pPr lvl="7">
              <a:spcBef>
                <a:spcPts val="0"/>
              </a:spcBef>
              <a:spcAft>
                <a:spcPts val="0"/>
              </a:spcAft>
              <a:buSzPts val="1800"/>
              <a:buFont typeface="Afacad Flux SemiBold"/>
              <a:buNone/>
              <a:defRPr sz="1800">
                <a:latin typeface="Afacad Flux SemiBold"/>
                <a:ea typeface="Afacad Flux SemiBold"/>
                <a:cs typeface="Afacad Flux SemiBold"/>
                <a:sym typeface="Afacad Flux SemiBold"/>
              </a:defRPr>
            </a:lvl8pPr>
            <a:lvl9pPr lvl="8">
              <a:spcBef>
                <a:spcPts val="0"/>
              </a:spcBef>
              <a:spcAft>
                <a:spcPts val="0"/>
              </a:spcAft>
              <a:buSzPts val="1800"/>
              <a:buFont typeface="Afacad Flux SemiBold"/>
              <a:buNone/>
              <a:defRPr sz="1800">
                <a:latin typeface="Afacad Flux SemiBold"/>
                <a:ea typeface="Afacad Flux SemiBold"/>
                <a:cs typeface="Afacad Flux SemiBold"/>
                <a:sym typeface="Afacad Flux SemiBold"/>
              </a:defRPr>
            </a:lvl9pPr>
          </a:lstStyle>
          <a:p>
            <a:endParaRPr/>
          </a:p>
        </p:txBody>
      </p:sp>
      <p:sp>
        <p:nvSpPr>
          <p:cNvPr id="293" name="Google Shape;293;p17"/>
          <p:cNvSpPr txBox="1">
            <a:spLocks noGrp="1"/>
          </p:cNvSpPr>
          <p:nvPr>
            <p:ph type="subTitle" idx="3"/>
          </p:nvPr>
        </p:nvSpPr>
        <p:spPr>
          <a:xfrm>
            <a:off x="2612000" y="2248622"/>
            <a:ext cx="1719000" cy="336300"/>
          </a:xfrm>
          <a:prstGeom prst="rect">
            <a:avLst/>
          </a:prstGeom>
        </p:spPr>
        <p:txBody>
          <a:bodyPr spcFirstLastPara="1" wrap="square" lIns="0" tIns="0" rIns="0" bIns="0" anchor="t" anchorCtr="0">
            <a:noAutofit/>
          </a:bodyPr>
          <a:lstStyle>
            <a:lvl1pPr lvl="0" algn="l">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1pPr>
            <a:lvl2pPr lvl="1" algn="l">
              <a:spcBef>
                <a:spcPts val="0"/>
              </a:spcBef>
              <a:spcAft>
                <a:spcPts val="0"/>
              </a:spcAft>
              <a:buSzPts val="1400"/>
              <a:buFont typeface="Afacad Flux SemiBold"/>
              <a:buNone/>
              <a:defRPr>
                <a:latin typeface="Afacad Flux SemiBold"/>
                <a:ea typeface="Afacad Flux SemiBold"/>
                <a:cs typeface="Afacad Flux SemiBold"/>
                <a:sym typeface="Afacad Flux SemiBold"/>
              </a:defRPr>
            </a:lvl2pPr>
            <a:lvl3pPr lvl="2" algn="l">
              <a:spcBef>
                <a:spcPts val="0"/>
              </a:spcBef>
              <a:spcAft>
                <a:spcPts val="0"/>
              </a:spcAft>
              <a:buSzPts val="1400"/>
              <a:buFont typeface="Afacad Flux SemiBold"/>
              <a:buNone/>
              <a:defRPr>
                <a:latin typeface="Afacad Flux SemiBold"/>
                <a:ea typeface="Afacad Flux SemiBold"/>
                <a:cs typeface="Afacad Flux SemiBold"/>
                <a:sym typeface="Afacad Flux SemiBold"/>
              </a:defRPr>
            </a:lvl3pPr>
            <a:lvl4pPr lvl="3" algn="l">
              <a:spcBef>
                <a:spcPts val="0"/>
              </a:spcBef>
              <a:spcAft>
                <a:spcPts val="0"/>
              </a:spcAft>
              <a:buSzPts val="1400"/>
              <a:buFont typeface="Afacad Flux SemiBold"/>
              <a:buNone/>
              <a:defRPr>
                <a:latin typeface="Afacad Flux SemiBold"/>
                <a:ea typeface="Afacad Flux SemiBold"/>
                <a:cs typeface="Afacad Flux SemiBold"/>
                <a:sym typeface="Afacad Flux SemiBold"/>
              </a:defRPr>
            </a:lvl4pPr>
            <a:lvl5pPr lvl="4" algn="l">
              <a:spcBef>
                <a:spcPts val="0"/>
              </a:spcBef>
              <a:spcAft>
                <a:spcPts val="0"/>
              </a:spcAft>
              <a:buSzPts val="1400"/>
              <a:buFont typeface="Afacad Flux SemiBold"/>
              <a:buNone/>
              <a:defRPr>
                <a:latin typeface="Afacad Flux SemiBold"/>
                <a:ea typeface="Afacad Flux SemiBold"/>
                <a:cs typeface="Afacad Flux SemiBold"/>
                <a:sym typeface="Afacad Flux SemiBold"/>
              </a:defRPr>
            </a:lvl5pPr>
            <a:lvl6pPr lvl="5" algn="l">
              <a:spcBef>
                <a:spcPts val="0"/>
              </a:spcBef>
              <a:spcAft>
                <a:spcPts val="0"/>
              </a:spcAft>
              <a:buSzPts val="1400"/>
              <a:buFont typeface="Afacad Flux SemiBold"/>
              <a:buNone/>
              <a:defRPr>
                <a:latin typeface="Afacad Flux SemiBold"/>
                <a:ea typeface="Afacad Flux SemiBold"/>
                <a:cs typeface="Afacad Flux SemiBold"/>
                <a:sym typeface="Afacad Flux SemiBold"/>
              </a:defRPr>
            </a:lvl6pPr>
            <a:lvl7pPr lvl="6" algn="l">
              <a:spcBef>
                <a:spcPts val="0"/>
              </a:spcBef>
              <a:spcAft>
                <a:spcPts val="0"/>
              </a:spcAft>
              <a:buSzPts val="1400"/>
              <a:buFont typeface="Afacad Flux SemiBold"/>
              <a:buNone/>
              <a:defRPr>
                <a:latin typeface="Afacad Flux SemiBold"/>
                <a:ea typeface="Afacad Flux SemiBold"/>
                <a:cs typeface="Afacad Flux SemiBold"/>
                <a:sym typeface="Afacad Flux SemiBold"/>
              </a:defRPr>
            </a:lvl7pPr>
            <a:lvl8pPr lvl="7" algn="l">
              <a:spcBef>
                <a:spcPts val="0"/>
              </a:spcBef>
              <a:spcAft>
                <a:spcPts val="0"/>
              </a:spcAft>
              <a:buSzPts val="1400"/>
              <a:buFont typeface="Afacad Flux SemiBold"/>
              <a:buNone/>
              <a:defRPr>
                <a:latin typeface="Afacad Flux SemiBold"/>
                <a:ea typeface="Afacad Flux SemiBold"/>
                <a:cs typeface="Afacad Flux SemiBold"/>
                <a:sym typeface="Afacad Flux SemiBold"/>
              </a:defRPr>
            </a:lvl8pPr>
            <a:lvl9pPr lvl="8" algn="l">
              <a:spcBef>
                <a:spcPts val="0"/>
              </a:spcBef>
              <a:spcAft>
                <a:spcPts val="0"/>
              </a:spcAft>
              <a:buSzPts val="1400"/>
              <a:buFont typeface="Afacad Flux SemiBold"/>
              <a:buNone/>
              <a:defRPr>
                <a:latin typeface="Afacad Flux SemiBold"/>
                <a:ea typeface="Afacad Flux SemiBold"/>
                <a:cs typeface="Afacad Flux SemiBold"/>
                <a:sym typeface="Afacad Flux SemiBold"/>
              </a:defRPr>
            </a:lvl9pPr>
          </a:lstStyle>
          <a:p>
            <a:endParaRPr/>
          </a:p>
        </p:txBody>
      </p:sp>
      <p:sp>
        <p:nvSpPr>
          <p:cNvPr id="294" name="Google Shape;294;p17"/>
          <p:cNvSpPr txBox="1">
            <a:spLocks noGrp="1"/>
          </p:cNvSpPr>
          <p:nvPr>
            <p:ph type="subTitle" idx="4"/>
          </p:nvPr>
        </p:nvSpPr>
        <p:spPr>
          <a:xfrm>
            <a:off x="7002400" y="2248622"/>
            <a:ext cx="1719000" cy="3363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1800"/>
              <a:buFont typeface="Afacad Flux SemiBold"/>
              <a:buNone/>
              <a:defRPr sz="1800">
                <a:solidFill>
                  <a:schemeClr val="dk2"/>
                </a:solidFill>
                <a:latin typeface="Afacad Flux SemiBold"/>
                <a:ea typeface="Afacad Flux SemiBold"/>
                <a:cs typeface="Afacad Flux SemiBold"/>
                <a:sym typeface="Afacad Flux SemiBold"/>
              </a:defRPr>
            </a:lvl1pPr>
            <a:lvl2pPr lvl="1">
              <a:spcBef>
                <a:spcPts val="0"/>
              </a:spcBef>
              <a:spcAft>
                <a:spcPts val="0"/>
              </a:spcAft>
              <a:buSzPts val="1400"/>
              <a:buFont typeface="Afacad Flux SemiBold"/>
              <a:buNone/>
              <a:defRPr>
                <a:latin typeface="Afacad Flux SemiBold"/>
                <a:ea typeface="Afacad Flux SemiBold"/>
                <a:cs typeface="Afacad Flux SemiBold"/>
                <a:sym typeface="Afacad Flux SemiBold"/>
              </a:defRPr>
            </a:lvl2pPr>
            <a:lvl3pPr lvl="2">
              <a:spcBef>
                <a:spcPts val="0"/>
              </a:spcBef>
              <a:spcAft>
                <a:spcPts val="0"/>
              </a:spcAft>
              <a:buSzPts val="1400"/>
              <a:buFont typeface="Afacad Flux SemiBold"/>
              <a:buNone/>
              <a:defRPr>
                <a:latin typeface="Afacad Flux SemiBold"/>
                <a:ea typeface="Afacad Flux SemiBold"/>
                <a:cs typeface="Afacad Flux SemiBold"/>
                <a:sym typeface="Afacad Flux SemiBold"/>
              </a:defRPr>
            </a:lvl3pPr>
            <a:lvl4pPr lvl="3">
              <a:spcBef>
                <a:spcPts val="0"/>
              </a:spcBef>
              <a:spcAft>
                <a:spcPts val="0"/>
              </a:spcAft>
              <a:buSzPts val="1400"/>
              <a:buFont typeface="Afacad Flux SemiBold"/>
              <a:buNone/>
              <a:defRPr>
                <a:latin typeface="Afacad Flux SemiBold"/>
                <a:ea typeface="Afacad Flux SemiBold"/>
                <a:cs typeface="Afacad Flux SemiBold"/>
                <a:sym typeface="Afacad Flux SemiBold"/>
              </a:defRPr>
            </a:lvl4pPr>
            <a:lvl5pPr lvl="4">
              <a:spcBef>
                <a:spcPts val="0"/>
              </a:spcBef>
              <a:spcAft>
                <a:spcPts val="0"/>
              </a:spcAft>
              <a:buSzPts val="1400"/>
              <a:buFont typeface="Afacad Flux SemiBold"/>
              <a:buNone/>
              <a:defRPr>
                <a:latin typeface="Afacad Flux SemiBold"/>
                <a:ea typeface="Afacad Flux SemiBold"/>
                <a:cs typeface="Afacad Flux SemiBold"/>
                <a:sym typeface="Afacad Flux SemiBold"/>
              </a:defRPr>
            </a:lvl5pPr>
            <a:lvl6pPr lvl="5">
              <a:spcBef>
                <a:spcPts val="0"/>
              </a:spcBef>
              <a:spcAft>
                <a:spcPts val="0"/>
              </a:spcAft>
              <a:buSzPts val="1400"/>
              <a:buFont typeface="Afacad Flux SemiBold"/>
              <a:buNone/>
              <a:defRPr>
                <a:latin typeface="Afacad Flux SemiBold"/>
                <a:ea typeface="Afacad Flux SemiBold"/>
                <a:cs typeface="Afacad Flux SemiBold"/>
                <a:sym typeface="Afacad Flux SemiBold"/>
              </a:defRPr>
            </a:lvl6pPr>
            <a:lvl7pPr lvl="6">
              <a:spcBef>
                <a:spcPts val="0"/>
              </a:spcBef>
              <a:spcAft>
                <a:spcPts val="0"/>
              </a:spcAft>
              <a:buSzPts val="1400"/>
              <a:buFont typeface="Afacad Flux SemiBold"/>
              <a:buNone/>
              <a:defRPr>
                <a:latin typeface="Afacad Flux SemiBold"/>
                <a:ea typeface="Afacad Flux SemiBold"/>
                <a:cs typeface="Afacad Flux SemiBold"/>
                <a:sym typeface="Afacad Flux SemiBold"/>
              </a:defRPr>
            </a:lvl7pPr>
            <a:lvl8pPr lvl="7">
              <a:spcBef>
                <a:spcPts val="0"/>
              </a:spcBef>
              <a:spcAft>
                <a:spcPts val="0"/>
              </a:spcAft>
              <a:buSzPts val="1400"/>
              <a:buFont typeface="Afacad Flux SemiBold"/>
              <a:buNone/>
              <a:defRPr>
                <a:latin typeface="Afacad Flux SemiBold"/>
                <a:ea typeface="Afacad Flux SemiBold"/>
                <a:cs typeface="Afacad Flux SemiBold"/>
                <a:sym typeface="Afacad Flux SemiBold"/>
              </a:defRPr>
            </a:lvl8pPr>
            <a:lvl9pPr lvl="8">
              <a:spcBef>
                <a:spcPts val="0"/>
              </a:spcBef>
              <a:spcAft>
                <a:spcPts val="0"/>
              </a:spcAft>
              <a:buSzPts val="1400"/>
              <a:buFont typeface="Afacad Flux SemiBold"/>
              <a:buNone/>
              <a:defRPr>
                <a:latin typeface="Afacad Flux SemiBold"/>
                <a:ea typeface="Afacad Flux SemiBold"/>
                <a:cs typeface="Afacad Flux SemiBold"/>
                <a:sym typeface="Afacad Flux SemiBold"/>
              </a:defRPr>
            </a:lvl9pPr>
          </a:lstStyle>
          <a:p>
            <a:endParaRPr/>
          </a:p>
        </p:txBody>
      </p:sp>
      <p:sp>
        <p:nvSpPr>
          <p:cNvPr id="295" name="Google Shape;295;p17"/>
          <p:cNvSpPr txBox="1">
            <a:spLocks noGrp="1"/>
          </p:cNvSpPr>
          <p:nvPr>
            <p:ph type="subTitle" idx="5"/>
          </p:nvPr>
        </p:nvSpPr>
        <p:spPr>
          <a:xfrm>
            <a:off x="292150" y="1448425"/>
            <a:ext cx="442500" cy="286500"/>
          </a:xfrm>
          <a:prstGeom prst="rect">
            <a:avLst/>
          </a:prstGeom>
        </p:spPr>
        <p:txBody>
          <a:bodyPr spcFirstLastPara="1" wrap="square" lIns="0" tIns="0" rIns="0" bIns="0" anchor="ctr" anchorCtr="0">
            <a:noAutofit/>
          </a:bodyPr>
          <a:lstStyle>
            <a:lvl1pPr lvl="0"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2pPr>
            <a:lvl3pPr lvl="2"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3pPr>
            <a:lvl4pPr lvl="3"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4pPr>
            <a:lvl5pPr lvl="4"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5pPr>
            <a:lvl6pPr lvl="5"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6pPr>
            <a:lvl7pPr lvl="6"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7pPr>
            <a:lvl8pPr lvl="7"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8pPr>
            <a:lvl9pPr lvl="8"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9pPr>
          </a:lstStyle>
          <a:p>
            <a:endParaRPr/>
          </a:p>
        </p:txBody>
      </p:sp>
      <p:sp>
        <p:nvSpPr>
          <p:cNvPr id="296" name="Google Shape;296;p17"/>
          <p:cNvSpPr txBox="1">
            <a:spLocks noGrp="1"/>
          </p:cNvSpPr>
          <p:nvPr>
            <p:ph type="subTitle" idx="6"/>
          </p:nvPr>
        </p:nvSpPr>
        <p:spPr>
          <a:xfrm>
            <a:off x="2496825" y="1448413"/>
            <a:ext cx="442500" cy="286500"/>
          </a:xfrm>
          <a:prstGeom prst="rect">
            <a:avLst/>
          </a:prstGeom>
        </p:spPr>
        <p:txBody>
          <a:bodyPr spcFirstLastPara="1" wrap="square" lIns="0" tIns="0" rIns="0" bIns="0" anchor="ctr" anchorCtr="0">
            <a:noAutofit/>
          </a:bodyPr>
          <a:lstStyle>
            <a:lvl1pPr lvl="0"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2pPr>
            <a:lvl3pPr lvl="2"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3pPr>
            <a:lvl4pPr lvl="3"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4pPr>
            <a:lvl5pPr lvl="4"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5pPr>
            <a:lvl6pPr lvl="5"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6pPr>
            <a:lvl7pPr lvl="6"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7pPr>
            <a:lvl8pPr lvl="7"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8pPr>
            <a:lvl9pPr lvl="8"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9pPr>
          </a:lstStyle>
          <a:p>
            <a:endParaRPr/>
          </a:p>
        </p:txBody>
      </p:sp>
      <p:sp>
        <p:nvSpPr>
          <p:cNvPr id="297" name="Google Shape;297;p17"/>
          <p:cNvSpPr txBox="1">
            <a:spLocks noGrp="1"/>
          </p:cNvSpPr>
          <p:nvPr>
            <p:ph type="subTitle" idx="7"/>
          </p:nvPr>
        </p:nvSpPr>
        <p:spPr>
          <a:xfrm>
            <a:off x="4701500" y="1448413"/>
            <a:ext cx="442500" cy="286500"/>
          </a:xfrm>
          <a:prstGeom prst="rect">
            <a:avLst/>
          </a:prstGeom>
        </p:spPr>
        <p:txBody>
          <a:bodyPr spcFirstLastPara="1" wrap="square" lIns="0" tIns="0" rIns="0" bIns="0" anchor="ctr" anchorCtr="0">
            <a:noAutofit/>
          </a:bodyPr>
          <a:lstStyle>
            <a:lvl1pPr lvl="0"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2pPr>
            <a:lvl3pPr lvl="2"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3pPr>
            <a:lvl4pPr lvl="3"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4pPr>
            <a:lvl5pPr lvl="4"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5pPr>
            <a:lvl6pPr lvl="5"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6pPr>
            <a:lvl7pPr lvl="6"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7pPr>
            <a:lvl8pPr lvl="7"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8pPr>
            <a:lvl9pPr lvl="8"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9pPr>
          </a:lstStyle>
          <a:p>
            <a:endParaRPr/>
          </a:p>
        </p:txBody>
      </p:sp>
      <p:sp>
        <p:nvSpPr>
          <p:cNvPr id="298" name="Google Shape;298;p17"/>
          <p:cNvSpPr txBox="1">
            <a:spLocks noGrp="1"/>
          </p:cNvSpPr>
          <p:nvPr>
            <p:ph type="subTitle" idx="8"/>
          </p:nvPr>
        </p:nvSpPr>
        <p:spPr>
          <a:xfrm>
            <a:off x="6879000" y="1448363"/>
            <a:ext cx="442500" cy="286500"/>
          </a:xfrm>
          <a:prstGeom prst="rect">
            <a:avLst/>
          </a:prstGeom>
        </p:spPr>
        <p:txBody>
          <a:bodyPr spcFirstLastPara="1" wrap="square" lIns="0" tIns="0" rIns="0" bIns="0" anchor="ctr" anchorCtr="0">
            <a:noAutofit/>
          </a:bodyPr>
          <a:lstStyle>
            <a:lvl1pPr lvl="0"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1pPr>
            <a:lvl2pPr lvl="1"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2pPr>
            <a:lvl3pPr lvl="2"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3pPr>
            <a:lvl4pPr lvl="3"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4pPr>
            <a:lvl5pPr lvl="4"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5pPr>
            <a:lvl6pPr lvl="5"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6pPr>
            <a:lvl7pPr lvl="6"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7pPr>
            <a:lvl8pPr lvl="7"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8pPr>
            <a:lvl9pPr lvl="8" algn="ctr">
              <a:spcBef>
                <a:spcPts val="0"/>
              </a:spcBef>
              <a:spcAft>
                <a:spcPts val="0"/>
              </a:spcAft>
              <a:buClr>
                <a:schemeClr val="lt1"/>
              </a:buClr>
              <a:buSzPts val="1000"/>
              <a:buFont typeface="Inter SemiBold"/>
              <a:buNone/>
              <a:defRPr sz="1000">
                <a:solidFill>
                  <a:schemeClr val="lt1"/>
                </a:solidFill>
                <a:latin typeface="Inter SemiBold"/>
                <a:ea typeface="Inter SemiBold"/>
                <a:cs typeface="Inter SemiBold"/>
                <a:sym typeface="Inter SemiBold"/>
              </a:defRPr>
            </a:lvl9pPr>
          </a:lstStyle>
          <a:p>
            <a:endParaRPr/>
          </a:p>
        </p:txBody>
      </p:sp>
      <p:sp>
        <p:nvSpPr>
          <p:cNvPr id="299" name="Google Shape;299;p17"/>
          <p:cNvSpPr txBox="1">
            <a:spLocks noGrp="1"/>
          </p:cNvSpPr>
          <p:nvPr>
            <p:ph type="subTitle" idx="9"/>
          </p:nvPr>
        </p:nvSpPr>
        <p:spPr>
          <a:xfrm>
            <a:off x="4807200" y="2248622"/>
            <a:ext cx="1719000" cy="336300"/>
          </a:xfrm>
          <a:prstGeom prst="rect">
            <a:avLst/>
          </a:prstGeom>
        </p:spPr>
        <p:txBody>
          <a:bodyPr spcFirstLastPara="1" wrap="square" lIns="0" tIns="0" rIns="0" bIns="0" anchor="t" anchorCtr="0">
            <a:noAutofit/>
          </a:bodyPr>
          <a:lstStyle>
            <a:lvl1pPr lvl="0">
              <a:spcBef>
                <a:spcPts val="0"/>
              </a:spcBef>
              <a:spcAft>
                <a:spcPts val="0"/>
              </a:spcAft>
              <a:buClr>
                <a:schemeClr val="accent2"/>
              </a:buClr>
              <a:buSzPts val="1800"/>
              <a:buFont typeface="Afacad Flux SemiBold"/>
              <a:buNone/>
              <a:defRPr sz="1800">
                <a:solidFill>
                  <a:schemeClr val="accent2"/>
                </a:solidFill>
                <a:latin typeface="Afacad Flux SemiBold"/>
                <a:ea typeface="Afacad Flux SemiBold"/>
                <a:cs typeface="Afacad Flux SemiBold"/>
                <a:sym typeface="Afacad Flux SemiBold"/>
              </a:defRPr>
            </a:lvl1pPr>
            <a:lvl2pPr lvl="1">
              <a:spcBef>
                <a:spcPts val="0"/>
              </a:spcBef>
              <a:spcAft>
                <a:spcPts val="0"/>
              </a:spcAft>
              <a:buClr>
                <a:schemeClr val="dk1"/>
              </a:buClr>
              <a:buSzPts val="1400"/>
              <a:buFont typeface="Afacad Flux SemiBold"/>
              <a:buNone/>
              <a:defRPr>
                <a:solidFill>
                  <a:schemeClr val="dk1"/>
                </a:solidFill>
                <a:latin typeface="Afacad Flux SemiBold"/>
                <a:ea typeface="Afacad Flux SemiBold"/>
                <a:cs typeface="Afacad Flux SemiBold"/>
                <a:sym typeface="Afacad Flux SemiBold"/>
              </a:defRPr>
            </a:lvl2pPr>
            <a:lvl3pPr lvl="2">
              <a:spcBef>
                <a:spcPts val="0"/>
              </a:spcBef>
              <a:spcAft>
                <a:spcPts val="0"/>
              </a:spcAft>
              <a:buClr>
                <a:schemeClr val="dk1"/>
              </a:buClr>
              <a:buSzPts val="1400"/>
              <a:buFont typeface="Afacad Flux SemiBold"/>
              <a:buNone/>
              <a:defRPr>
                <a:solidFill>
                  <a:schemeClr val="dk1"/>
                </a:solidFill>
                <a:latin typeface="Afacad Flux SemiBold"/>
                <a:ea typeface="Afacad Flux SemiBold"/>
                <a:cs typeface="Afacad Flux SemiBold"/>
                <a:sym typeface="Afacad Flux SemiBold"/>
              </a:defRPr>
            </a:lvl3pPr>
            <a:lvl4pPr lvl="3">
              <a:spcBef>
                <a:spcPts val="0"/>
              </a:spcBef>
              <a:spcAft>
                <a:spcPts val="0"/>
              </a:spcAft>
              <a:buClr>
                <a:schemeClr val="dk1"/>
              </a:buClr>
              <a:buSzPts val="1400"/>
              <a:buFont typeface="Afacad Flux SemiBold"/>
              <a:buNone/>
              <a:defRPr>
                <a:solidFill>
                  <a:schemeClr val="dk1"/>
                </a:solidFill>
                <a:latin typeface="Afacad Flux SemiBold"/>
                <a:ea typeface="Afacad Flux SemiBold"/>
                <a:cs typeface="Afacad Flux SemiBold"/>
                <a:sym typeface="Afacad Flux SemiBold"/>
              </a:defRPr>
            </a:lvl4pPr>
            <a:lvl5pPr lvl="4">
              <a:spcBef>
                <a:spcPts val="0"/>
              </a:spcBef>
              <a:spcAft>
                <a:spcPts val="0"/>
              </a:spcAft>
              <a:buClr>
                <a:schemeClr val="dk1"/>
              </a:buClr>
              <a:buSzPts val="1400"/>
              <a:buFont typeface="Afacad Flux SemiBold"/>
              <a:buNone/>
              <a:defRPr>
                <a:solidFill>
                  <a:schemeClr val="dk1"/>
                </a:solidFill>
                <a:latin typeface="Afacad Flux SemiBold"/>
                <a:ea typeface="Afacad Flux SemiBold"/>
                <a:cs typeface="Afacad Flux SemiBold"/>
                <a:sym typeface="Afacad Flux SemiBold"/>
              </a:defRPr>
            </a:lvl5pPr>
            <a:lvl6pPr lvl="5">
              <a:spcBef>
                <a:spcPts val="0"/>
              </a:spcBef>
              <a:spcAft>
                <a:spcPts val="0"/>
              </a:spcAft>
              <a:buClr>
                <a:schemeClr val="dk1"/>
              </a:buClr>
              <a:buSzPts val="1400"/>
              <a:buFont typeface="Afacad Flux SemiBold"/>
              <a:buNone/>
              <a:defRPr>
                <a:solidFill>
                  <a:schemeClr val="dk1"/>
                </a:solidFill>
                <a:latin typeface="Afacad Flux SemiBold"/>
                <a:ea typeface="Afacad Flux SemiBold"/>
                <a:cs typeface="Afacad Flux SemiBold"/>
                <a:sym typeface="Afacad Flux SemiBold"/>
              </a:defRPr>
            </a:lvl6pPr>
            <a:lvl7pPr lvl="6">
              <a:spcBef>
                <a:spcPts val="0"/>
              </a:spcBef>
              <a:spcAft>
                <a:spcPts val="0"/>
              </a:spcAft>
              <a:buClr>
                <a:schemeClr val="dk1"/>
              </a:buClr>
              <a:buSzPts val="1400"/>
              <a:buFont typeface="Afacad Flux SemiBold"/>
              <a:buNone/>
              <a:defRPr>
                <a:solidFill>
                  <a:schemeClr val="dk1"/>
                </a:solidFill>
                <a:latin typeface="Afacad Flux SemiBold"/>
                <a:ea typeface="Afacad Flux SemiBold"/>
                <a:cs typeface="Afacad Flux SemiBold"/>
                <a:sym typeface="Afacad Flux SemiBold"/>
              </a:defRPr>
            </a:lvl7pPr>
            <a:lvl8pPr lvl="7">
              <a:spcBef>
                <a:spcPts val="0"/>
              </a:spcBef>
              <a:spcAft>
                <a:spcPts val="0"/>
              </a:spcAft>
              <a:buClr>
                <a:schemeClr val="dk1"/>
              </a:buClr>
              <a:buSzPts val="1400"/>
              <a:buFont typeface="Afacad Flux SemiBold"/>
              <a:buNone/>
              <a:defRPr>
                <a:solidFill>
                  <a:schemeClr val="dk1"/>
                </a:solidFill>
                <a:latin typeface="Afacad Flux SemiBold"/>
                <a:ea typeface="Afacad Flux SemiBold"/>
                <a:cs typeface="Afacad Flux SemiBold"/>
                <a:sym typeface="Afacad Flux SemiBold"/>
              </a:defRPr>
            </a:lvl8pPr>
            <a:lvl9pPr lvl="8">
              <a:spcBef>
                <a:spcPts val="0"/>
              </a:spcBef>
              <a:spcAft>
                <a:spcPts val="0"/>
              </a:spcAft>
              <a:buClr>
                <a:schemeClr val="dk1"/>
              </a:buClr>
              <a:buSzPts val="1400"/>
              <a:buFont typeface="Afacad Flux SemiBold"/>
              <a:buNone/>
              <a:defRPr>
                <a:solidFill>
                  <a:schemeClr val="dk1"/>
                </a:solidFill>
                <a:latin typeface="Afacad Flux SemiBold"/>
                <a:ea typeface="Afacad Flux SemiBold"/>
                <a:cs typeface="Afacad Flux SemiBold"/>
                <a:sym typeface="Afacad Flux SemiBold"/>
              </a:defRPr>
            </a:lvl9pPr>
          </a:lstStyle>
          <a:p>
            <a:endParaRPr/>
          </a:p>
        </p:txBody>
      </p:sp>
      <p:sp>
        <p:nvSpPr>
          <p:cNvPr id="300" name="Google Shape;300;p17"/>
          <p:cNvSpPr txBox="1">
            <a:spLocks noGrp="1"/>
          </p:cNvSpPr>
          <p:nvPr>
            <p:ph type="body" idx="13"/>
          </p:nvPr>
        </p:nvSpPr>
        <p:spPr>
          <a:xfrm>
            <a:off x="416800" y="2596875"/>
            <a:ext cx="1719000" cy="597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301" name="Google Shape;301;p17"/>
          <p:cNvSpPr txBox="1">
            <a:spLocks noGrp="1"/>
          </p:cNvSpPr>
          <p:nvPr>
            <p:ph type="body" idx="14"/>
          </p:nvPr>
        </p:nvSpPr>
        <p:spPr>
          <a:xfrm>
            <a:off x="2612000" y="2596875"/>
            <a:ext cx="1719000" cy="597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302" name="Google Shape;302;p17"/>
          <p:cNvSpPr txBox="1">
            <a:spLocks noGrp="1"/>
          </p:cNvSpPr>
          <p:nvPr>
            <p:ph type="body" idx="15"/>
          </p:nvPr>
        </p:nvSpPr>
        <p:spPr>
          <a:xfrm>
            <a:off x="4807200" y="2723100"/>
            <a:ext cx="1719000" cy="1474800"/>
          </a:xfrm>
          <a:prstGeom prst="rect">
            <a:avLst/>
          </a:prstGeom>
        </p:spPr>
        <p:txBody>
          <a:bodyPr spcFirstLastPara="1" wrap="square" lIns="0" tIns="0" rIns="0" bIns="0" anchor="t" anchorCtr="0">
            <a:noAutofit/>
          </a:bodyPr>
          <a:lstStyle>
            <a:lvl1pPr marL="457200" lvl="0" indent="-304800">
              <a:spcBef>
                <a:spcPts val="0"/>
              </a:spcBef>
              <a:spcAft>
                <a:spcPts val="0"/>
              </a:spcAft>
              <a:buClr>
                <a:schemeClr val="dk1"/>
              </a:buClr>
              <a:buSzPts val="1200"/>
              <a:buFont typeface="Inter"/>
              <a:buChar char="●"/>
              <a:defRPr>
                <a:solidFill>
                  <a:schemeClr val="dk1"/>
                </a:solidFill>
              </a:defRPr>
            </a:lvl1pPr>
            <a:lvl2pPr marL="914400" lvl="1" indent="-304800">
              <a:spcBef>
                <a:spcPts val="0"/>
              </a:spcBef>
              <a:spcAft>
                <a:spcPts val="0"/>
              </a:spcAft>
              <a:buClr>
                <a:schemeClr val="dk1"/>
              </a:buClr>
              <a:buSzPts val="1200"/>
              <a:buFont typeface="Inter"/>
              <a:buChar char="○"/>
              <a:defRPr>
                <a:solidFill>
                  <a:schemeClr val="dk1"/>
                </a:solidFill>
              </a:defRPr>
            </a:lvl2pPr>
            <a:lvl3pPr marL="1371600" lvl="2" indent="-304800">
              <a:spcBef>
                <a:spcPts val="0"/>
              </a:spcBef>
              <a:spcAft>
                <a:spcPts val="0"/>
              </a:spcAft>
              <a:buClr>
                <a:schemeClr val="dk1"/>
              </a:buClr>
              <a:buSzPts val="1200"/>
              <a:buFont typeface="Inter"/>
              <a:buChar char="■"/>
              <a:defRPr>
                <a:solidFill>
                  <a:schemeClr val="dk1"/>
                </a:solidFill>
              </a:defRPr>
            </a:lvl3pPr>
            <a:lvl4pPr marL="1828800" lvl="3" indent="-304800">
              <a:spcBef>
                <a:spcPts val="0"/>
              </a:spcBef>
              <a:spcAft>
                <a:spcPts val="0"/>
              </a:spcAft>
              <a:buClr>
                <a:schemeClr val="dk1"/>
              </a:buClr>
              <a:buSzPts val="1200"/>
              <a:buFont typeface="Inter"/>
              <a:buChar char="●"/>
              <a:defRPr>
                <a:solidFill>
                  <a:schemeClr val="dk1"/>
                </a:solidFill>
              </a:defRPr>
            </a:lvl4pPr>
            <a:lvl5pPr marL="2286000" lvl="4" indent="-304800">
              <a:spcBef>
                <a:spcPts val="0"/>
              </a:spcBef>
              <a:spcAft>
                <a:spcPts val="0"/>
              </a:spcAft>
              <a:buClr>
                <a:schemeClr val="dk1"/>
              </a:buClr>
              <a:buSzPts val="1200"/>
              <a:buFont typeface="Inter"/>
              <a:buChar char="○"/>
              <a:defRPr>
                <a:solidFill>
                  <a:schemeClr val="dk1"/>
                </a:solidFill>
              </a:defRPr>
            </a:lvl5pPr>
            <a:lvl6pPr marL="2743200" lvl="5" indent="-304800">
              <a:spcBef>
                <a:spcPts val="0"/>
              </a:spcBef>
              <a:spcAft>
                <a:spcPts val="0"/>
              </a:spcAft>
              <a:buClr>
                <a:schemeClr val="dk1"/>
              </a:buClr>
              <a:buSzPts val="1200"/>
              <a:buFont typeface="Inter"/>
              <a:buChar char="■"/>
              <a:defRPr>
                <a:solidFill>
                  <a:schemeClr val="dk1"/>
                </a:solidFill>
              </a:defRPr>
            </a:lvl6pPr>
            <a:lvl7pPr marL="3200400" lvl="6" indent="-304800">
              <a:spcBef>
                <a:spcPts val="0"/>
              </a:spcBef>
              <a:spcAft>
                <a:spcPts val="0"/>
              </a:spcAft>
              <a:buClr>
                <a:schemeClr val="dk1"/>
              </a:buClr>
              <a:buSzPts val="1200"/>
              <a:buFont typeface="Inter"/>
              <a:buChar char="●"/>
              <a:defRPr>
                <a:solidFill>
                  <a:schemeClr val="dk1"/>
                </a:solidFill>
              </a:defRPr>
            </a:lvl7pPr>
            <a:lvl8pPr marL="3657600" lvl="7" indent="-304800">
              <a:spcBef>
                <a:spcPts val="0"/>
              </a:spcBef>
              <a:spcAft>
                <a:spcPts val="0"/>
              </a:spcAft>
              <a:buClr>
                <a:schemeClr val="dk1"/>
              </a:buClr>
              <a:buSzPts val="1200"/>
              <a:buFont typeface="Inter"/>
              <a:buChar char="○"/>
              <a:defRPr>
                <a:solidFill>
                  <a:schemeClr val="dk1"/>
                </a:solidFill>
              </a:defRPr>
            </a:lvl8pPr>
            <a:lvl9pPr marL="4114800" lvl="8" indent="-304800">
              <a:spcBef>
                <a:spcPts val="0"/>
              </a:spcBef>
              <a:spcAft>
                <a:spcPts val="0"/>
              </a:spcAft>
              <a:buClr>
                <a:schemeClr val="dk1"/>
              </a:buClr>
              <a:buSzPts val="1200"/>
              <a:buFont typeface="Inter"/>
              <a:buChar char="■"/>
              <a:defRPr>
                <a:solidFill>
                  <a:schemeClr val="dk1"/>
                </a:solidFill>
              </a:defRPr>
            </a:lvl9pPr>
          </a:lstStyle>
          <a:p>
            <a:endParaRPr/>
          </a:p>
        </p:txBody>
      </p:sp>
      <p:sp>
        <p:nvSpPr>
          <p:cNvPr id="303" name="Google Shape;303;p17"/>
          <p:cNvSpPr txBox="1">
            <a:spLocks noGrp="1"/>
          </p:cNvSpPr>
          <p:nvPr>
            <p:ph type="body" idx="16"/>
          </p:nvPr>
        </p:nvSpPr>
        <p:spPr>
          <a:xfrm>
            <a:off x="7002404" y="2535463"/>
            <a:ext cx="1719000" cy="597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304" name="Google Shape;304;p17"/>
          <p:cNvSpPr txBox="1">
            <a:spLocks noGrp="1"/>
          </p:cNvSpPr>
          <p:nvPr>
            <p:ph type="subTitle" idx="17"/>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SzPts val="600"/>
              <a:buFont typeface="Inter"/>
              <a:buNone/>
              <a:defRPr/>
            </a:lvl1pPr>
            <a:lvl2pPr lvl="1" algn="r">
              <a:spcBef>
                <a:spcPts val="0"/>
              </a:spcBef>
              <a:spcAft>
                <a:spcPts val="0"/>
              </a:spcAft>
              <a:buSzPts val="1400"/>
              <a:buFont typeface="Inter"/>
              <a:buNone/>
              <a:defRPr/>
            </a:lvl2pPr>
            <a:lvl3pPr lvl="2" algn="r">
              <a:spcBef>
                <a:spcPts val="0"/>
              </a:spcBef>
              <a:spcAft>
                <a:spcPts val="0"/>
              </a:spcAft>
              <a:buSzPts val="1400"/>
              <a:buFont typeface="Inter"/>
              <a:buNone/>
              <a:defRPr/>
            </a:lvl3pPr>
            <a:lvl4pPr lvl="3" algn="r">
              <a:spcBef>
                <a:spcPts val="0"/>
              </a:spcBef>
              <a:spcAft>
                <a:spcPts val="0"/>
              </a:spcAft>
              <a:buSzPts val="1400"/>
              <a:buFont typeface="Inter"/>
              <a:buNone/>
              <a:defRPr/>
            </a:lvl4pPr>
            <a:lvl5pPr lvl="4" algn="r">
              <a:spcBef>
                <a:spcPts val="0"/>
              </a:spcBef>
              <a:spcAft>
                <a:spcPts val="0"/>
              </a:spcAft>
              <a:buSzPts val="1400"/>
              <a:buFont typeface="Inter"/>
              <a:buNone/>
              <a:defRPr/>
            </a:lvl5pPr>
            <a:lvl6pPr lvl="5" algn="r">
              <a:spcBef>
                <a:spcPts val="0"/>
              </a:spcBef>
              <a:spcAft>
                <a:spcPts val="0"/>
              </a:spcAft>
              <a:buSzPts val="1400"/>
              <a:buFont typeface="Inter"/>
              <a:buNone/>
              <a:defRPr/>
            </a:lvl6pPr>
            <a:lvl7pPr lvl="6" algn="r">
              <a:spcBef>
                <a:spcPts val="0"/>
              </a:spcBef>
              <a:spcAft>
                <a:spcPts val="0"/>
              </a:spcAft>
              <a:buSzPts val="1400"/>
              <a:buFont typeface="Inter"/>
              <a:buNone/>
              <a:defRPr/>
            </a:lvl7pPr>
            <a:lvl8pPr lvl="7" algn="r">
              <a:spcBef>
                <a:spcPts val="0"/>
              </a:spcBef>
              <a:spcAft>
                <a:spcPts val="0"/>
              </a:spcAft>
              <a:buSzPts val="1400"/>
              <a:buFont typeface="Inter"/>
              <a:buNone/>
              <a:defRPr/>
            </a:lvl8pPr>
            <a:lvl9pPr lvl="8" algn="r">
              <a:spcBef>
                <a:spcPts val="0"/>
              </a:spcBef>
              <a:spcAft>
                <a:spcPts val="0"/>
              </a:spcAft>
              <a:buSzPts val="1400"/>
              <a:buFont typeface="Inter"/>
              <a:buNone/>
              <a:defRPr/>
            </a:lvl9pPr>
          </a:lstStyle>
          <a:p>
            <a:endParaRPr/>
          </a:p>
        </p:txBody>
      </p:sp>
      <p:sp>
        <p:nvSpPr>
          <p:cNvPr id="305" name="Google Shape;305;p17"/>
          <p:cNvSpPr txBox="1">
            <a:spLocks noGrp="1"/>
          </p:cNvSpPr>
          <p:nvPr>
            <p:ph type="subTitle" idx="18"/>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SzPts val="600"/>
              <a:buFont typeface="Inter"/>
              <a:buNone/>
              <a:defRPr/>
            </a:lvl1pPr>
            <a:lvl2pPr lvl="1">
              <a:spcBef>
                <a:spcPts val="0"/>
              </a:spcBef>
              <a:spcAft>
                <a:spcPts val="0"/>
              </a:spcAft>
              <a:buSzPts val="1400"/>
              <a:buFont typeface="Inter"/>
              <a:buNone/>
              <a:defRPr/>
            </a:lvl2pPr>
            <a:lvl3pPr lvl="2">
              <a:spcBef>
                <a:spcPts val="0"/>
              </a:spcBef>
              <a:spcAft>
                <a:spcPts val="0"/>
              </a:spcAft>
              <a:buSzPts val="1400"/>
              <a:buFont typeface="Inter"/>
              <a:buNone/>
              <a:defRPr/>
            </a:lvl3pPr>
            <a:lvl4pPr lvl="3">
              <a:spcBef>
                <a:spcPts val="0"/>
              </a:spcBef>
              <a:spcAft>
                <a:spcPts val="0"/>
              </a:spcAft>
              <a:buSzPts val="1400"/>
              <a:buFont typeface="Inter"/>
              <a:buNone/>
              <a:defRPr/>
            </a:lvl4pPr>
            <a:lvl5pPr lvl="4">
              <a:spcBef>
                <a:spcPts val="0"/>
              </a:spcBef>
              <a:spcAft>
                <a:spcPts val="0"/>
              </a:spcAft>
              <a:buSzPts val="1400"/>
              <a:buFont typeface="Inter"/>
              <a:buNone/>
              <a:defRPr/>
            </a:lvl5pPr>
            <a:lvl6pPr lvl="5">
              <a:spcBef>
                <a:spcPts val="0"/>
              </a:spcBef>
              <a:spcAft>
                <a:spcPts val="0"/>
              </a:spcAft>
              <a:buSzPts val="1400"/>
              <a:buFont typeface="Inter"/>
              <a:buNone/>
              <a:defRPr/>
            </a:lvl6pPr>
            <a:lvl7pPr lvl="6">
              <a:spcBef>
                <a:spcPts val="0"/>
              </a:spcBef>
              <a:spcAft>
                <a:spcPts val="0"/>
              </a:spcAft>
              <a:buSzPts val="1400"/>
              <a:buFont typeface="Inter"/>
              <a:buNone/>
              <a:defRPr/>
            </a:lvl7pPr>
            <a:lvl8pPr lvl="7">
              <a:spcBef>
                <a:spcPts val="0"/>
              </a:spcBef>
              <a:spcAft>
                <a:spcPts val="0"/>
              </a:spcAft>
              <a:buSzPts val="1400"/>
              <a:buFont typeface="Inter"/>
              <a:buNone/>
              <a:defRPr/>
            </a:lvl8pPr>
            <a:lvl9pPr lvl="8">
              <a:spcBef>
                <a:spcPts val="0"/>
              </a:spcBef>
              <a:spcAft>
                <a:spcPts val="0"/>
              </a:spcAft>
              <a:buSzPts val="1400"/>
              <a:buFont typeface="Inter"/>
              <a:buNone/>
              <a:defRPr/>
            </a:lvl9pPr>
          </a:lstStyle>
          <a:p>
            <a:endParaRPr/>
          </a:p>
        </p:txBody>
      </p:sp>
      <p:sp>
        <p:nvSpPr>
          <p:cNvPr id="306" name="Google Shape;306;p17"/>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307" name="Google Shape;307;p17"/>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owth">
  <p:cSld name="CUSTOM_5">
    <p:bg>
      <p:bgPr>
        <a:solidFill>
          <a:schemeClr val="dk2"/>
        </a:solidFill>
        <a:effectLst/>
      </p:bgPr>
    </p:bg>
    <p:spTree>
      <p:nvGrpSpPr>
        <p:cNvPr id="1" name="Shape 308"/>
        <p:cNvGrpSpPr/>
        <p:nvPr/>
      </p:nvGrpSpPr>
      <p:grpSpPr>
        <a:xfrm>
          <a:off x="0" y="0"/>
          <a:ext cx="0" cy="0"/>
          <a:chOff x="0" y="0"/>
          <a:chExt cx="0" cy="0"/>
        </a:xfrm>
      </p:grpSpPr>
      <p:sp>
        <p:nvSpPr>
          <p:cNvPr id="309" name="Google Shape;309;p18"/>
          <p:cNvSpPr txBox="1">
            <a:spLocks noGrp="1"/>
          </p:cNvSpPr>
          <p:nvPr>
            <p:ph type="title"/>
          </p:nvPr>
        </p:nvSpPr>
        <p:spPr>
          <a:xfrm>
            <a:off x="228600" y="457200"/>
            <a:ext cx="8686800" cy="6732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1pPr>
            <a:lvl2pPr lvl="1">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2pPr>
            <a:lvl3pPr lvl="2">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3pPr>
            <a:lvl4pPr lvl="3">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4pPr>
            <a:lvl5pPr lvl="4">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5pPr>
            <a:lvl6pPr lvl="5">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6pPr>
            <a:lvl7pPr lvl="6">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7pPr>
            <a:lvl8pPr lvl="7">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8pPr>
            <a:lvl9pPr lvl="8">
              <a:lnSpc>
                <a:spcPct val="70000"/>
              </a:lnSpc>
              <a:spcBef>
                <a:spcPts val="0"/>
              </a:spcBef>
              <a:spcAft>
                <a:spcPts val="0"/>
              </a:spcAft>
              <a:buNone/>
              <a:defRPr b="0">
                <a:solidFill>
                  <a:schemeClr val="dk1"/>
                </a:solidFill>
                <a:latin typeface="Afacad Flux SemiBold"/>
                <a:ea typeface="Afacad Flux SemiBold"/>
                <a:cs typeface="Afacad Flux SemiBold"/>
                <a:sym typeface="Afacad Flux SemiBold"/>
              </a:defRPr>
            </a:lvl9pPr>
          </a:lstStyle>
          <a:p>
            <a:endParaRPr/>
          </a:p>
        </p:txBody>
      </p:sp>
      <p:sp>
        <p:nvSpPr>
          <p:cNvPr id="310" name="Google Shape;310;p18"/>
          <p:cNvSpPr txBox="1">
            <a:spLocks noGrp="1"/>
          </p:cNvSpPr>
          <p:nvPr>
            <p:ph type="subTitle" idx="1"/>
          </p:nvPr>
        </p:nvSpPr>
        <p:spPr>
          <a:xfrm>
            <a:off x="228600" y="2351075"/>
            <a:ext cx="798000" cy="6732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1pPr>
            <a:lvl2pPr lvl="1">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2pPr>
            <a:lvl3pPr lvl="2">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3pPr>
            <a:lvl4pPr lvl="3">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4pPr>
            <a:lvl5pPr lvl="4">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5pPr>
            <a:lvl6pPr lvl="5">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6pPr>
            <a:lvl7pPr lvl="6">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7pPr>
            <a:lvl8pPr lvl="7">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8pPr>
            <a:lvl9pPr lvl="8">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9pPr>
          </a:lstStyle>
          <a:p>
            <a:endParaRPr/>
          </a:p>
        </p:txBody>
      </p:sp>
      <p:sp>
        <p:nvSpPr>
          <p:cNvPr id="311" name="Google Shape;311;p18"/>
          <p:cNvSpPr txBox="1">
            <a:spLocks noGrp="1"/>
          </p:cNvSpPr>
          <p:nvPr>
            <p:ph type="subTitle" idx="2"/>
          </p:nvPr>
        </p:nvSpPr>
        <p:spPr>
          <a:xfrm>
            <a:off x="2423700" y="1604175"/>
            <a:ext cx="798000" cy="673200"/>
          </a:xfrm>
          <a:prstGeom prst="rect">
            <a:avLst/>
          </a:prstGeom>
        </p:spPr>
        <p:txBody>
          <a:bodyPr spcFirstLastPara="1" wrap="square" lIns="0" tIns="0" rIns="0" bIns="0" anchor="t" anchorCtr="0">
            <a:noAutofit/>
          </a:bodyPr>
          <a:lstStyle>
            <a:lvl1pPr lvl="0" algn="l">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1pPr>
            <a:lvl2pPr lvl="1">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2pPr>
            <a:lvl3pPr lvl="2">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3pPr>
            <a:lvl4pPr lvl="3">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4pPr>
            <a:lvl5pPr lvl="4">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5pPr>
            <a:lvl6pPr lvl="5">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6pPr>
            <a:lvl7pPr lvl="6">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7pPr>
            <a:lvl8pPr lvl="7">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8pPr>
            <a:lvl9pPr lvl="8">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9pPr>
          </a:lstStyle>
          <a:p>
            <a:endParaRPr/>
          </a:p>
        </p:txBody>
      </p:sp>
      <p:sp>
        <p:nvSpPr>
          <p:cNvPr id="312" name="Google Shape;312;p18"/>
          <p:cNvSpPr txBox="1">
            <a:spLocks noGrp="1"/>
          </p:cNvSpPr>
          <p:nvPr>
            <p:ph type="subTitle" idx="3"/>
          </p:nvPr>
        </p:nvSpPr>
        <p:spPr>
          <a:xfrm>
            <a:off x="4618875" y="930975"/>
            <a:ext cx="798000" cy="6732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1pPr>
            <a:lvl2pPr lvl="1">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2pPr>
            <a:lvl3pPr lvl="2">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3pPr>
            <a:lvl4pPr lvl="3">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4pPr>
            <a:lvl5pPr lvl="4">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5pPr>
            <a:lvl6pPr lvl="5">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6pPr>
            <a:lvl7pPr lvl="6">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7pPr>
            <a:lvl8pPr lvl="7">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8pPr>
            <a:lvl9pPr lvl="8">
              <a:spcBef>
                <a:spcPts val="0"/>
              </a:spcBef>
              <a:spcAft>
                <a:spcPts val="0"/>
              </a:spcAft>
              <a:buClr>
                <a:schemeClr val="accent1"/>
              </a:buClr>
              <a:buSzPts val="4800"/>
              <a:buFont typeface="Afacad Flux"/>
              <a:buNone/>
              <a:defRPr sz="4800" b="1">
                <a:solidFill>
                  <a:schemeClr val="accent1"/>
                </a:solidFill>
                <a:latin typeface="Afacad Flux"/>
                <a:ea typeface="Afacad Flux"/>
                <a:cs typeface="Afacad Flux"/>
                <a:sym typeface="Afacad Flux"/>
              </a:defRPr>
            </a:lvl9pPr>
          </a:lstStyle>
          <a:p>
            <a:endParaRPr/>
          </a:p>
        </p:txBody>
      </p:sp>
      <p:sp>
        <p:nvSpPr>
          <p:cNvPr id="313" name="Google Shape;313;p18"/>
          <p:cNvSpPr txBox="1">
            <a:spLocks noGrp="1"/>
          </p:cNvSpPr>
          <p:nvPr>
            <p:ph type="subTitle" idx="4"/>
          </p:nvPr>
        </p:nvSpPr>
        <p:spPr>
          <a:xfrm>
            <a:off x="6969925" y="602650"/>
            <a:ext cx="798000" cy="6732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4800"/>
              <a:buFont typeface="Afacad Flux"/>
              <a:buNone/>
              <a:defRPr sz="4800" b="1">
                <a:latin typeface="Afacad Flux"/>
                <a:ea typeface="Afacad Flux"/>
                <a:cs typeface="Afacad Flux"/>
                <a:sym typeface="Afacad Flux"/>
              </a:defRPr>
            </a:lvl1pPr>
            <a:lvl2pPr lvl="1">
              <a:spcBef>
                <a:spcPts val="0"/>
              </a:spcBef>
              <a:spcAft>
                <a:spcPts val="0"/>
              </a:spcAft>
              <a:buClr>
                <a:schemeClr val="dk2"/>
              </a:buClr>
              <a:buSzPts val="4800"/>
              <a:buFont typeface="Afacad Flux"/>
              <a:buNone/>
              <a:defRPr sz="4800" b="1">
                <a:latin typeface="Afacad Flux"/>
                <a:ea typeface="Afacad Flux"/>
                <a:cs typeface="Afacad Flux"/>
                <a:sym typeface="Afacad Flux"/>
              </a:defRPr>
            </a:lvl2pPr>
            <a:lvl3pPr lvl="2">
              <a:spcBef>
                <a:spcPts val="0"/>
              </a:spcBef>
              <a:spcAft>
                <a:spcPts val="0"/>
              </a:spcAft>
              <a:buClr>
                <a:schemeClr val="dk2"/>
              </a:buClr>
              <a:buSzPts val="4800"/>
              <a:buFont typeface="Afacad Flux"/>
              <a:buNone/>
              <a:defRPr sz="4800" b="1">
                <a:latin typeface="Afacad Flux"/>
                <a:ea typeface="Afacad Flux"/>
                <a:cs typeface="Afacad Flux"/>
                <a:sym typeface="Afacad Flux"/>
              </a:defRPr>
            </a:lvl3pPr>
            <a:lvl4pPr lvl="3">
              <a:spcBef>
                <a:spcPts val="0"/>
              </a:spcBef>
              <a:spcAft>
                <a:spcPts val="0"/>
              </a:spcAft>
              <a:buClr>
                <a:schemeClr val="dk2"/>
              </a:buClr>
              <a:buSzPts val="4800"/>
              <a:buFont typeface="Afacad Flux"/>
              <a:buNone/>
              <a:defRPr sz="4800" b="1">
                <a:latin typeface="Afacad Flux"/>
                <a:ea typeface="Afacad Flux"/>
                <a:cs typeface="Afacad Flux"/>
                <a:sym typeface="Afacad Flux"/>
              </a:defRPr>
            </a:lvl4pPr>
            <a:lvl5pPr lvl="4">
              <a:spcBef>
                <a:spcPts val="0"/>
              </a:spcBef>
              <a:spcAft>
                <a:spcPts val="0"/>
              </a:spcAft>
              <a:buClr>
                <a:schemeClr val="dk2"/>
              </a:buClr>
              <a:buSzPts val="4800"/>
              <a:buFont typeface="Afacad Flux"/>
              <a:buNone/>
              <a:defRPr sz="4800" b="1">
                <a:latin typeface="Afacad Flux"/>
                <a:ea typeface="Afacad Flux"/>
                <a:cs typeface="Afacad Flux"/>
                <a:sym typeface="Afacad Flux"/>
              </a:defRPr>
            </a:lvl5pPr>
            <a:lvl6pPr lvl="5">
              <a:spcBef>
                <a:spcPts val="0"/>
              </a:spcBef>
              <a:spcAft>
                <a:spcPts val="0"/>
              </a:spcAft>
              <a:buClr>
                <a:schemeClr val="dk2"/>
              </a:buClr>
              <a:buSzPts val="4800"/>
              <a:buFont typeface="Afacad Flux"/>
              <a:buNone/>
              <a:defRPr sz="4800" b="1">
                <a:latin typeface="Afacad Flux"/>
                <a:ea typeface="Afacad Flux"/>
                <a:cs typeface="Afacad Flux"/>
                <a:sym typeface="Afacad Flux"/>
              </a:defRPr>
            </a:lvl6pPr>
            <a:lvl7pPr lvl="6">
              <a:spcBef>
                <a:spcPts val="0"/>
              </a:spcBef>
              <a:spcAft>
                <a:spcPts val="0"/>
              </a:spcAft>
              <a:buClr>
                <a:schemeClr val="dk2"/>
              </a:buClr>
              <a:buSzPts val="4800"/>
              <a:buFont typeface="Afacad Flux"/>
              <a:buNone/>
              <a:defRPr sz="4800" b="1">
                <a:latin typeface="Afacad Flux"/>
                <a:ea typeface="Afacad Flux"/>
                <a:cs typeface="Afacad Flux"/>
                <a:sym typeface="Afacad Flux"/>
              </a:defRPr>
            </a:lvl7pPr>
            <a:lvl8pPr lvl="7">
              <a:spcBef>
                <a:spcPts val="0"/>
              </a:spcBef>
              <a:spcAft>
                <a:spcPts val="0"/>
              </a:spcAft>
              <a:buClr>
                <a:schemeClr val="dk2"/>
              </a:buClr>
              <a:buSzPts val="4800"/>
              <a:buFont typeface="Afacad Flux"/>
              <a:buNone/>
              <a:defRPr sz="4800" b="1">
                <a:latin typeface="Afacad Flux"/>
                <a:ea typeface="Afacad Flux"/>
                <a:cs typeface="Afacad Flux"/>
                <a:sym typeface="Afacad Flux"/>
              </a:defRPr>
            </a:lvl8pPr>
            <a:lvl9pPr lvl="8">
              <a:spcBef>
                <a:spcPts val="0"/>
              </a:spcBef>
              <a:spcAft>
                <a:spcPts val="0"/>
              </a:spcAft>
              <a:buClr>
                <a:schemeClr val="dk2"/>
              </a:buClr>
              <a:buSzPts val="4800"/>
              <a:buFont typeface="Afacad Flux"/>
              <a:buNone/>
              <a:defRPr sz="4800" b="1">
                <a:latin typeface="Afacad Flux"/>
                <a:ea typeface="Afacad Flux"/>
                <a:cs typeface="Afacad Flux"/>
                <a:sym typeface="Afacad Flux"/>
              </a:defRPr>
            </a:lvl9pPr>
          </a:lstStyle>
          <a:p>
            <a:endParaRPr/>
          </a:p>
        </p:txBody>
      </p:sp>
      <p:sp>
        <p:nvSpPr>
          <p:cNvPr id="314" name="Google Shape;314;p18"/>
          <p:cNvSpPr txBox="1">
            <a:spLocks noGrp="1"/>
          </p:cNvSpPr>
          <p:nvPr>
            <p:ph type="subTitle" idx="5"/>
          </p:nvPr>
        </p:nvSpPr>
        <p:spPr>
          <a:xfrm>
            <a:off x="228600" y="3031713"/>
            <a:ext cx="1519200" cy="1782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1200"/>
              <a:buNone/>
              <a:defRPr sz="1200">
                <a:solidFill>
                  <a:schemeClr val="accent1"/>
                </a:solidFill>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a:endParaRPr/>
          </a:p>
        </p:txBody>
      </p:sp>
      <p:sp>
        <p:nvSpPr>
          <p:cNvPr id="315" name="Google Shape;315;p18"/>
          <p:cNvSpPr txBox="1">
            <a:spLocks noGrp="1"/>
          </p:cNvSpPr>
          <p:nvPr>
            <p:ph type="subTitle" idx="6"/>
          </p:nvPr>
        </p:nvSpPr>
        <p:spPr>
          <a:xfrm>
            <a:off x="2423700" y="2277363"/>
            <a:ext cx="1519200" cy="1782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1200"/>
              <a:buNone/>
              <a:defRPr sz="1200">
                <a:solidFill>
                  <a:schemeClr val="accent1"/>
                </a:solidFill>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a:endParaRPr/>
          </a:p>
        </p:txBody>
      </p:sp>
      <p:sp>
        <p:nvSpPr>
          <p:cNvPr id="316" name="Google Shape;316;p18"/>
          <p:cNvSpPr txBox="1">
            <a:spLocks noGrp="1"/>
          </p:cNvSpPr>
          <p:nvPr>
            <p:ph type="subTitle" idx="7"/>
          </p:nvPr>
        </p:nvSpPr>
        <p:spPr>
          <a:xfrm>
            <a:off x="4618950" y="1604163"/>
            <a:ext cx="1519200" cy="1782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1200"/>
              <a:buNone/>
              <a:defRPr sz="1200">
                <a:solidFill>
                  <a:schemeClr val="accent1"/>
                </a:solidFill>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a:endParaRPr/>
          </a:p>
        </p:txBody>
      </p:sp>
      <p:sp>
        <p:nvSpPr>
          <p:cNvPr id="317" name="Google Shape;317;p18"/>
          <p:cNvSpPr txBox="1">
            <a:spLocks noGrp="1"/>
          </p:cNvSpPr>
          <p:nvPr>
            <p:ph type="subTitle" idx="8"/>
          </p:nvPr>
        </p:nvSpPr>
        <p:spPr>
          <a:xfrm>
            <a:off x="6969925" y="1303838"/>
            <a:ext cx="1519200" cy="1782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1200"/>
              <a:buNone/>
              <a:defRPr sz="1200"/>
            </a:lvl1pPr>
            <a:lvl2pPr lvl="1">
              <a:spcBef>
                <a:spcPts val="0"/>
              </a:spcBef>
              <a:spcAft>
                <a:spcPts val="0"/>
              </a:spcAft>
              <a:buClr>
                <a:schemeClr val="dk2"/>
              </a:buClr>
              <a:buSzPts val="1400"/>
              <a:buNone/>
              <a:defRPr/>
            </a:lvl2pPr>
            <a:lvl3pPr lvl="2">
              <a:spcBef>
                <a:spcPts val="0"/>
              </a:spcBef>
              <a:spcAft>
                <a:spcPts val="0"/>
              </a:spcAft>
              <a:buClr>
                <a:schemeClr val="dk2"/>
              </a:buClr>
              <a:buSzPts val="1400"/>
              <a:buNone/>
              <a:defRPr/>
            </a:lvl3pPr>
            <a:lvl4pPr lvl="3">
              <a:spcBef>
                <a:spcPts val="0"/>
              </a:spcBef>
              <a:spcAft>
                <a:spcPts val="0"/>
              </a:spcAft>
              <a:buClr>
                <a:schemeClr val="dk2"/>
              </a:buClr>
              <a:buSzPts val="1400"/>
              <a:buNone/>
              <a:defRPr/>
            </a:lvl4pPr>
            <a:lvl5pPr lvl="4">
              <a:spcBef>
                <a:spcPts val="0"/>
              </a:spcBef>
              <a:spcAft>
                <a:spcPts val="0"/>
              </a:spcAft>
              <a:buClr>
                <a:schemeClr val="dk2"/>
              </a:buClr>
              <a:buSzPts val="1400"/>
              <a:buNone/>
              <a:defRPr/>
            </a:lvl5pPr>
            <a:lvl6pPr lvl="5">
              <a:spcBef>
                <a:spcPts val="0"/>
              </a:spcBef>
              <a:spcAft>
                <a:spcPts val="0"/>
              </a:spcAft>
              <a:buClr>
                <a:schemeClr val="dk2"/>
              </a:buClr>
              <a:buSzPts val="1400"/>
              <a:buNone/>
              <a:defRPr/>
            </a:lvl6pPr>
            <a:lvl7pPr lvl="6">
              <a:spcBef>
                <a:spcPts val="0"/>
              </a:spcBef>
              <a:spcAft>
                <a:spcPts val="0"/>
              </a:spcAft>
              <a:buClr>
                <a:schemeClr val="dk2"/>
              </a:buClr>
              <a:buSzPts val="1400"/>
              <a:buNone/>
              <a:defRPr/>
            </a:lvl7pPr>
            <a:lvl8pPr lvl="7">
              <a:spcBef>
                <a:spcPts val="0"/>
              </a:spcBef>
              <a:spcAft>
                <a:spcPts val="0"/>
              </a:spcAft>
              <a:buClr>
                <a:schemeClr val="dk2"/>
              </a:buClr>
              <a:buSzPts val="1400"/>
              <a:buNone/>
              <a:defRPr/>
            </a:lvl8pPr>
            <a:lvl9pPr lvl="8">
              <a:spcBef>
                <a:spcPts val="0"/>
              </a:spcBef>
              <a:spcAft>
                <a:spcPts val="0"/>
              </a:spcAft>
              <a:buClr>
                <a:schemeClr val="dk2"/>
              </a:buClr>
              <a:buSzPts val="1400"/>
              <a:buNone/>
              <a:defRPr/>
            </a:lvl9pPr>
          </a:lstStyle>
          <a:p>
            <a:endParaRPr/>
          </a:p>
        </p:txBody>
      </p:sp>
      <p:sp>
        <p:nvSpPr>
          <p:cNvPr id="318" name="Google Shape;318;p18"/>
          <p:cNvSpPr>
            <a:spLocks noGrp="1"/>
          </p:cNvSpPr>
          <p:nvPr>
            <p:ph type="pic" idx="9"/>
          </p:nvPr>
        </p:nvSpPr>
        <p:spPr>
          <a:xfrm>
            <a:off x="6814050" y="2222500"/>
            <a:ext cx="2101200" cy="2190600"/>
          </a:xfrm>
          <a:prstGeom prst="roundRect">
            <a:avLst>
              <a:gd name="adj" fmla="val 10856"/>
            </a:avLst>
          </a:prstGeom>
          <a:noFill/>
          <a:ln>
            <a:noFill/>
          </a:ln>
        </p:spPr>
      </p:sp>
      <p:sp>
        <p:nvSpPr>
          <p:cNvPr id="319" name="Google Shape;319;p18"/>
          <p:cNvSpPr txBox="1">
            <a:spLocks noGrp="1"/>
          </p:cNvSpPr>
          <p:nvPr>
            <p:ph type="subTitle" idx="13"/>
          </p:nvPr>
        </p:nvSpPr>
        <p:spPr>
          <a:xfrm>
            <a:off x="254625" y="4540875"/>
            <a:ext cx="874200" cy="14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None/>
              <a:defRPr sz="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18"/>
          <p:cNvSpPr txBox="1">
            <a:spLocks noGrp="1"/>
          </p:cNvSpPr>
          <p:nvPr>
            <p:ph type="subTitle" idx="14"/>
          </p:nvPr>
        </p:nvSpPr>
        <p:spPr>
          <a:xfrm>
            <a:off x="2423700" y="4540875"/>
            <a:ext cx="910500" cy="14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None/>
              <a:defRPr sz="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1" name="Google Shape;321;p18"/>
          <p:cNvSpPr txBox="1">
            <a:spLocks noGrp="1"/>
          </p:cNvSpPr>
          <p:nvPr>
            <p:ph type="subTitle" idx="15"/>
          </p:nvPr>
        </p:nvSpPr>
        <p:spPr>
          <a:xfrm>
            <a:off x="4618950" y="4540875"/>
            <a:ext cx="874200" cy="14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None/>
              <a:defRPr sz="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18"/>
          <p:cNvSpPr txBox="1">
            <a:spLocks noGrp="1"/>
          </p:cNvSpPr>
          <p:nvPr>
            <p:ph type="subTitle" idx="16"/>
          </p:nvPr>
        </p:nvSpPr>
        <p:spPr>
          <a:xfrm>
            <a:off x="6814050" y="4540875"/>
            <a:ext cx="874200" cy="14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None/>
              <a:defRPr sz="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8"/>
          <p:cNvSpPr txBox="1">
            <a:spLocks noGrp="1"/>
          </p:cNvSpPr>
          <p:nvPr>
            <p:ph type="body" idx="17"/>
          </p:nvPr>
        </p:nvSpPr>
        <p:spPr>
          <a:xfrm>
            <a:off x="345600" y="3503675"/>
            <a:ext cx="1857000" cy="7521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324" name="Google Shape;324;p18"/>
          <p:cNvSpPr txBox="1">
            <a:spLocks noGrp="1"/>
          </p:cNvSpPr>
          <p:nvPr>
            <p:ph type="body" idx="18"/>
          </p:nvPr>
        </p:nvSpPr>
        <p:spPr>
          <a:xfrm>
            <a:off x="2545800" y="3503675"/>
            <a:ext cx="1857000" cy="752100"/>
          </a:xfrm>
          <a:prstGeom prst="rect">
            <a:avLst/>
          </a:prstGeom>
        </p:spPr>
        <p:txBody>
          <a:bodyPr spcFirstLastPara="1" wrap="square" lIns="0" tIns="0" rIns="91425" bIns="0" anchor="b"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325" name="Google Shape;325;p18"/>
          <p:cNvSpPr txBox="1">
            <a:spLocks noGrp="1"/>
          </p:cNvSpPr>
          <p:nvPr>
            <p:ph type="body" idx="19"/>
          </p:nvPr>
        </p:nvSpPr>
        <p:spPr>
          <a:xfrm>
            <a:off x="4740975" y="3503675"/>
            <a:ext cx="1857000" cy="7521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326" name="Google Shape;326;p18"/>
          <p:cNvSpPr txBox="1">
            <a:spLocks noGrp="1"/>
          </p:cNvSpPr>
          <p:nvPr>
            <p:ph type="subTitle" idx="20"/>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Clr>
                <a:schemeClr val="dk1"/>
              </a:buClr>
              <a:buSzPts val="600"/>
              <a:buFont typeface="Inter"/>
              <a:buNone/>
              <a:defRPr>
                <a:solidFill>
                  <a:schemeClr val="dk1"/>
                </a:solidFill>
              </a:defRPr>
            </a:lvl1pPr>
            <a:lvl2pPr lvl="1" algn="r">
              <a:spcBef>
                <a:spcPts val="0"/>
              </a:spcBef>
              <a:spcAft>
                <a:spcPts val="0"/>
              </a:spcAft>
              <a:buClr>
                <a:schemeClr val="dk1"/>
              </a:buClr>
              <a:buSzPts val="1400"/>
              <a:buFont typeface="Inter"/>
              <a:buNone/>
              <a:defRPr>
                <a:solidFill>
                  <a:schemeClr val="dk1"/>
                </a:solidFill>
              </a:defRPr>
            </a:lvl2pPr>
            <a:lvl3pPr lvl="2" algn="r">
              <a:spcBef>
                <a:spcPts val="0"/>
              </a:spcBef>
              <a:spcAft>
                <a:spcPts val="0"/>
              </a:spcAft>
              <a:buClr>
                <a:schemeClr val="dk1"/>
              </a:buClr>
              <a:buSzPts val="1400"/>
              <a:buFont typeface="Inter"/>
              <a:buNone/>
              <a:defRPr>
                <a:solidFill>
                  <a:schemeClr val="dk1"/>
                </a:solidFill>
              </a:defRPr>
            </a:lvl3pPr>
            <a:lvl4pPr lvl="3" algn="r">
              <a:spcBef>
                <a:spcPts val="0"/>
              </a:spcBef>
              <a:spcAft>
                <a:spcPts val="0"/>
              </a:spcAft>
              <a:buClr>
                <a:schemeClr val="dk1"/>
              </a:buClr>
              <a:buSzPts val="1400"/>
              <a:buFont typeface="Inter"/>
              <a:buNone/>
              <a:defRPr>
                <a:solidFill>
                  <a:schemeClr val="dk1"/>
                </a:solidFill>
              </a:defRPr>
            </a:lvl4pPr>
            <a:lvl5pPr lvl="4" algn="r">
              <a:spcBef>
                <a:spcPts val="0"/>
              </a:spcBef>
              <a:spcAft>
                <a:spcPts val="0"/>
              </a:spcAft>
              <a:buClr>
                <a:schemeClr val="dk1"/>
              </a:buClr>
              <a:buSzPts val="1400"/>
              <a:buFont typeface="Inter"/>
              <a:buNone/>
              <a:defRPr>
                <a:solidFill>
                  <a:schemeClr val="dk1"/>
                </a:solidFill>
              </a:defRPr>
            </a:lvl5pPr>
            <a:lvl6pPr lvl="5" algn="r">
              <a:spcBef>
                <a:spcPts val="0"/>
              </a:spcBef>
              <a:spcAft>
                <a:spcPts val="0"/>
              </a:spcAft>
              <a:buClr>
                <a:schemeClr val="dk1"/>
              </a:buClr>
              <a:buSzPts val="1400"/>
              <a:buFont typeface="Inter"/>
              <a:buNone/>
              <a:defRPr>
                <a:solidFill>
                  <a:schemeClr val="dk1"/>
                </a:solidFill>
              </a:defRPr>
            </a:lvl6pPr>
            <a:lvl7pPr lvl="6" algn="r">
              <a:spcBef>
                <a:spcPts val="0"/>
              </a:spcBef>
              <a:spcAft>
                <a:spcPts val="0"/>
              </a:spcAft>
              <a:buClr>
                <a:schemeClr val="dk1"/>
              </a:buClr>
              <a:buSzPts val="1400"/>
              <a:buFont typeface="Inter"/>
              <a:buNone/>
              <a:defRPr>
                <a:solidFill>
                  <a:schemeClr val="dk1"/>
                </a:solidFill>
              </a:defRPr>
            </a:lvl7pPr>
            <a:lvl8pPr lvl="7" algn="r">
              <a:spcBef>
                <a:spcPts val="0"/>
              </a:spcBef>
              <a:spcAft>
                <a:spcPts val="0"/>
              </a:spcAft>
              <a:buClr>
                <a:schemeClr val="dk1"/>
              </a:buClr>
              <a:buSzPts val="1400"/>
              <a:buFont typeface="Inter"/>
              <a:buNone/>
              <a:defRPr>
                <a:solidFill>
                  <a:schemeClr val="dk1"/>
                </a:solidFill>
              </a:defRPr>
            </a:lvl8pPr>
            <a:lvl9pPr lvl="8" algn="r">
              <a:spcBef>
                <a:spcPts val="0"/>
              </a:spcBef>
              <a:spcAft>
                <a:spcPts val="0"/>
              </a:spcAft>
              <a:buClr>
                <a:schemeClr val="dk1"/>
              </a:buClr>
              <a:buSzPts val="1400"/>
              <a:buFont typeface="Inter"/>
              <a:buNone/>
              <a:defRPr>
                <a:solidFill>
                  <a:schemeClr val="dk1"/>
                </a:solidFill>
              </a:defRPr>
            </a:lvl9pPr>
          </a:lstStyle>
          <a:p>
            <a:endParaRPr/>
          </a:p>
        </p:txBody>
      </p:sp>
      <p:sp>
        <p:nvSpPr>
          <p:cNvPr id="327" name="Google Shape;327;p18"/>
          <p:cNvSpPr txBox="1">
            <a:spLocks noGrp="1"/>
          </p:cNvSpPr>
          <p:nvPr>
            <p:ph type="subTitle" idx="21"/>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600"/>
              <a:buFont typeface="Inter"/>
              <a:buNone/>
              <a:defRPr>
                <a:solidFill>
                  <a:schemeClr val="dk1"/>
                </a:solidFill>
              </a:defRPr>
            </a:lvl1pPr>
            <a:lvl2pPr lvl="1">
              <a:spcBef>
                <a:spcPts val="0"/>
              </a:spcBef>
              <a:spcAft>
                <a:spcPts val="0"/>
              </a:spcAft>
              <a:buClr>
                <a:schemeClr val="dk1"/>
              </a:buClr>
              <a:buSzPts val="1400"/>
              <a:buFont typeface="Inter"/>
              <a:buNone/>
              <a:defRPr>
                <a:solidFill>
                  <a:schemeClr val="dk1"/>
                </a:solidFill>
              </a:defRPr>
            </a:lvl2pPr>
            <a:lvl3pPr lvl="2">
              <a:spcBef>
                <a:spcPts val="0"/>
              </a:spcBef>
              <a:spcAft>
                <a:spcPts val="0"/>
              </a:spcAft>
              <a:buClr>
                <a:schemeClr val="dk1"/>
              </a:buClr>
              <a:buSzPts val="1400"/>
              <a:buFont typeface="Inter"/>
              <a:buNone/>
              <a:defRPr>
                <a:solidFill>
                  <a:schemeClr val="dk1"/>
                </a:solidFill>
              </a:defRPr>
            </a:lvl3pPr>
            <a:lvl4pPr lvl="3">
              <a:spcBef>
                <a:spcPts val="0"/>
              </a:spcBef>
              <a:spcAft>
                <a:spcPts val="0"/>
              </a:spcAft>
              <a:buClr>
                <a:schemeClr val="dk1"/>
              </a:buClr>
              <a:buSzPts val="1400"/>
              <a:buFont typeface="Inter"/>
              <a:buNone/>
              <a:defRPr>
                <a:solidFill>
                  <a:schemeClr val="dk1"/>
                </a:solidFill>
              </a:defRPr>
            </a:lvl4pPr>
            <a:lvl5pPr lvl="4">
              <a:spcBef>
                <a:spcPts val="0"/>
              </a:spcBef>
              <a:spcAft>
                <a:spcPts val="0"/>
              </a:spcAft>
              <a:buClr>
                <a:schemeClr val="dk1"/>
              </a:buClr>
              <a:buSzPts val="1400"/>
              <a:buFont typeface="Inter"/>
              <a:buNone/>
              <a:defRPr>
                <a:solidFill>
                  <a:schemeClr val="dk1"/>
                </a:solidFill>
              </a:defRPr>
            </a:lvl5pPr>
            <a:lvl6pPr lvl="5">
              <a:spcBef>
                <a:spcPts val="0"/>
              </a:spcBef>
              <a:spcAft>
                <a:spcPts val="0"/>
              </a:spcAft>
              <a:buClr>
                <a:schemeClr val="dk1"/>
              </a:buClr>
              <a:buSzPts val="1400"/>
              <a:buFont typeface="Inter"/>
              <a:buNone/>
              <a:defRPr>
                <a:solidFill>
                  <a:schemeClr val="dk1"/>
                </a:solidFill>
              </a:defRPr>
            </a:lvl6pPr>
            <a:lvl7pPr lvl="6">
              <a:spcBef>
                <a:spcPts val="0"/>
              </a:spcBef>
              <a:spcAft>
                <a:spcPts val="0"/>
              </a:spcAft>
              <a:buClr>
                <a:schemeClr val="dk1"/>
              </a:buClr>
              <a:buSzPts val="1400"/>
              <a:buFont typeface="Inter"/>
              <a:buNone/>
              <a:defRPr>
                <a:solidFill>
                  <a:schemeClr val="dk1"/>
                </a:solidFill>
              </a:defRPr>
            </a:lvl7pPr>
            <a:lvl8pPr lvl="7">
              <a:spcBef>
                <a:spcPts val="0"/>
              </a:spcBef>
              <a:spcAft>
                <a:spcPts val="0"/>
              </a:spcAft>
              <a:buClr>
                <a:schemeClr val="dk1"/>
              </a:buClr>
              <a:buSzPts val="1400"/>
              <a:buFont typeface="Inter"/>
              <a:buNone/>
              <a:defRPr>
                <a:solidFill>
                  <a:schemeClr val="dk1"/>
                </a:solidFill>
              </a:defRPr>
            </a:lvl8pPr>
            <a:lvl9pPr lvl="8">
              <a:spcBef>
                <a:spcPts val="0"/>
              </a:spcBef>
              <a:spcAft>
                <a:spcPts val="0"/>
              </a:spcAft>
              <a:buClr>
                <a:schemeClr val="dk1"/>
              </a:buClr>
              <a:buSzPts val="1400"/>
              <a:buFont typeface="Inter"/>
              <a:buNone/>
              <a:defRPr>
                <a:solidFill>
                  <a:schemeClr val="dk1"/>
                </a:solidFill>
              </a:defRPr>
            </a:lvl9pPr>
          </a:lstStyle>
          <a:p>
            <a:endParaRPr/>
          </a:p>
        </p:txBody>
      </p:sp>
      <p:sp>
        <p:nvSpPr>
          <p:cNvPr id="328" name="Google Shape;328;p18"/>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329" name="Google Shape;329;p18"/>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ilestones ALT 1">
  <p:cSld name="CUSTOM_6">
    <p:bg>
      <p:bgPr>
        <a:solidFill>
          <a:schemeClr val="lt2"/>
        </a:solidFill>
        <a:effectLst/>
      </p:bgPr>
    </p:bg>
    <p:spTree>
      <p:nvGrpSpPr>
        <p:cNvPr id="1" name="Shape 330"/>
        <p:cNvGrpSpPr/>
        <p:nvPr/>
      </p:nvGrpSpPr>
      <p:grpSpPr>
        <a:xfrm>
          <a:off x="0" y="0"/>
          <a:ext cx="0" cy="0"/>
          <a:chOff x="0" y="0"/>
          <a:chExt cx="0" cy="0"/>
        </a:xfrm>
      </p:grpSpPr>
      <p:sp>
        <p:nvSpPr>
          <p:cNvPr id="331" name="Google Shape;331;p19"/>
          <p:cNvSpPr txBox="1">
            <a:spLocks noGrp="1"/>
          </p:cNvSpPr>
          <p:nvPr>
            <p:ph type="title"/>
          </p:nvPr>
        </p:nvSpPr>
        <p:spPr>
          <a:xfrm>
            <a:off x="228600" y="457200"/>
            <a:ext cx="4296600" cy="6732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1pPr>
            <a:lvl2pPr lvl="1">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2pPr>
            <a:lvl3pPr lvl="2">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3pPr>
            <a:lvl4pPr lvl="3">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4pPr>
            <a:lvl5pPr lvl="4">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5pPr>
            <a:lvl6pPr lvl="5">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6pPr>
            <a:lvl7pPr lvl="6">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7pPr>
            <a:lvl8pPr lvl="7">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8pPr>
            <a:lvl9pPr lvl="8">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9pPr>
          </a:lstStyle>
          <a:p>
            <a:endParaRPr/>
          </a:p>
        </p:txBody>
      </p:sp>
      <p:sp>
        <p:nvSpPr>
          <p:cNvPr id="332" name="Google Shape;332;p19"/>
          <p:cNvSpPr txBox="1">
            <a:spLocks noGrp="1"/>
          </p:cNvSpPr>
          <p:nvPr>
            <p:ph type="subTitle" idx="1"/>
          </p:nvPr>
        </p:nvSpPr>
        <p:spPr>
          <a:xfrm>
            <a:off x="471750" y="2260200"/>
            <a:ext cx="1714500" cy="2802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spcBef>
                <a:spcPts val="0"/>
              </a:spcBef>
              <a:spcAft>
                <a:spcPts val="0"/>
              </a:spcAft>
              <a:buSzPts val="1400"/>
              <a:buFont typeface="Inter SemiBold"/>
              <a:buNone/>
              <a:defRPr>
                <a:latin typeface="Inter SemiBold"/>
                <a:ea typeface="Inter SemiBold"/>
                <a:cs typeface="Inter SemiBold"/>
                <a:sym typeface="Inter SemiBold"/>
              </a:defRPr>
            </a:lvl2pPr>
            <a:lvl3pPr lvl="2">
              <a:spcBef>
                <a:spcPts val="0"/>
              </a:spcBef>
              <a:spcAft>
                <a:spcPts val="0"/>
              </a:spcAft>
              <a:buSzPts val="1400"/>
              <a:buFont typeface="Inter SemiBold"/>
              <a:buNone/>
              <a:defRPr>
                <a:latin typeface="Inter SemiBold"/>
                <a:ea typeface="Inter SemiBold"/>
                <a:cs typeface="Inter SemiBold"/>
                <a:sym typeface="Inter SemiBold"/>
              </a:defRPr>
            </a:lvl3pPr>
            <a:lvl4pPr lvl="3">
              <a:spcBef>
                <a:spcPts val="0"/>
              </a:spcBef>
              <a:spcAft>
                <a:spcPts val="0"/>
              </a:spcAft>
              <a:buSzPts val="1400"/>
              <a:buFont typeface="Inter SemiBold"/>
              <a:buNone/>
              <a:defRPr>
                <a:latin typeface="Inter SemiBold"/>
                <a:ea typeface="Inter SemiBold"/>
                <a:cs typeface="Inter SemiBold"/>
                <a:sym typeface="Inter SemiBold"/>
              </a:defRPr>
            </a:lvl4pPr>
            <a:lvl5pPr lvl="4">
              <a:spcBef>
                <a:spcPts val="0"/>
              </a:spcBef>
              <a:spcAft>
                <a:spcPts val="0"/>
              </a:spcAft>
              <a:buSzPts val="1400"/>
              <a:buFont typeface="Inter SemiBold"/>
              <a:buNone/>
              <a:defRPr>
                <a:latin typeface="Inter SemiBold"/>
                <a:ea typeface="Inter SemiBold"/>
                <a:cs typeface="Inter SemiBold"/>
                <a:sym typeface="Inter SemiBold"/>
              </a:defRPr>
            </a:lvl5pPr>
            <a:lvl6pPr lvl="5">
              <a:spcBef>
                <a:spcPts val="0"/>
              </a:spcBef>
              <a:spcAft>
                <a:spcPts val="0"/>
              </a:spcAft>
              <a:buSzPts val="1400"/>
              <a:buFont typeface="Inter SemiBold"/>
              <a:buNone/>
              <a:defRPr>
                <a:latin typeface="Inter SemiBold"/>
                <a:ea typeface="Inter SemiBold"/>
                <a:cs typeface="Inter SemiBold"/>
                <a:sym typeface="Inter SemiBold"/>
              </a:defRPr>
            </a:lvl6pPr>
            <a:lvl7pPr lvl="6">
              <a:spcBef>
                <a:spcPts val="0"/>
              </a:spcBef>
              <a:spcAft>
                <a:spcPts val="0"/>
              </a:spcAft>
              <a:buSzPts val="1400"/>
              <a:buFont typeface="Inter SemiBold"/>
              <a:buNone/>
              <a:defRPr>
                <a:latin typeface="Inter SemiBold"/>
                <a:ea typeface="Inter SemiBold"/>
                <a:cs typeface="Inter SemiBold"/>
                <a:sym typeface="Inter SemiBold"/>
              </a:defRPr>
            </a:lvl7pPr>
            <a:lvl8pPr lvl="7">
              <a:spcBef>
                <a:spcPts val="0"/>
              </a:spcBef>
              <a:spcAft>
                <a:spcPts val="0"/>
              </a:spcAft>
              <a:buSzPts val="1400"/>
              <a:buFont typeface="Inter SemiBold"/>
              <a:buNone/>
              <a:defRPr>
                <a:latin typeface="Inter SemiBold"/>
                <a:ea typeface="Inter SemiBold"/>
                <a:cs typeface="Inter SemiBold"/>
                <a:sym typeface="Inter SemiBold"/>
              </a:defRPr>
            </a:lvl8pPr>
            <a:lvl9pPr lvl="8">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33" name="Google Shape;333;p19"/>
          <p:cNvSpPr txBox="1">
            <a:spLocks noGrp="1"/>
          </p:cNvSpPr>
          <p:nvPr>
            <p:ph type="subTitle" idx="2"/>
          </p:nvPr>
        </p:nvSpPr>
        <p:spPr>
          <a:xfrm>
            <a:off x="2617350" y="2260200"/>
            <a:ext cx="1714500" cy="2802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spcBef>
                <a:spcPts val="0"/>
              </a:spcBef>
              <a:spcAft>
                <a:spcPts val="0"/>
              </a:spcAft>
              <a:buSzPts val="1400"/>
              <a:buFont typeface="Inter SemiBold"/>
              <a:buNone/>
              <a:defRPr>
                <a:latin typeface="Inter SemiBold"/>
                <a:ea typeface="Inter SemiBold"/>
                <a:cs typeface="Inter SemiBold"/>
                <a:sym typeface="Inter SemiBold"/>
              </a:defRPr>
            </a:lvl2pPr>
            <a:lvl3pPr lvl="2">
              <a:spcBef>
                <a:spcPts val="0"/>
              </a:spcBef>
              <a:spcAft>
                <a:spcPts val="0"/>
              </a:spcAft>
              <a:buSzPts val="1400"/>
              <a:buFont typeface="Inter SemiBold"/>
              <a:buNone/>
              <a:defRPr>
                <a:latin typeface="Inter SemiBold"/>
                <a:ea typeface="Inter SemiBold"/>
                <a:cs typeface="Inter SemiBold"/>
                <a:sym typeface="Inter SemiBold"/>
              </a:defRPr>
            </a:lvl3pPr>
            <a:lvl4pPr lvl="3">
              <a:spcBef>
                <a:spcPts val="0"/>
              </a:spcBef>
              <a:spcAft>
                <a:spcPts val="0"/>
              </a:spcAft>
              <a:buSzPts val="1400"/>
              <a:buFont typeface="Inter SemiBold"/>
              <a:buNone/>
              <a:defRPr>
                <a:latin typeface="Inter SemiBold"/>
                <a:ea typeface="Inter SemiBold"/>
                <a:cs typeface="Inter SemiBold"/>
                <a:sym typeface="Inter SemiBold"/>
              </a:defRPr>
            </a:lvl4pPr>
            <a:lvl5pPr lvl="4">
              <a:spcBef>
                <a:spcPts val="0"/>
              </a:spcBef>
              <a:spcAft>
                <a:spcPts val="0"/>
              </a:spcAft>
              <a:buSzPts val="1400"/>
              <a:buFont typeface="Inter SemiBold"/>
              <a:buNone/>
              <a:defRPr>
                <a:latin typeface="Inter SemiBold"/>
                <a:ea typeface="Inter SemiBold"/>
                <a:cs typeface="Inter SemiBold"/>
                <a:sym typeface="Inter SemiBold"/>
              </a:defRPr>
            </a:lvl5pPr>
            <a:lvl6pPr lvl="5">
              <a:spcBef>
                <a:spcPts val="0"/>
              </a:spcBef>
              <a:spcAft>
                <a:spcPts val="0"/>
              </a:spcAft>
              <a:buSzPts val="1400"/>
              <a:buFont typeface="Inter SemiBold"/>
              <a:buNone/>
              <a:defRPr>
                <a:latin typeface="Inter SemiBold"/>
                <a:ea typeface="Inter SemiBold"/>
                <a:cs typeface="Inter SemiBold"/>
                <a:sym typeface="Inter SemiBold"/>
              </a:defRPr>
            </a:lvl6pPr>
            <a:lvl7pPr lvl="6">
              <a:spcBef>
                <a:spcPts val="0"/>
              </a:spcBef>
              <a:spcAft>
                <a:spcPts val="0"/>
              </a:spcAft>
              <a:buSzPts val="1400"/>
              <a:buFont typeface="Inter SemiBold"/>
              <a:buNone/>
              <a:defRPr>
                <a:latin typeface="Inter SemiBold"/>
                <a:ea typeface="Inter SemiBold"/>
                <a:cs typeface="Inter SemiBold"/>
                <a:sym typeface="Inter SemiBold"/>
              </a:defRPr>
            </a:lvl7pPr>
            <a:lvl8pPr lvl="7">
              <a:spcBef>
                <a:spcPts val="0"/>
              </a:spcBef>
              <a:spcAft>
                <a:spcPts val="0"/>
              </a:spcAft>
              <a:buSzPts val="1400"/>
              <a:buFont typeface="Inter SemiBold"/>
              <a:buNone/>
              <a:defRPr>
                <a:latin typeface="Inter SemiBold"/>
                <a:ea typeface="Inter SemiBold"/>
                <a:cs typeface="Inter SemiBold"/>
                <a:sym typeface="Inter SemiBold"/>
              </a:defRPr>
            </a:lvl8pPr>
            <a:lvl9pPr lvl="8">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34" name="Google Shape;334;p19"/>
          <p:cNvSpPr txBox="1">
            <a:spLocks noGrp="1"/>
          </p:cNvSpPr>
          <p:nvPr>
            <p:ph type="subTitle" idx="3"/>
          </p:nvPr>
        </p:nvSpPr>
        <p:spPr>
          <a:xfrm>
            <a:off x="4812300" y="2260200"/>
            <a:ext cx="1714500" cy="2802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spcBef>
                <a:spcPts val="0"/>
              </a:spcBef>
              <a:spcAft>
                <a:spcPts val="0"/>
              </a:spcAft>
              <a:buSzPts val="1400"/>
              <a:buFont typeface="Inter SemiBold"/>
              <a:buNone/>
              <a:defRPr>
                <a:latin typeface="Inter SemiBold"/>
                <a:ea typeface="Inter SemiBold"/>
                <a:cs typeface="Inter SemiBold"/>
                <a:sym typeface="Inter SemiBold"/>
              </a:defRPr>
            </a:lvl2pPr>
            <a:lvl3pPr lvl="2">
              <a:spcBef>
                <a:spcPts val="0"/>
              </a:spcBef>
              <a:spcAft>
                <a:spcPts val="0"/>
              </a:spcAft>
              <a:buSzPts val="1400"/>
              <a:buFont typeface="Inter SemiBold"/>
              <a:buNone/>
              <a:defRPr>
                <a:latin typeface="Inter SemiBold"/>
                <a:ea typeface="Inter SemiBold"/>
                <a:cs typeface="Inter SemiBold"/>
                <a:sym typeface="Inter SemiBold"/>
              </a:defRPr>
            </a:lvl3pPr>
            <a:lvl4pPr lvl="3">
              <a:spcBef>
                <a:spcPts val="0"/>
              </a:spcBef>
              <a:spcAft>
                <a:spcPts val="0"/>
              </a:spcAft>
              <a:buSzPts val="1400"/>
              <a:buFont typeface="Inter SemiBold"/>
              <a:buNone/>
              <a:defRPr>
                <a:latin typeface="Inter SemiBold"/>
                <a:ea typeface="Inter SemiBold"/>
                <a:cs typeface="Inter SemiBold"/>
                <a:sym typeface="Inter SemiBold"/>
              </a:defRPr>
            </a:lvl4pPr>
            <a:lvl5pPr lvl="4">
              <a:spcBef>
                <a:spcPts val="0"/>
              </a:spcBef>
              <a:spcAft>
                <a:spcPts val="0"/>
              </a:spcAft>
              <a:buSzPts val="1400"/>
              <a:buFont typeface="Inter SemiBold"/>
              <a:buNone/>
              <a:defRPr>
                <a:latin typeface="Inter SemiBold"/>
                <a:ea typeface="Inter SemiBold"/>
                <a:cs typeface="Inter SemiBold"/>
                <a:sym typeface="Inter SemiBold"/>
              </a:defRPr>
            </a:lvl5pPr>
            <a:lvl6pPr lvl="5">
              <a:spcBef>
                <a:spcPts val="0"/>
              </a:spcBef>
              <a:spcAft>
                <a:spcPts val="0"/>
              </a:spcAft>
              <a:buSzPts val="1400"/>
              <a:buFont typeface="Inter SemiBold"/>
              <a:buNone/>
              <a:defRPr>
                <a:latin typeface="Inter SemiBold"/>
                <a:ea typeface="Inter SemiBold"/>
                <a:cs typeface="Inter SemiBold"/>
                <a:sym typeface="Inter SemiBold"/>
              </a:defRPr>
            </a:lvl6pPr>
            <a:lvl7pPr lvl="6">
              <a:spcBef>
                <a:spcPts val="0"/>
              </a:spcBef>
              <a:spcAft>
                <a:spcPts val="0"/>
              </a:spcAft>
              <a:buSzPts val="1400"/>
              <a:buFont typeface="Inter SemiBold"/>
              <a:buNone/>
              <a:defRPr>
                <a:latin typeface="Inter SemiBold"/>
                <a:ea typeface="Inter SemiBold"/>
                <a:cs typeface="Inter SemiBold"/>
                <a:sym typeface="Inter SemiBold"/>
              </a:defRPr>
            </a:lvl7pPr>
            <a:lvl8pPr lvl="7">
              <a:spcBef>
                <a:spcPts val="0"/>
              </a:spcBef>
              <a:spcAft>
                <a:spcPts val="0"/>
              </a:spcAft>
              <a:buSzPts val="1400"/>
              <a:buFont typeface="Inter SemiBold"/>
              <a:buNone/>
              <a:defRPr>
                <a:latin typeface="Inter SemiBold"/>
                <a:ea typeface="Inter SemiBold"/>
                <a:cs typeface="Inter SemiBold"/>
                <a:sym typeface="Inter SemiBold"/>
              </a:defRPr>
            </a:lvl8pPr>
            <a:lvl9pPr lvl="8">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35" name="Google Shape;335;p19"/>
          <p:cNvSpPr txBox="1">
            <a:spLocks noGrp="1"/>
          </p:cNvSpPr>
          <p:nvPr>
            <p:ph type="subTitle" idx="4"/>
          </p:nvPr>
        </p:nvSpPr>
        <p:spPr>
          <a:xfrm>
            <a:off x="7005300" y="2260200"/>
            <a:ext cx="1714500" cy="2802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1pPr>
            <a:lvl2pPr lvl="1">
              <a:spcBef>
                <a:spcPts val="0"/>
              </a:spcBef>
              <a:spcAft>
                <a:spcPts val="0"/>
              </a:spcAft>
              <a:buSzPts val="1400"/>
              <a:buFont typeface="Inter SemiBold"/>
              <a:buNone/>
              <a:defRPr>
                <a:latin typeface="Inter SemiBold"/>
                <a:ea typeface="Inter SemiBold"/>
                <a:cs typeface="Inter SemiBold"/>
                <a:sym typeface="Inter SemiBold"/>
              </a:defRPr>
            </a:lvl2pPr>
            <a:lvl3pPr lvl="2">
              <a:spcBef>
                <a:spcPts val="0"/>
              </a:spcBef>
              <a:spcAft>
                <a:spcPts val="0"/>
              </a:spcAft>
              <a:buSzPts val="1400"/>
              <a:buFont typeface="Inter SemiBold"/>
              <a:buNone/>
              <a:defRPr>
                <a:latin typeface="Inter SemiBold"/>
                <a:ea typeface="Inter SemiBold"/>
                <a:cs typeface="Inter SemiBold"/>
                <a:sym typeface="Inter SemiBold"/>
              </a:defRPr>
            </a:lvl3pPr>
            <a:lvl4pPr lvl="3">
              <a:spcBef>
                <a:spcPts val="0"/>
              </a:spcBef>
              <a:spcAft>
                <a:spcPts val="0"/>
              </a:spcAft>
              <a:buSzPts val="1400"/>
              <a:buFont typeface="Inter SemiBold"/>
              <a:buNone/>
              <a:defRPr>
                <a:latin typeface="Inter SemiBold"/>
                <a:ea typeface="Inter SemiBold"/>
                <a:cs typeface="Inter SemiBold"/>
                <a:sym typeface="Inter SemiBold"/>
              </a:defRPr>
            </a:lvl4pPr>
            <a:lvl5pPr lvl="4">
              <a:spcBef>
                <a:spcPts val="0"/>
              </a:spcBef>
              <a:spcAft>
                <a:spcPts val="0"/>
              </a:spcAft>
              <a:buSzPts val="1400"/>
              <a:buFont typeface="Inter SemiBold"/>
              <a:buNone/>
              <a:defRPr>
                <a:latin typeface="Inter SemiBold"/>
                <a:ea typeface="Inter SemiBold"/>
                <a:cs typeface="Inter SemiBold"/>
                <a:sym typeface="Inter SemiBold"/>
              </a:defRPr>
            </a:lvl5pPr>
            <a:lvl6pPr lvl="5">
              <a:spcBef>
                <a:spcPts val="0"/>
              </a:spcBef>
              <a:spcAft>
                <a:spcPts val="0"/>
              </a:spcAft>
              <a:buSzPts val="1400"/>
              <a:buFont typeface="Inter SemiBold"/>
              <a:buNone/>
              <a:defRPr>
                <a:latin typeface="Inter SemiBold"/>
                <a:ea typeface="Inter SemiBold"/>
                <a:cs typeface="Inter SemiBold"/>
                <a:sym typeface="Inter SemiBold"/>
              </a:defRPr>
            </a:lvl6pPr>
            <a:lvl7pPr lvl="6">
              <a:spcBef>
                <a:spcPts val="0"/>
              </a:spcBef>
              <a:spcAft>
                <a:spcPts val="0"/>
              </a:spcAft>
              <a:buSzPts val="1400"/>
              <a:buFont typeface="Inter SemiBold"/>
              <a:buNone/>
              <a:defRPr>
                <a:latin typeface="Inter SemiBold"/>
                <a:ea typeface="Inter SemiBold"/>
                <a:cs typeface="Inter SemiBold"/>
                <a:sym typeface="Inter SemiBold"/>
              </a:defRPr>
            </a:lvl7pPr>
            <a:lvl8pPr lvl="7">
              <a:spcBef>
                <a:spcPts val="0"/>
              </a:spcBef>
              <a:spcAft>
                <a:spcPts val="0"/>
              </a:spcAft>
              <a:buSzPts val="1400"/>
              <a:buFont typeface="Inter SemiBold"/>
              <a:buNone/>
              <a:defRPr>
                <a:latin typeface="Inter SemiBold"/>
                <a:ea typeface="Inter SemiBold"/>
                <a:cs typeface="Inter SemiBold"/>
                <a:sym typeface="Inter SemiBold"/>
              </a:defRPr>
            </a:lvl8pPr>
            <a:lvl9pPr lvl="8">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36" name="Google Shape;336;p19"/>
          <p:cNvSpPr txBox="1">
            <a:spLocks noGrp="1"/>
          </p:cNvSpPr>
          <p:nvPr>
            <p:ph type="body" idx="5"/>
          </p:nvPr>
        </p:nvSpPr>
        <p:spPr>
          <a:xfrm>
            <a:off x="228525" y="2894650"/>
            <a:ext cx="2101200" cy="1374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337" name="Google Shape;337;p19"/>
          <p:cNvSpPr txBox="1">
            <a:spLocks noGrp="1"/>
          </p:cNvSpPr>
          <p:nvPr>
            <p:ph type="body" idx="6"/>
          </p:nvPr>
        </p:nvSpPr>
        <p:spPr>
          <a:xfrm>
            <a:off x="2423850" y="2894650"/>
            <a:ext cx="2101200" cy="137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338" name="Google Shape;338;p19"/>
          <p:cNvSpPr txBox="1">
            <a:spLocks noGrp="1"/>
          </p:cNvSpPr>
          <p:nvPr>
            <p:ph type="body" idx="7"/>
          </p:nvPr>
        </p:nvSpPr>
        <p:spPr>
          <a:xfrm>
            <a:off x="4619175" y="2894650"/>
            <a:ext cx="2101200" cy="1374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339" name="Google Shape;339;p19"/>
          <p:cNvSpPr txBox="1">
            <a:spLocks noGrp="1"/>
          </p:cNvSpPr>
          <p:nvPr>
            <p:ph type="body" idx="8"/>
          </p:nvPr>
        </p:nvSpPr>
        <p:spPr>
          <a:xfrm>
            <a:off x="6875100" y="2894650"/>
            <a:ext cx="2101200" cy="1374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340" name="Google Shape;340;p19"/>
          <p:cNvSpPr txBox="1">
            <a:spLocks noGrp="1"/>
          </p:cNvSpPr>
          <p:nvPr>
            <p:ph type="subTitle" idx="9"/>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Clr>
                <a:schemeClr val="dk2"/>
              </a:buClr>
              <a:buSzPts val="600"/>
              <a:buFont typeface="Inter"/>
              <a:buNone/>
              <a:defRPr/>
            </a:lvl1pPr>
            <a:lvl2pPr lvl="1" algn="r">
              <a:spcBef>
                <a:spcPts val="0"/>
              </a:spcBef>
              <a:spcAft>
                <a:spcPts val="0"/>
              </a:spcAft>
              <a:buClr>
                <a:schemeClr val="dk2"/>
              </a:buClr>
              <a:buSzPts val="1400"/>
              <a:buFont typeface="Inter"/>
              <a:buNone/>
              <a:defRPr/>
            </a:lvl2pPr>
            <a:lvl3pPr lvl="2" algn="r">
              <a:spcBef>
                <a:spcPts val="0"/>
              </a:spcBef>
              <a:spcAft>
                <a:spcPts val="0"/>
              </a:spcAft>
              <a:buClr>
                <a:schemeClr val="dk2"/>
              </a:buClr>
              <a:buSzPts val="1400"/>
              <a:buFont typeface="Inter"/>
              <a:buNone/>
              <a:defRPr/>
            </a:lvl3pPr>
            <a:lvl4pPr lvl="3" algn="r">
              <a:spcBef>
                <a:spcPts val="0"/>
              </a:spcBef>
              <a:spcAft>
                <a:spcPts val="0"/>
              </a:spcAft>
              <a:buClr>
                <a:schemeClr val="dk2"/>
              </a:buClr>
              <a:buSzPts val="1400"/>
              <a:buFont typeface="Inter"/>
              <a:buNone/>
              <a:defRPr/>
            </a:lvl4pPr>
            <a:lvl5pPr lvl="4" algn="r">
              <a:spcBef>
                <a:spcPts val="0"/>
              </a:spcBef>
              <a:spcAft>
                <a:spcPts val="0"/>
              </a:spcAft>
              <a:buClr>
                <a:schemeClr val="dk2"/>
              </a:buClr>
              <a:buSzPts val="1400"/>
              <a:buFont typeface="Inter"/>
              <a:buNone/>
              <a:defRPr/>
            </a:lvl5pPr>
            <a:lvl6pPr lvl="5" algn="r">
              <a:spcBef>
                <a:spcPts val="0"/>
              </a:spcBef>
              <a:spcAft>
                <a:spcPts val="0"/>
              </a:spcAft>
              <a:buClr>
                <a:schemeClr val="dk2"/>
              </a:buClr>
              <a:buSzPts val="1400"/>
              <a:buFont typeface="Inter"/>
              <a:buNone/>
              <a:defRPr/>
            </a:lvl6pPr>
            <a:lvl7pPr lvl="6" algn="r">
              <a:spcBef>
                <a:spcPts val="0"/>
              </a:spcBef>
              <a:spcAft>
                <a:spcPts val="0"/>
              </a:spcAft>
              <a:buClr>
                <a:schemeClr val="dk2"/>
              </a:buClr>
              <a:buSzPts val="1400"/>
              <a:buFont typeface="Inter"/>
              <a:buNone/>
              <a:defRPr/>
            </a:lvl7pPr>
            <a:lvl8pPr lvl="7" algn="r">
              <a:spcBef>
                <a:spcPts val="0"/>
              </a:spcBef>
              <a:spcAft>
                <a:spcPts val="0"/>
              </a:spcAft>
              <a:buClr>
                <a:schemeClr val="dk2"/>
              </a:buClr>
              <a:buSzPts val="1400"/>
              <a:buFont typeface="Inter"/>
              <a:buNone/>
              <a:defRPr/>
            </a:lvl8pPr>
            <a:lvl9pPr lvl="8" algn="r">
              <a:spcBef>
                <a:spcPts val="0"/>
              </a:spcBef>
              <a:spcAft>
                <a:spcPts val="0"/>
              </a:spcAft>
              <a:buClr>
                <a:schemeClr val="dk2"/>
              </a:buClr>
              <a:buSzPts val="1400"/>
              <a:buFont typeface="Inter"/>
              <a:buNone/>
              <a:defRPr/>
            </a:lvl9pPr>
          </a:lstStyle>
          <a:p>
            <a:endParaRPr/>
          </a:p>
        </p:txBody>
      </p:sp>
      <p:sp>
        <p:nvSpPr>
          <p:cNvPr id="341" name="Google Shape;341;p19"/>
          <p:cNvSpPr txBox="1">
            <a:spLocks noGrp="1"/>
          </p:cNvSpPr>
          <p:nvPr>
            <p:ph type="subTitle" idx="13"/>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600"/>
              <a:buFont typeface="Inter"/>
              <a:buNone/>
              <a:defRPr/>
            </a:lvl1pPr>
            <a:lvl2pPr lvl="1">
              <a:spcBef>
                <a:spcPts val="0"/>
              </a:spcBef>
              <a:spcAft>
                <a:spcPts val="0"/>
              </a:spcAft>
              <a:buClr>
                <a:schemeClr val="dk2"/>
              </a:buClr>
              <a:buSzPts val="1400"/>
              <a:buFont typeface="Inter"/>
              <a:buNone/>
              <a:defRPr/>
            </a:lvl2pPr>
            <a:lvl3pPr lvl="2">
              <a:spcBef>
                <a:spcPts val="0"/>
              </a:spcBef>
              <a:spcAft>
                <a:spcPts val="0"/>
              </a:spcAft>
              <a:buClr>
                <a:schemeClr val="dk2"/>
              </a:buClr>
              <a:buSzPts val="1400"/>
              <a:buFont typeface="Inter"/>
              <a:buNone/>
              <a:defRPr/>
            </a:lvl3pPr>
            <a:lvl4pPr lvl="3">
              <a:spcBef>
                <a:spcPts val="0"/>
              </a:spcBef>
              <a:spcAft>
                <a:spcPts val="0"/>
              </a:spcAft>
              <a:buClr>
                <a:schemeClr val="dk2"/>
              </a:buClr>
              <a:buSzPts val="1400"/>
              <a:buFont typeface="Inter"/>
              <a:buNone/>
              <a:defRPr/>
            </a:lvl4pPr>
            <a:lvl5pPr lvl="4">
              <a:spcBef>
                <a:spcPts val="0"/>
              </a:spcBef>
              <a:spcAft>
                <a:spcPts val="0"/>
              </a:spcAft>
              <a:buClr>
                <a:schemeClr val="dk2"/>
              </a:buClr>
              <a:buSzPts val="1400"/>
              <a:buFont typeface="Inter"/>
              <a:buNone/>
              <a:defRPr/>
            </a:lvl5pPr>
            <a:lvl6pPr lvl="5">
              <a:spcBef>
                <a:spcPts val="0"/>
              </a:spcBef>
              <a:spcAft>
                <a:spcPts val="0"/>
              </a:spcAft>
              <a:buClr>
                <a:schemeClr val="dk2"/>
              </a:buClr>
              <a:buSzPts val="1400"/>
              <a:buFont typeface="Inter"/>
              <a:buNone/>
              <a:defRPr/>
            </a:lvl6pPr>
            <a:lvl7pPr lvl="6">
              <a:spcBef>
                <a:spcPts val="0"/>
              </a:spcBef>
              <a:spcAft>
                <a:spcPts val="0"/>
              </a:spcAft>
              <a:buClr>
                <a:schemeClr val="dk2"/>
              </a:buClr>
              <a:buSzPts val="1400"/>
              <a:buFont typeface="Inter"/>
              <a:buNone/>
              <a:defRPr/>
            </a:lvl7pPr>
            <a:lvl8pPr lvl="7">
              <a:spcBef>
                <a:spcPts val="0"/>
              </a:spcBef>
              <a:spcAft>
                <a:spcPts val="0"/>
              </a:spcAft>
              <a:buClr>
                <a:schemeClr val="dk2"/>
              </a:buClr>
              <a:buSzPts val="1400"/>
              <a:buFont typeface="Inter"/>
              <a:buNone/>
              <a:defRPr/>
            </a:lvl8pPr>
            <a:lvl9pPr lvl="8">
              <a:spcBef>
                <a:spcPts val="0"/>
              </a:spcBef>
              <a:spcAft>
                <a:spcPts val="0"/>
              </a:spcAft>
              <a:buClr>
                <a:schemeClr val="dk2"/>
              </a:buClr>
              <a:buSzPts val="1400"/>
              <a:buFont typeface="Inter"/>
              <a:buNone/>
              <a:defRPr/>
            </a:lvl9pPr>
          </a:lstStyle>
          <a:p>
            <a:endParaRPr/>
          </a:p>
        </p:txBody>
      </p:sp>
      <p:sp>
        <p:nvSpPr>
          <p:cNvPr id="342" name="Google Shape;342;p19"/>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343" name="Google Shape;343;p19"/>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aphic charts layout">
  <p:cSld name="CUSTOM_7">
    <p:bg>
      <p:bgPr>
        <a:solidFill>
          <a:schemeClr val="lt2"/>
        </a:solidFill>
        <a:effectLst/>
      </p:bgPr>
    </p:bg>
    <p:spTree>
      <p:nvGrpSpPr>
        <p:cNvPr id="1" name="Shape 344"/>
        <p:cNvGrpSpPr/>
        <p:nvPr/>
      </p:nvGrpSpPr>
      <p:grpSpPr>
        <a:xfrm>
          <a:off x="0" y="0"/>
          <a:ext cx="0" cy="0"/>
          <a:chOff x="0" y="0"/>
          <a:chExt cx="0" cy="0"/>
        </a:xfrm>
      </p:grpSpPr>
      <p:sp>
        <p:nvSpPr>
          <p:cNvPr id="345" name="Google Shape;345;p20"/>
          <p:cNvSpPr txBox="1">
            <a:spLocks noGrp="1"/>
          </p:cNvSpPr>
          <p:nvPr>
            <p:ph type="title"/>
          </p:nvPr>
        </p:nvSpPr>
        <p:spPr>
          <a:xfrm>
            <a:off x="228600" y="457200"/>
            <a:ext cx="4296600" cy="3747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1pPr>
            <a:lvl2pPr lvl="1">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2pPr>
            <a:lvl3pPr lvl="2">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3pPr>
            <a:lvl4pPr lvl="3">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4pPr>
            <a:lvl5pPr lvl="4">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5pPr>
            <a:lvl6pPr lvl="5">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6pPr>
            <a:lvl7pPr lvl="6">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7pPr>
            <a:lvl8pPr lvl="7">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8pPr>
            <a:lvl9pPr lvl="8">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9pPr>
          </a:lstStyle>
          <a:p>
            <a:endParaRPr/>
          </a:p>
        </p:txBody>
      </p:sp>
      <p:sp>
        <p:nvSpPr>
          <p:cNvPr id="346" name="Google Shape;346;p20"/>
          <p:cNvSpPr txBox="1">
            <a:spLocks noGrp="1"/>
          </p:cNvSpPr>
          <p:nvPr>
            <p:ph type="subTitle" idx="1"/>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Clr>
                <a:schemeClr val="dk2"/>
              </a:buClr>
              <a:buSzPts val="600"/>
              <a:buFont typeface="Inter"/>
              <a:buNone/>
              <a:defRPr/>
            </a:lvl1pPr>
            <a:lvl2pPr lvl="1" algn="r">
              <a:spcBef>
                <a:spcPts val="0"/>
              </a:spcBef>
              <a:spcAft>
                <a:spcPts val="0"/>
              </a:spcAft>
              <a:buClr>
                <a:schemeClr val="dk2"/>
              </a:buClr>
              <a:buSzPts val="1400"/>
              <a:buFont typeface="Inter"/>
              <a:buNone/>
              <a:defRPr/>
            </a:lvl2pPr>
            <a:lvl3pPr lvl="2" algn="r">
              <a:spcBef>
                <a:spcPts val="0"/>
              </a:spcBef>
              <a:spcAft>
                <a:spcPts val="0"/>
              </a:spcAft>
              <a:buClr>
                <a:schemeClr val="dk2"/>
              </a:buClr>
              <a:buSzPts val="1400"/>
              <a:buFont typeface="Inter"/>
              <a:buNone/>
              <a:defRPr/>
            </a:lvl3pPr>
            <a:lvl4pPr lvl="3" algn="r">
              <a:spcBef>
                <a:spcPts val="0"/>
              </a:spcBef>
              <a:spcAft>
                <a:spcPts val="0"/>
              </a:spcAft>
              <a:buClr>
                <a:schemeClr val="dk2"/>
              </a:buClr>
              <a:buSzPts val="1400"/>
              <a:buFont typeface="Inter"/>
              <a:buNone/>
              <a:defRPr/>
            </a:lvl4pPr>
            <a:lvl5pPr lvl="4" algn="r">
              <a:spcBef>
                <a:spcPts val="0"/>
              </a:spcBef>
              <a:spcAft>
                <a:spcPts val="0"/>
              </a:spcAft>
              <a:buClr>
                <a:schemeClr val="dk2"/>
              </a:buClr>
              <a:buSzPts val="1400"/>
              <a:buFont typeface="Inter"/>
              <a:buNone/>
              <a:defRPr/>
            </a:lvl5pPr>
            <a:lvl6pPr lvl="5" algn="r">
              <a:spcBef>
                <a:spcPts val="0"/>
              </a:spcBef>
              <a:spcAft>
                <a:spcPts val="0"/>
              </a:spcAft>
              <a:buClr>
                <a:schemeClr val="dk2"/>
              </a:buClr>
              <a:buSzPts val="1400"/>
              <a:buFont typeface="Inter"/>
              <a:buNone/>
              <a:defRPr/>
            </a:lvl6pPr>
            <a:lvl7pPr lvl="6" algn="r">
              <a:spcBef>
                <a:spcPts val="0"/>
              </a:spcBef>
              <a:spcAft>
                <a:spcPts val="0"/>
              </a:spcAft>
              <a:buClr>
                <a:schemeClr val="dk2"/>
              </a:buClr>
              <a:buSzPts val="1400"/>
              <a:buFont typeface="Inter"/>
              <a:buNone/>
              <a:defRPr/>
            </a:lvl7pPr>
            <a:lvl8pPr lvl="7" algn="r">
              <a:spcBef>
                <a:spcPts val="0"/>
              </a:spcBef>
              <a:spcAft>
                <a:spcPts val="0"/>
              </a:spcAft>
              <a:buClr>
                <a:schemeClr val="dk2"/>
              </a:buClr>
              <a:buSzPts val="1400"/>
              <a:buFont typeface="Inter"/>
              <a:buNone/>
              <a:defRPr/>
            </a:lvl8pPr>
            <a:lvl9pPr lvl="8" algn="r">
              <a:spcBef>
                <a:spcPts val="0"/>
              </a:spcBef>
              <a:spcAft>
                <a:spcPts val="0"/>
              </a:spcAft>
              <a:buClr>
                <a:schemeClr val="dk2"/>
              </a:buClr>
              <a:buSzPts val="1400"/>
              <a:buFont typeface="Inter"/>
              <a:buNone/>
              <a:defRPr/>
            </a:lvl9pPr>
          </a:lstStyle>
          <a:p>
            <a:endParaRPr/>
          </a:p>
        </p:txBody>
      </p:sp>
      <p:sp>
        <p:nvSpPr>
          <p:cNvPr id="347" name="Google Shape;347;p20"/>
          <p:cNvSpPr txBox="1">
            <a:spLocks noGrp="1"/>
          </p:cNvSpPr>
          <p:nvPr>
            <p:ph type="subTitle" idx="2"/>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600"/>
              <a:buFont typeface="Inter"/>
              <a:buNone/>
              <a:defRPr/>
            </a:lvl1pPr>
            <a:lvl2pPr lvl="1">
              <a:spcBef>
                <a:spcPts val="0"/>
              </a:spcBef>
              <a:spcAft>
                <a:spcPts val="0"/>
              </a:spcAft>
              <a:buClr>
                <a:schemeClr val="dk2"/>
              </a:buClr>
              <a:buSzPts val="1400"/>
              <a:buFont typeface="Inter"/>
              <a:buNone/>
              <a:defRPr/>
            </a:lvl2pPr>
            <a:lvl3pPr lvl="2">
              <a:spcBef>
                <a:spcPts val="0"/>
              </a:spcBef>
              <a:spcAft>
                <a:spcPts val="0"/>
              </a:spcAft>
              <a:buClr>
                <a:schemeClr val="dk2"/>
              </a:buClr>
              <a:buSzPts val="1400"/>
              <a:buFont typeface="Inter"/>
              <a:buNone/>
              <a:defRPr/>
            </a:lvl3pPr>
            <a:lvl4pPr lvl="3">
              <a:spcBef>
                <a:spcPts val="0"/>
              </a:spcBef>
              <a:spcAft>
                <a:spcPts val="0"/>
              </a:spcAft>
              <a:buClr>
                <a:schemeClr val="dk2"/>
              </a:buClr>
              <a:buSzPts val="1400"/>
              <a:buFont typeface="Inter"/>
              <a:buNone/>
              <a:defRPr/>
            </a:lvl4pPr>
            <a:lvl5pPr lvl="4">
              <a:spcBef>
                <a:spcPts val="0"/>
              </a:spcBef>
              <a:spcAft>
                <a:spcPts val="0"/>
              </a:spcAft>
              <a:buClr>
                <a:schemeClr val="dk2"/>
              </a:buClr>
              <a:buSzPts val="1400"/>
              <a:buFont typeface="Inter"/>
              <a:buNone/>
              <a:defRPr/>
            </a:lvl5pPr>
            <a:lvl6pPr lvl="5">
              <a:spcBef>
                <a:spcPts val="0"/>
              </a:spcBef>
              <a:spcAft>
                <a:spcPts val="0"/>
              </a:spcAft>
              <a:buClr>
                <a:schemeClr val="dk2"/>
              </a:buClr>
              <a:buSzPts val="1400"/>
              <a:buFont typeface="Inter"/>
              <a:buNone/>
              <a:defRPr/>
            </a:lvl6pPr>
            <a:lvl7pPr lvl="6">
              <a:spcBef>
                <a:spcPts val="0"/>
              </a:spcBef>
              <a:spcAft>
                <a:spcPts val="0"/>
              </a:spcAft>
              <a:buClr>
                <a:schemeClr val="dk2"/>
              </a:buClr>
              <a:buSzPts val="1400"/>
              <a:buFont typeface="Inter"/>
              <a:buNone/>
              <a:defRPr/>
            </a:lvl7pPr>
            <a:lvl8pPr lvl="7">
              <a:spcBef>
                <a:spcPts val="0"/>
              </a:spcBef>
              <a:spcAft>
                <a:spcPts val="0"/>
              </a:spcAft>
              <a:buClr>
                <a:schemeClr val="dk2"/>
              </a:buClr>
              <a:buSzPts val="1400"/>
              <a:buFont typeface="Inter"/>
              <a:buNone/>
              <a:defRPr/>
            </a:lvl8pPr>
            <a:lvl9pPr lvl="8">
              <a:spcBef>
                <a:spcPts val="0"/>
              </a:spcBef>
              <a:spcAft>
                <a:spcPts val="0"/>
              </a:spcAft>
              <a:buClr>
                <a:schemeClr val="dk2"/>
              </a:buClr>
              <a:buSzPts val="1400"/>
              <a:buFont typeface="Inter"/>
              <a:buNone/>
              <a:defRPr/>
            </a:lvl9pPr>
          </a:lstStyle>
          <a:p>
            <a:endParaRPr/>
          </a:p>
        </p:txBody>
      </p:sp>
      <p:sp>
        <p:nvSpPr>
          <p:cNvPr id="348" name="Google Shape;348;p20"/>
          <p:cNvSpPr txBox="1">
            <a:spLocks noGrp="1"/>
          </p:cNvSpPr>
          <p:nvPr>
            <p:ph type="body" idx="3"/>
          </p:nvPr>
        </p:nvSpPr>
        <p:spPr>
          <a:xfrm>
            <a:off x="246150" y="1070200"/>
            <a:ext cx="2177700" cy="1869000"/>
          </a:xfrm>
          <a:prstGeom prst="rect">
            <a:avLst/>
          </a:prstGeom>
        </p:spPr>
        <p:txBody>
          <a:bodyPr spcFirstLastPara="1" wrap="square" lIns="0" tIns="0" rIns="91425" bIns="91425" anchor="t" anchorCtr="0">
            <a:noAutofit/>
          </a:bodyPr>
          <a:lstStyle>
            <a:lvl1pPr marL="457200" lvl="0" indent="-292100">
              <a:spcBef>
                <a:spcPts val="0"/>
              </a:spcBef>
              <a:spcAft>
                <a:spcPts val="0"/>
              </a:spcAft>
              <a:buClr>
                <a:schemeClr val="dk2"/>
              </a:buClr>
              <a:buSzPts val="1000"/>
              <a:buFont typeface="Inter"/>
              <a:buChar char="●"/>
              <a:defRPr sz="1000">
                <a:solidFill>
                  <a:schemeClr val="dk2"/>
                </a:solidFill>
              </a:defRPr>
            </a:lvl1pPr>
            <a:lvl2pPr marL="914400" lvl="1" indent="-292100">
              <a:spcBef>
                <a:spcPts val="0"/>
              </a:spcBef>
              <a:spcAft>
                <a:spcPts val="0"/>
              </a:spcAft>
              <a:buClr>
                <a:schemeClr val="dk2"/>
              </a:buClr>
              <a:buSzPts val="1000"/>
              <a:buFont typeface="Inter"/>
              <a:buChar char="○"/>
              <a:defRPr sz="1000">
                <a:solidFill>
                  <a:schemeClr val="dk2"/>
                </a:solidFill>
              </a:defRPr>
            </a:lvl2pPr>
            <a:lvl3pPr marL="1371600" lvl="2" indent="-292100">
              <a:spcBef>
                <a:spcPts val="0"/>
              </a:spcBef>
              <a:spcAft>
                <a:spcPts val="0"/>
              </a:spcAft>
              <a:buClr>
                <a:schemeClr val="dk2"/>
              </a:buClr>
              <a:buSzPts val="1000"/>
              <a:buFont typeface="Inter"/>
              <a:buChar char="■"/>
              <a:defRPr sz="1000">
                <a:solidFill>
                  <a:schemeClr val="dk2"/>
                </a:solidFill>
              </a:defRPr>
            </a:lvl3pPr>
            <a:lvl4pPr marL="1828800" lvl="3" indent="-292100">
              <a:spcBef>
                <a:spcPts val="0"/>
              </a:spcBef>
              <a:spcAft>
                <a:spcPts val="0"/>
              </a:spcAft>
              <a:buClr>
                <a:schemeClr val="dk2"/>
              </a:buClr>
              <a:buSzPts val="1000"/>
              <a:buFont typeface="Inter"/>
              <a:buChar char="●"/>
              <a:defRPr sz="1000">
                <a:solidFill>
                  <a:schemeClr val="dk2"/>
                </a:solidFill>
              </a:defRPr>
            </a:lvl4pPr>
            <a:lvl5pPr marL="2286000" lvl="4" indent="-292100">
              <a:spcBef>
                <a:spcPts val="0"/>
              </a:spcBef>
              <a:spcAft>
                <a:spcPts val="0"/>
              </a:spcAft>
              <a:buClr>
                <a:schemeClr val="dk2"/>
              </a:buClr>
              <a:buSzPts val="1000"/>
              <a:buFont typeface="Inter"/>
              <a:buChar char="○"/>
              <a:defRPr sz="1000">
                <a:solidFill>
                  <a:schemeClr val="dk2"/>
                </a:solidFill>
              </a:defRPr>
            </a:lvl5pPr>
            <a:lvl6pPr marL="2743200" lvl="5" indent="-292100">
              <a:spcBef>
                <a:spcPts val="0"/>
              </a:spcBef>
              <a:spcAft>
                <a:spcPts val="0"/>
              </a:spcAft>
              <a:buClr>
                <a:schemeClr val="dk2"/>
              </a:buClr>
              <a:buSzPts val="1000"/>
              <a:buFont typeface="Inter"/>
              <a:buChar char="■"/>
              <a:defRPr sz="1000">
                <a:solidFill>
                  <a:schemeClr val="dk2"/>
                </a:solidFill>
              </a:defRPr>
            </a:lvl6pPr>
            <a:lvl7pPr marL="3200400" lvl="6" indent="-292100">
              <a:spcBef>
                <a:spcPts val="0"/>
              </a:spcBef>
              <a:spcAft>
                <a:spcPts val="0"/>
              </a:spcAft>
              <a:buClr>
                <a:schemeClr val="dk2"/>
              </a:buClr>
              <a:buSzPts val="1000"/>
              <a:buFont typeface="Inter"/>
              <a:buChar char="●"/>
              <a:defRPr sz="1000">
                <a:solidFill>
                  <a:schemeClr val="dk2"/>
                </a:solidFill>
              </a:defRPr>
            </a:lvl7pPr>
            <a:lvl8pPr marL="3657600" lvl="7" indent="-292100">
              <a:spcBef>
                <a:spcPts val="0"/>
              </a:spcBef>
              <a:spcAft>
                <a:spcPts val="0"/>
              </a:spcAft>
              <a:buClr>
                <a:schemeClr val="dk2"/>
              </a:buClr>
              <a:buSzPts val="1000"/>
              <a:buFont typeface="Inter"/>
              <a:buChar char="○"/>
              <a:defRPr sz="1000">
                <a:solidFill>
                  <a:schemeClr val="dk2"/>
                </a:solidFill>
              </a:defRPr>
            </a:lvl8pPr>
            <a:lvl9pPr marL="4114800" lvl="8" indent="-292100">
              <a:spcBef>
                <a:spcPts val="0"/>
              </a:spcBef>
              <a:spcAft>
                <a:spcPts val="0"/>
              </a:spcAft>
              <a:buClr>
                <a:schemeClr val="dk2"/>
              </a:buClr>
              <a:buSzPts val="1000"/>
              <a:buFont typeface="Inter"/>
              <a:buChar char="■"/>
              <a:defRPr sz="1000">
                <a:solidFill>
                  <a:schemeClr val="dk2"/>
                </a:solidFill>
              </a:defRPr>
            </a:lvl9pPr>
          </a:lstStyle>
          <a:p>
            <a:endParaRPr/>
          </a:p>
        </p:txBody>
      </p:sp>
      <p:sp>
        <p:nvSpPr>
          <p:cNvPr id="349" name="Google Shape;349;p20"/>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350" name="Google Shape;350;p20"/>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oject details">
  <p:cSld name="BLANK_1_2_1">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28600" y="457200"/>
            <a:ext cx="4296600" cy="6732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latin typeface="Afacad Flux SemiBold"/>
                <a:ea typeface="Afacad Flux SemiBold"/>
                <a:cs typeface="Afacad Flux SemiBold"/>
                <a:sym typeface="Afacad Flux SemiBold"/>
              </a:defRPr>
            </a:lvl1pPr>
            <a:lvl2pPr lvl="1">
              <a:lnSpc>
                <a:spcPct val="70000"/>
              </a:lnSpc>
              <a:spcBef>
                <a:spcPts val="0"/>
              </a:spcBef>
              <a:spcAft>
                <a:spcPts val="0"/>
              </a:spcAft>
              <a:buNone/>
              <a:defRPr b="0">
                <a:latin typeface="Afacad Flux SemiBold"/>
                <a:ea typeface="Afacad Flux SemiBold"/>
                <a:cs typeface="Afacad Flux SemiBold"/>
                <a:sym typeface="Afacad Flux SemiBold"/>
              </a:defRPr>
            </a:lvl2pPr>
            <a:lvl3pPr lvl="2">
              <a:lnSpc>
                <a:spcPct val="70000"/>
              </a:lnSpc>
              <a:spcBef>
                <a:spcPts val="0"/>
              </a:spcBef>
              <a:spcAft>
                <a:spcPts val="0"/>
              </a:spcAft>
              <a:buNone/>
              <a:defRPr b="0">
                <a:latin typeface="Afacad Flux SemiBold"/>
                <a:ea typeface="Afacad Flux SemiBold"/>
                <a:cs typeface="Afacad Flux SemiBold"/>
                <a:sym typeface="Afacad Flux SemiBold"/>
              </a:defRPr>
            </a:lvl3pPr>
            <a:lvl4pPr lvl="3">
              <a:lnSpc>
                <a:spcPct val="70000"/>
              </a:lnSpc>
              <a:spcBef>
                <a:spcPts val="0"/>
              </a:spcBef>
              <a:spcAft>
                <a:spcPts val="0"/>
              </a:spcAft>
              <a:buNone/>
              <a:defRPr b="0">
                <a:latin typeface="Afacad Flux SemiBold"/>
                <a:ea typeface="Afacad Flux SemiBold"/>
                <a:cs typeface="Afacad Flux SemiBold"/>
                <a:sym typeface="Afacad Flux SemiBold"/>
              </a:defRPr>
            </a:lvl4pPr>
            <a:lvl5pPr lvl="4">
              <a:lnSpc>
                <a:spcPct val="70000"/>
              </a:lnSpc>
              <a:spcBef>
                <a:spcPts val="0"/>
              </a:spcBef>
              <a:spcAft>
                <a:spcPts val="0"/>
              </a:spcAft>
              <a:buNone/>
              <a:defRPr b="0">
                <a:latin typeface="Afacad Flux SemiBold"/>
                <a:ea typeface="Afacad Flux SemiBold"/>
                <a:cs typeface="Afacad Flux SemiBold"/>
                <a:sym typeface="Afacad Flux SemiBold"/>
              </a:defRPr>
            </a:lvl5pPr>
            <a:lvl6pPr lvl="5">
              <a:lnSpc>
                <a:spcPct val="70000"/>
              </a:lnSpc>
              <a:spcBef>
                <a:spcPts val="0"/>
              </a:spcBef>
              <a:spcAft>
                <a:spcPts val="0"/>
              </a:spcAft>
              <a:buNone/>
              <a:defRPr b="0">
                <a:latin typeface="Afacad Flux SemiBold"/>
                <a:ea typeface="Afacad Flux SemiBold"/>
                <a:cs typeface="Afacad Flux SemiBold"/>
                <a:sym typeface="Afacad Flux SemiBold"/>
              </a:defRPr>
            </a:lvl6pPr>
            <a:lvl7pPr lvl="6">
              <a:lnSpc>
                <a:spcPct val="70000"/>
              </a:lnSpc>
              <a:spcBef>
                <a:spcPts val="0"/>
              </a:spcBef>
              <a:spcAft>
                <a:spcPts val="0"/>
              </a:spcAft>
              <a:buNone/>
              <a:defRPr b="0">
                <a:latin typeface="Afacad Flux SemiBold"/>
                <a:ea typeface="Afacad Flux SemiBold"/>
                <a:cs typeface="Afacad Flux SemiBold"/>
                <a:sym typeface="Afacad Flux SemiBold"/>
              </a:defRPr>
            </a:lvl7pPr>
            <a:lvl8pPr lvl="7">
              <a:lnSpc>
                <a:spcPct val="70000"/>
              </a:lnSpc>
              <a:spcBef>
                <a:spcPts val="0"/>
              </a:spcBef>
              <a:spcAft>
                <a:spcPts val="0"/>
              </a:spcAft>
              <a:buNone/>
              <a:defRPr b="0">
                <a:latin typeface="Afacad Flux SemiBold"/>
                <a:ea typeface="Afacad Flux SemiBold"/>
                <a:cs typeface="Afacad Flux SemiBold"/>
                <a:sym typeface="Afacad Flux SemiBold"/>
              </a:defRPr>
            </a:lvl8pPr>
            <a:lvl9pPr lvl="8">
              <a:lnSpc>
                <a:spcPct val="70000"/>
              </a:lnSpc>
              <a:spcBef>
                <a:spcPts val="0"/>
              </a:spcBef>
              <a:spcAft>
                <a:spcPts val="0"/>
              </a:spcAft>
              <a:buNone/>
              <a:defRPr b="0">
                <a:latin typeface="Afacad Flux SemiBold"/>
                <a:ea typeface="Afacad Flux SemiBold"/>
                <a:cs typeface="Afacad Flux SemiBold"/>
                <a:sym typeface="Afacad Flux SemiBold"/>
              </a:defRPr>
            </a:lvl9pPr>
          </a:lstStyle>
          <a:p>
            <a:endParaRPr/>
          </a:p>
        </p:txBody>
      </p:sp>
      <p:sp>
        <p:nvSpPr>
          <p:cNvPr id="22" name="Google Shape;22;p3"/>
          <p:cNvSpPr txBox="1">
            <a:spLocks noGrp="1"/>
          </p:cNvSpPr>
          <p:nvPr>
            <p:ph type="subTitle" idx="1"/>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Clr>
                <a:schemeClr val="dk2"/>
              </a:buClr>
              <a:buSzPts val="600"/>
              <a:buFont typeface="Inter"/>
              <a:buNone/>
              <a:defRPr>
                <a:solidFill>
                  <a:schemeClr val="dk2"/>
                </a:solidFill>
              </a:defRPr>
            </a:lvl1pPr>
            <a:lvl2pPr lvl="1" algn="r">
              <a:spcBef>
                <a:spcPts val="0"/>
              </a:spcBef>
              <a:spcAft>
                <a:spcPts val="0"/>
              </a:spcAft>
              <a:buSzPts val="1400"/>
              <a:buFont typeface="Inter"/>
              <a:buNone/>
              <a:defRPr/>
            </a:lvl2pPr>
            <a:lvl3pPr lvl="2" algn="r">
              <a:spcBef>
                <a:spcPts val="0"/>
              </a:spcBef>
              <a:spcAft>
                <a:spcPts val="0"/>
              </a:spcAft>
              <a:buSzPts val="1400"/>
              <a:buFont typeface="Inter"/>
              <a:buNone/>
              <a:defRPr/>
            </a:lvl3pPr>
            <a:lvl4pPr lvl="3" algn="r">
              <a:spcBef>
                <a:spcPts val="0"/>
              </a:spcBef>
              <a:spcAft>
                <a:spcPts val="0"/>
              </a:spcAft>
              <a:buSzPts val="1400"/>
              <a:buFont typeface="Inter"/>
              <a:buNone/>
              <a:defRPr/>
            </a:lvl4pPr>
            <a:lvl5pPr lvl="4" algn="r">
              <a:spcBef>
                <a:spcPts val="0"/>
              </a:spcBef>
              <a:spcAft>
                <a:spcPts val="0"/>
              </a:spcAft>
              <a:buSzPts val="1400"/>
              <a:buFont typeface="Inter"/>
              <a:buNone/>
              <a:defRPr/>
            </a:lvl5pPr>
            <a:lvl6pPr lvl="5" algn="r">
              <a:spcBef>
                <a:spcPts val="0"/>
              </a:spcBef>
              <a:spcAft>
                <a:spcPts val="0"/>
              </a:spcAft>
              <a:buSzPts val="1400"/>
              <a:buFont typeface="Inter"/>
              <a:buNone/>
              <a:defRPr/>
            </a:lvl6pPr>
            <a:lvl7pPr lvl="6" algn="r">
              <a:spcBef>
                <a:spcPts val="0"/>
              </a:spcBef>
              <a:spcAft>
                <a:spcPts val="0"/>
              </a:spcAft>
              <a:buSzPts val="1400"/>
              <a:buFont typeface="Inter"/>
              <a:buNone/>
              <a:defRPr/>
            </a:lvl7pPr>
            <a:lvl8pPr lvl="7" algn="r">
              <a:spcBef>
                <a:spcPts val="0"/>
              </a:spcBef>
              <a:spcAft>
                <a:spcPts val="0"/>
              </a:spcAft>
              <a:buSzPts val="1400"/>
              <a:buFont typeface="Inter"/>
              <a:buNone/>
              <a:defRPr/>
            </a:lvl8pPr>
            <a:lvl9pPr lvl="8" algn="r">
              <a:spcBef>
                <a:spcPts val="0"/>
              </a:spcBef>
              <a:spcAft>
                <a:spcPts val="0"/>
              </a:spcAft>
              <a:buSzPts val="1400"/>
              <a:buFont typeface="Inter"/>
              <a:buNone/>
              <a:defRPr/>
            </a:lvl9pPr>
          </a:lstStyle>
          <a:p>
            <a:endParaRPr/>
          </a:p>
        </p:txBody>
      </p:sp>
      <p:sp>
        <p:nvSpPr>
          <p:cNvPr id="23" name="Google Shape;23;p3"/>
          <p:cNvSpPr txBox="1">
            <a:spLocks noGrp="1"/>
          </p:cNvSpPr>
          <p:nvPr>
            <p:ph type="subTitle" idx="2"/>
          </p:nvPr>
        </p:nvSpPr>
        <p:spPr>
          <a:xfrm>
            <a:off x="345600" y="230200"/>
            <a:ext cx="1752600" cy="68700"/>
          </a:xfrm>
          <a:prstGeom prst="rect">
            <a:avLst/>
          </a:prstGeom>
        </p:spPr>
        <p:txBody>
          <a:bodyPr spcFirstLastPara="1" wrap="square" lIns="0" tIns="0" rIns="0" bIns="0" anchor="t" anchorCtr="0">
            <a:noAutofit/>
          </a:bodyPr>
          <a:lstStyle>
            <a:lvl1pPr lvl="0" algn="l">
              <a:spcBef>
                <a:spcPts val="0"/>
              </a:spcBef>
              <a:spcAft>
                <a:spcPts val="0"/>
              </a:spcAft>
              <a:buSzPts val="600"/>
              <a:buFont typeface="Inter"/>
              <a:buNone/>
              <a:defRPr/>
            </a:lvl1pPr>
            <a:lvl2pPr lvl="1" algn="l">
              <a:spcBef>
                <a:spcPts val="0"/>
              </a:spcBef>
              <a:spcAft>
                <a:spcPts val="0"/>
              </a:spcAft>
              <a:buSzPts val="1400"/>
              <a:buFont typeface="Inter"/>
              <a:buNone/>
              <a:defRPr/>
            </a:lvl2pPr>
            <a:lvl3pPr lvl="2" algn="l">
              <a:spcBef>
                <a:spcPts val="0"/>
              </a:spcBef>
              <a:spcAft>
                <a:spcPts val="0"/>
              </a:spcAft>
              <a:buSzPts val="1400"/>
              <a:buFont typeface="Inter"/>
              <a:buNone/>
              <a:defRPr/>
            </a:lvl3pPr>
            <a:lvl4pPr lvl="3" algn="l">
              <a:spcBef>
                <a:spcPts val="0"/>
              </a:spcBef>
              <a:spcAft>
                <a:spcPts val="0"/>
              </a:spcAft>
              <a:buSzPts val="1400"/>
              <a:buFont typeface="Inter"/>
              <a:buNone/>
              <a:defRPr/>
            </a:lvl4pPr>
            <a:lvl5pPr lvl="4" algn="l">
              <a:spcBef>
                <a:spcPts val="0"/>
              </a:spcBef>
              <a:spcAft>
                <a:spcPts val="0"/>
              </a:spcAft>
              <a:buSzPts val="1400"/>
              <a:buFont typeface="Inter"/>
              <a:buNone/>
              <a:defRPr/>
            </a:lvl5pPr>
            <a:lvl6pPr lvl="5" algn="l">
              <a:spcBef>
                <a:spcPts val="0"/>
              </a:spcBef>
              <a:spcAft>
                <a:spcPts val="0"/>
              </a:spcAft>
              <a:buSzPts val="1400"/>
              <a:buFont typeface="Inter"/>
              <a:buNone/>
              <a:defRPr/>
            </a:lvl6pPr>
            <a:lvl7pPr lvl="6" algn="l">
              <a:spcBef>
                <a:spcPts val="0"/>
              </a:spcBef>
              <a:spcAft>
                <a:spcPts val="0"/>
              </a:spcAft>
              <a:buSzPts val="1400"/>
              <a:buFont typeface="Inter"/>
              <a:buNone/>
              <a:defRPr/>
            </a:lvl7pPr>
            <a:lvl8pPr lvl="7" algn="l">
              <a:spcBef>
                <a:spcPts val="0"/>
              </a:spcBef>
              <a:spcAft>
                <a:spcPts val="0"/>
              </a:spcAft>
              <a:buSzPts val="1400"/>
              <a:buFont typeface="Inter"/>
              <a:buNone/>
              <a:defRPr/>
            </a:lvl8pPr>
            <a:lvl9pPr lvl="8" algn="l">
              <a:spcBef>
                <a:spcPts val="0"/>
              </a:spcBef>
              <a:spcAft>
                <a:spcPts val="0"/>
              </a:spcAft>
              <a:buSzPts val="1400"/>
              <a:buFont typeface="Inter"/>
              <a:buNone/>
              <a:defRPr/>
            </a:lvl9pPr>
          </a:lstStyle>
          <a:p>
            <a:endParaRPr/>
          </a:p>
        </p:txBody>
      </p:sp>
      <p:sp>
        <p:nvSpPr>
          <p:cNvPr id="24" name="Google Shape;24;p3"/>
          <p:cNvSpPr>
            <a:spLocks noGrp="1"/>
          </p:cNvSpPr>
          <p:nvPr>
            <p:ph type="pic" idx="3"/>
          </p:nvPr>
        </p:nvSpPr>
        <p:spPr>
          <a:xfrm>
            <a:off x="6813900" y="1895400"/>
            <a:ext cx="2101500" cy="2788200"/>
          </a:xfrm>
          <a:prstGeom prst="roundRect">
            <a:avLst>
              <a:gd name="adj" fmla="val 10417"/>
            </a:avLst>
          </a:prstGeom>
          <a:noFill/>
          <a:ln>
            <a:noFill/>
          </a:ln>
        </p:spPr>
      </p:sp>
      <p:sp>
        <p:nvSpPr>
          <p:cNvPr id="25" name="Google Shape;25;p3"/>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26" name="Google Shape;26;p3"/>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27" name="Google Shape;27;p3"/>
          <p:cNvSpPr txBox="1">
            <a:spLocks noGrp="1"/>
          </p:cNvSpPr>
          <p:nvPr>
            <p:ph type="body" idx="4"/>
          </p:nvPr>
        </p:nvSpPr>
        <p:spPr>
          <a:xfrm>
            <a:off x="229175" y="1895400"/>
            <a:ext cx="2834100" cy="14424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28" name="Google Shape;28;p3"/>
          <p:cNvSpPr txBox="1">
            <a:spLocks noGrp="1"/>
          </p:cNvSpPr>
          <p:nvPr>
            <p:ph type="subTitle" idx="5"/>
          </p:nvPr>
        </p:nvSpPr>
        <p:spPr>
          <a:xfrm>
            <a:off x="3174375" y="3793975"/>
            <a:ext cx="1350900" cy="356400"/>
          </a:xfrm>
          <a:prstGeom prst="rect">
            <a:avLst/>
          </a:prstGeom>
        </p:spPr>
        <p:txBody>
          <a:bodyPr spcFirstLastPara="1" wrap="square" lIns="0" tIns="0" rIns="0" bIns="0" anchor="b" anchorCtr="0">
            <a:noAutofit/>
          </a:bodyPr>
          <a:lstStyle>
            <a:lvl1pPr lvl="0">
              <a:spcBef>
                <a:spcPts val="0"/>
              </a:spcBef>
              <a:spcAft>
                <a:spcPts val="0"/>
              </a:spcAft>
              <a:buClr>
                <a:schemeClr val="accent3"/>
              </a:buClr>
              <a:buSzPts val="1000"/>
              <a:buNone/>
              <a:defRPr sz="1000">
                <a:solidFill>
                  <a:schemeClr val="accent3"/>
                </a:solidFill>
              </a:defRPr>
            </a:lvl1pPr>
            <a:lvl2pPr lvl="1">
              <a:spcBef>
                <a:spcPts val="0"/>
              </a:spcBef>
              <a:spcAft>
                <a:spcPts val="0"/>
              </a:spcAft>
              <a:buClr>
                <a:schemeClr val="accent3"/>
              </a:buClr>
              <a:buSzPts val="1000"/>
              <a:buNone/>
              <a:defRPr sz="1000">
                <a:solidFill>
                  <a:schemeClr val="accent3"/>
                </a:solidFill>
              </a:defRPr>
            </a:lvl2pPr>
            <a:lvl3pPr lvl="2">
              <a:spcBef>
                <a:spcPts val="0"/>
              </a:spcBef>
              <a:spcAft>
                <a:spcPts val="0"/>
              </a:spcAft>
              <a:buClr>
                <a:schemeClr val="accent3"/>
              </a:buClr>
              <a:buSzPts val="1000"/>
              <a:buNone/>
              <a:defRPr sz="1000">
                <a:solidFill>
                  <a:schemeClr val="accent3"/>
                </a:solidFill>
              </a:defRPr>
            </a:lvl3pPr>
            <a:lvl4pPr lvl="3">
              <a:spcBef>
                <a:spcPts val="0"/>
              </a:spcBef>
              <a:spcAft>
                <a:spcPts val="0"/>
              </a:spcAft>
              <a:buClr>
                <a:schemeClr val="accent3"/>
              </a:buClr>
              <a:buSzPts val="1000"/>
              <a:buNone/>
              <a:defRPr sz="1000">
                <a:solidFill>
                  <a:schemeClr val="accent3"/>
                </a:solidFill>
              </a:defRPr>
            </a:lvl4pPr>
            <a:lvl5pPr lvl="4">
              <a:spcBef>
                <a:spcPts val="0"/>
              </a:spcBef>
              <a:spcAft>
                <a:spcPts val="0"/>
              </a:spcAft>
              <a:buClr>
                <a:schemeClr val="accent3"/>
              </a:buClr>
              <a:buSzPts val="1000"/>
              <a:buNone/>
              <a:defRPr sz="1000">
                <a:solidFill>
                  <a:schemeClr val="accent3"/>
                </a:solidFill>
              </a:defRPr>
            </a:lvl5pPr>
            <a:lvl6pPr lvl="5">
              <a:spcBef>
                <a:spcPts val="0"/>
              </a:spcBef>
              <a:spcAft>
                <a:spcPts val="0"/>
              </a:spcAft>
              <a:buClr>
                <a:schemeClr val="accent3"/>
              </a:buClr>
              <a:buSzPts val="1000"/>
              <a:buNone/>
              <a:defRPr sz="1000">
                <a:solidFill>
                  <a:schemeClr val="accent3"/>
                </a:solidFill>
              </a:defRPr>
            </a:lvl6pPr>
            <a:lvl7pPr lvl="6">
              <a:spcBef>
                <a:spcPts val="0"/>
              </a:spcBef>
              <a:spcAft>
                <a:spcPts val="0"/>
              </a:spcAft>
              <a:buClr>
                <a:schemeClr val="accent3"/>
              </a:buClr>
              <a:buSzPts val="1000"/>
              <a:buNone/>
              <a:defRPr sz="1000">
                <a:solidFill>
                  <a:schemeClr val="accent3"/>
                </a:solidFill>
              </a:defRPr>
            </a:lvl7pPr>
            <a:lvl8pPr lvl="7">
              <a:spcBef>
                <a:spcPts val="0"/>
              </a:spcBef>
              <a:spcAft>
                <a:spcPts val="0"/>
              </a:spcAft>
              <a:buClr>
                <a:schemeClr val="accent3"/>
              </a:buClr>
              <a:buSzPts val="1000"/>
              <a:buNone/>
              <a:defRPr sz="1000">
                <a:solidFill>
                  <a:schemeClr val="accent3"/>
                </a:solidFill>
              </a:defRPr>
            </a:lvl8pPr>
            <a:lvl9pPr lvl="8">
              <a:spcBef>
                <a:spcPts val="0"/>
              </a:spcBef>
              <a:spcAft>
                <a:spcPts val="0"/>
              </a:spcAft>
              <a:buClr>
                <a:schemeClr val="accent3"/>
              </a:buClr>
              <a:buSzPts val="1000"/>
              <a:buNone/>
              <a:defRPr sz="1000">
                <a:solidFill>
                  <a:schemeClr val="accent3"/>
                </a:solidFill>
              </a:defRPr>
            </a:lvl9pPr>
          </a:lstStyle>
          <a:p>
            <a:endParaRPr/>
          </a:p>
        </p:txBody>
      </p:sp>
      <p:sp>
        <p:nvSpPr>
          <p:cNvPr id="29" name="Google Shape;29;p3"/>
          <p:cNvSpPr txBox="1">
            <a:spLocks noGrp="1"/>
          </p:cNvSpPr>
          <p:nvPr>
            <p:ph type="subTitle" idx="6"/>
          </p:nvPr>
        </p:nvSpPr>
        <p:spPr>
          <a:xfrm>
            <a:off x="4618950" y="3793975"/>
            <a:ext cx="1350900" cy="356400"/>
          </a:xfrm>
          <a:prstGeom prst="rect">
            <a:avLst/>
          </a:prstGeom>
        </p:spPr>
        <p:txBody>
          <a:bodyPr spcFirstLastPara="1" wrap="square" lIns="0" tIns="0" rIns="0" bIns="0" anchor="b" anchorCtr="0">
            <a:noAutofit/>
          </a:bodyPr>
          <a:lstStyle>
            <a:lvl1pPr lvl="0">
              <a:spcBef>
                <a:spcPts val="0"/>
              </a:spcBef>
              <a:spcAft>
                <a:spcPts val="0"/>
              </a:spcAft>
              <a:buClr>
                <a:schemeClr val="accent3"/>
              </a:buClr>
              <a:buSzPts val="1000"/>
              <a:buNone/>
              <a:defRPr sz="1000">
                <a:solidFill>
                  <a:schemeClr val="accent3"/>
                </a:solidFill>
              </a:defRPr>
            </a:lvl1pPr>
            <a:lvl2pPr lvl="1">
              <a:spcBef>
                <a:spcPts val="0"/>
              </a:spcBef>
              <a:spcAft>
                <a:spcPts val="0"/>
              </a:spcAft>
              <a:buClr>
                <a:schemeClr val="accent3"/>
              </a:buClr>
              <a:buSzPts val="1000"/>
              <a:buNone/>
              <a:defRPr sz="1000">
                <a:solidFill>
                  <a:schemeClr val="accent3"/>
                </a:solidFill>
              </a:defRPr>
            </a:lvl2pPr>
            <a:lvl3pPr lvl="2">
              <a:spcBef>
                <a:spcPts val="0"/>
              </a:spcBef>
              <a:spcAft>
                <a:spcPts val="0"/>
              </a:spcAft>
              <a:buClr>
                <a:schemeClr val="accent3"/>
              </a:buClr>
              <a:buSzPts val="1000"/>
              <a:buNone/>
              <a:defRPr sz="1000">
                <a:solidFill>
                  <a:schemeClr val="accent3"/>
                </a:solidFill>
              </a:defRPr>
            </a:lvl3pPr>
            <a:lvl4pPr lvl="3">
              <a:spcBef>
                <a:spcPts val="0"/>
              </a:spcBef>
              <a:spcAft>
                <a:spcPts val="0"/>
              </a:spcAft>
              <a:buClr>
                <a:schemeClr val="accent3"/>
              </a:buClr>
              <a:buSzPts val="1000"/>
              <a:buNone/>
              <a:defRPr sz="1000">
                <a:solidFill>
                  <a:schemeClr val="accent3"/>
                </a:solidFill>
              </a:defRPr>
            </a:lvl4pPr>
            <a:lvl5pPr lvl="4">
              <a:spcBef>
                <a:spcPts val="0"/>
              </a:spcBef>
              <a:spcAft>
                <a:spcPts val="0"/>
              </a:spcAft>
              <a:buClr>
                <a:schemeClr val="accent3"/>
              </a:buClr>
              <a:buSzPts val="1000"/>
              <a:buNone/>
              <a:defRPr sz="1000">
                <a:solidFill>
                  <a:schemeClr val="accent3"/>
                </a:solidFill>
              </a:defRPr>
            </a:lvl5pPr>
            <a:lvl6pPr lvl="5">
              <a:spcBef>
                <a:spcPts val="0"/>
              </a:spcBef>
              <a:spcAft>
                <a:spcPts val="0"/>
              </a:spcAft>
              <a:buClr>
                <a:schemeClr val="accent3"/>
              </a:buClr>
              <a:buSzPts val="1000"/>
              <a:buNone/>
              <a:defRPr sz="1000">
                <a:solidFill>
                  <a:schemeClr val="accent3"/>
                </a:solidFill>
              </a:defRPr>
            </a:lvl6pPr>
            <a:lvl7pPr lvl="6">
              <a:spcBef>
                <a:spcPts val="0"/>
              </a:spcBef>
              <a:spcAft>
                <a:spcPts val="0"/>
              </a:spcAft>
              <a:buClr>
                <a:schemeClr val="accent3"/>
              </a:buClr>
              <a:buSzPts val="1000"/>
              <a:buNone/>
              <a:defRPr sz="1000">
                <a:solidFill>
                  <a:schemeClr val="accent3"/>
                </a:solidFill>
              </a:defRPr>
            </a:lvl7pPr>
            <a:lvl8pPr lvl="7">
              <a:spcBef>
                <a:spcPts val="0"/>
              </a:spcBef>
              <a:spcAft>
                <a:spcPts val="0"/>
              </a:spcAft>
              <a:buClr>
                <a:schemeClr val="accent3"/>
              </a:buClr>
              <a:buSzPts val="1000"/>
              <a:buNone/>
              <a:defRPr sz="1000">
                <a:solidFill>
                  <a:schemeClr val="accent3"/>
                </a:solidFill>
              </a:defRPr>
            </a:lvl8pPr>
            <a:lvl9pPr lvl="8">
              <a:spcBef>
                <a:spcPts val="0"/>
              </a:spcBef>
              <a:spcAft>
                <a:spcPts val="0"/>
              </a:spcAft>
              <a:buClr>
                <a:schemeClr val="accent3"/>
              </a:buClr>
              <a:buSzPts val="1000"/>
              <a:buNone/>
              <a:defRPr sz="1000">
                <a:solidFill>
                  <a:schemeClr val="accent3"/>
                </a:solidFill>
              </a:defRPr>
            </a:lvl9pPr>
          </a:lstStyle>
          <a:p>
            <a:endParaRPr/>
          </a:p>
        </p:txBody>
      </p:sp>
      <p:sp>
        <p:nvSpPr>
          <p:cNvPr id="30" name="Google Shape;30;p3"/>
          <p:cNvSpPr txBox="1">
            <a:spLocks noGrp="1"/>
          </p:cNvSpPr>
          <p:nvPr>
            <p:ph type="subTitle" idx="7"/>
          </p:nvPr>
        </p:nvSpPr>
        <p:spPr>
          <a:xfrm>
            <a:off x="4642725" y="4201375"/>
            <a:ext cx="1350900" cy="673200"/>
          </a:xfrm>
          <a:prstGeom prst="rect">
            <a:avLst/>
          </a:prstGeom>
        </p:spPr>
        <p:txBody>
          <a:bodyPr spcFirstLastPara="1" wrap="square" lIns="0" tIns="0" rIns="0" bIns="0" anchor="t" anchorCtr="0">
            <a:noAutofit/>
          </a:bodyPr>
          <a:lstStyle>
            <a:lvl1pPr lvl="0">
              <a:spcBef>
                <a:spcPts val="0"/>
              </a:spcBef>
              <a:spcAft>
                <a:spcPts val="0"/>
              </a:spcAft>
              <a:buSzPts val="4400"/>
              <a:buNone/>
              <a:defRPr sz="4400"/>
            </a:lvl1pPr>
            <a:lvl2pPr lvl="1">
              <a:spcBef>
                <a:spcPts val="0"/>
              </a:spcBef>
              <a:spcAft>
                <a:spcPts val="0"/>
              </a:spcAft>
              <a:buSzPts val="4400"/>
              <a:buNone/>
              <a:defRPr sz="4400"/>
            </a:lvl2pPr>
            <a:lvl3pPr lvl="2">
              <a:spcBef>
                <a:spcPts val="0"/>
              </a:spcBef>
              <a:spcAft>
                <a:spcPts val="0"/>
              </a:spcAft>
              <a:buSzPts val="4400"/>
              <a:buNone/>
              <a:defRPr sz="4400"/>
            </a:lvl3pPr>
            <a:lvl4pPr lvl="3">
              <a:spcBef>
                <a:spcPts val="0"/>
              </a:spcBef>
              <a:spcAft>
                <a:spcPts val="0"/>
              </a:spcAft>
              <a:buSzPts val="4400"/>
              <a:buNone/>
              <a:defRPr sz="4400"/>
            </a:lvl4pPr>
            <a:lvl5pPr lvl="4">
              <a:spcBef>
                <a:spcPts val="0"/>
              </a:spcBef>
              <a:spcAft>
                <a:spcPts val="0"/>
              </a:spcAft>
              <a:buSzPts val="4400"/>
              <a:buNone/>
              <a:defRPr sz="4400"/>
            </a:lvl5pPr>
            <a:lvl6pPr lvl="5">
              <a:spcBef>
                <a:spcPts val="0"/>
              </a:spcBef>
              <a:spcAft>
                <a:spcPts val="0"/>
              </a:spcAft>
              <a:buSzPts val="4400"/>
              <a:buNone/>
              <a:defRPr sz="4400"/>
            </a:lvl6pPr>
            <a:lvl7pPr lvl="6">
              <a:spcBef>
                <a:spcPts val="0"/>
              </a:spcBef>
              <a:spcAft>
                <a:spcPts val="0"/>
              </a:spcAft>
              <a:buSzPts val="4400"/>
              <a:buNone/>
              <a:defRPr sz="4400"/>
            </a:lvl7pPr>
            <a:lvl8pPr lvl="7">
              <a:spcBef>
                <a:spcPts val="0"/>
              </a:spcBef>
              <a:spcAft>
                <a:spcPts val="0"/>
              </a:spcAft>
              <a:buSzPts val="4400"/>
              <a:buNone/>
              <a:defRPr sz="4400"/>
            </a:lvl8pPr>
            <a:lvl9pPr lvl="8">
              <a:spcBef>
                <a:spcPts val="0"/>
              </a:spcBef>
              <a:spcAft>
                <a:spcPts val="0"/>
              </a:spcAft>
              <a:buSzPts val="4400"/>
              <a:buNone/>
              <a:defRPr sz="4400"/>
            </a:lvl9pPr>
          </a:lstStyle>
          <a:p>
            <a:endParaRPr/>
          </a:p>
        </p:txBody>
      </p:sp>
      <p:sp>
        <p:nvSpPr>
          <p:cNvPr id="31" name="Google Shape;31;p3"/>
          <p:cNvSpPr txBox="1">
            <a:spLocks noGrp="1"/>
          </p:cNvSpPr>
          <p:nvPr>
            <p:ph type="subTitle" idx="8"/>
          </p:nvPr>
        </p:nvSpPr>
        <p:spPr>
          <a:xfrm>
            <a:off x="3174375" y="4201375"/>
            <a:ext cx="1350900" cy="673200"/>
          </a:xfrm>
          <a:prstGeom prst="rect">
            <a:avLst/>
          </a:prstGeom>
        </p:spPr>
        <p:txBody>
          <a:bodyPr spcFirstLastPara="1" wrap="square" lIns="0" tIns="0" rIns="0" bIns="0" anchor="t" anchorCtr="0">
            <a:noAutofit/>
          </a:bodyPr>
          <a:lstStyle>
            <a:lvl1pPr lvl="0">
              <a:spcBef>
                <a:spcPts val="0"/>
              </a:spcBef>
              <a:spcAft>
                <a:spcPts val="0"/>
              </a:spcAft>
              <a:buSzPts val="4400"/>
              <a:buNone/>
              <a:defRPr sz="4400"/>
            </a:lvl1pPr>
            <a:lvl2pPr lvl="1">
              <a:spcBef>
                <a:spcPts val="0"/>
              </a:spcBef>
              <a:spcAft>
                <a:spcPts val="0"/>
              </a:spcAft>
              <a:buSzPts val="4400"/>
              <a:buNone/>
              <a:defRPr sz="4400"/>
            </a:lvl2pPr>
            <a:lvl3pPr lvl="2">
              <a:spcBef>
                <a:spcPts val="0"/>
              </a:spcBef>
              <a:spcAft>
                <a:spcPts val="0"/>
              </a:spcAft>
              <a:buSzPts val="4400"/>
              <a:buNone/>
              <a:defRPr sz="4400"/>
            </a:lvl3pPr>
            <a:lvl4pPr lvl="3">
              <a:spcBef>
                <a:spcPts val="0"/>
              </a:spcBef>
              <a:spcAft>
                <a:spcPts val="0"/>
              </a:spcAft>
              <a:buSzPts val="4400"/>
              <a:buNone/>
              <a:defRPr sz="4400"/>
            </a:lvl4pPr>
            <a:lvl5pPr lvl="4">
              <a:spcBef>
                <a:spcPts val="0"/>
              </a:spcBef>
              <a:spcAft>
                <a:spcPts val="0"/>
              </a:spcAft>
              <a:buSzPts val="4400"/>
              <a:buNone/>
              <a:defRPr sz="4400"/>
            </a:lvl5pPr>
            <a:lvl6pPr lvl="5">
              <a:spcBef>
                <a:spcPts val="0"/>
              </a:spcBef>
              <a:spcAft>
                <a:spcPts val="0"/>
              </a:spcAft>
              <a:buSzPts val="4400"/>
              <a:buNone/>
              <a:defRPr sz="4400"/>
            </a:lvl6pPr>
            <a:lvl7pPr lvl="6">
              <a:spcBef>
                <a:spcPts val="0"/>
              </a:spcBef>
              <a:spcAft>
                <a:spcPts val="0"/>
              </a:spcAft>
              <a:buSzPts val="4400"/>
              <a:buNone/>
              <a:defRPr sz="4400"/>
            </a:lvl7pPr>
            <a:lvl8pPr lvl="7">
              <a:spcBef>
                <a:spcPts val="0"/>
              </a:spcBef>
              <a:spcAft>
                <a:spcPts val="0"/>
              </a:spcAft>
              <a:buSzPts val="4400"/>
              <a:buNone/>
              <a:defRPr sz="4400"/>
            </a:lvl8pPr>
            <a:lvl9pPr lvl="8">
              <a:spcBef>
                <a:spcPts val="0"/>
              </a:spcBef>
              <a:spcAft>
                <a:spcPts val="0"/>
              </a:spcAft>
              <a:buSzPts val="4400"/>
              <a:buNone/>
              <a:defRPr sz="4400"/>
            </a:lvl9pPr>
          </a:lstStyle>
          <a:p>
            <a:endParaRPr/>
          </a:p>
        </p:txBody>
      </p:sp>
      <p:sp>
        <p:nvSpPr>
          <p:cNvPr id="32" name="Google Shape;32;p3"/>
          <p:cNvSpPr txBox="1">
            <a:spLocks noGrp="1"/>
          </p:cNvSpPr>
          <p:nvPr>
            <p:ph type="subTitle" idx="9"/>
          </p:nvPr>
        </p:nvSpPr>
        <p:spPr>
          <a:xfrm>
            <a:off x="3423600" y="2054000"/>
            <a:ext cx="3189600" cy="169800"/>
          </a:xfrm>
          <a:prstGeom prst="rect">
            <a:avLst/>
          </a:prstGeom>
        </p:spPr>
        <p:txBody>
          <a:bodyPr spcFirstLastPara="1" wrap="square" lIns="0" tIns="0" rIns="0" bIns="0" anchor="t"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3" name="Google Shape;33;p3"/>
          <p:cNvSpPr txBox="1">
            <a:spLocks noGrp="1"/>
          </p:cNvSpPr>
          <p:nvPr>
            <p:ph type="subTitle" idx="13"/>
          </p:nvPr>
        </p:nvSpPr>
        <p:spPr>
          <a:xfrm>
            <a:off x="3423600" y="2894275"/>
            <a:ext cx="3189600" cy="356400"/>
          </a:xfrm>
          <a:prstGeom prst="rect">
            <a:avLst/>
          </a:prstGeom>
        </p:spPr>
        <p:txBody>
          <a:bodyPr spcFirstLastPara="1" wrap="square" lIns="0" tIns="0" rIns="0" bIns="0" anchor="t"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rganization chart">
  <p:cSld name="CUSTOM_8">
    <p:spTree>
      <p:nvGrpSpPr>
        <p:cNvPr id="1" name="Shape 351"/>
        <p:cNvGrpSpPr/>
        <p:nvPr/>
      </p:nvGrpSpPr>
      <p:grpSpPr>
        <a:xfrm>
          <a:off x="0" y="0"/>
          <a:ext cx="0" cy="0"/>
          <a:chOff x="0" y="0"/>
          <a:chExt cx="0" cy="0"/>
        </a:xfrm>
      </p:grpSpPr>
      <p:sp>
        <p:nvSpPr>
          <p:cNvPr id="352" name="Google Shape;352;p21"/>
          <p:cNvSpPr txBox="1">
            <a:spLocks noGrp="1"/>
          </p:cNvSpPr>
          <p:nvPr>
            <p:ph type="title"/>
          </p:nvPr>
        </p:nvSpPr>
        <p:spPr>
          <a:xfrm>
            <a:off x="228600" y="457200"/>
            <a:ext cx="6482400" cy="6705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3200"/>
              <a:buFont typeface="Afacad Flux"/>
              <a:buNone/>
              <a:defRPr>
                <a:solidFill>
                  <a:schemeClr val="dk2"/>
                </a:solidFill>
              </a:defRPr>
            </a:lvl1pPr>
            <a:lvl2pPr lvl="1">
              <a:spcBef>
                <a:spcPts val="0"/>
              </a:spcBef>
              <a:spcAft>
                <a:spcPts val="0"/>
              </a:spcAft>
              <a:buClr>
                <a:schemeClr val="dk2"/>
              </a:buClr>
              <a:buSzPts val="3200"/>
              <a:buFont typeface="Afacad Flux"/>
              <a:buNone/>
              <a:defRPr>
                <a:solidFill>
                  <a:schemeClr val="dk2"/>
                </a:solidFill>
                <a:latin typeface="Afacad Flux"/>
                <a:ea typeface="Afacad Flux"/>
                <a:cs typeface="Afacad Flux"/>
                <a:sym typeface="Afacad Flux"/>
              </a:defRPr>
            </a:lvl2pPr>
            <a:lvl3pPr lvl="2">
              <a:spcBef>
                <a:spcPts val="0"/>
              </a:spcBef>
              <a:spcAft>
                <a:spcPts val="0"/>
              </a:spcAft>
              <a:buClr>
                <a:schemeClr val="dk2"/>
              </a:buClr>
              <a:buSzPts val="3200"/>
              <a:buFont typeface="Afacad Flux"/>
              <a:buNone/>
              <a:defRPr>
                <a:solidFill>
                  <a:schemeClr val="dk2"/>
                </a:solidFill>
                <a:latin typeface="Afacad Flux"/>
                <a:ea typeface="Afacad Flux"/>
                <a:cs typeface="Afacad Flux"/>
                <a:sym typeface="Afacad Flux"/>
              </a:defRPr>
            </a:lvl3pPr>
            <a:lvl4pPr lvl="3">
              <a:spcBef>
                <a:spcPts val="0"/>
              </a:spcBef>
              <a:spcAft>
                <a:spcPts val="0"/>
              </a:spcAft>
              <a:buClr>
                <a:schemeClr val="dk2"/>
              </a:buClr>
              <a:buSzPts val="3200"/>
              <a:buFont typeface="Afacad Flux"/>
              <a:buNone/>
              <a:defRPr>
                <a:solidFill>
                  <a:schemeClr val="dk2"/>
                </a:solidFill>
                <a:latin typeface="Afacad Flux"/>
                <a:ea typeface="Afacad Flux"/>
                <a:cs typeface="Afacad Flux"/>
                <a:sym typeface="Afacad Flux"/>
              </a:defRPr>
            </a:lvl4pPr>
            <a:lvl5pPr lvl="4">
              <a:spcBef>
                <a:spcPts val="0"/>
              </a:spcBef>
              <a:spcAft>
                <a:spcPts val="0"/>
              </a:spcAft>
              <a:buClr>
                <a:schemeClr val="dk2"/>
              </a:buClr>
              <a:buSzPts val="3200"/>
              <a:buFont typeface="Afacad Flux"/>
              <a:buNone/>
              <a:defRPr>
                <a:solidFill>
                  <a:schemeClr val="dk2"/>
                </a:solidFill>
                <a:latin typeface="Afacad Flux"/>
                <a:ea typeface="Afacad Flux"/>
                <a:cs typeface="Afacad Flux"/>
                <a:sym typeface="Afacad Flux"/>
              </a:defRPr>
            </a:lvl5pPr>
            <a:lvl6pPr lvl="5">
              <a:spcBef>
                <a:spcPts val="0"/>
              </a:spcBef>
              <a:spcAft>
                <a:spcPts val="0"/>
              </a:spcAft>
              <a:buClr>
                <a:schemeClr val="dk2"/>
              </a:buClr>
              <a:buSzPts val="3200"/>
              <a:buFont typeface="Afacad Flux"/>
              <a:buNone/>
              <a:defRPr>
                <a:solidFill>
                  <a:schemeClr val="dk2"/>
                </a:solidFill>
                <a:latin typeface="Afacad Flux"/>
                <a:ea typeface="Afacad Flux"/>
                <a:cs typeface="Afacad Flux"/>
                <a:sym typeface="Afacad Flux"/>
              </a:defRPr>
            </a:lvl6pPr>
            <a:lvl7pPr lvl="6">
              <a:spcBef>
                <a:spcPts val="0"/>
              </a:spcBef>
              <a:spcAft>
                <a:spcPts val="0"/>
              </a:spcAft>
              <a:buClr>
                <a:schemeClr val="dk2"/>
              </a:buClr>
              <a:buSzPts val="3200"/>
              <a:buFont typeface="Afacad Flux"/>
              <a:buNone/>
              <a:defRPr>
                <a:solidFill>
                  <a:schemeClr val="dk2"/>
                </a:solidFill>
                <a:latin typeface="Afacad Flux"/>
                <a:ea typeface="Afacad Flux"/>
                <a:cs typeface="Afacad Flux"/>
                <a:sym typeface="Afacad Flux"/>
              </a:defRPr>
            </a:lvl7pPr>
            <a:lvl8pPr lvl="7">
              <a:spcBef>
                <a:spcPts val="0"/>
              </a:spcBef>
              <a:spcAft>
                <a:spcPts val="0"/>
              </a:spcAft>
              <a:buClr>
                <a:schemeClr val="dk2"/>
              </a:buClr>
              <a:buSzPts val="3200"/>
              <a:buFont typeface="Afacad Flux"/>
              <a:buNone/>
              <a:defRPr>
                <a:solidFill>
                  <a:schemeClr val="dk2"/>
                </a:solidFill>
                <a:latin typeface="Afacad Flux"/>
                <a:ea typeface="Afacad Flux"/>
                <a:cs typeface="Afacad Flux"/>
                <a:sym typeface="Afacad Flux"/>
              </a:defRPr>
            </a:lvl8pPr>
            <a:lvl9pPr lvl="8">
              <a:spcBef>
                <a:spcPts val="0"/>
              </a:spcBef>
              <a:spcAft>
                <a:spcPts val="0"/>
              </a:spcAft>
              <a:buClr>
                <a:schemeClr val="dk2"/>
              </a:buClr>
              <a:buSzPts val="3200"/>
              <a:buFont typeface="Afacad Flux"/>
              <a:buNone/>
              <a:defRPr>
                <a:solidFill>
                  <a:schemeClr val="dk2"/>
                </a:solidFill>
                <a:latin typeface="Afacad Flux"/>
                <a:ea typeface="Afacad Flux"/>
                <a:cs typeface="Afacad Flux"/>
                <a:sym typeface="Afacad Flux"/>
              </a:defRPr>
            </a:lvl9pPr>
          </a:lstStyle>
          <a:p>
            <a:endParaRPr/>
          </a:p>
        </p:txBody>
      </p:sp>
      <p:sp>
        <p:nvSpPr>
          <p:cNvPr id="353" name="Google Shape;353;p21"/>
          <p:cNvSpPr>
            <a:spLocks noGrp="1"/>
          </p:cNvSpPr>
          <p:nvPr>
            <p:ph type="pic" idx="2"/>
          </p:nvPr>
        </p:nvSpPr>
        <p:spPr>
          <a:xfrm>
            <a:off x="313850" y="1801500"/>
            <a:ext cx="492300" cy="492300"/>
          </a:xfrm>
          <a:prstGeom prst="ellipse">
            <a:avLst/>
          </a:prstGeom>
          <a:noFill/>
          <a:ln w="9525" cap="flat" cmpd="sng">
            <a:solidFill>
              <a:schemeClr val="accent1"/>
            </a:solidFill>
            <a:prstDash val="solid"/>
            <a:round/>
            <a:headEnd type="none" w="sm" len="sm"/>
            <a:tailEnd type="none" w="sm" len="sm"/>
          </a:ln>
        </p:spPr>
      </p:sp>
      <p:sp>
        <p:nvSpPr>
          <p:cNvPr id="354" name="Google Shape;354;p21"/>
          <p:cNvSpPr>
            <a:spLocks noGrp="1"/>
          </p:cNvSpPr>
          <p:nvPr>
            <p:ph type="pic" idx="3"/>
          </p:nvPr>
        </p:nvSpPr>
        <p:spPr>
          <a:xfrm>
            <a:off x="313850" y="2674588"/>
            <a:ext cx="492300" cy="492300"/>
          </a:xfrm>
          <a:prstGeom prst="ellipse">
            <a:avLst/>
          </a:prstGeom>
          <a:noFill/>
          <a:ln w="9525" cap="flat" cmpd="sng">
            <a:solidFill>
              <a:schemeClr val="accent1"/>
            </a:solidFill>
            <a:prstDash val="solid"/>
            <a:round/>
            <a:headEnd type="none" w="sm" len="sm"/>
            <a:tailEnd type="none" w="sm" len="sm"/>
          </a:ln>
        </p:spPr>
      </p:sp>
      <p:sp>
        <p:nvSpPr>
          <p:cNvPr id="355" name="Google Shape;355;p21"/>
          <p:cNvSpPr>
            <a:spLocks noGrp="1"/>
          </p:cNvSpPr>
          <p:nvPr>
            <p:ph type="pic" idx="4"/>
          </p:nvPr>
        </p:nvSpPr>
        <p:spPr>
          <a:xfrm>
            <a:off x="313850" y="3412363"/>
            <a:ext cx="492300" cy="492300"/>
          </a:xfrm>
          <a:prstGeom prst="ellipse">
            <a:avLst/>
          </a:prstGeom>
          <a:noFill/>
          <a:ln w="9525" cap="flat" cmpd="sng">
            <a:solidFill>
              <a:schemeClr val="accent1"/>
            </a:solidFill>
            <a:prstDash val="solid"/>
            <a:round/>
            <a:headEnd type="none" w="sm" len="sm"/>
            <a:tailEnd type="none" w="sm" len="sm"/>
          </a:ln>
        </p:spPr>
      </p:sp>
      <p:sp>
        <p:nvSpPr>
          <p:cNvPr id="356" name="Google Shape;356;p21"/>
          <p:cNvSpPr>
            <a:spLocks noGrp="1"/>
          </p:cNvSpPr>
          <p:nvPr>
            <p:ph type="pic" idx="5"/>
          </p:nvPr>
        </p:nvSpPr>
        <p:spPr>
          <a:xfrm>
            <a:off x="2499900" y="3412363"/>
            <a:ext cx="492300" cy="492300"/>
          </a:xfrm>
          <a:prstGeom prst="ellipse">
            <a:avLst/>
          </a:prstGeom>
          <a:noFill/>
          <a:ln w="9525" cap="flat" cmpd="sng">
            <a:solidFill>
              <a:schemeClr val="accent1"/>
            </a:solidFill>
            <a:prstDash val="solid"/>
            <a:round/>
            <a:headEnd type="none" w="sm" len="sm"/>
            <a:tailEnd type="none" w="sm" len="sm"/>
          </a:ln>
        </p:spPr>
      </p:sp>
      <p:sp>
        <p:nvSpPr>
          <p:cNvPr id="357" name="Google Shape;357;p21"/>
          <p:cNvSpPr>
            <a:spLocks noGrp="1"/>
          </p:cNvSpPr>
          <p:nvPr>
            <p:ph type="pic" idx="6"/>
          </p:nvPr>
        </p:nvSpPr>
        <p:spPr>
          <a:xfrm>
            <a:off x="2499900" y="2674588"/>
            <a:ext cx="492300" cy="492300"/>
          </a:xfrm>
          <a:prstGeom prst="ellipse">
            <a:avLst/>
          </a:prstGeom>
          <a:noFill/>
          <a:ln w="9525" cap="flat" cmpd="sng">
            <a:solidFill>
              <a:schemeClr val="accent1"/>
            </a:solidFill>
            <a:prstDash val="solid"/>
            <a:round/>
            <a:headEnd type="none" w="sm" len="sm"/>
            <a:tailEnd type="none" w="sm" len="sm"/>
          </a:ln>
        </p:spPr>
      </p:sp>
      <p:sp>
        <p:nvSpPr>
          <p:cNvPr id="358" name="Google Shape;358;p21"/>
          <p:cNvSpPr>
            <a:spLocks noGrp="1"/>
          </p:cNvSpPr>
          <p:nvPr>
            <p:ph type="pic" idx="7"/>
          </p:nvPr>
        </p:nvSpPr>
        <p:spPr>
          <a:xfrm>
            <a:off x="4685950" y="2674588"/>
            <a:ext cx="492300" cy="492300"/>
          </a:xfrm>
          <a:prstGeom prst="ellipse">
            <a:avLst/>
          </a:prstGeom>
          <a:noFill/>
          <a:ln w="9525" cap="flat" cmpd="sng">
            <a:solidFill>
              <a:schemeClr val="accent1"/>
            </a:solidFill>
            <a:prstDash val="solid"/>
            <a:round/>
            <a:headEnd type="none" w="sm" len="sm"/>
            <a:tailEnd type="none" w="sm" len="sm"/>
          </a:ln>
        </p:spPr>
      </p:sp>
      <p:sp>
        <p:nvSpPr>
          <p:cNvPr id="359" name="Google Shape;359;p21"/>
          <p:cNvSpPr>
            <a:spLocks noGrp="1"/>
          </p:cNvSpPr>
          <p:nvPr>
            <p:ph type="pic" idx="8"/>
          </p:nvPr>
        </p:nvSpPr>
        <p:spPr>
          <a:xfrm>
            <a:off x="4685950" y="3412363"/>
            <a:ext cx="492300" cy="492300"/>
          </a:xfrm>
          <a:prstGeom prst="ellipse">
            <a:avLst/>
          </a:prstGeom>
          <a:noFill/>
          <a:ln w="9525" cap="flat" cmpd="sng">
            <a:solidFill>
              <a:schemeClr val="accent1"/>
            </a:solidFill>
            <a:prstDash val="solid"/>
            <a:round/>
            <a:headEnd type="none" w="sm" len="sm"/>
            <a:tailEnd type="none" w="sm" len="sm"/>
          </a:ln>
        </p:spPr>
      </p:sp>
      <p:sp>
        <p:nvSpPr>
          <p:cNvPr id="360" name="Google Shape;360;p21"/>
          <p:cNvSpPr>
            <a:spLocks noGrp="1"/>
          </p:cNvSpPr>
          <p:nvPr>
            <p:ph type="pic" idx="9"/>
          </p:nvPr>
        </p:nvSpPr>
        <p:spPr>
          <a:xfrm>
            <a:off x="4685950" y="4150138"/>
            <a:ext cx="492300" cy="492300"/>
          </a:xfrm>
          <a:prstGeom prst="ellipse">
            <a:avLst/>
          </a:prstGeom>
          <a:noFill/>
          <a:ln w="9525" cap="flat" cmpd="sng">
            <a:solidFill>
              <a:schemeClr val="accent1"/>
            </a:solidFill>
            <a:prstDash val="solid"/>
            <a:round/>
            <a:headEnd type="none" w="sm" len="sm"/>
            <a:tailEnd type="none" w="sm" len="sm"/>
          </a:ln>
        </p:spPr>
      </p:sp>
      <p:sp>
        <p:nvSpPr>
          <p:cNvPr id="361" name="Google Shape;361;p21"/>
          <p:cNvSpPr>
            <a:spLocks noGrp="1"/>
          </p:cNvSpPr>
          <p:nvPr>
            <p:ph type="pic" idx="13"/>
          </p:nvPr>
        </p:nvSpPr>
        <p:spPr>
          <a:xfrm>
            <a:off x="6890100" y="2674588"/>
            <a:ext cx="492300" cy="492300"/>
          </a:xfrm>
          <a:prstGeom prst="ellipse">
            <a:avLst/>
          </a:prstGeom>
          <a:noFill/>
          <a:ln w="9525" cap="flat" cmpd="sng">
            <a:solidFill>
              <a:schemeClr val="accent1"/>
            </a:solidFill>
            <a:prstDash val="solid"/>
            <a:round/>
            <a:headEnd type="none" w="sm" len="sm"/>
            <a:tailEnd type="none" w="sm" len="sm"/>
          </a:ln>
        </p:spPr>
      </p:sp>
      <p:sp>
        <p:nvSpPr>
          <p:cNvPr id="362" name="Google Shape;362;p21"/>
          <p:cNvSpPr txBox="1">
            <a:spLocks noGrp="1"/>
          </p:cNvSpPr>
          <p:nvPr>
            <p:ph type="subTitle" idx="1"/>
          </p:nvPr>
        </p:nvSpPr>
        <p:spPr>
          <a:xfrm>
            <a:off x="911100" y="1840650"/>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1000"/>
              <a:buNone/>
              <a:defRPr sz="1000" b="1">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63" name="Google Shape;363;p21"/>
          <p:cNvSpPr txBox="1">
            <a:spLocks noGrp="1"/>
          </p:cNvSpPr>
          <p:nvPr>
            <p:ph type="subTitle" idx="14"/>
          </p:nvPr>
        </p:nvSpPr>
        <p:spPr>
          <a:xfrm>
            <a:off x="911100" y="2047650"/>
            <a:ext cx="1259100" cy="207000"/>
          </a:xfrm>
          <a:prstGeom prst="rect">
            <a:avLst/>
          </a:prstGeom>
        </p:spPr>
        <p:txBody>
          <a:bodyPr spcFirstLastPara="1" wrap="square" lIns="0" tIns="0" rIns="0" bIns="0" anchor="t" anchorCtr="0">
            <a:noAutofit/>
          </a:bodyPr>
          <a:lstStyle>
            <a:lvl1pPr lvl="0" algn="l">
              <a:spcBef>
                <a:spcPts val="0"/>
              </a:spcBef>
              <a:spcAft>
                <a:spcPts val="0"/>
              </a:spcAft>
              <a:buClr>
                <a:schemeClr val="lt1"/>
              </a:buClr>
              <a:buSzPts val="800"/>
              <a:buNone/>
              <a:defRPr sz="800">
                <a:solidFill>
                  <a:schemeClr val="lt1"/>
                </a:solidFill>
              </a:defRPr>
            </a:lvl1pPr>
            <a:lvl2pPr lvl="1" algn="l">
              <a:spcBef>
                <a:spcPts val="0"/>
              </a:spcBef>
              <a:spcAft>
                <a:spcPts val="0"/>
              </a:spcAft>
              <a:buClr>
                <a:schemeClr val="lt1"/>
              </a:buClr>
              <a:buSzPts val="800"/>
              <a:buNone/>
              <a:defRPr sz="800">
                <a:solidFill>
                  <a:schemeClr val="lt1"/>
                </a:solidFill>
              </a:defRPr>
            </a:lvl2pPr>
            <a:lvl3pPr lvl="2" algn="l">
              <a:spcBef>
                <a:spcPts val="0"/>
              </a:spcBef>
              <a:spcAft>
                <a:spcPts val="0"/>
              </a:spcAft>
              <a:buClr>
                <a:schemeClr val="lt1"/>
              </a:buClr>
              <a:buSzPts val="800"/>
              <a:buNone/>
              <a:defRPr sz="800">
                <a:solidFill>
                  <a:schemeClr val="lt1"/>
                </a:solidFill>
              </a:defRPr>
            </a:lvl3pPr>
            <a:lvl4pPr lvl="3" algn="l">
              <a:spcBef>
                <a:spcPts val="0"/>
              </a:spcBef>
              <a:spcAft>
                <a:spcPts val="0"/>
              </a:spcAft>
              <a:buClr>
                <a:schemeClr val="lt1"/>
              </a:buClr>
              <a:buSzPts val="800"/>
              <a:buNone/>
              <a:defRPr sz="800">
                <a:solidFill>
                  <a:schemeClr val="lt1"/>
                </a:solidFill>
              </a:defRPr>
            </a:lvl4pPr>
            <a:lvl5pPr lvl="4" algn="l">
              <a:spcBef>
                <a:spcPts val="0"/>
              </a:spcBef>
              <a:spcAft>
                <a:spcPts val="0"/>
              </a:spcAft>
              <a:buClr>
                <a:schemeClr val="lt1"/>
              </a:buClr>
              <a:buSzPts val="800"/>
              <a:buNone/>
              <a:defRPr sz="800">
                <a:solidFill>
                  <a:schemeClr val="lt1"/>
                </a:solidFill>
              </a:defRPr>
            </a:lvl5pPr>
            <a:lvl6pPr lvl="5" algn="l">
              <a:spcBef>
                <a:spcPts val="0"/>
              </a:spcBef>
              <a:spcAft>
                <a:spcPts val="0"/>
              </a:spcAft>
              <a:buClr>
                <a:schemeClr val="lt1"/>
              </a:buClr>
              <a:buSzPts val="800"/>
              <a:buNone/>
              <a:defRPr sz="800">
                <a:solidFill>
                  <a:schemeClr val="lt1"/>
                </a:solidFill>
              </a:defRPr>
            </a:lvl6pPr>
            <a:lvl7pPr lvl="6" algn="l">
              <a:spcBef>
                <a:spcPts val="0"/>
              </a:spcBef>
              <a:spcAft>
                <a:spcPts val="0"/>
              </a:spcAft>
              <a:buClr>
                <a:schemeClr val="lt1"/>
              </a:buClr>
              <a:buSzPts val="800"/>
              <a:buNone/>
              <a:defRPr sz="800">
                <a:solidFill>
                  <a:schemeClr val="lt1"/>
                </a:solidFill>
              </a:defRPr>
            </a:lvl7pPr>
            <a:lvl8pPr lvl="7" algn="l">
              <a:spcBef>
                <a:spcPts val="0"/>
              </a:spcBef>
              <a:spcAft>
                <a:spcPts val="0"/>
              </a:spcAft>
              <a:buClr>
                <a:schemeClr val="lt1"/>
              </a:buClr>
              <a:buSzPts val="800"/>
              <a:buNone/>
              <a:defRPr sz="800">
                <a:solidFill>
                  <a:schemeClr val="lt1"/>
                </a:solidFill>
              </a:defRPr>
            </a:lvl8pPr>
            <a:lvl9pPr lvl="8" algn="l">
              <a:spcBef>
                <a:spcPts val="0"/>
              </a:spcBef>
              <a:spcAft>
                <a:spcPts val="0"/>
              </a:spcAft>
              <a:buClr>
                <a:schemeClr val="lt1"/>
              </a:buClr>
              <a:buSzPts val="800"/>
              <a:buNone/>
              <a:defRPr sz="800">
                <a:solidFill>
                  <a:schemeClr val="lt1"/>
                </a:solidFill>
              </a:defRPr>
            </a:lvl9pPr>
          </a:lstStyle>
          <a:p>
            <a:endParaRPr/>
          </a:p>
        </p:txBody>
      </p:sp>
      <p:sp>
        <p:nvSpPr>
          <p:cNvPr id="364" name="Google Shape;364;p21"/>
          <p:cNvSpPr txBox="1">
            <a:spLocks noGrp="1"/>
          </p:cNvSpPr>
          <p:nvPr>
            <p:ph type="subTitle" idx="15"/>
          </p:nvPr>
        </p:nvSpPr>
        <p:spPr>
          <a:xfrm>
            <a:off x="911100" y="2713750"/>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1000"/>
              <a:buNone/>
              <a:defRPr sz="1000" b="1">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65" name="Google Shape;365;p21"/>
          <p:cNvSpPr txBox="1">
            <a:spLocks noGrp="1"/>
          </p:cNvSpPr>
          <p:nvPr>
            <p:ph type="subTitle" idx="16"/>
          </p:nvPr>
        </p:nvSpPr>
        <p:spPr>
          <a:xfrm>
            <a:off x="911100" y="2920750"/>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800"/>
              <a:buNone/>
              <a:defRPr sz="800">
                <a:solidFill>
                  <a:schemeClr val="lt1"/>
                </a:solidFill>
              </a:defRPr>
            </a:lvl1pPr>
            <a:lvl2pPr lvl="1">
              <a:spcBef>
                <a:spcPts val="0"/>
              </a:spcBef>
              <a:spcAft>
                <a:spcPts val="0"/>
              </a:spcAft>
              <a:buClr>
                <a:schemeClr val="lt1"/>
              </a:buClr>
              <a:buSzPts val="800"/>
              <a:buNone/>
              <a:defRPr sz="800">
                <a:solidFill>
                  <a:schemeClr val="lt1"/>
                </a:solidFill>
              </a:defRPr>
            </a:lvl2pPr>
            <a:lvl3pPr lvl="2">
              <a:spcBef>
                <a:spcPts val="0"/>
              </a:spcBef>
              <a:spcAft>
                <a:spcPts val="0"/>
              </a:spcAft>
              <a:buClr>
                <a:schemeClr val="lt1"/>
              </a:buClr>
              <a:buSzPts val="800"/>
              <a:buNone/>
              <a:defRPr sz="800">
                <a:solidFill>
                  <a:schemeClr val="lt1"/>
                </a:solidFill>
              </a:defRPr>
            </a:lvl3pPr>
            <a:lvl4pPr lvl="3">
              <a:spcBef>
                <a:spcPts val="0"/>
              </a:spcBef>
              <a:spcAft>
                <a:spcPts val="0"/>
              </a:spcAft>
              <a:buClr>
                <a:schemeClr val="lt1"/>
              </a:buClr>
              <a:buSzPts val="800"/>
              <a:buNone/>
              <a:defRPr sz="800">
                <a:solidFill>
                  <a:schemeClr val="lt1"/>
                </a:solidFill>
              </a:defRPr>
            </a:lvl4pPr>
            <a:lvl5pPr lvl="4">
              <a:spcBef>
                <a:spcPts val="0"/>
              </a:spcBef>
              <a:spcAft>
                <a:spcPts val="0"/>
              </a:spcAft>
              <a:buClr>
                <a:schemeClr val="lt1"/>
              </a:buClr>
              <a:buSzPts val="800"/>
              <a:buNone/>
              <a:defRPr sz="800">
                <a:solidFill>
                  <a:schemeClr val="lt1"/>
                </a:solidFill>
              </a:defRPr>
            </a:lvl5pPr>
            <a:lvl6pPr lvl="5">
              <a:spcBef>
                <a:spcPts val="0"/>
              </a:spcBef>
              <a:spcAft>
                <a:spcPts val="0"/>
              </a:spcAft>
              <a:buClr>
                <a:schemeClr val="lt1"/>
              </a:buClr>
              <a:buSzPts val="800"/>
              <a:buNone/>
              <a:defRPr sz="800">
                <a:solidFill>
                  <a:schemeClr val="lt1"/>
                </a:solidFill>
              </a:defRPr>
            </a:lvl6pPr>
            <a:lvl7pPr lvl="6">
              <a:spcBef>
                <a:spcPts val="0"/>
              </a:spcBef>
              <a:spcAft>
                <a:spcPts val="0"/>
              </a:spcAft>
              <a:buClr>
                <a:schemeClr val="lt1"/>
              </a:buClr>
              <a:buSzPts val="800"/>
              <a:buNone/>
              <a:defRPr sz="800">
                <a:solidFill>
                  <a:schemeClr val="lt1"/>
                </a:solidFill>
              </a:defRPr>
            </a:lvl7pPr>
            <a:lvl8pPr lvl="7">
              <a:spcBef>
                <a:spcPts val="0"/>
              </a:spcBef>
              <a:spcAft>
                <a:spcPts val="0"/>
              </a:spcAft>
              <a:buClr>
                <a:schemeClr val="lt1"/>
              </a:buClr>
              <a:buSzPts val="800"/>
              <a:buNone/>
              <a:defRPr sz="800">
                <a:solidFill>
                  <a:schemeClr val="lt1"/>
                </a:solidFill>
              </a:defRPr>
            </a:lvl8pPr>
            <a:lvl9pPr lvl="8">
              <a:spcBef>
                <a:spcPts val="0"/>
              </a:spcBef>
              <a:spcAft>
                <a:spcPts val="0"/>
              </a:spcAft>
              <a:buClr>
                <a:schemeClr val="lt1"/>
              </a:buClr>
              <a:buSzPts val="800"/>
              <a:buNone/>
              <a:defRPr sz="800">
                <a:solidFill>
                  <a:schemeClr val="lt1"/>
                </a:solidFill>
              </a:defRPr>
            </a:lvl9pPr>
          </a:lstStyle>
          <a:p>
            <a:endParaRPr/>
          </a:p>
        </p:txBody>
      </p:sp>
      <p:sp>
        <p:nvSpPr>
          <p:cNvPr id="366" name="Google Shape;366;p21"/>
          <p:cNvSpPr txBox="1">
            <a:spLocks noGrp="1"/>
          </p:cNvSpPr>
          <p:nvPr>
            <p:ph type="subTitle" idx="17"/>
          </p:nvPr>
        </p:nvSpPr>
        <p:spPr>
          <a:xfrm>
            <a:off x="911100" y="3451525"/>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1000"/>
              <a:buNone/>
              <a:defRPr sz="1000" b="1">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67" name="Google Shape;367;p21"/>
          <p:cNvSpPr txBox="1">
            <a:spLocks noGrp="1"/>
          </p:cNvSpPr>
          <p:nvPr>
            <p:ph type="subTitle" idx="18"/>
          </p:nvPr>
        </p:nvSpPr>
        <p:spPr>
          <a:xfrm>
            <a:off x="911100" y="3658525"/>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800"/>
              <a:buNone/>
              <a:defRPr sz="800">
                <a:solidFill>
                  <a:schemeClr val="lt1"/>
                </a:solidFill>
              </a:defRPr>
            </a:lvl1pPr>
            <a:lvl2pPr lvl="1">
              <a:spcBef>
                <a:spcPts val="0"/>
              </a:spcBef>
              <a:spcAft>
                <a:spcPts val="0"/>
              </a:spcAft>
              <a:buClr>
                <a:schemeClr val="lt1"/>
              </a:buClr>
              <a:buSzPts val="800"/>
              <a:buNone/>
              <a:defRPr sz="800">
                <a:solidFill>
                  <a:schemeClr val="lt1"/>
                </a:solidFill>
              </a:defRPr>
            </a:lvl2pPr>
            <a:lvl3pPr lvl="2">
              <a:spcBef>
                <a:spcPts val="0"/>
              </a:spcBef>
              <a:spcAft>
                <a:spcPts val="0"/>
              </a:spcAft>
              <a:buClr>
                <a:schemeClr val="lt1"/>
              </a:buClr>
              <a:buSzPts val="800"/>
              <a:buNone/>
              <a:defRPr sz="800">
                <a:solidFill>
                  <a:schemeClr val="lt1"/>
                </a:solidFill>
              </a:defRPr>
            </a:lvl3pPr>
            <a:lvl4pPr lvl="3">
              <a:spcBef>
                <a:spcPts val="0"/>
              </a:spcBef>
              <a:spcAft>
                <a:spcPts val="0"/>
              </a:spcAft>
              <a:buClr>
                <a:schemeClr val="lt1"/>
              </a:buClr>
              <a:buSzPts val="800"/>
              <a:buNone/>
              <a:defRPr sz="800">
                <a:solidFill>
                  <a:schemeClr val="lt1"/>
                </a:solidFill>
              </a:defRPr>
            </a:lvl4pPr>
            <a:lvl5pPr lvl="4">
              <a:spcBef>
                <a:spcPts val="0"/>
              </a:spcBef>
              <a:spcAft>
                <a:spcPts val="0"/>
              </a:spcAft>
              <a:buClr>
                <a:schemeClr val="lt1"/>
              </a:buClr>
              <a:buSzPts val="800"/>
              <a:buNone/>
              <a:defRPr sz="800">
                <a:solidFill>
                  <a:schemeClr val="lt1"/>
                </a:solidFill>
              </a:defRPr>
            </a:lvl5pPr>
            <a:lvl6pPr lvl="5">
              <a:spcBef>
                <a:spcPts val="0"/>
              </a:spcBef>
              <a:spcAft>
                <a:spcPts val="0"/>
              </a:spcAft>
              <a:buClr>
                <a:schemeClr val="lt1"/>
              </a:buClr>
              <a:buSzPts val="800"/>
              <a:buNone/>
              <a:defRPr sz="800">
                <a:solidFill>
                  <a:schemeClr val="lt1"/>
                </a:solidFill>
              </a:defRPr>
            </a:lvl6pPr>
            <a:lvl7pPr lvl="6">
              <a:spcBef>
                <a:spcPts val="0"/>
              </a:spcBef>
              <a:spcAft>
                <a:spcPts val="0"/>
              </a:spcAft>
              <a:buClr>
                <a:schemeClr val="lt1"/>
              </a:buClr>
              <a:buSzPts val="800"/>
              <a:buNone/>
              <a:defRPr sz="800">
                <a:solidFill>
                  <a:schemeClr val="lt1"/>
                </a:solidFill>
              </a:defRPr>
            </a:lvl7pPr>
            <a:lvl8pPr lvl="7">
              <a:spcBef>
                <a:spcPts val="0"/>
              </a:spcBef>
              <a:spcAft>
                <a:spcPts val="0"/>
              </a:spcAft>
              <a:buClr>
                <a:schemeClr val="lt1"/>
              </a:buClr>
              <a:buSzPts val="800"/>
              <a:buNone/>
              <a:defRPr sz="800">
                <a:solidFill>
                  <a:schemeClr val="lt1"/>
                </a:solidFill>
              </a:defRPr>
            </a:lvl8pPr>
            <a:lvl9pPr lvl="8">
              <a:spcBef>
                <a:spcPts val="0"/>
              </a:spcBef>
              <a:spcAft>
                <a:spcPts val="0"/>
              </a:spcAft>
              <a:buClr>
                <a:schemeClr val="lt1"/>
              </a:buClr>
              <a:buSzPts val="800"/>
              <a:buNone/>
              <a:defRPr sz="800">
                <a:solidFill>
                  <a:schemeClr val="lt1"/>
                </a:solidFill>
              </a:defRPr>
            </a:lvl9pPr>
          </a:lstStyle>
          <a:p>
            <a:endParaRPr/>
          </a:p>
        </p:txBody>
      </p:sp>
      <p:sp>
        <p:nvSpPr>
          <p:cNvPr id="368" name="Google Shape;368;p21"/>
          <p:cNvSpPr txBox="1">
            <a:spLocks noGrp="1"/>
          </p:cNvSpPr>
          <p:nvPr>
            <p:ph type="subTitle" idx="19"/>
          </p:nvPr>
        </p:nvSpPr>
        <p:spPr>
          <a:xfrm>
            <a:off x="3063300" y="2713750"/>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1000"/>
              <a:buNone/>
              <a:defRPr sz="1000" b="1">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69" name="Google Shape;369;p21"/>
          <p:cNvSpPr txBox="1">
            <a:spLocks noGrp="1"/>
          </p:cNvSpPr>
          <p:nvPr>
            <p:ph type="subTitle" idx="20"/>
          </p:nvPr>
        </p:nvSpPr>
        <p:spPr>
          <a:xfrm>
            <a:off x="3063300" y="2920750"/>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800"/>
              <a:buNone/>
              <a:defRPr sz="800">
                <a:solidFill>
                  <a:schemeClr val="lt1"/>
                </a:solidFill>
              </a:defRPr>
            </a:lvl1pPr>
            <a:lvl2pPr lvl="1">
              <a:spcBef>
                <a:spcPts val="0"/>
              </a:spcBef>
              <a:spcAft>
                <a:spcPts val="0"/>
              </a:spcAft>
              <a:buClr>
                <a:schemeClr val="lt1"/>
              </a:buClr>
              <a:buSzPts val="800"/>
              <a:buNone/>
              <a:defRPr sz="800">
                <a:solidFill>
                  <a:schemeClr val="lt1"/>
                </a:solidFill>
              </a:defRPr>
            </a:lvl2pPr>
            <a:lvl3pPr lvl="2">
              <a:spcBef>
                <a:spcPts val="0"/>
              </a:spcBef>
              <a:spcAft>
                <a:spcPts val="0"/>
              </a:spcAft>
              <a:buClr>
                <a:schemeClr val="lt1"/>
              </a:buClr>
              <a:buSzPts val="800"/>
              <a:buNone/>
              <a:defRPr sz="800">
                <a:solidFill>
                  <a:schemeClr val="lt1"/>
                </a:solidFill>
              </a:defRPr>
            </a:lvl3pPr>
            <a:lvl4pPr lvl="3">
              <a:spcBef>
                <a:spcPts val="0"/>
              </a:spcBef>
              <a:spcAft>
                <a:spcPts val="0"/>
              </a:spcAft>
              <a:buClr>
                <a:schemeClr val="lt1"/>
              </a:buClr>
              <a:buSzPts val="800"/>
              <a:buNone/>
              <a:defRPr sz="800">
                <a:solidFill>
                  <a:schemeClr val="lt1"/>
                </a:solidFill>
              </a:defRPr>
            </a:lvl4pPr>
            <a:lvl5pPr lvl="4">
              <a:spcBef>
                <a:spcPts val="0"/>
              </a:spcBef>
              <a:spcAft>
                <a:spcPts val="0"/>
              </a:spcAft>
              <a:buClr>
                <a:schemeClr val="lt1"/>
              </a:buClr>
              <a:buSzPts val="800"/>
              <a:buNone/>
              <a:defRPr sz="800">
                <a:solidFill>
                  <a:schemeClr val="lt1"/>
                </a:solidFill>
              </a:defRPr>
            </a:lvl5pPr>
            <a:lvl6pPr lvl="5">
              <a:spcBef>
                <a:spcPts val="0"/>
              </a:spcBef>
              <a:spcAft>
                <a:spcPts val="0"/>
              </a:spcAft>
              <a:buClr>
                <a:schemeClr val="lt1"/>
              </a:buClr>
              <a:buSzPts val="800"/>
              <a:buNone/>
              <a:defRPr sz="800">
                <a:solidFill>
                  <a:schemeClr val="lt1"/>
                </a:solidFill>
              </a:defRPr>
            </a:lvl6pPr>
            <a:lvl7pPr lvl="6">
              <a:spcBef>
                <a:spcPts val="0"/>
              </a:spcBef>
              <a:spcAft>
                <a:spcPts val="0"/>
              </a:spcAft>
              <a:buClr>
                <a:schemeClr val="lt1"/>
              </a:buClr>
              <a:buSzPts val="800"/>
              <a:buNone/>
              <a:defRPr sz="800">
                <a:solidFill>
                  <a:schemeClr val="lt1"/>
                </a:solidFill>
              </a:defRPr>
            </a:lvl7pPr>
            <a:lvl8pPr lvl="7">
              <a:spcBef>
                <a:spcPts val="0"/>
              </a:spcBef>
              <a:spcAft>
                <a:spcPts val="0"/>
              </a:spcAft>
              <a:buClr>
                <a:schemeClr val="lt1"/>
              </a:buClr>
              <a:buSzPts val="800"/>
              <a:buNone/>
              <a:defRPr sz="800">
                <a:solidFill>
                  <a:schemeClr val="lt1"/>
                </a:solidFill>
              </a:defRPr>
            </a:lvl8pPr>
            <a:lvl9pPr lvl="8">
              <a:spcBef>
                <a:spcPts val="0"/>
              </a:spcBef>
              <a:spcAft>
                <a:spcPts val="0"/>
              </a:spcAft>
              <a:buClr>
                <a:schemeClr val="lt1"/>
              </a:buClr>
              <a:buSzPts val="800"/>
              <a:buNone/>
              <a:defRPr sz="800">
                <a:solidFill>
                  <a:schemeClr val="lt1"/>
                </a:solidFill>
              </a:defRPr>
            </a:lvl9pPr>
          </a:lstStyle>
          <a:p>
            <a:endParaRPr/>
          </a:p>
        </p:txBody>
      </p:sp>
      <p:sp>
        <p:nvSpPr>
          <p:cNvPr id="370" name="Google Shape;370;p21"/>
          <p:cNvSpPr txBox="1">
            <a:spLocks noGrp="1"/>
          </p:cNvSpPr>
          <p:nvPr>
            <p:ph type="subTitle" idx="21"/>
          </p:nvPr>
        </p:nvSpPr>
        <p:spPr>
          <a:xfrm>
            <a:off x="3063300" y="3451525"/>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1000"/>
              <a:buNone/>
              <a:defRPr sz="1000" b="1">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71" name="Google Shape;371;p21"/>
          <p:cNvSpPr txBox="1">
            <a:spLocks noGrp="1"/>
          </p:cNvSpPr>
          <p:nvPr>
            <p:ph type="subTitle" idx="22"/>
          </p:nvPr>
        </p:nvSpPr>
        <p:spPr>
          <a:xfrm>
            <a:off x="3063300" y="3658525"/>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800"/>
              <a:buNone/>
              <a:defRPr sz="800">
                <a:solidFill>
                  <a:schemeClr val="lt1"/>
                </a:solidFill>
              </a:defRPr>
            </a:lvl1pPr>
            <a:lvl2pPr lvl="1">
              <a:spcBef>
                <a:spcPts val="0"/>
              </a:spcBef>
              <a:spcAft>
                <a:spcPts val="0"/>
              </a:spcAft>
              <a:buClr>
                <a:schemeClr val="lt1"/>
              </a:buClr>
              <a:buSzPts val="800"/>
              <a:buNone/>
              <a:defRPr sz="800">
                <a:solidFill>
                  <a:schemeClr val="lt1"/>
                </a:solidFill>
              </a:defRPr>
            </a:lvl2pPr>
            <a:lvl3pPr lvl="2">
              <a:spcBef>
                <a:spcPts val="0"/>
              </a:spcBef>
              <a:spcAft>
                <a:spcPts val="0"/>
              </a:spcAft>
              <a:buClr>
                <a:schemeClr val="lt1"/>
              </a:buClr>
              <a:buSzPts val="800"/>
              <a:buNone/>
              <a:defRPr sz="800">
                <a:solidFill>
                  <a:schemeClr val="lt1"/>
                </a:solidFill>
              </a:defRPr>
            </a:lvl3pPr>
            <a:lvl4pPr lvl="3">
              <a:spcBef>
                <a:spcPts val="0"/>
              </a:spcBef>
              <a:spcAft>
                <a:spcPts val="0"/>
              </a:spcAft>
              <a:buClr>
                <a:schemeClr val="lt1"/>
              </a:buClr>
              <a:buSzPts val="800"/>
              <a:buNone/>
              <a:defRPr sz="800">
                <a:solidFill>
                  <a:schemeClr val="lt1"/>
                </a:solidFill>
              </a:defRPr>
            </a:lvl4pPr>
            <a:lvl5pPr lvl="4">
              <a:spcBef>
                <a:spcPts val="0"/>
              </a:spcBef>
              <a:spcAft>
                <a:spcPts val="0"/>
              </a:spcAft>
              <a:buClr>
                <a:schemeClr val="lt1"/>
              </a:buClr>
              <a:buSzPts val="800"/>
              <a:buNone/>
              <a:defRPr sz="800">
                <a:solidFill>
                  <a:schemeClr val="lt1"/>
                </a:solidFill>
              </a:defRPr>
            </a:lvl5pPr>
            <a:lvl6pPr lvl="5">
              <a:spcBef>
                <a:spcPts val="0"/>
              </a:spcBef>
              <a:spcAft>
                <a:spcPts val="0"/>
              </a:spcAft>
              <a:buClr>
                <a:schemeClr val="lt1"/>
              </a:buClr>
              <a:buSzPts val="800"/>
              <a:buNone/>
              <a:defRPr sz="800">
                <a:solidFill>
                  <a:schemeClr val="lt1"/>
                </a:solidFill>
              </a:defRPr>
            </a:lvl6pPr>
            <a:lvl7pPr lvl="6">
              <a:spcBef>
                <a:spcPts val="0"/>
              </a:spcBef>
              <a:spcAft>
                <a:spcPts val="0"/>
              </a:spcAft>
              <a:buClr>
                <a:schemeClr val="lt1"/>
              </a:buClr>
              <a:buSzPts val="800"/>
              <a:buNone/>
              <a:defRPr sz="800">
                <a:solidFill>
                  <a:schemeClr val="lt1"/>
                </a:solidFill>
              </a:defRPr>
            </a:lvl7pPr>
            <a:lvl8pPr lvl="7">
              <a:spcBef>
                <a:spcPts val="0"/>
              </a:spcBef>
              <a:spcAft>
                <a:spcPts val="0"/>
              </a:spcAft>
              <a:buClr>
                <a:schemeClr val="lt1"/>
              </a:buClr>
              <a:buSzPts val="800"/>
              <a:buNone/>
              <a:defRPr sz="800">
                <a:solidFill>
                  <a:schemeClr val="lt1"/>
                </a:solidFill>
              </a:defRPr>
            </a:lvl8pPr>
            <a:lvl9pPr lvl="8">
              <a:spcBef>
                <a:spcPts val="0"/>
              </a:spcBef>
              <a:spcAft>
                <a:spcPts val="0"/>
              </a:spcAft>
              <a:buClr>
                <a:schemeClr val="lt1"/>
              </a:buClr>
              <a:buSzPts val="800"/>
              <a:buNone/>
              <a:defRPr sz="800">
                <a:solidFill>
                  <a:schemeClr val="lt1"/>
                </a:solidFill>
              </a:defRPr>
            </a:lvl9pPr>
          </a:lstStyle>
          <a:p>
            <a:endParaRPr/>
          </a:p>
        </p:txBody>
      </p:sp>
      <p:sp>
        <p:nvSpPr>
          <p:cNvPr id="372" name="Google Shape;372;p21"/>
          <p:cNvSpPr txBox="1">
            <a:spLocks noGrp="1"/>
          </p:cNvSpPr>
          <p:nvPr>
            <p:ph type="subTitle" idx="23"/>
          </p:nvPr>
        </p:nvSpPr>
        <p:spPr>
          <a:xfrm>
            <a:off x="5291325" y="2713750"/>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1000"/>
              <a:buNone/>
              <a:defRPr sz="1000" b="1">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73" name="Google Shape;373;p21"/>
          <p:cNvSpPr txBox="1">
            <a:spLocks noGrp="1"/>
          </p:cNvSpPr>
          <p:nvPr>
            <p:ph type="subTitle" idx="24"/>
          </p:nvPr>
        </p:nvSpPr>
        <p:spPr>
          <a:xfrm>
            <a:off x="5291325" y="2920750"/>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800"/>
              <a:buNone/>
              <a:defRPr sz="800">
                <a:solidFill>
                  <a:schemeClr val="lt1"/>
                </a:solidFill>
              </a:defRPr>
            </a:lvl1pPr>
            <a:lvl2pPr lvl="1">
              <a:spcBef>
                <a:spcPts val="0"/>
              </a:spcBef>
              <a:spcAft>
                <a:spcPts val="0"/>
              </a:spcAft>
              <a:buClr>
                <a:schemeClr val="lt1"/>
              </a:buClr>
              <a:buSzPts val="800"/>
              <a:buNone/>
              <a:defRPr sz="800">
                <a:solidFill>
                  <a:schemeClr val="lt1"/>
                </a:solidFill>
              </a:defRPr>
            </a:lvl2pPr>
            <a:lvl3pPr lvl="2">
              <a:spcBef>
                <a:spcPts val="0"/>
              </a:spcBef>
              <a:spcAft>
                <a:spcPts val="0"/>
              </a:spcAft>
              <a:buClr>
                <a:schemeClr val="lt1"/>
              </a:buClr>
              <a:buSzPts val="800"/>
              <a:buNone/>
              <a:defRPr sz="800">
                <a:solidFill>
                  <a:schemeClr val="lt1"/>
                </a:solidFill>
              </a:defRPr>
            </a:lvl3pPr>
            <a:lvl4pPr lvl="3">
              <a:spcBef>
                <a:spcPts val="0"/>
              </a:spcBef>
              <a:spcAft>
                <a:spcPts val="0"/>
              </a:spcAft>
              <a:buClr>
                <a:schemeClr val="lt1"/>
              </a:buClr>
              <a:buSzPts val="800"/>
              <a:buNone/>
              <a:defRPr sz="800">
                <a:solidFill>
                  <a:schemeClr val="lt1"/>
                </a:solidFill>
              </a:defRPr>
            </a:lvl4pPr>
            <a:lvl5pPr lvl="4">
              <a:spcBef>
                <a:spcPts val="0"/>
              </a:spcBef>
              <a:spcAft>
                <a:spcPts val="0"/>
              </a:spcAft>
              <a:buClr>
                <a:schemeClr val="lt1"/>
              </a:buClr>
              <a:buSzPts val="800"/>
              <a:buNone/>
              <a:defRPr sz="800">
                <a:solidFill>
                  <a:schemeClr val="lt1"/>
                </a:solidFill>
              </a:defRPr>
            </a:lvl5pPr>
            <a:lvl6pPr lvl="5">
              <a:spcBef>
                <a:spcPts val="0"/>
              </a:spcBef>
              <a:spcAft>
                <a:spcPts val="0"/>
              </a:spcAft>
              <a:buClr>
                <a:schemeClr val="lt1"/>
              </a:buClr>
              <a:buSzPts val="800"/>
              <a:buNone/>
              <a:defRPr sz="800">
                <a:solidFill>
                  <a:schemeClr val="lt1"/>
                </a:solidFill>
              </a:defRPr>
            </a:lvl6pPr>
            <a:lvl7pPr lvl="6">
              <a:spcBef>
                <a:spcPts val="0"/>
              </a:spcBef>
              <a:spcAft>
                <a:spcPts val="0"/>
              </a:spcAft>
              <a:buClr>
                <a:schemeClr val="lt1"/>
              </a:buClr>
              <a:buSzPts val="800"/>
              <a:buNone/>
              <a:defRPr sz="800">
                <a:solidFill>
                  <a:schemeClr val="lt1"/>
                </a:solidFill>
              </a:defRPr>
            </a:lvl7pPr>
            <a:lvl8pPr lvl="7">
              <a:spcBef>
                <a:spcPts val="0"/>
              </a:spcBef>
              <a:spcAft>
                <a:spcPts val="0"/>
              </a:spcAft>
              <a:buClr>
                <a:schemeClr val="lt1"/>
              </a:buClr>
              <a:buSzPts val="800"/>
              <a:buNone/>
              <a:defRPr sz="800">
                <a:solidFill>
                  <a:schemeClr val="lt1"/>
                </a:solidFill>
              </a:defRPr>
            </a:lvl8pPr>
            <a:lvl9pPr lvl="8">
              <a:spcBef>
                <a:spcPts val="0"/>
              </a:spcBef>
              <a:spcAft>
                <a:spcPts val="0"/>
              </a:spcAft>
              <a:buClr>
                <a:schemeClr val="lt1"/>
              </a:buClr>
              <a:buSzPts val="800"/>
              <a:buNone/>
              <a:defRPr sz="800">
                <a:solidFill>
                  <a:schemeClr val="lt1"/>
                </a:solidFill>
              </a:defRPr>
            </a:lvl9pPr>
          </a:lstStyle>
          <a:p>
            <a:endParaRPr/>
          </a:p>
        </p:txBody>
      </p:sp>
      <p:sp>
        <p:nvSpPr>
          <p:cNvPr id="374" name="Google Shape;374;p21"/>
          <p:cNvSpPr txBox="1">
            <a:spLocks noGrp="1"/>
          </p:cNvSpPr>
          <p:nvPr>
            <p:ph type="subTitle" idx="25"/>
          </p:nvPr>
        </p:nvSpPr>
        <p:spPr>
          <a:xfrm>
            <a:off x="5291325" y="3451525"/>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1000"/>
              <a:buNone/>
              <a:defRPr sz="1000" b="1">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75" name="Google Shape;375;p21"/>
          <p:cNvSpPr txBox="1">
            <a:spLocks noGrp="1"/>
          </p:cNvSpPr>
          <p:nvPr>
            <p:ph type="subTitle" idx="26"/>
          </p:nvPr>
        </p:nvSpPr>
        <p:spPr>
          <a:xfrm>
            <a:off x="5291325" y="3658525"/>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800"/>
              <a:buNone/>
              <a:defRPr sz="800">
                <a:solidFill>
                  <a:schemeClr val="lt1"/>
                </a:solidFill>
              </a:defRPr>
            </a:lvl1pPr>
            <a:lvl2pPr lvl="1">
              <a:spcBef>
                <a:spcPts val="0"/>
              </a:spcBef>
              <a:spcAft>
                <a:spcPts val="0"/>
              </a:spcAft>
              <a:buClr>
                <a:schemeClr val="lt1"/>
              </a:buClr>
              <a:buSzPts val="800"/>
              <a:buNone/>
              <a:defRPr sz="800">
                <a:solidFill>
                  <a:schemeClr val="lt1"/>
                </a:solidFill>
              </a:defRPr>
            </a:lvl2pPr>
            <a:lvl3pPr lvl="2">
              <a:spcBef>
                <a:spcPts val="0"/>
              </a:spcBef>
              <a:spcAft>
                <a:spcPts val="0"/>
              </a:spcAft>
              <a:buClr>
                <a:schemeClr val="lt1"/>
              </a:buClr>
              <a:buSzPts val="800"/>
              <a:buNone/>
              <a:defRPr sz="800">
                <a:solidFill>
                  <a:schemeClr val="lt1"/>
                </a:solidFill>
              </a:defRPr>
            </a:lvl3pPr>
            <a:lvl4pPr lvl="3">
              <a:spcBef>
                <a:spcPts val="0"/>
              </a:spcBef>
              <a:spcAft>
                <a:spcPts val="0"/>
              </a:spcAft>
              <a:buClr>
                <a:schemeClr val="lt1"/>
              </a:buClr>
              <a:buSzPts val="800"/>
              <a:buNone/>
              <a:defRPr sz="800">
                <a:solidFill>
                  <a:schemeClr val="lt1"/>
                </a:solidFill>
              </a:defRPr>
            </a:lvl4pPr>
            <a:lvl5pPr lvl="4">
              <a:spcBef>
                <a:spcPts val="0"/>
              </a:spcBef>
              <a:spcAft>
                <a:spcPts val="0"/>
              </a:spcAft>
              <a:buClr>
                <a:schemeClr val="lt1"/>
              </a:buClr>
              <a:buSzPts val="800"/>
              <a:buNone/>
              <a:defRPr sz="800">
                <a:solidFill>
                  <a:schemeClr val="lt1"/>
                </a:solidFill>
              </a:defRPr>
            </a:lvl5pPr>
            <a:lvl6pPr lvl="5">
              <a:spcBef>
                <a:spcPts val="0"/>
              </a:spcBef>
              <a:spcAft>
                <a:spcPts val="0"/>
              </a:spcAft>
              <a:buClr>
                <a:schemeClr val="lt1"/>
              </a:buClr>
              <a:buSzPts val="800"/>
              <a:buNone/>
              <a:defRPr sz="800">
                <a:solidFill>
                  <a:schemeClr val="lt1"/>
                </a:solidFill>
              </a:defRPr>
            </a:lvl6pPr>
            <a:lvl7pPr lvl="6">
              <a:spcBef>
                <a:spcPts val="0"/>
              </a:spcBef>
              <a:spcAft>
                <a:spcPts val="0"/>
              </a:spcAft>
              <a:buClr>
                <a:schemeClr val="lt1"/>
              </a:buClr>
              <a:buSzPts val="800"/>
              <a:buNone/>
              <a:defRPr sz="800">
                <a:solidFill>
                  <a:schemeClr val="lt1"/>
                </a:solidFill>
              </a:defRPr>
            </a:lvl7pPr>
            <a:lvl8pPr lvl="7">
              <a:spcBef>
                <a:spcPts val="0"/>
              </a:spcBef>
              <a:spcAft>
                <a:spcPts val="0"/>
              </a:spcAft>
              <a:buClr>
                <a:schemeClr val="lt1"/>
              </a:buClr>
              <a:buSzPts val="800"/>
              <a:buNone/>
              <a:defRPr sz="800">
                <a:solidFill>
                  <a:schemeClr val="lt1"/>
                </a:solidFill>
              </a:defRPr>
            </a:lvl8pPr>
            <a:lvl9pPr lvl="8">
              <a:spcBef>
                <a:spcPts val="0"/>
              </a:spcBef>
              <a:spcAft>
                <a:spcPts val="0"/>
              </a:spcAft>
              <a:buClr>
                <a:schemeClr val="lt1"/>
              </a:buClr>
              <a:buSzPts val="800"/>
              <a:buNone/>
              <a:defRPr sz="800">
                <a:solidFill>
                  <a:schemeClr val="lt1"/>
                </a:solidFill>
              </a:defRPr>
            </a:lvl9pPr>
          </a:lstStyle>
          <a:p>
            <a:endParaRPr/>
          </a:p>
        </p:txBody>
      </p:sp>
      <p:sp>
        <p:nvSpPr>
          <p:cNvPr id="376" name="Google Shape;376;p21"/>
          <p:cNvSpPr txBox="1">
            <a:spLocks noGrp="1"/>
          </p:cNvSpPr>
          <p:nvPr>
            <p:ph type="subTitle" idx="27"/>
          </p:nvPr>
        </p:nvSpPr>
        <p:spPr>
          <a:xfrm>
            <a:off x="5291325" y="4189300"/>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1000"/>
              <a:buNone/>
              <a:defRPr sz="1000" b="1">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77" name="Google Shape;377;p21"/>
          <p:cNvSpPr txBox="1">
            <a:spLocks noGrp="1"/>
          </p:cNvSpPr>
          <p:nvPr>
            <p:ph type="subTitle" idx="28"/>
          </p:nvPr>
        </p:nvSpPr>
        <p:spPr>
          <a:xfrm>
            <a:off x="5291325" y="4396300"/>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800"/>
              <a:buNone/>
              <a:defRPr sz="800">
                <a:solidFill>
                  <a:schemeClr val="lt1"/>
                </a:solidFill>
              </a:defRPr>
            </a:lvl1pPr>
            <a:lvl2pPr lvl="1">
              <a:spcBef>
                <a:spcPts val="0"/>
              </a:spcBef>
              <a:spcAft>
                <a:spcPts val="0"/>
              </a:spcAft>
              <a:buClr>
                <a:schemeClr val="lt1"/>
              </a:buClr>
              <a:buSzPts val="800"/>
              <a:buNone/>
              <a:defRPr sz="800">
                <a:solidFill>
                  <a:schemeClr val="lt1"/>
                </a:solidFill>
              </a:defRPr>
            </a:lvl2pPr>
            <a:lvl3pPr lvl="2">
              <a:spcBef>
                <a:spcPts val="0"/>
              </a:spcBef>
              <a:spcAft>
                <a:spcPts val="0"/>
              </a:spcAft>
              <a:buClr>
                <a:schemeClr val="lt1"/>
              </a:buClr>
              <a:buSzPts val="800"/>
              <a:buNone/>
              <a:defRPr sz="800">
                <a:solidFill>
                  <a:schemeClr val="lt1"/>
                </a:solidFill>
              </a:defRPr>
            </a:lvl3pPr>
            <a:lvl4pPr lvl="3">
              <a:spcBef>
                <a:spcPts val="0"/>
              </a:spcBef>
              <a:spcAft>
                <a:spcPts val="0"/>
              </a:spcAft>
              <a:buClr>
                <a:schemeClr val="lt1"/>
              </a:buClr>
              <a:buSzPts val="800"/>
              <a:buNone/>
              <a:defRPr sz="800">
                <a:solidFill>
                  <a:schemeClr val="lt1"/>
                </a:solidFill>
              </a:defRPr>
            </a:lvl4pPr>
            <a:lvl5pPr lvl="4">
              <a:spcBef>
                <a:spcPts val="0"/>
              </a:spcBef>
              <a:spcAft>
                <a:spcPts val="0"/>
              </a:spcAft>
              <a:buClr>
                <a:schemeClr val="lt1"/>
              </a:buClr>
              <a:buSzPts val="800"/>
              <a:buNone/>
              <a:defRPr sz="800">
                <a:solidFill>
                  <a:schemeClr val="lt1"/>
                </a:solidFill>
              </a:defRPr>
            </a:lvl5pPr>
            <a:lvl6pPr lvl="5">
              <a:spcBef>
                <a:spcPts val="0"/>
              </a:spcBef>
              <a:spcAft>
                <a:spcPts val="0"/>
              </a:spcAft>
              <a:buClr>
                <a:schemeClr val="lt1"/>
              </a:buClr>
              <a:buSzPts val="800"/>
              <a:buNone/>
              <a:defRPr sz="800">
                <a:solidFill>
                  <a:schemeClr val="lt1"/>
                </a:solidFill>
              </a:defRPr>
            </a:lvl6pPr>
            <a:lvl7pPr lvl="6">
              <a:spcBef>
                <a:spcPts val="0"/>
              </a:spcBef>
              <a:spcAft>
                <a:spcPts val="0"/>
              </a:spcAft>
              <a:buClr>
                <a:schemeClr val="lt1"/>
              </a:buClr>
              <a:buSzPts val="800"/>
              <a:buNone/>
              <a:defRPr sz="800">
                <a:solidFill>
                  <a:schemeClr val="lt1"/>
                </a:solidFill>
              </a:defRPr>
            </a:lvl7pPr>
            <a:lvl8pPr lvl="7">
              <a:spcBef>
                <a:spcPts val="0"/>
              </a:spcBef>
              <a:spcAft>
                <a:spcPts val="0"/>
              </a:spcAft>
              <a:buClr>
                <a:schemeClr val="lt1"/>
              </a:buClr>
              <a:buSzPts val="800"/>
              <a:buNone/>
              <a:defRPr sz="800">
                <a:solidFill>
                  <a:schemeClr val="lt1"/>
                </a:solidFill>
              </a:defRPr>
            </a:lvl8pPr>
            <a:lvl9pPr lvl="8">
              <a:spcBef>
                <a:spcPts val="0"/>
              </a:spcBef>
              <a:spcAft>
                <a:spcPts val="0"/>
              </a:spcAft>
              <a:buClr>
                <a:schemeClr val="lt1"/>
              </a:buClr>
              <a:buSzPts val="800"/>
              <a:buNone/>
              <a:defRPr sz="800">
                <a:solidFill>
                  <a:schemeClr val="lt1"/>
                </a:solidFill>
              </a:defRPr>
            </a:lvl9pPr>
          </a:lstStyle>
          <a:p>
            <a:endParaRPr/>
          </a:p>
        </p:txBody>
      </p:sp>
      <p:sp>
        <p:nvSpPr>
          <p:cNvPr id="378" name="Google Shape;378;p21"/>
          <p:cNvSpPr txBox="1">
            <a:spLocks noGrp="1"/>
          </p:cNvSpPr>
          <p:nvPr>
            <p:ph type="subTitle" idx="29"/>
          </p:nvPr>
        </p:nvSpPr>
        <p:spPr>
          <a:xfrm>
            <a:off x="7469650" y="2713750"/>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1000"/>
              <a:buNone/>
              <a:defRPr sz="1000" b="1">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79" name="Google Shape;379;p21"/>
          <p:cNvSpPr txBox="1">
            <a:spLocks noGrp="1"/>
          </p:cNvSpPr>
          <p:nvPr>
            <p:ph type="subTitle" idx="30"/>
          </p:nvPr>
        </p:nvSpPr>
        <p:spPr>
          <a:xfrm>
            <a:off x="7469650" y="2920750"/>
            <a:ext cx="1259100" cy="207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800"/>
              <a:buNone/>
              <a:defRPr sz="800">
                <a:solidFill>
                  <a:schemeClr val="lt1"/>
                </a:solidFill>
              </a:defRPr>
            </a:lvl1pPr>
            <a:lvl2pPr lvl="1">
              <a:spcBef>
                <a:spcPts val="0"/>
              </a:spcBef>
              <a:spcAft>
                <a:spcPts val="0"/>
              </a:spcAft>
              <a:buClr>
                <a:schemeClr val="lt1"/>
              </a:buClr>
              <a:buSzPts val="800"/>
              <a:buNone/>
              <a:defRPr sz="800">
                <a:solidFill>
                  <a:schemeClr val="lt1"/>
                </a:solidFill>
              </a:defRPr>
            </a:lvl2pPr>
            <a:lvl3pPr lvl="2">
              <a:spcBef>
                <a:spcPts val="0"/>
              </a:spcBef>
              <a:spcAft>
                <a:spcPts val="0"/>
              </a:spcAft>
              <a:buClr>
                <a:schemeClr val="lt1"/>
              </a:buClr>
              <a:buSzPts val="800"/>
              <a:buNone/>
              <a:defRPr sz="800">
                <a:solidFill>
                  <a:schemeClr val="lt1"/>
                </a:solidFill>
              </a:defRPr>
            </a:lvl3pPr>
            <a:lvl4pPr lvl="3">
              <a:spcBef>
                <a:spcPts val="0"/>
              </a:spcBef>
              <a:spcAft>
                <a:spcPts val="0"/>
              </a:spcAft>
              <a:buClr>
                <a:schemeClr val="lt1"/>
              </a:buClr>
              <a:buSzPts val="800"/>
              <a:buNone/>
              <a:defRPr sz="800">
                <a:solidFill>
                  <a:schemeClr val="lt1"/>
                </a:solidFill>
              </a:defRPr>
            </a:lvl4pPr>
            <a:lvl5pPr lvl="4">
              <a:spcBef>
                <a:spcPts val="0"/>
              </a:spcBef>
              <a:spcAft>
                <a:spcPts val="0"/>
              </a:spcAft>
              <a:buClr>
                <a:schemeClr val="lt1"/>
              </a:buClr>
              <a:buSzPts val="800"/>
              <a:buNone/>
              <a:defRPr sz="800">
                <a:solidFill>
                  <a:schemeClr val="lt1"/>
                </a:solidFill>
              </a:defRPr>
            </a:lvl5pPr>
            <a:lvl6pPr lvl="5">
              <a:spcBef>
                <a:spcPts val="0"/>
              </a:spcBef>
              <a:spcAft>
                <a:spcPts val="0"/>
              </a:spcAft>
              <a:buClr>
                <a:schemeClr val="lt1"/>
              </a:buClr>
              <a:buSzPts val="800"/>
              <a:buNone/>
              <a:defRPr sz="800">
                <a:solidFill>
                  <a:schemeClr val="lt1"/>
                </a:solidFill>
              </a:defRPr>
            </a:lvl6pPr>
            <a:lvl7pPr lvl="6">
              <a:spcBef>
                <a:spcPts val="0"/>
              </a:spcBef>
              <a:spcAft>
                <a:spcPts val="0"/>
              </a:spcAft>
              <a:buClr>
                <a:schemeClr val="lt1"/>
              </a:buClr>
              <a:buSzPts val="800"/>
              <a:buNone/>
              <a:defRPr sz="800">
                <a:solidFill>
                  <a:schemeClr val="lt1"/>
                </a:solidFill>
              </a:defRPr>
            </a:lvl7pPr>
            <a:lvl8pPr lvl="7">
              <a:spcBef>
                <a:spcPts val="0"/>
              </a:spcBef>
              <a:spcAft>
                <a:spcPts val="0"/>
              </a:spcAft>
              <a:buClr>
                <a:schemeClr val="lt1"/>
              </a:buClr>
              <a:buSzPts val="800"/>
              <a:buNone/>
              <a:defRPr sz="800">
                <a:solidFill>
                  <a:schemeClr val="lt1"/>
                </a:solidFill>
              </a:defRPr>
            </a:lvl8pPr>
            <a:lvl9pPr lvl="8">
              <a:spcBef>
                <a:spcPts val="0"/>
              </a:spcBef>
              <a:spcAft>
                <a:spcPts val="0"/>
              </a:spcAft>
              <a:buClr>
                <a:schemeClr val="lt1"/>
              </a:buClr>
              <a:buSzPts val="800"/>
              <a:buNone/>
              <a:defRPr sz="800">
                <a:solidFill>
                  <a:schemeClr val="lt1"/>
                </a:solidFill>
              </a:defRPr>
            </a:lvl9pPr>
          </a:lstStyle>
          <a:p>
            <a:endParaRPr/>
          </a:p>
        </p:txBody>
      </p:sp>
      <p:sp>
        <p:nvSpPr>
          <p:cNvPr id="380" name="Google Shape;380;p21"/>
          <p:cNvSpPr txBox="1">
            <a:spLocks noGrp="1"/>
          </p:cNvSpPr>
          <p:nvPr>
            <p:ph type="subTitle" idx="31"/>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Clr>
                <a:schemeClr val="dk2"/>
              </a:buClr>
              <a:buSzPts val="600"/>
              <a:buFont typeface="Inter"/>
              <a:buNone/>
              <a:defRPr/>
            </a:lvl1pPr>
            <a:lvl2pPr lvl="1" algn="r">
              <a:spcBef>
                <a:spcPts val="0"/>
              </a:spcBef>
              <a:spcAft>
                <a:spcPts val="0"/>
              </a:spcAft>
              <a:buClr>
                <a:schemeClr val="dk2"/>
              </a:buClr>
              <a:buSzPts val="1400"/>
              <a:buFont typeface="Inter"/>
              <a:buNone/>
              <a:defRPr/>
            </a:lvl2pPr>
            <a:lvl3pPr lvl="2" algn="r">
              <a:spcBef>
                <a:spcPts val="0"/>
              </a:spcBef>
              <a:spcAft>
                <a:spcPts val="0"/>
              </a:spcAft>
              <a:buClr>
                <a:schemeClr val="dk2"/>
              </a:buClr>
              <a:buSzPts val="1400"/>
              <a:buFont typeface="Inter"/>
              <a:buNone/>
              <a:defRPr/>
            </a:lvl3pPr>
            <a:lvl4pPr lvl="3" algn="r">
              <a:spcBef>
                <a:spcPts val="0"/>
              </a:spcBef>
              <a:spcAft>
                <a:spcPts val="0"/>
              </a:spcAft>
              <a:buClr>
                <a:schemeClr val="dk2"/>
              </a:buClr>
              <a:buSzPts val="1400"/>
              <a:buFont typeface="Inter"/>
              <a:buNone/>
              <a:defRPr/>
            </a:lvl4pPr>
            <a:lvl5pPr lvl="4" algn="r">
              <a:spcBef>
                <a:spcPts val="0"/>
              </a:spcBef>
              <a:spcAft>
                <a:spcPts val="0"/>
              </a:spcAft>
              <a:buClr>
                <a:schemeClr val="dk2"/>
              </a:buClr>
              <a:buSzPts val="1400"/>
              <a:buFont typeface="Inter"/>
              <a:buNone/>
              <a:defRPr/>
            </a:lvl5pPr>
            <a:lvl6pPr lvl="5" algn="r">
              <a:spcBef>
                <a:spcPts val="0"/>
              </a:spcBef>
              <a:spcAft>
                <a:spcPts val="0"/>
              </a:spcAft>
              <a:buClr>
                <a:schemeClr val="dk2"/>
              </a:buClr>
              <a:buSzPts val="1400"/>
              <a:buFont typeface="Inter"/>
              <a:buNone/>
              <a:defRPr/>
            </a:lvl6pPr>
            <a:lvl7pPr lvl="6" algn="r">
              <a:spcBef>
                <a:spcPts val="0"/>
              </a:spcBef>
              <a:spcAft>
                <a:spcPts val="0"/>
              </a:spcAft>
              <a:buClr>
                <a:schemeClr val="dk2"/>
              </a:buClr>
              <a:buSzPts val="1400"/>
              <a:buFont typeface="Inter"/>
              <a:buNone/>
              <a:defRPr/>
            </a:lvl7pPr>
            <a:lvl8pPr lvl="7" algn="r">
              <a:spcBef>
                <a:spcPts val="0"/>
              </a:spcBef>
              <a:spcAft>
                <a:spcPts val="0"/>
              </a:spcAft>
              <a:buClr>
                <a:schemeClr val="dk2"/>
              </a:buClr>
              <a:buSzPts val="1400"/>
              <a:buFont typeface="Inter"/>
              <a:buNone/>
              <a:defRPr/>
            </a:lvl8pPr>
            <a:lvl9pPr lvl="8" algn="r">
              <a:spcBef>
                <a:spcPts val="0"/>
              </a:spcBef>
              <a:spcAft>
                <a:spcPts val="0"/>
              </a:spcAft>
              <a:buClr>
                <a:schemeClr val="dk2"/>
              </a:buClr>
              <a:buSzPts val="1400"/>
              <a:buFont typeface="Inter"/>
              <a:buNone/>
              <a:defRPr/>
            </a:lvl9pPr>
          </a:lstStyle>
          <a:p>
            <a:endParaRPr/>
          </a:p>
        </p:txBody>
      </p:sp>
      <p:sp>
        <p:nvSpPr>
          <p:cNvPr id="381" name="Google Shape;381;p21"/>
          <p:cNvSpPr txBox="1">
            <a:spLocks noGrp="1"/>
          </p:cNvSpPr>
          <p:nvPr>
            <p:ph type="subTitle" idx="32"/>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600"/>
              <a:buFont typeface="Inter"/>
              <a:buNone/>
              <a:defRPr/>
            </a:lvl1pPr>
            <a:lvl2pPr lvl="1">
              <a:spcBef>
                <a:spcPts val="0"/>
              </a:spcBef>
              <a:spcAft>
                <a:spcPts val="0"/>
              </a:spcAft>
              <a:buClr>
                <a:schemeClr val="dk2"/>
              </a:buClr>
              <a:buSzPts val="1400"/>
              <a:buFont typeface="Inter"/>
              <a:buNone/>
              <a:defRPr/>
            </a:lvl2pPr>
            <a:lvl3pPr lvl="2">
              <a:spcBef>
                <a:spcPts val="0"/>
              </a:spcBef>
              <a:spcAft>
                <a:spcPts val="0"/>
              </a:spcAft>
              <a:buClr>
                <a:schemeClr val="dk2"/>
              </a:buClr>
              <a:buSzPts val="1400"/>
              <a:buFont typeface="Inter"/>
              <a:buNone/>
              <a:defRPr/>
            </a:lvl3pPr>
            <a:lvl4pPr lvl="3">
              <a:spcBef>
                <a:spcPts val="0"/>
              </a:spcBef>
              <a:spcAft>
                <a:spcPts val="0"/>
              </a:spcAft>
              <a:buClr>
                <a:schemeClr val="dk2"/>
              </a:buClr>
              <a:buSzPts val="1400"/>
              <a:buFont typeface="Inter"/>
              <a:buNone/>
              <a:defRPr/>
            </a:lvl4pPr>
            <a:lvl5pPr lvl="4">
              <a:spcBef>
                <a:spcPts val="0"/>
              </a:spcBef>
              <a:spcAft>
                <a:spcPts val="0"/>
              </a:spcAft>
              <a:buClr>
                <a:schemeClr val="dk2"/>
              </a:buClr>
              <a:buSzPts val="1400"/>
              <a:buFont typeface="Inter"/>
              <a:buNone/>
              <a:defRPr/>
            </a:lvl5pPr>
            <a:lvl6pPr lvl="5">
              <a:spcBef>
                <a:spcPts val="0"/>
              </a:spcBef>
              <a:spcAft>
                <a:spcPts val="0"/>
              </a:spcAft>
              <a:buClr>
                <a:schemeClr val="dk2"/>
              </a:buClr>
              <a:buSzPts val="1400"/>
              <a:buFont typeface="Inter"/>
              <a:buNone/>
              <a:defRPr/>
            </a:lvl6pPr>
            <a:lvl7pPr lvl="6">
              <a:spcBef>
                <a:spcPts val="0"/>
              </a:spcBef>
              <a:spcAft>
                <a:spcPts val="0"/>
              </a:spcAft>
              <a:buClr>
                <a:schemeClr val="dk2"/>
              </a:buClr>
              <a:buSzPts val="1400"/>
              <a:buFont typeface="Inter"/>
              <a:buNone/>
              <a:defRPr/>
            </a:lvl7pPr>
            <a:lvl8pPr lvl="7">
              <a:spcBef>
                <a:spcPts val="0"/>
              </a:spcBef>
              <a:spcAft>
                <a:spcPts val="0"/>
              </a:spcAft>
              <a:buClr>
                <a:schemeClr val="dk2"/>
              </a:buClr>
              <a:buSzPts val="1400"/>
              <a:buFont typeface="Inter"/>
              <a:buNone/>
              <a:defRPr/>
            </a:lvl8pPr>
            <a:lvl9pPr lvl="8">
              <a:spcBef>
                <a:spcPts val="0"/>
              </a:spcBef>
              <a:spcAft>
                <a:spcPts val="0"/>
              </a:spcAft>
              <a:buClr>
                <a:schemeClr val="dk2"/>
              </a:buClr>
              <a:buSzPts val="1400"/>
              <a:buFont typeface="Inter"/>
              <a:buNone/>
              <a:defRPr/>
            </a:lvl9pPr>
          </a:lstStyle>
          <a:p>
            <a:endParaRPr/>
          </a:p>
        </p:txBody>
      </p:sp>
      <p:sp>
        <p:nvSpPr>
          <p:cNvPr id="382" name="Google Shape;382;p21"/>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383" name="Google Shape;383;p21"/>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84"/>
        <p:cNvGrpSpPr/>
        <p:nvPr/>
      </p:nvGrpSpPr>
      <p:grpSpPr>
        <a:xfrm>
          <a:off x="0" y="0"/>
          <a:ext cx="0" cy="0"/>
          <a:chOff x="0" y="0"/>
          <a:chExt cx="0" cy="0"/>
        </a:xfrm>
      </p:grpSpPr>
      <p:sp>
        <p:nvSpPr>
          <p:cNvPr id="385" name="Google Shape;385;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6" name="Google Shape;386;p2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87"/>
        <p:cNvGrpSpPr/>
        <p:nvPr/>
      </p:nvGrpSpPr>
      <p:grpSpPr>
        <a:xfrm>
          <a:off x="0" y="0"/>
          <a:ext cx="0" cy="0"/>
          <a:chOff x="0" y="0"/>
          <a:chExt cx="0" cy="0"/>
        </a:xfrm>
      </p:grpSpPr>
      <p:sp>
        <p:nvSpPr>
          <p:cNvPr id="388" name="Google Shape;388;p2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89"/>
        <p:cNvGrpSpPr/>
        <p:nvPr/>
      </p:nvGrpSpPr>
      <p:grpSpPr>
        <a:xfrm>
          <a:off x="0" y="0"/>
          <a:ext cx="0" cy="0"/>
          <a:chOff x="0" y="0"/>
          <a:chExt cx="0" cy="0"/>
        </a:xfrm>
      </p:grpSpPr>
      <p:sp>
        <p:nvSpPr>
          <p:cNvPr id="390" name="Google Shape;39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91" name="Google Shape;39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392"/>
        <p:cNvGrpSpPr/>
        <p:nvPr/>
      </p:nvGrpSpPr>
      <p:grpSpPr>
        <a:xfrm>
          <a:off x="0" y="0"/>
          <a:ext cx="0" cy="0"/>
          <a:chOff x="0" y="0"/>
          <a:chExt cx="0" cy="0"/>
        </a:xfrm>
      </p:grpSpPr>
      <p:sp>
        <p:nvSpPr>
          <p:cNvPr id="393" name="Google Shape;39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94" name="Google Shape;394;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95" name="Google Shape;395;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6"/>
        <p:cNvGrpSpPr/>
        <p:nvPr/>
      </p:nvGrpSpPr>
      <p:grpSpPr>
        <a:xfrm>
          <a:off x="0" y="0"/>
          <a:ext cx="0" cy="0"/>
          <a:chOff x="0" y="0"/>
          <a:chExt cx="0" cy="0"/>
        </a:xfrm>
      </p:grpSpPr>
      <p:sp>
        <p:nvSpPr>
          <p:cNvPr id="397" name="Google Shape;39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8"/>
        <p:cNvGrpSpPr/>
        <p:nvPr/>
      </p:nvGrpSpPr>
      <p:grpSpPr>
        <a:xfrm>
          <a:off x="0" y="0"/>
          <a:ext cx="0" cy="0"/>
          <a:chOff x="0" y="0"/>
          <a:chExt cx="0" cy="0"/>
        </a:xfrm>
      </p:grpSpPr>
      <p:sp>
        <p:nvSpPr>
          <p:cNvPr id="399" name="Google Shape;399;p2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0" name="Google Shape;400;p2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01"/>
        <p:cNvGrpSpPr/>
        <p:nvPr/>
      </p:nvGrpSpPr>
      <p:grpSpPr>
        <a:xfrm>
          <a:off x="0" y="0"/>
          <a:ext cx="0" cy="0"/>
          <a:chOff x="0" y="0"/>
          <a:chExt cx="0" cy="0"/>
        </a:xfrm>
      </p:grpSpPr>
      <p:sp>
        <p:nvSpPr>
          <p:cNvPr id="402" name="Google Shape;402;p2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3"/>
        <p:cNvGrpSpPr/>
        <p:nvPr/>
      </p:nvGrpSpPr>
      <p:grpSpPr>
        <a:xfrm>
          <a:off x="0" y="0"/>
          <a:ext cx="0" cy="0"/>
          <a:chOff x="0" y="0"/>
          <a:chExt cx="0" cy="0"/>
        </a:xfrm>
      </p:grpSpPr>
      <p:sp>
        <p:nvSpPr>
          <p:cNvPr id="404" name="Google Shape;404;p2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5" name="Google Shape;405;p29"/>
          <p:cNvSpPr txBox="1">
            <a:spLocks noGrp="1"/>
          </p:cNvSpPr>
          <p:nvPr>
            <p:ph type="subTitle" idx="1"/>
          </p:nvPr>
        </p:nvSpPr>
        <p:spPr>
          <a:xfrm>
            <a:off x="265500" y="2803075"/>
            <a:ext cx="4045200" cy="1235100"/>
          </a:xfrm>
          <a:prstGeom prst="rect">
            <a:avLst/>
          </a:prstGeom>
        </p:spPr>
        <p:txBody>
          <a:bodyPr spcFirstLastPara="1" wrap="square" lIns="0" tIns="0" rIns="0" bIns="0"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06" name="Google Shape;406;p2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7"/>
        <p:cNvGrpSpPr/>
        <p:nvPr/>
      </p:nvGrpSpPr>
      <p:grpSpPr>
        <a:xfrm>
          <a:off x="0" y="0"/>
          <a:ext cx="0" cy="0"/>
          <a:chOff x="0" y="0"/>
          <a:chExt cx="0" cy="0"/>
        </a:xfrm>
      </p:grpSpPr>
      <p:sp>
        <p:nvSpPr>
          <p:cNvPr id="408" name="Google Shape;408;p3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Alt 2">
  <p:cSld name="CUSTOM_10">
    <p:spTree>
      <p:nvGrpSpPr>
        <p:cNvPr id="1" name="Shape 34"/>
        <p:cNvGrpSpPr/>
        <p:nvPr/>
      </p:nvGrpSpPr>
      <p:grpSpPr>
        <a:xfrm>
          <a:off x="0" y="0"/>
          <a:ext cx="0" cy="0"/>
          <a:chOff x="0" y="0"/>
          <a:chExt cx="0" cy="0"/>
        </a:xfrm>
      </p:grpSpPr>
      <p:sp>
        <p:nvSpPr>
          <p:cNvPr id="35" name="Google Shape;35;p4"/>
          <p:cNvSpPr txBox="1">
            <a:spLocks noGrp="1"/>
          </p:cNvSpPr>
          <p:nvPr>
            <p:ph type="subTitle" idx="1"/>
          </p:nvPr>
        </p:nvSpPr>
        <p:spPr>
          <a:xfrm>
            <a:off x="7566000" y="230200"/>
            <a:ext cx="1232400" cy="687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600"/>
              <a:buFont typeface="Inter"/>
              <a:buNone/>
              <a:defRPr/>
            </a:lvl1pPr>
            <a:lvl2pPr lvl="1">
              <a:spcBef>
                <a:spcPts val="0"/>
              </a:spcBef>
              <a:spcAft>
                <a:spcPts val="0"/>
              </a:spcAft>
              <a:buClr>
                <a:schemeClr val="dk2"/>
              </a:buClr>
              <a:buSzPts val="1400"/>
              <a:buFont typeface="Inter"/>
              <a:buNone/>
              <a:defRPr/>
            </a:lvl2pPr>
            <a:lvl3pPr lvl="2">
              <a:spcBef>
                <a:spcPts val="0"/>
              </a:spcBef>
              <a:spcAft>
                <a:spcPts val="0"/>
              </a:spcAft>
              <a:buClr>
                <a:schemeClr val="dk2"/>
              </a:buClr>
              <a:buSzPts val="1400"/>
              <a:buFont typeface="Inter"/>
              <a:buNone/>
              <a:defRPr/>
            </a:lvl3pPr>
            <a:lvl4pPr lvl="3">
              <a:spcBef>
                <a:spcPts val="0"/>
              </a:spcBef>
              <a:spcAft>
                <a:spcPts val="0"/>
              </a:spcAft>
              <a:buClr>
                <a:schemeClr val="dk2"/>
              </a:buClr>
              <a:buSzPts val="1400"/>
              <a:buFont typeface="Inter"/>
              <a:buNone/>
              <a:defRPr/>
            </a:lvl4pPr>
            <a:lvl5pPr lvl="4">
              <a:spcBef>
                <a:spcPts val="0"/>
              </a:spcBef>
              <a:spcAft>
                <a:spcPts val="0"/>
              </a:spcAft>
              <a:buClr>
                <a:schemeClr val="dk2"/>
              </a:buClr>
              <a:buSzPts val="1400"/>
              <a:buFont typeface="Inter"/>
              <a:buNone/>
              <a:defRPr/>
            </a:lvl5pPr>
            <a:lvl6pPr lvl="5">
              <a:spcBef>
                <a:spcPts val="0"/>
              </a:spcBef>
              <a:spcAft>
                <a:spcPts val="0"/>
              </a:spcAft>
              <a:buClr>
                <a:schemeClr val="dk2"/>
              </a:buClr>
              <a:buSzPts val="1400"/>
              <a:buFont typeface="Inter"/>
              <a:buNone/>
              <a:defRPr/>
            </a:lvl6pPr>
            <a:lvl7pPr lvl="6">
              <a:spcBef>
                <a:spcPts val="0"/>
              </a:spcBef>
              <a:spcAft>
                <a:spcPts val="0"/>
              </a:spcAft>
              <a:buClr>
                <a:schemeClr val="dk2"/>
              </a:buClr>
              <a:buSzPts val="1400"/>
              <a:buFont typeface="Inter"/>
              <a:buNone/>
              <a:defRPr/>
            </a:lvl7pPr>
            <a:lvl8pPr lvl="7">
              <a:spcBef>
                <a:spcPts val="0"/>
              </a:spcBef>
              <a:spcAft>
                <a:spcPts val="0"/>
              </a:spcAft>
              <a:buClr>
                <a:schemeClr val="dk2"/>
              </a:buClr>
              <a:buSzPts val="1400"/>
              <a:buFont typeface="Inter"/>
              <a:buNone/>
              <a:defRPr/>
            </a:lvl8pPr>
            <a:lvl9pPr lvl="8">
              <a:spcBef>
                <a:spcPts val="0"/>
              </a:spcBef>
              <a:spcAft>
                <a:spcPts val="0"/>
              </a:spcAft>
              <a:buClr>
                <a:schemeClr val="dk2"/>
              </a:buClr>
              <a:buSzPts val="1400"/>
              <a:buFont typeface="Inter"/>
              <a:buNone/>
              <a:defRPr/>
            </a:lvl9pPr>
          </a:lstStyle>
          <a:p>
            <a:endParaRPr/>
          </a:p>
        </p:txBody>
      </p:sp>
      <p:sp>
        <p:nvSpPr>
          <p:cNvPr id="36" name="Google Shape;36;p4"/>
          <p:cNvSpPr txBox="1">
            <a:spLocks noGrp="1"/>
          </p:cNvSpPr>
          <p:nvPr>
            <p:ph type="subTitle" idx="2"/>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600"/>
              <a:buFont typeface="Inter"/>
              <a:buNone/>
              <a:defRPr/>
            </a:lvl1pPr>
            <a:lvl2pPr lvl="1">
              <a:spcBef>
                <a:spcPts val="0"/>
              </a:spcBef>
              <a:spcAft>
                <a:spcPts val="0"/>
              </a:spcAft>
              <a:buClr>
                <a:schemeClr val="dk2"/>
              </a:buClr>
              <a:buSzPts val="1400"/>
              <a:buFont typeface="Inter"/>
              <a:buNone/>
              <a:defRPr/>
            </a:lvl2pPr>
            <a:lvl3pPr lvl="2">
              <a:spcBef>
                <a:spcPts val="0"/>
              </a:spcBef>
              <a:spcAft>
                <a:spcPts val="0"/>
              </a:spcAft>
              <a:buClr>
                <a:schemeClr val="dk2"/>
              </a:buClr>
              <a:buSzPts val="1400"/>
              <a:buFont typeface="Inter"/>
              <a:buNone/>
              <a:defRPr/>
            </a:lvl3pPr>
            <a:lvl4pPr lvl="3">
              <a:spcBef>
                <a:spcPts val="0"/>
              </a:spcBef>
              <a:spcAft>
                <a:spcPts val="0"/>
              </a:spcAft>
              <a:buClr>
                <a:schemeClr val="dk2"/>
              </a:buClr>
              <a:buSzPts val="1400"/>
              <a:buFont typeface="Inter"/>
              <a:buNone/>
              <a:defRPr/>
            </a:lvl4pPr>
            <a:lvl5pPr lvl="4">
              <a:spcBef>
                <a:spcPts val="0"/>
              </a:spcBef>
              <a:spcAft>
                <a:spcPts val="0"/>
              </a:spcAft>
              <a:buClr>
                <a:schemeClr val="dk2"/>
              </a:buClr>
              <a:buSzPts val="1400"/>
              <a:buFont typeface="Inter"/>
              <a:buNone/>
              <a:defRPr/>
            </a:lvl5pPr>
            <a:lvl6pPr lvl="5">
              <a:spcBef>
                <a:spcPts val="0"/>
              </a:spcBef>
              <a:spcAft>
                <a:spcPts val="0"/>
              </a:spcAft>
              <a:buClr>
                <a:schemeClr val="dk2"/>
              </a:buClr>
              <a:buSzPts val="1400"/>
              <a:buFont typeface="Inter"/>
              <a:buNone/>
              <a:defRPr/>
            </a:lvl6pPr>
            <a:lvl7pPr lvl="6">
              <a:spcBef>
                <a:spcPts val="0"/>
              </a:spcBef>
              <a:spcAft>
                <a:spcPts val="0"/>
              </a:spcAft>
              <a:buClr>
                <a:schemeClr val="dk2"/>
              </a:buClr>
              <a:buSzPts val="1400"/>
              <a:buFont typeface="Inter"/>
              <a:buNone/>
              <a:defRPr/>
            </a:lvl7pPr>
            <a:lvl8pPr lvl="7">
              <a:spcBef>
                <a:spcPts val="0"/>
              </a:spcBef>
              <a:spcAft>
                <a:spcPts val="0"/>
              </a:spcAft>
              <a:buClr>
                <a:schemeClr val="dk2"/>
              </a:buClr>
              <a:buSzPts val="1400"/>
              <a:buFont typeface="Inter"/>
              <a:buNone/>
              <a:defRPr/>
            </a:lvl8pPr>
            <a:lvl9pPr lvl="8">
              <a:spcBef>
                <a:spcPts val="0"/>
              </a:spcBef>
              <a:spcAft>
                <a:spcPts val="0"/>
              </a:spcAft>
              <a:buClr>
                <a:schemeClr val="dk2"/>
              </a:buClr>
              <a:buSzPts val="1400"/>
              <a:buFont typeface="Inter"/>
              <a:buNone/>
              <a:defRPr/>
            </a:lvl9pPr>
          </a:lstStyle>
          <a:p>
            <a:endParaRPr/>
          </a:p>
        </p:txBody>
      </p:sp>
      <p:sp>
        <p:nvSpPr>
          <p:cNvPr id="37" name="Google Shape;37;p4"/>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38" name="Google Shape;38;p4"/>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9"/>
        <p:cNvGrpSpPr/>
        <p:nvPr/>
      </p:nvGrpSpPr>
      <p:grpSpPr>
        <a:xfrm>
          <a:off x="0" y="0"/>
          <a:ext cx="0" cy="0"/>
          <a:chOff x="0" y="0"/>
          <a:chExt cx="0" cy="0"/>
        </a:xfrm>
      </p:grpSpPr>
      <p:sp>
        <p:nvSpPr>
          <p:cNvPr id="410" name="Google Shape;410;p3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11" name="Google Shape;411;p3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1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13"/>
        <p:cNvGrpSpPr/>
        <p:nvPr/>
      </p:nvGrpSpPr>
      <p:grpSpPr>
        <a:xfrm>
          <a:off x="0" y="0"/>
          <a:ext cx="0" cy="0"/>
          <a:chOff x="0" y="0"/>
          <a:chExt cx="0" cy="0"/>
        </a:xfrm>
      </p:grpSpPr>
      <p:sp>
        <p:nvSpPr>
          <p:cNvPr id="414" name="Google Shape;414;p3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15" name="Google Shape;415;p33"/>
          <p:cNvSpPr txBox="1">
            <a:spLocks noGrp="1"/>
          </p:cNvSpPr>
          <p:nvPr>
            <p:ph type="subTitle" idx="1"/>
          </p:nvPr>
        </p:nvSpPr>
        <p:spPr>
          <a:xfrm>
            <a:off x="4406650" y="39375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6" name="Google Shape;416;p33"/>
          <p:cNvSpPr txBox="1">
            <a:spLocks noGrp="1"/>
          </p:cNvSpPr>
          <p:nvPr>
            <p:ph type="subTitle" idx="2"/>
          </p:nvPr>
        </p:nvSpPr>
        <p:spPr>
          <a:xfrm>
            <a:off x="4406650" y="115170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7" name="Google Shape;417;p33"/>
          <p:cNvSpPr txBox="1">
            <a:spLocks noGrp="1"/>
          </p:cNvSpPr>
          <p:nvPr>
            <p:ph type="subTitle" idx="3"/>
          </p:nvPr>
        </p:nvSpPr>
        <p:spPr>
          <a:xfrm>
            <a:off x="4406650" y="342557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8" name="Google Shape;418;p33"/>
          <p:cNvSpPr txBox="1">
            <a:spLocks noGrp="1"/>
          </p:cNvSpPr>
          <p:nvPr>
            <p:ph type="subTitle" idx="4"/>
          </p:nvPr>
        </p:nvSpPr>
        <p:spPr>
          <a:xfrm>
            <a:off x="4406650" y="190966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9" name="Google Shape;419;p33"/>
          <p:cNvSpPr txBox="1">
            <a:spLocks noGrp="1"/>
          </p:cNvSpPr>
          <p:nvPr>
            <p:ph type="subTitle" idx="5"/>
          </p:nvPr>
        </p:nvSpPr>
        <p:spPr>
          <a:xfrm>
            <a:off x="4406650" y="418352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20" name="Google Shape;420;p33"/>
          <p:cNvSpPr txBox="1">
            <a:spLocks noGrp="1"/>
          </p:cNvSpPr>
          <p:nvPr>
            <p:ph type="subTitle" idx="6"/>
          </p:nvPr>
        </p:nvSpPr>
        <p:spPr>
          <a:xfrm>
            <a:off x="4406650" y="266761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421"/>
        <p:cNvGrpSpPr/>
        <p:nvPr/>
      </p:nvGrpSpPr>
      <p:grpSpPr>
        <a:xfrm>
          <a:off x="0" y="0"/>
          <a:ext cx="0" cy="0"/>
          <a:chOff x="0" y="0"/>
          <a:chExt cx="0" cy="0"/>
        </a:xfrm>
      </p:grpSpPr>
      <p:sp>
        <p:nvSpPr>
          <p:cNvPr id="422" name="Google Shape;42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23" name="Google Shape;423;p3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4" name="Google Shape;424;p34"/>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425"/>
        <p:cNvGrpSpPr/>
        <p:nvPr/>
      </p:nvGrpSpPr>
      <p:grpSpPr>
        <a:xfrm>
          <a:off x="0" y="0"/>
          <a:ext cx="0" cy="0"/>
          <a:chOff x="0" y="0"/>
          <a:chExt cx="0" cy="0"/>
        </a:xfrm>
      </p:grpSpPr>
      <p:sp>
        <p:nvSpPr>
          <p:cNvPr id="426" name="Google Shape;426;p3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27" name="Google Shape;427;p3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8" name="Google Shape;428;p3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9" name="Google Shape;429;p35"/>
          <p:cNvSpPr txBox="1">
            <a:spLocks noGrp="1"/>
          </p:cNvSpPr>
          <p:nvPr>
            <p:ph type="subTitle" idx="3"/>
          </p:nvPr>
        </p:nvSpPr>
        <p:spPr>
          <a:xfrm>
            <a:off x="483150" y="1336161"/>
            <a:ext cx="36198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0" name="Google Shape;430;p35"/>
          <p:cNvSpPr txBox="1">
            <a:spLocks noGrp="1"/>
          </p:cNvSpPr>
          <p:nvPr>
            <p:ph type="subTitle" idx="4"/>
          </p:nvPr>
        </p:nvSpPr>
        <p:spPr>
          <a:xfrm>
            <a:off x="5048000" y="1336161"/>
            <a:ext cx="36198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431"/>
        <p:cNvGrpSpPr/>
        <p:nvPr/>
      </p:nvGrpSpPr>
      <p:grpSpPr>
        <a:xfrm>
          <a:off x="0" y="0"/>
          <a:ext cx="0" cy="0"/>
          <a:chOff x="0" y="0"/>
          <a:chExt cx="0" cy="0"/>
        </a:xfrm>
      </p:grpSpPr>
      <p:sp>
        <p:nvSpPr>
          <p:cNvPr id="432" name="Google Shape;432;p3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3" name="Google Shape;433;p3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4" name="Google Shape;434;p3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35" name="Google Shape;435;p36"/>
          <p:cNvSpPr txBox="1">
            <a:spLocks noGrp="1"/>
          </p:cNvSpPr>
          <p:nvPr>
            <p:ph type="subTitle" idx="3"/>
          </p:nvPr>
        </p:nvSpPr>
        <p:spPr>
          <a:xfrm>
            <a:off x="48317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6" name="Google Shape;436;p36"/>
          <p:cNvSpPr txBox="1">
            <a:spLocks noGrp="1"/>
          </p:cNvSpPr>
          <p:nvPr>
            <p:ph type="subTitle" idx="4"/>
          </p:nvPr>
        </p:nvSpPr>
        <p:spPr>
          <a:xfrm>
            <a:off x="334772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7" name="Google Shape;437;p36"/>
          <p:cNvSpPr txBox="1">
            <a:spLocks noGrp="1"/>
          </p:cNvSpPr>
          <p:nvPr>
            <p:ph type="subTitle" idx="5"/>
          </p:nvPr>
        </p:nvSpPr>
        <p:spPr>
          <a:xfrm>
            <a:off x="621227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8" name="Google Shape;438;p36"/>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439"/>
        <p:cNvGrpSpPr/>
        <p:nvPr/>
      </p:nvGrpSpPr>
      <p:grpSpPr>
        <a:xfrm>
          <a:off x="0" y="0"/>
          <a:ext cx="0" cy="0"/>
          <a:chOff x="0" y="0"/>
          <a:chExt cx="0" cy="0"/>
        </a:xfrm>
      </p:grpSpPr>
      <p:sp>
        <p:nvSpPr>
          <p:cNvPr id="440" name="Google Shape;440;p3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1" name="Google Shape;441;p3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2" name="Google Shape;442;p3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3" name="Google Shape;443;p3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4" name="Google Shape;444;p3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45" name="Google Shape;445;p37"/>
          <p:cNvSpPr txBox="1">
            <a:spLocks noGrp="1"/>
          </p:cNvSpPr>
          <p:nvPr>
            <p:ph type="subTitle" idx="5"/>
          </p:nvPr>
        </p:nvSpPr>
        <p:spPr>
          <a:xfrm>
            <a:off x="366763" y="1277907"/>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6" name="Google Shape;446;p37"/>
          <p:cNvSpPr txBox="1">
            <a:spLocks noGrp="1"/>
          </p:cNvSpPr>
          <p:nvPr>
            <p:ph type="subTitle" idx="6"/>
          </p:nvPr>
        </p:nvSpPr>
        <p:spPr>
          <a:xfrm>
            <a:off x="4938738" y="1277907"/>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7" name="Google Shape;447;p37"/>
          <p:cNvSpPr txBox="1">
            <a:spLocks noGrp="1"/>
          </p:cNvSpPr>
          <p:nvPr>
            <p:ph type="subTitle" idx="7"/>
          </p:nvPr>
        </p:nvSpPr>
        <p:spPr>
          <a:xfrm>
            <a:off x="4938761" y="3167363"/>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8" name="Google Shape;448;p37"/>
          <p:cNvSpPr txBox="1">
            <a:spLocks noGrp="1"/>
          </p:cNvSpPr>
          <p:nvPr>
            <p:ph type="subTitle" idx="8"/>
          </p:nvPr>
        </p:nvSpPr>
        <p:spPr>
          <a:xfrm>
            <a:off x="366750" y="3167363"/>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449"/>
        <p:cNvGrpSpPr/>
        <p:nvPr/>
      </p:nvGrpSpPr>
      <p:grpSpPr>
        <a:xfrm>
          <a:off x="0" y="0"/>
          <a:ext cx="0" cy="0"/>
          <a:chOff x="0" y="0"/>
          <a:chExt cx="0" cy="0"/>
        </a:xfrm>
      </p:grpSpPr>
      <p:sp>
        <p:nvSpPr>
          <p:cNvPr id="450" name="Google Shape;45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1" name="Google Shape;451;p38"/>
          <p:cNvSpPr>
            <a:spLocks noGrp="1"/>
          </p:cNvSpPr>
          <p:nvPr>
            <p:ph type="pic" idx="2"/>
          </p:nvPr>
        </p:nvSpPr>
        <p:spPr>
          <a:xfrm>
            <a:off x="311700" y="1170425"/>
            <a:ext cx="8520600" cy="3492900"/>
          </a:xfrm>
          <a:prstGeom prst="rect">
            <a:avLst/>
          </a:prstGeom>
          <a:noFill/>
          <a:ln>
            <a:noFill/>
          </a:ln>
        </p:spPr>
        <p:txBody>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452"/>
        <p:cNvGrpSpPr/>
        <p:nvPr/>
      </p:nvGrpSpPr>
      <p:grpSpPr>
        <a:xfrm>
          <a:off x="0" y="0"/>
          <a:ext cx="0" cy="0"/>
          <a:chOff x="0" y="0"/>
          <a:chExt cx="0" cy="0"/>
        </a:xfrm>
      </p:grpSpPr>
      <p:sp>
        <p:nvSpPr>
          <p:cNvPr id="453" name="Google Shape;453;p3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54" name="Google Shape;454;p39"/>
          <p:cNvSpPr>
            <a:spLocks noGrp="1"/>
          </p:cNvSpPr>
          <p:nvPr>
            <p:ph type="pic" idx="2"/>
          </p:nvPr>
        </p:nvSpPr>
        <p:spPr>
          <a:xfrm>
            <a:off x="4804825" y="1133300"/>
            <a:ext cx="4027500" cy="2392800"/>
          </a:xfrm>
          <a:prstGeom prst="rect">
            <a:avLst/>
          </a:prstGeom>
          <a:noFill/>
          <a:ln>
            <a:noFill/>
          </a:ln>
        </p:spPr>
      </p:sp>
      <p:sp>
        <p:nvSpPr>
          <p:cNvPr id="455" name="Google Shape;455;p39"/>
          <p:cNvSpPr>
            <a:spLocks noGrp="1"/>
          </p:cNvSpPr>
          <p:nvPr>
            <p:ph type="pic" idx="3"/>
          </p:nvPr>
        </p:nvSpPr>
        <p:spPr>
          <a:xfrm>
            <a:off x="311725" y="1133300"/>
            <a:ext cx="4027500" cy="2392800"/>
          </a:xfrm>
          <a:prstGeom prst="rect">
            <a:avLst/>
          </a:prstGeom>
          <a:noFill/>
          <a:ln>
            <a:noFill/>
          </a:ln>
        </p:spPr>
      </p:sp>
      <p:sp>
        <p:nvSpPr>
          <p:cNvPr id="456" name="Google Shape;456;p3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57" name="Google Shape;45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8" name="Google Shape;458;p39"/>
          <p:cNvSpPr txBox="1">
            <a:spLocks noGrp="1"/>
          </p:cNvSpPr>
          <p:nvPr>
            <p:ph type="subTitle" idx="5"/>
          </p:nvPr>
        </p:nvSpPr>
        <p:spPr>
          <a:xfrm>
            <a:off x="311725" y="3582900"/>
            <a:ext cx="4027500" cy="481200"/>
          </a:xfrm>
          <a:prstGeom prst="rect">
            <a:avLst/>
          </a:prstGeom>
        </p:spPr>
        <p:txBody>
          <a:bodyPr spcFirstLastPara="1" wrap="square" lIns="0" tIns="0" rIns="0" bIns="0" anchor="t" anchorCtr="0">
            <a:noAutofit/>
          </a:bodyPr>
          <a:lstStyle>
            <a:lvl1pPr lvl="0">
              <a:spcBef>
                <a:spcPts val="0"/>
              </a:spcBef>
              <a:spcAft>
                <a:spcPts val="0"/>
              </a:spcAft>
              <a:buSzPts val="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59" name="Google Shape;459;p39"/>
          <p:cNvSpPr txBox="1">
            <a:spLocks noGrp="1"/>
          </p:cNvSpPr>
          <p:nvPr>
            <p:ph type="subTitle" idx="6"/>
          </p:nvPr>
        </p:nvSpPr>
        <p:spPr>
          <a:xfrm>
            <a:off x="4804825" y="3582900"/>
            <a:ext cx="4027500" cy="481200"/>
          </a:xfrm>
          <a:prstGeom prst="rect">
            <a:avLst/>
          </a:prstGeom>
        </p:spPr>
        <p:txBody>
          <a:bodyPr spcFirstLastPara="1" wrap="square" lIns="0" tIns="0" rIns="0" bIns="0" anchor="t" anchorCtr="0">
            <a:noAutofit/>
          </a:bodyPr>
          <a:lstStyle>
            <a:lvl1pPr lvl="0">
              <a:spcBef>
                <a:spcPts val="0"/>
              </a:spcBef>
              <a:spcAft>
                <a:spcPts val="0"/>
              </a:spcAft>
              <a:buSzPts val="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460"/>
        <p:cNvGrpSpPr/>
        <p:nvPr/>
      </p:nvGrpSpPr>
      <p:grpSpPr>
        <a:xfrm>
          <a:off x="0" y="0"/>
          <a:ext cx="0" cy="0"/>
          <a:chOff x="0" y="0"/>
          <a:chExt cx="0" cy="0"/>
        </a:xfrm>
      </p:grpSpPr>
      <p:sp>
        <p:nvSpPr>
          <p:cNvPr id="461" name="Google Shape;461;p4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2" name="Google Shape;462;p40"/>
          <p:cNvSpPr>
            <a:spLocks noGrp="1"/>
          </p:cNvSpPr>
          <p:nvPr>
            <p:ph type="pic" idx="2"/>
          </p:nvPr>
        </p:nvSpPr>
        <p:spPr>
          <a:xfrm>
            <a:off x="6205225" y="1128325"/>
            <a:ext cx="2627100" cy="2273100"/>
          </a:xfrm>
          <a:prstGeom prst="rect">
            <a:avLst/>
          </a:prstGeom>
          <a:noFill/>
          <a:ln>
            <a:noFill/>
          </a:ln>
        </p:spPr>
      </p:sp>
      <p:sp>
        <p:nvSpPr>
          <p:cNvPr id="463" name="Google Shape;463;p40"/>
          <p:cNvSpPr>
            <a:spLocks noGrp="1"/>
          </p:cNvSpPr>
          <p:nvPr>
            <p:ph type="pic" idx="3"/>
          </p:nvPr>
        </p:nvSpPr>
        <p:spPr>
          <a:xfrm>
            <a:off x="311725" y="1128325"/>
            <a:ext cx="2627100" cy="2273100"/>
          </a:xfrm>
          <a:prstGeom prst="rect">
            <a:avLst/>
          </a:prstGeom>
          <a:noFill/>
          <a:ln>
            <a:noFill/>
          </a:ln>
        </p:spPr>
      </p:sp>
      <p:sp>
        <p:nvSpPr>
          <p:cNvPr id="464" name="Google Shape;464;p4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5" name="Google Shape;465;p40"/>
          <p:cNvSpPr>
            <a:spLocks noGrp="1"/>
          </p:cNvSpPr>
          <p:nvPr>
            <p:ph type="pic" idx="5"/>
          </p:nvPr>
        </p:nvSpPr>
        <p:spPr>
          <a:xfrm>
            <a:off x="3255250" y="1128325"/>
            <a:ext cx="2627100" cy="2273100"/>
          </a:xfrm>
          <a:prstGeom prst="rect">
            <a:avLst/>
          </a:prstGeom>
          <a:noFill/>
          <a:ln>
            <a:noFill/>
          </a:ln>
        </p:spPr>
      </p:sp>
      <p:sp>
        <p:nvSpPr>
          <p:cNvPr id="466" name="Google Shape;466;p4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7" name="Google Shape;46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68" name="Google Shape;468;p40"/>
          <p:cNvSpPr txBox="1">
            <a:spLocks noGrp="1"/>
          </p:cNvSpPr>
          <p:nvPr>
            <p:ph type="subTitle" idx="7"/>
          </p:nvPr>
        </p:nvSpPr>
        <p:spPr>
          <a:xfrm>
            <a:off x="311725"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69" name="Google Shape;469;p40"/>
          <p:cNvSpPr txBox="1">
            <a:spLocks noGrp="1"/>
          </p:cNvSpPr>
          <p:nvPr>
            <p:ph type="subTitle" idx="8"/>
          </p:nvPr>
        </p:nvSpPr>
        <p:spPr>
          <a:xfrm>
            <a:off x="6205225"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70" name="Google Shape;470;p40"/>
          <p:cNvSpPr txBox="1">
            <a:spLocks noGrp="1"/>
          </p:cNvSpPr>
          <p:nvPr>
            <p:ph type="subTitle" idx="9"/>
          </p:nvPr>
        </p:nvSpPr>
        <p:spPr>
          <a:xfrm>
            <a:off x="3255250"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 Alt 2">
  <p:cSld name="BLANK_2_1_1_1_1_1">
    <p:bg>
      <p:bgPr>
        <a:solidFill>
          <a:schemeClr val="l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11275" y="1199100"/>
            <a:ext cx="3813600" cy="529500"/>
          </a:xfrm>
          <a:prstGeom prst="rect">
            <a:avLst/>
          </a:prstGeom>
        </p:spPr>
        <p:txBody>
          <a:bodyPr spcFirstLastPara="1" wrap="square" lIns="0" tIns="0" rIns="0" bIns="0" anchor="t" anchorCtr="0">
            <a:noAutofit/>
          </a:bodyPr>
          <a:lstStyle>
            <a:lvl1pPr lvl="0">
              <a:lnSpc>
                <a:spcPct val="70000"/>
              </a:lnSpc>
              <a:spcBef>
                <a:spcPts val="0"/>
              </a:spcBef>
              <a:spcAft>
                <a:spcPts val="0"/>
              </a:spcAft>
              <a:buNone/>
              <a:defRPr>
                <a:solidFill>
                  <a:schemeClr val="accent1"/>
                </a:solidFill>
              </a:defRPr>
            </a:lvl1pPr>
            <a:lvl2pPr lvl="1">
              <a:lnSpc>
                <a:spcPct val="70000"/>
              </a:lnSpc>
              <a:spcBef>
                <a:spcPts val="0"/>
              </a:spcBef>
              <a:spcAft>
                <a:spcPts val="0"/>
              </a:spcAft>
              <a:buNone/>
              <a:defRPr>
                <a:solidFill>
                  <a:schemeClr val="accent1"/>
                </a:solidFill>
              </a:defRPr>
            </a:lvl2pPr>
            <a:lvl3pPr lvl="2">
              <a:lnSpc>
                <a:spcPct val="70000"/>
              </a:lnSpc>
              <a:spcBef>
                <a:spcPts val="0"/>
              </a:spcBef>
              <a:spcAft>
                <a:spcPts val="0"/>
              </a:spcAft>
              <a:buNone/>
              <a:defRPr>
                <a:solidFill>
                  <a:schemeClr val="accent1"/>
                </a:solidFill>
              </a:defRPr>
            </a:lvl3pPr>
            <a:lvl4pPr lvl="3">
              <a:lnSpc>
                <a:spcPct val="70000"/>
              </a:lnSpc>
              <a:spcBef>
                <a:spcPts val="0"/>
              </a:spcBef>
              <a:spcAft>
                <a:spcPts val="0"/>
              </a:spcAft>
              <a:buNone/>
              <a:defRPr>
                <a:solidFill>
                  <a:schemeClr val="accent1"/>
                </a:solidFill>
              </a:defRPr>
            </a:lvl4pPr>
            <a:lvl5pPr lvl="4">
              <a:lnSpc>
                <a:spcPct val="70000"/>
              </a:lnSpc>
              <a:spcBef>
                <a:spcPts val="0"/>
              </a:spcBef>
              <a:spcAft>
                <a:spcPts val="0"/>
              </a:spcAft>
              <a:buNone/>
              <a:defRPr>
                <a:solidFill>
                  <a:schemeClr val="accent1"/>
                </a:solidFill>
              </a:defRPr>
            </a:lvl5pPr>
            <a:lvl6pPr lvl="5">
              <a:lnSpc>
                <a:spcPct val="70000"/>
              </a:lnSpc>
              <a:spcBef>
                <a:spcPts val="0"/>
              </a:spcBef>
              <a:spcAft>
                <a:spcPts val="0"/>
              </a:spcAft>
              <a:buNone/>
              <a:defRPr>
                <a:solidFill>
                  <a:schemeClr val="accent1"/>
                </a:solidFill>
              </a:defRPr>
            </a:lvl6pPr>
            <a:lvl7pPr lvl="6">
              <a:lnSpc>
                <a:spcPct val="70000"/>
              </a:lnSpc>
              <a:spcBef>
                <a:spcPts val="0"/>
              </a:spcBef>
              <a:spcAft>
                <a:spcPts val="0"/>
              </a:spcAft>
              <a:buNone/>
              <a:defRPr>
                <a:solidFill>
                  <a:schemeClr val="accent1"/>
                </a:solidFill>
              </a:defRPr>
            </a:lvl7pPr>
            <a:lvl8pPr lvl="7">
              <a:lnSpc>
                <a:spcPct val="70000"/>
              </a:lnSpc>
              <a:spcBef>
                <a:spcPts val="0"/>
              </a:spcBef>
              <a:spcAft>
                <a:spcPts val="0"/>
              </a:spcAft>
              <a:buNone/>
              <a:defRPr>
                <a:solidFill>
                  <a:schemeClr val="accent1"/>
                </a:solidFill>
              </a:defRPr>
            </a:lvl8pPr>
            <a:lvl9pPr lvl="8">
              <a:lnSpc>
                <a:spcPct val="70000"/>
              </a:lnSpc>
              <a:spcBef>
                <a:spcPts val="0"/>
              </a:spcBef>
              <a:spcAft>
                <a:spcPts val="0"/>
              </a:spcAft>
              <a:buNone/>
              <a:defRPr>
                <a:solidFill>
                  <a:schemeClr val="accent1"/>
                </a:solidFill>
              </a:defRPr>
            </a:lvl9pPr>
          </a:lstStyle>
          <a:p>
            <a:endParaRPr/>
          </a:p>
        </p:txBody>
      </p:sp>
      <p:sp>
        <p:nvSpPr>
          <p:cNvPr id="41" name="Google Shape;41;p5"/>
          <p:cNvSpPr txBox="1">
            <a:spLocks noGrp="1"/>
          </p:cNvSpPr>
          <p:nvPr>
            <p:ph type="subTitle" idx="1"/>
          </p:nvPr>
        </p:nvSpPr>
        <p:spPr>
          <a:xfrm>
            <a:off x="228600" y="457200"/>
            <a:ext cx="4296300" cy="4527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1pPr>
            <a:lvl2pPr lvl="1">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2pPr>
            <a:lvl3pPr lvl="2">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3pPr>
            <a:lvl4pPr lvl="3">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4pPr>
            <a:lvl5pPr lvl="4">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5pPr>
            <a:lvl6pPr lvl="5">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6pPr>
            <a:lvl7pPr lvl="6">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7pPr>
            <a:lvl8pPr lvl="7">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8pPr>
            <a:lvl9pPr lvl="8">
              <a:spcBef>
                <a:spcPts val="0"/>
              </a:spcBef>
              <a:spcAft>
                <a:spcPts val="0"/>
              </a:spcAft>
              <a:buClr>
                <a:schemeClr val="accent1"/>
              </a:buClr>
              <a:buSzPts val="1800"/>
              <a:buFont typeface="Afacad Flux SemiBold"/>
              <a:buNone/>
              <a:defRPr sz="1800">
                <a:solidFill>
                  <a:schemeClr val="accent1"/>
                </a:solidFill>
                <a:latin typeface="Afacad Flux SemiBold"/>
                <a:ea typeface="Afacad Flux SemiBold"/>
                <a:cs typeface="Afacad Flux SemiBold"/>
                <a:sym typeface="Afacad Flux SemiBold"/>
              </a:defRPr>
            </a:lvl9pPr>
          </a:lstStyle>
          <a:p>
            <a:endParaRPr/>
          </a:p>
        </p:txBody>
      </p:sp>
      <p:sp>
        <p:nvSpPr>
          <p:cNvPr id="42" name="Google Shape;42;p5"/>
          <p:cNvSpPr txBox="1">
            <a:spLocks noGrp="1"/>
          </p:cNvSpPr>
          <p:nvPr>
            <p:ph type="subTitle" idx="2"/>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Clr>
                <a:schemeClr val="accent6"/>
              </a:buClr>
              <a:buSzPts val="600"/>
              <a:buFont typeface="Inter"/>
              <a:buNone/>
              <a:defRPr>
                <a:solidFill>
                  <a:schemeClr val="accent6"/>
                </a:solidFill>
              </a:defRPr>
            </a:lvl1pPr>
            <a:lvl2pPr lvl="1" algn="r">
              <a:spcBef>
                <a:spcPts val="0"/>
              </a:spcBef>
              <a:spcAft>
                <a:spcPts val="0"/>
              </a:spcAft>
              <a:buClr>
                <a:schemeClr val="accent6"/>
              </a:buClr>
              <a:buSzPts val="1400"/>
              <a:buFont typeface="Inter"/>
              <a:buNone/>
              <a:defRPr>
                <a:solidFill>
                  <a:schemeClr val="accent6"/>
                </a:solidFill>
              </a:defRPr>
            </a:lvl2pPr>
            <a:lvl3pPr lvl="2" algn="r">
              <a:spcBef>
                <a:spcPts val="0"/>
              </a:spcBef>
              <a:spcAft>
                <a:spcPts val="0"/>
              </a:spcAft>
              <a:buClr>
                <a:schemeClr val="accent6"/>
              </a:buClr>
              <a:buSzPts val="1400"/>
              <a:buFont typeface="Inter"/>
              <a:buNone/>
              <a:defRPr>
                <a:solidFill>
                  <a:schemeClr val="accent6"/>
                </a:solidFill>
              </a:defRPr>
            </a:lvl3pPr>
            <a:lvl4pPr lvl="3" algn="r">
              <a:spcBef>
                <a:spcPts val="0"/>
              </a:spcBef>
              <a:spcAft>
                <a:spcPts val="0"/>
              </a:spcAft>
              <a:buClr>
                <a:schemeClr val="accent6"/>
              </a:buClr>
              <a:buSzPts val="1400"/>
              <a:buFont typeface="Inter"/>
              <a:buNone/>
              <a:defRPr>
                <a:solidFill>
                  <a:schemeClr val="accent6"/>
                </a:solidFill>
              </a:defRPr>
            </a:lvl4pPr>
            <a:lvl5pPr lvl="4" algn="r">
              <a:spcBef>
                <a:spcPts val="0"/>
              </a:spcBef>
              <a:spcAft>
                <a:spcPts val="0"/>
              </a:spcAft>
              <a:buClr>
                <a:schemeClr val="accent6"/>
              </a:buClr>
              <a:buSzPts val="1400"/>
              <a:buFont typeface="Inter"/>
              <a:buNone/>
              <a:defRPr>
                <a:solidFill>
                  <a:schemeClr val="accent6"/>
                </a:solidFill>
              </a:defRPr>
            </a:lvl5pPr>
            <a:lvl6pPr lvl="5" algn="r">
              <a:spcBef>
                <a:spcPts val="0"/>
              </a:spcBef>
              <a:spcAft>
                <a:spcPts val="0"/>
              </a:spcAft>
              <a:buClr>
                <a:schemeClr val="accent6"/>
              </a:buClr>
              <a:buSzPts val="1400"/>
              <a:buFont typeface="Inter"/>
              <a:buNone/>
              <a:defRPr>
                <a:solidFill>
                  <a:schemeClr val="accent6"/>
                </a:solidFill>
              </a:defRPr>
            </a:lvl6pPr>
            <a:lvl7pPr lvl="6" algn="r">
              <a:spcBef>
                <a:spcPts val="0"/>
              </a:spcBef>
              <a:spcAft>
                <a:spcPts val="0"/>
              </a:spcAft>
              <a:buClr>
                <a:schemeClr val="accent6"/>
              </a:buClr>
              <a:buSzPts val="1400"/>
              <a:buFont typeface="Inter"/>
              <a:buNone/>
              <a:defRPr>
                <a:solidFill>
                  <a:schemeClr val="accent6"/>
                </a:solidFill>
              </a:defRPr>
            </a:lvl7pPr>
            <a:lvl8pPr lvl="7" algn="r">
              <a:spcBef>
                <a:spcPts val="0"/>
              </a:spcBef>
              <a:spcAft>
                <a:spcPts val="0"/>
              </a:spcAft>
              <a:buClr>
                <a:schemeClr val="accent6"/>
              </a:buClr>
              <a:buSzPts val="1400"/>
              <a:buFont typeface="Inter"/>
              <a:buNone/>
              <a:defRPr>
                <a:solidFill>
                  <a:schemeClr val="accent6"/>
                </a:solidFill>
              </a:defRPr>
            </a:lvl8pPr>
            <a:lvl9pPr lvl="8" algn="r">
              <a:spcBef>
                <a:spcPts val="0"/>
              </a:spcBef>
              <a:spcAft>
                <a:spcPts val="0"/>
              </a:spcAft>
              <a:buClr>
                <a:schemeClr val="accent6"/>
              </a:buClr>
              <a:buSzPts val="1400"/>
              <a:buFont typeface="Inter"/>
              <a:buNone/>
              <a:defRPr>
                <a:solidFill>
                  <a:schemeClr val="accent6"/>
                </a:solidFill>
              </a:defRPr>
            </a:lvl9pPr>
          </a:lstStyle>
          <a:p>
            <a:endParaRPr/>
          </a:p>
        </p:txBody>
      </p:sp>
      <p:sp>
        <p:nvSpPr>
          <p:cNvPr id="43" name="Google Shape;43;p5"/>
          <p:cNvSpPr txBox="1">
            <a:spLocks noGrp="1"/>
          </p:cNvSpPr>
          <p:nvPr>
            <p:ph type="subTitle" idx="3"/>
          </p:nvPr>
        </p:nvSpPr>
        <p:spPr>
          <a:xfrm>
            <a:off x="345600" y="230200"/>
            <a:ext cx="1752600" cy="68700"/>
          </a:xfrm>
          <a:prstGeom prst="rect">
            <a:avLst/>
          </a:prstGeom>
        </p:spPr>
        <p:txBody>
          <a:bodyPr spcFirstLastPara="1" wrap="square" lIns="0" tIns="0" rIns="0" bIns="0" anchor="t" anchorCtr="0">
            <a:noAutofit/>
          </a:bodyPr>
          <a:lstStyle>
            <a:lvl1pPr lvl="0" algn="l">
              <a:spcBef>
                <a:spcPts val="0"/>
              </a:spcBef>
              <a:spcAft>
                <a:spcPts val="0"/>
              </a:spcAft>
              <a:buClr>
                <a:schemeClr val="accent6"/>
              </a:buClr>
              <a:buSzPts val="600"/>
              <a:buFont typeface="Inter"/>
              <a:buNone/>
              <a:defRPr>
                <a:solidFill>
                  <a:schemeClr val="accent6"/>
                </a:solidFill>
              </a:defRPr>
            </a:lvl1pPr>
            <a:lvl2pPr lvl="1" algn="l">
              <a:spcBef>
                <a:spcPts val="0"/>
              </a:spcBef>
              <a:spcAft>
                <a:spcPts val="0"/>
              </a:spcAft>
              <a:buClr>
                <a:schemeClr val="accent6"/>
              </a:buClr>
              <a:buSzPts val="1400"/>
              <a:buFont typeface="Inter"/>
              <a:buNone/>
              <a:defRPr>
                <a:solidFill>
                  <a:schemeClr val="accent6"/>
                </a:solidFill>
              </a:defRPr>
            </a:lvl2pPr>
            <a:lvl3pPr lvl="2" algn="l">
              <a:spcBef>
                <a:spcPts val="0"/>
              </a:spcBef>
              <a:spcAft>
                <a:spcPts val="0"/>
              </a:spcAft>
              <a:buClr>
                <a:schemeClr val="accent6"/>
              </a:buClr>
              <a:buSzPts val="1400"/>
              <a:buFont typeface="Inter"/>
              <a:buNone/>
              <a:defRPr>
                <a:solidFill>
                  <a:schemeClr val="accent6"/>
                </a:solidFill>
              </a:defRPr>
            </a:lvl3pPr>
            <a:lvl4pPr lvl="3" algn="l">
              <a:spcBef>
                <a:spcPts val="0"/>
              </a:spcBef>
              <a:spcAft>
                <a:spcPts val="0"/>
              </a:spcAft>
              <a:buClr>
                <a:schemeClr val="accent6"/>
              </a:buClr>
              <a:buSzPts val="1400"/>
              <a:buFont typeface="Inter"/>
              <a:buNone/>
              <a:defRPr>
                <a:solidFill>
                  <a:schemeClr val="accent6"/>
                </a:solidFill>
              </a:defRPr>
            </a:lvl4pPr>
            <a:lvl5pPr lvl="4" algn="l">
              <a:spcBef>
                <a:spcPts val="0"/>
              </a:spcBef>
              <a:spcAft>
                <a:spcPts val="0"/>
              </a:spcAft>
              <a:buClr>
                <a:schemeClr val="accent6"/>
              </a:buClr>
              <a:buSzPts val="1400"/>
              <a:buFont typeface="Inter"/>
              <a:buNone/>
              <a:defRPr>
                <a:solidFill>
                  <a:schemeClr val="accent6"/>
                </a:solidFill>
              </a:defRPr>
            </a:lvl5pPr>
            <a:lvl6pPr lvl="5" algn="l">
              <a:spcBef>
                <a:spcPts val="0"/>
              </a:spcBef>
              <a:spcAft>
                <a:spcPts val="0"/>
              </a:spcAft>
              <a:buClr>
                <a:schemeClr val="accent6"/>
              </a:buClr>
              <a:buSzPts val="1400"/>
              <a:buFont typeface="Inter"/>
              <a:buNone/>
              <a:defRPr>
                <a:solidFill>
                  <a:schemeClr val="accent6"/>
                </a:solidFill>
              </a:defRPr>
            </a:lvl6pPr>
            <a:lvl7pPr lvl="6" algn="l">
              <a:spcBef>
                <a:spcPts val="0"/>
              </a:spcBef>
              <a:spcAft>
                <a:spcPts val="0"/>
              </a:spcAft>
              <a:buClr>
                <a:schemeClr val="accent6"/>
              </a:buClr>
              <a:buSzPts val="1400"/>
              <a:buFont typeface="Inter"/>
              <a:buNone/>
              <a:defRPr>
                <a:solidFill>
                  <a:schemeClr val="accent6"/>
                </a:solidFill>
              </a:defRPr>
            </a:lvl7pPr>
            <a:lvl8pPr lvl="7" algn="l">
              <a:spcBef>
                <a:spcPts val="0"/>
              </a:spcBef>
              <a:spcAft>
                <a:spcPts val="0"/>
              </a:spcAft>
              <a:buClr>
                <a:schemeClr val="accent6"/>
              </a:buClr>
              <a:buSzPts val="1400"/>
              <a:buFont typeface="Inter"/>
              <a:buNone/>
              <a:defRPr>
                <a:solidFill>
                  <a:schemeClr val="accent6"/>
                </a:solidFill>
              </a:defRPr>
            </a:lvl8pPr>
            <a:lvl9pPr lvl="8" algn="l">
              <a:spcBef>
                <a:spcPts val="0"/>
              </a:spcBef>
              <a:spcAft>
                <a:spcPts val="0"/>
              </a:spcAft>
              <a:buClr>
                <a:schemeClr val="accent6"/>
              </a:buClr>
              <a:buSzPts val="1400"/>
              <a:buFont typeface="Inter"/>
              <a:buNone/>
              <a:defRPr>
                <a:solidFill>
                  <a:schemeClr val="accent6"/>
                </a:solidFill>
              </a:defRPr>
            </a:lvl9pPr>
          </a:lstStyle>
          <a:p>
            <a:endParaRPr/>
          </a:p>
        </p:txBody>
      </p:sp>
      <p:grpSp>
        <p:nvGrpSpPr>
          <p:cNvPr id="44" name="Google Shape;44;p5"/>
          <p:cNvGrpSpPr/>
          <p:nvPr/>
        </p:nvGrpSpPr>
        <p:grpSpPr>
          <a:xfrm rot="2700000">
            <a:off x="237956" y="1326863"/>
            <a:ext cx="250839" cy="250839"/>
            <a:chOff x="6251786" y="659047"/>
            <a:chExt cx="250842" cy="250842"/>
          </a:xfrm>
        </p:grpSpPr>
        <p:sp>
          <p:nvSpPr>
            <p:cNvPr id="45" name="Google Shape;45;p5"/>
            <p:cNvSpPr/>
            <p:nvPr/>
          </p:nvSpPr>
          <p:spPr>
            <a:xfrm rot="-2700000">
              <a:off x="6256849" y="727455"/>
              <a:ext cx="240717" cy="114027"/>
            </a:xfrm>
            <a:custGeom>
              <a:avLst/>
              <a:gdLst/>
              <a:ahLst/>
              <a:cxnLst/>
              <a:rect l="l" t="t" r="r" b="b"/>
              <a:pathLst>
                <a:path w="47712" h="22601" extrusionOk="0">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Inter"/>
                <a:ea typeface="Inter"/>
                <a:cs typeface="Inter"/>
                <a:sym typeface="Inter"/>
              </a:endParaRPr>
            </a:p>
          </p:txBody>
        </p:sp>
        <p:sp>
          <p:nvSpPr>
            <p:cNvPr id="46" name="Google Shape;46;p5"/>
            <p:cNvSpPr/>
            <p:nvPr/>
          </p:nvSpPr>
          <p:spPr>
            <a:xfrm>
              <a:off x="6436525" y="699100"/>
              <a:ext cx="26700" cy="119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sp>
          <p:nvSpPr>
            <p:cNvPr id="47" name="Google Shape;47;p5"/>
            <p:cNvSpPr/>
            <p:nvPr/>
          </p:nvSpPr>
          <p:spPr>
            <a:xfrm rot="5400000">
              <a:off x="6390925" y="652300"/>
              <a:ext cx="25500" cy="119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grpSp>
      <p:grpSp>
        <p:nvGrpSpPr>
          <p:cNvPr id="48" name="Google Shape;48;p5"/>
          <p:cNvGrpSpPr/>
          <p:nvPr/>
        </p:nvGrpSpPr>
        <p:grpSpPr>
          <a:xfrm rot="2700000">
            <a:off x="237956" y="2004275"/>
            <a:ext cx="250839" cy="250839"/>
            <a:chOff x="6251786" y="659047"/>
            <a:chExt cx="250842" cy="250842"/>
          </a:xfrm>
        </p:grpSpPr>
        <p:sp>
          <p:nvSpPr>
            <p:cNvPr id="49" name="Google Shape;49;p5"/>
            <p:cNvSpPr/>
            <p:nvPr/>
          </p:nvSpPr>
          <p:spPr>
            <a:xfrm rot="-2700000">
              <a:off x="6256849" y="727455"/>
              <a:ext cx="240717" cy="114027"/>
            </a:xfrm>
            <a:custGeom>
              <a:avLst/>
              <a:gdLst/>
              <a:ahLst/>
              <a:cxnLst/>
              <a:rect l="l" t="t" r="r" b="b"/>
              <a:pathLst>
                <a:path w="47712" h="22601" extrusionOk="0">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Inter"/>
                <a:ea typeface="Inter"/>
                <a:cs typeface="Inter"/>
                <a:sym typeface="Inter"/>
              </a:endParaRPr>
            </a:p>
          </p:txBody>
        </p:sp>
        <p:sp>
          <p:nvSpPr>
            <p:cNvPr id="50" name="Google Shape;50;p5"/>
            <p:cNvSpPr/>
            <p:nvPr/>
          </p:nvSpPr>
          <p:spPr>
            <a:xfrm>
              <a:off x="6436525" y="699100"/>
              <a:ext cx="26700" cy="119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sp>
          <p:nvSpPr>
            <p:cNvPr id="51" name="Google Shape;51;p5"/>
            <p:cNvSpPr/>
            <p:nvPr/>
          </p:nvSpPr>
          <p:spPr>
            <a:xfrm rot="5400000">
              <a:off x="6390925" y="652300"/>
              <a:ext cx="25500" cy="119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grpSp>
      <p:grpSp>
        <p:nvGrpSpPr>
          <p:cNvPr id="52" name="Google Shape;52;p5"/>
          <p:cNvGrpSpPr/>
          <p:nvPr/>
        </p:nvGrpSpPr>
        <p:grpSpPr>
          <a:xfrm rot="2700000">
            <a:off x="237956" y="2681688"/>
            <a:ext cx="250839" cy="250839"/>
            <a:chOff x="6251786" y="659047"/>
            <a:chExt cx="250842" cy="250842"/>
          </a:xfrm>
        </p:grpSpPr>
        <p:sp>
          <p:nvSpPr>
            <p:cNvPr id="53" name="Google Shape;53;p5"/>
            <p:cNvSpPr/>
            <p:nvPr/>
          </p:nvSpPr>
          <p:spPr>
            <a:xfrm rot="-2700000">
              <a:off x="6256849" y="727455"/>
              <a:ext cx="240717" cy="114027"/>
            </a:xfrm>
            <a:custGeom>
              <a:avLst/>
              <a:gdLst/>
              <a:ahLst/>
              <a:cxnLst/>
              <a:rect l="l" t="t" r="r" b="b"/>
              <a:pathLst>
                <a:path w="47712" h="22601" extrusionOk="0">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Inter"/>
                <a:ea typeface="Inter"/>
                <a:cs typeface="Inter"/>
                <a:sym typeface="Inter"/>
              </a:endParaRPr>
            </a:p>
          </p:txBody>
        </p:sp>
        <p:sp>
          <p:nvSpPr>
            <p:cNvPr id="54" name="Google Shape;54;p5"/>
            <p:cNvSpPr/>
            <p:nvPr/>
          </p:nvSpPr>
          <p:spPr>
            <a:xfrm>
              <a:off x="6436525" y="699100"/>
              <a:ext cx="26700" cy="119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sp>
          <p:nvSpPr>
            <p:cNvPr id="55" name="Google Shape;55;p5"/>
            <p:cNvSpPr/>
            <p:nvPr/>
          </p:nvSpPr>
          <p:spPr>
            <a:xfrm rot="5400000">
              <a:off x="6390925" y="652300"/>
              <a:ext cx="25500" cy="119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grpSp>
      <p:grpSp>
        <p:nvGrpSpPr>
          <p:cNvPr id="56" name="Google Shape;56;p5"/>
          <p:cNvGrpSpPr/>
          <p:nvPr/>
        </p:nvGrpSpPr>
        <p:grpSpPr>
          <a:xfrm rot="2700000">
            <a:off x="237956" y="3359100"/>
            <a:ext cx="250839" cy="250839"/>
            <a:chOff x="6251786" y="659047"/>
            <a:chExt cx="250842" cy="250842"/>
          </a:xfrm>
        </p:grpSpPr>
        <p:sp>
          <p:nvSpPr>
            <p:cNvPr id="57" name="Google Shape;57;p5"/>
            <p:cNvSpPr/>
            <p:nvPr/>
          </p:nvSpPr>
          <p:spPr>
            <a:xfrm rot="-2700000">
              <a:off x="6256849" y="727455"/>
              <a:ext cx="240717" cy="114027"/>
            </a:xfrm>
            <a:custGeom>
              <a:avLst/>
              <a:gdLst/>
              <a:ahLst/>
              <a:cxnLst/>
              <a:rect l="l" t="t" r="r" b="b"/>
              <a:pathLst>
                <a:path w="47712" h="22601" extrusionOk="0">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Inter"/>
                <a:ea typeface="Inter"/>
                <a:cs typeface="Inter"/>
                <a:sym typeface="Inter"/>
              </a:endParaRPr>
            </a:p>
          </p:txBody>
        </p:sp>
        <p:sp>
          <p:nvSpPr>
            <p:cNvPr id="58" name="Google Shape;58;p5"/>
            <p:cNvSpPr/>
            <p:nvPr/>
          </p:nvSpPr>
          <p:spPr>
            <a:xfrm>
              <a:off x="6436525" y="699100"/>
              <a:ext cx="26700" cy="119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sp>
          <p:nvSpPr>
            <p:cNvPr id="59" name="Google Shape;59;p5"/>
            <p:cNvSpPr/>
            <p:nvPr/>
          </p:nvSpPr>
          <p:spPr>
            <a:xfrm rot="5400000">
              <a:off x="6390925" y="652300"/>
              <a:ext cx="25500" cy="119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grpSp>
      <p:grpSp>
        <p:nvGrpSpPr>
          <p:cNvPr id="60" name="Google Shape;60;p5"/>
          <p:cNvGrpSpPr/>
          <p:nvPr/>
        </p:nvGrpSpPr>
        <p:grpSpPr>
          <a:xfrm rot="2700000">
            <a:off x="237956" y="4036513"/>
            <a:ext cx="250839" cy="250839"/>
            <a:chOff x="6251786" y="659047"/>
            <a:chExt cx="250842" cy="250842"/>
          </a:xfrm>
        </p:grpSpPr>
        <p:sp>
          <p:nvSpPr>
            <p:cNvPr id="61" name="Google Shape;61;p5"/>
            <p:cNvSpPr/>
            <p:nvPr/>
          </p:nvSpPr>
          <p:spPr>
            <a:xfrm rot="-2700000">
              <a:off x="6256849" y="727455"/>
              <a:ext cx="240717" cy="114027"/>
            </a:xfrm>
            <a:custGeom>
              <a:avLst/>
              <a:gdLst/>
              <a:ahLst/>
              <a:cxnLst/>
              <a:rect l="l" t="t" r="r" b="b"/>
              <a:pathLst>
                <a:path w="47712" h="22601" extrusionOk="0">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Inter"/>
                <a:ea typeface="Inter"/>
                <a:cs typeface="Inter"/>
                <a:sym typeface="Inter"/>
              </a:endParaRPr>
            </a:p>
          </p:txBody>
        </p:sp>
        <p:sp>
          <p:nvSpPr>
            <p:cNvPr id="62" name="Google Shape;62;p5"/>
            <p:cNvSpPr/>
            <p:nvPr/>
          </p:nvSpPr>
          <p:spPr>
            <a:xfrm>
              <a:off x="6436525" y="699100"/>
              <a:ext cx="26700" cy="119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sp>
          <p:nvSpPr>
            <p:cNvPr id="63" name="Google Shape;63;p5"/>
            <p:cNvSpPr/>
            <p:nvPr/>
          </p:nvSpPr>
          <p:spPr>
            <a:xfrm rot="5400000">
              <a:off x="6390925" y="652300"/>
              <a:ext cx="25500" cy="119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a:ea typeface="Inter"/>
                <a:cs typeface="Inter"/>
                <a:sym typeface="Inter"/>
              </a:endParaRPr>
            </a:p>
          </p:txBody>
        </p:sp>
      </p:grpSp>
      <p:sp>
        <p:nvSpPr>
          <p:cNvPr id="64" name="Google Shape;64;p5"/>
          <p:cNvSpPr txBox="1">
            <a:spLocks noGrp="1"/>
          </p:cNvSpPr>
          <p:nvPr>
            <p:ph type="title" idx="4"/>
          </p:nvPr>
        </p:nvSpPr>
        <p:spPr>
          <a:xfrm>
            <a:off x="711275" y="1914413"/>
            <a:ext cx="3813600" cy="5295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None/>
              <a:defRPr>
                <a:solidFill>
                  <a:schemeClr val="accent1"/>
                </a:solidFill>
              </a:defRPr>
            </a:lvl1pPr>
            <a:lvl2pPr lvl="1">
              <a:lnSpc>
                <a:spcPct val="70000"/>
              </a:lnSpc>
              <a:spcBef>
                <a:spcPts val="0"/>
              </a:spcBef>
              <a:spcAft>
                <a:spcPts val="0"/>
              </a:spcAft>
              <a:buNone/>
              <a:defRPr>
                <a:solidFill>
                  <a:schemeClr val="accent1"/>
                </a:solidFill>
              </a:defRPr>
            </a:lvl2pPr>
            <a:lvl3pPr lvl="2">
              <a:lnSpc>
                <a:spcPct val="70000"/>
              </a:lnSpc>
              <a:spcBef>
                <a:spcPts val="0"/>
              </a:spcBef>
              <a:spcAft>
                <a:spcPts val="0"/>
              </a:spcAft>
              <a:buNone/>
              <a:defRPr>
                <a:solidFill>
                  <a:schemeClr val="accent1"/>
                </a:solidFill>
              </a:defRPr>
            </a:lvl3pPr>
            <a:lvl4pPr lvl="3">
              <a:lnSpc>
                <a:spcPct val="70000"/>
              </a:lnSpc>
              <a:spcBef>
                <a:spcPts val="0"/>
              </a:spcBef>
              <a:spcAft>
                <a:spcPts val="0"/>
              </a:spcAft>
              <a:buNone/>
              <a:defRPr>
                <a:solidFill>
                  <a:schemeClr val="accent1"/>
                </a:solidFill>
              </a:defRPr>
            </a:lvl4pPr>
            <a:lvl5pPr lvl="4">
              <a:lnSpc>
                <a:spcPct val="70000"/>
              </a:lnSpc>
              <a:spcBef>
                <a:spcPts val="0"/>
              </a:spcBef>
              <a:spcAft>
                <a:spcPts val="0"/>
              </a:spcAft>
              <a:buNone/>
              <a:defRPr>
                <a:solidFill>
                  <a:schemeClr val="accent1"/>
                </a:solidFill>
              </a:defRPr>
            </a:lvl5pPr>
            <a:lvl6pPr lvl="5">
              <a:lnSpc>
                <a:spcPct val="70000"/>
              </a:lnSpc>
              <a:spcBef>
                <a:spcPts val="0"/>
              </a:spcBef>
              <a:spcAft>
                <a:spcPts val="0"/>
              </a:spcAft>
              <a:buNone/>
              <a:defRPr>
                <a:solidFill>
                  <a:schemeClr val="accent1"/>
                </a:solidFill>
              </a:defRPr>
            </a:lvl6pPr>
            <a:lvl7pPr lvl="6">
              <a:lnSpc>
                <a:spcPct val="70000"/>
              </a:lnSpc>
              <a:spcBef>
                <a:spcPts val="0"/>
              </a:spcBef>
              <a:spcAft>
                <a:spcPts val="0"/>
              </a:spcAft>
              <a:buNone/>
              <a:defRPr>
                <a:solidFill>
                  <a:schemeClr val="accent1"/>
                </a:solidFill>
              </a:defRPr>
            </a:lvl7pPr>
            <a:lvl8pPr lvl="7">
              <a:lnSpc>
                <a:spcPct val="70000"/>
              </a:lnSpc>
              <a:spcBef>
                <a:spcPts val="0"/>
              </a:spcBef>
              <a:spcAft>
                <a:spcPts val="0"/>
              </a:spcAft>
              <a:buNone/>
              <a:defRPr>
                <a:solidFill>
                  <a:schemeClr val="accent1"/>
                </a:solidFill>
              </a:defRPr>
            </a:lvl8pPr>
            <a:lvl9pPr lvl="8">
              <a:lnSpc>
                <a:spcPct val="70000"/>
              </a:lnSpc>
              <a:spcBef>
                <a:spcPts val="0"/>
              </a:spcBef>
              <a:spcAft>
                <a:spcPts val="0"/>
              </a:spcAft>
              <a:buNone/>
              <a:defRPr>
                <a:solidFill>
                  <a:schemeClr val="accent1"/>
                </a:solidFill>
              </a:defRPr>
            </a:lvl9pPr>
          </a:lstStyle>
          <a:p>
            <a:endParaRPr/>
          </a:p>
        </p:txBody>
      </p:sp>
      <p:sp>
        <p:nvSpPr>
          <p:cNvPr id="65" name="Google Shape;65;p5"/>
          <p:cNvSpPr txBox="1">
            <a:spLocks noGrp="1"/>
          </p:cNvSpPr>
          <p:nvPr>
            <p:ph type="title" idx="5"/>
          </p:nvPr>
        </p:nvSpPr>
        <p:spPr>
          <a:xfrm>
            <a:off x="711275" y="2629725"/>
            <a:ext cx="3813600" cy="529500"/>
          </a:xfrm>
          <a:prstGeom prst="rect">
            <a:avLst/>
          </a:prstGeom>
        </p:spPr>
        <p:txBody>
          <a:bodyPr spcFirstLastPara="1" wrap="square" lIns="0" tIns="0" rIns="0" bIns="0" anchor="t" anchorCtr="0">
            <a:noAutofit/>
          </a:bodyPr>
          <a:lstStyle>
            <a:lvl1pPr lvl="0">
              <a:lnSpc>
                <a:spcPct val="70000"/>
              </a:lnSpc>
              <a:spcBef>
                <a:spcPts val="0"/>
              </a:spcBef>
              <a:spcAft>
                <a:spcPts val="0"/>
              </a:spcAft>
              <a:buNone/>
              <a:defRPr>
                <a:solidFill>
                  <a:schemeClr val="accent1"/>
                </a:solidFill>
              </a:defRPr>
            </a:lvl1pPr>
            <a:lvl2pPr lvl="1">
              <a:lnSpc>
                <a:spcPct val="70000"/>
              </a:lnSpc>
              <a:spcBef>
                <a:spcPts val="0"/>
              </a:spcBef>
              <a:spcAft>
                <a:spcPts val="0"/>
              </a:spcAft>
              <a:buNone/>
              <a:defRPr>
                <a:solidFill>
                  <a:schemeClr val="accent1"/>
                </a:solidFill>
              </a:defRPr>
            </a:lvl2pPr>
            <a:lvl3pPr lvl="2">
              <a:lnSpc>
                <a:spcPct val="70000"/>
              </a:lnSpc>
              <a:spcBef>
                <a:spcPts val="0"/>
              </a:spcBef>
              <a:spcAft>
                <a:spcPts val="0"/>
              </a:spcAft>
              <a:buNone/>
              <a:defRPr>
                <a:solidFill>
                  <a:schemeClr val="accent1"/>
                </a:solidFill>
              </a:defRPr>
            </a:lvl3pPr>
            <a:lvl4pPr lvl="3">
              <a:lnSpc>
                <a:spcPct val="70000"/>
              </a:lnSpc>
              <a:spcBef>
                <a:spcPts val="0"/>
              </a:spcBef>
              <a:spcAft>
                <a:spcPts val="0"/>
              </a:spcAft>
              <a:buNone/>
              <a:defRPr>
                <a:solidFill>
                  <a:schemeClr val="accent1"/>
                </a:solidFill>
              </a:defRPr>
            </a:lvl4pPr>
            <a:lvl5pPr lvl="4">
              <a:lnSpc>
                <a:spcPct val="70000"/>
              </a:lnSpc>
              <a:spcBef>
                <a:spcPts val="0"/>
              </a:spcBef>
              <a:spcAft>
                <a:spcPts val="0"/>
              </a:spcAft>
              <a:buNone/>
              <a:defRPr>
                <a:solidFill>
                  <a:schemeClr val="accent1"/>
                </a:solidFill>
              </a:defRPr>
            </a:lvl5pPr>
            <a:lvl6pPr lvl="5">
              <a:lnSpc>
                <a:spcPct val="70000"/>
              </a:lnSpc>
              <a:spcBef>
                <a:spcPts val="0"/>
              </a:spcBef>
              <a:spcAft>
                <a:spcPts val="0"/>
              </a:spcAft>
              <a:buNone/>
              <a:defRPr>
                <a:solidFill>
                  <a:schemeClr val="accent1"/>
                </a:solidFill>
              </a:defRPr>
            </a:lvl6pPr>
            <a:lvl7pPr lvl="6">
              <a:lnSpc>
                <a:spcPct val="70000"/>
              </a:lnSpc>
              <a:spcBef>
                <a:spcPts val="0"/>
              </a:spcBef>
              <a:spcAft>
                <a:spcPts val="0"/>
              </a:spcAft>
              <a:buNone/>
              <a:defRPr>
                <a:solidFill>
                  <a:schemeClr val="accent1"/>
                </a:solidFill>
              </a:defRPr>
            </a:lvl7pPr>
            <a:lvl8pPr lvl="7">
              <a:lnSpc>
                <a:spcPct val="70000"/>
              </a:lnSpc>
              <a:spcBef>
                <a:spcPts val="0"/>
              </a:spcBef>
              <a:spcAft>
                <a:spcPts val="0"/>
              </a:spcAft>
              <a:buNone/>
              <a:defRPr>
                <a:solidFill>
                  <a:schemeClr val="accent1"/>
                </a:solidFill>
              </a:defRPr>
            </a:lvl8pPr>
            <a:lvl9pPr lvl="8">
              <a:lnSpc>
                <a:spcPct val="70000"/>
              </a:lnSpc>
              <a:spcBef>
                <a:spcPts val="0"/>
              </a:spcBef>
              <a:spcAft>
                <a:spcPts val="0"/>
              </a:spcAft>
              <a:buNone/>
              <a:defRPr>
                <a:solidFill>
                  <a:schemeClr val="accent1"/>
                </a:solidFill>
              </a:defRPr>
            </a:lvl9pPr>
          </a:lstStyle>
          <a:p>
            <a:endParaRPr/>
          </a:p>
        </p:txBody>
      </p:sp>
      <p:sp>
        <p:nvSpPr>
          <p:cNvPr id="66" name="Google Shape;66;p5"/>
          <p:cNvSpPr txBox="1">
            <a:spLocks noGrp="1"/>
          </p:cNvSpPr>
          <p:nvPr>
            <p:ph type="title" idx="6"/>
          </p:nvPr>
        </p:nvSpPr>
        <p:spPr>
          <a:xfrm>
            <a:off x="711275" y="3345038"/>
            <a:ext cx="3813600" cy="529500"/>
          </a:xfrm>
          <a:prstGeom prst="rect">
            <a:avLst/>
          </a:prstGeom>
        </p:spPr>
        <p:txBody>
          <a:bodyPr spcFirstLastPara="1" wrap="square" lIns="0" tIns="0" rIns="0" bIns="0" anchor="t" anchorCtr="0">
            <a:noAutofit/>
          </a:bodyPr>
          <a:lstStyle>
            <a:lvl1pPr lvl="0">
              <a:lnSpc>
                <a:spcPct val="70000"/>
              </a:lnSpc>
              <a:spcBef>
                <a:spcPts val="0"/>
              </a:spcBef>
              <a:spcAft>
                <a:spcPts val="0"/>
              </a:spcAft>
              <a:buNone/>
              <a:defRPr>
                <a:solidFill>
                  <a:schemeClr val="accent1"/>
                </a:solidFill>
              </a:defRPr>
            </a:lvl1pPr>
            <a:lvl2pPr lvl="1">
              <a:lnSpc>
                <a:spcPct val="70000"/>
              </a:lnSpc>
              <a:spcBef>
                <a:spcPts val="0"/>
              </a:spcBef>
              <a:spcAft>
                <a:spcPts val="0"/>
              </a:spcAft>
              <a:buNone/>
              <a:defRPr>
                <a:solidFill>
                  <a:schemeClr val="accent1"/>
                </a:solidFill>
              </a:defRPr>
            </a:lvl2pPr>
            <a:lvl3pPr lvl="2">
              <a:lnSpc>
                <a:spcPct val="70000"/>
              </a:lnSpc>
              <a:spcBef>
                <a:spcPts val="0"/>
              </a:spcBef>
              <a:spcAft>
                <a:spcPts val="0"/>
              </a:spcAft>
              <a:buNone/>
              <a:defRPr>
                <a:solidFill>
                  <a:schemeClr val="accent1"/>
                </a:solidFill>
              </a:defRPr>
            </a:lvl3pPr>
            <a:lvl4pPr lvl="3">
              <a:lnSpc>
                <a:spcPct val="70000"/>
              </a:lnSpc>
              <a:spcBef>
                <a:spcPts val="0"/>
              </a:spcBef>
              <a:spcAft>
                <a:spcPts val="0"/>
              </a:spcAft>
              <a:buNone/>
              <a:defRPr>
                <a:solidFill>
                  <a:schemeClr val="accent1"/>
                </a:solidFill>
              </a:defRPr>
            </a:lvl4pPr>
            <a:lvl5pPr lvl="4">
              <a:lnSpc>
                <a:spcPct val="70000"/>
              </a:lnSpc>
              <a:spcBef>
                <a:spcPts val="0"/>
              </a:spcBef>
              <a:spcAft>
                <a:spcPts val="0"/>
              </a:spcAft>
              <a:buNone/>
              <a:defRPr>
                <a:solidFill>
                  <a:schemeClr val="accent1"/>
                </a:solidFill>
              </a:defRPr>
            </a:lvl5pPr>
            <a:lvl6pPr lvl="5">
              <a:lnSpc>
                <a:spcPct val="70000"/>
              </a:lnSpc>
              <a:spcBef>
                <a:spcPts val="0"/>
              </a:spcBef>
              <a:spcAft>
                <a:spcPts val="0"/>
              </a:spcAft>
              <a:buNone/>
              <a:defRPr>
                <a:solidFill>
                  <a:schemeClr val="accent1"/>
                </a:solidFill>
              </a:defRPr>
            </a:lvl6pPr>
            <a:lvl7pPr lvl="6">
              <a:lnSpc>
                <a:spcPct val="70000"/>
              </a:lnSpc>
              <a:spcBef>
                <a:spcPts val="0"/>
              </a:spcBef>
              <a:spcAft>
                <a:spcPts val="0"/>
              </a:spcAft>
              <a:buNone/>
              <a:defRPr>
                <a:solidFill>
                  <a:schemeClr val="accent1"/>
                </a:solidFill>
              </a:defRPr>
            </a:lvl7pPr>
            <a:lvl8pPr lvl="7">
              <a:lnSpc>
                <a:spcPct val="70000"/>
              </a:lnSpc>
              <a:spcBef>
                <a:spcPts val="0"/>
              </a:spcBef>
              <a:spcAft>
                <a:spcPts val="0"/>
              </a:spcAft>
              <a:buNone/>
              <a:defRPr>
                <a:solidFill>
                  <a:schemeClr val="accent1"/>
                </a:solidFill>
              </a:defRPr>
            </a:lvl8pPr>
            <a:lvl9pPr lvl="8">
              <a:lnSpc>
                <a:spcPct val="70000"/>
              </a:lnSpc>
              <a:spcBef>
                <a:spcPts val="0"/>
              </a:spcBef>
              <a:spcAft>
                <a:spcPts val="0"/>
              </a:spcAft>
              <a:buNone/>
              <a:defRPr>
                <a:solidFill>
                  <a:schemeClr val="accent1"/>
                </a:solidFill>
              </a:defRPr>
            </a:lvl9pPr>
          </a:lstStyle>
          <a:p>
            <a:endParaRPr/>
          </a:p>
        </p:txBody>
      </p:sp>
      <p:sp>
        <p:nvSpPr>
          <p:cNvPr id="67" name="Google Shape;67;p5"/>
          <p:cNvSpPr txBox="1">
            <a:spLocks noGrp="1"/>
          </p:cNvSpPr>
          <p:nvPr>
            <p:ph type="title" idx="7"/>
          </p:nvPr>
        </p:nvSpPr>
        <p:spPr>
          <a:xfrm>
            <a:off x="711275" y="4060350"/>
            <a:ext cx="3813600" cy="529500"/>
          </a:xfrm>
          <a:prstGeom prst="rect">
            <a:avLst/>
          </a:prstGeom>
        </p:spPr>
        <p:txBody>
          <a:bodyPr spcFirstLastPara="1" wrap="square" lIns="0" tIns="0" rIns="0" bIns="0" anchor="t" anchorCtr="0">
            <a:noAutofit/>
          </a:bodyPr>
          <a:lstStyle>
            <a:lvl1pPr lvl="0">
              <a:lnSpc>
                <a:spcPct val="70000"/>
              </a:lnSpc>
              <a:spcBef>
                <a:spcPts val="0"/>
              </a:spcBef>
              <a:spcAft>
                <a:spcPts val="0"/>
              </a:spcAft>
              <a:buNone/>
              <a:defRPr>
                <a:solidFill>
                  <a:schemeClr val="accent1"/>
                </a:solidFill>
              </a:defRPr>
            </a:lvl1pPr>
            <a:lvl2pPr lvl="1">
              <a:lnSpc>
                <a:spcPct val="70000"/>
              </a:lnSpc>
              <a:spcBef>
                <a:spcPts val="0"/>
              </a:spcBef>
              <a:spcAft>
                <a:spcPts val="0"/>
              </a:spcAft>
              <a:buNone/>
              <a:defRPr>
                <a:solidFill>
                  <a:schemeClr val="accent1"/>
                </a:solidFill>
              </a:defRPr>
            </a:lvl2pPr>
            <a:lvl3pPr lvl="2">
              <a:lnSpc>
                <a:spcPct val="70000"/>
              </a:lnSpc>
              <a:spcBef>
                <a:spcPts val="0"/>
              </a:spcBef>
              <a:spcAft>
                <a:spcPts val="0"/>
              </a:spcAft>
              <a:buNone/>
              <a:defRPr>
                <a:solidFill>
                  <a:schemeClr val="accent1"/>
                </a:solidFill>
              </a:defRPr>
            </a:lvl3pPr>
            <a:lvl4pPr lvl="3">
              <a:lnSpc>
                <a:spcPct val="70000"/>
              </a:lnSpc>
              <a:spcBef>
                <a:spcPts val="0"/>
              </a:spcBef>
              <a:spcAft>
                <a:spcPts val="0"/>
              </a:spcAft>
              <a:buNone/>
              <a:defRPr>
                <a:solidFill>
                  <a:schemeClr val="accent1"/>
                </a:solidFill>
              </a:defRPr>
            </a:lvl4pPr>
            <a:lvl5pPr lvl="4">
              <a:lnSpc>
                <a:spcPct val="70000"/>
              </a:lnSpc>
              <a:spcBef>
                <a:spcPts val="0"/>
              </a:spcBef>
              <a:spcAft>
                <a:spcPts val="0"/>
              </a:spcAft>
              <a:buNone/>
              <a:defRPr>
                <a:solidFill>
                  <a:schemeClr val="accent1"/>
                </a:solidFill>
              </a:defRPr>
            </a:lvl5pPr>
            <a:lvl6pPr lvl="5">
              <a:lnSpc>
                <a:spcPct val="70000"/>
              </a:lnSpc>
              <a:spcBef>
                <a:spcPts val="0"/>
              </a:spcBef>
              <a:spcAft>
                <a:spcPts val="0"/>
              </a:spcAft>
              <a:buNone/>
              <a:defRPr>
                <a:solidFill>
                  <a:schemeClr val="accent1"/>
                </a:solidFill>
              </a:defRPr>
            </a:lvl6pPr>
            <a:lvl7pPr lvl="6">
              <a:lnSpc>
                <a:spcPct val="70000"/>
              </a:lnSpc>
              <a:spcBef>
                <a:spcPts val="0"/>
              </a:spcBef>
              <a:spcAft>
                <a:spcPts val="0"/>
              </a:spcAft>
              <a:buNone/>
              <a:defRPr>
                <a:solidFill>
                  <a:schemeClr val="accent1"/>
                </a:solidFill>
              </a:defRPr>
            </a:lvl7pPr>
            <a:lvl8pPr lvl="7">
              <a:lnSpc>
                <a:spcPct val="70000"/>
              </a:lnSpc>
              <a:spcBef>
                <a:spcPts val="0"/>
              </a:spcBef>
              <a:spcAft>
                <a:spcPts val="0"/>
              </a:spcAft>
              <a:buNone/>
              <a:defRPr>
                <a:solidFill>
                  <a:schemeClr val="accent1"/>
                </a:solidFill>
              </a:defRPr>
            </a:lvl8pPr>
            <a:lvl9pPr lvl="8">
              <a:lnSpc>
                <a:spcPct val="70000"/>
              </a:lnSpc>
              <a:spcBef>
                <a:spcPts val="0"/>
              </a:spcBef>
              <a:spcAft>
                <a:spcPts val="0"/>
              </a:spcAft>
              <a:buNone/>
              <a:defRPr>
                <a:solidFill>
                  <a:schemeClr val="accent1"/>
                </a:solidFill>
              </a:defRPr>
            </a:lvl9pPr>
          </a:lstStyle>
          <a:p>
            <a:endParaRPr/>
          </a:p>
        </p:txBody>
      </p:sp>
      <p:sp>
        <p:nvSpPr>
          <p:cNvPr id="68" name="Google Shape;68;p5"/>
          <p:cNvSpPr/>
          <p:nvPr/>
        </p:nvSpPr>
        <p:spPr>
          <a:xfrm>
            <a:off x="6714486" y="3907975"/>
            <a:ext cx="1227600" cy="12276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69" name="Google Shape;69;p5"/>
          <p:cNvSpPr/>
          <p:nvPr/>
        </p:nvSpPr>
        <p:spPr>
          <a:xfrm>
            <a:off x="6630361" y="592650"/>
            <a:ext cx="2494200" cy="2494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70" name="Google Shape;70;p5"/>
          <p:cNvSpPr>
            <a:spLocks noGrp="1"/>
          </p:cNvSpPr>
          <p:nvPr>
            <p:ph type="pic" idx="8"/>
          </p:nvPr>
        </p:nvSpPr>
        <p:spPr>
          <a:xfrm>
            <a:off x="5434100" y="2461125"/>
            <a:ext cx="1790700" cy="1790700"/>
          </a:xfrm>
          <a:prstGeom prst="ellipse">
            <a:avLst/>
          </a:prstGeom>
          <a:noFill/>
          <a:ln>
            <a:noFill/>
          </a:ln>
        </p:spPr>
      </p:sp>
      <p:sp>
        <p:nvSpPr>
          <p:cNvPr id="71" name="Google Shape;71;p5"/>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72" name="Google Shape;72;p5"/>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471"/>
        <p:cNvGrpSpPr/>
        <p:nvPr/>
      </p:nvGrpSpPr>
      <p:grpSpPr>
        <a:xfrm>
          <a:off x="0" y="0"/>
          <a:ext cx="0" cy="0"/>
          <a:chOff x="0" y="0"/>
          <a:chExt cx="0" cy="0"/>
        </a:xfrm>
      </p:grpSpPr>
      <p:sp>
        <p:nvSpPr>
          <p:cNvPr id="472" name="Google Shape;472;p41"/>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473"/>
        <p:cNvGrpSpPr/>
        <p:nvPr/>
      </p:nvGrpSpPr>
      <p:grpSpPr>
        <a:xfrm>
          <a:off x="0" y="0"/>
          <a:ext cx="0" cy="0"/>
          <a:chOff x="0" y="0"/>
          <a:chExt cx="0" cy="0"/>
        </a:xfrm>
      </p:grpSpPr>
      <p:sp>
        <p:nvSpPr>
          <p:cNvPr id="474" name="Google Shape;474;p42"/>
          <p:cNvSpPr>
            <a:spLocks noGrp="1"/>
          </p:cNvSpPr>
          <p:nvPr>
            <p:ph type="pic" idx="2"/>
          </p:nvPr>
        </p:nvSpPr>
        <p:spPr>
          <a:xfrm>
            <a:off x="3389600" y="118913"/>
            <a:ext cx="1643700" cy="1535100"/>
          </a:xfrm>
          <a:prstGeom prst="rect">
            <a:avLst/>
          </a:prstGeom>
          <a:noFill/>
          <a:ln>
            <a:noFill/>
          </a:ln>
        </p:spPr>
      </p:sp>
      <p:sp>
        <p:nvSpPr>
          <p:cNvPr id="475" name="Google Shape;475;p42"/>
          <p:cNvSpPr>
            <a:spLocks noGrp="1"/>
          </p:cNvSpPr>
          <p:nvPr>
            <p:ph type="pic" idx="3"/>
          </p:nvPr>
        </p:nvSpPr>
        <p:spPr>
          <a:xfrm>
            <a:off x="5195935" y="118913"/>
            <a:ext cx="1643700" cy="1535100"/>
          </a:xfrm>
          <a:prstGeom prst="rect">
            <a:avLst/>
          </a:prstGeom>
          <a:noFill/>
          <a:ln>
            <a:noFill/>
          </a:ln>
        </p:spPr>
      </p:sp>
      <p:sp>
        <p:nvSpPr>
          <p:cNvPr id="476" name="Google Shape;476;p42"/>
          <p:cNvSpPr>
            <a:spLocks noGrp="1"/>
          </p:cNvSpPr>
          <p:nvPr>
            <p:ph type="pic" idx="4"/>
          </p:nvPr>
        </p:nvSpPr>
        <p:spPr>
          <a:xfrm>
            <a:off x="7002270" y="118913"/>
            <a:ext cx="1643700" cy="1535100"/>
          </a:xfrm>
          <a:prstGeom prst="rect">
            <a:avLst/>
          </a:prstGeom>
          <a:noFill/>
          <a:ln>
            <a:noFill/>
          </a:ln>
        </p:spPr>
      </p:sp>
      <p:sp>
        <p:nvSpPr>
          <p:cNvPr id="477" name="Google Shape;477;p42"/>
          <p:cNvSpPr>
            <a:spLocks noGrp="1"/>
          </p:cNvSpPr>
          <p:nvPr>
            <p:ph type="pic" idx="5"/>
          </p:nvPr>
        </p:nvSpPr>
        <p:spPr>
          <a:xfrm>
            <a:off x="3389588" y="1804212"/>
            <a:ext cx="1643700" cy="1535100"/>
          </a:xfrm>
          <a:prstGeom prst="rect">
            <a:avLst/>
          </a:prstGeom>
          <a:noFill/>
          <a:ln>
            <a:noFill/>
          </a:ln>
        </p:spPr>
      </p:sp>
      <p:sp>
        <p:nvSpPr>
          <p:cNvPr id="478" name="Google Shape;478;p42"/>
          <p:cNvSpPr>
            <a:spLocks noGrp="1"/>
          </p:cNvSpPr>
          <p:nvPr>
            <p:ph type="pic" idx="6"/>
          </p:nvPr>
        </p:nvSpPr>
        <p:spPr>
          <a:xfrm>
            <a:off x="5195922" y="1804212"/>
            <a:ext cx="1643700" cy="1535100"/>
          </a:xfrm>
          <a:prstGeom prst="rect">
            <a:avLst/>
          </a:prstGeom>
          <a:noFill/>
          <a:ln>
            <a:noFill/>
          </a:ln>
        </p:spPr>
      </p:sp>
      <p:sp>
        <p:nvSpPr>
          <p:cNvPr id="479" name="Google Shape;479;p42"/>
          <p:cNvSpPr>
            <a:spLocks noGrp="1"/>
          </p:cNvSpPr>
          <p:nvPr>
            <p:ph type="pic" idx="7"/>
          </p:nvPr>
        </p:nvSpPr>
        <p:spPr>
          <a:xfrm>
            <a:off x="7002257" y="1804212"/>
            <a:ext cx="1643700" cy="1535100"/>
          </a:xfrm>
          <a:prstGeom prst="rect">
            <a:avLst/>
          </a:prstGeom>
          <a:noFill/>
          <a:ln>
            <a:noFill/>
          </a:ln>
        </p:spPr>
      </p:sp>
      <p:sp>
        <p:nvSpPr>
          <p:cNvPr id="480" name="Google Shape;480;p4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81" name="Google Shape;481;p42"/>
          <p:cNvSpPr>
            <a:spLocks noGrp="1"/>
          </p:cNvSpPr>
          <p:nvPr>
            <p:ph type="pic" idx="8"/>
          </p:nvPr>
        </p:nvSpPr>
        <p:spPr>
          <a:xfrm>
            <a:off x="3389588" y="3489487"/>
            <a:ext cx="1643700" cy="1535100"/>
          </a:xfrm>
          <a:prstGeom prst="rect">
            <a:avLst/>
          </a:prstGeom>
          <a:noFill/>
          <a:ln>
            <a:noFill/>
          </a:ln>
        </p:spPr>
      </p:sp>
      <p:sp>
        <p:nvSpPr>
          <p:cNvPr id="482" name="Google Shape;482;p42"/>
          <p:cNvSpPr>
            <a:spLocks noGrp="1"/>
          </p:cNvSpPr>
          <p:nvPr>
            <p:ph type="pic" idx="9"/>
          </p:nvPr>
        </p:nvSpPr>
        <p:spPr>
          <a:xfrm>
            <a:off x="5195922" y="3489487"/>
            <a:ext cx="1643700" cy="1535100"/>
          </a:xfrm>
          <a:prstGeom prst="rect">
            <a:avLst/>
          </a:prstGeom>
          <a:noFill/>
          <a:ln>
            <a:noFill/>
          </a:ln>
        </p:spPr>
      </p:sp>
      <p:sp>
        <p:nvSpPr>
          <p:cNvPr id="483" name="Google Shape;483;p4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mmary chart">
  <p:cSld name="BLANK_1_1_1_1_1_1_1_1_1_1_1_1_1_1_1_3">
    <p:spTree>
      <p:nvGrpSpPr>
        <p:cNvPr id="1" name="Shape 73"/>
        <p:cNvGrpSpPr/>
        <p:nvPr/>
      </p:nvGrpSpPr>
      <p:grpSpPr>
        <a:xfrm>
          <a:off x="0" y="0"/>
          <a:ext cx="0" cy="0"/>
          <a:chOff x="0" y="0"/>
          <a:chExt cx="0" cy="0"/>
        </a:xfrm>
      </p:grpSpPr>
      <p:sp>
        <p:nvSpPr>
          <p:cNvPr id="74" name="Google Shape;74;p6"/>
          <p:cNvSpPr txBox="1">
            <a:spLocks noGrp="1"/>
          </p:cNvSpPr>
          <p:nvPr>
            <p:ph type="subTitle" idx="1"/>
          </p:nvPr>
        </p:nvSpPr>
        <p:spPr>
          <a:xfrm>
            <a:off x="228900" y="1798163"/>
            <a:ext cx="2100900" cy="597300"/>
          </a:xfrm>
          <a:prstGeom prst="rect">
            <a:avLst/>
          </a:prstGeom>
        </p:spPr>
        <p:txBody>
          <a:bodyPr spcFirstLastPara="1" wrap="square" lIns="182875" tIns="0" rIns="0" bIns="0" anchor="t" anchorCtr="0">
            <a:noAutofit/>
          </a:bodyPr>
          <a:lstStyle>
            <a:lvl1pPr lvl="0">
              <a:lnSpc>
                <a:spcPct val="70000"/>
              </a:lnSpc>
              <a:spcBef>
                <a:spcPts val="0"/>
              </a:spcBef>
              <a:spcAft>
                <a:spcPts val="0"/>
              </a:spcAft>
              <a:buNone/>
              <a:defRPr sz="2400" b="1">
                <a:solidFill>
                  <a:schemeClr val="accent3"/>
                </a:solidFill>
                <a:latin typeface="Afacad Flux"/>
                <a:ea typeface="Afacad Flux"/>
                <a:cs typeface="Afacad Flux"/>
                <a:sym typeface="Afacad Flux"/>
              </a:defRPr>
            </a:lvl1pPr>
            <a:lvl2pPr lvl="1">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2pPr>
            <a:lvl3pPr lvl="2">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3pPr>
            <a:lvl4pPr lvl="3">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4pPr>
            <a:lvl5pPr lvl="4">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5pPr>
            <a:lvl6pPr lvl="5">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6pPr>
            <a:lvl7pPr lvl="6">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7pPr>
            <a:lvl8pPr lvl="7">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8pPr>
            <a:lvl9pPr lvl="8">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9pPr>
          </a:lstStyle>
          <a:p>
            <a:endParaRPr/>
          </a:p>
        </p:txBody>
      </p:sp>
      <p:sp>
        <p:nvSpPr>
          <p:cNvPr id="75" name="Google Shape;75;p6"/>
          <p:cNvSpPr txBox="1">
            <a:spLocks noGrp="1"/>
          </p:cNvSpPr>
          <p:nvPr>
            <p:ph type="body" idx="2"/>
          </p:nvPr>
        </p:nvSpPr>
        <p:spPr>
          <a:xfrm>
            <a:off x="228100" y="2576700"/>
            <a:ext cx="2834400" cy="414900"/>
          </a:xfrm>
          <a:prstGeom prst="rect">
            <a:avLst/>
          </a:prstGeom>
        </p:spPr>
        <p:txBody>
          <a:bodyPr spcFirstLastPara="1" wrap="square" lIns="182875" tIns="0" rIns="182875"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76" name="Google Shape;76;p6"/>
          <p:cNvSpPr txBox="1">
            <a:spLocks noGrp="1"/>
          </p:cNvSpPr>
          <p:nvPr>
            <p:ph type="title"/>
          </p:nvPr>
        </p:nvSpPr>
        <p:spPr>
          <a:xfrm>
            <a:off x="228600" y="457200"/>
            <a:ext cx="4296600" cy="6732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latin typeface="Afacad Flux SemiBold"/>
                <a:ea typeface="Afacad Flux SemiBold"/>
                <a:cs typeface="Afacad Flux SemiBold"/>
                <a:sym typeface="Afacad Flux SemiBold"/>
              </a:defRPr>
            </a:lvl1pPr>
            <a:lvl2pPr lvl="1">
              <a:lnSpc>
                <a:spcPct val="70000"/>
              </a:lnSpc>
              <a:spcBef>
                <a:spcPts val="0"/>
              </a:spcBef>
              <a:spcAft>
                <a:spcPts val="0"/>
              </a:spcAft>
              <a:buNone/>
              <a:defRPr b="0">
                <a:latin typeface="Afacad Flux SemiBold"/>
                <a:ea typeface="Afacad Flux SemiBold"/>
                <a:cs typeface="Afacad Flux SemiBold"/>
                <a:sym typeface="Afacad Flux SemiBold"/>
              </a:defRPr>
            </a:lvl2pPr>
            <a:lvl3pPr lvl="2">
              <a:lnSpc>
                <a:spcPct val="70000"/>
              </a:lnSpc>
              <a:spcBef>
                <a:spcPts val="0"/>
              </a:spcBef>
              <a:spcAft>
                <a:spcPts val="0"/>
              </a:spcAft>
              <a:buNone/>
              <a:defRPr b="0">
                <a:latin typeface="Afacad Flux SemiBold"/>
                <a:ea typeface="Afacad Flux SemiBold"/>
                <a:cs typeface="Afacad Flux SemiBold"/>
                <a:sym typeface="Afacad Flux SemiBold"/>
              </a:defRPr>
            </a:lvl3pPr>
            <a:lvl4pPr lvl="3">
              <a:lnSpc>
                <a:spcPct val="70000"/>
              </a:lnSpc>
              <a:spcBef>
                <a:spcPts val="0"/>
              </a:spcBef>
              <a:spcAft>
                <a:spcPts val="0"/>
              </a:spcAft>
              <a:buNone/>
              <a:defRPr b="0">
                <a:latin typeface="Afacad Flux SemiBold"/>
                <a:ea typeface="Afacad Flux SemiBold"/>
                <a:cs typeface="Afacad Flux SemiBold"/>
                <a:sym typeface="Afacad Flux SemiBold"/>
              </a:defRPr>
            </a:lvl4pPr>
            <a:lvl5pPr lvl="4">
              <a:lnSpc>
                <a:spcPct val="70000"/>
              </a:lnSpc>
              <a:spcBef>
                <a:spcPts val="0"/>
              </a:spcBef>
              <a:spcAft>
                <a:spcPts val="0"/>
              </a:spcAft>
              <a:buNone/>
              <a:defRPr b="0">
                <a:latin typeface="Afacad Flux SemiBold"/>
                <a:ea typeface="Afacad Flux SemiBold"/>
                <a:cs typeface="Afacad Flux SemiBold"/>
                <a:sym typeface="Afacad Flux SemiBold"/>
              </a:defRPr>
            </a:lvl5pPr>
            <a:lvl6pPr lvl="5">
              <a:lnSpc>
                <a:spcPct val="70000"/>
              </a:lnSpc>
              <a:spcBef>
                <a:spcPts val="0"/>
              </a:spcBef>
              <a:spcAft>
                <a:spcPts val="0"/>
              </a:spcAft>
              <a:buNone/>
              <a:defRPr b="0">
                <a:latin typeface="Afacad Flux SemiBold"/>
                <a:ea typeface="Afacad Flux SemiBold"/>
                <a:cs typeface="Afacad Flux SemiBold"/>
                <a:sym typeface="Afacad Flux SemiBold"/>
              </a:defRPr>
            </a:lvl6pPr>
            <a:lvl7pPr lvl="6">
              <a:lnSpc>
                <a:spcPct val="70000"/>
              </a:lnSpc>
              <a:spcBef>
                <a:spcPts val="0"/>
              </a:spcBef>
              <a:spcAft>
                <a:spcPts val="0"/>
              </a:spcAft>
              <a:buNone/>
              <a:defRPr b="0">
                <a:latin typeface="Afacad Flux SemiBold"/>
                <a:ea typeface="Afacad Flux SemiBold"/>
                <a:cs typeface="Afacad Flux SemiBold"/>
                <a:sym typeface="Afacad Flux SemiBold"/>
              </a:defRPr>
            </a:lvl7pPr>
            <a:lvl8pPr lvl="7">
              <a:lnSpc>
                <a:spcPct val="70000"/>
              </a:lnSpc>
              <a:spcBef>
                <a:spcPts val="0"/>
              </a:spcBef>
              <a:spcAft>
                <a:spcPts val="0"/>
              </a:spcAft>
              <a:buNone/>
              <a:defRPr b="0">
                <a:latin typeface="Afacad Flux SemiBold"/>
                <a:ea typeface="Afacad Flux SemiBold"/>
                <a:cs typeface="Afacad Flux SemiBold"/>
                <a:sym typeface="Afacad Flux SemiBold"/>
              </a:defRPr>
            </a:lvl8pPr>
            <a:lvl9pPr lvl="8">
              <a:lnSpc>
                <a:spcPct val="70000"/>
              </a:lnSpc>
              <a:spcBef>
                <a:spcPts val="0"/>
              </a:spcBef>
              <a:spcAft>
                <a:spcPts val="0"/>
              </a:spcAft>
              <a:buNone/>
              <a:defRPr b="0">
                <a:latin typeface="Afacad Flux SemiBold"/>
                <a:ea typeface="Afacad Flux SemiBold"/>
                <a:cs typeface="Afacad Flux SemiBold"/>
                <a:sym typeface="Afacad Flux SemiBold"/>
              </a:defRPr>
            </a:lvl9pPr>
          </a:lstStyle>
          <a:p>
            <a:endParaRPr/>
          </a:p>
        </p:txBody>
      </p:sp>
      <p:sp>
        <p:nvSpPr>
          <p:cNvPr id="77" name="Google Shape;77;p6"/>
          <p:cNvSpPr txBox="1">
            <a:spLocks noGrp="1"/>
          </p:cNvSpPr>
          <p:nvPr>
            <p:ph type="subTitle" idx="3"/>
          </p:nvPr>
        </p:nvSpPr>
        <p:spPr>
          <a:xfrm>
            <a:off x="6082300" y="1798163"/>
            <a:ext cx="2100900" cy="597300"/>
          </a:xfrm>
          <a:prstGeom prst="rect">
            <a:avLst/>
          </a:prstGeom>
        </p:spPr>
        <p:txBody>
          <a:bodyPr spcFirstLastPara="1" wrap="square" lIns="182875" tIns="0" rIns="0" bIns="0" anchor="t" anchorCtr="0">
            <a:noAutofit/>
          </a:bodyPr>
          <a:lstStyle>
            <a:lvl1pPr lvl="0">
              <a:lnSpc>
                <a:spcPct val="70000"/>
              </a:lnSpc>
              <a:spcBef>
                <a:spcPts val="0"/>
              </a:spcBef>
              <a:spcAft>
                <a:spcPts val="0"/>
              </a:spcAft>
              <a:buNone/>
              <a:defRPr sz="2400" b="1">
                <a:solidFill>
                  <a:schemeClr val="accent3"/>
                </a:solidFill>
                <a:latin typeface="Afacad Flux"/>
                <a:ea typeface="Afacad Flux"/>
                <a:cs typeface="Afacad Flux"/>
                <a:sym typeface="Afacad Flux"/>
              </a:defRPr>
            </a:lvl1pPr>
            <a:lvl2pPr lvl="1">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2pPr>
            <a:lvl3pPr lvl="2">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3pPr>
            <a:lvl4pPr lvl="3">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4pPr>
            <a:lvl5pPr lvl="4">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5pPr>
            <a:lvl6pPr lvl="5">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6pPr>
            <a:lvl7pPr lvl="6">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7pPr>
            <a:lvl8pPr lvl="7">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8pPr>
            <a:lvl9pPr lvl="8">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9pPr>
          </a:lstStyle>
          <a:p>
            <a:endParaRPr/>
          </a:p>
        </p:txBody>
      </p:sp>
      <p:sp>
        <p:nvSpPr>
          <p:cNvPr id="78" name="Google Shape;78;p6"/>
          <p:cNvSpPr txBox="1">
            <a:spLocks noGrp="1"/>
          </p:cNvSpPr>
          <p:nvPr>
            <p:ph type="subTitle" idx="4"/>
          </p:nvPr>
        </p:nvSpPr>
        <p:spPr>
          <a:xfrm>
            <a:off x="3155600" y="1798163"/>
            <a:ext cx="2100900" cy="597300"/>
          </a:xfrm>
          <a:prstGeom prst="rect">
            <a:avLst/>
          </a:prstGeom>
        </p:spPr>
        <p:txBody>
          <a:bodyPr spcFirstLastPara="1" wrap="square" lIns="182875" tIns="0" rIns="0" bIns="0" anchor="t" anchorCtr="0">
            <a:noAutofit/>
          </a:bodyPr>
          <a:lstStyle>
            <a:lvl1pPr lvl="0">
              <a:lnSpc>
                <a:spcPct val="70000"/>
              </a:lnSpc>
              <a:spcBef>
                <a:spcPts val="0"/>
              </a:spcBef>
              <a:spcAft>
                <a:spcPts val="0"/>
              </a:spcAft>
              <a:buNone/>
              <a:defRPr sz="2400" b="1">
                <a:solidFill>
                  <a:schemeClr val="accent3"/>
                </a:solidFill>
                <a:latin typeface="Afacad Flux"/>
                <a:ea typeface="Afacad Flux"/>
                <a:cs typeface="Afacad Flux"/>
                <a:sym typeface="Afacad Flux"/>
              </a:defRPr>
            </a:lvl1pPr>
            <a:lvl2pPr lvl="1">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2pPr>
            <a:lvl3pPr lvl="2">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3pPr>
            <a:lvl4pPr lvl="3">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4pPr>
            <a:lvl5pPr lvl="4">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5pPr>
            <a:lvl6pPr lvl="5">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6pPr>
            <a:lvl7pPr lvl="6">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7pPr>
            <a:lvl8pPr lvl="7">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8pPr>
            <a:lvl9pPr lvl="8">
              <a:spcBef>
                <a:spcPts val="0"/>
              </a:spcBef>
              <a:spcAft>
                <a:spcPts val="0"/>
              </a:spcAft>
              <a:buClr>
                <a:schemeClr val="accent3"/>
              </a:buClr>
              <a:buSzPts val="1200"/>
              <a:buFont typeface="Afacad Flux"/>
              <a:buNone/>
              <a:defRPr sz="1200">
                <a:solidFill>
                  <a:schemeClr val="accent3"/>
                </a:solidFill>
                <a:latin typeface="Afacad Flux"/>
                <a:ea typeface="Afacad Flux"/>
                <a:cs typeface="Afacad Flux"/>
                <a:sym typeface="Afacad Flux"/>
              </a:defRPr>
            </a:lvl9pPr>
          </a:lstStyle>
          <a:p>
            <a:endParaRPr/>
          </a:p>
        </p:txBody>
      </p:sp>
      <p:sp>
        <p:nvSpPr>
          <p:cNvPr id="79" name="Google Shape;79;p6"/>
          <p:cNvSpPr txBox="1">
            <a:spLocks noGrp="1"/>
          </p:cNvSpPr>
          <p:nvPr>
            <p:ph type="subTitle" idx="5"/>
          </p:nvPr>
        </p:nvSpPr>
        <p:spPr>
          <a:xfrm>
            <a:off x="410400" y="2991450"/>
            <a:ext cx="939900" cy="342300"/>
          </a:xfrm>
          <a:prstGeom prst="rect">
            <a:avLst/>
          </a:prstGeom>
        </p:spPr>
        <p:txBody>
          <a:bodyPr spcFirstLastPara="1" wrap="square" lIns="182875" tIns="0" rIns="0" bIns="0" anchor="ctr" anchorCtr="0">
            <a:noAutofit/>
          </a:bodyPr>
          <a:lstStyle>
            <a:lvl1pPr lvl="0">
              <a:spcBef>
                <a:spcPts val="0"/>
              </a:spcBef>
              <a:spcAft>
                <a:spcPts val="0"/>
              </a:spcAft>
              <a:buNone/>
              <a:defRPr sz="800"/>
            </a:lvl1pPr>
            <a:lvl2pPr lvl="1">
              <a:spcBef>
                <a:spcPts val="0"/>
              </a:spcBef>
              <a:spcAft>
                <a:spcPts val="0"/>
              </a:spcAft>
              <a:buClr>
                <a:schemeClr val="dk2"/>
              </a:buClr>
              <a:buSzPts val="800"/>
              <a:buNone/>
              <a:defRPr sz="800"/>
            </a:lvl2pPr>
            <a:lvl3pPr lvl="2">
              <a:spcBef>
                <a:spcPts val="0"/>
              </a:spcBef>
              <a:spcAft>
                <a:spcPts val="0"/>
              </a:spcAft>
              <a:buClr>
                <a:schemeClr val="dk2"/>
              </a:buClr>
              <a:buSzPts val="800"/>
              <a:buNone/>
              <a:defRPr sz="800"/>
            </a:lvl3pPr>
            <a:lvl4pPr lvl="3">
              <a:spcBef>
                <a:spcPts val="0"/>
              </a:spcBef>
              <a:spcAft>
                <a:spcPts val="0"/>
              </a:spcAft>
              <a:buClr>
                <a:schemeClr val="dk2"/>
              </a:buClr>
              <a:buSzPts val="800"/>
              <a:buNone/>
              <a:defRPr sz="800"/>
            </a:lvl4pPr>
            <a:lvl5pPr lvl="4">
              <a:spcBef>
                <a:spcPts val="0"/>
              </a:spcBef>
              <a:spcAft>
                <a:spcPts val="0"/>
              </a:spcAft>
              <a:buClr>
                <a:schemeClr val="dk2"/>
              </a:buClr>
              <a:buSzPts val="800"/>
              <a:buNone/>
              <a:defRPr sz="800"/>
            </a:lvl5pPr>
            <a:lvl6pPr lvl="5">
              <a:spcBef>
                <a:spcPts val="0"/>
              </a:spcBef>
              <a:spcAft>
                <a:spcPts val="0"/>
              </a:spcAft>
              <a:buClr>
                <a:schemeClr val="dk2"/>
              </a:buClr>
              <a:buSzPts val="800"/>
              <a:buNone/>
              <a:defRPr sz="800"/>
            </a:lvl6pPr>
            <a:lvl7pPr lvl="6">
              <a:spcBef>
                <a:spcPts val="0"/>
              </a:spcBef>
              <a:spcAft>
                <a:spcPts val="0"/>
              </a:spcAft>
              <a:buClr>
                <a:schemeClr val="dk2"/>
              </a:buClr>
              <a:buSzPts val="800"/>
              <a:buNone/>
              <a:defRPr sz="800"/>
            </a:lvl7pPr>
            <a:lvl8pPr lvl="7">
              <a:spcBef>
                <a:spcPts val="0"/>
              </a:spcBef>
              <a:spcAft>
                <a:spcPts val="0"/>
              </a:spcAft>
              <a:buClr>
                <a:schemeClr val="dk2"/>
              </a:buClr>
              <a:buSzPts val="800"/>
              <a:buNone/>
              <a:defRPr sz="800"/>
            </a:lvl8pPr>
            <a:lvl9pPr lvl="8">
              <a:spcBef>
                <a:spcPts val="0"/>
              </a:spcBef>
              <a:spcAft>
                <a:spcPts val="0"/>
              </a:spcAft>
              <a:buClr>
                <a:schemeClr val="dk2"/>
              </a:buClr>
              <a:buSzPts val="800"/>
              <a:buNone/>
              <a:defRPr sz="800"/>
            </a:lvl9pPr>
          </a:lstStyle>
          <a:p>
            <a:endParaRPr/>
          </a:p>
        </p:txBody>
      </p:sp>
      <p:sp>
        <p:nvSpPr>
          <p:cNvPr id="80" name="Google Shape;80;p6"/>
          <p:cNvSpPr txBox="1">
            <a:spLocks noGrp="1"/>
          </p:cNvSpPr>
          <p:nvPr>
            <p:ph type="subTitle" idx="6"/>
          </p:nvPr>
        </p:nvSpPr>
        <p:spPr>
          <a:xfrm>
            <a:off x="1699750" y="2991450"/>
            <a:ext cx="1232400" cy="342300"/>
          </a:xfrm>
          <a:prstGeom prst="rect">
            <a:avLst/>
          </a:prstGeom>
        </p:spPr>
        <p:txBody>
          <a:bodyPr spcFirstLastPara="1" wrap="square" lIns="182875" tIns="0" rIns="182875" bIns="0" anchor="ctr" anchorCtr="0">
            <a:noAutofit/>
          </a:bodyPr>
          <a:lstStyle>
            <a:lvl1pPr lvl="0" algn="r">
              <a:spcBef>
                <a:spcPts val="0"/>
              </a:spcBef>
              <a:spcAft>
                <a:spcPts val="0"/>
              </a:spcAft>
              <a:buNone/>
              <a:defRPr sz="1800">
                <a:latin typeface="Afacad Flux SemiBold"/>
                <a:ea typeface="Afacad Flux SemiBold"/>
                <a:cs typeface="Afacad Flux SemiBold"/>
                <a:sym typeface="Afacad Flux SemiBold"/>
              </a:defRPr>
            </a:lvl1pPr>
            <a:lvl2pPr lvl="1"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2pPr>
            <a:lvl3pPr lvl="2"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3pPr>
            <a:lvl4pPr lvl="3"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4pPr>
            <a:lvl5pPr lvl="4"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5pPr>
            <a:lvl6pPr lvl="5"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6pPr>
            <a:lvl7pPr lvl="6"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7pPr>
            <a:lvl8pPr lvl="7"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8pPr>
            <a:lvl9pPr lvl="8"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9pPr>
          </a:lstStyle>
          <a:p>
            <a:endParaRPr/>
          </a:p>
        </p:txBody>
      </p:sp>
      <p:sp>
        <p:nvSpPr>
          <p:cNvPr id="81" name="Google Shape;81;p6"/>
          <p:cNvSpPr txBox="1">
            <a:spLocks noGrp="1"/>
          </p:cNvSpPr>
          <p:nvPr>
            <p:ph type="body" idx="7"/>
          </p:nvPr>
        </p:nvSpPr>
        <p:spPr>
          <a:xfrm>
            <a:off x="228100" y="3627900"/>
            <a:ext cx="2834400" cy="414900"/>
          </a:xfrm>
          <a:prstGeom prst="rect">
            <a:avLst/>
          </a:prstGeom>
        </p:spPr>
        <p:txBody>
          <a:bodyPr spcFirstLastPara="1" wrap="square" lIns="182875" tIns="0" rIns="182875"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82" name="Google Shape;82;p6"/>
          <p:cNvSpPr txBox="1">
            <a:spLocks noGrp="1"/>
          </p:cNvSpPr>
          <p:nvPr>
            <p:ph type="subTitle" idx="8"/>
          </p:nvPr>
        </p:nvSpPr>
        <p:spPr>
          <a:xfrm>
            <a:off x="410400" y="4042650"/>
            <a:ext cx="939900" cy="342300"/>
          </a:xfrm>
          <a:prstGeom prst="rect">
            <a:avLst/>
          </a:prstGeom>
        </p:spPr>
        <p:txBody>
          <a:bodyPr spcFirstLastPara="1" wrap="square" lIns="182875" tIns="0" rIns="0" bIns="0" anchor="ctr" anchorCtr="0">
            <a:noAutofit/>
          </a:bodyPr>
          <a:lstStyle>
            <a:lvl1pPr lvl="0">
              <a:spcBef>
                <a:spcPts val="0"/>
              </a:spcBef>
              <a:spcAft>
                <a:spcPts val="0"/>
              </a:spcAft>
              <a:buNone/>
              <a:defRPr sz="800"/>
            </a:lvl1pPr>
            <a:lvl2pPr lvl="1">
              <a:spcBef>
                <a:spcPts val="0"/>
              </a:spcBef>
              <a:spcAft>
                <a:spcPts val="0"/>
              </a:spcAft>
              <a:buClr>
                <a:schemeClr val="dk2"/>
              </a:buClr>
              <a:buSzPts val="800"/>
              <a:buNone/>
              <a:defRPr sz="800"/>
            </a:lvl2pPr>
            <a:lvl3pPr lvl="2">
              <a:spcBef>
                <a:spcPts val="0"/>
              </a:spcBef>
              <a:spcAft>
                <a:spcPts val="0"/>
              </a:spcAft>
              <a:buClr>
                <a:schemeClr val="dk2"/>
              </a:buClr>
              <a:buSzPts val="800"/>
              <a:buNone/>
              <a:defRPr sz="800"/>
            </a:lvl3pPr>
            <a:lvl4pPr lvl="3">
              <a:spcBef>
                <a:spcPts val="0"/>
              </a:spcBef>
              <a:spcAft>
                <a:spcPts val="0"/>
              </a:spcAft>
              <a:buClr>
                <a:schemeClr val="dk2"/>
              </a:buClr>
              <a:buSzPts val="800"/>
              <a:buNone/>
              <a:defRPr sz="800"/>
            </a:lvl4pPr>
            <a:lvl5pPr lvl="4">
              <a:spcBef>
                <a:spcPts val="0"/>
              </a:spcBef>
              <a:spcAft>
                <a:spcPts val="0"/>
              </a:spcAft>
              <a:buClr>
                <a:schemeClr val="dk2"/>
              </a:buClr>
              <a:buSzPts val="800"/>
              <a:buNone/>
              <a:defRPr sz="800"/>
            </a:lvl5pPr>
            <a:lvl6pPr lvl="5">
              <a:spcBef>
                <a:spcPts val="0"/>
              </a:spcBef>
              <a:spcAft>
                <a:spcPts val="0"/>
              </a:spcAft>
              <a:buClr>
                <a:schemeClr val="dk2"/>
              </a:buClr>
              <a:buSzPts val="800"/>
              <a:buNone/>
              <a:defRPr sz="800"/>
            </a:lvl6pPr>
            <a:lvl7pPr lvl="6">
              <a:spcBef>
                <a:spcPts val="0"/>
              </a:spcBef>
              <a:spcAft>
                <a:spcPts val="0"/>
              </a:spcAft>
              <a:buClr>
                <a:schemeClr val="dk2"/>
              </a:buClr>
              <a:buSzPts val="800"/>
              <a:buNone/>
              <a:defRPr sz="800"/>
            </a:lvl7pPr>
            <a:lvl8pPr lvl="7">
              <a:spcBef>
                <a:spcPts val="0"/>
              </a:spcBef>
              <a:spcAft>
                <a:spcPts val="0"/>
              </a:spcAft>
              <a:buClr>
                <a:schemeClr val="dk2"/>
              </a:buClr>
              <a:buSzPts val="800"/>
              <a:buNone/>
              <a:defRPr sz="800"/>
            </a:lvl8pPr>
            <a:lvl9pPr lvl="8">
              <a:spcBef>
                <a:spcPts val="0"/>
              </a:spcBef>
              <a:spcAft>
                <a:spcPts val="0"/>
              </a:spcAft>
              <a:buClr>
                <a:schemeClr val="dk2"/>
              </a:buClr>
              <a:buSzPts val="800"/>
              <a:buNone/>
              <a:defRPr sz="800"/>
            </a:lvl9pPr>
          </a:lstStyle>
          <a:p>
            <a:endParaRPr/>
          </a:p>
        </p:txBody>
      </p:sp>
      <p:sp>
        <p:nvSpPr>
          <p:cNvPr id="83" name="Google Shape;83;p6"/>
          <p:cNvSpPr txBox="1">
            <a:spLocks noGrp="1"/>
          </p:cNvSpPr>
          <p:nvPr>
            <p:ph type="subTitle" idx="9"/>
          </p:nvPr>
        </p:nvSpPr>
        <p:spPr>
          <a:xfrm>
            <a:off x="1699750" y="4042650"/>
            <a:ext cx="1232400" cy="342300"/>
          </a:xfrm>
          <a:prstGeom prst="rect">
            <a:avLst/>
          </a:prstGeom>
        </p:spPr>
        <p:txBody>
          <a:bodyPr spcFirstLastPara="1" wrap="square" lIns="182875" tIns="0" rIns="182875" bIns="0" anchor="ctr" anchorCtr="0">
            <a:noAutofit/>
          </a:bodyPr>
          <a:lstStyle>
            <a:lvl1pPr lvl="0" algn="r">
              <a:spcBef>
                <a:spcPts val="0"/>
              </a:spcBef>
              <a:spcAft>
                <a:spcPts val="0"/>
              </a:spcAft>
              <a:buNone/>
              <a:defRPr sz="1800">
                <a:latin typeface="Afacad Flux SemiBold"/>
                <a:ea typeface="Afacad Flux SemiBold"/>
                <a:cs typeface="Afacad Flux SemiBold"/>
                <a:sym typeface="Afacad Flux SemiBold"/>
              </a:defRPr>
            </a:lvl1pPr>
            <a:lvl2pPr lvl="1"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2pPr>
            <a:lvl3pPr lvl="2"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3pPr>
            <a:lvl4pPr lvl="3"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4pPr>
            <a:lvl5pPr lvl="4"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5pPr>
            <a:lvl6pPr lvl="5"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6pPr>
            <a:lvl7pPr lvl="6"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7pPr>
            <a:lvl8pPr lvl="7"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8pPr>
            <a:lvl9pPr lvl="8"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9pPr>
          </a:lstStyle>
          <a:p>
            <a:endParaRPr/>
          </a:p>
        </p:txBody>
      </p:sp>
      <p:sp>
        <p:nvSpPr>
          <p:cNvPr id="84" name="Google Shape;84;p6"/>
          <p:cNvSpPr txBox="1">
            <a:spLocks noGrp="1"/>
          </p:cNvSpPr>
          <p:nvPr>
            <p:ph type="body" idx="13"/>
          </p:nvPr>
        </p:nvSpPr>
        <p:spPr>
          <a:xfrm>
            <a:off x="3154800" y="2576700"/>
            <a:ext cx="2834400" cy="414900"/>
          </a:xfrm>
          <a:prstGeom prst="rect">
            <a:avLst/>
          </a:prstGeom>
        </p:spPr>
        <p:txBody>
          <a:bodyPr spcFirstLastPara="1" wrap="square" lIns="182875" tIns="0" rIns="182875" bIns="0" anchor="t" anchorCtr="0">
            <a:noAutofit/>
          </a:bodyPr>
          <a:lstStyle>
            <a:lvl1pPr marL="457200" lvl="0" indent="-292100">
              <a:lnSpc>
                <a:spcPct val="100000"/>
              </a:lnSpc>
              <a:spcBef>
                <a:spcPts val="0"/>
              </a:spcBef>
              <a:spcAft>
                <a:spcPts val="0"/>
              </a:spcAft>
              <a:buClr>
                <a:schemeClr val="lt1"/>
              </a:buClr>
              <a:buSzPts val="1000"/>
              <a:buChar char="●"/>
              <a:defRPr sz="1000"/>
            </a:lvl1pPr>
            <a:lvl2pPr marL="914400" lvl="1" indent="-292100">
              <a:lnSpc>
                <a:spcPct val="100000"/>
              </a:lnSpc>
              <a:spcBef>
                <a:spcPts val="0"/>
              </a:spcBef>
              <a:spcAft>
                <a:spcPts val="0"/>
              </a:spcAft>
              <a:buClr>
                <a:schemeClr val="lt1"/>
              </a:buClr>
              <a:buSzPts val="1000"/>
              <a:buChar char="○"/>
              <a:defRPr sz="1000"/>
            </a:lvl2pPr>
            <a:lvl3pPr marL="1371600" lvl="2" indent="-292100">
              <a:lnSpc>
                <a:spcPct val="100000"/>
              </a:lnSpc>
              <a:spcBef>
                <a:spcPts val="0"/>
              </a:spcBef>
              <a:spcAft>
                <a:spcPts val="0"/>
              </a:spcAft>
              <a:buClr>
                <a:schemeClr val="lt1"/>
              </a:buClr>
              <a:buSzPts val="1000"/>
              <a:buChar char="■"/>
              <a:defRPr sz="1000"/>
            </a:lvl3pPr>
            <a:lvl4pPr marL="1828800" lvl="3" indent="-292100">
              <a:lnSpc>
                <a:spcPct val="100000"/>
              </a:lnSpc>
              <a:spcBef>
                <a:spcPts val="0"/>
              </a:spcBef>
              <a:spcAft>
                <a:spcPts val="0"/>
              </a:spcAft>
              <a:buClr>
                <a:schemeClr val="lt1"/>
              </a:buClr>
              <a:buSzPts val="1000"/>
              <a:buChar char="●"/>
              <a:defRPr sz="1000"/>
            </a:lvl4pPr>
            <a:lvl5pPr marL="2286000" lvl="4" indent="-292100">
              <a:lnSpc>
                <a:spcPct val="100000"/>
              </a:lnSpc>
              <a:spcBef>
                <a:spcPts val="0"/>
              </a:spcBef>
              <a:spcAft>
                <a:spcPts val="0"/>
              </a:spcAft>
              <a:buClr>
                <a:schemeClr val="lt1"/>
              </a:buClr>
              <a:buSzPts val="1000"/>
              <a:buChar char="○"/>
              <a:defRPr sz="1000"/>
            </a:lvl5pPr>
            <a:lvl6pPr marL="2743200" lvl="5" indent="-292100">
              <a:lnSpc>
                <a:spcPct val="100000"/>
              </a:lnSpc>
              <a:spcBef>
                <a:spcPts val="0"/>
              </a:spcBef>
              <a:spcAft>
                <a:spcPts val="0"/>
              </a:spcAft>
              <a:buClr>
                <a:schemeClr val="lt1"/>
              </a:buClr>
              <a:buSzPts val="1000"/>
              <a:buChar char="■"/>
              <a:defRPr sz="1000"/>
            </a:lvl6pPr>
            <a:lvl7pPr marL="3200400" lvl="6" indent="-292100">
              <a:lnSpc>
                <a:spcPct val="100000"/>
              </a:lnSpc>
              <a:spcBef>
                <a:spcPts val="0"/>
              </a:spcBef>
              <a:spcAft>
                <a:spcPts val="0"/>
              </a:spcAft>
              <a:buClr>
                <a:schemeClr val="lt1"/>
              </a:buClr>
              <a:buSzPts val="1000"/>
              <a:buChar char="●"/>
              <a:defRPr sz="1000"/>
            </a:lvl7pPr>
            <a:lvl8pPr marL="3657600" lvl="7" indent="-292100">
              <a:lnSpc>
                <a:spcPct val="100000"/>
              </a:lnSpc>
              <a:spcBef>
                <a:spcPts val="0"/>
              </a:spcBef>
              <a:spcAft>
                <a:spcPts val="0"/>
              </a:spcAft>
              <a:buClr>
                <a:schemeClr val="lt1"/>
              </a:buClr>
              <a:buSzPts val="1000"/>
              <a:buChar char="○"/>
              <a:defRPr sz="1000"/>
            </a:lvl8pPr>
            <a:lvl9pPr marL="4114800" lvl="8" indent="-292100">
              <a:lnSpc>
                <a:spcPct val="100000"/>
              </a:lnSpc>
              <a:spcBef>
                <a:spcPts val="0"/>
              </a:spcBef>
              <a:spcAft>
                <a:spcPts val="0"/>
              </a:spcAft>
              <a:buClr>
                <a:schemeClr val="lt1"/>
              </a:buClr>
              <a:buSzPts val="1000"/>
              <a:buChar char="■"/>
              <a:defRPr sz="1000"/>
            </a:lvl9pPr>
          </a:lstStyle>
          <a:p>
            <a:endParaRPr/>
          </a:p>
        </p:txBody>
      </p:sp>
      <p:sp>
        <p:nvSpPr>
          <p:cNvPr id="85" name="Google Shape;85;p6"/>
          <p:cNvSpPr txBox="1">
            <a:spLocks noGrp="1"/>
          </p:cNvSpPr>
          <p:nvPr>
            <p:ph type="subTitle" idx="14"/>
          </p:nvPr>
        </p:nvSpPr>
        <p:spPr>
          <a:xfrm>
            <a:off x="3337100" y="2991450"/>
            <a:ext cx="939900" cy="342300"/>
          </a:xfrm>
          <a:prstGeom prst="rect">
            <a:avLst/>
          </a:prstGeom>
        </p:spPr>
        <p:txBody>
          <a:bodyPr spcFirstLastPara="1" wrap="square" lIns="182875" tIns="0" rIns="0" bIns="0" anchor="ctr" anchorCtr="0">
            <a:noAutofit/>
          </a:bodyPr>
          <a:lstStyle>
            <a:lvl1pPr lvl="0">
              <a:spcBef>
                <a:spcPts val="0"/>
              </a:spcBef>
              <a:spcAft>
                <a:spcPts val="0"/>
              </a:spcAft>
              <a:buNone/>
              <a:defRPr sz="800"/>
            </a:lvl1pPr>
            <a:lvl2pPr lvl="1">
              <a:spcBef>
                <a:spcPts val="0"/>
              </a:spcBef>
              <a:spcAft>
                <a:spcPts val="0"/>
              </a:spcAft>
              <a:buClr>
                <a:schemeClr val="dk2"/>
              </a:buClr>
              <a:buSzPts val="800"/>
              <a:buNone/>
              <a:defRPr sz="800"/>
            </a:lvl2pPr>
            <a:lvl3pPr lvl="2">
              <a:spcBef>
                <a:spcPts val="0"/>
              </a:spcBef>
              <a:spcAft>
                <a:spcPts val="0"/>
              </a:spcAft>
              <a:buClr>
                <a:schemeClr val="dk2"/>
              </a:buClr>
              <a:buSzPts val="800"/>
              <a:buNone/>
              <a:defRPr sz="800"/>
            </a:lvl3pPr>
            <a:lvl4pPr lvl="3">
              <a:spcBef>
                <a:spcPts val="0"/>
              </a:spcBef>
              <a:spcAft>
                <a:spcPts val="0"/>
              </a:spcAft>
              <a:buClr>
                <a:schemeClr val="dk2"/>
              </a:buClr>
              <a:buSzPts val="800"/>
              <a:buNone/>
              <a:defRPr sz="800"/>
            </a:lvl4pPr>
            <a:lvl5pPr lvl="4">
              <a:spcBef>
                <a:spcPts val="0"/>
              </a:spcBef>
              <a:spcAft>
                <a:spcPts val="0"/>
              </a:spcAft>
              <a:buClr>
                <a:schemeClr val="dk2"/>
              </a:buClr>
              <a:buSzPts val="800"/>
              <a:buNone/>
              <a:defRPr sz="800"/>
            </a:lvl5pPr>
            <a:lvl6pPr lvl="5">
              <a:spcBef>
                <a:spcPts val="0"/>
              </a:spcBef>
              <a:spcAft>
                <a:spcPts val="0"/>
              </a:spcAft>
              <a:buClr>
                <a:schemeClr val="dk2"/>
              </a:buClr>
              <a:buSzPts val="800"/>
              <a:buNone/>
              <a:defRPr sz="800"/>
            </a:lvl6pPr>
            <a:lvl7pPr lvl="6">
              <a:spcBef>
                <a:spcPts val="0"/>
              </a:spcBef>
              <a:spcAft>
                <a:spcPts val="0"/>
              </a:spcAft>
              <a:buClr>
                <a:schemeClr val="dk2"/>
              </a:buClr>
              <a:buSzPts val="800"/>
              <a:buNone/>
              <a:defRPr sz="800"/>
            </a:lvl7pPr>
            <a:lvl8pPr lvl="7">
              <a:spcBef>
                <a:spcPts val="0"/>
              </a:spcBef>
              <a:spcAft>
                <a:spcPts val="0"/>
              </a:spcAft>
              <a:buClr>
                <a:schemeClr val="dk2"/>
              </a:buClr>
              <a:buSzPts val="800"/>
              <a:buNone/>
              <a:defRPr sz="800"/>
            </a:lvl8pPr>
            <a:lvl9pPr lvl="8">
              <a:spcBef>
                <a:spcPts val="0"/>
              </a:spcBef>
              <a:spcAft>
                <a:spcPts val="0"/>
              </a:spcAft>
              <a:buClr>
                <a:schemeClr val="dk2"/>
              </a:buClr>
              <a:buSzPts val="800"/>
              <a:buNone/>
              <a:defRPr sz="800"/>
            </a:lvl9pPr>
          </a:lstStyle>
          <a:p>
            <a:endParaRPr/>
          </a:p>
        </p:txBody>
      </p:sp>
      <p:sp>
        <p:nvSpPr>
          <p:cNvPr id="86" name="Google Shape;86;p6"/>
          <p:cNvSpPr txBox="1">
            <a:spLocks noGrp="1"/>
          </p:cNvSpPr>
          <p:nvPr>
            <p:ph type="subTitle" idx="15"/>
          </p:nvPr>
        </p:nvSpPr>
        <p:spPr>
          <a:xfrm>
            <a:off x="4626450" y="2991450"/>
            <a:ext cx="1232400" cy="342300"/>
          </a:xfrm>
          <a:prstGeom prst="rect">
            <a:avLst/>
          </a:prstGeom>
        </p:spPr>
        <p:txBody>
          <a:bodyPr spcFirstLastPara="1" wrap="square" lIns="182875" tIns="0" rIns="182875" bIns="0" anchor="ctr" anchorCtr="0">
            <a:noAutofit/>
          </a:bodyPr>
          <a:lstStyle>
            <a:lvl1pPr lvl="0" algn="r">
              <a:spcBef>
                <a:spcPts val="0"/>
              </a:spcBef>
              <a:spcAft>
                <a:spcPts val="0"/>
              </a:spcAft>
              <a:buNone/>
              <a:defRPr sz="1800">
                <a:latin typeface="Afacad Flux SemiBold"/>
                <a:ea typeface="Afacad Flux SemiBold"/>
                <a:cs typeface="Afacad Flux SemiBold"/>
                <a:sym typeface="Afacad Flux SemiBold"/>
              </a:defRPr>
            </a:lvl1pPr>
            <a:lvl2pPr lvl="1"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2pPr>
            <a:lvl3pPr lvl="2"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3pPr>
            <a:lvl4pPr lvl="3"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4pPr>
            <a:lvl5pPr lvl="4"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5pPr>
            <a:lvl6pPr lvl="5"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6pPr>
            <a:lvl7pPr lvl="6"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7pPr>
            <a:lvl8pPr lvl="7"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8pPr>
            <a:lvl9pPr lvl="8"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9pPr>
          </a:lstStyle>
          <a:p>
            <a:endParaRPr/>
          </a:p>
        </p:txBody>
      </p:sp>
      <p:sp>
        <p:nvSpPr>
          <p:cNvPr id="87" name="Google Shape;87;p6"/>
          <p:cNvSpPr txBox="1">
            <a:spLocks noGrp="1"/>
          </p:cNvSpPr>
          <p:nvPr>
            <p:ph type="body" idx="16"/>
          </p:nvPr>
        </p:nvSpPr>
        <p:spPr>
          <a:xfrm>
            <a:off x="3154800" y="3627900"/>
            <a:ext cx="2834400" cy="414900"/>
          </a:xfrm>
          <a:prstGeom prst="rect">
            <a:avLst/>
          </a:prstGeom>
        </p:spPr>
        <p:txBody>
          <a:bodyPr spcFirstLastPara="1" wrap="square" lIns="182875" tIns="0" rIns="182875"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88" name="Google Shape;88;p6"/>
          <p:cNvSpPr txBox="1">
            <a:spLocks noGrp="1"/>
          </p:cNvSpPr>
          <p:nvPr>
            <p:ph type="subTitle" idx="17"/>
          </p:nvPr>
        </p:nvSpPr>
        <p:spPr>
          <a:xfrm>
            <a:off x="3337100" y="4042650"/>
            <a:ext cx="939900" cy="342300"/>
          </a:xfrm>
          <a:prstGeom prst="rect">
            <a:avLst/>
          </a:prstGeom>
        </p:spPr>
        <p:txBody>
          <a:bodyPr spcFirstLastPara="1" wrap="square" lIns="182875" tIns="0" rIns="0" bIns="0" anchor="ctr" anchorCtr="0">
            <a:noAutofit/>
          </a:bodyPr>
          <a:lstStyle>
            <a:lvl1pPr lvl="0">
              <a:spcBef>
                <a:spcPts val="0"/>
              </a:spcBef>
              <a:spcAft>
                <a:spcPts val="0"/>
              </a:spcAft>
              <a:buNone/>
              <a:defRPr sz="800"/>
            </a:lvl1pPr>
            <a:lvl2pPr lvl="1">
              <a:spcBef>
                <a:spcPts val="0"/>
              </a:spcBef>
              <a:spcAft>
                <a:spcPts val="0"/>
              </a:spcAft>
              <a:buClr>
                <a:schemeClr val="dk2"/>
              </a:buClr>
              <a:buSzPts val="800"/>
              <a:buNone/>
              <a:defRPr sz="800"/>
            </a:lvl2pPr>
            <a:lvl3pPr lvl="2">
              <a:spcBef>
                <a:spcPts val="0"/>
              </a:spcBef>
              <a:spcAft>
                <a:spcPts val="0"/>
              </a:spcAft>
              <a:buClr>
                <a:schemeClr val="dk2"/>
              </a:buClr>
              <a:buSzPts val="800"/>
              <a:buNone/>
              <a:defRPr sz="800"/>
            </a:lvl3pPr>
            <a:lvl4pPr lvl="3">
              <a:spcBef>
                <a:spcPts val="0"/>
              </a:spcBef>
              <a:spcAft>
                <a:spcPts val="0"/>
              </a:spcAft>
              <a:buClr>
                <a:schemeClr val="dk2"/>
              </a:buClr>
              <a:buSzPts val="800"/>
              <a:buNone/>
              <a:defRPr sz="800"/>
            </a:lvl4pPr>
            <a:lvl5pPr lvl="4">
              <a:spcBef>
                <a:spcPts val="0"/>
              </a:spcBef>
              <a:spcAft>
                <a:spcPts val="0"/>
              </a:spcAft>
              <a:buClr>
                <a:schemeClr val="dk2"/>
              </a:buClr>
              <a:buSzPts val="800"/>
              <a:buNone/>
              <a:defRPr sz="800"/>
            </a:lvl5pPr>
            <a:lvl6pPr lvl="5">
              <a:spcBef>
                <a:spcPts val="0"/>
              </a:spcBef>
              <a:spcAft>
                <a:spcPts val="0"/>
              </a:spcAft>
              <a:buClr>
                <a:schemeClr val="dk2"/>
              </a:buClr>
              <a:buSzPts val="800"/>
              <a:buNone/>
              <a:defRPr sz="800"/>
            </a:lvl6pPr>
            <a:lvl7pPr lvl="6">
              <a:spcBef>
                <a:spcPts val="0"/>
              </a:spcBef>
              <a:spcAft>
                <a:spcPts val="0"/>
              </a:spcAft>
              <a:buClr>
                <a:schemeClr val="dk2"/>
              </a:buClr>
              <a:buSzPts val="800"/>
              <a:buNone/>
              <a:defRPr sz="800"/>
            </a:lvl7pPr>
            <a:lvl8pPr lvl="7">
              <a:spcBef>
                <a:spcPts val="0"/>
              </a:spcBef>
              <a:spcAft>
                <a:spcPts val="0"/>
              </a:spcAft>
              <a:buClr>
                <a:schemeClr val="dk2"/>
              </a:buClr>
              <a:buSzPts val="800"/>
              <a:buNone/>
              <a:defRPr sz="800"/>
            </a:lvl8pPr>
            <a:lvl9pPr lvl="8">
              <a:spcBef>
                <a:spcPts val="0"/>
              </a:spcBef>
              <a:spcAft>
                <a:spcPts val="0"/>
              </a:spcAft>
              <a:buClr>
                <a:schemeClr val="dk2"/>
              </a:buClr>
              <a:buSzPts val="800"/>
              <a:buNone/>
              <a:defRPr sz="800"/>
            </a:lvl9pPr>
          </a:lstStyle>
          <a:p>
            <a:endParaRPr/>
          </a:p>
        </p:txBody>
      </p:sp>
      <p:sp>
        <p:nvSpPr>
          <p:cNvPr id="89" name="Google Shape;89;p6"/>
          <p:cNvSpPr txBox="1">
            <a:spLocks noGrp="1"/>
          </p:cNvSpPr>
          <p:nvPr>
            <p:ph type="subTitle" idx="18"/>
          </p:nvPr>
        </p:nvSpPr>
        <p:spPr>
          <a:xfrm>
            <a:off x="4626450" y="4042650"/>
            <a:ext cx="1232400" cy="342300"/>
          </a:xfrm>
          <a:prstGeom prst="rect">
            <a:avLst/>
          </a:prstGeom>
        </p:spPr>
        <p:txBody>
          <a:bodyPr spcFirstLastPara="1" wrap="square" lIns="182875" tIns="0" rIns="182875" bIns="0" anchor="ctr" anchorCtr="0">
            <a:noAutofit/>
          </a:bodyPr>
          <a:lstStyle>
            <a:lvl1pPr lvl="0" algn="r">
              <a:spcBef>
                <a:spcPts val="0"/>
              </a:spcBef>
              <a:spcAft>
                <a:spcPts val="0"/>
              </a:spcAft>
              <a:buNone/>
              <a:defRPr sz="1800">
                <a:latin typeface="Afacad Flux SemiBold"/>
                <a:ea typeface="Afacad Flux SemiBold"/>
                <a:cs typeface="Afacad Flux SemiBold"/>
                <a:sym typeface="Afacad Flux SemiBold"/>
              </a:defRPr>
            </a:lvl1pPr>
            <a:lvl2pPr lvl="1"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2pPr>
            <a:lvl3pPr lvl="2"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3pPr>
            <a:lvl4pPr lvl="3"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4pPr>
            <a:lvl5pPr lvl="4"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5pPr>
            <a:lvl6pPr lvl="5"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6pPr>
            <a:lvl7pPr lvl="6"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7pPr>
            <a:lvl8pPr lvl="7"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8pPr>
            <a:lvl9pPr lvl="8"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9pPr>
          </a:lstStyle>
          <a:p>
            <a:endParaRPr/>
          </a:p>
        </p:txBody>
      </p:sp>
      <p:sp>
        <p:nvSpPr>
          <p:cNvPr id="90" name="Google Shape;90;p6"/>
          <p:cNvSpPr txBox="1">
            <a:spLocks noGrp="1"/>
          </p:cNvSpPr>
          <p:nvPr>
            <p:ph type="body" idx="19"/>
          </p:nvPr>
        </p:nvSpPr>
        <p:spPr>
          <a:xfrm>
            <a:off x="6081500" y="2576700"/>
            <a:ext cx="2834400" cy="414900"/>
          </a:xfrm>
          <a:prstGeom prst="rect">
            <a:avLst/>
          </a:prstGeom>
        </p:spPr>
        <p:txBody>
          <a:bodyPr spcFirstLastPara="1" wrap="square" lIns="182875" tIns="0" rIns="182875"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91" name="Google Shape;91;p6"/>
          <p:cNvSpPr txBox="1">
            <a:spLocks noGrp="1"/>
          </p:cNvSpPr>
          <p:nvPr>
            <p:ph type="subTitle" idx="20"/>
          </p:nvPr>
        </p:nvSpPr>
        <p:spPr>
          <a:xfrm>
            <a:off x="6263800" y="2991450"/>
            <a:ext cx="939900" cy="342300"/>
          </a:xfrm>
          <a:prstGeom prst="rect">
            <a:avLst/>
          </a:prstGeom>
        </p:spPr>
        <p:txBody>
          <a:bodyPr spcFirstLastPara="1" wrap="square" lIns="182875" tIns="0" rIns="0" bIns="0" anchor="ctr" anchorCtr="0">
            <a:noAutofit/>
          </a:bodyPr>
          <a:lstStyle>
            <a:lvl1pPr lvl="0">
              <a:spcBef>
                <a:spcPts val="0"/>
              </a:spcBef>
              <a:spcAft>
                <a:spcPts val="0"/>
              </a:spcAft>
              <a:buNone/>
              <a:defRPr sz="800"/>
            </a:lvl1pPr>
            <a:lvl2pPr lvl="1">
              <a:spcBef>
                <a:spcPts val="0"/>
              </a:spcBef>
              <a:spcAft>
                <a:spcPts val="0"/>
              </a:spcAft>
              <a:buClr>
                <a:schemeClr val="dk2"/>
              </a:buClr>
              <a:buSzPts val="800"/>
              <a:buNone/>
              <a:defRPr sz="800"/>
            </a:lvl2pPr>
            <a:lvl3pPr lvl="2">
              <a:spcBef>
                <a:spcPts val="0"/>
              </a:spcBef>
              <a:spcAft>
                <a:spcPts val="0"/>
              </a:spcAft>
              <a:buClr>
                <a:schemeClr val="dk2"/>
              </a:buClr>
              <a:buSzPts val="800"/>
              <a:buNone/>
              <a:defRPr sz="800"/>
            </a:lvl3pPr>
            <a:lvl4pPr lvl="3">
              <a:spcBef>
                <a:spcPts val="0"/>
              </a:spcBef>
              <a:spcAft>
                <a:spcPts val="0"/>
              </a:spcAft>
              <a:buClr>
                <a:schemeClr val="dk2"/>
              </a:buClr>
              <a:buSzPts val="800"/>
              <a:buNone/>
              <a:defRPr sz="800"/>
            </a:lvl4pPr>
            <a:lvl5pPr lvl="4">
              <a:spcBef>
                <a:spcPts val="0"/>
              </a:spcBef>
              <a:spcAft>
                <a:spcPts val="0"/>
              </a:spcAft>
              <a:buClr>
                <a:schemeClr val="dk2"/>
              </a:buClr>
              <a:buSzPts val="800"/>
              <a:buNone/>
              <a:defRPr sz="800"/>
            </a:lvl5pPr>
            <a:lvl6pPr lvl="5">
              <a:spcBef>
                <a:spcPts val="0"/>
              </a:spcBef>
              <a:spcAft>
                <a:spcPts val="0"/>
              </a:spcAft>
              <a:buClr>
                <a:schemeClr val="dk2"/>
              </a:buClr>
              <a:buSzPts val="800"/>
              <a:buNone/>
              <a:defRPr sz="800"/>
            </a:lvl6pPr>
            <a:lvl7pPr lvl="6">
              <a:spcBef>
                <a:spcPts val="0"/>
              </a:spcBef>
              <a:spcAft>
                <a:spcPts val="0"/>
              </a:spcAft>
              <a:buClr>
                <a:schemeClr val="dk2"/>
              </a:buClr>
              <a:buSzPts val="800"/>
              <a:buNone/>
              <a:defRPr sz="800"/>
            </a:lvl7pPr>
            <a:lvl8pPr lvl="7">
              <a:spcBef>
                <a:spcPts val="0"/>
              </a:spcBef>
              <a:spcAft>
                <a:spcPts val="0"/>
              </a:spcAft>
              <a:buClr>
                <a:schemeClr val="dk2"/>
              </a:buClr>
              <a:buSzPts val="800"/>
              <a:buNone/>
              <a:defRPr sz="800"/>
            </a:lvl8pPr>
            <a:lvl9pPr lvl="8">
              <a:spcBef>
                <a:spcPts val="0"/>
              </a:spcBef>
              <a:spcAft>
                <a:spcPts val="0"/>
              </a:spcAft>
              <a:buClr>
                <a:schemeClr val="dk2"/>
              </a:buClr>
              <a:buSzPts val="800"/>
              <a:buNone/>
              <a:defRPr sz="800"/>
            </a:lvl9pPr>
          </a:lstStyle>
          <a:p>
            <a:endParaRPr/>
          </a:p>
        </p:txBody>
      </p:sp>
      <p:sp>
        <p:nvSpPr>
          <p:cNvPr id="92" name="Google Shape;92;p6"/>
          <p:cNvSpPr txBox="1">
            <a:spLocks noGrp="1"/>
          </p:cNvSpPr>
          <p:nvPr>
            <p:ph type="subTitle" idx="21"/>
          </p:nvPr>
        </p:nvSpPr>
        <p:spPr>
          <a:xfrm>
            <a:off x="7553150" y="2991450"/>
            <a:ext cx="1232400" cy="342300"/>
          </a:xfrm>
          <a:prstGeom prst="rect">
            <a:avLst/>
          </a:prstGeom>
        </p:spPr>
        <p:txBody>
          <a:bodyPr spcFirstLastPara="1" wrap="square" lIns="182875" tIns="0" rIns="182875" bIns="0" anchor="ctr" anchorCtr="0">
            <a:noAutofit/>
          </a:bodyPr>
          <a:lstStyle>
            <a:lvl1pPr lvl="0" algn="r">
              <a:spcBef>
                <a:spcPts val="0"/>
              </a:spcBef>
              <a:spcAft>
                <a:spcPts val="0"/>
              </a:spcAft>
              <a:buNone/>
              <a:defRPr sz="1800">
                <a:latin typeface="Afacad Flux SemiBold"/>
                <a:ea typeface="Afacad Flux SemiBold"/>
                <a:cs typeface="Afacad Flux SemiBold"/>
                <a:sym typeface="Afacad Flux SemiBold"/>
              </a:defRPr>
            </a:lvl1pPr>
            <a:lvl2pPr lvl="1"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2pPr>
            <a:lvl3pPr lvl="2"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3pPr>
            <a:lvl4pPr lvl="3"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4pPr>
            <a:lvl5pPr lvl="4"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5pPr>
            <a:lvl6pPr lvl="5"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6pPr>
            <a:lvl7pPr lvl="6"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7pPr>
            <a:lvl8pPr lvl="7"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8pPr>
            <a:lvl9pPr lvl="8"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9pPr>
          </a:lstStyle>
          <a:p>
            <a:endParaRPr/>
          </a:p>
        </p:txBody>
      </p:sp>
      <p:sp>
        <p:nvSpPr>
          <p:cNvPr id="93" name="Google Shape;93;p6"/>
          <p:cNvSpPr txBox="1">
            <a:spLocks noGrp="1"/>
          </p:cNvSpPr>
          <p:nvPr>
            <p:ph type="body" idx="22"/>
          </p:nvPr>
        </p:nvSpPr>
        <p:spPr>
          <a:xfrm>
            <a:off x="6081500" y="3627900"/>
            <a:ext cx="2834400" cy="414900"/>
          </a:xfrm>
          <a:prstGeom prst="rect">
            <a:avLst/>
          </a:prstGeom>
        </p:spPr>
        <p:txBody>
          <a:bodyPr spcFirstLastPara="1" wrap="square" lIns="182875" tIns="0" rIns="182875"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94" name="Google Shape;94;p6"/>
          <p:cNvSpPr txBox="1">
            <a:spLocks noGrp="1"/>
          </p:cNvSpPr>
          <p:nvPr>
            <p:ph type="subTitle" idx="23"/>
          </p:nvPr>
        </p:nvSpPr>
        <p:spPr>
          <a:xfrm>
            <a:off x="6263800" y="4042650"/>
            <a:ext cx="939900" cy="342300"/>
          </a:xfrm>
          <a:prstGeom prst="rect">
            <a:avLst/>
          </a:prstGeom>
        </p:spPr>
        <p:txBody>
          <a:bodyPr spcFirstLastPara="1" wrap="square" lIns="182875" tIns="0" rIns="0" bIns="0" anchor="ctr" anchorCtr="0">
            <a:noAutofit/>
          </a:bodyPr>
          <a:lstStyle>
            <a:lvl1pPr lvl="0">
              <a:spcBef>
                <a:spcPts val="0"/>
              </a:spcBef>
              <a:spcAft>
                <a:spcPts val="0"/>
              </a:spcAft>
              <a:buNone/>
              <a:defRPr sz="800"/>
            </a:lvl1pPr>
            <a:lvl2pPr lvl="1">
              <a:spcBef>
                <a:spcPts val="0"/>
              </a:spcBef>
              <a:spcAft>
                <a:spcPts val="0"/>
              </a:spcAft>
              <a:buClr>
                <a:schemeClr val="dk2"/>
              </a:buClr>
              <a:buSzPts val="800"/>
              <a:buNone/>
              <a:defRPr sz="800"/>
            </a:lvl2pPr>
            <a:lvl3pPr lvl="2">
              <a:spcBef>
                <a:spcPts val="0"/>
              </a:spcBef>
              <a:spcAft>
                <a:spcPts val="0"/>
              </a:spcAft>
              <a:buClr>
                <a:schemeClr val="dk2"/>
              </a:buClr>
              <a:buSzPts val="800"/>
              <a:buNone/>
              <a:defRPr sz="800"/>
            </a:lvl3pPr>
            <a:lvl4pPr lvl="3">
              <a:spcBef>
                <a:spcPts val="0"/>
              </a:spcBef>
              <a:spcAft>
                <a:spcPts val="0"/>
              </a:spcAft>
              <a:buClr>
                <a:schemeClr val="dk2"/>
              </a:buClr>
              <a:buSzPts val="800"/>
              <a:buNone/>
              <a:defRPr sz="800"/>
            </a:lvl4pPr>
            <a:lvl5pPr lvl="4">
              <a:spcBef>
                <a:spcPts val="0"/>
              </a:spcBef>
              <a:spcAft>
                <a:spcPts val="0"/>
              </a:spcAft>
              <a:buClr>
                <a:schemeClr val="dk2"/>
              </a:buClr>
              <a:buSzPts val="800"/>
              <a:buNone/>
              <a:defRPr sz="800"/>
            </a:lvl5pPr>
            <a:lvl6pPr lvl="5">
              <a:spcBef>
                <a:spcPts val="0"/>
              </a:spcBef>
              <a:spcAft>
                <a:spcPts val="0"/>
              </a:spcAft>
              <a:buClr>
                <a:schemeClr val="dk2"/>
              </a:buClr>
              <a:buSzPts val="800"/>
              <a:buNone/>
              <a:defRPr sz="800"/>
            </a:lvl6pPr>
            <a:lvl7pPr lvl="6">
              <a:spcBef>
                <a:spcPts val="0"/>
              </a:spcBef>
              <a:spcAft>
                <a:spcPts val="0"/>
              </a:spcAft>
              <a:buClr>
                <a:schemeClr val="dk2"/>
              </a:buClr>
              <a:buSzPts val="800"/>
              <a:buNone/>
              <a:defRPr sz="800"/>
            </a:lvl7pPr>
            <a:lvl8pPr lvl="7">
              <a:spcBef>
                <a:spcPts val="0"/>
              </a:spcBef>
              <a:spcAft>
                <a:spcPts val="0"/>
              </a:spcAft>
              <a:buClr>
                <a:schemeClr val="dk2"/>
              </a:buClr>
              <a:buSzPts val="800"/>
              <a:buNone/>
              <a:defRPr sz="800"/>
            </a:lvl8pPr>
            <a:lvl9pPr lvl="8">
              <a:spcBef>
                <a:spcPts val="0"/>
              </a:spcBef>
              <a:spcAft>
                <a:spcPts val="0"/>
              </a:spcAft>
              <a:buClr>
                <a:schemeClr val="dk2"/>
              </a:buClr>
              <a:buSzPts val="800"/>
              <a:buNone/>
              <a:defRPr sz="800"/>
            </a:lvl9pPr>
          </a:lstStyle>
          <a:p>
            <a:endParaRPr/>
          </a:p>
        </p:txBody>
      </p:sp>
      <p:sp>
        <p:nvSpPr>
          <p:cNvPr id="95" name="Google Shape;95;p6"/>
          <p:cNvSpPr txBox="1">
            <a:spLocks noGrp="1"/>
          </p:cNvSpPr>
          <p:nvPr>
            <p:ph type="subTitle" idx="24"/>
          </p:nvPr>
        </p:nvSpPr>
        <p:spPr>
          <a:xfrm>
            <a:off x="7553150" y="4042650"/>
            <a:ext cx="1232400" cy="342300"/>
          </a:xfrm>
          <a:prstGeom prst="rect">
            <a:avLst/>
          </a:prstGeom>
        </p:spPr>
        <p:txBody>
          <a:bodyPr spcFirstLastPara="1" wrap="square" lIns="182875" tIns="0" rIns="182875" bIns="0" anchor="ctr" anchorCtr="0">
            <a:noAutofit/>
          </a:bodyPr>
          <a:lstStyle>
            <a:lvl1pPr lvl="0" algn="r">
              <a:spcBef>
                <a:spcPts val="0"/>
              </a:spcBef>
              <a:spcAft>
                <a:spcPts val="0"/>
              </a:spcAft>
              <a:buNone/>
              <a:defRPr sz="1800">
                <a:latin typeface="Afacad Flux SemiBold"/>
                <a:ea typeface="Afacad Flux SemiBold"/>
                <a:cs typeface="Afacad Flux SemiBold"/>
                <a:sym typeface="Afacad Flux SemiBold"/>
              </a:defRPr>
            </a:lvl1pPr>
            <a:lvl2pPr lvl="1"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2pPr>
            <a:lvl3pPr lvl="2"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3pPr>
            <a:lvl4pPr lvl="3"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4pPr>
            <a:lvl5pPr lvl="4"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5pPr>
            <a:lvl6pPr lvl="5"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6pPr>
            <a:lvl7pPr lvl="6"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7pPr>
            <a:lvl8pPr lvl="7"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8pPr>
            <a:lvl9pPr lvl="8" algn="r">
              <a:spcBef>
                <a:spcPts val="0"/>
              </a:spcBef>
              <a:spcAft>
                <a:spcPts val="0"/>
              </a:spcAft>
              <a:buClr>
                <a:schemeClr val="dk2"/>
              </a:buClr>
              <a:buSzPts val="1800"/>
              <a:buFont typeface="Afacad Flux SemiBold"/>
              <a:buNone/>
              <a:defRPr sz="1800">
                <a:latin typeface="Afacad Flux SemiBold"/>
                <a:ea typeface="Afacad Flux SemiBold"/>
                <a:cs typeface="Afacad Flux SemiBold"/>
                <a:sym typeface="Afacad Flux SemiBold"/>
              </a:defRPr>
            </a:lvl9pPr>
          </a:lstStyle>
          <a:p>
            <a:endParaRPr/>
          </a:p>
        </p:txBody>
      </p:sp>
      <p:sp>
        <p:nvSpPr>
          <p:cNvPr id="96" name="Google Shape;96;p6"/>
          <p:cNvSpPr txBox="1">
            <a:spLocks noGrp="1"/>
          </p:cNvSpPr>
          <p:nvPr>
            <p:ph type="subTitle" idx="25"/>
          </p:nvPr>
        </p:nvSpPr>
        <p:spPr>
          <a:xfrm>
            <a:off x="7566000" y="230200"/>
            <a:ext cx="1232400" cy="68700"/>
          </a:xfrm>
          <a:prstGeom prst="rect">
            <a:avLst/>
          </a:prstGeom>
        </p:spPr>
        <p:txBody>
          <a:bodyPr spcFirstLastPara="1" wrap="square" lIns="0" tIns="0" rIns="0" bIns="0" anchor="t" anchorCtr="0">
            <a:noAutofit/>
          </a:bodyPr>
          <a:lstStyle>
            <a:lvl1pPr lvl="0">
              <a:spcBef>
                <a:spcPts val="0"/>
              </a:spcBef>
              <a:spcAft>
                <a:spcPts val="0"/>
              </a:spcAft>
              <a:buSzPts val="600"/>
              <a:buFont typeface="Inter"/>
              <a:buNone/>
              <a:defRPr/>
            </a:lvl1pPr>
            <a:lvl2pPr lvl="1">
              <a:spcBef>
                <a:spcPts val="0"/>
              </a:spcBef>
              <a:spcAft>
                <a:spcPts val="0"/>
              </a:spcAft>
              <a:buSzPts val="1400"/>
              <a:buFont typeface="Inter"/>
              <a:buNone/>
              <a:defRPr/>
            </a:lvl2pPr>
            <a:lvl3pPr lvl="2">
              <a:spcBef>
                <a:spcPts val="0"/>
              </a:spcBef>
              <a:spcAft>
                <a:spcPts val="0"/>
              </a:spcAft>
              <a:buSzPts val="1400"/>
              <a:buFont typeface="Inter"/>
              <a:buNone/>
              <a:defRPr/>
            </a:lvl3pPr>
            <a:lvl4pPr lvl="3">
              <a:spcBef>
                <a:spcPts val="0"/>
              </a:spcBef>
              <a:spcAft>
                <a:spcPts val="0"/>
              </a:spcAft>
              <a:buSzPts val="1400"/>
              <a:buFont typeface="Inter"/>
              <a:buNone/>
              <a:defRPr/>
            </a:lvl4pPr>
            <a:lvl5pPr lvl="4">
              <a:spcBef>
                <a:spcPts val="0"/>
              </a:spcBef>
              <a:spcAft>
                <a:spcPts val="0"/>
              </a:spcAft>
              <a:buSzPts val="1400"/>
              <a:buFont typeface="Inter"/>
              <a:buNone/>
              <a:defRPr/>
            </a:lvl5pPr>
            <a:lvl6pPr lvl="5">
              <a:spcBef>
                <a:spcPts val="0"/>
              </a:spcBef>
              <a:spcAft>
                <a:spcPts val="0"/>
              </a:spcAft>
              <a:buSzPts val="1400"/>
              <a:buFont typeface="Inter"/>
              <a:buNone/>
              <a:defRPr/>
            </a:lvl6pPr>
            <a:lvl7pPr lvl="6">
              <a:spcBef>
                <a:spcPts val="0"/>
              </a:spcBef>
              <a:spcAft>
                <a:spcPts val="0"/>
              </a:spcAft>
              <a:buSzPts val="1400"/>
              <a:buFont typeface="Inter"/>
              <a:buNone/>
              <a:defRPr/>
            </a:lvl7pPr>
            <a:lvl8pPr lvl="7">
              <a:spcBef>
                <a:spcPts val="0"/>
              </a:spcBef>
              <a:spcAft>
                <a:spcPts val="0"/>
              </a:spcAft>
              <a:buSzPts val="1400"/>
              <a:buFont typeface="Inter"/>
              <a:buNone/>
              <a:defRPr/>
            </a:lvl8pPr>
            <a:lvl9pPr lvl="8">
              <a:spcBef>
                <a:spcPts val="0"/>
              </a:spcBef>
              <a:spcAft>
                <a:spcPts val="0"/>
              </a:spcAft>
              <a:buSzPts val="1400"/>
              <a:buFont typeface="Inter"/>
              <a:buNone/>
              <a:defRPr/>
            </a:lvl9pPr>
          </a:lstStyle>
          <a:p>
            <a:endParaRPr/>
          </a:p>
        </p:txBody>
      </p:sp>
      <p:sp>
        <p:nvSpPr>
          <p:cNvPr id="97" name="Google Shape;97;p6"/>
          <p:cNvSpPr txBox="1">
            <a:spLocks noGrp="1"/>
          </p:cNvSpPr>
          <p:nvPr>
            <p:ph type="subTitle" idx="26"/>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SzPts val="600"/>
              <a:buFont typeface="Inter"/>
              <a:buNone/>
              <a:defRPr/>
            </a:lvl1pPr>
            <a:lvl2pPr lvl="1">
              <a:spcBef>
                <a:spcPts val="0"/>
              </a:spcBef>
              <a:spcAft>
                <a:spcPts val="0"/>
              </a:spcAft>
              <a:buSzPts val="1400"/>
              <a:buFont typeface="Inter"/>
              <a:buNone/>
              <a:defRPr/>
            </a:lvl2pPr>
            <a:lvl3pPr lvl="2">
              <a:spcBef>
                <a:spcPts val="0"/>
              </a:spcBef>
              <a:spcAft>
                <a:spcPts val="0"/>
              </a:spcAft>
              <a:buSzPts val="1400"/>
              <a:buFont typeface="Inter"/>
              <a:buNone/>
              <a:defRPr/>
            </a:lvl3pPr>
            <a:lvl4pPr lvl="3">
              <a:spcBef>
                <a:spcPts val="0"/>
              </a:spcBef>
              <a:spcAft>
                <a:spcPts val="0"/>
              </a:spcAft>
              <a:buSzPts val="1400"/>
              <a:buFont typeface="Inter"/>
              <a:buNone/>
              <a:defRPr/>
            </a:lvl4pPr>
            <a:lvl5pPr lvl="4">
              <a:spcBef>
                <a:spcPts val="0"/>
              </a:spcBef>
              <a:spcAft>
                <a:spcPts val="0"/>
              </a:spcAft>
              <a:buSzPts val="1400"/>
              <a:buFont typeface="Inter"/>
              <a:buNone/>
              <a:defRPr/>
            </a:lvl5pPr>
            <a:lvl6pPr lvl="5">
              <a:spcBef>
                <a:spcPts val="0"/>
              </a:spcBef>
              <a:spcAft>
                <a:spcPts val="0"/>
              </a:spcAft>
              <a:buSzPts val="1400"/>
              <a:buFont typeface="Inter"/>
              <a:buNone/>
              <a:defRPr/>
            </a:lvl6pPr>
            <a:lvl7pPr lvl="6">
              <a:spcBef>
                <a:spcPts val="0"/>
              </a:spcBef>
              <a:spcAft>
                <a:spcPts val="0"/>
              </a:spcAft>
              <a:buSzPts val="1400"/>
              <a:buFont typeface="Inter"/>
              <a:buNone/>
              <a:defRPr/>
            </a:lvl7pPr>
            <a:lvl8pPr lvl="7">
              <a:spcBef>
                <a:spcPts val="0"/>
              </a:spcBef>
              <a:spcAft>
                <a:spcPts val="0"/>
              </a:spcAft>
              <a:buSzPts val="1400"/>
              <a:buFont typeface="Inter"/>
              <a:buNone/>
              <a:defRPr/>
            </a:lvl8pPr>
            <a:lvl9pPr lvl="8">
              <a:spcBef>
                <a:spcPts val="0"/>
              </a:spcBef>
              <a:spcAft>
                <a:spcPts val="0"/>
              </a:spcAft>
              <a:buSzPts val="1400"/>
              <a:buFont typeface="Inter"/>
              <a:buNone/>
              <a:defRPr/>
            </a:lvl9pPr>
          </a:lstStyle>
          <a:p>
            <a:endParaRPr/>
          </a:p>
        </p:txBody>
      </p:sp>
      <p:sp>
        <p:nvSpPr>
          <p:cNvPr id="98" name="Google Shape;98;p6"/>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99" name="Google Shape;99;p6"/>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ject ">
  <p:cSld name="CUSTOM">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xfrm>
            <a:off x="228600" y="457200"/>
            <a:ext cx="5760600" cy="6732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latin typeface="Afacad Flux SemiBold"/>
                <a:ea typeface="Afacad Flux SemiBold"/>
                <a:cs typeface="Afacad Flux SemiBold"/>
                <a:sym typeface="Afacad Flux SemiBold"/>
              </a:defRPr>
            </a:lvl1pPr>
            <a:lvl2pPr lvl="1">
              <a:lnSpc>
                <a:spcPct val="70000"/>
              </a:lnSpc>
              <a:spcBef>
                <a:spcPts val="0"/>
              </a:spcBef>
              <a:spcAft>
                <a:spcPts val="0"/>
              </a:spcAft>
              <a:buNone/>
              <a:defRPr b="0">
                <a:latin typeface="Afacad Flux SemiBold"/>
                <a:ea typeface="Afacad Flux SemiBold"/>
                <a:cs typeface="Afacad Flux SemiBold"/>
                <a:sym typeface="Afacad Flux SemiBold"/>
              </a:defRPr>
            </a:lvl2pPr>
            <a:lvl3pPr lvl="2">
              <a:lnSpc>
                <a:spcPct val="70000"/>
              </a:lnSpc>
              <a:spcBef>
                <a:spcPts val="0"/>
              </a:spcBef>
              <a:spcAft>
                <a:spcPts val="0"/>
              </a:spcAft>
              <a:buNone/>
              <a:defRPr b="0">
                <a:latin typeface="Afacad Flux SemiBold"/>
                <a:ea typeface="Afacad Flux SemiBold"/>
                <a:cs typeface="Afacad Flux SemiBold"/>
                <a:sym typeface="Afacad Flux SemiBold"/>
              </a:defRPr>
            </a:lvl3pPr>
            <a:lvl4pPr lvl="3">
              <a:lnSpc>
                <a:spcPct val="70000"/>
              </a:lnSpc>
              <a:spcBef>
                <a:spcPts val="0"/>
              </a:spcBef>
              <a:spcAft>
                <a:spcPts val="0"/>
              </a:spcAft>
              <a:buNone/>
              <a:defRPr b="0">
                <a:latin typeface="Afacad Flux SemiBold"/>
                <a:ea typeface="Afacad Flux SemiBold"/>
                <a:cs typeface="Afacad Flux SemiBold"/>
                <a:sym typeface="Afacad Flux SemiBold"/>
              </a:defRPr>
            </a:lvl4pPr>
            <a:lvl5pPr lvl="4">
              <a:lnSpc>
                <a:spcPct val="70000"/>
              </a:lnSpc>
              <a:spcBef>
                <a:spcPts val="0"/>
              </a:spcBef>
              <a:spcAft>
                <a:spcPts val="0"/>
              </a:spcAft>
              <a:buNone/>
              <a:defRPr b="0">
                <a:latin typeface="Afacad Flux SemiBold"/>
                <a:ea typeface="Afacad Flux SemiBold"/>
                <a:cs typeface="Afacad Flux SemiBold"/>
                <a:sym typeface="Afacad Flux SemiBold"/>
              </a:defRPr>
            </a:lvl5pPr>
            <a:lvl6pPr lvl="5">
              <a:lnSpc>
                <a:spcPct val="70000"/>
              </a:lnSpc>
              <a:spcBef>
                <a:spcPts val="0"/>
              </a:spcBef>
              <a:spcAft>
                <a:spcPts val="0"/>
              </a:spcAft>
              <a:buNone/>
              <a:defRPr b="0">
                <a:latin typeface="Afacad Flux SemiBold"/>
                <a:ea typeface="Afacad Flux SemiBold"/>
                <a:cs typeface="Afacad Flux SemiBold"/>
                <a:sym typeface="Afacad Flux SemiBold"/>
              </a:defRPr>
            </a:lvl6pPr>
            <a:lvl7pPr lvl="6">
              <a:lnSpc>
                <a:spcPct val="70000"/>
              </a:lnSpc>
              <a:spcBef>
                <a:spcPts val="0"/>
              </a:spcBef>
              <a:spcAft>
                <a:spcPts val="0"/>
              </a:spcAft>
              <a:buNone/>
              <a:defRPr b="0">
                <a:latin typeface="Afacad Flux SemiBold"/>
                <a:ea typeface="Afacad Flux SemiBold"/>
                <a:cs typeface="Afacad Flux SemiBold"/>
                <a:sym typeface="Afacad Flux SemiBold"/>
              </a:defRPr>
            </a:lvl7pPr>
            <a:lvl8pPr lvl="7">
              <a:lnSpc>
                <a:spcPct val="70000"/>
              </a:lnSpc>
              <a:spcBef>
                <a:spcPts val="0"/>
              </a:spcBef>
              <a:spcAft>
                <a:spcPts val="0"/>
              </a:spcAft>
              <a:buNone/>
              <a:defRPr b="0">
                <a:latin typeface="Afacad Flux SemiBold"/>
                <a:ea typeface="Afacad Flux SemiBold"/>
                <a:cs typeface="Afacad Flux SemiBold"/>
                <a:sym typeface="Afacad Flux SemiBold"/>
              </a:defRPr>
            </a:lvl8pPr>
            <a:lvl9pPr lvl="8">
              <a:lnSpc>
                <a:spcPct val="70000"/>
              </a:lnSpc>
              <a:spcBef>
                <a:spcPts val="0"/>
              </a:spcBef>
              <a:spcAft>
                <a:spcPts val="0"/>
              </a:spcAft>
              <a:buNone/>
              <a:defRPr b="0">
                <a:latin typeface="Afacad Flux SemiBold"/>
                <a:ea typeface="Afacad Flux SemiBold"/>
                <a:cs typeface="Afacad Flux SemiBold"/>
                <a:sym typeface="Afacad Flux SemiBold"/>
              </a:defRPr>
            </a:lvl9pPr>
          </a:lstStyle>
          <a:p>
            <a:endParaRPr/>
          </a:p>
        </p:txBody>
      </p:sp>
      <p:sp>
        <p:nvSpPr>
          <p:cNvPr id="102" name="Google Shape;102;p7"/>
          <p:cNvSpPr txBox="1">
            <a:spLocks noGrp="1"/>
          </p:cNvSpPr>
          <p:nvPr>
            <p:ph type="body" idx="1"/>
          </p:nvPr>
        </p:nvSpPr>
        <p:spPr>
          <a:xfrm>
            <a:off x="228600" y="1895400"/>
            <a:ext cx="2834700" cy="2112000"/>
          </a:xfrm>
          <a:prstGeom prst="rect">
            <a:avLst/>
          </a:prstGeom>
        </p:spPr>
        <p:txBody>
          <a:bodyPr spcFirstLastPara="1" wrap="square" lIns="0" tIns="0" rIns="182875" bIns="0" anchor="t"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sz="1000"/>
            </a:lvl3pPr>
            <a:lvl4pPr marL="1828800" lvl="3" indent="-292100">
              <a:lnSpc>
                <a:spcPct val="100000"/>
              </a:lnSpc>
              <a:spcBef>
                <a:spcPts val="0"/>
              </a:spcBef>
              <a:spcAft>
                <a:spcPts val="0"/>
              </a:spcAft>
              <a:buSzPts val="1000"/>
              <a:buChar char="●"/>
              <a:defRPr sz="1000"/>
            </a:lvl4pPr>
            <a:lvl5pPr marL="2286000" lvl="4" indent="-292100">
              <a:lnSpc>
                <a:spcPct val="100000"/>
              </a:lnSpc>
              <a:spcBef>
                <a:spcPts val="0"/>
              </a:spcBef>
              <a:spcAft>
                <a:spcPts val="0"/>
              </a:spcAft>
              <a:buSzPts val="1000"/>
              <a:buChar char="○"/>
              <a:defRPr sz="1000"/>
            </a:lvl5pPr>
            <a:lvl6pPr marL="2743200" lvl="5" indent="-292100">
              <a:lnSpc>
                <a:spcPct val="100000"/>
              </a:lnSpc>
              <a:spcBef>
                <a:spcPts val="0"/>
              </a:spcBef>
              <a:spcAft>
                <a:spcPts val="0"/>
              </a:spcAft>
              <a:buSzPts val="1000"/>
              <a:buChar char="■"/>
              <a:defRPr sz="1000"/>
            </a:lvl6pPr>
            <a:lvl7pPr marL="3200400" lvl="6" indent="-292100">
              <a:lnSpc>
                <a:spcPct val="100000"/>
              </a:lnSpc>
              <a:spcBef>
                <a:spcPts val="0"/>
              </a:spcBef>
              <a:spcAft>
                <a:spcPts val="0"/>
              </a:spcAft>
              <a:buSzPts val="1000"/>
              <a:buChar char="●"/>
              <a:defRPr sz="1000"/>
            </a:lvl7pPr>
            <a:lvl8pPr marL="3657600" lvl="7" indent="-292100">
              <a:lnSpc>
                <a:spcPct val="100000"/>
              </a:lnSpc>
              <a:spcBef>
                <a:spcPts val="0"/>
              </a:spcBef>
              <a:spcAft>
                <a:spcPts val="0"/>
              </a:spcAft>
              <a:buSzPts val="1000"/>
              <a:buChar char="○"/>
              <a:defRPr sz="1000"/>
            </a:lvl8pPr>
            <a:lvl9pPr marL="4114800" lvl="8" indent="-292100">
              <a:lnSpc>
                <a:spcPct val="100000"/>
              </a:lnSpc>
              <a:spcBef>
                <a:spcPts val="0"/>
              </a:spcBef>
              <a:spcAft>
                <a:spcPts val="0"/>
              </a:spcAft>
              <a:buSzPts val="1000"/>
              <a:buChar char="■"/>
              <a:defRPr sz="1000"/>
            </a:lvl9pPr>
          </a:lstStyle>
          <a:p>
            <a:endParaRPr/>
          </a:p>
        </p:txBody>
      </p:sp>
      <p:sp>
        <p:nvSpPr>
          <p:cNvPr id="103" name="Google Shape;103;p7"/>
          <p:cNvSpPr txBox="1">
            <a:spLocks noGrp="1"/>
          </p:cNvSpPr>
          <p:nvPr>
            <p:ph type="body" idx="2"/>
          </p:nvPr>
        </p:nvSpPr>
        <p:spPr>
          <a:xfrm>
            <a:off x="3154650" y="3024550"/>
            <a:ext cx="1370700" cy="1128300"/>
          </a:xfrm>
          <a:prstGeom prst="rect">
            <a:avLst/>
          </a:prstGeom>
        </p:spPr>
        <p:txBody>
          <a:bodyPr spcFirstLastPara="1" wrap="square" lIns="0" tIns="0" rIns="91425"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104" name="Google Shape;104;p7"/>
          <p:cNvSpPr txBox="1">
            <a:spLocks noGrp="1"/>
          </p:cNvSpPr>
          <p:nvPr>
            <p:ph type="body" idx="3"/>
          </p:nvPr>
        </p:nvSpPr>
        <p:spPr>
          <a:xfrm>
            <a:off x="4616700" y="3024550"/>
            <a:ext cx="1370700" cy="1128300"/>
          </a:xfrm>
          <a:prstGeom prst="rect">
            <a:avLst/>
          </a:prstGeom>
        </p:spPr>
        <p:txBody>
          <a:bodyPr spcFirstLastPara="1" wrap="square" lIns="0" tIns="0" rIns="91425"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105" name="Google Shape;105;p7"/>
          <p:cNvSpPr txBox="1">
            <a:spLocks noGrp="1"/>
          </p:cNvSpPr>
          <p:nvPr>
            <p:ph type="body" idx="4"/>
          </p:nvPr>
        </p:nvSpPr>
        <p:spPr>
          <a:xfrm>
            <a:off x="6078750" y="3024550"/>
            <a:ext cx="1370700" cy="1128300"/>
          </a:xfrm>
          <a:prstGeom prst="rect">
            <a:avLst/>
          </a:prstGeom>
        </p:spPr>
        <p:txBody>
          <a:bodyPr spcFirstLastPara="1" wrap="square" lIns="0" tIns="0" rIns="91425"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106" name="Google Shape;106;p7"/>
          <p:cNvSpPr txBox="1">
            <a:spLocks noGrp="1"/>
          </p:cNvSpPr>
          <p:nvPr>
            <p:ph type="body" idx="5"/>
          </p:nvPr>
        </p:nvSpPr>
        <p:spPr>
          <a:xfrm>
            <a:off x="7540800" y="3024550"/>
            <a:ext cx="1370700" cy="1128300"/>
          </a:xfrm>
          <a:prstGeom prst="rect">
            <a:avLst/>
          </a:prstGeom>
        </p:spPr>
        <p:txBody>
          <a:bodyPr spcFirstLastPara="1" wrap="square" lIns="0" tIns="0" rIns="91425"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107" name="Google Shape;107;p7"/>
          <p:cNvSpPr txBox="1">
            <a:spLocks noGrp="1"/>
          </p:cNvSpPr>
          <p:nvPr>
            <p:ph type="subTitle" idx="6"/>
          </p:nvPr>
        </p:nvSpPr>
        <p:spPr>
          <a:xfrm>
            <a:off x="3155275" y="2700171"/>
            <a:ext cx="1370700" cy="174600"/>
          </a:xfrm>
          <a:prstGeom prst="rect">
            <a:avLst/>
          </a:prstGeom>
        </p:spPr>
        <p:txBody>
          <a:bodyPr spcFirstLastPara="1" wrap="square" lIns="0" tIns="0" rIns="0" bIns="0" anchor="t" anchorCtr="0">
            <a:noAutofit/>
          </a:bodyPr>
          <a:lstStyle>
            <a:lvl1pPr lvl="0">
              <a:spcBef>
                <a:spcPts val="0"/>
              </a:spcBef>
              <a:spcAft>
                <a:spcPts val="0"/>
              </a:spcAft>
              <a:buNone/>
              <a:defRPr sz="1000">
                <a:solidFill>
                  <a:schemeClr val="lt1"/>
                </a:solidFill>
                <a:latin typeface="Inter SemiBold"/>
                <a:ea typeface="Inter SemiBold"/>
                <a:cs typeface="Inter SemiBold"/>
                <a:sym typeface="Inter SemiBold"/>
              </a:defRPr>
            </a:lvl1pPr>
            <a:lvl2pPr lvl="1">
              <a:spcBef>
                <a:spcPts val="0"/>
              </a:spcBef>
              <a:spcAft>
                <a:spcPts val="0"/>
              </a:spcAft>
              <a:buClr>
                <a:schemeClr val="lt1"/>
              </a:buClr>
              <a:buSzPts val="800"/>
              <a:buFont typeface="Inter"/>
              <a:buNone/>
              <a:defRPr sz="800">
                <a:solidFill>
                  <a:schemeClr val="lt1"/>
                </a:solidFill>
              </a:defRPr>
            </a:lvl2pPr>
            <a:lvl3pPr lvl="2">
              <a:spcBef>
                <a:spcPts val="0"/>
              </a:spcBef>
              <a:spcAft>
                <a:spcPts val="0"/>
              </a:spcAft>
              <a:buClr>
                <a:schemeClr val="lt1"/>
              </a:buClr>
              <a:buSzPts val="800"/>
              <a:buFont typeface="Inter"/>
              <a:buNone/>
              <a:defRPr sz="800">
                <a:solidFill>
                  <a:schemeClr val="lt1"/>
                </a:solidFill>
              </a:defRPr>
            </a:lvl3pPr>
            <a:lvl4pPr lvl="3">
              <a:spcBef>
                <a:spcPts val="0"/>
              </a:spcBef>
              <a:spcAft>
                <a:spcPts val="0"/>
              </a:spcAft>
              <a:buClr>
                <a:schemeClr val="lt1"/>
              </a:buClr>
              <a:buSzPts val="800"/>
              <a:buFont typeface="Inter"/>
              <a:buNone/>
              <a:defRPr sz="800">
                <a:solidFill>
                  <a:schemeClr val="lt1"/>
                </a:solidFill>
              </a:defRPr>
            </a:lvl4pPr>
            <a:lvl5pPr lvl="4">
              <a:spcBef>
                <a:spcPts val="0"/>
              </a:spcBef>
              <a:spcAft>
                <a:spcPts val="0"/>
              </a:spcAft>
              <a:buClr>
                <a:schemeClr val="lt1"/>
              </a:buClr>
              <a:buSzPts val="800"/>
              <a:buFont typeface="Inter"/>
              <a:buNone/>
              <a:defRPr sz="800">
                <a:solidFill>
                  <a:schemeClr val="lt1"/>
                </a:solidFill>
              </a:defRPr>
            </a:lvl5pPr>
            <a:lvl6pPr lvl="5">
              <a:spcBef>
                <a:spcPts val="0"/>
              </a:spcBef>
              <a:spcAft>
                <a:spcPts val="0"/>
              </a:spcAft>
              <a:buClr>
                <a:schemeClr val="lt1"/>
              </a:buClr>
              <a:buSzPts val="800"/>
              <a:buFont typeface="Inter"/>
              <a:buNone/>
              <a:defRPr sz="800">
                <a:solidFill>
                  <a:schemeClr val="lt1"/>
                </a:solidFill>
              </a:defRPr>
            </a:lvl6pPr>
            <a:lvl7pPr lvl="6">
              <a:spcBef>
                <a:spcPts val="0"/>
              </a:spcBef>
              <a:spcAft>
                <a:spcPts val="0"/>
              </a:spcAft>
              <a:buClr>
                <a:schemeClr val="lt1"/>
              </a:buClr>
              <a:buSzPts val="800"/>
              <a:buFont typeface="Inter"/>
              <a:buNone/>
              <a:defRPr sz="800">
                <a:solidFill>
                  <a:schemeClr val="lt1"/>
                </a:solidFill>
              </a:defRPr>
            </a:lvl7pPr>
            <a:lvl8pPr lvl="7">
              <a:spcBef>
                <a:spcPts val="0"/>
              </a:spcBef>
              <a:spcAft>
                <a:spcPts val="0"/>
              </a:spcAft>
              <a:buClr>
                <a:schemeClr val="lt1"/>
              </a:buClr>
              <a:buSzPts val="800"/>
              <a:buFont typeface="Inter"/>
              <a:buNone/>
              <a:defRPr sz="800">
                <a:solidFill>
                  <a:schemeClr val="lt1"/>
                </a:solidFill>
              </a:defRPr>
            </a:lvl8pPr>
            <a:lvl9pPr lvl="8">
              <a:spcBef>
                <a:spcPts val="0"/>
              </a:spcBef>
              <a:spcAft>
                <a:spcPts val="0"/>
              </a:spcAft>
              <a:buClr>
                <a:schemeClr val="lt1"/>
              </a:buClr>
              <a:buSzPts val="800"/>
              <a:buFont typeface="Inter"/>
              <a:buNone/>
              <a:defRPr sz="800">
                <a:solidFill>
                  <a:schemeClr val="lt1"/>
                </a:solidFill>
              </a:defRPr>
            </a:lvl9pPr>
          </a:lstStyle>
          <a:p>
            <a:endParaRPr/>
          </a:p>
        </p:txBody>
      </p:sp>
      <p:sp>
        <p:nvSpPr>
          <p:cNvPr id="108" name="Google Shape;108;p7"/>
          <p:cNvSpPr txBox="1">
            <a:spLocks noGrp="1"/>
          </p:cNvSpPr>
          <p:nvPr>
            <p:ph type="subTitle" idx="7"/>
          </p:nvPr>
        </p:nvSpPr>
        <p:spPr>
          <a:xfrm>
            <a:off x="4617950" y="2700171"/>
            <a:ext cx="1370700" cy="174600"/>
          </a:xfrm>
          <a:prstGeom prst="rect">
            <a:avLst/>
          </a:prstGeom>
        </p:spPr>
        <p:txBody>
          <a:bodyPr spcFirstLastPara="1" wrap="square" lIns="0" tIns="0" rIns="0" bIns="0" anchor="t" anchorCtr="0">
            <a:noAutofit/>
          </a:bodyPr>
          <a:lstStyle>
            <a:lvl1pPr lvl="0">
              <a:spcBef>
                <a:spcPts val="0"/>
              </a:spcBef>
              <a:spcAft>
                <a:spcPts val="0"/>
              </a:spcAft>
              <a:buNone/>
              <a:defRPr sz="1000">
                <a:solidFill>
                  <a:schemeClr val="lt1"/>
                </a:solidFill>
                <a:latin typeface="Inter SemiBold"/>
                <a:ea typeface="Inter SemiBold"/>
                <a:cs typeface="Inter SemiBold"/>
                <a:sym typeface="Inter SemiBold"/>
              </a:defRPr>
            </a:lvl1pPr>
            <a:lvl2pPr lvl="1">
              <a:spcBef>
                <a:spcPts val="0"/>
              </a:spcBef>
              <a:spcAft>
                <a:spcPts val="0"/>
              </a:spcAft>
              <a:buClr>
                <a:schemeClr val="lt1"/>
              </a:buClr>
              <a:buSzPts val="800"/>
              <a:buFont typeface="Inter"/>
              <a:buNone/>
              <a:defRPr sz="800">
                <a:solidFill>
                  <a:schemeClr val="lt1"/>
                </a:solidFill>
              </a:defRPr>
            </a:lvl2pPr>
            <a:lvl3pPr lvl="2">
              <a:spcBef>
                <a:spcPts val="0"/>
              </a:spcBef>
              <a:spcAft>
                <a:spcPts val="0"/>
              </a:spcAft>
              <a:buClr>
                <a:schemeClr val="lt1"/>
              </a:buClr>
              <a:buSzPts val="800"/>
              <a:buFont typeface="Inter"/>
              <a:buNone/>
              <a:defRPr sz="800">
                <a:solidFill>
                  <a:schemeClr val="lt1"/>
                </a:solidFill>
              </a:defRPr>
            </a:lvl3pPr>
            <a:lvl4pPr lvl="3">
              <a:spcBef>
                <a:spcPts val="0"/>
              </a:spcBef>
              <a:spcAft>
                <a:spcPts val="0"/>
              </a:spcAft>
              <a:buClr>
                <a:schemeClr val="lt1"/>
              </a:buClr>
              <a:buSzPts val="800"/>
              <a:buFont typeface="Inter"/>
              <a:buNone/>
              <a:defRPr sz="800">
                <a:solidFill>
                  <a:schemeClr val="lt1"/>
                </a:solidFill>
              </a:defRPr>
            </a:lvl4pPr>
            <a:lvl5pPr lvl="4">
              <a:spcBef>
                <a:spcPts val="0"/>
              </a:spcBef>
              <a:spcAft>
                <a:spcPts val="0"/>
              </a:spcAft>
              <a:buClr>
                <a:schemeClr val="lt1"/>
              </a:buClr>
              <a:buSzPts val="800"/>
              <a:buFont typeface="Inter"/>
              <a:buNone/>
              <a:defRPr sz="800">
                <a:solidFill>
                  <a:schemeClr val="lt1"/>
                </a:solidFill>
              </a:defRPr>
            </a:lvl5pPr>
            <a:lvl6pPr lvl="5">
              <a:spcBef>
                <a:spcPts val="0"/>
              </a:spcBef>
              <a:spcAft>
                <a:spcPts val="0"/>
              </a:spcAft>
              <a:buClr>
                <a:schemeClr val="lt1"/>
              </a:buClr>
              <a:buSzPts val="800"/>
              <a:buFont typeface="Inter"/>
              <a:buNone/>
              <a:defRPr sz="800">
                <a:solidFill>
                  <a:schemeClr val="lt1"/>
                </a:solidFill>
              </a:defRPr>
            </a:lvl6pPr>
            <a:lvl7pPr lvl="6">
              <a:spcBef>
                <a:spcPts val="0"/>
              </a:spcBef>
              <a:spcAft>
                <a:spcPts val="0"/>
              </a:spcAft>
              <a:buClr>
                <a:schemeClr val="lt1"/>
              </a:buClr>
              <a:buSzPts val="800"/>
              <a:buFont typeface="Inter"/>
              <a:buNone/>
              <a:defRPr sz="800">
                <a:solidFill>
                  <a:schemeClr val="lt1"/>
                </a:solidFill>
              </a:defRPr>
            </a:lvl7pPr>
            <a:lvl8pPr lvl="7">
              <a:spcBef>
                <a:spcPts val="0"/>
              </a:spcBef>
              <a:spcAft>
                <a:spcPts val="0"/>
              </a:spcAft>
              <a:buClr>
                <a:schemeClr val="lt1"/>
              </a:buClr>
              <a:buSzPts val="800"/>
              <a:buFont typeface="Inter"/>
              <a:buNone/>
              <a:defRPr sz="800">
                <a:solidFill>
                  <a:schemeClr val="lt1"/>
                </a:solidFill>
              </a:defRPr>
            </a:lvl8pPr>
            <a:lvl9pPr lvl="8">
              <a:spcBef>
                <a:spcPts val="0"/>
              </a:spcBef>
              <a:spcAft>
                <a:spcPts val="0"/>
              </a:spcAft>
              <a:buClr>
                <a:schemeClr val="lt1"/>
              </a:buClr>
              <a:buSzPts val="800"/>
              <a:buFont typeface="Inter"/>
              <a:buNone/>
              <a:defRPr sz="800">
                <a:solidFill>
                  <a:schemeClr val="lt1"/>
                </a:solidFill>
              </a:defRPr>
            </a:lvl9pPr>
          </a:lstStyle>
          <a:p>
            <a:endParaRPr/>
          </a:p>
        </p:txBody>
      </p:sp>
      <p:sp>
        <p:nvSpPr>
          <p:cNvPr id="109" name="Google Shape;109;p7"/>
          <p:cNvSpPr txBox="1">
            <a:spLocks noGrp="1"/>
          </p:cNvSpPr>
          <p:nvPr>
            <p:ph type="subTitle" idx="8"/>
          </p:nvPr>
        </p:nvSpPr>
        <p:spPr>
          <a:xfrm>
            <a:off x="6080625" y="2700171"/>
            <a:ext cx="1370700" cy="174600"/>
          </a:xfrm>
          <a:prstGeom prst="rect">
            <a:avLst/>
          </a:prstGeom>
        </p:spPr>
        <p:txBody>
          <a:bodyPr spcFirstLastPara="1" wrap="square" lIns="0" tIns="0" rIns="0" bIns="0" anchor="t" anchorCtr="0">
            <a:noAutofit/>
          </a:bodyPr>
          <a:lstStyle>
            <a:lvl1pPr lvl="0">
              <a:spcBef>
                <a:spcPts val="0"/>
              </a:spcBef>
              <a:spcAft>
                <a:spcPts val="0"/>
              </a:spcAft>
              <a:buNone/>
              <a:defRPr sz="1000">
                <a:solidFill>
                  <a:schemeClr val="lt1"/>
                </a:solidFill>
                <a:latin typeface="Inter SemiBold"/>
                <a:ea typeface="Inter SemiBold"/>
                <a:cs typeface="Inter SemiBold"/>
                <a:sym typeface="Inter SemiBold"/>
              </a:defRPr>
            </a:lvl1pPr>
            <a:lvl2pPr lvl="1">
              <a:spcBef>
                <a:spcPts val="0"/>
              </a:spcBef>
              <a:spcAft>
                <a:spcPts val="0"/>
              </a:spcAft>
              <a:buClr>
                <a:schemeClr val="lt1"/>
              </a:buClr>
              <a:buSzPts val="800"/>
              <a:buFont typeface="Inter"/>
              <a:buNone/>
              <a:defRPr sz="800">
                <a:solidFill>
                  <a:schemeClr val="lt1"/>
                </a:solidFill>
              </a:defRPr>
            </a:lvl2pPr>
            <a:lvl3pPr lvl="2">
              <a:spcBef>
                <a:spcPts val="0"/>
              </a:spcBef>
              <a:spcAft>
                <a:spcPts val="0"/>
              </a:spcAft>
              <a:buClr>
                <a:schemeClr val="lt1"/>
              </a:buClr>
              <a:buSzPts val="800"/>
              <a:buFont typeface="Inter"/>
              <a:buNone/>
              <a:defRPr sz="800">
                <a:solidFill>
                  <a:schemeClr val="lt1"/>
                </a:solidFill>
              </a:defRPr>
            </a:lvl3pPr>
            <a:lvl4pPr lvl="3">
              <a:spcBef>
                <a:spcPts val="0"/>
              </a:spcBef>
              <a:spcAft>
                <a:spcPts val="0"/>
              </a:spcAft>
              <a:buClr>
                <a:schemeClr val="lt1"/>
              </a:buClr>
              <a:buSzPts val="800"/>
              <a:buFont typeface="Inter"/>
              <a:buNone/>
              <a:defRPr sz="800">
                <a:solidFill>
                  <a:schemeClr val="lt1"/>
                </a:solidFill>
              </a:defRPr>
            </a:lvl4pPr>
            <a:lvl5pPr lvl="4">
              <a:spcBef>
                <a:spcPts val="0"/>
              </a:spcBef>
              <a:spcAft>
                <a:spcPts val="0"/>
              </a:spcAft>
              <a:buClr>
                <a:schemeClr val="lt1"/>
              </a:buClr>
              <a:buSzPts val="800"/>
              <a:buFont typeface="Inter"/>
              <a:buNone/>
              <a:defRPr sz="800">
                <a:solidFill>
                  <a:schemeClr val="lt1"/>
                </a:solidFill>
              </a:defRPr>
            </a:lvl5pPr>
            <a:lvl6pPr lvl="5">
              <a:spcBef>
                <a:spcPts val="0"/>
              </a:spcBef>
              <a:spcAft>
                <a:spcPts val="0"/>
              </a:spcAft>
              <a:buClr>
                <a:schemeClr val="lt1"/>
              </a:buClr>
              <a:buSzPts val="800"/>
              <a:buFont typeface="Inter"/>
              <a:buNone/>
              <a:defRPr sz="800">
                <a:solidFill>
                  <a:schemeClr val="lt1"/>
                </a:solidFill>
              </a:defRPr>
            </a:lvl6pPr>
            <a:lvl7pPr lvl="6">
              <a:spcBef>
                <a:spcPts val="0"/>
              </a:spcBef>
              <a:spcAft>
                <a:spcPts val="0"/>
              </a:spcAft>
              <a:buClr>
                <a:schemeClr val="lt1"/>
              </a:buClr>
              <a:buSzPts val="800"/>
              <a:buFont typeface="Inter"/>
              <a:buNone/>
              <a:defRPr sz="800">
                <a:solidFill>
                  <a:schemeClr val="lt1"/>
                </a:solidFill>
              </a:defRPr>
            </a:lvl7pPr>
            <a:lvl8pPr lvl="7">
              <a:spcBef>
                <a:spcPts val="0"/>
              </a:spcBef>
              <a:spcAft>
                <a:spcPts val="0"/>
              </a:spcAft>
              <a:buClr>
                <a:schemeClr val="lt1"/>
              </a:buClr>
              <a:buSzPts val="800"/>
              <a:buFont typeface="Inter"/>
              <a:buNone/>
              <a:defRPr sz="800">
                <a:solidFill>
                  <a:schemeClr val="lt1"/>
                </a:solidFill>
              </a:defRPr>
            </a:lvl8pPr>
            <a:lvl9pPr lvl="8">
              <a:spcBef>
                <a:spcPts val="0"/>
              </a:spcBef>
              <a:spcAft>
                <a:spcPts val="0"/>
              </a:spcAft>
              <a:buClr>
                <a:schemeClr val="lt1"/>
              </a:buClr>
              <a:buSzPts val="800"/>
              <a:buFont typeface="Inter"/>
              <a:buNone/>
              <a:defRPr sz="800">
                <a:solidFill>
                  <a:schemeClr val="lt1"/>
                </a:solidFill>
              </a:defRPr>
            </a:lvl9pPr>
          </a:lstStyle>
          <a:p>
            <a:endParaRPr/>
          </a:p>
        </p:txBody>
      </p:sp>
      <p:sp>
        <p:nvSpPr>
          <p:cNvPr id="110" name="Google Shape;110;p7"/>
          <p:cNvSpPr txBox="1">
            <a:spLocks noGrp="1"/>
          </p:cNvSpPr>
          <p:nvPr>
            <p:ph type="subTitle" idx="9"/>
          </p:nvPr>
        </p:nvSpPr>
        <p:spPr>
          <a:xfrm>
            <a:off x="7543300" y="2700171"/>
            <a:ext cx="1370700" cy="174600"/>
          </a:xfrm>
          <a:prstGeom prst="rect">
            <a:avLst/>
          </a:prstGeom>
        </p:spPr>
        <p:txBody>
          <a:bodyPr spcFirstLastPara="1" wrap="square" lIns="0" tIns="0" rIns="0" bIns="0" anchor="t" anchorCtr="0">
            <a:noAutofit/>
          </a:bodyPr>
          <a:lstStyle>
            <a:lvl1pPr lvl="0">
              <a:spcBef>
                <a:spcPts val="0"/>
              </a:spcBef>
              <a:spcAft>
                <a:spcPts val="0"/>
              </a:spcAft>
              <a:buNone/>
              <a:defRPr sz="1000">
                <a:solidFill>
                  <a:schemeClr val="lt1"/>
                </a:solidFill>
                <a:latin typeface="Inter SemiBold"/>
                <a:ea typeface="Inter SemiBold"/>
                <a:cs typeface="Inter SemiBold"/>
                <a:sym typeface="Inter SemiBold"/>
              </a:defRPr>
            </a:lvl1pPr>
            <a:lvl2pPr lvl="1">
              <a:spcBef>
                <a:spcPts val="0"/>
              </a:spcBef>
              <a:spcAft>
                <a:spcPts val="0"/>
              </a:spcAft>
              <a:buClr>
                <a:schemeClr val="lt1"/>
              </a:buClr>
              <a:buSzPts val="800"/>
              <a:buFont typeface="Inter"/>
              <a:buNone/>
              <a:defRPr sz="800">
                <a:solidFill>
                  <a:schemeClr val="lt1"/>
                </a:solidFill>
              </a:defRPr>
            </a:lvl2pPr>
            <a:lvl3pPr lvl="2">
              <a:spcBef>
                <a:spcPts val="0"/>
              </a:spcBef>
              <a:spcAft>
                <a:spcPts val="0"/>
              </a:spcAft>
              <a:buClr>
                <a:schemeClr val="lt1"/>
              </a:buClr>
              <a:buSzPts val="800"/>
              <a:buFont typeface="Inter"/>
              <a:buNone/>
              <a:defRPr sz="800">
                <a:solidFill>
                  <a:schemeClr val="lt1"/>
                </a:solidFill>
              </a:defRPr>
            </a:lvl3pPr>
            <a:lvl4pPr lvl="3">
              <a:spcBef>
                <a:spcPts val="0"/>
              </a:spcBef>
              <a:spcAft>
                <a:spcPts val="0"/>
              </a:spcAft>
              <a:buClr>
                <a:schemeClr val="lt1"/>
              </a:buClr>
              <a:buSzPts val="800"/>
              <a:buFont typeface="Inter"/>
              <a:buNone/>
              <a:defRPr sz="800">
                <a:solidFill>
                  <a:schemeClr val="lt1"/>
                </a:solidFill>
              </a:defRPr>
            </a:lvl4pPr>
            <a:lvl5pPr lvl="4">
              <a:spcBef>
                <a:spcPts val="0"/>
              </a:spcBef>
              <a:spcAft>
                <a:spcPts val="0"/>
              </a:spcAft>
              <a:buClr>
                <a:schemeClr val="lt1"/>
              </a:buClr>
              <a:buSzPts val="800"/>
              <a:buFont typeface="Inter"/>
              <a:buNone/>
              <a:defRPr sz="800">
                <a:solidFill>
                  <a:schemeClr val="lt1"/>
                </a:solidFill>
              </a:defRPr>
            </a:lvl5pPr>
            <a:lvl6pPr lvl="5">
              <a:spcBef>
                <a:spcPts val="0"/>
              </a:spcBef>
              <a:spcAft>
                <a:spcPts val="0"/>
              </a:spcAft>
              <a:buClr>
                <a:schemeClr val="lt1"/>
              </a:buClr>
              <a:buSzPts val="800"/>
              <a:buFont typeface="Inter"/>
              <a:buNone/>
              <a:defRPr sz="800">
                <a:solidFill>
                  <a:schemeClr val="lt1"/>
                </a:solidFill>
              </a:defRPr>
            </a:lvl6pPr>
            <a:lvl7pPr lvl="6">
              <a:spcBef>
                <a:spcPts val="0"/>
              </a:spcBef>
              <a:spcAft>
                <a:spcPts val="0"/>
              </a:spcAft>
              <a:buClr>
                <a:schemeClr val="lt1"/>
              </a:buClr>
              <a:buSzPts val="800"/>
              <a:buFont typeface="Inter"/>
              <a:buNone/>
              <a:defRPr sz="800">
                <a:solidFill>
                  <a:schemeClr val="lt1"/>
                </a:solidFill>
              </a:defRPr>
            </a:lvl7pPr>
            <a:lvl8pPr lvl="7">
              <a:spcBef>
                <a:spcPts val="0"/>
              </a:spcBef>
              <a:spcAft>
                <a:spcPts val="0"/>
              </a:spcAft>
              <a:buClr>
                <a:schemeClr val="lt1"/>
              </a:buClr>
              <a:buSzPts val="800"/>
              <a:buFont typeface="Inter"/>
              <a:buNone/>
              <a:defRPr sz="800">
                <a:solidFill>
                  <a:schemeClr val="lt1"/>
                </a:solidFill>
              </a:defRPr>
            </a:lvl8pPr>
            <a:lvl9pPr lvl="8">
              <a:spcBef>
                <a:spcPts val="0"/>
              </a:spcBef>
              <a:spcAft>
                <a:spcPts val="0"/>
              </a:spcAft>
              <a:buClr>
                <a:schemeClr val="lt1"/>
              </a:buClr>
              <a:buSzPts val="800"/>
              <a:buFont typeface="Inter"/>
              <a:buNone/>
              <a:defRPr sz="800">
                <a:solidFill>
                  <a:schemeClr val="lt1"/>
                </a:solidFill>
              </a:defRPr>
            </a:lvl9pPr>
          </a:lstStyle>
          <a:p>
            <a:endParaRPr/>
          </a:p>
        </p:txBody>
      </p:sp>
      <p:sp>
        <p:nvSpPr>
          <p:cNvPr id="111" name="Google Shape;111;p7"/>
          <p:cNvSpPr txBox="1">
            <a:spLocks noGrp="1"/>
          </p:cNvSpPr>
          <p:nvPr>
            <p:ph type="subTitle" idx="13"/>
          </p:nvPr>
        </p:nvSpPr>
        <p:spPr>
          <a:xfrm>
            <a:off x="3155275" y="1895400"/>
            <a:ext cx="2834700" cy="174600"/>
          </a:xfrm>
          <a:prstGeom prst="rect">
            <a:avLst/>
          </a:prstGeom>
        </p:spPr>
        <p:txBody>
          <a:bodyPr spcFirstLastPara="1" wrap="square" lIns="0" tIns="0" rIns="0" bIns="0" anchor="t" anchorCtr="0">
            <a:noAutofit/>
          </a:bodyPr>
          <a:lstStyle>
            <a:lvl1pPr lvl="0" algn="ctr">
              <a:spcBef>
                <a:spcPts val="0"/>
              </a:spcBef>
              <a:spcAft>
                <a:spcPts val="0"/>
              </a:spcAft>
              <a:buNone/>
              <a:defRPr sz="1200">
                <a:solidFill>
                  <a:schemeClr val="accent1"/>
                </a:solidFill>
                <a:latin typeface="Inter SemiBold"/>
                <a:ea typeface="Inter SemiBold"/>
                <a:cs typeface="Inter SemiBold"/>
                <a:sym typeface="Inter SemiBold"/>
              </a:defRPr>
            </a:lvl1pPr>
            <a:lvl2pPr lvl="1" algn="ctr">
              <a:spcBef>
                <a:spcPts val="0"/>
              </a:spcBef>
              <a:spcAft>
                <a:spcPts val="0"/>
              </a:spcAft>
              <a:buClr>
                <a:schemeClr val="accent1"/>
              </a:buClr>
              <a:buSzPts val="1200"/>
              <a:buNone/>
              <a:defRPr sz="1200">
                <a:solidFill>
                  <a:schemeClr val="accent1"/>
                </a:solidFill>
              </a:defRPr>
            </a:lvl2pPr>
            <a:lvl3pPr lvl="2" algn="ctr">
              <a:spcBef>
                <a:spcPts val="0"/>
              </a:spcBef>
              <a:spcAft>
                <a:spcPts val="0"/>
              </a:spcAft>
              <a:buClr>
                <a:schemeClr val="accent1"/>
              </a:buClr>
              <a:buSzPts val="1200"/>
              <a:buNone/>
              <a:defRPr sz="1200">
                <a:solidFill>
                  <a:schemeClr val="accent1"/>
                </a:solidFill>
              </a:defRPr>
            </a:lvl3pPr>
            <a:lvl4pPr lvl="3" algn="ctr">
              <a:spcBef>
                <a:spcPts val="0"/>
              </a:spcBef>
              <a:spcAft>
                <a:spcPts val="0"/>
              </a:spcAft>
              <a:buClr>
                <a:schemeClr val="accent1"/>
              </a:buClr>
              <a:buSzPts val="1200"/>
              <a:buNone/>
              <a:defRPr sz="1200">
                <a:solidFill>
                  <a:schemeClr val="accent1"/>
                </a:solidFill>
              </a:defRPr>
            </a:lvl4pPr>
            <a:lvl5pPr lvl="4" algn="ctr">
              <a:spcBef>
                <a:spcPts val="0"/>
              </a:spcBef>
              <a:spcAft>
                <a:spcPts val="0"/>
              </a:spcAft>
              <a:buClr>
                <a:schemeClr val="accent1"/>
              </a:buClr>
              <a:buSzPts val="1200"/>
              <a:buNone/>
              <a:defRPr sz="1200">
                <a:solidFill>
                  <a:schemeClr val="accent1"/>
                </a:solidFill>
              </a:defRPr>
            </a:lvl5pPr>
            <a:lvl6pPr lvl="5" algn="ctr">
              <a:spcBef>
                <a:spcPts val="0"/>
              </a:spcBef>
              <a:spcAft>
                <a:spcPts val="0"/>
              </a:spcAft>
              <a:buClr>
                <a:schemeClr val="accent1"/>
              </a:buClr>
              <a:buSzPts val="1200"/>
              <a:buNone/>
              <a:defRPr sz="1200">
                <a:solidFill>
                  <a:schemeClr val="accent1"/>
                </a:solidFill>
              </a:defRPr>
            </a:lvl6pPr>
            <a:lvl7pPr lvl="6" algn="ctr">
              <a:spcBef>
                <a:spcPts val="0"/>
              </a:spcBef>
              <a:spcAft>
                <a:spcPts val="0"/>
              </a:spcAft>
              <a:buClr>
                <a:schemeClr val="accent1"/>
              </a:buClr>
              <a:buSzPts val="1200"/>
              <a:buNone/>
              <a:defRPr sz="1200">
                <a:solidFill>
                  <a:schemeClr val="accent1"/>
                </a:solidFill>
              </a:defRPr>
            </a:lvl7pPr>
            <a:lvl8pPr lvl="7" algn="ctr">
              <a:spcBef>
                <a:spcPts val="0"/>
              </a:spcBef>
              <a:spcAft>
                <a:spcPts val="0"/>
              </a:spcAft>
              <a:buClr>
                <a:schemeClr val="accent1"/>
              </a:buClr>
              <a:buSzPts val="1200"/>
              <a:buNone/>
              <a:defRPr sz="1200">
                <a:solidFill>
                  <a:schemeClr val="accent1"/>
                </a:solidFill>
              </a:defRPr>
            </a:lvl8pPr>
            <a:lvl9pPr lvl="8" algn="ctr">
              <a:spcBef>
                <a:spcPts val="0"/>
              </a:spcBef>
              <a:spcAft>
                <a:spcPts val="0"/>
              </a:spcAft>
              <a:buClr>
                <a:schemeClr val="accent1"/>
              </a:buClr>
              <a:buSzPts val="1200"/>
              <a:buNone/>
              <a:defRPr sz="1200">
                <a:solidFill>
                  <a:schemeClr val="accent1"/>
                </a:solidFill>
              </a:defRPr>
            </a:lvl9pPr>
          </a:lstStyle>
          <a:p>
            <a:endParaRPr/>
          </a:p>
        </p:txBody>
      </p:sp>
      <p:sp>
        <p:nvSpPr>
          <p:cNvPr id="112" name="Google Shape;112;p7"/>
          <p:cNvSpPr txBox="1">
            <a:spLocks noGrp="1"/>
          </p:cNvSpPr>
          <p:nvPr>
            <p:ph type="subTitle" idx="14"/>
          </p:nvPr>
        </p:nvSpPr>
        <p:spPr>
          <a:xfrm>
            <a:off x="7566000" y="230200"/>
            <a:ext cx="1232400" cy="68700"/>
          </a:xfrm>
          <a:prstGeom prst="rect">
            <a:avLst/>
          </a:prstGeom>
        </p:spPr>
        <p:txBody>
          <a:bodyPr spcFirstLastPara="1" wrap="square" lIns="0" tIns="0" rIns="0" bIns="0" anchor="t" anchorCtr="0">
            <a:noAutofit/>
          </a:bodyPr>
          <a:lstStyle>
            <a:lvl1pPr lvl="0">
              <a:spcBef>
                <a:spcPts val="0"/>
              </a:spcBef>
              <a:spcAft>
                <a:spcPts val="0"/>
              </a:spcAft>
              <a:buSzPts val="600"/>
              <a:buFont typeface="Inter"/>
              <a:buNone/>
              <a:defRPr/>
            </a:lvl1pPr>
            <a:lvl2pPr lvl="1">
              <a:spcBef>
                <a:spcPts val="0"/>
              </a:spcBef>
              <a:spcAft>
                <a:spcPts val="0"/>
              </a:spcAft>
              <a:buSzPts val="1400"/>
              <a:buFont typeface="Inter"/>
              <a:buNone/>
              <a:defRPr/>
            </a:lvl2pPr>
            <a:lvl3pPr lvl="2">
              <a:spcBef>
                <a:spcPts val="0"/>
              </a:spcBef>
              <a:spcAft>
                <a:spcPts val="0"/>
              </a:spcAft>
              <a:buSzPts val="1400"/>
              <a:buFont typeface="Inter"/>
              <a:buNone/>
              <a:defRPr/>
            </a:lvl3pPr>
            <a:lvl4pPr lvl="3">
              <a:spcBef>
                <a:spcPts val="0"/>
              </a:spcBef>
              <a:spcAft>
                <a:spcPts val="0"/>
              </a:spcAft>
              <a:buSzPts val="1400"/>
              <a:buFont typeface="Inter"/>
              <a:buNone/>
              <a:defRPr/>
            </a:lvl4pPr>
            <a:lvl5pPr lvl="4">
              <a:spcBef>
                <a:spcPts val="0"/>
              </a:spcBef>
              <a:spcAft>
                <a:spcPts val="0"/>
              </a:spcAft>
              <a:buSzPts val="1400"/>
              <a:buFont typeface="Inter"/>
              <a:buNone/>
              <a:defRPr/>
            </a:lvl5pPr>
            <a:lvl6pPr lvl="5">
              <a:spcBef>
                <a:spcPts val="0"/>
              </a:spcBef>
              <a:spcAft>
                <a:spcPts val="0"/>
              </a:spcAft>
              <a:buSzPts val="1400"/>
              <a:buFont typeface="Inter"/>
              <a:buNone/>
              <a:defRPr/>
            </a:lvl6pPr>
            <a:lvl7pPr lvl="6">
              <a:spcBef>
                <a:spcPts val="0"/>
              </a:spcBef>
              <a:spcAft>
                <a:spcPts val="0"/>
              </a:spcAft>
              <a:buSzPts val="1400"/>
              <a:buFont typeface="Inter"/>
              <a:buNone/>
              <a:defRPr/>
            </a:lvl7pPr>
            <a:lvl8pPr lvl="7">
              <a:spcBef>
                <a:spcPts val="0"/>
              </a:spcBef>
              <a:spcAft>
                <a:spcPts val="0"/>
              </a:spcAft>
              <a:buSzPts val="1400"/>
              <a:buFont typeface="Inter"/>
              <a:buNone/>
              <a:defRPr/>
            </a:lvl8pPr>
            <a:lvl9pPr lvl="8">
              <a:spcBef>
                <a:spcPts val="0"/>
              </a:spcBef>
              <a:spcAft>
                <a:spcPts val="0"/>
              </a:spcAft>
              <a:buSzPts val="1400"/>
              <a:buFont typeface="Inter"/>
              <a:buNone/>
              <a:defRPr/>
            </a:lvl9pPr>
          </a:lstStyle>
          <a:p>
            <a:endParaRPr/>
          </a:p>
        </p:txBody>
      </p:sp>
      <p:sp>
        <p:nvSpPr>
          <p:cNvPr id="113" name="Google Shape;113;p7"/>
          <p:cNvSpPr txBox="1">
            <a:spLocks noGrp="1"/>
          </p:cNvSpPr>
          <p:nvPr>
            <p:ph type="subTitle" idx="15"/>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SzPts val="600"/>
              <a:buFont typeface="Inter"/>
              <a:buNone/>
              <a:defRPr/>
            </a:lvl1pPr>
            <a:lvl2pPr lvl="1">
              <a:spcBef>
                <a:spcPts val="0"/>
              </a:spcBef>
              <a:spcAft>
                <a:spcPts val="0"/>
              </a:spcAft>
              <a:buSzPts val="1400"/>
              <a:buFont typeface="Inter"/>
              <a:buNone/>
              <a:defRPr/>
            </a:lvl2pPr>
            <a:lvl3pPr lvl="2">
              <a:spcBef>
                <a:spcPts val="0"/>
              </a:spcBef>
              <a:spcAft>
                <a:spcPts val="0"/>
              </a:spcAft>
              <a:buSzPts val="1400"/>
              <a:buFont typeface="Inter"/>
              <a:buNone/>
              <a:defRPr/>
            </a:lvl3pPr>
            <a:lvl4pPr lvl="3">
              <a:spcBef>
                <a:spcPts val="0"/>
              </a:spcBef>
              <a:spcAft>
                <a:spcPts val="0"/>
              </a:spcAft>
              <a:buSzPts val="1400"/>
              <a:buFont typeface="Inter"/>
              <a:buNone/>
              <a:defRPr/>
            </a:lvl4pPr>
            <a:lvl5pPr lvl="4">
              <a:spcBef>
                <a:spcPts val="0"/>
              </a:spcBef>
              <a:spcAft>
                <a:spcPts val="0"/>
              </a:spcAft>
              <a:buSzPts val="1400"/>
              <a:buFont typeface="Inter"/>
              <a:buNone/>
              <a:defRPr/>
            </a:lvl5pPr>
            <a:lvl6pPr lvl="5">
              <a:spcBef>
                <a:spcPts val="0"/>
              </a:spcBef>
              <a:spcAft>
                <a:spcPts val="0"/>
              </a:spcAft>
              <a:buSzPts val="1400"/>
              <a:buFont typeface="Inter"/>
              <a:buNone/>
              <a:defRPr/>
            </a:lvl6pPr>
            <a:lvl7pPr lvl="6">
              <a:spcBef>
                <a:spcPts val="0"/>
              </a:spcBef>
              <a:spcAft>
                <a:spcPts val="0"/>
              </a:spcAft>
              <a:buSzPts val="1400"/>
              <a:buFont typeface="Inter"/>
              <a:buNone/>
              <a:defRPr/>
            </a:lvl7pPr>
            <a:lvl8pPr lvl="7">
              <a:spcBef>
                <a:spcPts val="0"/>
              </a:spcBef>
              <a:spcAft>
                <a:spcPts val="0"/>
              </a:spcAft>
              <a:buSzPts val="1400"/>
              <a:buFont typeface="Inter"/>
              <a:buNone/>
              <a:defRPr/>
            </a:lvl8pPr>
            <a:lvl9pPr lvl="8">
              <a:spcBef>
                <a:spcPts val="0"/>
              </a:spcBef>
              <a:spcAft>
                <a:spcPts val="0"/>
              </a:spcAft>
              <a:buSzPts val="1400"/>
              <a:buFont typeface="Inter"/>
              <a:buNone/>
              <a:defRPr/>
            </a:lvl9pPr>
          </a:lstStyle>
          <a:p>
            <a:endParaRPr/>
          </a:p>
        </p:txBody>
      </p:sp>
      <p:sp>
        <p:nvSpPr>
          <p:cNvPr id="114" name="Google Shape;114;p7"/>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115" name="Google Shape;115;p7"/>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oject ALT 1">
  <p:cSld name="CUSTOM_1">
    <p:spTree>
      <p:nvGrpSpPr>
        <p:cNvPr id="1" name="Shape 116"/>
        <p:cNvGrpSpPr/>
        <p:nvPr/>
      </p:nvGrpSpPr>
      <p:grpSpPr>
        <a:xfrm>
          <a:off x="0" y="0"/>
          <a:ext cx="0" cy="0"/>
          <a:chOff x="0" y="0"/>
          <a:chExt cx="0" cy="0"/>
        </a:xfrm>
      </p:grpSpPr>
      <p:sp>
        <p:nvSpPr>
          <p:cNvPr id="117" name="Google Shape;117;p8"/>
          <p:cNvSpPr>
            <a:spLocks noGrp="1"/>
          </p:cNvSpPr>
          <p:nvPr>
            <p:ph type="pic" idx="2"/>
          </p:nvPr>
        </p:nvSpPr>
        <p:spPr>
          <a:xfrm>
            <a:off x="6080425" y="457200"/>
            <a:ext cx="2482500" cy="4229400"/>
          </a:xfrm>
          <a:prstGeom prst="round2DiagRect">
            <a:avLst>
              <a:gd name="adj1" fmla="val 16589"/>
              <a:gd name="adj2" fmla="val 8414"/>
            </a:avLst>
          </a:prstGeom>
          <a:noFill/>
          <a:ln>
            <a:noFill/>
          </a:ln>
        </p:spPr>
      </p:sp>
      <p:sp>
        <p:nvSpPr>
          <p:cNvPr id="118" name="Google Shape;118;p8"/>
          <p:cNvSpPr txBox="1">
            <a:spLocks noGrp="1"/>
          </p:cNvSpPr>
          <p:nvPr>
            <p:ph type="subTitle" idx="1"/>
          </p:nvPr>
        </p:nvSpPr>
        <p:spPr>
          <a:xfrm>
            <a:off x="6311900" y="3871922"/>
            <a:ext cx="1974900" cy="414000"/>
          </a:xfrm>
          <a:prstGeom prst="rect">
            <a:avLst/>
          </a:prstGeom>
        </p:spPr>
        <p:txBody>
          <a:bodyPr spcFirstLastPara="1" wrap="square" lIns="0" tIns="0" rIns="0" bIns="0" anchor="b" anchorCtr="0">
            <a:noAutofit/>
          </a:bodyPr>
          <a:lstStyle>
            <a:lvl1pPr lvl="0">
              <a:spcBef>
                <a:spcPts val="0"/>
              </a:spcBef>
              <a:spcAft>
                <a:spcPts val="0"/>
              </a:spcAft>
              <a:buNone/>
              <a:defRPr sz="1400" b="1">
                <a:solidFill>
                  <a:schemeClr val="dk1"/>
                </a:solidFill>
                <a:latin typeface="Afacad Flux"/>
                <a:ea typeface="Afacad Flux"/>
                <a:cs typeface="Afacad Flux"/>
                <a:sym typeface="Afacad Flux"/>
              </a:defRPr>
            </a:lvl1pPr>
            <a:lvl2pPr lvl="1">
              <a:spcBef>
                <a:spcPts val="0"/>
              </a:spcBef>
              <a:spcAft>
                <a:spcPts val="0"/>
              </a:spcAft>
              <a:buClr>
                <a:schemeClr val="dk1"/>
              </a:buClr>
              <a:buSzPts val="1200"/>
              <a:buFont typeface="Afacad Flux"/>
              <a:buNone/>
              <a:defRPr sz="1200">
                <a:solidFill>
                  <a:schemeClr val="dk1"/>
                </a:solidFill>
                <a:latin typeface="Afacad Flux"/>
                <a:ea typeface="Afacad Flux"/>
                <a:cs typeface="Afacad Flux"/>
                <a:sym typeface="Afacad Flux"/>
              </a:defRPr>
            </a:lvl2pPr>
            <a:lvl3pPr lvl="2">
              <a:spcBef>
                <a:spcPts val="0"/>
              </a:spcBef>
              <a:spcAft>
                <a:spcPts val="0"/>
              </a:spcAft>
              <a:buClr>
                <a:schemeClr val="dk1"/>
              </a:buClr>
              <a:buSzPts val="1200"/>
              <a:buFont typeface="Afacad Flux"/>
              <a:buNone/>
              <a:defRPr sz="1200">
                <a:solidFill>
                  <a:schemeClr val="dk1"/>
                </a:solidFill>
                <a:latin typeface="Afacad Flux"/>
                <a:ea typeface="Afacad Flux"/>
                <a:cs typeface="Afacad Flux"/>
                <a:sym typeface="Afacad Flux"/>
              </a:defRPr>
            </a:lvl3pPr>
            <a:lvl4pPr lvl="3">
              <a:spcBef>
                <a:spcPts val="0"/>
              </a:spcBef>
              <a:spcAft>
                <a:spcPts val="0"/>
              </a:spcAft>
              <a:buClr>
                <a:schemeClr val="dk1"/>
              </a:buClr>
              <a:buSzPts val="1200"/>
              <a:buFont typeface="Afacad Flux"/>
              <a:buNone/>
              <a:defRPr sz="1200">
                <a:solidFill>
                  <a:schemeClr val="dk1"/>
                </a:solidFill>
                <a:latin typeface="Afacad Flux"/>
                <a:ea typeface="Afacad Flux"/>
                <a:cs typeface="Afacad Flux"/>
                <a:sym typeface="Afacad Flux"/>
              </a:defRPr>
            </a:lvl4pPr>
            <a:lvl5pPr lvl="4">
              <a:spcBef>
                <a:spcPts val="0"/>
              </a:spcBef>
              <a:spcAft>
                <a:spcPts val="0"/>
              </a:spcAft>
              <a:buClr>
                <a:schemeClr val="dk1"/>
              </a:buClr>
              <a:buSzPts val="1200"/>
              <a:buFont typeface="Afacad Flux"/>
              <a:buNone/>
              <a:defRPr sz="1200">
                <a:solidFill>
                  <a:schemeClr val="dk1"/>
                </a:solidFill>
                <a:latin typeface="Afacad Flux"/>
                <a:ea typeface="Afacad Flux"/>
                <a:cs typeface="Afacad Flux"/>
                <a:sym typeface="Afacad Flux"/>
              </a:defRPr>
            </a:lvl5pPr>
            <a:lvl6pPr lvl="5">
              <a:spcBef>
                <a:spcPts val="0"/>
              </a:spcBef>
              <a:spcAft>
                <a:spcPts val="0"/>
              </a:spcAft>
              <a:buClr>
                <a:schemeClr val="dk1"/>
              </a:buClr>
              <a:buSzPts val="1200"/>
              <a:buFont typeface="Afacad Flux"/>
              <a:buNone/>
              <a:defRPr sz="1200">
                <a:solidFill>
                  <a:schemeClr val="dk1"/>
                </a:solidFill>
                <a:latin typeface="Afacad Flux"/>
                <a:ea typeface="Afacad Flux"/>
                <a:cs typeface="Afacad Flux"/>
                <a:sym typeface="Afacad Flux"/>
              </a:defRPr>
            </a:lvl6pPr>
            <a:lvl7pPr lvl="6">
              <a:spcBef>
                <a:spcPts val="0"/>
              </a:spcBef>
              <a:spcAft>
                <a:spcPts val="0"/>
              </a:spcAft>
              <a:buClr>
                <a:schemeClr val="dk1"/>
              </a:buClr>
              <a:buSzPts val="1200"/>
              <a:buFont typeface="Afacad Flux"/>
              <a:buNone/>
              <a:defRPr sz="1200">
                <a:solidFill>
                  <a:schemeClr val="dk1"/>
                </a:solidFill>
                <a:latin typeface="Afacad Flux"/>
                <a:ea typeface="Afacad Flux"/>
                <a:cs typeface="Afacad Flux"/>
                <a:sym typeface="Afacad Flux"/>
              </a:defRPr>
            </a:lvl7pPr>
            <a:lvl8pPr lvl="7">
              <a:spcBef>
                <a:spcPts val="0"/>
              </a:spcBef>
              <a:spcAft>
                <a:spcPts val="0"/>
              </a:spcAft>
              <a:buClr>
                <a:schemeClr val="dk1"/>
              </a:buClr>
              <a:buSzPts val="1200"/>
              <a:buFont typeface="Afacad Flux"/>
              <a:buNone/>
              <a:defRPr sz="1200">
                <a:solidFill>
                  <a:schemeClr val="dk1"/>
                </a:solidFill>
                <a:latin typeface="Afacad Flux"/>
                <a:ea typeface="Afacad Flux"/>
                <a:cs typeface="Afacad Flux"/>
                <a:sym typeface="Afacad Flux"/>
              </a:defRPr>
            </a:lvl8pPr>
            <a:lvl9pPr lvl="8">
              <a:spcBef>
                <a:spcPts val="0"/>
              </a:spcBef>
              <a:spcAft>
                <a:spcPts val="0"/>
              </a:spcAft>
              <a:buClr>
                <a:schemeClr val="dk1"/>
              </a:buClr>
              <a:buSzPts val="1200"/>
              <a:buFont typeface="Afacad Flux"/>
              <a:buNone/>
              <a:defRPr sz="1200">
                <a:solidFill>
                  <a:schemeClr val="dk1"/>
                </a:solidFill>
                <a:latin typeface="Afacad Flux"/>
                <a:ea typeface="Afacad Flux"/>
                <a:cs typeface="Afacad Flux"/>
                <a:sym typeface="Afacad Flux"/>
              </a:defRPr>
            </a:lvl9pPr>
          </a:lstStyle>
          <a:p>
            <a:endParaRPr/>
          </a:p>
        </p:txBody>
      </p:sp>
      <p:sp>
        <p:nvSpPr>
          <p:cNvPr id="119" name="Google Shape;119;p8"/>
          <p:cNvSpPr txBox="1">
            <a:spLocks noGrp="1"/>
          </p:cNvSpPr>
          <p:nvPr>
            <p:ph type="subTitle" idx="3"/>
          </p:nvPr>
        </p:nvSpPr>
        <p:spPr>
          <a:xfrm>
            <a:off x="6311900" y="4288217"/>
            <a:ext cx="1974900" cy="414000"/>
          </a:xfrm>
          <a:prstGeom prst="rect">
            <a:avLst/>
          </a:prstGeom>
        </p:spPr>
        <p:txBody>
          <a:bodyPr spcFirstLastPara="1" wrap="square" lIns="0" tIns="0" rIns="0" bIns="0" anchor="t" anchorCtr="0">
            <a:noAutofit/>
          </a:bodyPr>
          <a:lstStyle>
            <a:lvl1pPr lvl="0">
              <a:spcBef>
                <a:spcPts val="0"/>
              </a:spcBef>
              <a:spcAft>
                <a:spcPts val="0"/>
              </a:spcAft>
              <a:buNone/>
              <a:defRPr sz="10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a:endParaRPr/>
          </a:p>
        </p:txBody>
      </p:sp>
      <p:sp>
        <p:nvSpPr>
          <p:cNvPr id="120" name="Google Shape;120;p8"/>
          <p:cNvSpPr txBox="1">
            <a:spLocks noGrp="1"/>
          </p:cNvSpPr>
          <p:nvPr>
            <p:ph type="subTitle" idx="4"/>
          </p:nvPr>
        </p:nvSpPr>
        <p:spPr>
          <a:xfrm>
            <a:off x="3307050" y="3090050"/>
            <a:ext cx="1147500" cy="427500"/>
          </a:xfrm>
          <a:prstGeom prst="rect">
            <a:avLst/>
          </a:prstGeom>
        </p:spPr>
        <p:txBody>
          <a:bodyPr spcFirstLastPara="1" wrap="square" lIns="0" tIns="0" rIns="0" bIns="0" anchor="t" anchorCtr="0">
            <a:noAutofit/>
          </a:bodyPr>
          <a:lstStyle>
            <a:lvl1pPr lvl="0">
              <a:spcBef>
                <a:spcPts val="0"/>
              </a:spcBef>
              <a:spcAft>
                <a:spcPts val="0"/>
              </a:spcAft>
              <a:buNone/>
              <a:defRPr sz="3000"/>
            </a:lvl1pPr>
            <a:lvl2pPr lvl="1">
              <a:spcBef>
                <a:spcPts val="0"/>
              </a:spcBef>
              <a:spcAft>
                <a:spcPts val="0"/>
              </a:spcAft>
              <a:buClr>
                <a:schemeClr val="accent4"/>
              </a:buClr>
              <a:buSzPts val="800"/>
              <a:buNone/>
              <a:defRPr sz="800">
                <a:solidFill>
                  <a:schemeClr val="accent4"/>
                </a:solidFill>
              </a:defRPr>
            </a:lvl2pPr>
            <a:lvl3pPr lvl="2">
              <a:spcBef>
                <a:spcPts val="0"/>
              </a:spcBef>
              <a:spcAft>
                <a:spcPts val="0"/>
              </a:spcAft>
              <a:buClr>
                <a:schemeClr val="accent4"/>
              </a:buClr>
              <a:buSzPts val="800"/>
              <a:buNone/>
              <a:defRPr sz="800">
                <a:solidFill>
                  <a:schemeClr val="accent4"/>
                </a:solidFill>
              </a:defRPr>
            </a:lvl3pPr>
            <a:lvl4pPr lvl="3">
              <a:spcBef>
                <a:spcPts val="0"/>
              </a:spcBef>
              <a:spcAft>
                <a:spcPts val="0"/>
              </a:spcAft>
              <a:buClr>
                <a:schemeClr val="accent4"/>
              </a:buClr>
              <a:buSzPts val="800"/>
              <a:buNone/>
              <a:defRPr sz="800">
                <a:solidFill>
                  <a:schemeClr val="accent4"/>
                </a:solidFill>
              </a:defRPr>
            </a:lvl4pPr>
            <a:lvl5pPr lvl="4">
              <a:spcBef>
                <a:spcPts val="0"/>
              </a:spcBef>
              <a:spcAft>
                <a:spcPts val="0"/>
              </a:spcAft>
              <a:buClr>
                <a:schemeClr val="accent4"/>
              </a:buClr>
              <a:buSzPts val="800"/>
              <a:buNone/>
              <a:defRPr sz="800">
                <a:solidFill>
                  <a:schemeClr val="accent4"/>
                </a:solidFill>
              </a:defRPr>
            </a:lvl5pPr>
            <a:lvl6pPr lvl="5">
              <a:spcBef>
                <a:spcPts val="0"/>
              </a:spcBef>
              <a:spcAft>
                <a:spcPts val="0"/>
              </a:spcAft>
              <a:buClr>
                <a:schemeClr val="accent4"/>
              </a:buClr>
              <a:buSzPts val="800"/>
              <a:buNone/>
              <a:defRPr sz="800">
                <a:solidFill>
                  <a:schemeClr val="accent4"/>
                </a:solidFill>
              </a:defRPr>
            </a:lvl6pPr>
            <a:lvl7pPr lvl="6">
              <a:spcBef>
                <a:spcPts val="0"/>
              </a:spcBef>
              <a:spcAft>
                <a:spcPts val="0"/>
              </a:spcAft>
              <a:buClr>
                <a:schemeClr val="accent4"/>
              </a:buClr>
              <a:buSzPts val="800"/>
              <a:buNone/>
              <a:defRPr sz="800">
                <a:solidFill>
                  <a:schemeClr val="accent4"/>
                </a:solidFill>
              </a:defRPr>
            </a:lvl7pPr>
            <a:lvl8pPr lvl="7">
              <a:spcBef>
                <a:spcPts val="0"/>
              </a:spcBef>
              <a:spcAft>
                <a:spcPts val="0"/>
              </a:spcAft>
              <a:buClr>
                <a:schemeClr val="accent4"/>
              </a:buClr>
              <a:buSzPts val="800"/>
              <a:buNone/>
              <a:defRPr sz="800">
                <a:solidFill>
                  <a:schemeClr val="accent4"/>
                </a:solidFill>
              </a:defRPr>
            </a:lvl8pPr>
            <a:lvl9pPr lvl="8">
              <a:spcBef>
                <a:spcPts val="0"/>
              </a:spcBef>
              <a:spcAft>
                <a:spcPts val="0"/>
              </a:spcAft>
              <a:buClr>
                <a:schemeClr val="accent4"/>
              </a:buClr>
              <a:buSzPts val="800"/>
              <a:buNone/>
              <a:defRPr sz="800">
                <a:solidFill>
                  <a:schemeClr val="accent4"/>
                </a:solidFill>
              </a:defRPr>
            </a:lvl9pPr>
          </a:lstStyle>
          <a:p>
            <a:endParaRPr/>
          </a:p>
        </p:txBody>
      </p:sp>
      <p:sp>
        <p:nvSpPr>
          <p:cNvPr id="121" name="Google Shape;121;p8"/>
          <p:cNvSpPr txBox="1">
            <a:spLocks noGrp="1"/>
          </p:cNvSpPr>
          <p:nvPr>
            <p:ph type="title"/>
          </p:nvPr>
        </p:nvSpPr>
        <p:spPr>
          <a:xfrm>
            <a:off x="228600" y="457200"/>
            <a:ext cx="5760900" cy="6732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latin typeface="Afacad Flux SemiBold"/>
                <a:ea typeface="Afacad Flux SemiBold"/>
                <a:cs typeface="Afacad Flux SemiBold"/>
                <a:sym typeface="Afacad Flux SemiBold"/>
              </a:defRPr>
            </a:lvl1pPr>
            <a:lvl2pPr lvl="1">
              <a:lnSpc>
                <a:spcPct val="70000"/>
              </a:lnSpc>
              <a:spcBef>
                <a:spcPts val="0"/>
              </a:spcBef>
              <a:spcAft>
                <a:spcPts val="0"/>
              </a:spcAft>
              <a:buNone/>
              <a:defRPr b="0">
                <a:latin typeface="Afacad Flux SemiBold"/>
                <a:ea typeface="Afacad Flux SemiBold"/>
                <a:cs typeface="Afacad Flux SemiBold"/>
                <a:sym typeface="Afacad Flux SemiBold"/>
              </a:defRPr>
            </a:lvl2pPr>
            <a:lvl3pPr lvl="2">
              <a:lnSpc>
                <a:spcPct val="70000"/>
              </a:lnSpc>
              <a:spcBef>
                <a:spcPts val="0"/>
              </a:spcBef>
              <a:spcAft>
                <a:spcPts val="0"/>
              </a:spcAft>
              <a:buNone/>
              <a:defRPr b="0">
                <a:latin typeface="Afacad Flux SemiBold"/>
                <a:ea typeface="Afacad Flux SemiBold"/>
                <a:cs typeface="Afacad Flux SemiBold"/>
                <a:sym typeface="Afacad Flux SemiBold"/>
              </a:defRPr>
            </a:lvl3pPr>
            <a:lvl4pPr lvl="3">
              <a:lnSpc>
                <a:spcPct val="70000"/>
              </a:lnSpc>
              <a:spcBef>
                <a:spcPts val="0"/>
              </a:spcBef>
              <a:spcAft>
                <a:spcPts val="0"/>
              </a:spcAft>
              <a:buNone/>
              <a:defRPr b="0">
                <a:latin typeface="Afacad Flux SemiBold"/>
                <a:ea typeface="Afacad Flux SemiBold"/>
                <a:cs typeface="Afacad Flux SemiBold"/>
                <a:sym typeface="Afacad Flux SemiBold"/>
              </a:defRPr>
            </a:lvl4pPr>
            <a:lvl5pPr lvl="4">
              <a:lnSpc>
                <a:spcPct val="70000"/>
              </a:lnSpc>
              <a:spcBef>
                <a:spcPts val="0"/>
              </a:spcBef>
              <a:spcAft>
                <a:spcPts val="0"/>
              </a:spcAft>
              <a:buNone/>
              <a:defRPr b="0">
                <a:latin typeface="Afacad Flux SemiBold"/>
                <a:ea typeface="Afacad Flux SemiBold"/>
                <a:cs typeface="Afacad Flux SemiBold"/>
                <a:sym typeface="Afacad Flux SemiBold"/>
              </a:defRPr>
            </a:lvl5pPr>
            <a:lvl6pPr lvl="5">
              <a:lnSpc>
                <a:spcPct val="70000"/>
              </a:lnSpc>
              <a:spcBef>
                <a:spcPts val="0"/>
              </a:spcBef>
              <a:spcAft>
                <a:spcPts val="0"/>
              </a:spcAft>
              <a:buNone/>
              <a:defRPr b="0">
                <a:latin typeface="Afacad Flux SemiBold"/>
                <a:ea typeface="Afacad Flux SemiBold"/>
                <a:cs typeface="Afacad Flux SemiBold"/>
                <a:sym typeface="Afacad Flux SemiBold"/>
              </a:defRPr>
            </a:lvl6pPr>
            <a:lvl7pPr lvl="6">
              <a:lnSpc>
                <a:spcPct val="70000"/>
              </a:lnSpc>
              <a:spcBef>
                <a:spcPts val="0"/>
              </a:spcBef>
              <a:spcAft>
                <a:spcPts val="0"/>
              </a:spcAft>
              <a:buNone/>
              <a:defRPr b="0">
                <a:latin typeface="Afacad Flux SemiBold"/>
                <a:ea typeface="Afacad Flux SemiBold"/>
                <a:cs typeface="Afacad Flux SemiBold"/>
                <a:sym typeface="Afacad Flux SemiBold"/>
              </a:defRPr>
            </a:lvl7pPr>
            <a:lvl8pPr lvl="7">
              <a:lnSpc>
                <a:spcPct val="70000"/>
              </a:lnSpc>
              <a:spcBef>
                <a:spcPts val="0"/>
              </a:spcBef>
              <a:spcAft>
                <a:spcPts val="0"/>
              </a:spcAft>
              <a:buNone/>
              <a:defRPr b="0">
                <a:latin typeface="Afacad Flux SemiBold"/>
                <a:ea typeface="Afacad Flux SemiBold"/>
                <a:cs typeface="Afacad Flux SemiBold"/>
                <a:sym typeface="Afacad Flux SemiBold"/>
              </a:defRPr>
            </a:lvl8pPr>
            <a:lvl9pPr lvl="8">
              <a:lnSpc>
                <a:spcPct val="70000"/>
              </a:lnSpc>
              <a:spcBef>
                <a:spcPts val="0"/>
              </a:spcBef>
              <a:spcAft>
                <a:spcPts val="0"/>
              </a:spcAft>
              <a:buNone/>
              <a:defRPr b="0">
                <a:latin typeface="Afacad Flux SemiBold"/>
                <a:ea typeface="Afacad Flux SemiBold"/>
                <a:cs typeface="Afacad Flux SemiBold"/>
                <a:sym typeface="Afacad Flux SemiBold"/>
              </a:defRPr>
            </a:lvl9pPr>
          </a:lstStyle>
          <a:p>
            <a:endParaRPr/>
          </a:p>
        </p:txBody>
      </p:sp>
      <p:sp>
        <p:nvSpPr>
          <p:cNvPr id="122" name="Google Shape;122;p8"/>
          <p:cNvSpPr txBox="1">
            <a:spLocks noGrp="1"/>
          </p:cNvSpPr>
          <p:nvPr>
            <p:ph type="body" idx="5"/>
          </p:nvPr>
        </p:nvSpPr>
        <p:spPr>
          <a:xfrm>
            <a:off x="228600" y="1895400"/>
            <a:ext cx="2834700" cy="2112000"/>
          </a:xfrm>
          <a:prstGeom prst="rect">
            <a:avLst/>
          </a:prstGeom>
        </p:spPr>
        <p:txBody>
          <a:bodyPr spcFirstLastPara="1" wrap="square" lIns="0" tIns="0" rIns="182875" bIns="0" anchor="t"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sz="1000"/>
            </a:lvl3pPr>
            <a:lvl4pPr marL="1828800" lvl="3" indent="-292100">
              <a:lnSpc>
                <a:spcPct val="100000"/>
              </a:lnSpc>
              <a:spcBef>
                <a:spcPts val="0"/>
              </a:spcBef>
              <a:spcAft>
                <a:spcPts val="0"/>
              </a:spcAft>
              <a:buSzPts val="1000"/>
              <a:buChar char="●"/>
              <a:defRPr sz="1000"/>
            </a:lvl4pPr>
            <a:lvl5pPr marL="2286000" lvl="4" indent="-292100">
              <a:lnSpc>
                <a:spcPct val="100000"/>
              </a:lnSpc>
              <a:spcBef>
                <a:spcPts val="0"/>
              </a:spcBef>
              <a:spcAft>
                <a:spcPts val="0"/>
              </a:spcAft>
              <a:buSzPts val="1000"/>
              <a:buChar char="○"/>
              <a:defRPr sz="1000"/>
            </a:lvl5pPr>
            <a:lvl6pPr marL="2743200" lvl="5" indent="-292100">
              <a:lnSpc>
                <a:spcPct val="100000"/>
              </a:lnSpc>
              <a:spcBef>
                <a:spcPts val="0"/>
              </a:spcBef>
              <a:spcAft>
                <a:spcPts val="0"/>
              </a:spcAft>
              <a:buSzPts val="1000"/>
              <a:buChar char="■"/>
              <a:defRPr sz="1000"/>
            </a:lvl6pPr>
            <a:lvl7pPr marL="3200400" lvl="6" indent="-292100">
              <a:lnSpc>
                <a:spcPct val="100000"/>
              </a:lnSpc>
              <a:spcBef>
                <a:spcPts val="0"/>
              </a:spcBef>
              <a:spcAft>
                <a:spcPts val="0"/>
              </a:spcAft>
              <a:buSzPts val="1000"/>
              <a:buChar char="●"/>
              <a:defRPr sz="1000"/>
            </a:lvl7pPr>
            <a:lvl8pPr marL="3657600" lvl="7" indent="-292100">
              <a:lnSpc>
                <a:spcPct val="100000"/>
              </a:lnSpc>
              <a:spcBef>
                <a:spcPts val="0"/>
              </a:spcBef>
              <a:spcAft>
                <a:spcPts val="0"/>
              </a:spcAft>
              <a:buSzPts val="1000"/>
              <a:buChar char="○"/>
              <a:defRPr sz="1000"/>
            </a:lvl8pPr>
            <a:lvl9pPr marL="4114800" lvl="8" indent="-292100">
              <a:lnSpc>
                <a:spcPct val="100000"/>
              </a:lnSpc>
              <a:spcBef>
                <a:spcPts val="0"/>
              </a:spcBef>
              <a:spcAft>
                <a:spcPts val="0"/>
              </a:spcAft>
              <a:buSzPts val="1000"/>
              <a:buChar char="■"/>
              <a:defRPr sz="1000"/>
            </a:lvl9pPr>
          </a:lstStyle>
          <a:p>
            <a:endParaRPr/>
          </a:p>
        </p:txBody>
      </p:sp>
      <p:sp>
        <p:nvSpPr>
          <p:cNvPr id="123" name="Google Shape;123;p8"/>
          <p:cNvSpPr txBox="1">
            <a:spLocks noGrp="1"/>
          </p:cNvSpPr>
          <p:nvPr>
            <p:ph type="subTitle" idx="6"/>
          </p:nvPr>
        </p:nvSpPr>
        <p:spPr>
          <a:xfrm>
            <a:off x="3307050" y="2115200"/>
            <a:ext cx="1974900" cy="361800"/>
          </a:xfrm>
          <a:prstGeom prst="rect">
            <a:avLst/>
          </a:prstGeom>
        </p:spPr>
        <p:txBody>
          <a:bodyPr spcFirstLastPara="1" wrap="square" lIns="0" tIns="0" rIns="0" bIns="0" anchor="t" anchorCtr="0">
            <a:noAutofit/>
          </a:bodyPr>
          <a:lstStyle>
            <a:lvl1pPr lvl="0">
              <a:spcBef>
                <a:spcPts val="0"/>
              </a:spcBef>
              <a:spcAft>
                <a:spcPts val="0"/>
              </a:spcAft>
              <a:buNone/>
              <a:defRPr sz="1200">
                <a:latin typeface="Inter SemiBold"/>
                <a:ea typeface="Inter SemiBold"/>
                <a:cs typeface="Inter SemiBold"/>
                <a:sym typeface="Inter SemiBold"/>
              </a:defRPr>
            </a:lvl1pPr>
            <a:lvl2pPr lvl="1">
              <a:spcBef>
                <a:spcPts val="0"/>
              </a:spcBef>
              <a:spcAft>
                <a:spcPts val="0"/>
              </a:spcAft>
              <a:buClr>
                <a:schemeClr val="dk2"/>
              </a:buClr>
              <a:buSzPts val="1200"/>
              <a:buNone/>
              <a:defRPr sz="1200"/>
            </a:lvl2pPr>
            <a:lvl3pPr lvl="2">
              <a:spcBef>
                <a:spcPts val="0"/>
              </a:spcBef>
              <a:spcAft>
                <a:spcPts val="0"/>
              </a:spcAft>
              <a:buClr>
                <a:schemeClr val="dk2"/>
              </a:buClr>
              <a:buSzPts val="1200"/>
              <a:buNone/>
              <a:defRPr sz="1200"/>
            </a:lvl3pPr>
            <a:lvl4pPr lvl="3">
              <a:spcBef>
                <a:spcPts val="0"/>
              </a:spcBef>
              <a:spcAft>
                <a:spcPts val="0"/>
              </a:spcAft>
              <a:buClr>
                <a:schemeClr val="dk2"/>
              </a:buClr>
              <a:buSzPts val="1200"/>
              <a:buNone/>
              <a:defRPr sz="1200"/>
            </a:lvl4pPr>
            <a:lvl5pPr lvl="4">
              <a:spcBef>
                <a:spcPts val="0"/>
              </a:spcBef>
              <a:spcAft>
                <a:spcPts val="0"/>
              </a:spcAft>
              <a:buClr>
                <a:schemeClr val="dk2"/>
              </a:buClr>
              <a:buSzPts val="1200"/>
              <a:buNone/>
              <a:defRPr sz="1200"/>
            </a:lvl5pPr>
            <a:lvl6pPr lvl="5">
              <a:spcBef>
                <a:spcPts val="0"/>
              </a:spcBef>
              <a:spcAft>
                <a:spcPts val="0"/>
              </a:spcAft>
              <a:buClr>
                <a:schemeClr val="dk2"/>
              </a:buClr>
              <a:buSzPts val="1200"/>
              <a:buNone/>
              <a:defRPr sz="1200"/>
            </a:lvl6pPr>
            <a:lvl7pPr lvl="6">
              <a:spcBef>
                <a:spcPts val="0"/>
              </a:spcBef>
              <a:spcAft>
                <a:spcPts val="0"/>
              </a:spcAft>
              <a:buClr>
                <a:schemeClr val="dk2"/>
              </a:buClr>
              <a:buSzPts val="1200"/>
              <a:buNone/>
              <a:defRPr sz="1200"/>
            </a:lvl7pPr>
            <a:lvl8pPr lvl="7">
              <a:spcBef>
                <a:spcPts val="0"/>
              </a:spcBef>
              <a:spcAft>
                <a:spcPts val="0"/>
              </a:spcAft>
              <a:buClr>
                <a:schemeClr val="dk2"/>
              </a:buClr>
              <a:buSzPts val="1200"/>
              <a:buNone/>
              <a:defRPr sz="1200"/>
            </a:lvl8pPr>
            <a:lvl9pPr lvl="8">
              <a:spcBef>
                <a:spcPts val="0"/>
              </a:spcBef>
              <a:spcAft>
                <a:spcPts val="0"/>
              </a:spcAft>
              <a:buClr>
                <a:schemeClr val="dk2"/>
              </a:buClr>
              <a:buSzPts val="1200"/>
              <a:buNone/>
              <a:defRPr sz="1200"/>
            </a:lvl9pPr>
          </a:lstStyle>
          <a:p>
            <a:endParaRPr/>
          </a:p>
        </p:txBody>
      </p:sp>
      <p:sp>
        <p:nvSpPr>
          <p:cNvPr id="124" name="Google Shape;124;p8"/>
          <p:cNvSpPr txBox="1">
            <a:spLocks noGrp="1"/>
          </p:cNvSpPr>
          <p:nvPr>
            <p:ph type="subTitle" idx="7"/>
          </p:nvPr>
        </p:nvSpPr>
        <p:spPr>
          <a:xfrm>
            <a:off x="3307050" y="3517427"/>
            <a:ext cx="1147500" cy="1746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Clr>
                <a:schemeClr val="accent4"/>
              </a:buClr>
              <a:buSzPts val="800"/>
              <a:buNone/>
              <a:defRPr sz="800">
                <a:solidFill>
                  <a:schemeClr val="accent4"/>
                </a:solidFill>
              </a:defRPr>
            </a:lvl2pPr>
            <a:lvl3pPr lvl="2">
              <a:spcBef>
                <a:spcPts val="0"/>
              </a:spcBef>
              <a:spcAft>
                <a:spcPts val="0"/>
              </a:spcAft>
              <a:buClr>
                <a:schemeClr val="accent4"/>
              </a:buClr>
              <a:buSzPts val="800"/>
              <a:buNone/>
              <a:defRPr sz="800">
                <a:solidFill>
                  <a:schemeClr val="accent4"/>
                </a:solidFill>
              </a:defRPr>
            </a:lvl3pPr>
            <a:lvl4pPr lvl="3">
              <a:spcBef>
                <a:spcPts val="0"/>
              </a:spcBef>
              <a:spcAft>
                <a:spcPts val="0"/>
              </a:spcAft>
              <a:buClr>
                <a:schemeClr val="accent4"/>
              </a:buClr>
              <a:buSzPts val="800"/>
              <a:buNone/>
              <a:defRPr sz="800">
                <a:solidFill>
                  <a:schemeClr val="accent4"/>
                </a:solidFill>
              </a:defRPr>
            </a:lvl4pPr>
            <a:lvl5pPr lvl="4">
              <a:spcBef>
                <a:spcPts val="0"/>
              </a:spcBef>
              <a:spcAft>
                <a:spcPts val="0"/>
              </a:spcAft>
              <a:buClr>
                <a:schemeClr val="accent4"/>
              </a:buClr>
              <a:buSzPts val="800"/>
              <a:buNone/>
              <a:defRPr sz="800">
                <a:solidFill>
                  <a:schemeClr val="accent4"/>
                </a:solidFill>
              </a:defRPr>
            </a:lvl5pPr>
            <a:lvl6pPr lvl="5">
              <a:spcBef>
                <a:spcPts val="0"/>
              </a:spcBef>
              <a:spcAft>
                <a:spcPts val="0"/>
              </a:spcAft>
              <a:buClr>
                <a:schemeClr val="accent4"/>
              </a:buClr>
              <a:buSzPts val="800"/>
              <a:buNone/>
              <a:defRPr sz="800">
                <a:solidFill>
                  <a:schemeClr val="accent4"/>
                </a:solidFill>
              </a:defRPr>
            </a:lvl6pPr>
            <a:lvl7pPr lvl="6">
              <a:spcBef>
                <a:spcPts val="0"/>
              </a:spcBef>
              <a:spcAft>
                <a:spcPts val="0"/>
              </a:spcAft>
              <a:buClr>
                <a:schemeClr val="accent4"/>
              </a:buClr>
              <a:buSzPts val="800"/>
              <a:buNone/>
              <a:defRPr sz="800">
                <a:solidFill>
                  <a:schemeClr val="accent4"/>
                </a:solidFill>
              </a:defRPr>
            </a:lvl7pPr>
            <a:lvl8pPr lvl="7">
              <a:spcBef>
                <a:spcPts val="0"/>
              </a:spcBef>
              <a:spcAft>
                <a:spcPts val="0"/>
              </a:spcAft>
              <a:buClr>
                <a:schemeClr val="accent4"/>
              </a:buClr>
              <a:buSzPts val="800"/>
              <a:buNone/>
              <a:defRPr sz="800">
                <a:solidFill>
                  <a:schemeClr val="accent4"/>
                </a:solidFill>
              </a:defRPr>
            </a:lvl8pPr>
            <a:lvl9pPr lvl="8">
              <a:spcBef>
                <a:spcPts val="0"/>
              </a:spcBef>
              <a:spcAft>
                <a:spcPts val="0"/>
              </a:spcAft>
              <a:buClr>
                <a:schemeClr val="accent4"/>
              </a:buClr>
              <a:buSzPts val="800"/>
              <a:buNone/>
              <a:defRPr sz="800">
                <a:solidFill>
                  <a:schemeClr val="accent4"/>
                </a:solidFill>
              </a:defRPr>
            </a:lvl9pPr>
          </a:lstStyle>
          <a:p>
            <a:endParaRPr/>
          </a:p>
        </p:txBody>
      </p:sp>
      <p:sp>
        <p:nvSpPr>
          <p:cNvPr id="125" name="Google Shape;125;p8"/>
          <p:cNvSpPr txBox="1">
            <a:spLocks noGrp="1"/>
          </p:cNvSpPr>
          <p:nvPr>
            <p:ph type="subTitle" idx="8"/>
          </p:nvPr>
        </p:nvSpPr>
        <p:spPr>
          <a:xfrm>
            <a:off x="4618950" y="3090050"/>
            <a:ext cx="1147500" cy="427500"/>
          </a:xfrm>
          <a:prstGeom prst="rect">
            <a:avLst/>
          </a:prstGeom>
        </p:spPr>
        <p:txBody>
          <a:bodyPr spcFirstLastPara="1" wrap="square" lIns="0" tIns="0" rIns="0" bIns="0" anchor="t" anchorCtr="0">
            <a:noAutofit/>
          </a:bodyPr>
          <a:lstStyle>
            <a:lvl1pPr lvl="0">
              <a:spcBef>
                <a:spcPts val="0"/>
              </a:spcBef>
              <a:spcAft>
                <a:spcPts val="0"/>
              </a:spcAft>
              <a:buNone/>
              <a:defRPr sz="3000">
                <a:solidFill>
                  <a:schemeClr val="dk2"/>
                </a:solidFill>
              </a:defRPr>
            </a:lvl1pPr>
            <a:lvl2pPr lvl="1">
              <a:spcBef>
                <a:spcPts val="0"/>
              </a:spcBef>
              <a:spcAft>
                <a:spcPts val="0"/>
              </a:spcAft>
              <a:buClr>
                <a:schemeClr val="accent4"/>
              </a:buClr>
              <a:buSzPts val="800"/>
              <a:buNone/>
              <a:defRPr sz="800">
                <a:solidFill>
                  <a:schemeClr val="accent4"/>
                </a:solidFill>
              </a:defRPr>
            </a:lvl2pPr>
            <a:lvl3pPr lvl="2">
              <a:spcBef>
                <a:spcPts val="0"/>
              </a:spcBef>
              <a:spcAft>
                <a:spcPts val="0"/>
              </a:spcAft>
              <a:buClr>
                <a:schemeClr val="accent4"/>
              </a:buClr>
              <a:buSzPts val="800"/>
              <a:buNone/>
              <a:defRPr sz="800">
                <a:solidFill>
                  <a:schemeClr val="accent4"/>
                </a:solidFill>
              </a:defRPr>
            </a:lvl3pPr>
            <a:lvl4pPr lvl="3">
              <a:spcBef>
                <a:spcPts val="0"/>
              </a:spcBef>
              <a:spcAft>
                <a:spcPts val="0"/>
              </a:spcAft>
              <a:buClr>
                <a:schemeClr val="accent4"/>
              </a:buClr>
              <a:buSzPts val="800"/>
              <a:buNone/>
              <a:defRPr sz="800">
                <a:solidFill>
                  <a:schemeClr val="accent4"/>
                </a:solidFill>
              </a:defRPr>
            </a:lvl4pPr>
            <a:lvl5pPr lvl="4">
              <a:spcBef>
                <a:spcPts val="0"/>
              </a:spcBef>
              <a:spcAft>
                <a:spcPts val="0"/>
              </a:spcAft>
              <a:buClr>
                <a:schemeClr val="accent4"/>
              </a:buClr>
              <a:buSzPts val="800"/>
              <a:buNone/>
              <a:defRPr sz="800">
                <a:solidFill>
                  <a:schemeClr val="accent4"/>
                </a:solidFill>
              </a:defRPr>
            </a:lvl5pPr>
            <a:lvl6pPr lvl="5">
              <a:spcBef>
                <a:spcPts val="0"/>
              </a:spcBef>
              <a:spcAft>
                <a:spcPts val="0"/>
              </a:spcAft>
              <a:buClr>
                <a:schemeClr val="accent4"/>
              </a:buClr>
              <a:buSzPts val="800"/>
              <a:buNone/>
              <a:defRPr sz="800">
                <a:solidFill>
                  <a:schemeClr val="accent4"/>
                </a:solidFill>
              </a:defRPr>
            </a:lvl6pPr>
            <a:lvl7pPr lvl="6">
              <a:spcBef>
                <a:spcPts val="0"/>
              </a:spcBef>
              <a:spcAft>
                <a:spcPts val="0"/>
              </a:spcAft>
              <a:buClr>
                <a:schemeClr val="accent4"/>
              </a:buClr>
              <a:buSzPts val="800"/>
              <a:buNone/>
              <a:defRPr sz="800">
                <a:solidFill>
                  <a:schemeClr val="accent4"/>
                </a:solidFill>
              </a:defRPr>
            </a:lvl7pPr>
            <a:lvl8pPr lvl="7">
              <a:spcBef>
                <a:spcPts val="0"/>
              </a:spcBef>
              <a:spcAft>
                <a:spcPts val="0"/>
              </a:spcAft>
              <a:buClr>
                <a:schemeClr val="accent4"/>
              </a:buClr>
              <a:buSzPts val="800"/>
              <a:buNone/>
              <a:defRPr sz="800">
                <a:solidFill>
                  <a:schemeClr val="accent4"/>
                </a:solidFill>
              </a:defRPr>
            </a:lvl8pPr>
            <a:lvl9pPr lvl="8">
              <a:spcBef>
                <a:spcPts val="0"/>
              </a:spcBef>
              <a:spcAft>
                <a:spcPts val="0"/>
              </a:spcAft>
              <a:buClr>
                <a:schemeClr val="accent4"/>
              </a:buClr>
              <a:buSzPts val="800"/>
              <a:buNone/>
              <a:defRPr sz="800">
                <a:solidFill>
                  <a:schemeClr val="accent4"/>
                </a:solidFill>
              </a:defRPr>
            </a:lvl9pPr>
          </a:lstStyle>
          <a:p>
            <a:endParaRPr/>
          </a:p>
        </p:txBody>
      </p:sp>
      <p:sp>
        <p:nvSpPr>
          <p:cNvPr id="126" name="Google Shape;126;p8"/>
          <p:cNvSpPr txBox="1">
            <a:spLocks noGrp="1"/>
          </p:cNvSpPr>
          <p:nvPr>
            <p:ph type="subTitle" idx="9"/>
          </p:nvPr>
        </p:nvSpPr>
        <p:spPr>
          <a:xfrm>
            <a:off x="4618950" y="3517427"/>
            <a:ext cx="1147500" cy="1746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Clr>
                <a:schemeClr val="accent4"/>
              </a:buClr>
              <a:buSzPts val="800"/>
              <a:buNone/>
              <a:defRPr sz="800">
                <a:solidFill>
                  <a:schemeClr val="accent4"/>
                </a:solidFill>
              </a:defRPr>
            </a:lvl2pPr>
            <a:lvl3pPr lvl="2">
              <a:spcBef>
                <a:spcPts val="0"/>
              </a:spcBef>
              <a:spcAft>
                <a:spcPts val="0"/>
              </a:spcAft>
              <a:buClr>
                <a:schemeClr val="accent4"/>
              </a:buClr>
              <a:buSzPts val="800"/>
              <a:buNone/>
              <a:defRPr sz="800">
                <a:solidFill>
                  <a:schemeClr val="accent4"/>
                </a:solidFill>
              </a:defRPr>
            </a:lvl3pPr>
            <a:lvl4pPr lvl="3">
              <a:spcBef>
                <a:spcPts val="0"/>
              </a:spcBef>
              <a:spcAft>
                <a:spcPts val="0"/>
              </a:spcAft>
              <a:buClr>
                <a:schemeClr val="accent4"/>
              </a:buClr>
              <a:buSzPts val="800"/>
              <a:buNone/>
              <a:defRPr sz="800">
                <a:solidFill>
                  <a:schemeClr val="accent4"/>
                </a:solidFill>
              </a:defRPr>
            </a:lvl4pPr>
            <a:lvl5pPr lvl="4">
              <a:spcBef>
                <a:spcPts val="0"/>
              </a:spcBef>
              <a:spcAft>
                <a:spcPts val="0"/>
              </a:spcAft>
              <a:buClr>
                <a:schemeClr val="accent4"/>
              </a:buClr>
              <a:buSzPts val="800"/>
              <a:buNone/>
              <a:defRPr sz="800">
                <a:solidFill>
                  <a:schemeClr val="accent4"/>
                </a:solidFill>
              </a:defRPr>
            </a:lvl5pPr>
            <a:lvl6pPr lvl="5">
              <a:spcBef>
                <a:spcPts val="0"/>
              </a:spcBef>
              <a:spcAft>
                <a:spcPts val="0"/>
              </a:spcAft>
              <a:buClr>
                <a:schemeClr val="accent4"/>
              </a:buClr>
              <a:buSzPts val="800"/>
              <a:buNone/>
              <a:defRPr sz="800">
                <a:solidFill>
                  <a:schemeClr val="accent4"/>
                </a:solidFill>
              </a:defRPr>
            </a:lvl6pPr>
            <a:lvl7pPr lvl="6">
              <a:spcBef>
                <a:spcPts val="0"/>
              </a:spcBef>
              <a:spcAft>
                <a:spcPts val="0"/>
              </a:spcAft>
              <a:buClr>
                <a:schemeClr val="accent4"/>
              </a:buClr>
              <a:buSzPts val="800"/>
              <a:buNone/>
              <a:defRPr sz="800">
                <a:solidFill>
                  <a:schemeClr val="accent4"/>
                </a:solidFill>
              </a:defRPr>
            </a:lvl7pPr>
            <a:lvl8pPr lvl="7">
              <a:spcBef>
                <a:spcPts val="0"/>
              </a:spcBef>
              <a:spcAft>
                <a:spcPts val="0"/>
              </a:spcAft>
              <a:buClr>
                <a:schemeClr val="accent4"/>
              </a:buClr>
              <a:buSzPts val="800"/>
              <a:buNone/>
              <a:defRPr sz="800">
                <a:solidFill>
                  <a:schemeClr val="accent4"/>
                </a:solidFill>
              </a:defRPr>
            </a:lvl8pPr>
            <a:lvl9pPr lvl="8">
              <a:spcBef>
                <a:spcPts val="0"/>
              </a:spcBef>
              <a:spcAft>
                <a:spcPts val="0"/>
              </a:spcAft>
              <a:buClr>
                <a:schemeClr val="accent4"/>
              </a:buClr>
              <a:buSzPts val="800"/>
              <a:buNone/>
              <a:defRPr sz="800">
                <a:solidFill>
                  <a:schemeClr val="accent4"/>
                </a:solidFill>
              </a:defRPr>
            </a:lvl9pPr>
          </a:lstStyle>
          <a:p>
            <a:endParaRPr/>
          </a:p>
        </p:txBody>
      </p:sp>
      <p:sp>
        <p:nvSpPr>
          <p:cNvPr id="127" name="Google Shape;127;p8"/>
          <p:cNvSpPr txBox="1">
            <a:spLocks noGrp="1"/>
          </p:cNvSpPr>
          <p:nvPr>
            <p:ph type="subTitle" idx="13"/>
          </p:nvPr>
        </p:nvSpPr>
        <p:spPr>
          <a:xfrm>
            <a:off x="3307050" y="3840813"/>
            <a:ext cx="1147500" cy="427500"/>
          </a:xfrm>
          <a:prstGeom prst="rect">
            <a:avLst/>
          </a:prstGeom>
        </p:spPr>
        <p:txBody>
          <a:bodyPr spcFirstLastPara="1" wrap="square" lIns="0" tIns="0" rIns="0" bIns="0" anchor="t" anchorCtr="0">
            <a:noAutofit/>
          </a:bodyPr>
          <a:lstStyle>
            <a:lvl1pPr lvl="0">
              <a:spcBef>
                <a:spcPts val="0"/>
              </a:spcBef>
              <a:spcAft>
                <a:spcPts val="0"/>
              </a:spcAft>
              <a:buNone/>
              <a:defRPr sz="3000"/>
            </a:lvl1pPr>
            <a:lvl2pPr lvl="1">
              <a:spcBef>
                <a:spcPts val="0"/>
              </a:spcBef>
              <a:spcAft>
                <a:spcPts val="0"/>
              </a:spcAft>
              <a:buClr>
                <a:schemeClr val="accent4"/>
              </a:buClr>
              <a:buSzPts val="800"/>
              <a:buNone/>
              <a:defRPr sz="800">
                <a:solidFill>
                  <a:schemeClr val="accent4"/>
                </a:solidFill>
              </a:defRPr>
            </a:lvl2pPr>
            <a:lvl3pPr lvl="2">
              <a:spcBef>
                <a:spcPts val="0"/>
              </a:spcBef>
              <a:spcAft>
                <a:spcPts val="0"/>
              </a:spcAft>
              <a:buClr>
                <a:schemeClr val="accent4"/>
              </a:buClr>
              <a:buSzPts val="800"/>
              <a:buNone/>
              <a:defRPr sz="800">
                <a:solidFill>
                  <a:schemeClr val="accent4"/>
                </a:solidFill>
              </a:defRPr>
            </a:lvl3pPr>
            <a:lvl4pPr lvl="3">
              <a:spcBef>
                <a:spcPts val="0"/>
              </a:spcBef>
              <a:spcAft>
                <a:spcPts val="0"/>
              </a:spcAft>
              <a:buClr>
                <a:schemeClr val="accent4"/>
              </a:buClr>
              <a:buSzPts val="800"/>
              <a:buNone/>
              <a:defRPr sz="800">
                <a:solidFill>
                  <a:schemeClr val="accent4"/>
                </a:solidFill>
              </a:defRPr>
            </a:lvl4pPr>
            <a:lvl5pPr lvl="4">
              <a:spcBef>
                <a:spcPts val="0"/>
              </a:spcBef>
              <a:spcAft>
                <a:spcPts val="0"/>
              </a:spcAft>
              <a:buClr>
                <a:schemeClr val="accent4"/>
              </a:buClr>
              <a:buSzPts val="800"/>
              <a:buNone/>
              <a:defRPr sz="800">
                <a:solidFill>
                  <a:schemeClr val="accent4"/>
                </a:solidFill>
              </a:defRPr>
            </a:lvl5pPr>
            <a:lvl6pPr lvl="5">
              <a:spcBef>
                <a:spcPts val="0"/>
              </a:spcBef>
              <a:spcAft>
                <a:spcPts val="0"/>
              </a:spcAft>
              <a:buClr>
                <a:schemeClr val="accent4"/>
              </a:buClr>
              <a:buSzPts val="800"/>
              <a:buNone/>
              <a:defRPr sz="800">
                <a:solidFill>
                  <a:schemeClr val="accent4"/>
                </a:solidFill>
              </a:defRPr>
            </a:lvl6pPr>
            <a:lvl7pPr lvl="6">
              <a:spcBef>
                <a:spcPts val="0"/>
              </a:spcBef>
              <a:spcAft>
                <a:spcPts val="0"/>
              </a:spcAft>
              <a:buClr>
                <a:schemeClr val="accent4"/>
              </a:buClr>
              <a:buSzPts val="800"/>
              <a:buNone/>
              <a:defRPr sz="800">
                <a:solidFill>
                  <a:schemeClr val="accent4"/>
                </a:solidFill>
              </a:defRPr>
            </a:lvl7pPr>
            <a:lvl8pPr lvl="7">
              <a:spcBef>
                <a:spcPts val="0"/>
              </a:spcBef>
              <a:spcAft>
                <a:spcPts val="0"/>
              </a:spcAft>
              <a:buClr>
                <a:schemeClr val="accent4"/>
              </a:buClr>
              <a:buSzPts val="800"/>
              <a:buNone/>
              <a:defRPr sz="800">
                <a:solidFill>
                  <a:schemeClr val="accent4"/>
                </a:solidFill>
              </a:defRPr>
            </a:lvl8pPr>
            <a:lvl9pPr lvl="8">
              <a:spcBef>
                <a:spcPts val="0"/>
              </a:spcBef>
              <a:spcAft>
                <a:spcPts val="0"/>
              </a:spcAft>
              <a:buClr>
                <a:schemeClr val="accent4"/>
              </a:buClr>
              <a:buSzPts val="800"/>
              <a:buNone/>
              <a:defRPr sz="800">
                <a:solidFill>
                  <a:schemeClr val="accent4"/>
                </a:solidFill>
              </a:defRPr>
            </a:lvl9pPr>
          </a:lstStyle>
          <a:p>
            <a:endParaRPr/>
          </a:p>
        </p:txBody>
      </p:sp>
      <p:sp>
        <p:nvSpPr>
          <p:cNvPr id="128" name="Google Shape;128;p8"/>
          <p:cNvSpPr txBox="1">
            <a:spLocks noGrp="1"/>
          </p:cNvSpPr>
          <p:nvPr>
            <p:ph type="subTitle" idx="14"/>
          </p:nvPr>
        </p:nvSpPr>
        <p:spPr>
          <a:xfrm>
            <a:off x="3307050" y="4268190"/>
            <a:ext cx="1147500" cy="1746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Clr>
                <a:schemeClr val="accent4"/>
              </a:buClr>
              <a:buSzPts val="800"/>
              <a:buNone/>
              <a:defRPr sz="800">
                <a:solidFill>
                  <a:schemeClr val="accent4"/>
                </a:solidFill>
              </a:defRPr>
            </a:lvl2pPr>
            <a:lvl3pPr lvl="2">
              <a:spcBef>
                <a:spcPts val="0"/>
              </a:spcBef>
              <a:spcAft>
                <a:spcPts val="0"/>
              </a:spcAft>
              <a:buClr>
                <a:schemeClr val="accent4"/>
              </a:buClr>
              <a:buSzPts val="800"/>
              <a:buNone/>
              <a:defRPr sz="800">
                <a:solidFill>
                  <a:schemeClr val="accent4"/>
                </a:solidFill>
              </a:defRPr>
            </a:lvl3pPr>
            <a:lvl4pPr lvl="3">
              <a:spcBef>
                <a:spcPts val="0"/>
              </a:spcBef>
              <a:spcAft>
                <a:spcPts val="0"/>
              </a:spcAft>
              <a:buClr>
                <a:schemeClr val="accent4"/>
              </a:buClr>
              <a:buSzPts val="800"/>
              <a:buNone/>
              <a:defRPr sz="800">
                <a:solidFill>
                  <a:schemeClr val="accent4"/>
                </a:solidFill>
              </a:defRPr>
            </a:lvl4pPr>
            <a:lvl5pPr lvl="4">
              <a:spcBef>
                <a:spcPts val="0"/>
              </a:spcBef>
              <a:spcAft>
                <a:spcPts val="0"/>
              </a:spcAft>
              <a:buClr>
                <a:schemeClr val="accent4"/>
              </a:buClr>
              <a:buSzPts val="800"/>
              <a:buNone/>
              <a:defRPr sz="800">
                <a:solidFill>
                  <a:schemeClr val="accent4"/>
                </a:solidFill>
              </a:defRPr>
            </a:lvl5pPr>
            <a:lvl6pPr lvl="5">
              <a:spcBef>
                <a:spcPts val="0"/>
              </a:spcBef>
              <a:spcAft>
                <a:spcPts val="0"/>
              </a:spcAft>
              <a:buClr>
                <a:schemeClr val="accent4"/>
              </a:buClr>
              <a:buSzPts val="800"/>
              <a:buNone/>
              <a:defRPr sz="800">
                <a:solidFill>
                  <a:schemeClr val="accent4"/>
                </a:solidFill>
              </a:defRPr>
            </a:lvl6pPr>
            <a:lvl7pPr lvl="6">
              <a:spcBef>
                <a:spcPts val="0"/>
              </a:spcBef>
              <a:spcAft>
                <a:spcPts val="0"/>
              </a:spcAft>
              <a:buClr>
                <a:schemeClr val="accent4"/>
              </a:buClr>
              <a:buSzPts val="800"/>
              <a:buNone/>
              <a:defRPr sz="800">
                <a:solidFill>
                  <a:schemeClr val="accent4"/>
                </a:solidFill>
              </a:defRPr>
            </a:lvl7pPr>
            <a:lvl8pPr lvl="7">
              <a:spcBef>
                <a:spcPts val="0"/>
              </a:spcBef>
              <a:spcAft>
                <a:spcPts val="0"/>
              </a:spcAft>
              <a:buClr>
                <a:schemeClr val="accent4"/>
              </a:buClr>
              <a:buSzPts val="800"/>
              <a:buNone/>
              <a:defRPr sz="800">
                <a:solidFill>
                  <a:schemeClr val="accent4"/>
                </a:solidFill>
              </a:defRPr>
            </a:lvl8pPr>
            <a:lvl9pPr lvl="8">
              <a:spcBef>
                <a:spcPts val="0"/>
              </a:spcBef>
              <a:spcAft>
                <a:spcPts val="0"/>
              </a:spcAft>
              <a:buClr>
                <a:schemeClr val="accent4"/>
              </a:buClr>
              <a:buSzPts val="800"/>
              <a:buNone/>
              <a:defRPr sz="800">
                <a:solidFill>
                  <a:schemeClr val="accent4"/>
                </a:solidFill>
              </a:defRPr>
            </a:lvl9pPr>
          </a:lstStyle>
          <a:p>
            <a:endParaRPr/>
          </a:p>
        </p:txBody>
      </p:sp>
      <p:sp>
        <p:nvSpPr>
          <p:cNvPr id="129" name="Google Shape;129;p8"/>
          <p:cNvSpPr txBox="1">
            <a:spLocks noGrp="1"/>
          </p:cNvSpPr>
          <p:nvPr>
            <p:ph type="subTitle" idx="15"/>
          </p:nvPr>
        </p:nvSpPr>
        <p:spPr>
          <a:xfrm>
            <a:off x="4618950" y="3840813"/>
            <a:ext cx="1147500" cy="427500"/>
          </a:xfrm>
          <a:prstGeom prst="rect">
            <a:avLst/>
          </a:prstGeom>
        </p:spPr>
        <p:txBody>
          <a:bodyPr spcFirstLastPara="1" wrap="square" lIns="0" tIns="0" rIns="0" bIns="0" anchor="t" anchorCtr="0">
            <a:noAutofit/>
          </a:bodyPr>
          <a:lstStyle>
            <a:lvl1pPr lvl="0">
              <a:spcBef>
                <a:spcPts val="0"/>
              </a:spcBef>
              <a:spcAft>
                <a:spcPts val="0"/>
              </a:spcAft>
              <a:buNone/>
              <a:defRPr sz="3000"/>
            </a:lvl1pPr>
            <a:lvl2pPr lvl="1">
              <a:spcBef>
                <a:spcPts val="0"/>
              </a:spcBef>
              <a:spcAft>
                <a:spcPts val="0"/>
              </a:spcAft>
              <a:buClr>
                <a:schemeClr val="accent4"/>
              </a:buClr>
              <a:buSzPts val="800"/>
              <a:buNone/>
              <a:defRPr sz="800">
                <a:solidFill>
                  <a:schemeClr val="accent4"/>
                </a:solidFill>
              </a:defRPr>
            </a:lvl2pPr>
            <a:lvl3pPr lvl="2">
              <a:spcBef>
                <a:spcPts val="0"/>
              </a:spcBef>
              <a:spcAft>
                <a:spcPts val="0"/>
              </a:spcAft>
              <a:buClr>
                <a:schemeClr val="accent4"/>
              </a:buClr>
              <a:buSzPts val="800"/>
              <a:buNone/>
              <a:defRPr sz="800">
                <a:solidFill>
                  <a:schemeClr val="accent4"/>
                </a:solidFill>
              </a:defRPr>
            </a:lvl3pPr>
            <a:lvl4pPr lvl="3">
              <a:spcBef>
                <a:spcPts val="0"/>
              </a:spcBef>
              <a:spcAft>
                <a:spcPts val="0"/>
              </a:spcAft>
              <a:buClr>
                <a:schemeClr val="accent4"/>
              </a:buClr>
              <a:buSzPts val="800"/>
              <a:buNone/>
              <a:defRPr sz="800">
                <a:solidFill>
                  <a:schemeClr val="accent4"/>
                </a:solidFill>
              </a:defRPr>
            </a:lvl4pPr>
            <a:lvl5pPr lvl="4">
              <a:spcBef>
                <a:spcPts val="0"/>
              </a:spcBef>
              <a:spcAft>
                <a:spcPts val="0"/>
              </a:spcAft>
              <a:buClr>
                <a:schemeClr val="accent4"/>
              </a:buClr>
              <a:buSzPts val="800"/>
              <a:buNone/>
              <a:defRPr sz="800">
                <a:solidFill>
                  <a:schemeClr val="accent4"/>
                </a:solidFill>
              </a:defRPr>
            </a:lvl5pPr>
            <a:lvl6pPr lvl="5">
              <a:spcBef>
                <a:spcPts val="0"/>
              </a:spcBef>
              <a:spcAft>
                <a:spcPts val="0"/>
              </a:spcAft>
              <a:buClr>
                <a:schemeClr val="accent4"/>
              </a:buClr>
              <a:buSzPts val="800"/>
              <a:buNone/>
              <a:defRPr sz="800">
                <a:solidFill>
                  <a:schemeClr val="accent4"/>
                </a:solidFill>
              </a:defRPr>
            </a:lvl6pPr>
            <a:lvl7pPr lvl="6">
              <a:spcBef>
                <a:spcPts val="0"/>
              </a:spcBef>
              <a:spcAft>
                <a:spcPts val="0"/>
              </a:spcAft>
              <a:buClr>
                <a:schemeClr val="accent4"/>
              </a:buClr>
              <a:buSzPts val="800"/>
              <a:buNone/>
              <a:defRPr sz="800">
                <a:solidFill>
                  <a:schemeClr val="accent4"/>
                </a:solidFill>
              </a:defRPr>
            </a:lvl7pPr>
            <a:lvl8pPr lvl="7">
              <a:spcBef>
                <a:spcPts val="0"/>
              </a:spcBef>
              <a:spcAft>
                <a:spcPts val="0"/>
              </a:spcAft>
              <a:buClr>
                <a:schemeClr val="accent4"/>
              </a:buClr>
              <a:buSzPts val="800"/>
              <a:buNone/>
              <a:defRPr sz="800">
                <a:solidFill>
                  <a:schemeClr val="accent4"/>
                </a:solidFill>
              </a:defRPr>
            </a:lvl8pPr>
            <a:lvl9pPr lvl="8">
              <a:spcBef>
                <a:spcPts val="0"/>
              </a:spcBef>
              <a:spcAft>
                <a:spcPts val="0"/>
              </a:spcAft>
              <a:buClr>
                <a:schemeClr val="accent4"/>
              </a:buClr>
              <a:buSzPts val="800"/>
              <a:buNone/>
              <a:defRPr sz="800">
                <a:solidFill>
                  <a:schemeClr val="accent4"/>
                </a:solidFill>
              </a:defRPr>
            </a:lvl9pPr>
          </a:lstStyle>
          <a:p>
            <a:endParaRPr/>
          </a:p>
        </p:txBody>
      </p:sp>
      <p:sp>
        <p:nvSpPr>
          <p:cNvPr id="130" name="Google Shape;130;p8"/>
          <p:cNvSpPr txBox="1">
            <a:spLocks noGrp="1"/>
          </p:cNvSpPr>
          <p:nvPr>
            <p:ph type="subTitle" idx="16"/>
          </p:nvPr>
        </p:nvSpPr>
        <p:spPr>
          <a:xfrm>
            <a:off x="4618950" y="4268190"/>
            <a:ext cx="1147500" cy="1746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Clr>
                <a:schemeClr val="accent4"/>
              </a:buClr>
              <a:buSzPts val="800"/>
              <a:buNone/>
              <a:defRPr sz="800">
                <a:solidFill>
                  <a:schemeClr val="accent4"/>
                </a:solidFill>
              </a:defRPr>
            </a:lvl2pPr>
            <a:lvl3pPr lvl="2">
              <a:spcBef>
                <a:spcPts val="0"/>
              </a:spcBef>
              <a:spcAft>
                <a:spcPts val="0"/>
              </a:spcAft>
              <a:buClr>
                <a:schemeClr val="accent4"/>
              </a:buClr>
              <a:buSzPts val="800"/>
              <a:buNone/>
              <a:defRPr sz="800">
                <a:solidFill>
                  <a:schemeClr val="accent4"/>
                </a:solidFill>
              </a:defRPr>
            </a:lvl3pPr>
            <a:lvl4pPr lvl="3">
              <a:spcBef>
                <a:spcPts val="0"/>
              </a:spcBef>
              <a:spcAft>
                <a:spcPts val="0"/>
              </a:spcAft>
              <a:buClr>
                <a:schemeClr val="accent4"/>
              </a:buClr>
              <a:buSzPts val="800"/>
              <a:buNone/>
              <a:defRPr sz="800">
                <a:solidFill>
                  <a:schemeClr val="accent4"/>
                </a:solidFill>
              </a:defRPr>
            </a:lvl4pPr>
            <a:lvl5pPr lvl="4">
              <a:spcBef>
                <a:spcPts val="0"/>
              </a:spcBef>
              <a:spcAft>
                <a:spcPts val="0"/>
              </a:spcAft>
              <a:buClr>
                <a:schemeClr val="accent4"/>
              </a:buClr>
              <a:buSzPts val="800"/>
              <a:buNone/>
              <a:defRPr sz="800">
                <a:solidFill>
                  <a:schemeClr val="accent4"/>
                </a:solidFill>
              </a:defRPr>
            </a:lvl5pPr>
            <a:lvl6pPr lvl="5">
              <a:spcBef>
                <a:spcPts val="0"/>
              </a:spcBef>
              <a:spcAft>
                <a:spcPts val="0"/>
              </a:spcAft>
              <a:buClr>
                <a:schemeClr val="accent4"/>
              </a:buClr>
              <a:buSzPts val="800"/>
              <a:buNone/>
              <a:defRPr sz="800">
                <a:solidFill>
                  <a:schemeClr val="accent4"/>
                </a:solidFill>
              </a:defRPr>
            </a:lvl6pPr>
            <a:lvl7pPr lvl="6">
              <a:spcBef>
                <a:spcPts val="0"/>
              </a:spcBef>
              <a:spcAft>
                <a:spcPts val="0"/>
              </a:spcAft>
              <a:buClr>
                <a:schemeClr val="accent4"/>
              </a:buClr>
              <a:buSzPts val="800"/>
              <a:buNone/>
              <a:defRPr sz="800">
                <a:solidFill>
                  <a:schemeClr val="accent4"/>
                </a:solidFill>
              </a:defRPr>
            </a:lvl7pPr>
            <a:lvl8pPr lvl="7">
              <a:spcBef>
                <a:spcPts val="0"/>
              </a:spcBef>
              <a:spcAft>
                <a:spcPts val="0"/>
              </a:spcAft>
              <a:buClr>
                <a:schemeClr val="accent4"/>
              </a:buClr>
              <a:buSzPts val="800"/>
              <a:buNone/>
              <a:defRPr sz="800">
                <a:solidFill>
                  <a:schemeClr val="accent4"/>
                </a:solidFill>
              </a:defRPr>
            </a:lvl8pPr>
            <a:lvl9pPr lvl="8">
              <a:spcBef>
                <a:spcPts val="0"/>
              </a:spcBef>
              <a:spcAft>
                <a:spcPts val="0"/>
              </a:spcAft>
              <a:buClr>
                <a:schemeClr val="accent4"/>
              </a:buClr>
              <a:buSzPts val="800"/>
              <a:buNone/>
              <a:defRPr sz="800">
                <a:solidFill>
                  <a:schemeClr val="accent4"/>
                </a:solidFill>
              </a:defRPr>
            </a:lvl9pPr>
          </a:lstStyle>
          <a:p>
            <a:endParaRPr/>
          </a:p>
        </p:txBody>
      </p:sp>
      <p:sp>
        <p:nvSpPr>
          <p:cNvPr id="131" name="Google Shape;131;p8"/>
          <p:cNvSpPr txBox="1">
            <a:spLocks noGrp="1"/>
          </p:cNvSpPr>
          <p:nvPr>
            <p:ph type="subTitle" idx="17"/>
          </p:nvPr>
        </p:nvSpPr>
        <p:spPr>
          <a:xfrm>
            <a:off x="7566000" y="230200"/>
            <a:ext cx="1232400" cy="68700"/>
          </a:xfrm>
          <a:prstGeom prst="rect">
            <a:avLst/>
          </a:prstGeom>
        </p:spPr>
        <p:txBody>
          <a:bodyPr spcFirstLastPara="1" wrap="square" lIns="0" tIns="0" rIns="0" bIns="0" anchor="t" anchorCtr="0">
            <a:noAutofit/>
          </a:bodyPr>
          <a:lstStyle>
            <a:lvl1pPr lvl="0">
              <a:spcBef>
                <a:spcPts val="0"/>
              </a:spcBef>
              <a:spcAft>
                <a:spcPts val="0"/>
              </a:spcAft>
              <a:buSzPts val="600"/>
              <a:buFont typeface="Inter"/>
              <a:buNone/>
              <a:defRPr/>
            </a:lvl1pPr>
            <a:lvl2pPr lvl="1">
              <a:spcBef>
                <a:spcPts val="0"/>
              </a:spcBef>
              <a:spcAft>
                <a:spcPts val="0"/>
              </a:spcAft>
              <a:buSzPts val="1400"/>
              <a:buFont typeface="Inter"/>
              <a:buNone/>
              <a:defRPr/>
            </a:lvl2pPr>
            <a:lvl3pPr lvl="2">
              <a:spcBef>
                <a:spcPts val="0"/>
              </a:spcBef>
              <a:spcAft>
                <a:spcPts val="0"/>
              </a:spcAft>
              <a:buSzPts val="1400"/>
              <a:buFont typeface="Inter"/>
              <a:buNone/>
              <a:defRPr/>
            </a:lvl3pPr>
            <a:lvl4pPr lvl="3">
              <a:spcBef>
                <a:spcPts val="0"/>
              </a:spcBef>
              <a:spcAft>
                <a:spcPts val="0"/>
              </a:spcAft>
              <a:buSzPts val="1400"/>
              <a:buFont typeface="Inter"/>
              <a:buNone/>
              <a:defRPr/>
            </a:lvl4pPr>
            <a:lvl5pPr lvl="4">
              <a:spcBef>
                <a:spcPts val="0"/>
              </a:spcBef>
              <a:spcAft>
                <a:spcPts val="0"/>
              </a:spcAft>
              <a:buSzPts val="1400"/>
              <a:buFont typeface="Inter"/>
              <a:buNone/>
              <a:defRPr/>
            </a:lvl5pPr>
            <a:lvl6pPr lvl="5">
              <a:spcBef>
                <a:spcPts val="0"/>
              </a:spcBef>
              <a:spcAft>
                <a:spcPts val="0"/>
              </a:spcAft>
              <a:buSzPts val="1400"/>
              <a:buFont typeface="Inter"/>
              <a:buNone/>
              <a:defRPr/>
            </a:lvl6pPr>
            <a:lvl7pPr lvl="6">
              <a:spcBef>
                <a:spcPts val="0"/>
              </a:spcBef>
              <a:spcAft>
                <a:spcPts val="0"/>
              </a:spcAft>
              <a:buSzPts val="1400"/>
              <a:buFont typeface="Inter"/>
              <a:buNone/>
              <a:defRPr/>
            </a:lvl7pPr>
            <a:lvl8pPr lvl="7">
              <a:spcBef>
                <a:spcPts val="0"/>
              </a:spcBef>
              <a:spcAft>
                <a:spcPts val="0"/>
              </a:spcAft>
              <a:buSzPts val="1400"/>
              <a:buFont typeface="Inter"/>
              <a:buNone/>
              <a:defRPr/>
            </a:lvl8pPr>
            <a:lvl9pPr lvl="8">
              <a:spcBef>
                <a:spcPts val="0"/>
              </a:spcBef>
              <a:spcAft>
                <a:spcPts val="0"/>
              </a:spcAft>
              <a:buSzPts val="1400"/>
              <a:buFont typeface="Inter"/>
              <a:buNone/>
              <a:defRPr/>
            </a:lvl9pPr>
          </a:lstStyle>
          <a:p>
            <a:endParaRPr/>
          </a:p>
        </p:txBody>
      </p:sp>
      <p:sp>
        <p:nvSpPr>
          <p:cNvPr id="132" name="Google Shape;132;p8"/>
          <p:cNvSpPr txBox="1">
            <a:spLocks noGrp="1"/>
          </p:cNvSpPr>
          <p:nvPr>
            <p:ph type="subTitle" idx="18"/>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SzPts val="600"/>
              <a:buFont typeface="Inter"/>
              <a:buNone/>
              <a:defRPr/>
            </a:lvl1pPr>
            <a:lvl2pPr lvl="1">
              <a:spcBef>
                <a:spcPts val="0"/>
              </a:spcBef>
              <a:spcAft>
                <a:spcPts val="0"/>
              </a:spcAft>
              <a:buSzPts val="1400"/>
              <a:buFont typeface="Inter"/>
              <a:buNone/>
              <a:defRPr/>
            </a:lvl2pPr>
            <a:lvl3pPr lvl="2">
              <a:spcBef>
                <a:spcPts val="0"/>
              </a:spcBef>
              <a:spcAft>
                <a:spcPts val="0"/>
              </a:spcAft>
              <a:buSzPts val="1400"/>
              <a:buFont typeface="Inter"/>
              <a:buNone/>
              <a:defRPr/>
            </a:lvl3pPr>
            <a:lvl4pPr lvl="3">
              <a:spcBef>
                <a:spcPts val="0"/>
              </a:spcBef>
              <a:spcAft>
                <a:spcPts val="0"/>
              </a:spcAft>
              <a:buSzPts val="1400"/>
              <a:buFont typeface="Inter"/>
              <a:buNone/>
              <a:defRPr/>
            </a:lvl4pPr>
            <a:lvl5pPr lvl="4">
              <a:spcBef>
                <a:spcPts val="0"/>
              </a:spcBef>
              <a:spcAft>
                <a:spcPts val="0"/>
              </a:spcAft>
              <a:buSzPts val="1400"/>
              <a:buFont typeface="Inter"/>
              <a:buNone/>
              <a:defRPr/>
            </a:lvl5pPr>
            <a:lvl6pPr lvl="5">
              <a:spcBef>
                <a:spcPts val="0"/>
              </a:spcBef>
              <a:spcAft>
                <a:spcPts val="0"/>
              </a:spcAft>
              <a:buSzPts val="1400"/>
              <a:buFont typeface="Inter"/>
              <a:buNone/>
              <a:defRPr/>
            </a:lvl6pPr>
            <a:lvl7pPr lvl="6">
              <a:spcBef>
                <a:spcPts val="0"/>
              </a:spcBef>
              <a:spcAft>
                <a:spcPts val="0"/>
              </a:spcAft>
              <a:buSzPts val="1400"/>
              <a:buFont typeface="Inter"/>
              <a:buNone/>
              <a:defRPr/>
            </a:lvl7pPr>
            <a:lvl8pPr lvl="7">
              <a:spcBef>
                <a:spcPts val="0"/>
              </a:spcBef>
              <a:spcAft>
                <a:spcPts val="0"/>
              </a:spcAft>
              <a:buSzPts val="1400"/>
              <a:buFont typeface="Inter"/>
              <a:buNone/>
              <a:defRPr/>
            </a:lvl8pPr>
            <a:lvl9pPr lvl="8">
              <a:spcBef>
                <a:spcPts val="0"/>
              </a:spcBef>
              <a:spcAft>
                <a:spcPts val="0"/>
              </a:spcAft>
              <a:buSzPts val="1400"/>
              <a:buFont typeface="Inter"/>
              <a:buNone/>
              <a:defRPr/>
            </a:lvl9pPr>
          </a:lstStyle>
          <a:p>
            <a:endParaRPr/>
          </a:p>
        </p:txBody>
      </p:sp>
      <p:sp>
        <p:nvSpPr>
          <p:cNvPr id="133" name="Google Shape;133;p8"/>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457200" lvl="0" indent="0" algn="l" rtl="0">
              <a:spcBef>
                <a:spcPts val="0"/>
              </a:spcBef>
              <a:spcAft>
                <a:spcPts val="0"/>
              </a:spcAft>
              <a:buNone/>
            </a:pPr>
            <a:endParaRPr sz="600">
              <a:solidFill>
                <a:schemeClr val="accent1"/>
              </a:solidFill>
              <a:latin typeface="Inter"/>
              <a:ea typeface="Inter"/>
              <a:cs typeface="Inter"/>
              <a:sym typeface="Inter"/>
            </a:endParaRPr>
          </a:p>
        </p:txBody>
      </p:sp>
      <p:sp>
        <p:nvSpPr>
          <p:cNvPr id="134" name="Google Shape;134;p8"/>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135" name="Google Shape;135;p8"/>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ncial highlights">
  <p:cSld name="CUSTOM_2">
    <p:spTree>
      <p:nvGrpSpPr>
        <p:cNvPr id="1" name="Shape 136"/>
        <p:cNvGrpSpPr/>
        <p:nvPr/>
      </p:nvGrpSpPr>
      <p:grpSpPr>
        <a:xfrm>
          <a:off x="0" y="0"/>
          <a:ext cx="0" cy="0"/>
          <a:chOff x="0" y="0"/>
          <a:chExt cx="0" cy="0"/>
        </a:xfrm>
      </p:grpSpPr>
      <p:sp>
        <p:nvSpPr>
          <p:cNvPr id="137" name="Google Shape;137;p9"/>
          <p:cNvSpPr txBox="1">
            <a:spLocks noGrp="1"/>
          </p:cNvSpPr>
          <p:nvPr>
            <p:ph type="subTitle" idx="1"/>
          </p:nvPr>
        </p:nvSpPr>
        <p:spPr>
          <a:xfrm>
            <a:off x="228600" y="1966725"/>
            <a:ext cx="2997300" cy="828900"/>
          </a:xfrm>
          <a:prstGeom prst="rect">
            <a:avLst/>
          </a:prstGeom>
        </p:spPr>
        <p:txBody>
          <a:bodyPr spcFirstLastPara="1" wrap="square" lIns="182875" tIns="0" rIns="0" bIns="0" anchor="ctr" anchorCtr="0">
            <a:noAutofit/>
          </a:bodyPr>
          <a:lstStyle>
            <a:lvl1pPr lvl="0">
              <a:spcBef>
                <a:spcPts val="0"/>
              </a:spcBef>
              <a:spcAft>
                <a:spcPts val="0"/>
              </a:spcAft>
              <a:buNone/>
              <a:defRPr sz="6000"/>
            </a:lvl1pPr>
            <a:lvl2pPr lvl="1">
              <a:spcBef>
                <a:spcPts val="0"/>
              </a:spcBef>
              <a:spcAft>
                <a:spcPts val="0"/>
              </a:spcAft>
              <a:buClr>
                <a:schemeClr val="dk2"/>
              </a:buClr>
              <a:buSzPts val="6000"/>
              <a:buNone/>
              <a:defRPr sz="6000"/>
            </a:lvl2pPr>
            <a:lvl3pPr lvl="2">
              <a:spcBef>
                <a:spcPts val="0"/>
              </a:spcBef>
              <a:spcAft>
                <a:spcPts val="0"/>
              </a:spcAft>
              <a:buClr>
                <a:schemeClr val="dk2"/>
              </a:buClr>
              <a:buSzPts val="6000"/>
              <a:buNone/>
              <a:defRPr sz="6000"/>
            </a:lvl3pPr>
            <a:lvl4pPr lvl="3">
              <a:spcBef>
                <a:spcPts val="0"/>
              </a:spcBef>
              <a:spcAft>
                <a:spcPts val="0"/>
              </a:spcAft>
              <a:buClr>
                <a:schemeClr val="dk2"/>
              </a:buClr>
              <a:buSzPts val="6000"/>
              <a:buNone/>
              <a:defRPr sz="6000"/>
            </a:lvl4pPr>
            <a:lvl5pPr lvl="4">
              <a:spcBef>
                <a:spcPts val="0"/>
              </a:spcBef>
              <a:spcAft>
                <a:spcPts val="0"/>
              </a:spcAft>
              <a:buClr>
                <a:schemeClr val="dk2"/>
              </a:buClr>
              <a:buSzPts val="6000"/>
              <a:buNone/>
              <a:defRPr sz="6000"/>
            </a:lvl5pPr>
            <a:lvl6pPr lvl="5">
              <a:spcBef>
                <a:spcPts val="0"/>
              </a:spcBef>
              <a:spcAft>
                <a:spcPts val="0"/>
              </a:spcAft>
              <a:buClr>
                <a:schemeClr val="dk2"/>
              </a:buClr>
              <a:buSzPts val="6000"/>
              <a:buNone/>
              <a:defRPr sz="6000"/>
            </a:lvl6pPr>
            <a:lvl7pPr lvl="6">
              <a:spcBef>
                <a:spcPts val="0"/>
              </a:spcBef>
              <a:spcAft>
                <a:spcPts val="0"/>
              </a:spcAft>
              <a:buClr>
                <a:schemeClr val="dk2"/>
              </a:buClr>
              <a:buSzPts val="6000"/>
              <a:buNone/>
              <a:defRPr sz="6000"/>
            </a:lvl7pPr>
            <a:lvl8pPr lvl="7">
              <a:spcBef>
                <a:spcPts val="0"/>
              </a:spcBef>
              <a:spcAft>
                <a:spcPts val="0"/>
              </a:spcAft>
              <a:buClr>
                <a:schemeClr val="dk2"/>
              </a:buClr>
              <a:buSzPts val="6000"/>
              <a:buNone/>
              <a:defRPr sz="6000"/>
            </a:lvl8pPr>
            <a:lvl9pPr lvl="8">
              <a:spcBef>
                <a:spcPts val="0"/>
              </a:spcBef>
              <a:spcAft>
                <a:spcPts val="0"/>
              </a:spcAft>
              <a:buClr>
                <a:schemeClr val="dk2"/>
              </a:buClr>
              <a:buSzPts val="6000"/>
              <a:buNone/>
              <a:defRPr sz="6000"/>
            </a:lvl9pPr>
          </a:lstStyle>
          <a:p>
            <a:endParaRPr/>
          </a:p>
        </p:txBody>
      </p:sp>
      <p:sp>
        <p:nvSpPr>
          <p:cNvPr id="138" name="Google Shape;138;p9"/>
          <p:cNvSpPr txBox="1">
            <a:spLocks noGrp="1"/>
          </p:cNvSpPr>
          <p:nvPr>
            <p:ph type="subTitle" idx="2"/>
          </p:nvPr>
        </p:nvSpPr>
        <p:spPr>
          <a:xfrm>
            <a:off x="228600" y="1611825"/>
            <a:ext cx="2834700" cy="354900"/>
          </a:xfrm>
          <a:prstGeom prst="rect">
            <a:avLst/>
          </a:prstGeom>
        </p:spPr>
        <p:txBody>
          <a:bodyPr spcFirstLastPara="1" wrap="square" lIns="182875" tIns="182875" rIns="182875" bIns="91425" anchor="t" anchorCtr="0">
            <a:noAutofit/>
          </a:bodyPr>
          <a:lstStyle>
            <a:lvl1pPr lvl="0">
              <a:spcBef>
                <a:spcPts val="0"/>
              </a:spcBef>
              <a:spcAft>
                <a:spcPts val="0"/>
              </a:spcAft>
              <a:buNone/>
              <a:defRPr sz="1000"/>
            </a:lvl1pPr>
            <a:lvl2pPr lvl="1">
              <a:spcBef>
                <a:spcPts val="0"/>
              </a:spcBef>
              <a:spcAft>
                <a:spcPts val="0"/>
              </a:spcAft>
              <a:buClr>
                <a:schemeClr val="dk2"/>
              </a:buClr>
              <a:buSzPts val="1200"/>
              <a:buNone/>
              <a:defRPr sz="1200"/>
            </a:lvl2pPr>
            <a:lvl3pPr lvl="2">
              <a:spcBef>
                <a:spcPts val="0"/>
              </a:spcBef>
              <a:spcAft>
                <a:spcPts val="0"/>
              </a:spcAft>
              <a:buClr>
                <a:schemeClr val="dk2"/>
              </a:buClr>
              <a:buSzPts val="1200"/>
              <a:buNone/>
              <a:defRPr sz="1200"/>
            </a:lvl3pPr>
            <a:lvl4pPr lvl="3">
              <a:spcBef>
                <a:spcPts val="0"/>
              </a:spcBef>
              <a:spcAft>
                <a:spcPts val="0"/>
              </a:spcAft>
              <a:buClr>
                <a:schemeClr val="dk2"/>
              </a:buClr>
              <a:buSzPts val="1200"/>
              <a:buNone/>
              <a:defRPr sz="1200"/>
            </a:lvl4pPr>
            <a:lvl5pPr lvl="4">
              <a:spcBef>
                <a:spcPts val="0"/>
              </a:spcBef>
              <a:spcAft>
                <a:spcPts val="0"/>
              </a:spcAft>
              <a:buClr>
                <a:schemeClr val="dk2"/>
              </a:buClr>
              <a:buSzPts val="1200"/>
              <a:buNone/>
              <a:defRPr sz="1200"/>
            </a:lvl5pPr>
            <a:lvl6pPr lvl="5">
              <a:spcBef>
                <a:spcPts val="0"/>
              </a:spcBef>
              <a:spcAft>
                <a:spcPts val="0"/>
              </a:spcAft>
              <a:buClr>
                <a:schemeClr val="dk2"/>
              </a:buClr>
              <a:buSzPts val="1200"/>
              <a:buNone/>
              <a:defRPr sz="1200"/>
            </a:lvl6pPr>
            <a:lvl7pPr lvl="6">
              <a:spcBef>
                <a:spcPts val="0"/>
              </a:spcBef>
              <a:spcAft>
                <a:spcPts val="0"/>
              </a:spcAft>
              <a:buClr>
                <a:schemeClr val="dk2"/>
              </a:buClr>
              <a:buSzPts val="1200"/>
              <a:buNone/>
              <a:defRPr sz="1200"/>
            </a:lvl7pPr>
            <a:lvl8pPr lvl="7">
              <a:spcBef>
                <a:spcPts val="0"/>
              </a:spcBef>
              <a:spcAft>
                <a:spcPts val="0"/>
              </a:spcAft>
              <a:buClr>
                <a:schemeClr val="dk2"/>
              </a:buClr>
              <a:buSzPts val="1200"/>
              <a:buNone/>
              <a:defRPr sz="1200"/>
            </a:lvl8pPr>
            <a:lvl9pPr lvl="8">
              <a:spcBef>
                <a:spcPts val="0"/>
              </a:spcBef>
              <a:spcAft>
                <a:spcPts val="0"/>
              </a:spcAft>
              <a:buClr>
                <a:schemeClr val="dk2"/>
              </a:buClr>
              <a:buSzPts val="1200"/>
              <a:buNone/>
              <a:defRPr sz="1200"/>
            </a:lvl9pPr>
          </a:lstStyle>
          <a:p>
            <a:endParaRPr/>
          </a:p>
        </p:txBody>
      </p:sp>
      <p:sp>
        <p:nvSpPr>
          <p:cNvPr id="139" name="Google Shape;139;p9"/>
          <p:cNvSpPr txBox="1">
            <a:spLocks noGrp="1"/>
          </p:cNvSpPr>
          <p:nvPr>
            <p:ph type="subTitle" idx="3"/>
          </p:nvPr>
        </p:nvSpPr>
        <p:spPr>
          <a:xfrm>
            <a:off x="228600" y="2876550"/>
            <a:ext cx="1974900" cy="170700"/>
          </a:xfrm>
          <a:prstGeom prst="rect">
            <a:avLst/>
          </a:prstGeom>
        </p:spPr>
        <p:txBody>
          <a:bodyPr spcFirstLastPara="1" wrap="square" lIns="182875" tIns="0" rIns="0" bIns="0" anchor="t" anchorCtr="0">
            <a:noAutofit/>
          </a:bodyPr>
          <a:lstStyle>
            <a:lvl1pPr lvl="0">
              <a:spcBef>
                <a:spcPts val="0"/>
              </a:spcBef>
              <a:spcAft>
                <a:spcPts val="0"/>
              </a:spcAft>
              <a:buNone/>
              <a:defRPr sz="1800"/>
            </a:lvl1pPr>
            <a:lvl2pPr lvl="1">
              <a:spcBef>
                <a:spcPts val="0"/>
              </a:spcBef>
              <a:spcAft>
                <a:spcPts val="0"/>
              </a:spcAft>
              <a:buSzPts val="1200"/>
              <a:buFont typeface="Inter"/>
              <a:buNone/>
              <a:defRPr sz="1200"/>
            </a:lvl2pPr>
            <a:lvl3pPr lvl="2">
              <a:spcBef>
                <a:spcPts val="0"/>
              </a:spcBef>
              <a:spcAft>
                <a:spcPts val="0"/>
              </a:spcAft>
              <a:buSzPts val="1200"/>
              <a:buFont typeface="Inter"/>
              <a:buNone/>
              <a:defRPr sz="1200"/>
            </a:lvl3pPr>
            <a:lvl4pPr lvl="3">
              <a:spcBef>
                <a:spcPts val="0"/>
              </a:spcBef>
              <a:spcAft>
                <a:spcPts val="0"/>
              </a:spcAft>
              <a:buSzPts val="1200"/>
              <a:buFont typeface="Inter"/>
              <a:buNone/>
              <a:defRPr sz="1200"/>
            </a:lvl4pPr>
            <a:lvl5pPr lvl="4">
              <a:spcBef>
                <a:spcPts val="0"/>
              </a:spcBef>
              <a:spcAft>
                <a:spcPts val="0"/>
              </a:spcAft>
              <a:buSzPts val="1200"/>
              <a:buFont typeface="Inter"/>
              <a:buNone/>
              <a:defRPr sz="1200"/>
            </a:lvl5pPr>
            <a:lvl6pPr lvl="5">
              <a:spcBef>
                <a:spcPts val="0"/>
              </a:spcBef>
              <a:spcAft>
                <a:spcPts val="0"/>
              </a:spcAft>
              <a:buSzPts val="1200"/>
              <a:buFont typeface="Inter"/>
              <a:buNone/>
              <a:defRPr sz="1200"/>
            </a:lvl6pPr>
            <a:lvl7pPr lvl="6">
              <a:spcBef>
                <a:spcPts val="0"/>
              </a:spcBef>
              <a:spcAft>
                <a:spcPts val="0"/>
              </a:spcAft>
              <a:buSzPts val="1200"/>
              <a:buFont typeface="Inter"/>
              <a:buNone/>
              <a:defRPr sz="1200"/>
            </a:lvl7pPr>
            <a:lvl8pPr lvl="7">
              <a:spcBef>
                <a:spcPts val="0"/>
              </a:spcBef>
              <a:spcAft>
                <a:spcPts val="0"/>
              </a:spcAft>
              <a:buSzPts val="1200"/>
              <a:buFont typeface="Inter"/>
              <a:buNone/>
              <a:defRPr sz="1200"/>
            </a:lvl8pPr>
            <a:lvl9pPr lvl="8">
              <a:spcBef>
                <a:spcPts val="0"/>
              </a:spcBef>
              <a:spcAft>
                <a:spcPts val="0"/>
              </a:spcAft>
              <a:buSzPts val="1200"/>
              <a:buFont typeface="Inter"/>
              <a:buNone/>
              <a:defRPr sz="1200"/>
            </a:lvl9pPr>
          </a:lstStyle>
          <a:p>
            <a:endParaRPr/>
          </a:p>
        </p:txBody>
      </p:sp>
      <p:sp>
        <p:nvSpPr>
          <p:cNvPr id="140" name="Google Shape;140;p9"/>
          <p:cNvSpPr txBox="1">
            <a:spLocks noGrp="1"/>
          </p:cNvSpPr>
          <p:nvPr>
            <p:ph type="subTitle" idx="4"/>
          </p:nvPr>
        </p:nvSpPr>
        <p:spPr>
          <a:xfrm>
            <a:off x="228600" y="3158550"/>
            <a:ext cx="1974900" cy="170700"/>
          </a:xfrm>
          <a:prstGeom prst="rect">
            <a:avLst/>
          </a:prstGeom>
        </p:spPr>
        <p:txBody>
          <a:bodyPr spcFirstLastPara="1" wrap="square" lIns="182875" tIns="0" rIns="0" bIns="0" anchor="t" anchorCtr="0">
            <a:noAutofit/>
          </a:bodyPr>
          <a:lstStyle>
            <a:lvl1pPr lvl="0">
              <a:spcBef>
                <a:spcPts val="0"/>
              </a:spcBef>
              <a:spcAft>
                <a:spcPts val="0"/>
              </a:spcAft>
              <a:buNone/>
              <a:defRPr sz="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41" name="Google Shape;141;p9"/>
          <p:cNvSpPr txBox="1">
            <a:spLocks noGrp="1"/>
          </p:cNvSpPr>
          <p:nvPr>
            <p:ph type="body" idx="5"/>
          </p:nvPr>
        </p:nvSpPr>
        <p:spPr>
          <a:xfrm>
            <a:off x="6813900" y="1611825"/>
            <a:ext cx="2101500" cy="1632000"/>
          </a:xfrm>
          <a:prstGeom prst="rect">
            <a:avLst/>
          </a:prstGeom>
        </p:spPr>
        <p:txBody>
          <a:bodyPr spcFirstLastPara="1" wrap="square" lIns="0" tIns="0" rIns="182875" bIns="0" anchor="t" anchorCtr="0">
            <a:noAutofit/>
          </a:bodyPr>
          <a:lstStyle>
            <a:lvl1pPr marL="457200" lvl="0" indent="-292100">
              <a:lnSpc>
                <a:spcPct val="100000"/>
              </a:lnSpc>
              <a:spcBef>
                <a:spcPts val="0"/>
              </a:spcBef>
              <a:spcAft>
                <a:spcPts val="0"/>
              </a:spcAft>
              <a:buClr>
                <a:schemeClr val="dk2"/>
              </a:buClr>
              <a:buSzPts val="1000"/>
              <a:buChar char="●"/>
              <a:defRPr sz="1000">
                <a:solidFill>
                  <a:schemeClr val="dk2"/>
                </a:solidFill>
              </a:defRPr>
            </a:lvl1pPr>
            <a:lvl2pPr marL="914400" lvl="1" indent="-292100">
              <a:lnSpc>
                <a:spcPct val="100000"/>
              </a:lnSpc>
              <a:spcBef>
                <a:spcPts val="0"/>
              </a:spcBef>
              <a:spcAft>
                <a:spcPts val="0"/>
              </a:spcAft>
              <a:buClr>
                <a:schemeClr val="dk2"/>
              </a:buClr>
              <a:buSzPts val="1000"/>
              <a:buChar char="○"/>
              <a:defRPr sz="1000">
                <a:solidFill>
                  <a:schemeClr val="dk2"/>
                </a:solidFill>
              </a:defRPr>
            </a:lvl2pPr>
            <a:lvl3pPr marL="1371600" lvl="2" indent="-292100">
              <a:lnSpc>
                <a:spcPct val="100000"/>
              </a:lnSpc>
              <a:spcBef>
                <a:spcPts val="0"/>
              </a:spcBef>
              <a:spcAft>
                <a:spcPts val="0"/>
              </a:spcAft>
              <a:buClr>
                <a:schemeClr val="dk2"/>
              </a:buClr>
              <a:buSzPts val="1000"/>
              <a:buChar char="■"/>
              <a:defRPr sz="1000">
                <a:solidFill>
                  <a:schemeClr val="dk2"/>
                </a:solidFill>
              </a:defRPr>
            </a:lvl3pPr>
            <a:lvl4pPr marL="1828800" lvl="3" indent="-292100">
              <a:lnSpc>
                <a:spcPct val="100000"/>
              </a:lnSpc>
              <a:spcBef>
                <a:spcPts val="0"/>
              </a:spcBef>
              <a:spcAft>
                <a:spcPts val="0"/>
              </a:spcAft>
              <a:buClr>
                <a:schemeClr val="dk2"/>
              </a:buClr>
              <a:buSzPts val="1000"/>
              <a:buChar char="●"/>
              <a:defRPr sz="1000">
                <a:solidFill>
                  <a:schemeClr val="dk2"/>
                </a:solidFill>
              </a:defRPr>
            </a:lvl4pPr>
            <a:lvl5pPr marL="2286000" lvl="4" indent="-292100">
              <a:lnSpc>
                <a:spcPct val="100000"/>
              </a:lnSpc>
              <a:spcBef>
                <a:spcPts val="0"/>
              </a:spcBef>
              <a:spcAft>
                <a:spcPts val="0"/>
              </a:spcAft>
              <a:buClr>
                <a:schemeClr val="dk2"/>
              </a:buClr>
              <a:buSzPts val="1000"/>
              <a:buChar char="○"/>
              <a:defRPr sz="1000">
                <a:solidFill>
                  <a:schemeClr val="dk2"/>
                </a:solidFill>
              </a:defRPr>
            </a:lvl5pPr>
            <a:lvl6pPr marL="2743200" lvl="5" indent="-292100">
              <a:lnSpc>
                <a:spcPct val="100000"/>
              </a:lnSpc>
              <a:spcBef>
                <a:spcPts val="0"/>
              </a:spcBef>
              <a:spcAft>
                <a:spcPts val="0"/>
              </a:spcAft>
              <a:buClr>
                <a:schemeClr val="dk2"/>
              </a:buClr>
              <a:buSzPts val="1000"/>
              <a:buChar char="■"/>
              <a:defRPr sz="1000">
                <a:solidFill>
                  <a:schemeClr val="dk2"/>
                </a:solidFill>
              </a:defRPr>
            </a:lvl6pPr>
            <a:lvl7pPr marL="3200400" lvl="6" indent="-292100">
              <a:lnSpc>
                <a:spcPct val="100000"/>
              </a:lnSpc>
              <a:spcBef>
                <a:spcPts val="0"/>
              </a:spcBef>
              <a:spcAft>
                <a:spcPts val="0"/>
              </a:spcAft>
              <a:buClr>
                <a:schemeClr val="dk2"/>
              </a:buClr>
              <a:buSzPts val="1000"/>
              <a:buChar char="●"/>
              <a:defRPr sz="1000">
                <a:solidFill>
                  <a:schemeClr val="dk2"/>
                </a:solidFill>
              </a:defRPr>
            </a:lvl7pPr>
            <a:lvl8pPr marL="3657600" lvl="7" indent="-292100">
              <a:lnSpc>
                <a:spcPct val="100000"/>
              </a:lnSpc>
              <a:spcBef>
                <a:spcPts val="0"/>
              </a:spcBef>
              <a:spcAft>
                <a:spcPts val="0"/>
              </a:spcAft>
              <a:buClr>
                <a:schemeClr val="dk2"/>
              </a:buClr>
              <a:buSzPts val="1000"/>
              <a:buChar char="○"/>
              <a:defRPr sz="1000">
                <a:solidFill>
                  <a:schemeClr val="dk2"/>
                </a:solidFill>
              </a:defRPr>
            </a:lvl8pPr>
            <a:lvl9pPr marL="4114800" lvl="8" indent="-292100">
              <a:lnSpc>
                <a:spcPct val="100000"/>
              </a:lnSpc>
              <a:spcBef>
                <a:spcPts val="0"/>
              </a:spcBef>
              <a:spcAft>
                <a:spcPts val="0"/>
              </a:spcAft>
              <a:buClr>
                <a:schemeClr val="dk2"/>
              </a:buClr>
              <a:buSzPts val="1000"/>
              <a:buChar char="■"/>
              <a:defRPr sz="1000">
                <a:solidFill>
                  <a:schemeClr val="dk2"/>
                </a:solidFill>
              </a:defRPr>
            </a:lvl9pPr>
          </a:lstStyle>
          <a:p>
            <a:endParaRPr/>
          </a:p>
        </p:txBody>
      </p:sp>
      <p:sp>
        <p:nvSpPr>
          <p:cNvPr id="142" name="Google Shape;142;p9"/>
          <p:cNvSpPr txBox="1">
            <a:spLocks noGrp="1"/>
          </p:cNvSpPr>
          <p:nvPr>
            <p:ph type="subTitle" idx="6"/>
          </p:nvPr>
        </p:nvSpPr>
        <p:spPr>
          <a:xfrm>
            <a:off x="2329800" y="3937425"/>
            <a:ext cx="1974900" cy="416100"/>
          </a:xfrm>
          <a:prstGeom prst="rect">
            <a:avLst/>
          </a:prstGeom>
        </p:spPr>
        <p:txBody>
          <a:bodyPr spcFirstLastPara="1" wrap="square" lIns="0" tIns="0" rIns="0" bIns="0" anchor="t" anchorCtr="0">
            <a:noAutofit/>
          </a:bodyPr>
          <a:lstStyle>
            <a:lvl1pPr lvl="0">
              <a:spcBef>
                <a:spcPts val="0"/>
              </a:spcBef>
              <a:spcAft>
                <a:spcPts val="0"/>
              </a:spcAft>
              <a:buNone/>
              <a:defRPr sz="30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43" name="Google Shape;143;p9"/>
          <p:cNvSpPr txBox="1">
            <a:spLocks noGrp="1"/>
          </p:cNvSpPr>
          <p:nvPr>
            <p:ph type="subTitle" idx="7"/>
          </p:nvPr>
        </p:nvSpPr>
        <p:spPr>
          <a:xfrm>
            <a:off x="2329800" y="4382000"/>
            <a:ext cx="1974900" cy="170700"/>
          </a:xfrm>
          <a:prstGeom prst="rect">
            <a:avLst/>
          </a:prstGeom>
        </p:spPr>
        <p:txBody>
          <a:bodyPr spcFirstLastPara="1" wrap="square" lIns="0" tIns="0" rIns="0" bIns="0" anchor="t" anchorCtr="0">
            <a:noAutofit/>
          </a:bodyPr>
          <a:lstStyle>
            <a:lvl1pPr lvl="0" algn="l">
              <a:spcBef>
                <a:spcPts val="0"/>
              </a:spcBef>
              <a:spcAft>
                <a:spcPts val="0"/>
              </a:spcAft>
              <a:buNone/>
              <a:defRPr sz="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44" name="Google Shape;144;p9"/>
          <p:cNvSpPr txBox="1">
            <a:spLocks noGrp="1"/>
          </p:cNvSpPr>
          <p:nvPr>
            <p:ph type="subTitle" idx="8"/>
          </p:nvPr>
        </p:nvSpPr>
        <p:spPr>
          <a:xfrm>
            <a:off x="228600" y="3677848"/>
            <a:ext cx="1974900" cy="170700"/>
          </a:xfrm>
          <a:prstGeom prst="rect">
            <a:avLst/>
          </a:prstGeom>
        </p:spPr>
        <p:txBody>
          <a:bodyPr spcFirstLastPara="1" wrap="square" lIns="0" tIns="0" rIns="0" bIns="0" anchor="t" anchorCtr="0">
            <a:noAutofit/>
          </a:bodyPr>
          <a:lstStyle>
            <a:lvl1pPr lvl="0">
              <a:spcBef>
                <a:spcPts val="0"/>
              </a:spcBef>
              <a:spcAft>
                <a:spcPts val="0"/>
              </a:spcAft>
              <a:buNone/>
              <a:defRPr sz="1400">
                <a:solidFill>
                  <a:schemeClr val="accent3"/>
                </a:solidFill>
                <a:latin typeface="Afacad Flux SemiBold"/>
                <a:ea typeface="Afacad Flux SemiBold"/>
                <a:cs typeface="Afacad Flux SemiBold"/>
                <a:sym typeface="Afacad Flux SemiBold"/>
              </a:defRPr>
            </a:lvl1pPr>
            <a:lvl2pPr lvl="1">
              <a:spcBef>
                <a:spcPts val="0"/>
              </a:spcBef>
              <a:spcAft>
                <a:spcPts val="0"/>
              </a:spcAft>
              <a:buClr>
                <a:schemeClr val="accent3"/>
              </a:buClr>
              <a:buSzPts val="1200"/>
              <a:buFont typeface="Inter"/>
              <a:buNone/>
              <a:defRPr sz="1200">
                <a:solidFill>
                  <a:schemeClr val="accent3"/>
                </a:solidFill>
              </a:defRPr>
            </a:lvl2pPr>
            <a:lvl3pPr lvl="2">
              <a:spcBef>
                <a:spcPts val="0"/>
              </a:spcBef>
              <a:spcAft>
                <a:spcPts val="0"/>
              </a:spcAft>
              <a:buClr>
                <a:schemeClr val="accent3"/>
              </a:buClr>
              <a:buSzPts val="1200"/>
              <a:buFont typeface="Inter"/>
              <a:buNone/>
              <a:defRPr sz="1200">
                <a:solidFill>
                  <a:schemeClr val="accent3"/>
                </a:solidFill>
              </a:defRPr>
            </a:lvl3pPr>
            <a:lvl4pPr lvl="3">
              <a:spcBef>
                <a:spcPts val="0"/>
              </a:spcBef>
              <a:spcAft>
                <a:spcPts val="0"/>
              </a:spcAft>
              <a:buClr>
                <a:schemeClr val="accent3"/>
              </a:buClr>
              <a:buSzPts val="1200"/>
              <a:buFont typeface="Inter"/>
              <a:buNone/>
              <a:defRPr sz="1200">
                <a:solidFill>
                  <a:schemeClr val="accent3"/>
                </a:solidFill>
              </a:defRPr>
            </a:lvl4pPr>
            <a:lvl5pPr lvl="4">
              <a:spcBef>
                <a:spcPts val="0"/>
              </a:spcBef>
              <a:spcAft>
                <a:spcPts val="0"/>
              </a:spcAft>
              <a:buClr>
                <a:schemeClr val="accent3"/>
              </a:buClr>
              <a:buSzPts val="1200"/>
              <a:buFont typeface="Inter"/>
              <a:buNone/>
              <a:defRPr sz="1200">
                <a:solidFill>
                  <a:schemeClr val="accent3"/>
                </a:solidFill>
              </a:defRPr>
            </a:lvl5pPr>
            <a:lvl6pPr lvl="5">
              <a:spcBef>
                <a:spcPts val="0"/>
              </a:spcBef>
              <a:spcAft>
                <a:spcPts val="0"/>
              </a:spcAft>
              <a:buClr>
                <a:schemeClr val="accent3"/>
              </a:buClr>
              <a:buSzPts val="1200"/>
              <a:buFont typeface="Inter"/>
              <a:buNone/>
              <a:defRPr sz="1200">
                <a:solidFill>
                  <a:schemeClr val="accent3"/>
                </a:solidFill>
              </a:defRPr>
            </a:lvl6pPr>
            <a:lvl7pPr lvl="6">
              <a:spcBef>
                <a:spcPts val="0"/>
              </a:spcBef>
              <a:spcAft>
                <a:spcPts val="0"/>
              </a:spcAft>
              <a:buClr>
                <a:schemeClr val="accent3"/>
              </a:buClr>
              <a:buSzPts val="1200"/>
              <a:buFont typeface="Inter"/>
              <a:buNone/>
              <a:defRPr sz="1200">
                <a:solidFill>
                  <a:schemeClr val="accent3"/>
                </a:solidFill>
              </a:defRPr>
            </a:lvl7pPr>
            <a:lvl8pPr lvl="7">
              <a:spcBef>
                <a:spcPts val="0"/>
              </a:spcBef>
              <a:spcAft>
                <a:spcPts val="0"/>
              </a:spcAft>
              <a:buClr>
                <a:schemeClr val="accent3"/>
              </a:buClr>
              <a:buSzPts val="1200"/>
              <a:buFont typeface="Inter"/>
              <a:buNone/>
              <a:defRPr sz="1200">
                <a:solidFill>
                  <a:schemeClr val="accent3"/>
                </a:solidFill>
              </a:defRPr>
            </a:lvl8pPr>
            <a:lvl9pPr lvl="8">
              <a:spcBef>
                <a:spcPts val="0"/>
              </a:spcBef>
              <a:spcAft>
                <a:spcPts val="0"/>
              </a:spcAft>
              <a:buClr>
                <a:schemeClr val="accent3"/>
              </a:buClr>
              <a:buSzPts val="1200"/>
              <a:buFont typeface="Inter"/>
              <a:buNone/>
              <a:defRPr sz="1200">
                <a:solidFill>
                  <a:schemeClr val="accent3"/>
                </a:solidFill>
              </a:defRPr>
            </a:lvl9pPr>
          </a:lstStyle>
          <a:p>
            <a:endParaRPr/>
          </a:p>
        </p:txBody>
      </p:sp>
      <p:sp>
        <p:nvSpPr>
          <p:cNvPr id="145" name="Google Shape;145;p9"/>
          <p:cNvSpPr txBox="1">
            <a:spLocks noGrp="1"/>
          </p:cNvSpPr>
          <p:nvPr>
            <p:ph type="subTitle" idx="9"/>
          </p:nvPr>
        </p:nvSpPr>
        <p:spPr>
          <a:xfrm>
            <a:off x="228600" y="3937425"/>
            <a:ext cx="1974900" cy="416100"/>
          </a:xfrm>
          <a:prstGeom prst="rect">
            <a:avLst/>
          </a:prstGeom>
        </p:spPr>
        <p:txBody>
          <a:bodyPr spcFirstLastPara="1" wrap="square" lIns="0" tIns="0" rIns="0" bIns="0" anchor="t" anchorCtr="0">
            <a:noAutofit/>
          </a:bodyPr>
          <a:lstStyle>
            <a:lvl1pPr lvl="0">
              <a:spcBef>
                <a:spcPts val="0"/>
              </a:spcBef>
              <a:spcAft>
                <a:spcPts val="0"/>
              </a:spcAft>
              <a:buNone/>
              <a:defRPr sz="30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46" name="Google Shape;146;p9"/>
          <p:cNvSpPr txBox="1">
            <a:spLocks noGrp="1"/>
          </p:cNvSpPr>
          <p:nvPr>
            <p:ph type="subTitle" idx="13"/>
          </p:nvPr>
        </p:nvSpPr>
        <p:spPr>
          <a:xfrm>
            <a:off x="228600" y="4382000"/>
            <a:ext cx="1974900" cy="170700"/>
          </a:xfrm>
          <a:prstGeom prst="rect">
            <a:avLst/>
          </a:prstGeom>
        </p:spPr>
        <p:txBody>
          <a:bodyPr spcFirstLastPara="1" wrap="square" lIns="0" tIns="0" rIns="0" bIns="0" anchor="t" anchorCtr="0">
            <a:noAutofit/>
          </a:bodyPr>
          <a:lstStyle>
            <a:lvl1pPr lvl="0">
              <a:spcBef>
                <a:spcPts val="0"/>
              </a:spcBef>
              <a:spcAft>
                <a:spcPts val="0"/>
              </a:spcAft>
              <a:buNone/>
              <a:defRPr sz="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47" name="Google Shape;147;p9"/>
          <p:cNvSpPr txBox="1">
            <a:spLocks noGrp="1"/>
          </p:cNvSpPr>
          <p:nvPr>
            <p:ph type="subTitle" idx="14"/>
          </p:nvPr>
        </p:nvSpPr>
        <p:spPr>
          <a:xfrm>
            <a:off x="4328100" y="3937425"/>
            <a:ext cx="1974900" cy="416100"/>
          </a:xfrm>
          <a:prstGeom prst="rect">
            <a:avLst/>
          </a:prstGeom>
        </p:spPr>
        <p:txBody>
          <a:bodyPr spcFirstLastPara="1" wrap="square" lIns="0" tIns="0" rIns="0" bIns="0" anchor="t" anchorCtr="0">
            <a:noAutofit/>
          </a:bodyPr>
          <a:lstStyle>
            <a:lvl1pPr lvl="0">
              <a:spcBef>
                <a:spcPts val="0"/>
              </a:spcBef>
              <a:spcAft>
                <a:spcPts val="0"/>
              </a:spcAft>
              <a:buNone/>
              <a:defRPr sz="30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48" name="Google Shape;148;p9"/>
          <p:cNvSpPr txBox="1">
            <a:spLocks noGrp="1"/>
          </p:cNvSpPr>
          <p:nvPr>
            <p:ph type="subTitle" idx="15"/>
          </p:nvPr>
        </p:nvSpPr>
        <p:spPr>
          <a:xfrm>
            <a:off x="4328100" y="4382000"/>
            <a:ext cx="1974900" cy="170700"/>
          </a:xfrm>
          <a:prstGeom prst="rect">
            <a:avLst/>
          </a:prstGeom>
        </p:spPr>
        <p:txBody>
          <a:bodyPr spcFirstLastPara="1" wrap="square" lIns="0" tIns="0" rIns="0" bIns="0" anchor="t" anchorCtr="0">
            <a:noAutofit/>
          </a:bodyPr>
          <a:lstStyle>
            <a:lvl1pPr lvl="0">
              <a:spcBef>
                <a:spcPts val="0"/>
              </a:spcBef>
              <a:spcAft>
                <a:spcPts val="0"/>
              </a:spcAft>
              <a:buNone/>
              <a:defRPr sz="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49" name="Google Shape;149;p9"/>
          <p:cNvSpPr txBox="1">
            <a:spLocks noGrp="1"/>
          </p:cNvSpPr>
          <p:nvPr>
            <p:ph type="subTitle" idx="16"/>
          </p:nvPr>
        </p:nvSpPr>
        <p:spPr>
          <a:xfrm>
            <a:off x="6720000" y="3848538"/>
            <a:ext cx="1974900" cy="416100"/>
          </a:xfrm>
          <a:prstGeom prst="rect">
            <a:avLst/>
          </a:prstGeom>
        </p:spPr>
        <p:txBody>
          <a:bodyPr spcFirstLastPara="1" wrap="square" lIns="0" tIns="0" rIns="0" bIns="0" anchor="t" anchorCtr="0">
            <a:noAutofit/>
          </a:bodyPr>
          <a:lstStyle>
            <a:lvl1pPr lvl="0">
              <a:spcBef>
                <a:spcPts val="0"/>
              </a:spcBef>
              <a:spcAft>
                <a:spcPts val="0"/>
              </a:spcAft>
              <a:buNone/>
              <a:defRPr sz="3000">
                <a:solidFill>
                  <a:schemeClr val="accent3"/>
                </a:solidFill>
                <a:latin typeface="Inter SemiBold"/>
                <a:ea typeface="Inter SemiBold"/>
                <a:cs typeface="Inter SemiBold"/>
                <a:sym typeface="Inter SemiBold"/>
              </a:defRPr>
            </a:lvl1pPr>
            <a:lvl2pPr lvl="1">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2pPr>
            <a:lvl3pPr lvl="2">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3pPr>
            <a:lvl4pPr lvl="3">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4pPr>
            <a:lvl5pPr lvl="4">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5pPr>
            <a:lvl6pPr lvl="5">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6pPr>
            <a:lvl7pPr lvl="6">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7pPr>
            <a:lvl8pPr lvl="7">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8pPr>
            <a:lvl9pPr lvl="8">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9pPr>
          </a:lstStyle>
          <a:p>
            <a:endParaRPr/>
          </a:p>
        </p:txBody>
      </p:sp>
      <p:sp>
        <p:nvSpPr>
          <p:cNvPr id="150" name="Google Shape;150;p9"/>
          <p:cNvSpPr txBox="1">
            <a:spLocks noGrp="1"/>
          </p:cNvSpPr>
          <p:nvPr>
            <p:ph type="subTitle" idx="17"/>
          </p:nvPr>
        </p:nvSpPr>
        <p:spPr>
          <a:xfrm>
            <a:off x="6720000" y="4382000"/>
            <a:ext cx="1974900" cy="170700"/>
          </a:xfrm>
          <a:prstGeom prst="rect">
            <a:avLst/>
          </a:prstGeom>
        </p:spPr>
        <p:txBody>
          <a:bodyPr spcFirstLastPara="1" wrap="square" lIns="0" tIns="0" rIns="0" bIns="0" anchor="t" anchorCtr="0">
            <a:noAutofit/>
          </a:bodyPr>
          <a:lstStyle>
            <a:lvl1pPr lvl="0">
              <a:spcBef>
                <a:spcPts val="0"/>
              </a:spcBef>
              <a:spcAft>
                <a:spcPts val="0"/>
              </a:spcAft>
              <a:buNone/>
              <a:defRPr sz="800">
                <a:solidFill>
                  <a:schemeClr val="accent3"/>
                </a:solidFill>
                <a:latin typeface="Inter SemiBold"/>
                <a:ea typeface="Inter SemiBold"/>
                <a:cs typeface="Inter SemiBold"/>
                <a:sym typeface="Inter SemiBold"/>
              </a:defRPr>
            </a:lvl1pPr>
            <a:lvl2pPr lvl="1">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2pPr>
            <a:lvl3pPr lvl="2">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3pPr>
            <a:lvl4pPr lvl="3">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4pPr>
            <a:lvl5pPr lvl="4">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5pPr>
            <a:lvl6pPr lvl="5">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6pPr>
            <a:lvl7pPr lvl="6">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7pPr>
            <a:lvl8pPr lvl="7">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8pPr>
            <a:lvl9pPr lvl="8">
              <a:spcBef>
                <a:spcPts val="0"/>
              </a:spcBef>
              <a:spcAft>
                <a:spcPts val="0"/>
              </a:spcAft>
              <a:buClr>
                <a:schemeClr val="accent3"/>
              </a:buClr>
              <a:buSzPts val="1200"/>
              <a:buFont typeface="Inter SemiBold"/>
              <a:buNone/>
              <a:defRPr sz="1200">
                <a:solidFill>
                  <a:schemeClr val="accent3"/>
                </a:solidFill>
                <a:latin typeface="Inter SemiBold"/>
                <a:ea typeface="Inter SemiBold"/>
                <a:cs typeface="Inter SemiBold"/>
                <a:sym typeface="Inter SemiBold"/>
              </a:defRPr>
            </a:lvl9pPr>
          </a:lstStyle>
          <a:p>
            <a:endParaRPr/>
          </a:p>
        </p:txBody>
      </p:sp>
      <p:sp>
        <p:nvSpPr>
          <p:cNvPr id="151" name="Google Shape;151;p9"/>
          <p:cNvSpPr txBox="1">
            <a:spLocks noGrp="1"/>
          </p:cNvSpPr>
          <p:nvPr>
            <p:ph type="title"/>
          </p:nvPr>
        </p:nvSpPr>
        <p:spPr>
          <a:xfrm>
            <a:off x="228600" y="457200"/>
            <a:ext cx="5760900" cy="6732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latin typeface="Afacad Flux SemiBold"/>
                <a:ea typeface="Afacad Flux SemiBold"/>
                <a:cs typeface="Afacad Flux SemiBold"/>
                <a:sym typeface="Afacad Flux SemiBold"/>
              </a:defRPr>
            </a:lvl1pPr>
            <a:lvl2pPr lvl="1">
              <a:lnSpc>
                <a:spcPct val="70000"/>
              </a:lnSpc>
              <a:spcBef>
                <a:spcPts val="0"/>
              </a:spcBef>
              <a:spcAft>
                <a:spcPts val="0"/>
              </a:spcAft>
              <a:buNone/>
              <a:defRPr b="0">
                <a:latin typeface="Afacad Flux SemiBold"/>
                <a:ea typeface="Afacad Flux SemiBold"/>
                <a:cs typeface="Afacad Flux SemiBold"/>
                <a:sym typeface="Afacad Flux SemiBold"/>
              </a:defRPr>
            </a:lvl2pPr>
            <a:lvl3pPr lvl="2">
              <a:lnSpc>
                <a:spcPct val="70000"/>
              </a:lnSpc>
              <a:spcBef>
                <a:spcPts val="0"/>
              </a:spcBef>
              <a:spcAft>
                <a:spcPts val="0"/>
              </a:spcAft>
              <a:buNone/>
              <a:defRPr b="0">
                <a:latin typeface="Afacad Flux SemiBold"/>
                <a:ea typeface="Afacad Flux SemiBold"/>
                <a:cs typeface="Afacad Flux SemiBold"/>
                <a:sym typeface="Afacad Flux SemiBold"/>
              </a:defRPr>
            </a:lvl3pPr>
            <a:lvl4pPr lvl="3">
              <a:lnSpc>
                <a:spcPct val="70000"/>
              </a:lnSpc>
              <a:spcBef>
                <a:spcPts val="0"/>
              </a:spcBef>
              <a:spcAft>
                <a:spcPts val="0"/>
              </a:spcAft>
              <a:buNone/>
              <a:defRPr b="0">
                <a:latin typeface="Afacad Flux SemiBold"/>
                <a:ea typeface="Afacad Flux SemiBold"/>
                <a:cs typeface="Afacad Flux SemiBold"/>
                <a:sym typeface="Afacad Flux SemiBold"/>
              </a:defRPr>
            </a:lvl4pPr>
            <a:lvl5pPr lvl="4">
              <a:lnSpc>
                <a:spcPct val="70000"/>
              </a:lnSpc>
              <a:spcBef>
                <a:spcPts val="0"/>
              </a:spcBef>
              <a:spcAft>
                <a:spcPts val="0"/>
              </a:spcAft>
              <a:buNone/>
              <a:defRPr b="0">
                <a:latin typeface="Afacad Flux SemiBold"/>
                <a:ea typeface="Afacad Flux SemiBold"/>
                <a:cs typeface="Afacad Flux SemiBold"/>
                <a:sym typeface="Afacad Flux SemiBold"/>
              </a:defRPr>
            </a:lvl5pPr>
            <a:lvl6pPr lvl="5">
              <a:lnSpc>
                <a:spcPct val="70000"/>
              </a:lnSpc>
              <a:spcBef>
                <a:spcPts val="0"/>
              </a:spcBef>
              <a:spcAft>
                <a:spcPts val="0"/>
              </a:spcAft>
              <a:buNone/>
              <a:defRPr b="0">
                <a:latin typeface="Afacad Flux SemiBold"/>
                <a:ea typeface="Afacad Flux SemiBold"/>
                <a:cs typeface="Afacad Flux SemiBold"/>
                <a:sym typeface="Afacad Flux SemiBold"/>
              </a:defRPr>
            </a:lvl6pPr>
            <a:lvl7pPr lvl="6">
              <a:lnSpc>
                <a:spcPct val="70000"/>
              </a:lnSpc>
              <a:spcBef>
                <a:spcPts val="0"/>
              </a:spcBef>
              <a:spcAft>
                <a:spcPts val="0"/>
              </a:spcAft>
              <a:buNone/>
              <a:defRPr b="0">
                <a:latin typeface="Afacad Flux SemiBold"/>
                <a:ea typeface="Afacad Flux SemiBold"/>
                <a:cs typeface="Afacad Flux SemiBold"/>
                <a:sym typeface="Afacad Flux SemiBold"/>
              </a:defRPr>
            </a:lvl7pPr>
            <a:lvl8pPr lvl="7">
              <a:lnSpc>
                <a:spcPct val="70000"/>
              </a:lnSpc>
              <a:spcBef>
                <a:spcPts val="0"/>
              </a:spcBef>
              <a:spcAft>
                <a:spcPts val="0"/>
              </a:spcAft>
              <a:buNone/>
              <a:defRPr b="0">
                <a:latin typeface="Afacad Flux SemiBold"/>
                <a:ea typeface="Afacad Flux SemiBold"/>
                <a:cs typeface="Afacad Flux SemiBold"/>
                <a:sym typeface="Afacad Flux SemiBold"/>
              </a:defRPr>
            </a:lvl8pPr>
            <a:lvl9pPr lvl="8">
              <a:lnSpc>
                <a:spcPct val="70000"/>
              </a:lnSpc>
              <a:spcBef>
                <a:spcPts val="0"/>
              </a:spcBef>
              <a:spcAft>
                <a:spcPts val="0"/>
              </a:spcAft>
              <a:buNone/>
              <a:defRPr b="0">
                <a:latin typeface="Afacad Flux SemiBold"/>
                <a:ea typeface="Afacad Flux SemiBold"/>
                <a:cs typeface="Afacad Flux SemiBold"/>
                <a:sym typeface="Afacad Flux SemiBold"/>
              </a:defRPr>
            </a:lvl9pPr>
          </a:lstStyle>
          <a:p>
            <a:endParaRPr/>
          </a:p>
        </p:txBody>
      </p:sp>
      <p:sp>
        <p:nvSpPr>
          <p:cNvPr id="152" name="Google Shape;152;p9"/>
          <p:cNvSpPr txBox="1">
            <a:spLocks noGrp="1"/>
          </p:cNvSpPr>
          <p:nvPr>
            <p:ph type="subTitle" idx="18"/>
          </p:nvPr>
        </p:nvSpPr>
        <p:spPr>
          <a:xfrm>
            <a:off x="3337932" y="1966725"/>
            <a:ext cx="2834700" cy="828900"/>
          </a:xfrm>
          <a:prstGeom prst="rect">
            <a:avLst/>
          </a:prstGeom>
        </p:spPr>
        <p:txBody>
          <a:bodyPr spcFirstLastPara="1" wrap="square" lIns="182875" tIns="0" rIns="0" bIns="0" anchor="ctr" anchorCtr="0">
            <a:noAutofit/>
          </a:bodyPr>
          <a:lstStyle>
            <a:lvl1pPr lvl="0">
              <a:spcBef>
                <a:spcPts val="0"/>
              </a:spcBef>
              <a:spcAft>
                <a:spcPts val="0"/>
              </a:spcAft>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153" name="Google Shape;153;p9"/>
          <p:cNvSpPr txBox="1">
            <a:spLocks noGrp="1"/>
          </p:cNvSpPr>
          <p:nvPr>
            <p:ph type="subTitle" idx="19"/>
          </p:nvPr>
        </p:nvSpPr>
        <p:spPr>
          <a:xfrm>
            <a:off x="3337932" y="1611825"/>
            <a:ext cx="2834700" cy="354900"/>
          </a:xfrm>
          <a:prstGeom prst="rect">
            <a:avLst/>
          </a:prstGeom>
        </p:spPr>
        <p:txBody>
          <a:bodyPr spcFirstLastPara="1" wrap="square" lIns="182875" tIns="182875" rIns="182875" bIns="91425" anchor="t" anchorCtr="0">
            <a:noAutofit/>
          </a:bodyPr>
          <a:lstStyle>
            <a:lvl1pPr lvl="0">
              <a:spcBef>
                <a:spcPts val="0"/>
              </a:spcBef>
              <a:spcAft>
                <a:spcPts val="0"/>
              </a:spcAft>
              <a:buNone/>
              <a:defRPr sz="1000">
                <a:solidFill>
                  <a:schemeClr val="lt1"/>
                </a:solidFill>
              </a:defRPr>
            </a:lvl1pPr>
            <a:lvl2pPr lvl="1">
              <a:spcBef>
                <a:spcPts val="0"/>
              </a:spcBef>
              <a:spcAft>
                <a:spcPts val="0"/>
              </a:spcAft>
              <a:buClr>
                <a:schemeClr val="lt1"/>
              </a:buClr>
              <a:buSzPts val="1200"/>
              <a:buNone/>
              <a:defRPr sz="1200">
                <a:solidFill>
                  <a:schemeClr val="lt1"/>
                </a:solidFill>
              </a:defRPr>
            </a:lvl2pPr>
            <a:lvl3pPr lvl="2">
              <a:spcBef>
                <a:spcPts val="0"/>
              </a:spcBef>
              <a:spcAft>
                <a:spcPts val="0"/>
              </a:spcAft>
              <a:buClr>
                <a:schemeClr val="lt1"/>
              </a:buClr>
              <a:buSzPts val="1200"/>
              <a:buNone/>
              <a:defRPr sz="1200">
                <a:solidFill>
                  <a:schemeClr val="lt1"/>
                </a:solidFill>
              </a:defRPr>
            </a:lvl3pPr>
            <a:lvl4pPr lvl="3">
              <a:spcBef>
                <a:spcPts val="0"/>
              </a:spcBef>
              <a:spcAft>
                <a:spcPts val="0"/>
              </a:spcAft>
              <a:buClr>
                <a:schemeClr val="lt1"/>
              </a:buClr>
              <a:buSzPts val="1200"/>
              <a:buNone/>
              <a:defRPr sz="1200">
                <a:solidFill>
                  <a:schemeClr val="lt1"/>
                </a:solidFill>
              </a:defRPr>
            </a:lvl4pPr>
            <a:lvl5pPr lvl="4">
              <a:spcBef>
                <a:spcPts val="0"/>
              </a:spcBef>
              <a:spcAft>
                <a:spcPts val="0"/>
              </a:spcAft>
              <a:buClr>
                <a:schemeClr val="lt1"/>
              </a:buClr>
              <a:buSzPts val="1200"/>
              <a:buNone/>
              <a:defRPr sz="1200">
                <a:solidFill>
                  <a:schemeClr val="lt1"/>
                </a:solidFill>
              </a:defRPr>
            </a:lvl5pPr>
            <a:lvl6pPr lvl="5">
              <a:spcBef>
                <a:spcPts val="0"/>
              </a:spcBef>
              <a:spcAft>
                <a:spcPts val="0"/>
              </a:spcAft>
              <a:buClr>
                <a:schemeClr val="lt1"/>
              </a:buClr>
              <a:buSzPts val="1200"/>
              <a:buNone/>
              <a:defRPr sz="1200">
                <a:solidFill>
                  <a:schemeClr val="lt1"/>
                </a:solidFill>
              </a:defRPr>
            </a:lvl6pPr>
            <a:lvl7pPr lvl="6">
              <a:spcBef>
                <a:spcPts val="0"/>
              </a:spcBef>
              <a:spcAft>
                <a:spcPts val="0"/>
              </a:spcAft>
              <a:buClr>
                <a:schemeClr val="lt1"/>
              </a:buClr>
              <a:buSzPts val="1200"/>
              <a:buNone/>
              <a:defRPr sz="1200">
                <a:solidFill>
                  <a:schemeClr val="lt1"/>
                </a:solidFill>
              </a:defRPr>
            </a:lvl7pPr>
            <a:lvl8pPr lvl="7">
              <a:spcBef>
                <a:spcPts val="0"/>
              </a:spcBef>
              <a:spcAft>
                <a:spcPts val="0"/>
              </a:spcAft>
              <a:buClr>
                <a:schemeClr val="lt1"/>
              </a:buClr>
              <a:buSzPts val="1200"/>
              <a:buNone/>
              <a:defRPr sz="1200">
                <a:solidFill>
                  <a:schemeClr val="lt1"/>
                </a:solidFill>
              </a:defRPr>
            </a:lvl8pPr>
            <a:lvl9pPr lvl="8">
              <a:spcBef>
                <a:spcPts val="0"/>
              </a:spcBef>
              <a:spcAft>
                <a:spcPts val="0"/>
              </a:spcAft>
              <a:buClr>
                <a:schemeClr val="lt1"/>
              </a:buClr>
              <a:buSzPts val="1200"/>
              <a:buNone/>
              <a:defRPr sz="1200">
                <a:solidFill>
                  <a:schemeClr val="lt1"/>
                </a:solidFill>
              </a:defRPr>
            </a:lvl9pPr>
          </a:lstStyle>
          <a:p>
            <a:endParaRPr/>
          </a:p>
        </p:txBody>
      </p:sp>
      <p:sp>
        <p:nvSpPr>
          <p:cNvPr id="154" name="Google Shape;154;p9"/>
          <p:cNvSpPr txBox="1">
            <a:spLocks noGrp="1"/>
          </p:cNvSpPr>
          <p:nvPr>
            <p:ph type="subTitle" idx="20"/>
          </p:nvPr>
        </p:nvSpPr>
        <p:spPr>
          <a:xfrm>
            <a:off x="3337932" y="2876550"/>
            <a:ext cx="1974900" cy="170700"/>
          </a:xfrm>
          <a:prstGeom prst="rect">
            <a:avLst/>
          </a:prstGeom>
        </p:spPr>
        <p:txBody>
          <a:bodyPr spcFirstLastPara="1" wrap="square" lIns="182875" tIns="0" rIns="0" bIns="0" anchor="t" anchorCtr="0">
            <a:noAutofit/>
          </a:bodyPr>
          <a:lstStyle>
            <a:lvl1pPr lvl="0">
              <a:spcBef>
                <a:spcPts val="0"/>
              </a:spcBef>
              <a:spcAft>
                <a:spcPts val="0"/>
              </a:spcAft>
              <a:buNone/>
              <a:defRPr sz="1800">
                <a:solidFill>
                  <a:schemeClr val="lt1"/>
                </a:solidFill>
              </a:defRPr>
            </a:lvl1pPr>
            <a:lvl2pPr lvl="1">
              <a:spcBef>
                <a:spcPts val="0"/>
              </a:spcBef>
              <a:spcAft>
                <a:spcPts val="0"/>
              </a:spcAft>
              <a:buClr>
                <a:schemeClr val="lt1"/>
              </a:buClr>
              <a:buSzPts val="1200"/>
              <a:buNone/>
              <a:defRPr sz="1200">
                <a:solidFill>
                  <a:schemeClr val="lt1"/>
                </a:solidFill>
              </a:defRPr>
            </a:lvl2pPr>
            <a:lvl3pPr lvl="2">
              <a:spcBef>
                <a:spcPts val="0"/>
              </a:spcBef>
              <a:spcAft>
                <a:spcPts val="0"/>
              </a:spcAft>
              <a:buClr>
                <a:schemeClr val="lt1"/>
              </a:buClr>
              <a:buSzPts val="1200"/>
              <a:buNone/>
              <a:defRPr sz="1200">
                <a:solidFill>
                  <a:schemeClr val="lt1"/>
                </a:solidFill>
              </a:defRPr>
            </a:lvl3pPr>
            <a:lvl4pPr lvl="3">
              <a:spcBef>
                <a:spcPts val="0"/>
              </a:spcBef>
              <a:spcAft>
                <a:spcPts val="0"/>
              </a:spcAft>
              <a:buClr>
                <a:schemeClr val="lt1"/>
              </a:buClr>
              <a:buSzPts val="1200"/>
              <a:buNone/>
              <a:defRPr sz="1200">
                <a:solidFill>
                  <a:schemeClr val="lt1"/>
                </a:solidFill>
              </a:defRPr>
            </a:lvl4pPr>
            <a:lvl5pPr lvl="4">
              <a:spcBef>
                <a:spcPts val="0"/>
              </a:spcBef>
              <a:spcAft>
                <a:spcPts val="0"/>
              </a:spcAft>
              <a:buClr>
                <a:schemeClr val="lt1"/>
              </a:buClr>
              <a:buSzPts val="1200"/>
              <a:buNone/>
              <a:defRPr sz="1200">
                <a:solidFill>
                  <a:schemeClr val="lt1"/>
                </a:solidFill>
              </a:defRPr>
            </a:lvl5pPr>
            <a:lvl6pPr lvl="5">
              <a:spcBef>
                <a:spcPts val="0"/>
              </a:spcBef>
              <a:spcAft>
                <a:spcPts val="0"/>
              </a:spcAft>
              <a:buClr>
                <a:schemeClr val="lt1"/>
              </a:buClr>
              <a:buSzPts val="1200"/>
              <a:buNone/>
              <a:defRPr sz="1200">
                <a:solidFill>
                  <a:schemeClr val="lt1"/>
                </a:solidFill>
              </a:defRPr>
            </a:lvl6pPr>
            <a:lvl7pPr lvl="6">
              <a:spcBef>
                <a:spcPts val="0"/>
              </a:spcBef>
              <a:spcAft>
                <a:spcPts val="0"/>
              </a:spcAft>
              <a:buClr>
                <a:schemeClr val="lt1"/>
              </a:buClr>
              <a:buSzPts val="1200"/>
              <a:buNone/>
              <a:defRPr sz="1200">
                <a:solidFill>
                  <a:schemeClr val="lt1"/>
                </a:solidFill>
              </a:defRPr>
            </a:lvl7pPr>
            <a:lvl8pPr lvl="7">
              <a:spcBef>
                <a:spcPts val="0"/>
              </a:spcBef>
              <a:spcAft>
                <a:spcPts val="0"/>
              </a:spcAft>
              <a:buClr>
                <a:schemeClr val="lt1"/>
              </a:buClr>
              <a:buSzPts val="1200"/>
              <a:buNone/>
              <a:defRPr sz="1200">
                <a:solidFill>
                  <a:schemeClr val="lt1"/>
                </a:solidFill>
              </a:defRPr>
            </a:lvl8pPr>
            <a:lvl9pPr lvl="8">
              <a:spcBef>
                <a:spcPts val="0"/>
              </a:spcBef>
              <a:spcAft>
                <a:spcPts val="0"/>
              </a:spcAft>
              <a:buClr>
                <a:schemeClr val="lt1"/>
              </a:buClr>
              <a:buSzPts val="1200"/>
              <a:buNone/>
              <a:defRPr sz="1200">
                <a:solidFill>
                  <a:schemeClr val="lt1"/>
                </a:solidFill>
              </a:defRPr>
            </a:lvl9pPr>
          </a:lstStyle>
          <a:p>
            <a:endParaRPr/>
          </a:p>
        </p:txBody>
      </p:sp>
      <p:sp>
        <p:nvSpPr>
          <p:cNvPr id="155" name="Google Shape;155;p9"/>
          <p:cNvSpPr txBox="1">
            <a:spLocks noGrp="1"/>
          </p:cNvSpPr>
          <p:nvPr>
            <p:ph type="subTitle" idx="21"/>
          </p:nvPr>
        </p:nvSpPr>
        <p:spPr>
          <a:xfrm>
            <a:off x="3337932" y="3158550"/>
            <a:ext cx="1974900" cy="170700"/>
          </a:xfrm>
          <a:prstGeom prst="rect">
            <a:avLst/>
          </a:prstGeom>
        </p:spPr>
        <p:txBody>
          <a:bodyPr spcFirstLastPara="1" wrap="square" lIns="182875" tIns="0" rIns="0" bIns="0" anchor="t" anchorCtr="0">
            <a:noAutofit/>
          </a:bodyPr>
          <a:lstStyle>
            <a:lvl1pPr lvl="0">
              <a:spcBef>
                <a:spcPts val="0"/>
              </a:spcBef>
              <a:spcAft>
                <a:spcPts val="0"/>
              </a:spcAft>
              <a:buNone/>
              <a:defRPr sz="800">
                <a:solidFill>
                  <a:schemeClr val="lt1"/>
                </a:solidFill>
              </a:defRPr>
            </a:lvl1pPr>
            <a:lvl2pPr lvl="1">
              <a:spcBef>
                <a:spcPts val="0"/>
              </a:spcBef>
              <a:spcAft>
                <a:spcPts val="0"/>
              </a:spcAft>
              <a:buClr>
                <a:schemeClr val="lt1"/>
              </a:buClr>
              <a:buSzPts val="1200"/>
              <a:buNone/>
              <a:defRPr sz="1200">
                <a:solidFill>
                  <a:schemeClr val="lt1"/>
                </a:solidFill>
              </a:defRPr>
            </a:lvl2pPr>
            <a:lvl3pPr lvl="2">
              <a:spcBef>
                <a:spcPts val="0"/>
              </a:spcBef>
              <a:spcAft>
                <a:spcPts val="0"/>
              </a:spcAft>
              <a:buClr>
                <a:schemeClr val="lt1"/>
              </a:buClr>
              <a:buSzPts val="1200"/>
              <a:buNone/>
              <a:defRPr sz="1200">
                <a:solidFill>
                  <a:schemeClr val="lt1"/>
                </a:solidFill>
              </a:defRPr>
            </a:lvl3pPr>
            <a:lvl4pPr lvl="3">
              <a:spcBef>
                <a:spcPts val="0"/>
              </a:spcBef>
              <a:spcAft>
                <a:spcPts val="0"/>
              </a:spcAft>
              <a:buClr>
                <a:schemeClr val="lt1"/>
              </a:buClr>
              <a:buSzPts val="1200"/>
              <a:buNone/>
              <a:defRPr sz="1200">
                <a:solidFill>
                  <a:schemeClr val="lt1"/>
                </a:solidFill>
              </a:defRPr>
            </a:lvl4pPr>
            <a:lvl5pPr lvl="4">
              <a:spcBef>
                <a:spcPts val="0"/>
              </a:spcBef>
              <a:spcAft>
                <a:spcPts val="0"/>
              </a:spcAft>
              <a:buClr>
                <a:schemeClr val="lt1"/>
              </a:buClr>
              <a:buSzPts val="1200"/>
              <a:buNone/>
              <a:defRPr sz="1200">
                <a:solidFill>
                  <a:schemeClr val="lt1"/>
                </a:solidFill>
              </a:defRPr>
            </a:lvl5pPr>
            <a:lvl6pPr lvl="5">
              <a:spcBef>
                <a:spcPts val="0"/>
              </a:spcBef>
              <a:spcAft>
                <a:spcPts val="0"/>
              </a:spcAft>
              <a:buClr>
                <a:schemeClr val="lt1"/>
              </a:buClr>
              <a:buSzPts val="1200"/>
              <a:buNone/>
              <a:defRPr sz="1200">
                <a:solidFill>
                  <a:schemeClr val="lt1"/>
                </a:solidFill>
              </a:defRPr>
            </a:lvl6pPr>
            <a:lvl7pPr lvl="6">
              <a:spcBef>
                <a:spcPts val="0"/>
              </a:spcBef>
              <a:spcAft>
                <a:spcPts val="0"/>
              </a:spcAft>
              <a:buClr>
                <a:schemeClr val="lt1"/>
              </a:buClr>
              <a:buSzPts val="1200"/>
              <a:buNone/>
              <a:defRPr sz="1200">
                <a:solidFill>
                  <a:schemeClr val="lt1"/>
                </a:solidFill>
              </a:defRPr>
            </a:lvl7pPr>
            <a:lvl8pPr lvl="7">
              <a:spcBef>
                <a:spcPts val="0"/>
              </a:spcBef>
              <a:spcAft>
                <a:spcPts val="0"/>
              </a:spcAft>
              <a:buClr>
                <a:schemeClr val="lt1"/>
              </a:buClr>
              <a:buSzPts val="1200"/>
              <a:buNone/>
              <a:defRPr sz="1200">
                <a:solidFill>
                  <a:schemeClr val="lt1"/>
                </a:solidFill>
              </a:defRPr>
            </a:lvl8pPr>
            <a:lvl9pPr lvl="8">
              <a:spcBef>
                <a:spcPts val="0"/>
              </a:spcBef>
              <a:spcAft>
                <a:spcPts val="0"/>
              </a:spcAft>
              <a:buClr>
                <a:schemeClr val="lt1"/>
              </a:buClr>
              <a:buSzPts val="1200"/>
              <a:buNone/>
              <a:defRPr sz="1200">
                <a:solidFill>
                  <a:schemeClr val="lt1"/>
                </a:solidFill>
              </a:defRPr>
            </a:lvl9pPr>
          </a:lstStyle>
          <a:p>
            <a:endParaRPr/>
          </a:p>
        </p:txBody>
      </p:sp>
      <p:grpSp>
        <p:nvGrpSpPr>
          <p:cNvPr id="156" name="Google Shape;156;p9"/>
          <p:cNvGrpSpPr/>
          <p:nvPr/>
        </p:nvGrpSpPr>
        <p:grpSpPr>
          <a:xfrm rot="2700000">
            <a:off x="6193285" y="4054405"/>
            <a:ext cx="250839" cy="250839"/>
            <a:chOff x="6251786" y="659047"/>
            <a:chExt cx="250842" cy="250842"/>
          </a:xfrm>
        </p:grpSpPr>
        <p:sp>
          <p:nvSpPr>
            <p:cNvPr id="157" name="Google Shape;157;p9"/>
            <p:cNvSpPr/>
            <p:nvPr/>
          </p:nvSpPr>
          <p:spPr>
            <a:xfrm rot="-2700000">
              <a:off x="6256849" y="727455"/>
              <a:ext cx="240717" cy="114027"/>
            </a:xfrm>
            <a:custGeom>
              <a:avLst/>
              <a:gdLst/>
              <a:ahLst/>
              <a:cxnLst/>
              <a:rect l="l" t="t" r="r" b="b"/>
              <a:pathLst>
                <a:path w="47712" h="22601" extrusionOk="0">
                  <a:moveTo>
                    <a:pt x="36474" y="1"/>
                  </a:moveTo>
                  <a:lnTo>
                    <a:pt x="32896" y="3516"/>
                  </a:lnTo>
                  <a:lnTo>
                    <a:pt x="38106" y="8789"/>
                  </a:lnTo>
                  <a:lnTo>
                    <a:pt x="1" y="8789"/>
                  </a:lnTo>
                  <a:lnTo>
                    <a:pt x="1" y="13812"/>
                  </a:lnTo>
                  <a:lnTo>
                    <a:pt x="38106" y="13812"/>
                  </a:lnTo>
                  <a:lnTo>
                    <a:pt x="32833" y="19085"/>
                  </a:lnTo>
                  <a:lnTo>
                    <a:pt x="36411" y="22600"/>
                  </a:lnTo>
                  <a:lnTo>
                    <a:pt x="47711" y="11300"/>
                  </a:lnTo>
                  <a:lnTo>
                    <a:pt x="36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Inter"/>
                <a:ea typeface="Inter"/>
                <a:cs typeface="Inter"/>
                <a:sym typeface="Inter"/>
              </a:endParaRPr>
            </a:p>
          </p:txBody>
        </p:sp>
        <p:sp>
          <p:nvSpPr>
            <p:cNvPr id="158" name="Google Shape;158;p9"/>
            <p:cNvSpPr/>
            <p:nvPr/>
          </p:nvSpPr>
          <p:spPr>
            <a:xfrm>
              <a:off x="6436525" y="699100"/>
              <a:ext cx="26700" cy="11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a:ea typeface="Inter"/>
                <a:cs typeface="Inter"/>
                <a:sym typeface="Inter"/>
              </a:endParaRPr>
            </a:p>
          </p:txBody>
        </p:sp>
        <p:sp>
          <p:nvSpPr>
            <p:cNvPr id="159" name="Google Shape;159;p9"/>
            <p:cNvSpPr/>
            <p:nvPr/>
          </p:nvSpPr>
          <p:spPr>
            <a:xfrm rot="5400000">
              <a:off x="6390925" y="652300"/>
              <a:ext cx="25500" cy="11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a:ea typeface="Inter"/>
                <a:cs typeface="Inter"/>
                <a:sym typeface="Inter"/>
              </a:endParaRPr>
            </a:p>
          </p:txBody>
        </p:sp>
      </p:grpSp>
      <p:sp>
        <p:nvSpPr>
          <p:cNvPr id="160" name="Google Shape;160;p9"/>
          <p:cNvSpPr txBox="1">
            <a:spLocks noGrp="1"/>
          </p:cNvSpPr>
          <p:nvPr>
            <p:ph type="subTitle" idx="22"/>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SzPts val="600"/>
              <a:buFont typeface="Inter"/>
              <a:buNone/>
              <a:defRPr/>
            </a:lvl1pPr>
            <a:lvl2pPr lvl="1" algn="r">
              <a:spcBef>
                <a:spcPts val="0"/>
              </a:spcBef>
              <a:spcAft>
                <a:spcPts val="0"/>
              </a:spcAft>
              <a:buSzPts val="1400"/>
              <a:buFont typeface="Inter"/>
              <a:buNone/>
              <a:defRPr/>
            </a:lvl2pPr>
            <a:lvl3pPr lvl="2" algn="r">
              <a:spcBef>
                <a:spcPts val="0"/>
              </a:spcBef>
              <a:spcAft>
                <a:spcPts val="0"/>
              </a:spcAft>
              <a:buSzPts val="1400"/>
              <a:buFont typeface="Inter"/>
              <a:buNone/>
              <a:defRPr/>
            </a:lvl3pPr>
            <a:lvl4pPr lvl="3" algn="r">
              <a:spcBef>
                <a:spcPts val="0"/>
              </a:spcBef>
              <a:spcAft>
                <a:spcPts val="0"/>
              </a:spcAft>
              <a:buSzPts val="1400"/>
              <a:buFont typeface="Inter"/>
              <a:buNone/>
              <a:defRPr/>
            </a:lvl4pPr>
            <a:lvl5pPr lvl="4" algn="r">
              <a:spcBef>
                <a:spcPts val="0"/>
              </a:spcBef>
              <a:spcAft>
                <a:spcPts val="0"/>
              </a:spcAft>
              <a:buSzPts val="1400"/>
              <a:buFont typeface="Inter"/>
              <a:buNone/>
              <a:defRPr/>
            </a:lvl5pPr>
            <a:lvl6pPr lvl="5" algn="r">
              <a:spcBef>
                <a:spcPts val="0"/>
              </a:spcBef>
              <a:spcAft>
                <a:spcPts val="0"/>
              </a:spcAft>
              <a:buSzPts val="1400"/>
              <a:buFont typeface="Inter"/>
              <a:buNone/>
              <a:defRPr/>
            </a:lvl6pPr>
            <a:lvl7pPr lvl="6" algn="r">
              <a:spcBef>
                <a:spcPts val="0"/>
              </a:spcBef>
              <a:spcAft>
                <a:spcPts val="0"/>
              </a:spcAft>
              <a:buSzPts val="1400"/>
              <a:buFont typeface="Inter"/>
              <a:buNone/>
              <a:defRPr/>
            </a:lvl7pPr>
            <a:lvl8pPr lvl="7" algn="r">
              <a:spcBef>
                <a:spcPts val="0"/>
              </a:spcBef>
              <a:spcAft>
                <a:spcPts val="0"/>
              </a:spcAft>
              <a:buSzPts val="1400"/>
              <a:buFont typeface="Inter"/>
              <a:buNone/>
              <a:defRPr/>
            </a:lvl8pPr>
            <a:lvl9pPr lvl="8" algn="r">
              <a:spcBef>
                <a:spcPts val="0"/>
              </a:spcBef>
              <a:spcAft>
                <a:spcPts val="0"/>
              </a:spcAft>
              <a:buSzPts val="1400"/>
              <a:buFont typeface="Inter"/>
              <a:buNone/>
              <a:defRPr/>
            </a:lvl9pPr>
          </a:lstStyle>
          <a:p>
            <a:endParaRPr/>
          </a:p>
        </p:txBody>
      </p:sp>
      <p:sp>
        <p:nvSpPr>
          <p:cNvPr id="161" name="Google Shape;161;p9"/>
          <p:cNvSpPr txBox="1">
            <a:spLocks noGrp="1"/>
          </p:cNvSpPr>
          <p:nvPr>
            <p:ph type="subTitle" idx="23"/>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SzPts val="600"/>
              <a:buFont typeface="Inter"/>
              <a:buNone/>
              <a:defRPr/>
            </a:lvl1pPr>
            <a:lvl2pPr lvl="1">
              <a:spcBef>
                <a:spcPts val="0"/>
              </a:spcBef>
              <a:spcAft>
                <a:spcPts val="0"/>
              </a:spcAft>
              <a:buSzPts val="1400"/>
              <a:buFont typeface="Inter"/>
              <a:buNone/>
              <a:defRPr/>
            </a:lvl2pPr>
            <a:lvl3pPr lvl="2">
              <a:spcBef>
                <a:spcPts val="0"/>
              </a:spcBef>
              <a:spcAft>
                <a:spcPts val="0"/>
              </a:spcAft>
              <a:buSzPts val="1400"/>
              <a:buFont typeface="Inter"/>
              <a:buNone/>
              <a:defRPr/>
            </a:lvl3pPr>
            <a:lvl4pPr lvl="3">
              <a:spcBef>
                <a:spcPts val="0"/>
              </a:spcBef>
              <a:spcAft>
                <a:spcPts val="0"/>
              </a:spcAft>
              <a:buSzPts val="1400"/>
              <a:buFont typeface="Inter"/>
              <a:buNone/>
              <a:defRPr/>
            </a:lvl4pPr>
            <a:lvl5pPr lvl="4">
              <a:spcBef>
                <a:spcPts val="0"/>
              </a:spcBef>
              <a:spcAft>
                <a:spcPts val="0"/>
              </a:spcAft>
              <a:buSzPts val="1400"/>
              <a:buFont typeface="Inter"/>
              <a:buNone/>
              <a:defRPr/>
            </a:lvl5pPr>
            <a:lvl6pPr lvl="5">
              <a:spcBef>
                <a:spcPts val="0"/>
              </a:spcBef>
              <a:spcAft>
                <a:spcPts val="0"/>
              </a:spcAft>
              <a:buSzPts val="1400"/>
              <a:buFont typeface="Inter"/>
              <a:buNone/>
              <a:defRPr/>
            </a:lvl6pPr>
            <a:lvl7pPr lvl="6">
              <a:spcBef>
                <a:spcPts val="0"/>
              </a:spcBef>
              <a:spcAft>
                <a:spcPts val="0"/>
              </a:spcAft>
              <a:buSzPts val="1400"/>
              <a:buFont typeface="Inter"/>
              <a:buNone/>
              <a:defRPr/>
            </a:lvl7pPr>
            <a:lvl8pPr lvl="7">
              <a:spcBef>
                <a:spcPts val="0"/>
              </a:spcBef>
              <a:spcAft>
                <a:spcPts val="0"/>
              </a:spcAft>
              <a:buSzPts val="1400"/>
              <a:buFont typeface="Inter"/>
              <a:buNone/>
              <a:defRPr/>
            </a:lvl8pPr>
            <a:lvl9pPr lvl="8">
              <a:spcBef>
                <a:spcPts val="0"/>
              </a:spcBef>
              <a:spcAft>
                <a:spcPts val="0"/>
              </a:spcAft>
              <a:buSzPts val="1400"/>
              <a:buFont typeface="Inter"/>
              <a:buNone/>
              <a:defRPr/>
            </a:lvl9pPr>
          </a:lstStyle>
          <a:p>
            <a:endParaRPr/>
          </a:p>
        </p:txBody>
      </p:sp>
      <p:sp>
        <p:nvSpPr>
          <p:cNvPr id="162" name="Google Shape;162;p9"/>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163" name="Google Shape;163;p9"/>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6 cards">
  <p:cSld name="BLANK_1_1_1_1_1_1_1_1_1_1_1_1_1_1_1_1_1_2">
    <p:bg>
      <p:bgPr>
        <a:solidFill>
          <a:schemeClr val="lt2"/>
        </a:solidFill>
        <a:effectLst/>
      </p:bgPr>
    </p:bg>
    <p:spTree>
      <p:nvGrpSpPr>
        <p:cNvPr id="1" name="Shape 164"/>
        <p:cNvGrpSpPr/>
        <p:nvPr/>
      </p:nvGrpSpPr>
      <p:grpSpPr>
        <a:xfrm>
          <a:off x="0" y="0"/>
          <a:ext cx="0" cy="0"/>
          <a:chOff x="0" y="0"/>
          <a:chExt cx="0" cy="0"/>
        </a:xfrm>
      </p:grpSpPr>
      <p:sp>
        <p:nvSpPr>
          <p:cNvPr id="165" name="Google Shape;165;p10"/>
          <p:cNvSpPr>
            <a:spLocks noGrp="1"/>
          </p:cNvSpPr>
          <p:nvPr>
            <p:ph type="pic" idx="2"/>
          </p:nvPr>
        </p:nvSpPr>
        <p:spPr>
          <a:xfrm>
            <a:off x="2604225" y="636025"/>
            <a:ext cx="775500" cy="777300"/>
          </a:xfrm>
          <a:prstGeom prst="roundRect">
            <a:avLst>
              <a:gd name="adj" fmla="val 30222"/>
            </a:avLst>
          </a:prstGeom>
          <a:noFill/>
          <a:ln>
            <a:noFill/>
          </a:ln>
        </p:spPr>
      </p:sp>
      <p:sp>
        <p:nvSpPr>
          <p:cNvPr id="166" name="Google Shape;166;p10"/>
          <p:cNvSpPr>
            <a:spLocks noGrp="1"/>
          </p:cNvSpPr>
          <p:nvPr>
            <p:ph type="pic" idx="3"/>
          </p:nvPr>
        </p:nvSpPr>
        <p:spPr>
          <a:xfrm>
            <a:off x="4799225" y="636025"/>
            <a:ext cx="775500" cy="777300"/>
          </a:xfrm>
          <a:prstGeom prst="roundRect">
            <a:avLst>
              <a:gd name="adj" fmla="val 30222"/>
            </a:avLst>
          </a:prstGeom>
          <a:noFill/>
          <a:ln>
            <a:noFill/>
          </a:ln>
        </p:spPr>
      </p:sp>
      <p:sp>
        <p:nvSpPr>
          <p:cNvPr id="167" name="Google Shape;167;p10"/>
          <p:cNvSpPr>
            <a:spLocks noGrp="1"/>
          </p:cNvSpPr>
          <p:nvPr>
            <p:ph type="pic" idx="4"/>
          </p:nvPr>
        </p:nvSpPr>
        <p:spPr>
          <a:xfrm>
            <a:off x="6994225" y="636025"/>
            <a:ext cx="775500" cy="777300"/>
          </a:xfrm>
          <a:prstGeom prst="roundRect">
            <a:avLst>
              <a:gd name="adj" fmla="val 30222"/>
            </a:avLst>
          </a:prstGeom>
          <a:noFill/>
          <a:ln>
            <a:noFill/>
          </a:ln>
        </p:spPr>
      </p:sp>
      <p:sp>
        <p:nvSpPr>
          <p:cNvPr id="168" name="Google Shape;168;p10"/>
          <p:cNvSpPr>
            <a:spLocks noGrp="1"/>
          </p:cNvSpPr>
          <p:nvPr>
            <p:ph type="pic" idx="5"/>
          </p:nvPr>
        </p:nvSpPr>
        <p:spPr>
          <a:xfrm>
            <a:off x="2604225" y="2794350"/>
            <a:ext cx="775500" cy="777300"/>
          </a:xfrm>
          <a:prstGeom prst="roundRect">
            <a:avLst>
              <a:gd name="adj" fmla="val 30222"/>
            </a:avLst>
          </a:prstGeom>
          <a:noFill/>
          <a:ln>
            <a:noFill/>
          </a:ln>
        </p:spPr>
      </p:sp>
      <p:sp>
        <p:nvSpPr>
          <p:cNvPr id="169" name="Google Shape;169;p10"/>
          <p:cNvSpPr>
            <a:spLocks noGrp="1"/>
          </p:cNvSpPr>
          <p:nvPr>
            <p:ph type="pic" idx="6"/>
          </p:nvPr>
        </p:nvSpPr>
        <p:spPr>
          <a:xfrm>
            <a:off x="4799225" y="2794350"/>
            <a:ext cx="775500" cy="777300"/>
          </a:xfrm>
          <a:prstGeom prst="roundRect">
            <a:avLst>
              <a:gd name="adj" fmla="val 30222"/>
            </a:avLst>
          </a:prstGeom>
          <a:noFill/>
          <a:ln>
            <a:noFill/>
          </a:ln>
        </p:spPr>
      </p:sp>
      <p:sp>
        <p:nvSpPr>
          <p:cNvPr id="170" name="Google Shape;170;p10"/>
          <p:cNvSpPr>
            <a:spLocks noGrp="1"/>
          </p:cNvSpPr>
          <p:nvPr>
            <p:ph type="pic" idx="7"/>
          </p:nvPr>
        </p:nvSpPr>
        <p:spPr>
          <a:xfrm>
            <a:off x="6994225" y="2794350"/>
            <a:ext cx="775500" cy="777300"/>
          </a:xfrm>
          <a:prstGeom prst="roundRect">
            <a:avLst>
              <a:gd name="adj" fmla="val 30222"/>
            </a:avLst>
          </a:prstGeom>
          <a:noFill/>
          <a:ln>
            <a:noFill/>
          </a:ln>
        </p:spPr>
      </p:sp>
      <p:sp>
        <p:nvSpPr>
          <p:cNvPr id="171" name="Google Shape;171;p10"/>
          <p:cNvSpPr txBox="1">
            <a:spLocks noGrp="1"/>
          </p:cNvSpPr>
          <p:nvPr>
            <p:ph type="title"/>
          </p:nvPr>
        </p:nvSpPr>
        <p:spPr>
          <a:xfrm>
            <a:off x="228600" y="457200"/>
            <a:ext cx="2101200" cy="1344300"/>
          </a:xfrm>
          <a:prstGeom prst="rect">
            <a:avLst/>
          </a:prstGeom>
        </p:spPr>
        <p:txBody>
          <a:bodyPr spcFirstLastPara="1" wrap="square" lIns="91425" tIns="91425" rIns="91425" bIns="91425" anchor="t" anchorCtr="0">
            <a:noAutofit/>
          </a:bodyPr>
          <a:lstStyle>
            <a:lvl1pPr lvl="0">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1pPr>
            <a:lvl2pPr lvl="1">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2pPr>
            <a:lvl3pPr lvl="2">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3pPr>
            <a:lvl4pPr lvl="3">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4pPr>
            <a:lvl5pPr lvl="4">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5pPr>
            <a:lvl6pPr lvl="5">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6pPr>
            <a:lvl7pPr lvl="6">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7pPr>
            <a:lvl8pPr lvl="7">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8pPr>
            <a:lvl9pPr lvl="8">
              <a:lnSpc>
                <a:spcPct val="70000"/>
              </a:lnSpc>
              <a:spcBef>
                <a:spcPts val="0"/>
              </a:spcBef>
              <a:spcAft>
                <a:spcPts val="0"/>
              </a:spcAft>
              <a:buNone/>
              <a:defRPr b="0">
                <a:solidFill>
                  <a:schemeClr val="dk2"/>
                </a:solidFill>
                <a:latin typeface="Afacad Flux SemiBold"/>
                <a:ea typeface="Afacad Flux SemiBold"/>
                <a:cs typeface="Afacad Flux SemiBold"/>
                <a:sym typeface="Afacad Flux SemiBold"/>
              </a:defRPr>
            </a:lvl9pPr>
          </a:lstStyle>
          <a:p>
            <a:endParaRPr/>
          </a:p>
        </p:txBody>
      </p:sp>
      <p:sp>
        <p:nvSpPr>
          <p:cNvPr id="172" name="Google Shape;172;p10"/>
          <p:cNvSpPr txBox="1">
            <a:spLocks noGrp="1"/>
          </p:cNvSpPr>
          <p:nvPr>
            <p:ph type="subTitle" idx="1"/>
          </p:nvPr>
        </p:nvSpPr>
        <p:spPr>
          <a:xfrm>
            <a:off x="2423700" y="2127175"/>
            <a:ext cx="2101200" cy="305700"/>
          </a:xfrm>
          <a:prstGeom prst="rect">
            <a:avLst/>
          </a:prstGeom>
        </p:spPr>
        <p:txBody>
          <a:bodyPr spcFirstLastPara="1" wrap="square" lIns="182875" tIns="0" rIns="91425" bIns="18287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173" name="Google Shape;173;p10"/>
          <p:cNvSpPr txBox="1">
            <a:spLocks noGrp="1"/>
          </p:cNvSpPr>
          <p:nvPr>
            <p:ph type="subTitle" idx="8"/>
          </p:nvPr>
        </p:nvSpPr>
        <p:spPr>
          <a:xfrm>
            <a:off x="2423700" y="1540276"/>
            <a:ext cx="2101200" cy="574800"/>
          </a:xfrm>
          <a:prstGeom prst="rect">
            <a:avLst/>
          </a:prstGeom>
        </p:spPr>
        <p:txBody>
          <a:bodyPr spcFirstLastPara="1" wrap="square" lIns="182875" tIns="0" rIns="0" bIns="0" anchor="b" anchorCtr="0">
            <a:noAutofit/>
          </a:bodyPr>
          <a:lstStyle>
            <a:lvl1pPr lvl="0" algn="l">
              <a:spcBef>
                <a:spcPts val="0"/>
              </a:spcBef>
              <a:spcAft>
                <a:spcPts val="0"/>
              </a:spcAft>
              <a:buClr>
                <a:schemeClr val="lt1"/>
              </a:buClr>
              <a:buSzPts val="1200"/>
              <a:buNone/>
              <a:defRPr sz="1200" b="1">
                <a:solidFill>
                  <a:schemeClr val="lt1"/>
                </a:solidFill>
              </a:defRPr>
            </a:lvl1pPr>
            <a:lvl2pPr lvl="1">
              <a:spcBef>
                <a:spcPts val="0"/>
              </a:spcBef>
              <a:spcAft>
                <a:spcPts val="0"/>
              </a:spcAft>
              <a:buClr>
                <a:schemeClr val="lt1"/>
              </a:buClr>
              <a:buSzPts val="1200"/>
              <a:buNone/>
              <a:defRPr sz="1200">
                <a:solidFill>
                  <a:schemeClr val="lt1"/>
                </a:solidFill>
              </a:defRPr>
            </a:lvl2pPr>
            <a:lvl3pPr lvl="2">
              <a:spcBef>
                <a:spcPts val="0"/>
              </a:spcBef>
              <a:spcAft>
                <a:spcPts val="0"/>
              </a:spcAft>
              <a:buClr>
                <a:schemeClr val="lt1"/>
              </a:buClr>
              <a:buSzPts val="1200"/>
              <a:buNone/>
              <a:defRPr sz="1200">
                <a:solidFill>
                  <a:schemeClr val="lt1"/>
                </a:solidFill>
              </a:defRPr>
            </a:lvl3pPr>
            <a:lvl4pPr lvl="3">
              <a:spcBef>
                <a:spcPts val="0"/>
              </a:spcBef>
              <a:spcAft>
                <a:spcPts val="0"/>
              </a:spcAft>
              <a:buClr>
                <a:schemeClr val="lt1"/>
              </a:buClr>
              <a:buSzPts val="1200"/>
              <a:buNone/>
              <a:defRPr sz="1200">
                <a:solidFill>
                  <a:schemeClr val="lt1"/>
                </a:solidFill>
              </a:defRPr>
            </a:lvl4pPr>
            <a:lvl5pPr lvl="4">
              <a:spcBef>
                <a:spcPts val="0"/>
              </a:spcBef>
              <a:spcAft>
                <a:spcPts val="0"/>
              </a:spcAft>
              <a:buClr>
                <a:schemeClr val="lt1"/>
              </a:buClr>
              <a:buSzPts val="1200"/>
              <a:buNone/>
              <a:defRPr sz="1200">
                <a:solidFill>
                  <a:schemeClr val="lt1"/>
                </a:solidFill>
              </a:defRPr>
            </a:lvl5pPr>
            <a:lvl6pPr lvl="5">
              <a:spcBef>
                <a:spcPts val="0"/>
              </a:spcBef>
              <a:spcAft>
                <a:spcPts val="0"/>
              </a:spcAft>
              <a:buClr>
                <a:schemeClr val="lt1"/>
              </a:buClr>
              <a:buSzPts val="1200"/>
              <a:buNone/>
              <a:defRPr sz="1200">
                <a:solidFill>
                  <a:schemeClr val="lt1"/>
                </a:solidFill>
              </a:defRPr>
            </a:lvl6pPr>
            <a:lvl7pPr lvl="6">
              <a:spcBef>
                <a:spcPts val="0"/>
              </a:spcBef>
              <a:spcAft>
                <a:spcPts val="0"/>
              </a:spcAft>
              <a:buClr>
                <a:schemeClr val="lt1"/>
              </a:buClr>
              <a:buSzPts val="1200"/>
              <a:buNone/>
              <a:defRPr sz="1200">
                <a:solidFill>
                  <a:schemeClr val="lt1"/>
                </a:solidFill>
              </a:defRPr>
            </a:lvl7pPr>
            <a:lvl8pPr lvl="7">
              <a:spcBef>
                <a:spcPts val="0"/>
              </a:spcBef>
              <a:spcAft>
                <a:spcPts val="0"/>
              </a:spcAft>
              <a:buClr>
                <a:schemeClr val="lt1"/>
              </a:buClr>
              <a:buSzPts val="1200"/>
              <a:buNone/>
              <a:defRPr sz="1200">
                <a:solidFill>
                  <a:schemeClr val="lt1"/>
                </a:solidFill>
              </a:defRPr>
            </a:lvl8pPr>
            <a:lvl9pPr lvl="8">
              <a:spcBef>
                <a:spcPts val="0"/>
              </a:spcBef>
              <a:spcAft>
                <a:spcPts val="0"/>
              </a:spcAft>
              <a:buClr>
                <a:schemeClr val="lt1"/>
              </a:buClr>
              <a:buSzPts val="1200"/>
              <a:buNone/>
              <a:defRPr sz="1200">
                <a:solidFill>
                  <a:schemeClr val="lt1"/>
                </a:solidFill>
              </a:defRPr>
            </a:lvl9pPr>
          </a:lstStyle>
          <a:p>
            <a:endParaRPr/>
          </a:p>
        </p:txBody>
      </p:sp>
      <p:sp>
        <p:nvSpPr>
          <p:cNvPr id="174" name="Google Shape;174;p10"/>
          <p:cNvSpPr txBox="1">
            <a:spLocks noGrp="1"/>
          </p:cNvSpPr>
          <p:nvPr>
            <p:ph type="subTitle" idx="9"/>
          </p:nvPr>
        </p:nvSpPr>
        <p:spPr>
          <a:xfrm>
            <a:off x="2418750" y="4285050"/>
            <a:ext cx="2101200" cy="305700"/>
          </a:xfrm>
          <a:prstGeom prst="rect">
            <a:avLst/>
          </a:prstGeom>
        </p:spPr>
        <p:txBody>
          <a:bodyPr spcFirstLastPara="1" wrap="square" lIns="182875" tIns="0" rIns="91425" bIns="18287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175" name="Google Shape;175;p10"/>
          <p:cNvSpPr txBox="1">
            <a:spLocks noGrp="1"/>
          </p:cNvSpPr>
          <p:nvPr>
            <p:ph type="subTitle" idx="13"/>
          </p:nvPr>
        </p:nvSpPr>
        <p:spPr>
          <a:xfrm>
            <a:off x="2423700" y="3691554"/>
            <a:ext cx="2101200" cy="576000"/>
          </a:xfrm>
          <a:prstGeom prst="rect">
            <a:avLst/>
          </a:prstGeom>
        </p:spPr>
        <p:txBody>
          <a:bodyPr spcFirstLastPara="1" wrap="square" lIns="182875" tIns="0" rIns="0" bIns="0" anchor="b" anchorCtr="0">
            <a:noAutofit/>
          </a:bodyPr>
          <a:lstStyle>
            <a:lvl1pPr lvl="0">
              <a:spcBef>
                <a:spcPts val="0"/>
              </a:spcBef>
              <a:spcAft>
                <a:spcPts val="0"/>
              </a:spcAft>
              <a:buClr>
                <a:schemeClr val="lt1"/>
              </a:buClr>
              <a:buSzPts val="1200"/>
              <a:buNone/>
              <a:defRPr sz="1200" b="1">
                <a:solidFill>
                  <a:schemeClr val="lt1"/>
                </a:solidFill>
              </a:defRPr>
            </a:lvl1pPr>
            <a:lvl2pPr lvl="1">
              <a:spcBef>
                <a:spcPts val="0"/>
              </a:spcBef>
              <a:spcAft>
                <a:spcPts val="0"/>
              </a:spcAft>
              <a:buClr>
                <a:schemeClr val="lt1"/>
              </a:buClr>
              <a:buSzPts val="1200"/>
              <a:buNone/>
              <a:defRPr sz="1200">
                <a:solidFill>
                  <a:schemeClr val="lt1"/>
                </a:solidFill>
              </a:defRPr>
            </a:lvl2pPr>
            <a:lvl3pPr lvl="2">
              <a:spcBef>
                <a:spcPts val="0"/>
              </a:spcBef>
              <a:spcAft>
                <a:spcPts val="0"/>
              </a:spcAft>
              <a:buClr>
                <a:schemeClr val="lt1"/>
              </a:buClr>
              <a:buSzPts val="1200"/>
              <a:buNone/>
              <a:defRPr sz="1200">
                <a:solidFill>
                  <a:schemeClr val="lt1"/>
                </a:solidFill>
              </a:defRPr>
            </a:lvl3pPr>
            <a:lvl4pPr lvl="3">
              <a:spcBef>
                <a:spcPts val="0"/>
              </a:spcBef>
              <a:spcAft>
                <a:spcPts val="0"/>
              </a:spcAft>
              <a:buClr>
                <a:schemeClr val="lt1"/>
              </a:buClr>
              <a:buSzPts val="1200"/>
              <a:buNone/>
              <a:defRPr sz="1200">
                <a:solidFill>
                  <a:schemeClr val="lt1"/>
                </a:solidFill>
              </a:defRPr>
            </a:lvl4pPr>
            <a:lvl5pPr lvl="4">
              <a:spcBef>
                <a:spcPts val="0"/>
              </a:spcBef>
              <a:spcAft>
                <a:spcPts val="0"/>
              </a:spcAft>
              <a:buClr>
                <a:schemeClr val="lt1"/>
              </a:buClr>
              <a:buSzPts val="1200"/>
              <a:buNone/>
              <a:defRPr sz="1200">
                <a:solidFill>
                  <a:schemeClr val="lt1"/>
                </a:solidFill>
              </a:defRPr>
            </a:lvl5pPr>
            <a:lvl6pPr lvl="5">
              <a:spcBef>
                <a:spcPts val="0"/>
              </a:spcBef>
              <a:spcAft>
                <a:spcPts val="0"/>
              </a:spcAft>
              <a:buClr>
                <a:schemeClr val="lt1"/>
              </a:buClr>
              <a:buSzPts val="1200"/>
              <a:buNone/>
              <a:defRPr sz="1200">
                <a:solidFill>
                  <a:schemeClr val="lt1"/>
                </a:solidFill>
              </a:defRPr>
            </a:lvl6pPr>
            <a:lvl7pPr lvl="6">
              <a:spcBef>
                <a:spcPts val="0"/>
              </a:spcBef>
              <a:spcAft>
                <a:spcPts val="0"/>
              </a:spcAft>
              <a:buClr>
                <a:schemeClr val="lt1"/>
              </a:buClr>
              <a:buSzPts val="1200"/>
              <a:buNone/>
              <a:defRPr sz="1200">
                <a:solidFill>
                  <a:schemeClr val="lt1"/>
                </a:solidFill>
              </a:defRPr>
            </a:lvl7pPr>
            <a:lvl8pPr lvl="7">
              <a:spcBef>
                <a:spcPts val="0"/>
              </a:spcBef>
              <a:spcAft>
                <a:spcPts val="0"/>
              </a:spcAft>
              <a:buClr>
                <a:schemeClr val="lt1"/>
              </a:buClr>
              <a:buSzPts val="1200"/>
              <a:buNone/>
              <a:defRPr sz="1200">
                <a:solidFill>
                  <a:schemeClr val="lt1"/>
                </a:solidFill>
              </a:defRPr>
            </a:lvl8pPr>
            <a:lvl9pPr lvl="8">
              <a:spcBef>
                <a:spcPts val="0"/>
              </a:spcBef>
              <a:spcAft>
                <a:spcPts val="0"/>
              </a:spcAft>
              <a:buClr>
                <a:schemeClr val="lt1"/>
              </a:buClr>
              <a:buSzPts val="1200"/>
              <a:buNone/>
              <a:defRPr sz="1200">
                <a:solidFill>
                  <a:schemeClr val="lt1"/>
                </a:solidFill>
              </a:defRPr>
            </a:lvl9pPr>
          </a:lstStyle>
          <a:p>
            <a:endParaRPr/>
          </a:p>
        </p:txBody>
      </p:sp>
      <p:sp>
        <p:nvSpPr>
          <p:cNvPr id="176" name="Google Shape;176;p10"/>
          <p:cNvSpPr txBox="1">
            <a:spLocks noGrp="1"/>
          </p:cNvSpPr>
          <p:nvPr>
            <p:ph type="subTitle" idx="14"/>
          </p:nvPr>
        </p:nvSpPr>
        <p:spPr>
          <a:xfrm>
            <a:off x="4618800" y="2127175"/>
            <a:ext cx="2101200" cy="305700"/>
          </a:xfrm>
          <a:prstGeom prst="rect">
            <a:avLst/>
          </a:prstGeom>
        </p:spPr>
        <p:txBody>
          <a:bodyPr spcFirstLastPara="1" wrap="square" lIns="182875" tIns="0" rIns="91425" bIns="18287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177" name="Google Shape;177;p10"/>
          <p:cNvSpPr txBox="1">
            <a:spLocks noGrp="1"/>
          </p:cNvSpPr>
          <p:nvPr>
            <p:ph type="subTitle" idx="15"/>
          </p:nvPr>
        </p:nvSpPr>
        <p:spPr>
          <a:xfrm>
            <a:off x="4618800" y="1540276"/>
            <a:ext cx="2101200" cy="574800"/>
          </a:xfrm>
          <a:prstGeom prst="rect">
            <a:avLst/>
          </a:prstGeom>
        </p:spPr>
        <p:txBody>
          <a:bodyPr spcFirstLastPara="1" wrap="square" lIns="182875" tIns="0" rIns="0" bIns="0" anchor="b" anchorCtr="0">
            <a:noAutofit/>
          </a:bodyPr>
          <a:lstStyle>
            <a:lvl1pPr lvl="0">
              <a:spcBef>
                <a:spcPts val="0"/>
              </a:spcBef>
              <a:spcAft>
                <a:spcPts val="0"/>
              </a:spcAft>
              <a:buClr>
                <a:schemeClr val="lt1"/>
              </a:buClr>
              <a:buSzPts val="1200"/>
              <a:buNone/>
              <a:defRPr sz="1200" b="1">
                <a:solidFill>
                  <a:schemeClr val="lt1"/>
                </a:solidFill>
              </a:defRPr>
            </a:lvl1pPr>
            <a:lvl2pPr lvl="1">
              <a:spcBef>
                <a:spcPts val="0"/>
              </a:spcBef>
              <a:spcAft>
                <a:spcPts val="0"/>
              </a:spcAft>
              <a:buClr>
                <a:schemeClr val="lt1"/>
              </a:buClr>
              <a:buSzPts val="1200"/>
              <a:buNone/>
              <a:defRPr sz="1200">
                <a:solidFill>
                  <a:schemeClr val="lt1"/>
                </a:solidFill>
              </a:defRPr>
            </a:lvl2pPr>
            <a:lvl3pPr lvl="2">
              <a:spcBef>
                <a:spcPts val="0"/>
              </a:spcBef>
              <a:spcAft>
                <a:spcPts val="0"/>
              </a:spcAft>
              <a:buClr>
                <a:schemeClr val="lt1"/>
              </a:buClr>
              <a:buSzPts val="1200"/>
              <a:buNone/>
              <a:defRPr sz="1200">
                <a:solidFill>
                  <a:schemeClr val="lt1"/>
                </a:solidFill>
              </a:defRPr>
            </a:lvl3pPr>
            <a:lvl4pPr lvl="3">
              <a:spcBef>
                <a:spcPts val="0"/>
              </a:spcBef>
              <a:spcAft>
                <a:spcPts val="0"/>
              </a:spcAft>
              <a:buClr>
                <a:schemeClr val="lt1"/>
              </a:buClr>
              <a:buSzPts val="1200"/>
              <a:buNone/>
              <a:defRPr sz="1200">
                <a:solidFill>
                  <a:schemeClr val="lt1"/>
                </a:solidFill>
              </a:defRPr>
            </a:lvl4pPr>
            <a:lvl5pPr lvl="4">
              <a:spcBef>
                <a:spcPts val="0"/>
              </a:spcBef>
              <a:spcAft>
                <a:spcPts val="0"/>
              </a:spcAft>
              <a:buClr>
                <a:schemeClr val="lt1"/>
              </a:buClr>
              <a:buSzPts val="1200"/>
              <a:buNone/>
              <a:defRPr sz="1200">
                <a:solidFill>
                  <a:schemeClr val="lt1"/>
                </a:solidFill>
              </a:defRPr>
            </a:lvl5pPr>
            <a:lvl6pPr lvl="5">
              <a:spcBef>
                <a:spcPts val="0"/>
              </a:spcBef>
              <a:spcAft>
                <a:spcPts val="0"/>
              </a:spcAft>
              <a:buClr>
                <a:schemeClr val="lt1"/>
              </a:buClr>
              <a:buSzPts val="1200"/>
              <a:buNone/>
              <a:defRPr sz="1200">
                <a:solidFill>
                  <a:schemeClr val="lt1"/>
                </a:solidFill>
              </a:defRPr>
            </a:lvl6pPr>
            <a:lvl7pPr lvl="6">
              <a:spcBef>
                <a:spcPts val="0"/>
              </a:spcBef>
              <a:spcAft>
                <a:spcPts val="0"/>
              </a:spcAft>
              <a:buClr>
                <a:schemeClr val="lt1"/>
              </a:buClr>
              <a:buSzPts val="1200"/>
              <a:buNone/>
              <a:defRPr sz="1200">
                <a:solidFill>
                  <a:schemeClr val="lt1"/>
                </a:solidFill>
              </a:defRPr>
            </a:lvl7pPr>
            <a:lvl8pPr lvl="7">
              <a:spcBef>
                <a:spcPts val="0"/>
              </a:spcBef>
              <a:spcAft>
                <a:spcPts val="0"/>
              </a:spcAft>
              <a:buClr>
                <a:schemeClr val="lt1"/>
              </a:buClr>
              <a:buSzPts val="1200"/>
              <a:buNone/>
              <a:defRPr sz="1200">
                <a:solidFill>
                  <a:schemeClr val="lt1"/>
                </a:solidFill>
              </a:defRPr>
            </a:lvl8pPr>
            <a:lvl9pPr lvl="8">
              <a:spcBef>
                <a:spcPts val="0"/>
              </a:spcBef>
              <a:spcAft>
                <a:spcPts val="0"/>
              </a:spcAft>
              <a:buClr>
                <a:schemeClr val="lt1"/>
              </a:buClr>
              <a:buSzPts val="1200"/>
              <a:buNone/>
              <a:defRPr sz="1200">
                <a:solidFill>
                  <a:schemeClr val="lt1"/>
                </a:solidFill>
              </a:defRPr>
            </a:lvl9pPr>
          </a:lstStyle>
          <a:p>
            <a:endParaRPr/>
          </a:p>
        </p:txBody>
      </p:sp>
      <p:sp>
        <p:nvSpPr>
          <p:cNvPr id="178" name="Google Shape;178;p10"/>
          <p:cNvSpPr txBox="1">
            <a:spLocks noGrp="1"/>
          </p:cNvSpPr>
          <p:nvPr>
            <p:ph type="subTitle" idx="16"/>
          </p:nvPr>
        </p:nvSpPr>
        <p:spPr>
          <a:xfrm>
            <a:off x="4613850" y="4288536"/>
            <a:ext cx="2101200" cy="305700"/>
          </a:xfrm>
          <a:prstGeom prst="rect">
            <a:avLst/>
          </a:prstGeom>
        </p:spPr>
        <p:txBody>
          <a:bodyPr spcFirstLastPara="1" wrap="square" lIns="182875" tIns="0" rIns="91425" bIns="18287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179" name="Google Shape;179;p10"/>
          <p:cNvSpPr txBox="1">
            <a:spLocks noGrp="1"/>
          </p:cNvSpPr>
          <p:nvPr>
            <p:ph type="subTitle" idx="17"/>
          </p:nvPr>
        </p:nvSpPr>
        <p:spPr>
          <a:xfrm>
            <a:off x="4613825" y="3691554"/>
            <a:ext cx="2101200" cy="576000"/>
          </a:xfrm>
          <a:prstGeom prst="rect">
            <a:avLst/>
          </a:prstGeom>
        </p:spPr>
        <p:txBody>
          <a:bodyPr spcFirstLastPara="1" wrap="square" lIns="182875" tIns="0" rIns="0" bIns="0" anchor="b" anchorCtr="0">
            <a:noAutofit/>
          </a:bodyPr>
          <a:lstStyle>
            <a:lvl1pPr lvl="0">
              <a:spcBef>
                <a:spcPts val="0"/>
              </a:spcBef>
              <a:spcAft>
                <a:spcPts val="0"/>
              </a:spcAft>
              <a:buClr>
                <a:schemeClr val="lt1"/>
              </a:buClr>
              <a:buSzPts val="1200"/>
              <a:buNone/>
              <a:defRPr sz="1200" b="1">
                <a:solidFill>
                  <a:schemeClr val="lt1"/>
                </a:solidFill>
              </a:defRPr>
            </a:lvl1pPr>
            <a:lvl2pPr lvl="1">
              <a:spcBef>
                <a:spcPts val="0"/>
              </a:spcBef>
              <a:spcAft>
                <a:spcPts val="0"/>
              </a:spcAft>
              <a:buClr>
                <a:schemeClr val="lt1"/>
              </a:buClr>
              <a:buSzPts val="1200"/>
              <a:buNone/>
              <a:defRPr sz="1200">
                <a:solidFill>
                  <a:schemeClr val="lt1"/>
                </a:solidFill>
              </a:defRPr>
            </a:lvl2pPr>
            <a:lvl3pPr lvl="2">
              <a:spcBef>
                <a:spcPts val="0"/>
              </a:spcBef>
              <a:spcAft>
                <a:spcPts val="0"/>
              </a:spcAft>
              <a:buClr>
                <a:schemeClr val="lt1"/>
              </a:buClr>
              <a:buSzPts val="1200"/>
              <a:buNone/>
              <a:defRPr sz="1200">
                <a:solidFill>
                  <a:schemeClr val="lt1"/>
                </a:solidFill>
              </a:defRPr>
            </a:lvl3pPr>
            <a:lvl4pPr lvl="3">
              <a:spcBef>
                <a:spcPts val="0"/>
              </a:spcBef>
              <a:spcAft>
                <a:spcPts val="0"/>
              </a:spcAft>
              <a:buClr>
                <a:schemeClr val="lt1"/>
              </a:buClr>
              <a:buSzPts val="1200"/>
              <a:buNone/>
              <a:defRPr sz="1200">
                <a:solidFill>
                  <a:schemeClr val="lt1"/>
                </a:solidFill>
              </a:defRPr>
            </a:lvl4pPr>
            <a:lvl5pPr lvl="4">
              <a:spcBef>
                <a:spcPts val="0"/>
              </a:spcBef>
              <a:spcAft>
                <a:spcPts val="0"/>
              </a:spcAft>
              <a:buClr>
                <a:schemeClr val="lt1"/>
              </a:buClr>
              <a:buSzPts val="1200"/>
              <a:buNone/>
              <a:defRPr sz="1200">
                <a:solidFill>
                  <a:schemeClr val="lt1"/>
                </a:solidFill>
              </a:defRPr>
            </a:lvl5pPr>
            <a:lvl6pPr lvl="5">
              <a:spcBef>
                <a:spcPts val="0"/>
              </a:spcBef>
              <a:spcAft>
                <a:spcPts val="0"/>
              </a:spcAft>
              <a:buClr>
                <a:schemeClr val="lt1"/>
              </a:buClr>
              <a:buSzPts val="1200"/>
              <a:buNone/>
              <a:defRPr sz="1200">
                <a:solidFill>
                  <a:schemeClr val="lt1"/>
                </a:solidFill>
              </a:defRPr>
            </a:lvl6pPr>
            <a:lvl7pPr lvl="6">
              <a:spcBef>
                <a:spcPts val="0"/>
              </a:spcBef>
              <a:spcAft>
                <a:spcPts val="0"/>
              </a:spcAft>
              <a:buClr>
                <a:schemeClr val="lt1"/>
              </a:buClr>
              <a:buSzPts val="1200"/>
              <a:buNone/>
              <a:defRPr sz="1200">
                <a:solidFill>
                  <a:schemeClr val="lt1"/>
                </a:solidFill>
              </a:defRPr>
            </a:lvl7pPr>
            <a:lvl8pPr lvl="7">
              <a:spcBef>
                <a:spcPts val="0"/>
              </a:spcBef>
              <a:spcAft>
                <a:spcPts val="0"/>
              </a:spcAft>
              <a:buClr>
                <a:schemeClr val="lt1"/>
              </a:buClr>
              <a:buSzPts val="1200"/>
              <a:buNone/>
              <a:defRPr sz="1200">
                <a:solidFill>
                  <a:schemeClr val="lt1"/>
                </a:solidFill>
              </a:defRPr>
            </a:lvl8pPr>
            <a:lvl9pPr lvl="8">
              <a:spcBef>
                <a:spcPts val="0"/>
              </a:spcBef>
              <a:spcAft>
                <a:spcPts val="0"/>
              </a:spcAft>
              <a:buClr>
                <a:schemeClr val="lt1"/>
              </a:buClr>
              <a:buSzPts val="1200"/>
              <a:buNone/>
              <a:defRPr sz="1200">
                <a:solidFill>
                  <a:schemeClr val="lt1"/>
                </a:solidFill>
              </a:defRPr>
            </a:lvl9pPr>
          </a:lstStyle>
          <a:p>
            <a:endParaRPr/>
          </a:p>
        </p:txBody>
      </p:sp>
      <p:sp>
        <p:nvSpPr>
          <p:cNvPr id="180" name="Google Shape;180;p10"/>
          <p:cNvSpPr txBox="1">
            <a:spLocks noGrp="1"/>
          </p:cNvSpPr>
          <p:nvPr>
            <p:ph type="subTitle" idx="18"/>
          </p:nvPr>
        </p:nvSpPr>
        <p:spPr>
          <a:xfrm>
            <a:off x="6813963" y="2127175"/>
            <a:ext cx="2101200" cy="305700"/>
          </a:xfrm>
          <a:prstGeom prst="rect">
            <a:avLst/>
          </a:prstGeom>
        </p:spPr>
        <p:txBody>
          <a:bodyPr spcFirstLastPara="1" wrap="square" lIns="182875" tIns="0" rIns="91425" bIns="18287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181" name="Google Shape;181;p10"/>
          <p:cNvSpPr txBox="1">
            <a:spLocks noGrp="1"/>
          </p:cNvSpPr>
          <p:nvPr>
            <p:ph type="subTitle" idx="19"/>
          </p:nvPr>
        </p:nvSpPr>
        <p:spPr>
          <a:xfrm>
            <a:off x="6816750" y="1540376"/>
            <a:ext cx="2101200" cy="574800"/>
          </a:xfrm>
          <a:prstGeom prst="rect">
            <a:avLst/>
          </a:prstGeom>
        </p:spPr>
        <p:txBody>
          <a:bodyPr spcFirstLastPara="1" wrap="square" lIns="182875" tIns="0" rIns="0" bIns="0" anchor="b" anchorCtr="0">
            <a:noAutofit/>
          </a:bodyPr>
          <a:lstStyle>
            <a:lvl1pPr lvl="0">
              <a:spcBef>
                <a:spcPts val="0"/>
              </a:spcBef>
              <a:spcAft>
                <a:spcPts val="0"/>
              </a:spcAft>
              <a:buClr>
                <a:schemeClr val="lt1"/>
              </a:buClr>
              <a:buSzPts val="1200"/>
              <a:buNone/>
              <a:defRPr sz="1200" b="1">
                <a:solidFill>
                  <a:schemeClr val="lt1"/>
                </a:solidFill>
              </a:defRPr>
            </a:lvl1pPr>
            <a:lvl2pPr lvl="1">
              <a:spcBef>
                <a:spcPts val="0"/>
              </a:spcBef>
              <a:spcAft>
                <a:spcPts val="0"/>
              </a:spcAft>
              <a:buClr>
                <a:schemeClr val="lt1"/>
              </a:buClr>
              <a:buSzPts val="1200"/>
              <a:buNone/>
              <a:defRPr sz="1200">
                <a:solidFill>
                  <a:schemeClr val="lt1"/>
                </a:solidFill>
              </a:defRPr>
            </a:lvl2pPr>
            <a:lvl3pPr lvl="2">
              <a:spcBef>
                <a:spcPts val="0"/>
              </a:spcBef>
              <a:spcAft>
                <a:spcPts val="0"/>
              </a:spcAft>
              <a:buClr>
                <a:schemeClr val="lt1"/>
              </a:buClr>
              <a:buSzPts val="1200"/>
              <a:buNone/>
              <a:defRPr sz="1200">
                <a:solidFill>
                  <a:schemeClr val="lt1"/>
                </a:solidFill>
              </a:defRPr>
            </a:lvl3pPr>
            <a:lvl4pPr lvl="3">
              <a:spcBef>
                <a:spcPts val="0"/>
              </a:spcBef>
              <a:spcAft>
                <a:spcPts val="0"/>
              </a:spcAft>
              <a:buClr>
                <a:schemeClr val="lt1"/>
              </a:buClr>
              <a:buSzPts val="1200"/>
              <a:buNone/>
              <a:defRPr sz="1200">
                <a:solidFill>
                  <a:schemeClr val="lt1"/>
                </a:solidFill>
              </a:defRPr>
            </a:lvl4pPr>
            <a:lvl5pPr lvl="4">
              <a:spcBef>
                <a:spcPts val="0"/>
              </a:spcBef>
              <a:spcAft>
                <a:spcPts val="0"/>
              </a:spcAft>
              <a:buClr>
                <a:schemeClr val="lt1"/>
              </a:buClr>
              <a:buSzPts val="1200"/>
              <a:buNone/>
              <a:defRPr sz="1200">
                <a:solidFill>
                  <a:schemeClr val="lt1"/>
                </a:solidFill>
              </a:defRPr>
            </a:lvl5pPr>
            <a:lvl6pPr lvl="5">
              <a:spcBef>
                <a:spcPts val="0"/>
              </a:spcBef>
              <a:spcAft>
                <a:spcPts val="0"/>
              </a:spcAft>
              <a:buClr>
                <a:schemeClr val="lt1"/>
              </a:buClr>
              <a:buSzPts val="1200"/>
              <a:buNone/>
              <a:defRPr sz="1200">
                <a:solidFill>
                  <a:schemeClr val="lt1"/>
                </a:solidFill>
              </a:defRPr>
            </a:lvl6pPr>
            <a:lvl7pPr lvl="6">
              <a:spcBef>
                <a:spcPts val="0"/>
              </a:spcBef>
              <a:spcAft>
                <a:spcPts val="0"/>
              </a:spcAft>
              <a:buClr>
                <a:schemeClr val="lt1"/>
              </a:buClr>
              <a:buSzPts val="1200"/>
              <a:buNone/>
              <a:defRPr sz="1200">
                <a:solidFill>
                  <a:schemeClr val="lt1"/>
                </a:solidFill>
              </a:defRPr>
            </a:lvl7pPr>
            <a:lvl8pPr lvl="7">
              <a:spcBef>
                <a:spcPts val="0"/>
              </a:spcBef>
              <a:spcAft>
                <a:spcPts val="0"/>
              </a:spcAft>
              <a:buClr>
                <a:schemeClr val="lt1"/>
              </a:buClr>
              <a:buSzPts val="1200"/>
              <a:buNone/>
              <a:defRPr sz="1200">
                <a:solidFill>
                  <a:schemeClr val="lt1"/>
                </a:solidFill>
              </a:defRPr>
            </a:lvl8pPr>
            <a:lvl9pPr lvl="8">
              <a:spcBef>
                <a:spcPts val="0"/>
              </a:spcBef>
              <a:spcAft>
                <a:spcPts val="0"/>
              </a:spcAft>
              <a:buClr>
                <a:schemeClr val="lt1"/>
              </a:buClr>
              <a:buSzPts val="1200"/>
              <a:buNone/>
              <a:defRPr sz="1200">
                <a:solidFill>
                  <a:schemeClr val="lt1"/>
                </a:solidFill>
              </a:defRPr>
            </a:lvl9pPr>
          </a:lstStyle>
          <a:p>
            <a:endParaRPr/>
          </a:p>
        </p:txBody>
      </p:sp>
      <p:sp>
        <p:nvSpPr>
          <p:cNvPr id="182" name="Google Shape;182;p10"/>
          <p:cNvSpPr txBox="1">
            <a:spLocks noGrp="1"/>
          </p:cNvSpPr>
          <p:nvPr>
            <p:ph type="subTitle" idx="20"/>
          </p:nvPr>
        </p:nvSpPr>
        <p:spPr>
          <a:xfrm>
            <a:off x="6809013" y="4288536"/>
            <a:ext cx="2101200" cy="305700"/>
          </a:xfrm>
          <a:prstGeom prst="rect">
            <a:avLst/>
          </a:prstGeom>
        </p:spPr>
        <p:txBody>
          <a:bodyPr spcFirstLastPara="1" wrap="square" lIns="182875" tIns="0" rIns="91425" bIns="18287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183" name="Google Shape;183;p10"/>
          <p:cNvSpPr txBox="1">
            <a:spLocks noGrp="1"/>
          </p:cNvSpPr>
          <p:nvPr>
            <p:ph type="subTitle" idx="21"/>
          </p:nvPr>
        </p:nvSpPr>
        <p:spPr>
          <a:xfrm>
            <a:off x="6813888" y="3691554"/>
            <a:ext cx="2101200" cy="576000"/>
          </a:xfrm>
          <a:prstGeom prst="rect">
            <a:avLst/>
          </a:prstGeom>
        </p:spPr>
        <p:txBody>
          <a:bodyPr spcFirstLastPara="1" wrap="square" lIns="182875" tIns="0" rIns="0" bIns="0" anchor="b" anchorCtr="0">
            <a:noAutofit/>
          </a:bodyPr>
          <a:lstStyle>
            <a:lvl1pPr lvl="0">
              <a:spcBef>
                <a:spcPts val="0"/>
              </a:spcBef>
              <a:spcAft>
                <a:spcPts val="0"/>
              </a:spcAft>
              <a:buClr>
                <a:schemeClr val="lt1"/>
              </a:buClr>
              <a:buSzPts val="1200"/>
              <a:buNone/>
              <a:defRPr sz="1200" b="1">
                <a:solidFill>
                  <a:schemeClr val="lt1"/>
                </a:solidFill>
              </a:defRPr>
            </a:lvl1pPr>
            <a:lvl2pPr lvl="1">
              <a:spcBef>
                <a:spcPts val="0"/>
              </a:spcBef>
              <a:spcAft>
                <a:spcPts val="0"/>
              </a:spcAft>
              <a:buClr>
                <a:schemeClr val="lt1"/>
              </a:buClr>
              <a:buSzPts val="1200"/>
              <a:buNone/>
              <a:defRPr sz="1200">
                <a:solidFill>
                  <a:schemeClr val="lt1"/>
                </a:solidFill>
              </a:defRPr>
            </a:lvl2pPr>
            <a:lvl3pPr lvl="2">
              <a:spcBef>
                <a:spcPts val="0"/>
              </a:spcBef>
              <a:spcAft>
                <a:spcPts val="0"/>
              </a:spcAft>
              <a:buClr>
                <a:schemeClr val="lt1"/>
              </a:buClr>
              <a:buSzPts val="1200"/>
              <a:buNone/>
              <a:defRPr sz="1200">
                <a:solidFill>
                  <a:schemeClr val="lt1"/>
                </a:solidFill>
              </a:defRPr>
            </a:lvl3pPr>
            <a:lvl4pPr lvl="3">
              <a:spcBef>
                <a:spcPts val="0"/>
              </a:spcBef>
              <a:spcAft>
                <a:spcPts val="0"/>
              </a:spcAft>
              <a:buClr>
                <a:schemeClr val="lt1"/>
              </a:buClr>
              <a:buSzPts val="1200"/>
              <a:buNone/>
              <a:defRPr sz="1200">
                <a:solidFill>
                  <a:schemeClr val="lt1"/>
                </a:solidFill>
              </a:defRPr>
            </a:lvl4pPr>
            <a:lvl5pPr lvl="4">
              <a:spcBef>
                <a:spcPts val="0"/>
              </a:spcBef>
              <a:spcAft>
                <a:spcPts val="0"/>
              </a:spcAft>
              <a:buClr>
                <a:schemeClr val="lt1"/>
              </a:buClr>
              <a:buSzPts val="1200"/>
              <a:buNone/>
              <a:defRPr sz="1200">
                <a:solidFill>
                  <a:schemeClr val="lt1"/>
                </a:solidFill>
              </a:defRPr>
            </a:lvl5pPr>
            <a:lvl6pPr lvl="5">
              <a:spcBef>
                <a:spcPts val="0"/>
              </a:spcBef>
              <a:spcAft>
                <a:spcPts val="0"/>
              </a:spcAft>
              <a:buClr>
                <a:schemeClr val="lt1"/>
              </a:buClr>
              <a:buSzPts val="1200"/>
              <a:buNone/>
              <a:defRPr sz="1200">
                <a:solidFill>
                  <a:schemeClr val="lt1"/>
                </a:solidFill>
              </a:defRPr>
            </a:lvl6pPr>
            <a:lvl7pPr lvl="6">
              <a:spcBef>
                <a:spcPts val="0"/>
              </a:spcBef>
              <a:spcAft>
                <a:spcPts val="0"/>
              </a:spcAft>
              <a:buClr>
                <a:schemeClr val="lt1"/>
              </a:buClr>
              <a:buSzPts val="1200"/>
              <a:buNone/>
              <a:defRPr sz="1200">
                <a:solidFill>
                  <a:schemeClr val="lt1"/>
                </a:solidFill>
              </a:defRPr>
            </a:lvl7pPr>
            <a:lvl8pPr lvl="7">
              <a:spcBef>
                <a:spcPts val="0"/>
              </a:spcBef>
              <a:spcAft>
                <a:spcPts val="0"/>
              </a:spcAft>
              <a:buClr>
                <a:schemeClr val="lt1"/>
              </a:buClr>
              <a:buSzPts val="1200"/>
              <a:buNone/>
              <a:defRPr sz="1200">
                <a:solidFill>
                  <a:schemeClr val="lt1"/>
                </a:solidFill>
              </a:defRPr>
            </a:lvl8pPr>
            <a:lvl9pPr lvl="8">
              <a:spcBef>
                <a:spcPts val="0"/>
              </a:spcBef>
              <a:spcAft>
                <a:spcPts val="0"/>
              </a:spcAft>
              <a:buClr>
                <a:schemeClr val="lt1"/>
              </a:buClr>
              <a:buSzPts val="1200"/>
              <a:buNone/>
              <a:defRPr sz="1200">
                <a:solidFill>
                  <a:schemeClr val="lt1"/>
                </a:solidFill>
              </a:defRPr>
            </a:lvl9pPr>
          </a:lstStyle>
          <a:p>
            <a:endParaRPr/>
          </a:p>
        </p:txBody>
      </p:sp>
      <p:sp>
        <p:nvSpPr>
          <p:cNvPr id="184" name="Google Shape;184;p10"/>
          <p:cNvSpPr txBox="1">
            <a:spLocks noGrp="1"/>
          </p:cNvSpPr>
          <p:nvPr>
            <p:ph type="subTitle" idx="22"/>
          </p:nvPr>
        </p:nvSpPr>
        <p:spPr>
          <a:xfrm>
            <a:off x="7566000" y="230200"/>
            <a:ext cx="1232400" cy="68700"/>
          </a:xfrm>
          <a:prstGeom prst="rect">
            <a:avLst/>
          </a:prstGeom>
        </p:spPr>
        <p:txBody>
          <a:bodyPr spcFirstLastPara="1" wrap="square" lIns="0" tIns="0" rIns="0" bIns="0" anchor="t" anchorCtr="0">
            <a:noAutofit/>
          </a:bodyPr>
          <a:lstStyle>
            <a:lvl1pPr lvl="0" algn="r">
              <a:spcBef>
                <a:spcPts val="0"/>
              </a:spcBef>
              <a:spcAft>
                <a:spcPts val="0"/>
              </a:spcAft>
              <a:buClr>
                <a:schemeClr val="dk2"/>
              </a:buClr>
              <a:buSzPts val="600"/>
              <a:buFont typeface="Inter"/>
              <a:buNone/>
              <a:defRPr/>
            </a:lvl1pPr>
            <a:lvl2pPr lvl="1" algn="r">
              <a:spcBef>
                <a:spcPts val="0"/>
              </a:spcBef>
              <a:spcAft>
                <a:spcPts val="0"/>
              </a:spcAft>
              <a:buClr>
                <a:schemeClr val="dk2"/>
              </a:buClr>
              <a:buSzPts val="1400"/>
              <a:buFont typeface="Inter"/>
              <a:buNone/>
              <a:defRPr/>
            </a:lvl2pPr>
            <a:lvl3pPr lvl="2" algn="r">
              <a:spcBef>
                <a:spcPts val="0"/>
              </a:spcBef>
              <a:spcAft>
                <a:spcPts val="0"/>
              </a:spcAft>
              <a:buClr>
                <a:schemeClr val="dk2"/>
              </a:buClr>
              <a:buSzPts val="1400"/>
              <a:buFont typeface="Inter"/>
              <a:buNone/>
              <a:defRPr/>
            </a:lvl3pPr>
            <a:lvl4pPr lvl="3" algn="r">
              <a:spcBef>
                <a:spcPts val="0"/>
              </a:spcBef>
              <a:spcAft>
                <a:spcPts val="0"/>
              </a:spcAft>
              <a:buClr>
                <a:schemeClr val="dk2"/>
              </a:buClr>
              <a:buSzPts val="1400"/>
              <a:buFont typeface="Inter"/>
              <a:buNone/>
              <a:defRPr/>
            </a:lvl4pPr>
            <a:lvl5pPr lvl="4" algn="r">
              <a:spcBef>
                <a:spcPts val="0"/>
              </a:spcBef>
              <a:spcAft>
                <a:spcPts val="0"/>
              </a:spcAft>
              <a:buClr>
                <a:schemeClr val="dk2"/>
              </a:buClr>
              <a:buSzPts val="1400"/>
              <a:buFont typeface="Inter"/>
              <a:buNone/>
              <a:defRPr/>
            </a:lvl5pPr>
            <a:lvl6pPr lvl="5" algn="r">
              <a:spcBef>
                <a:spcPts val="0"/>
              </a:spcBef>
              <a:spcAft>
                <a:spcPts val="0"/>
              </a:spcAft>
              <a:buClr>
                <a:schemeClr val="dk2"/>
              </a:buClr>
              <a:buSzPts val="1400"/>
              <a:buFont typeface="Inter"/>
              <a:buNone/>
              <a:defRPr/>
            </a:lvl6pPr>
            <a:lvl7pPr lvl="6" algn="r">
              <a:spcBef>
                <a:spcPts val="0"/>
              </a:spcBef>
              <a:spcAft>
                <a:spcPts val="0"/>
              </a:spcAft>
              <a:buClr>
                <a:schemeClr val="dk2"/>
              </a:buClr>
              <a:buSzPts val="1400"/>
              <a:buFont typeface="Inter"/>
              <a:buNone/>
              <a:defRPr/>
            </a:lvl7pPr>
            <a:lvl8pPr lvl="7" algn="r">
              <a:spcBef>
                <a:spcPts val="0"/>
              </a:spcBef>
              <a:spcAft>
                <a:spcPts val="0"/>
              </a:spcAft>
              <a:buClr>
                <a:schemeClr val="dk2"/>
              </a:buClr>
              <a:buSzPts val="1400"/>
              <a:buFont typeface="Inter"/>
              <a:buNone/>
              <a:defRPr/>
            </a:lvl8pPr>
            <a:lvl9pPr lvl="8" algn="r">
              <a:spcBef>
                <a:spcPts val="0"/>
              </a:spcBef>
              <a:spcAft>
                <a:spcPts val="0"/>
              </a:spcAft>
              <a:buClr>
                <a:schemeClr val="dk2"/>
              </a:buClr>
              <a:buSzPts val="1400"/>
              <a:buFont typeface="Inter"/>
              <a:buNone/>
              <a:defRPr/>
            </a:lvl9pPr>
          </a:lstStyle>
          <a:p>
            <a:endParaRPr/>
          </a:p>
        </p:txBody>
      </p:sp>
      <p:sp>
        <p:nvSpPr>
          <p:cNvPr id="185" name="Google Shape;185;p10"/>
          <p:cNvSpPr txBox="1">
            <a:spLocks noGrp="1"/>
          </p:cNvSpPr>
          <p:nvPr>
            <p:ph type="subTitle" idx="23"/>
          </p:nvPr>
        </p:nvSpPr>
        <p:spPr>
          <a:xfrm>
            <a:off x="345600" y="230200"/>
            <a:ext cx="1752600" cy="68700"/>
          </a:xfrm>
          <a:prstGeom prst="rect">
            <a:avLst/>
          </a:prstGeom>
        </p:spPr>
        <p:txBody>
          <a:bodyPr spcFirstLastPara="1" wrap="square" lIns="0" tIns="0" rIns="0" bIns="0" anchor="t" anchorCtr="0">
            <a:noAutofit/>
          </a:bodyPr>
          <a:lstStyle>
            <a:lvl1pPr lvl="0">
              <a:spcBef>
                <a:spcPts val="0"/>
              </a:spcBef>
              <a:spcAft>
                <a:spcPts val="0"/>
              </a:spcAft>
              <a:buClr>
                <a:schemeClr val="dk2"/>
              </a:buClr>
              <a:buSzPts val="600"/>
              <a:buFont typeface="Inter"/>
              <a:buNone/>
              <a:defRPr/>
            </a:lvl1pPr>
            <a:lvl2pPr lvl="1">
              <a:spcBef>
                <a:spcPts val="0"/>
              </a:spcBef>
              <a:spcAft>
                <a:spcPts val="0"/>
              </a:spcAft>
              <a:buClr>
                <a:schemeClr val="dk2"/>
              </a:buClr>
              <a:buSzPts val="1400"/>
              <a:buFont typeface="Inter"/>
              <a:buNone/>
              <a:defRPr/>
            </a:lvl2pPr>
            <a:lvl3pPr lvl="2">
              <a:spcBef>
                <a:spcPts val="0"/>
              </a:spcBef>
              <a:spcAft>
                <a:spcPts val="0"/>
              </a:spcAft>
              <a:buClr>
                <a:schemeClr val="dk2"/>
              </a:buClr>
              <a:buSzPts val="1400"/>
              <a:buFont typeface="Inter"/>
              <a:buNone/>
              <a:defRPr/>
            </a:lvl3pPr>
            <a:lvl4pPr lvl="3">
              <a:spcBef>
                <a:spcPts val="0"/>
              </a:spcBef>
              <a:spcAft>
                <a:spcPts val="0"/>
              </a:spcAft>
              <a:buClr>
                <a:schemeClr val="dk2"/>
              </a:buClr>
              <a:buSzPts val="1400"/>
              <a:buFont typeface="Inter"/>
              <a:buNone/>
              <a:defRPr/>
            </a:lvl4pPr>
            <a:lvl5pPr lvl="4">
              <a:spcBef>
                <a:spcPts val="0"/>
              </a:spcBef>
              <a:spcAft>
                <a:spcPts val="0"/>
              </a:spcAft>
              <a:buClr>
                <a:schemeClr val="dk2"/>
              </a:buClr>
              <a:buSzPts val="1400"/>
              <a:buFont typeface="Inter"/>
              <a:buNone/>
              <a:defRPr/>
            </a:lvl5pPr>
            <a:lvl6pPr lvl="5">
              <a:spcBef>
                <a:spcPts val="0"/>
              </a:spcBef>
              <a:spcAft>
                <a:spcPts val="0"/>
              </a:spcAft>
              <a:buClr>
                <a:schemeClr val="dk2"/>
              </a:buClr>
              <a:buSzPts val="1400"/>
              <a:buFont typeface="Inter"/>
              <a:buNone/>
              <a:defRPr/>
            </a:lvl6pPr>
            <a:lvl7pPr lvl="6">
              <a:spcBef>
                <a:spcPts val="0"/>
              </a:spcBef>
              <a:spcAft>
                <a:spcPts val="0"/>
              </a:spcAft>
              <a:buClr>
                <a:schemeClr val="dk2"/>
              </a:buClr>
              <a:buSzPts val="1400"/>
              <a:buFont typeface="Inter"/>
              <a:buNone/>
              <a:defRPr/>
            </a:lvl7pPr>
            <a:lvl8pPr lvl="7">
              <a:spcBef>
                <a:spcPts val="0"/>
              </a:spcBef>
              <a:spcAft>
                <a:spcPts val="0"/>
              </a:spcAft>
              <a:buClr>
                <a:schemeClr val="dk2"/>
              </a:buClr>
              <a:buSzPts val="1400"/>
              <a:buFont typeface="Inter"/>
              <a:buNone/>
              <a:defRPr/>
            </a:lvl8pPr>
            <a:lvl9pPr lvl="8">
              <a:spcBef>
                <a:spcPts val="0"/>
              </a:spcBef>
              <a:spcAft>
                <a:spcPts val="0"/>
              </a:spcAft>
              <a:buClr>
                <a:schemeClr val="dk2"/>
              </a:buClr>
              <a:buSzPts val="1400"/>
              <a:buFont typeface="Inter"/>
              <a:buNone/>
              <a:defRPr/>
            </a:lvl9pPr>
          </a:lstStyle>
          <a:p>
            <a:endParaRPr/>
          </a:p>
        </p:txBody>
      </p:sp>
      <p:sp>
        <p:nvSpPr>
          <p:cNvPr id="186" name="Google Shape;186;p10"/>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457200" lvl="0" indent="0" algn="l" rtl="0">
              <a:spcBef>
                <a:spcPts val="0"/>
              </a:spcBef>
              <a:spcAft>
                <a:spcPts val="0"/>
              </a:spcAft>
              <a:buNone/>
            </a:pPr>
            <a:endParaRPr sz="600">
              <a:solidFill>
                <a:schemeClr val="accent1"/>
              </a:solidFill>
              <a:latin typeface="Inter"/>
              <a:ea typeface="Inter"/>
              <a:cs typeface="Inter"/>
              <a:sym typeface="Inter"/>
            </a:endParaRPr>
          </a:p>
        </p:txBody>
      </p:sp>
      <p:sp>
        <p:nvSpPr>
          <p:cNvPr id="187" name="Google Shape;187;p10"/>
          <p:cNvSpPr txBox="1"/>
          <p:nvPr/>
        </p:nvSpPr>
        <p:spPr>
          <a:xfrm flipH="1">
            <a:off x="2286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
        <p:nvSpPr>
          <p:cNvPr id="188" name="Google Shape;188;p10"/>
          <p:cNvSpPr txBox="1"/>
          <p:nvPr/>
        </p:nvSpPr>
        <p:spPr>
          <a:xfrm rot="10800000" flipH="1">
            <a:off x="8798400" y="230200"/>
            <a:ext cx="126000" cy="92400"/>
          </a:xfrm>
          <a:prstGeom prst="rect">
            <a:avLst/>
          </a:prstGeom>
          <a:noFill/>
          <a:ln>
            <a:noFill/>
          </a:ln>
        </p:spPr>
        <p:txBody>
          <a:bodyPr spcFirstLastPara="1" wrap="square" lIns="0" tIns="0" rIns="0" bIns="0" anchor="t" anchorCtr="0">
            <a:spAutoFit/>
          </a:bodyPr>
          <a:lstStyle/>
          <a:p>
            <a:pPr marL="137160" lvl="0" indent="-95250" algn="l" rtl="0">
              <a:spcBef>
                <a:spcPts val="0"/>
              </a:spcBef>
              <a:spcAft>
                <a:spcPts val="0"/>
              </a:spcAft>
              <a:buClr>
                <a:schemeClr val="accent1"/>
              </a:buClr>
              <a:buSzPts val="600"/>
              <a:buFont typeface="Inter"/>
              <a:buChar char="➔"/>
            </a:pPr>
            <a:endParaRPr sz="600">
              <a:solidFill>
                <a:schemeClr val="accent1"/>
              </a:solidFill>
              <a:latin typeface="Inter"/>
              <a:ea typeface="Inter"/>
              <a:cs typeface="Inter"/>
              <a:sym typeface="Inte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28600" y="1895400"/>
            <a:ext cx="4296600" cy="2788200"/>
          </a:xfrm>
          <a:prstGeom prst="rect">
            <a:avLst/>
          </a:prstGeom>
          <a:noFill/>
          <a:ln>
            <a:noFill/>
          </a:ln>
        </p:spPr>
        <p:txBody>
          <a:bodyPr spcFirstLastPara="1" wrap="square" lIns="91425" tIns="91425" rIns="91425" bIns="91425" anchor="t" anchorCtr="0">
            <a:spAutoFit/>
          </a:bodyPr>
          <a:lstStyle>
            <a:lvl1pPr marL="457200" lvl="0" indent="-304800">
              <a:lnSpc>
                <a:spcPct val="115000"/>
              </a:lnSpc>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marL="914400" lvl="1" indent="-304800">
              <a:lnSpc>
                <a:spcPct val="115000"/>
              </a:lnSpc>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2pPr>
            <a:lvl3pPr marL="1371600" lvl="2" indent="-304800">
              <a:lnSpc>
                <a:spcPct val="115000"/>
              </a:lnSpc>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3pPr>
            <a:lvl4pPr marL="1828800" lvl="3" indent="-304800">
              <a:lnSpc>
                <a:spcPct val="115000"/>
              </a:lnSpc>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4pPr>
            <a:lvl5pPr marL="2286000" lvl="4" indent="-304800">
              <a:lnSpc>
                <a:spcPct val="115000"/>
              </a:lnSpc>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5pPr>
            <a:lvl6pPr marL="2743200" lvl="5" indent="-304800">
              <a:lnSpc>
                <a:spcPct val="115000"/>
              </a:lnSpc>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6pPr>
            <a:lvl7pPr marL="3200400" lvl="6" indent="-304800">
              <a:lnSpc>
                <a:spcPct val="115000"/>
              </a:lnSpc>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7pPr>
            <a:lvl8pPr marL="3657600" lvl="7" indent="-304800">
              <a:lnSpc>
                <a:spcPct val="115000"/>
              </a:lnSpc>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8pPr>
            <a:lvl9pPr marL="4114800" lvl="8" indent="-304800">
              <a:lnSpc>
                <a:spcPct val="115000"/>
              </a:lnSpc>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9pPr>
          </a:lstStyle>
          <a:p>
            <a:endParaRPr/>
          </a:p>
        </p:txBody>
      </p:sp>
      <p:sp>
        <p:nvSpPr>
          <p:cNvPr id="7" name="Google Shape;7;p1"/>
          <p:cNvSpPr txBox="1">
            <a:spLocks noGrp="1"/>
          </p:cNvSpPr>
          <p:nvPr>
            <p:ph type="title"/>
          </p:nvPr>
        </p:nvSpPr>
        <p:spPr>
          <a:xfrm>
            <a:off x="350550" y="571400"/>
            <a:ext cx="4268400" cy="1051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3200"/>
              <a:buFont typeface="Afacad Flux"/>
              <a:buNone/>
              <a:defRPr sz="3200" b="1">
                <a:latin typeface="Afacad Flux"/>
                <a:ea typeface="Afacad Flux"/>
                <a:cs typeface="Afacad Flux"/>
                <a:sym typeface="Afacad Flux"/>
              </a:defRPr>
            </a:lvl1pPr>
            <a:lvl2pPr lvl="1">
              <a:spcBef>
                <a:spcPts val="0"/>
              </a:spcBef>
              <a:spcAft>
                <a:spcPts val="0"/>
              </a:spcAft>
              <a:buSzPts val="3200"/>
              <a:buNone/>
              <a:defRPr sz="3200" b="1"/>
            </a:lvl2pPr>
            <a:lvl3pPr lvl="2">
              <a:spcBef>
                <a:spcPts val="0"/>
              </a:spcBef>
              <a:spcAft>
                <a:spcPts val="0"/>
              </a:spcAft>
              <a:buSzPts val="3200"/>
              <a:buNone/>
              <a:defRPr sz="3200" b="1"/>
            </a:lvl3pPr>
            <a:lvl4pPr lvl="3">
              <a:spcBef>
                <a:spcPts val="0"/>
              </a:spcBef>
              <a:spcAft>
                <a:spcPts val="0"/>
              </a:spcAft>
              <a:buSzPts val="3200"/>
              <a:buNone/>
              <a:defRPr sz="3200" b="1"/>
            </a:lvl4pPr>
            <a:lvl5pPr lvl="4">
              <a:spcBef>
                <a:spcPts val="0"/>
              </a:spcBef>
              <a:spcAft>
                <a:spcPts val="0"/>
              </a:spcAft>
              <a:buSzPts val="3200"/>
              <a:buNone/>
              <a:defRPr sz="3200" b="1"/>
            </a:lvl5pPr>
            <a:lvl6pPr lvl="5">
              <a:spcBef>
                <a:spcPts val="0"/>
              </a:spcBef>
              <a:spcAft>
                <a:spcPts val="0"/>
              </a:spcAft>
              <a:buSzPts val="3200"/>
              <a:buNone/>
              <a:defRPr sz="3200" b="1"/>
            </a:lvl6pPr>
            <a:lvl7pPr lvl="6">
              <a:spcBef>
                <a:spcPts val="0"/>
              </a:spcBef>
              <a:spcAft>
                <a:spcPts val="0"/>
              </a:spcAft>
              <a:buSzPts val="3200"/>
              <a:buNone/>
              <a:defRPr sz="3200" b="1"/>
            </a:lvl7pPr>
            <a:lvl8pPr lvl="7">
              <a:spcBef>
                <a:spcPts val="0"/>
              </a:spcBef>
              <a:spcAft>
                <a:spcPts val="0"/>
              </a:spcAft>
              <a:buSzPts val="3200"/>
              <a:buNone/>
              <a:defRPr sz="3200" b="1"/>
            </a:lvl8pPr>
            <a:lvl9pPr lvl="8">
              <a:spcBef>
                <a:spcPts val="0"/>
              </a:spcBef>
              <a:spcAft>
                <a:spcPts val="0"/>
              </a:spcAft>
              <a:buSzPts val="3200"/>
              <a:buNone/>
              <a:defRPr sz="3200" b="1"/>
            </a:lvl9pPr>
          </a:lstStyle>
          <a:p>
            <a:endParaRPr/>
          </a:p>
        </p:txBody>
      </p:sp>
      <p:sp>
        <p:nvSpPr>
          <p:cNvPr id="8" name="Google Shape;8;p1"/>
          <p:cNvSpPr txBox="1">
            <a:spLocks noGrp="1"/>
          </p:cNvSpPr>
          <p:nvPr>
            <p:ph type="body" idx="2"/>
          </p:nvPr>
        </p:nvSpPr>
        <p:spPr>
          <a:xfrm>
            <a:off x="4734300" y="2046025"/>
            <a:ext cx="3512400" cy="20688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marL="914400" lvl="1" indent="-30480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2pPr>
            <a:lvl3pPr marL="1371600" lvl="2" indent="-30480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3pPr>
            <a:lvl4pPr marL="1828800" lvl="3" indent="-30480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4pPr>
            <a:lvl5pPr marL="2286000" lvl="4" indent="-30480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5pPr>
            <a:lvl6pPr marL="2743200" lvl="5" indent="-30480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6pPr>
            <a:lvl7pPr marL="3200400" lvl="6" indent="-30480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7pPr>
            <a:lvl8pPr marL="3657600" lvl="7" indent="-30480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8pPr>
            <a:lvl9pPr marL="4114800" lvl="8" indent="-304800">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33">
          <p15:clr>
            <a:srgbClr val="E46962"/>
          </p15:clr>
        </p15:guide>
        <p15:guide id="10" pos="4292">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guide id="21" orient="horz" pos="1620">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hyperlink" Target="https://docs.google.com/spreadsheets/d/1cnuHeNKK19CWjO9WowfOfX2-S_eBwOnlqi1FT8rQOMk/edit?usp=drive_lin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hyperlink" Target="https://docs.google.com/document/d/152WF4Sfji06PNh1hgtIlMS9RCKQ1-7SR/edit?usp=drive_link&amp;ouid=110544678577642390346&amp;rtpof=true&amp;sd=tru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yHCYSTS5fplWMKQMlLn_fZPkggfPsFXX/edit?usp=sharing&amp;ouid=110544678577642390346&amp;rtpof=true&amp;sd=true"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yiVpAsT8BlbJJ3eA1GNdKTCu8bnPptFd/edit?usp=sharing&amp;ouid=110544678577642390346&amp;rtpof=true&amp;sd=true"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5" Type="http://schemas.openxmlformats.org/officeDocument/2006/relationships/hyperlink" Target="https://docs.google.com/document/d/152WF4Sfji06PNh1hgtIlMS9RCKQ1-7SR/edit?usp=drive_link&amp;ouid=110544678577642390346&amp;rtpof=true&amp;sd=true"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hyperlink" Target="https://docs.google.com/document/d/1pjsjnWK2B30irMc9DZ2nY6VNvJG5DY97/edit?usp=drive_link&amp;ouid=110544678577642390346&amp;rtpof=true&amp;sd=tru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J0tmGU_AjihSjdSJ-u_JDnSUjrVejrdqX0E3P8Fs9TA/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oXd0z5hG3pV7Y0zB4nk3tTT7VSyrTRogHtK8DDFSfJ8/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hyperlink" Target="https://docs.google.com/document/d/1oXd0z5hG3pV7Y0zB4nk3tTT7VSyrTRogHtK8DDFSfJ8/edit?usp=drive_link"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hyperlink" Target="https://docs.google.com/document/d/152WF4Sfji06PNh1hgtIlMS9RCKQ1-7SR/edit?usp=sharing&amp;ouid=110544678577642390346&amp;rtpof=true&amp;sd=tru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gNw-PS9DFwKeTSL7u3afRTKWSoiTncnq/view?usp=drive_link"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3"/>
          <p:cNvSpPr txBox="1">
            <a:spLocks noGrp="1"/>
          </p:cNvSpPr>
          <p:nvPr>
            <p:ph type="title"/>
          </p:nvPr>
        </p:nvSpPr>
        <p:spPr>
          <a:xfrm>
            <a:off x="5067900" y="590700"/>
            <a:ext cx="4076100" cy="27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700"/>
              <a:t>Framework for Charter Contract Renewal Process &amp; Decision-Making</a:t>
            </a:r>
            <a:endParaRPr sz="3700"/>
          </a:p>
        </p:txBody>
      </p:sp>
      <p:pic>
        <p:nvPicPr>
          <p:cNvPr id="489" name="Google Shape;489;p43" title="2 Friends.jpg"/>
          <p:cNvPicPr preferRelativeResize="0">
            <a:picLocks noGrp="1"/>
          </p:cNvPicPr>
          <p:nvPr>
            <p:ph type="pic" idx="2"/>
          </p:nvPr>
        </p:nvPicPr>
        <p:blipFill rotWithShape="1">
          <a:blip r:embed="rId3">
            <a:alphaModFix/>
          </a:blip>
          <a:srcRect l="27035" t="3538" r="6802" b="15135"/>
          <a:stretch/>
        </p:blipFill>
        <p:spPr>
          <a:xfrm>
            <a:off x="0" y="301350"/>
            <a:ext cx="4924902" cy="4540800"/>
          </a:xfrm>
          <a:prstGeom prst="rect">
            <a:avLst/>
          </a:prstGeom>
        </p:spPr>
      </p:pic>
      <p:sp>
        <p:nvSpPr>
          <p:cNvPr id="490" name="Google Shape;490;p43"/>
          <p:cNvSpPr txBox="1"/>
          <p:nvPr/>
        </p:nvSpPr>
        <p:spPr>
          <a:xfrm>
            <a:off x="5484000" y="3544625"/>
            <a:ext cx="3431400" cy="13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B5121B"/>
                </a:solidFill>
                <a:latin typeface="Inter"/>
                <a:ea typeface="Inter"/>
                <a:cs typeface="Inter"/>
                <a:sym typeface="Inter"/>
              </a:rPr>
              <a:t>Bridget Schock Anderson</a:t>
            </a:r>
            <a:endParaRPr b="1">
              <a:solidFill>
                <a:srgbClr val="B5121B"/>
              </a:solidFill>
              <a:latin typeface="Inter"/>
              <a:ea typeface="Inter"/>
              <a:cs typeface="Inter"/>
              <a:sym typeface="Inter"/>
            </a:endParaRPr>
          </a:p>
          <a:p>
            <a:pPr marL="0" lvl="0" indent="0" algn="l" rtl="0">
              <a:spcBef>
                <a:spcPts val="0"/>
              </a:spcBef>
              <a:spcAft>
                <a:spcPts val="0"/>
              </a:spcAft>
              <a:buNone/>
            </a:pPr>
            <a:r>
              <a:rPr lang="en" sz="1200">
                <a:solidFill>
                  <a:schemeClr val="lt1"/>
                </a:solidFill>
                <a:latin typeface="Inter"/>
                <a:ea typeface="Inter"/>
                <a:cs typeface="Inter"/>
                <a:sym typeface="Inter"/>
              </a:rPr>
              <a:t>Director Contracted School Services</a:t>
            </a:r>
            <a:endParaRPr sz="1200">
              <a:solidFill>
                <a:schemeClr val="lt1"/>
              </a:solidFill>
              <a:latin typeface="Inter"/>
              <a:ea typeface="Inter"/>
              <a:cs typeface="Inter"/>
              <a:sym typeface="Inter"/>
            </a:endParaRPr>
          </a:p>
          <a:p>
            <a:pPr marL="0" lvl="0" indent="0" algn="l" rtl="0">
              <a:spcBef>
                <a:spcPts val="0"/>
              </a:spcBef>
              <a:spcAft>
                <a:spcPts val="0"/>
              </a:spcAft>
              <a:buNone/>
            </a:pPr>
            <a:r>
              <a:rPr lang="en" sz="1200">
                <a:solidFill>
                  <a:schemeClr val="lt1"/>
                </a:solidFill>
                <a:latin typeface="Inter"/>
                <a:ea typeface="Inter"/>
                <a:cs typeface="Inter"/>
                <a:sym typeface="Inter"/>
              </a:rPr>
              <a:t>Milwaukee Public Schools</a:t>
            </a:r>
            <a:endParaRPr sz="1200">
              <a:solidFill>
                <a:schemeClr val="lt1"/>
              </a:solidFill>
              <a:latin typeface="Inter"/>
              <a:ea typeface="Inter"/>
              <a:cs typeface="Inter"/>
              <a:sym typeface="Inter"/>
            </a:endParaRPr>
          </a:p>
          <a:p>
            <a:pPr marL="0" lvl="0" indent="0" algn="l" rtl="0">
              <a:spcBef>
                <a:spcPts val="0"/>
              </a:spcBef>
              <a:spcAft>
                <a:spcPts val="0"/>
              </a:spcAft>
              <a:buNone/>
            </a:pPr>
            <a:endParaRPr sz="1200">
              <a:solidFill>
                <a:schemeClr val="lt1"/>
              </a:solidFill>
              <a:latin typeface="Inter"/>
              <a:ea typeface="Inter"/>
              <a:cs typeface="Inter"/>
              <a:sym typeface="Inter"/>
            </a:endParaRPr>
          </a:p>
          <a:p>
            <a:pPr marL="0" lvl="0" indent="0" algn="l" rtl="0">
              <a:spcBef>
                <a:spcPts val="0"/>
              </a:spcBef>
              <a:spcAft>
                <a:spcPts val="0"/>
              </a:spcAft>
              <a:buNone/>
            </a:pPr>
            <a:r>
              <a:rPr lang="en" sz="1200" b="1">
                <a:solidFill>
                  <a:schemeClr val="lt1"/>
                </a:solidFill>
                <a:latin typeface="Inter"/>
                <a:ea typeface="Inter"/>
                <a:cs typeface="Inter"/>
                <a:sym typeface="Inter"/>
              </a:rPr>
              <a:t>Wisconsin Charter School Summit 2026</a:t>
            </a:r>
            <a:endParaRPr sz="1200" b="1">
              <a:solidFill>
                <a:schemeClr val="lt1"/>
              </a:solidFill>
              <a:latin typeface="Inter"/>
              <a:ea typeface="Inter"/>
              <a:cs typeface="Inter"/>
              <a:sym typeface="Inter"/>
            </a:endParaRPr>
          </a:p>
          <a:p>
            <a:pPr marL="0" lvl="0" indent="0" algn="l" rtl="0">
              <a:spcBef>
                <a:spcPts val="0"/>
              </a:spcBef>
              <a:spcAft>
                <a:spcPts val="0"/>
              </a:spcAft>
              <a:buNone/>
            </a:pPr>
            <a:endParaRPr sz="1200">
              <a:solidFill>
                <a:schemeClr val="lt1"/>
              </a:solidFill>
              <a:latin typeface="Inter"/>
              <a:ea typeface="Inter"/>
              <a:cs typeface="Inter"/>
              <a:sym typeface="Inter"/>
            </a:endParaRPr>
          </a:p>
        </p:txBody>
      </p:sp>
      <p:pic>
        <p:nvPicPr>
          <p:cNvPr id="491" name="Google Shape;491;p43"/>
          <p:cNvPicPr preferRelativeResize="0"/>
          <p:nvPr/>
        </p:nvPicPr>
        <p:blipFill>
          <a:blip r:embed="rId4">
            <a:alphaModFix/>
          </a:blip>
          <a:stretch>
            <a:fillRect/>
          </a:stretch>
        </p:blipFill>
        <p:spPr>
          <a:xfrm>
            <a:off x="0" y="4183663"/>
            <a:ext cx="2217225" cy="821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
                <a:solidFill>
                  <a:schemeClr val="lt1"/>
                </a:solidFill>
              </a:rPr>
              <a:t>Love</a:t>
            </a:r>
            <a:r>
              <a:rPr lang="en">
                <a:solidFill>
                  <a:srgbClr val="990000"/>
                </a:solidFill>
              </a:rPr>
              <a:t>2</a:t>
            </a:r>
            <a:r>
              <a:rPr lang="en">
                <a:solidFill>
                  <a:schemeClr val="lt1"/>
                </a:solidFill>
              </a:rPr>
              <a:t>Learn Charter School</a:t>
            </a:r>
            <a:endParaRPr>
              <a:solidFill>
                <a:schemeClr val="lt1"/>
              </a:solidFill>
            </a:endParaRPr>
          </a:p>
          <a:p>
            <a:pPr marL="0" lvl="0" indent="0" algn="l" rtl="0">
              <a:spcBef>
                <a:spcPts val="0"/>
              </a:spcBef>
              <a:spcAft>
                <a:spcPts val="0"/>
              </a:spcAft>
              <a:buNone/>
            </a:pPr>
            <a:endParaRPr/>
          </a:p>
        </p:txBody>
      </p:sp>
      <p:pic>
        <p:nvPicPr>
          <p:cNvPr id="556" name="Google Shape;556;p52"/>
          <p:cNvPicPr preferRelativeResize="0"/>
          <p:nvPr/>
        </p:nvPicPr>
        <p:blipFill>
          <a:blip r:embed="rId3">
            <a:alphaModFix/>
          </a:blip>
          <a:stretch>
            <a:fillRect/>
          </a:stretch>
        </p:blipFill>
        <p:spPr>
          <a:xfrm>
            <a:off x="376850" y="1274950"/>
            <a:ext cx="6437050" cy="3155800"/>
          </a:xfrm>
          <a:prstGeom prst="rect">
            <a:avLst/>
          </a:prstGeom>
          <a:noFill/>
          <a:ln>
            <a:noFill/>
          </a:ln>
        </p:spPr>
      </p:pic>
      <p:sp>
        <p:nvSpPr>
          <p:cNvPr id="557" name="Google Shape;557;p52"/>
          <p:cNvSpPr txBox="1"/>
          <p:nvPr/>
        </p:nvSpPr>
        <p:spPr>
          <a:xfrm>
            <a:off x="6972050" y="188425"/>
            <a:ext cx="2062800" cy="495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lt1"/>
              </a:buClr>
              <a:buSzPts val="1100"/>
              <a:buFont typeface="Arial"/>
              <a:buNone/>
            </a:pPr>
            <a:r>
              <a:rPr lang="en" sz="2400" b="1">
                <a:solidFill>
                  <a:srgbClr val="B5121B"/>
                </a:solidFill>
              </a:rPr>
              <a:t>89.7%</a:t>
            </a:r>
            <a:endParaRPr sz="2400" b="1">
              <a:solidFill>
                <a:srgbClr val="B5121B"/>
              </a:solidFill>
            </a:endParaRPr>
          </a:p>
          <a:p>
            <a:pPr marL="0" lvl="0" indent="0" algn="ctr" rtl="0">
              <a:lnSpc>
                <a:spcPct val="115000"/>
              </a:lnSpc>
              <a:spcBef>
                <a:spcPts val="0"/>
              </a:spcBef>
              <a:spcAft>
                <a:spcPts val="0"/>
              </a:spcAft>
              <a:buClr>
                <a:schemeClr val="lt1"/>
              </a:buClr>
              <a:buSzPts val="1100"/>
              <a:buFont typeface="Arial"/>
              <a:buNone/>
            </a:pPr>
            <a:r>
              <a:rPr lang="en" sz="1200" b="1">
                <a:solidFill>
                  <a:srgbClr val="B5121B"/>
                </a:solidFill>
              </a:rPr>
              <a:t>STABILITY RATE</a:t>
            </a:r>
            <a:endParaRPr sz="1200" b="1">
              <a:solidFill>
                <a:srgbClr val="B5121B"/>
              </a:solidFill>
            </a:endParaRPr>
          </a:p>
          <a:p>
            <a:pPr marL="0" lvl="0" indent="0" algn="ctr" rtl="0">
              <a:lnSpc>
                <a:spcPct val="115000"/>
              </a:lnSpc>
              <a:spcBef>
                <a:spcPts val="0"/>
              </a:spcBef>
              <a:spcAft>
                <a:spcPts val="0"/>
              </a:spcAft>
              <a:buClr>
                <a:schemeClr val="lt1"/>
              </a:buClr>
              <a:buSzPts val="1100"/>
              <a:buFont typeface="Arial"/>
              <a:buNone/>
            </a:pPr>
            <a:r>
              <a:rPr lang="en" sz="900">
                <a:solidFill>
                  <a:srgbClr val="808080"/>
                </a:solidFill>
              </a:rPr>
              <a:t>Stability rate refers to the   	percentage of students enrolled in May count and still enrolled on the September count.</a:t>
            </a:r>
            <a:endParaRPr sz="900">
              <a:solidFill>
                <a:srgbClr val="808080"/>
              </a:solidFill>
            </a:endParaRPr>
          </a:p>
          <a:p>
            <a:pPr marL="0" lvl="0" indent="0" algn="ctr" rtl="0">
              <a:lnSpc>
                <a:spcPct val="100000"/>
              </a:lnSpc>
              <a:spcBef>
                <a:spcPts val="600"/>
              </a:spcBef>
              <a:spcAft>
                <a:spcPts val="0"/>
              </a:spcAft>
              <a:buClr>
                <a:schemeClr val="lt1"/>
              </a:buClr>
              <a:buSzPts val="1100"/>
              <a:buFont typeface="Arial"/>
              <a:buNone/>
            </a:pPr>
            <a:r>
              <a:rPr lang="en" sz="1100">
                <a:solidFill>
                  <a:schemeClr val="lt1"/>
                </a:solidFill>
              </a:rPr>
              <a:t> </a:t>
            </a:r>
            <a:r>
              <a:rPr lang="en" sz="2400" b="1">
                <a:solidFill>
                  <a:srgbClr val="B5121B"/>
                </a:solidFill>
              </a:rPr>
              <a:t>3.3%</a:t>
            </a:r>
            <a:endParaRPr sz="2400" b="1">
              <a:solidFill>
                <a:srgbClr val="B5121B"/>
              </a:solidFill>
            </a:endParaRPr>
          </a:p>
          <a:p>
            <a:pPr marL="0" lvl="0" indent="0" algn="ctr" rtl="0">
              <a:lnSpc>
                <a:spcPct val="100000"/>
              </a:lnSpc>
              <a:spcBef>
                <a:spcPts val="600"/>
              </a:spcBef>
              <a:spcAft>
                <a:spcPts val="0"/>
              </a:spcAft>
              <a:buClr>
                <a:schemeClr val="lt1"/>
              </a:buClr>
              <a:buSzPts val="1100"/>
              <a:buFont typeface="Arial"/>
              <a:buNone/>
            </a:pPr>
            <a:r>
              <a:rPr lang="en" sz="1200" b="1">
                <a:solidFill>
                  <a:srgbClr val="B5121B"/>
                </a:solidFill>
              </a:rPr>
              <a:t>MOBILITY RATE</a:t>
            </a:r>
            <a:endParaRPr sz="1200" b="1">
              <a:solidFill>
                <a:srgbClr val="B5121B"/>
              </a:solidFill>
            </a:endParaRPr>
          </a:p>
          <a:p>
            <a:pPr marL="0" lvl="0" indent="0" algn="ctr" rtl="0">
              <a:lnSpc>
                <a:spcPct val="115000"/>
              </a:lnSpc>
              <a:spcBef>
                <a:spcPts val="0"/>
              </a:spcBef>
              <a:spcAft>
                <a:spcPts val="0"/>
              </a:spcAft>
              <a:buClr>
                <a:schemeClr val="lt1"/>
              </a:buClr>
              <a:buSzPts val="1100"/>
              <a:buFont typeface="Arial"/>
              <a:buNone/>
            </a:pPr>
            <a:r>
              <a:rPr lang="en" sz="900">
                <a:solidFill>
                  <a:srgbClr val="808080"/>
                </a:solidFill>
              </a:rPr>
              <a:t>Mobility rate refers to the 	percentage of students that enroll after the September count.</a:t>
            </a:r>
            <a:endParaRPr sz="900">
              <a:solidFill>
                <a:srgbClr val="808080"/>
              </a:solidFill>
            </a:endParaRPr>
          </a:p>
          <a:p>
            <a:pPr marL="0" lvl="0" indent="0" algn="ctr" rtl="0">
              <a:lnSpc>
                <a:spcPct val="100000"/>
              </a:lnSpc>
              <a:spcBef>
                <a:spcPts val="600"/>
              </a:spcBef>
              <a:spcAft>
                <a:spcPts val="0"/>
              </a:spcAft>
              <a:buNone/>
            </a:pPr>
            <a:r>
              <a:rPr lang="en" sz="1100">
                <a:solidFill>
                  <a:schemeClr val="lt1"/>
                </a:solidFill>
              </a:rPr>
              <a:t> </a:t>
            </a:r>
            <a:r>
              <a:rPr lang="en" sz="2200" b="1">
                <a:solidFill>
                  <a:srgbClr val="B5121B"/>
                </a:solidFill>
              </a:rPr>
              <a:t>100%</a:t>
            </a:r>
            <a:endParaRPr sz="2200" b="1">
              <a:solidFill>
                <a:srgbClr val="B5121B"/>
              </a:solidFill>
            </a:endParaRPr>
          </a:p>
          <a:p>
            <a:pPr marL="0" lvl="0" indent="0" algn="ctr" rtl="0">
              <a:lnSpc>
                <a:spcPct val="100000"/>
              </a:lnSpc>
              <a:spcBef>
                <a:spcPts val="600"/>
              </a:spcBef>
              <a:spcAft>
                <a:spcPts val="0"/>
              </a:spcAft>
              <a:buNone/>
            </a:pPr>
            <a:r>
              <a:rPr lang="en" sz="1200" b="1">
                <a:solidFill>
                  <a:srgbClr val="B5121B"/>
                </a:solidFill>
              </a:rPr>
              <a:t>OF STUDENTS</a:t>
            </a:r>
            <a:endParaRPr sz="1200" b="1">
              <a:solidFill>
                <a:srgbClr val="B5121B"/>
              </a:solidFill>
            </a:endParaRPr>
          </a:p>
          <a:p>
            <a:pPr marL="0" lvl="0" indent="0" algn="ctr" rtl="0">
              <a:lnSpc>
                <a:spcPct val="115000"/>
              </a:lnSpc>
              <a:spcBef>
                <a:spcPts val="0"/>
              </a:spcBef>
              <a:spcAft>
                <a:spcPts val="0"/>
              </a:spcAft>
              <a:buNone/>
            </a:pPr>
            <a:r>
              <a:rPr lang="en" sz="1100">
                <a:solidFill>
                  <a:srgbClr val="595959"/>
                </a:solidFill>
              </a:rPr>
              <a:t>promoted from 4th grade and 8th grade.</a:t>
            </a:r>
            <a:endParaRPr sz="1100">
              <a:solidFill>
                <a:srgbClr val="595959"/>
              </a:solidFill>
            </a:endParaRPr>
          </a:p>
          <a:p>
            <a:pPr marL="0" lvl="0" indent="0" algn="ctr" rtl="0">
              <a:lnSpc>
                <a:spcPct val="115000"/>
              </a:lnSpc>
              <a:spcBef>
                <a:spcPts val="0"/>
              </a:spcBef>
              <a:spcAft>
                <a:spcPts val="0"/>
              </a:spcAft>
              <a:buNone/>
            </a:pPr>
            <a:endParaRPr sz="900">
              <a:solidFill>
                <a:srgbClr val="595959"/>
              </a:solidFill>
            </a:endParaRPr>
          </a:p>
          <a:p>
            <a:pPr marL="0" lvl="0" indent="0" algn="ctr" rtl="0">
              <a:lnSpc>
                <a:spcPct val="100000"/>
              </a:lnSpc>
              <a:spcBef>
                <a:spcPts val="0"/>
              </a:spcBef>
              <a:spcAft>
                <a:spcPts val="0"/>
              </a:spcAft>
              <a:buNone/>
            </a:pPr>
            <a:r>
              <a:rPr lang="en" sz="1100">
                <a:solidFill>
                  <a:schemeClr val="lt1"/>
                </a:solidFill>
              </a:rPr>
              <a:t>  </a:t>
            </a:r>
            <a:r>
              <a:rPr lang="en" sz="2200" b="1">
                <a:solidFill>
                  <a:srgbClr val="B5121B"/>
                </a:solidFill>
              </a:rPr>
              <a:t>1-3%</a:t>
            </a:r>
            <a:endParaRPr sz="2200" b="1">
              <a:solidFill>
                <a:srgbClr val="B5121B"/>
              </a:solidFill>
            </a:endParaRPr>
          </a:p>
          <a:p>
            <a:pPr marL="0" lvl="0" indent="0" algn="ctr" rtl="0">
              <a:lnSpc>
                <a:spcPct val="100000"/>
              </a:lnSpc>
              <a:spcBef>
                <a:spcPts val="600"/>
              </a:spcBef>
              <a:spcAft>
                <a:spcPts val="0"/>
              </a:spcAft>
              <a:buNone/>
            </a:pPr>
            <a:r>
              <a:rPr lang="en" sz="1200" b="1">
                <a:solidFill>
                  <a:srgbClr val="B5121B"/>
                </a:solidFill>
              </a:rPr>
              <a:t>OF STUDENTS</a:t>
            </a:r>
            <a:endParaRPr sz="1200" b="1">
              <a:solidFill>
                <a:srgbClr val="B5121B"/>
              </a:solidFill>
            </a:endParaRPr>
          </a:p>
          <a:p>
            <a:pPr marL="0" lvl="0" indent="0" algn="ctr" rtl="0">
              <a:lnSpc>
                <a:spcPct val="115000"/>
              </a:lnSpc>
              <a:spcBef>
                <a:spcPts val="0"/>
              </a:spcBef>
              <a:spcAft>
                <a:spcPts val="0"/>
              </a:spcAft>
              <a:buClr>
                <a:schemeClr val="lt1"/>
              </a:buClr>
              <a:buSzPts val="1100"/>
              <a:buFont typeface="Arial"/>
              <a:buNone/>
            </a:pPr>
            <a:r>
              <a:rPr lang="en" sz="1000">
                <a:solidFill>
                  <a:srgbClr val="595959"/>
                </a:solidFill>
              </a:rPr>
              <a:t>suspended each year compared to district average of 11%.</a:t>
            </a:r>
            <a:endParaRPr sz="1000">
              <a:solidFill>
                <a:schemeClr val="lt1"/>
              </a:solidFill>
            </a:endParaRPr>
          </a:p>
          <a:p>
            <a:pPr marL="0" lvl="0" indent="0" algn="l" rtl="0">
              <a:spcBef>
                <a:spcPts val="0"/>
              </a:spcBef>
              <a:spcAft>
                <a:spcPts val="0"/>
              </a:spcAft>
              <a:buNone/>
            </a:pPr>
            <a:endParaRPr sz="1200">
              <a:solidFill>
                <a:schemeClr val="lt1"/>
              </a:solidFill>
              <a:latin typeface="Inter"/>
              <a:ea typeface="Inter"/>
              <a:cs typeface="Inter"/>
              <a:sym typeface="Inter"/>
            </a:endParaRPr>
          </a:p>
        </p:txBody>
      </p:sp>
      <p:grpSp>
        <p:nvGrpSpPr>
          <p:cNvPr id="558" name="Google Shape;558;p52"/>
          <p:cNvGrpSpPr/>
          <p:nvPr/>
        </p:nvGrpSpPr>
        <p:grpSpPr>
          <a:xfrm>
            <a:off x="376850" y="4493813"/>
            <a:ext cx="4770300" cy="403513"/>
            <a:chOff x="376850" y="4493813"/>
            <a:chExt cx="4770300" cy="403513"/>
          </a:xfrm>
        </p:grpSpPr>
        <p:sp>
          <p:nvSpPr>
            <p:cNvPr id="559" name="Google Shape;559;p52"/>
            <p:cNvSpPr txBox="1"/>
            <p:nvPr/>
          </p:nvSpPr>
          <p:spPr>
            <a:xfrm>
              <a:off x="376850" y="4493825"/>
              <a:ext cx="4770300" cy="40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u="sng">
                  <a:solidFill>
                    <a:schemeClr val="lt1"/>
                  </a:solidFill>
                  <a:latin typeface="Inter"/>
                  <a:ea typeface="Inter"/>
                  <a:cs typeface="Inter"/>
                  <a:sym typeface="Inter"/>
                  <a:hlinkClick r:id="rId4">
                    <a:extLst>
                      <a:ext uri="{A12FA001-AC4F-418D-AE19-62706E023703}">
                        <ahyp:hlinkClr xmlns:ahyp="http://schemas.microsoft.com/office/drawing/2018/hyperlinkcolor" val="tx"/>
                      </a:ext>
                    </a:extLst>
                  </a:hlinkClick>
                </a:rPr>
                <a:t>Love</a:t>
              </a:r>
              <a:r>
                <a:rPr lang="en" sz="1200" u="sng">
                  <a:solidFill>
                    <a:srgbClr val="B5121B"/>
                  </a:solidFill>
                  <a:latin typeface="Inter"/>
                  <a:ea typeface="Inter"/>
                  <a:cs typeface="Inter"/>
                  <a:sym typeface="Inter"/>
                  <a:hlinkClick r:id="rId4">
                    <a:extLst>
                      <a:ext uri="{A12FA001-AC4F-418D-AE19-62706E023703}">
                        <ahyp:hlinkClr xmlns:ahyp="http://schemas.microsoft.com/office/drawing/2018/hyperlinkcolor" val="tx"/>
                      </a:ext>
                    </a:extLst>
                  </a:hlinkClick>
                </a:rPr>
                <a:t>2</a:t>
              </a:r>
              <a:r>
                <a:rPr lang="en" sz="1200" u="sng">
                  <a:solidFill>
                    <a:schemeClr val="lt1"/>
                  </a:solidFill>
                  <a:latin typeface="Inter"/>
                  <a:ea typeface="Inter"/>
                  <a:cs typeface="Inter"/>
                  <a:sym typeface="Inter"/>
                  <a:hlinkClick r:id="rId4">
                    <a:extLst>
                      <a:ext uri="{A12FA001-AC4F-418D-AE19-62706E023703}">
                        <ahyp:hlinkClr xmlns:ahyp="http://schemas.microsoft.com/office/drawing/2018/hyperlinkcolor" val="tx"/>
                      </a:ext>
                    </a:extLst>
                  </a:hlinkClick>
                </a:rPr>
                <a:t>Learn Pupil Academic Achievement Report (PAAR)</a:t>
              </a:r>
              <a:endParaRPr sz="1200">
                <a:solidFill>
                  <a:schemeClr val="lt1"/>
                </a:solidFill>
                <a:latin typeface="Inter"/>
                <a:ea typeface="Inter"/>
                <a:cs typeface="Inter"/>
                <a:sym typeface="Inter"/>
              </a:endParaRPr>
            </a:p>
          </p:txBody>
        </p:sp>
        <p:pic>
          <p:nvPicPr>
            <p:cNvPr id="560" name="Google Shape;560;p52"/>
            <p:cNvPicPr preferRelativeResize="0"/>
            <p:nvPr/>
          </p:nvPicPr>
          <p:blipFill rotWithShape="1">
            <a:blip r:embed="rId5">
              <a:alphaModFix/>
            </a:blip>
            <a:srcRect r="23711" b="-13020"/>
            <a:stretch/>
          </p:blipFill>
          <p:spPr>
            <a:xfrm>
              <a:off x="376850" y="4493813"/>
              <a:ext cx="544675" cy="40347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Financial Performance Standards</a:t>
            </a:r>
            <a:endParaRPr/>
          </a:p>
        </p:txBody>
      </p:sp>
      <p:sp>
        <p:nvSpPr>
          <p:cNvPr id="566" name="Google Shape;566;p53"/>
          <p:cNvSpPr txBox="1">
            <a:spLocks noGrp="1"/>
          </p:cNvSpPr>
          <p:nvPr>
            <p:ph type="body" idx="1"/>
          </p:nvPr>
        </p:nvSpPr>
        <p:spPr>
          <a:xfrm>
            <a:off x="360875" y="1309775"/>
            <a:ext cx="4473900" cy="1031400"/>
          </a:xfrm>
          <a:prstGeom prst="rect">
            <a:avLst/>
          </a:prstGeom>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100">
                <a:latin typeface="Roboto"/>
                <a:ea typeface="Roboto"/>
                <a:cs typeface="Roboto"/>
                <a:sym typeface="Roboto"/>
              </a:rPr>
              <a:t>The financial performance measures the financial health and viability of schools through near-term and long-term indicators and financial management indicators. This section encompasses the application for renewal and documents gathered over the term of the contract (financial audits and budgets). </a:t>
            </a:r>
            <a:endParaRPr sz="1300"/>
          </a:p>
        </p:txBody>
      </p:sp>
      <p:pic>
        <p:nvPicPr>
          <p:cNvPr id="567" name="Google Shape;567;p53" title="Littles Reading.jpg"/>
          <p:cNvPicPr preferRelativeResize="0">
            <a:picLocks noGrp="1"/>
          </p:cNvPicPr>
          <p:nvPr>
            <p:ph type="pic" idx="2"/>
          </p:nvPr>
        </p:nvPicPr>
        <p:blipFill rotWithShape="1">
          <a:blip r:embed="rId3">
            <a:alphaModFix/>
          </a:blip>
          <a:srcRect t="5516" b="5524"/>
          <a:stretch/>
        </p:blipFill>
        <p:spPr>
          <a:xfrm>
            <a:off x="4992024" y="1152775"/>
            <a:ext cx="3840301" cy="3416400"/>
          </a:xfrm>
          <a:prstGeom prst="rect">
            <a:avLst/>
          </a:prstGeom>
        </p:spPr>
      </p:pic>
      <p:graphicFrame>
        <p:nvGraphicFramePr>
          <p:cNvPr id="568" name="Google Shape;568;p53"/>
          <p:cNvGraphicFramePr/>
          <p:nvPr/>
        </p:nvGraphicFramePr>
        <p:xfrm>
          <a:off x="519875" y="2633225"/>
          <a:ext cx="3000000" cy="3000000"/>
        </p:xfrm>
        <a:graphic>
          <a:graphicData uri="http://schemas.openxmlformats.org/drawingml/2006/table">
            <a:tbl>
              <a:tblPr>
                <a:noFill/>
                <a:tableStyleId>{DA454474-9E64-4439-B3F2-EDE8DB7A1DCF}</a:tableStyleId>
              </a:tblPr>
              <a:tblGrid>
                <a:gridCol w="4099075">
                  <a:extLst>
                    <a:ext uri="{9D8B030D-6E8A-4147-A177-3AD203B41FA5}">
                      <a16:colId xmlns:a16="http://schemas.microsoft.com/office/drawing/2014/main" val="20000"/>
                    </a:ext>
                  </a:extLst>
                </a:gridCol>
              </a:tblGrid>
              <a:tr h="751200">
                <a:tc>
                  <a:txBody>
                    <a:bodyPr/>
                    <a:lstStyle/>
                    <a:p>
                      <a:pPr marL="0" lvl="0" indent="0" algn="l" rtl="0">
                        <a:spcBef>
                          <a:spcPts val="0"/>
                        </a:spcBef>
                        <a:spcAft>
                          <a:spcPts val="0"/>
                        </a:spcAft>
                        <a:buClr>
                          <a:schemeClr val="lt1"/>
                        </a:buClr>
                        <a:buSzPts val="1100"/>
                        <a:buFont typeface="Arial"/>
                        <a:buNone/>
                      </a:pPr>
                      <a:r>
                        <a:rPr lang="en" sz="1100" b="1">
                          <a:solidFill>
                            <a:schemeClr val="lt1"/>
                          </a:solidFill>
                          <a:latin typeface="Roboto"/>
                          <a:ea typeface="Roboto"/>
                          <a:cs typeface="Roboto"/>
                          <a:sym typeface="Roboto"/>
                        </a:rPr>
                        <a:t>(1) MEETS STANDARD:  </a:t>
                      </a:r>
                      <a:r>
                        <a:rPr lang="en" sz="1100">
                          <a:solidFill>
                            <a:schemeClr val="lt1"/>
                          </a:solidFill>
                          <a:latin typeface="Roboto"/>
                          <a:ea typeface="Roboto"/>
                          <a:cs typeface="Roboto"/>
                          <a:sym typeface="Roboto"/>
                        </a:rPr>
                        <a:t>Charter School meets all the provisions of the standard.</a:t>
                      </a:r>
                      <a:endParaRPr/>
                    </a:p>
                  </a:txBody>
                  <a:tcPr marL="91425" marR="91425" marT="91425" marB="91425" anchor="ctr">
                    <a:solidFill>
                      <a:srgbClr val="B6D7A8"/>
                    </a:solidFill>
                  </a:tcPr>
                </a:tc>
                <a:extLst>
                  <a:ext uri="{0D108BD9-81ED-4DB2-BD59-A6C34878D82A}">
                    <a16:rowId xmlns:a16="http://schemas.microsoft.com/office/drawing/2014/main" val="10000"/>
                  </a:ext>
                </a:extLst>
              </a:tr>
              <a:tr h="751200">
                <a:tc>
                  <a:txBody>
                    <a:bodyPr/>
                    <a:lstStyle/>
                    <a:p>
                      <a:pPr marL="0" lvl="0" indent="0" algn="l" rtl="0">
                        <a:spcBef>
                          <a:spcPts val="0"/>
                        </a:spcBef>
                        <a:spcAft>
                          <a:spcPts val="0"/>
                        </a:spcAft>
                        <a:buClr>
                          <a:schemeClr val="lt1"/>
                        </a:buClr>
                        <a:buSzPts val="1100"/>
                        <a:buFont typeface="Arial"/>
                        <a:buNone/>
                      </a:pPr>
                      <a:r>
                        <a:rPr lang="en" sz="1100" b="1">
                          <a:solidFill>
                            <a:schemeClr val="lt1"/>
                          </a:solidFill>
                          <a:latin typeface="Roboto"/>
                          <a:ea typeface="Roboto"/>
                          <a:cs typeface="Roboto"/>
                          <a:sym typeface="Roboto"/>
                        </a:rPr>
                        <a:t>(0) DOES NOT MEET STANDARD:  </a:t>
                      </a:r>
                      <a:r>
                        <a:rPr lang="en" sz="1100">
                          <a:solidFill>
                            <a:schemeClr val="lt1"/>
                          </a:solidFill>
                          <a:latin typeface="Roboto"/>
                          <a:ea typeface="Roboto"/>
                          <a:cs typeface="Roboto"/>
                          <a:sym typeface="Roboto"/>
                        </a:rPr>
                        <a:t>Charter School fails to comply with the provisions of the standard.</a:t>
                      </a:r>
                      <a:endParaRPr/>
                    </a:p>
                  </a:txBody>
                  <a:tcPr marL="91425" marR="91425" marT="91425" marB="91425" anchor="ctr">
                    <a:solidFill>
                      <a:srgbClr val="EA9999"/>
                    </a:solidFill>
                  </a:tcPr>
                </a:tc>
                <a:extLst>
                  <a:ext uri="{0D108BD9-81ED-4DB2-BD59-A6C34878D82A}">
                    <a16:rowId xmlns:a16="http://schemas.microsoft.com/office/drawing/2014/main" val="10001"/>
                  </a:ext>
                </a:extLst>
              </a:tr>
            </a:tbl>
          </a:graphicData>
        </a:graphic>
      </p:graphicFrame>
      <p:sp>
        <p:nvSpPr>
          <p:cNvPr id="569" name="Google Shape;569;p53"/>
          <p:cNvSpPr txBox="1"/>
          <p:nvPr/>
        </p:nvSpPr>
        <p:spPr>
          <a:xfrm>
            <a:off x="5742250" y="4625975"/>
            <a:ext cx="3090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lt1"/>
                </a:solidFill>
                <a:latin typeface="Inter"/>
                <a:ea typeface="Inter"/>
                <a:cs typeface="Inter"/>
                <a:sym typeface="Inter"/>
                <a:hlinkClick r:id="rId4">
                  <a:extLst>
                    <a:ext uri="{A12FA001-AC4F-418D-AE19-62706E023703}">
                      <ahyp:hlinkClr xmlns:ahyp="http://schemas.microsoft.com/office/drawing/2018/hyperlinkcolor" val="tx"/>
                    </a:ext>
                  </a:extLst>
                </a:hlinkClick>
              </a:rPr>
              <a:t>Charter School Performance Scorecard</a:t>
            </a:r>
            <a:endParaRPr sz="1200">
              <a:solidFill>
                <a:schemeClr val="lt1"/>
              </a:solidFill>
              <a:latin typeface="Inter"/>
              <a:ea typeface="Inter"/>
              <a:cs typeface="Inter"/>
              <a:sym typeface="In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Financial Performance Standards</a:t>
            </a:r>
            <a:endParaRPr/>
          </a:p>
        </p:txBody>
      </p:sp>
      <p:graphicFrame>
        <p:nvGraphicFramePr>
          <p:cNvPr id="575" name="Google Shape;575;p54"/>
          <p:cNvGraphicFramePr/>
          <p:nvPr/>
        </p:nvGraphicFramePr>
        <p:xfrm>
          <a:off x="228613" y="1246588"/>
          <a:ext cx="8686775" cy="3258395"/>
        </p:xfrm>
        <a:graphic>
          <a:graphicData uri="http://schemas.openxmlformats.org/drawingml/2006/table">
            <a:tbl>
              <a:tblPr>
                <a:noFill/>
                <a:tableStyleId>{DA454474-9E64-4439-B3F2-EDE8DB7A1DCF}</a:tableStyleId>
              </a:tblPr>
              <a:tblGrid>
                <a:gridCol w="4643550">
                  <a:extLst>
                    <a:ext uri="{9D8B030D-6E8A-4147-A177-3AD203B41FA5}">
                      <a16:colId xmlns:a16="http://schemas.microsoft.com/office/drawing/2014/main" val="20000"/>
                    </a:ext>
                  </a:extLst>
                </a:gridCol>
                <a:gridCol w="2621400">
                  <a:extLst>
                    <a:ext uri="{9D8B030D-6E8A-4147-A177-3AD203B41FA5}">
                      <a16:colId xmlns:a16="http://schemas.microsoft.com/office/drawing/2014/main" val="20001"/>
                    </a:ext>
                  </a:extLst>
                </a:gridCol>
                <a:gridCol w="1421825">
                  <a:extLst>
                    <a:ext uri="{9D8B030D-6E8A-4147-A177-3AD203B41FA5}">
                      <a16:colId xmlns:a16="http://schemas.microsoft.com/office/drawing/2014/main" val="20002"/>
                    </a:ext>
                  </a:extLst>
                </a:gridCol>
              </a:tblGrid>
              <a:tr h="439025">
                <a:tc>
                  <a:txBody>
                    <a:bodyPr/>
                    <a:lstStyle/>
                    <a:p>
                      <a:pPr marL="0" lvl="0" indent="0" algn="l" rtl="0">
                        <a:spcBef>
                          <a:spcPts val="0"/>
                        </a:spcBef>
                        <a:spcAft>
                          <a:spcPts val="0"/>
                        </a:spcAft>
                        <a:buNone/>
                      </a:pPr>
                      <a:r>
                        <a:rPr lang="en" sz="1600" b="1">
                          <a:solidFill>
                            <a:srgbClr val="B5121B"/>
                          </a:solidFill>
                        </a:rPr>
                        <a:t>STANDARDS</a:t>
                      </a:r>
                      <a:endParaRPr sz="1600" b="1">
                        <a:solidFill>
                          <a:srgbClr val="B5121B"/>
                        </a:solidFill>
                      </a:endParaRPr>
                    </a:p>
                  </a:txBody>
                  <a:tcPr marL="91425" marR="91425" marT="91425" marB="91425">
                    <a:solidFill>
                      <a:srgbClr val="9E9E9E"/>
                    </a:solidFill>
                  </a:tcPr>
                </a:tc>
                <a:tc>
                  <a:txBody>
                    <a:bodyPr/>
                    <a:lstStyle/>
                    <a:p>
                      <a:pPr marL="0" lvl="0" indent="0" algn="l" rtl="0">
                        <a:spcBef>
                          <a:spcPts val="0"/>
                        </a:spcBef>
                        <a:spcAft>
                          <a:spcPts val="0"/>
                        </a:spcAft>
                        <a:buNone/>
                      </a:pPr>
                      <a:r>
                        <a:rPr lang="en" sz="1600" b="1">
                          <a:solidFill>
                            <a:srgbClr val="B5121B"/>
                          </a:solidFill>
                        </a:rPr>
                        <a:t>EVIDENCE</a:t>
                      </a:r>
                      <a:endParaRPr sz="1600" b="1">
                        <a:solidFill>
                          <a:srgbClr val="B5121B"/>
                        </a:solidFill>
                      </a:endParaRPr>
                    </a:p>
                  </a:txBody>
                  <a:tcPr marL="91425" marR="91425" marT="91425" marB="91425">
                    <a:solidFill>
                      <a:srgbClr val="9E9E9E"/>
                    </a:solidFill>
                  </a:tcPr>
                </a:tc>
                <a:tc>
                  <a:txBody>
                    <a:bodyPr/>
                    <a:lstStyle/>
                    <a:p>
                      <a:pPr marL="0" lvl="0" indent="0" algn="l" rtl="0">
                        <a:spcBef>
                          <a:spcPts val="0"/>
                        </a:spcBef>
                        <a:spcAft>
                          <a:spcPts val="0"/>
                        </a:spcAft>
                        <a:buNone/>
                      </a:pPr>
                      <a:r>
                        <a:rPr lang="en" b="1">
                          <a:solidFill>
                            <a:srgbClr val="B5121B"/>
                          </a:solidFill>
                        </a:rPr>
                        <a:t>RATINGS</a:t>
                      </a:r>
                      <a:endParaRPr b="1">
                        <a:solidFill>
                          <a:srgbClr val="B5121B"/>
                        </a:solidFill>
                      </a:endParaRPr>
                    </a:p>
                  </a:txBody>
                  <a:tcPr marL="91425" marR="91425" marT="91425" marB="91425">
                    <a:solidFill>
                      <a:srgbClr val="9E9E9E"/>
                    </a:solidFill>
                  </a:tcPr>
                </a:tc>
                <a:extLst>
                  <a:ext uri="{0D108BD9-81ED-4DB2-BD59-A6C34878D82A}">
                    <a16:rowId xmlns:a16="http://schemas.microsoft.com/office/drawing/2014/main" val="10000"/>
                  </a:ext>
                </a:extLst>
              </a:tr>
              <a:tr h="567975">
                <a:tc rowSpan="2">
                  <a:txBody>
                    <a:bodyPr/>
                    <a:lstStyle/>
                    <a:p>
                      <a:pPr marL="457200" lvl="0" indent="-323850" algn="l" rtl="0">
                        <a:spcBef>
                          <a:spcPts val="0"/>
                        </a:spcBef>
                        <a:spcAft>
                          <a:spcPts val="0"/>
                        </a:spcAft>
                        <a:buSzPts val="1500"/>
                        <a:buChar char="●"/>
                      </a:pPr>
                      <a:r>
                        <a:rPr lang="en" sz="1500"/>
                        <a:t>Financial Audit, Accounting, and Records</a:t>
                      </a:r>
                      <a:endParaRPr sz="1500"/>
                    </a:p>
                    <a:p>
                      <a:pPr marL="914400" lvl="1" indent="-317500" algn="l" rtl="0">
                        <a:spcBef>
                          <a:spcPts val="0"/>
                        </a:spcBef>
                        <a:spcAft>
                          <a:spcPts val="0"/>
                        </a:spcAft>
                        <a:buSzPts val="1400"/>
                        <a:buChar char="○"/>
                      </a:pPr>
                      <a:r>
                        <a:rPr lang="en"/>
                        <a:t>Unqualified opinion</a:t>
                      </a:r>
                      <a:endParaRPr/>
                    </a:p>
                    <a:p>
                      <a:pPr marL="914400" lvl="1" indent="-317500" algn="l" rtl="0">
                        <a:spcBef>
                          <a:spcPts val="0"/>
                        </a:spcBef>
                        <a:spcAft>
                          <a:spcPts val="0"/>
                        </a:spcAft>
                        <a:buSzPts val="1400"/>
                        <a:buChar char="○"/>
                      </a:pPr>
                      <a:r>
                        <a:rPr lang="en"/>
                        <a:t>No significant findings</a:t>
                      </a:r>
                      <a:endParaRPr/>
                    </a:p>
                    <a:p>
                      <a:pPr marL="457200" lvl="0" indent="-323850" algn="l" rtl="0">
                        <a:spcBef>
                          <a:spcPts val="0"/>
                        </a:spcBef>
                        <a:spcAft>
                          <a:spcPts val="0"/>
                        </a:spcAft>
                        <a:buSzPts val="1500"/>
                        <a:buChar char="●"/>
                      </a:pPr>
                      <a:r>
                        <a:rPr lang="en" sz="1500"/>
                        <a:t>Budget Accounts</a:t>
                      </a:r>
                      <a:endParaRPr sz="1500"/>
                    </a:p>
                    <a:p>
                      <a:pPr marL="914400" lvl="1" indent="-317500" algn="l" rtl="0">
                        <a:spcBef>
                          <a:spcPts val="0"/>
                        </a:spcBef>
                        <a:spcAft>
                          <a:spcPts val="0"/>
                        </a:spcAft>
                        <a:buSzPts val="1400"/>
                        <a:buChar char="○"/>
                      </a:pPr>
                      <a:r>
                        <a:rPr lang="en"/>
                        <a:t>Meets 10% deviation provision</a:t>
                      </a:r>
                      <a:endParaRPr/>
                    </a:p>
                    <a:p>
                      <a:pPr marL="457200" lvl="0" indent="-323850" algn="l" rtl="0">
                        <a:spcBef>
                          <a:spcPts val="0"/>
                        </a:spcBef>
                        <a:spcAft>
                          <a:spcPts val="0"/>
                        </a:spcAft>
                        <a:buSzPts val="1500"/>
                        <a:buChar char="●"/>
                      </a:pPr>
                      <a:r>
                        <a:rPr lang="en" sz="1500"/>
                        <a:t>Budget Deficit</a:t>
                      </a:r>
                      <a:endParaRPr sz="1500"/>
                    </a:p>
                    <a:p>
                      <a:pPr marL="914400" lvl="1" indent="-317500" algn="l" rtl="0">
                        <a:spcBef>
                          <a:spcPts val="0"/>
                        </a:spcBef>
                        <a:spcAft>
                          <a:spcPts val="0"/>
                        </a:spcAft>
                        <a:buSzPts val="1400"/>
                        <a:buChar char="○"/>
                      </a:pPr>
                      <a:r>
                        <a:rPr lang="en"/>
                        <a:t>Current ratio is greater than or equal to 1:1</a:t>
                      </a:r>
                      <a:endParaRPr/>
                    </a:p>
                    <a:p>
                      <a:pPr marL="457200" lvl="0" indent="-323850" algn="l" rtl="0">
                        <a:spcBef>
                          <a:spcPts val="0"/>
                        </a:spcBef>
                        <a:spcAft>
                          <a:spcPts val="0"/>
                        </a:spcAft>
                        <a:buSzPts val="1500"/>
                        <a:buChar char="●"/>
                      </a:pPr>
                      <a:r>
                        <a:rPr lang="en" sz="1500"/>
                        <a:t>Financial Reporting</a:t>
                      </a:r>
                      <a:endParaRPr sz="1500"/>
                    </a:p>
                    <a:p>
                      <a:pPr marL="914400" lvl="1" indent="-317500" algn="l" rtl="0">
                        <a:spcBef>
                          <a:spcPts val="0"/>
                        </a:spcBef>
                        <a:spcAft>
                          <a:spcPts val="0"/>
                        </a:spcAft>
                        <a:buSzPts val="1400"/>
                        <a:buChar char="○"/>
                      </a:pPr>
                      <a:r>
                        <a:rPr lang="en"/>
                        <a:t>Balanced statements</a:t>
                      </a:r>
                      <a:endParaRPr/>
                    </a:p>
                    <a:p>
                      <a:pPr marL="914400" lvl="1" indent="-317500" algn="l" rtl="0">
                        <a:spcBef>
                          <a:spcPts val="0"/>
                        </a:spcBef>
                        <a:spcAft>
                          <a:spcPts val="0"/>
                        </a:spcAft>
                        <a:buSzPts val="1400"/>
                        <a:buChar char="○"/>
                      </a:pPr>
                      <a:r>
                        <a:rPr lang="en"/>
                        <a:t>Enrollment variance equals or exceeds 95%</a:t>
                      </a:r>
                      <a:endParaRPr/>
                    </a:p>
                    <a:p>
                      <a:pPr marL="914400" lvl="1" indent="-317500" algn="l" rtl="0">
                        <a:spcBef>
                          <a:spcPts val="0"/>
                        </a:spcBef>
                        <a:spcAft>
                          <a:spcPts val="0"/>
                        </a:spcAft>
                        <a:buSzPts val="1400"/>
                        <a:buChar char="○"/>
                      </a:pPr>
                      <a:r>
                        <a:rPr lang="en"/>
                        <a:t>Governance Board involvement</a:t>
                      </a:r>
                      <a:endParaRPr/>
                    </a:p>
                    <a:p>
                      <a:pPr marL="457200" lvl="0" indent="-323850" algn="l" rtl="0">
                        <a:spcBef>
                          <a:spcPts val="0"/>
                        </a:spcBef>
                        <a:spcAft>
                          <a:spcPts val="0"/>
                        </a:spcAft>
                        <a:buSzPts val="1500"/>
                        <a:buChar char="●"/>
                      </a:pPr>
                      <a:r>
                        <a:rPr lang="en" sz="1500"/>
                        <a:t>Categorical Aid</a:t>
                      </a:r>
                      <a:endParaRPr sz="1500"/>
                    </a:p>
                  </a:txBody>
                  <a:tcPr marL="91425" marR="91425" marT="91425" marB="91425"/>
                </a:tc>
                <a:tc rowSpan="2">
                  <a:txBody>
                    <a:bodyPr/>
                    <a:lstStyle/>
                    <a:p>
                      <a:pPr marL="457200" lvl="0" indent="-311150" algn="l" rtl="0">
                        <a:spcBef>
                          <a:spcPts val="0"/>
                        </a:spcBef>
                        <a:spcAft>
                          <a:spcPts val="0"/>
                        </a:spcAft>
                        <a:buSzPts val="1300"/>
                        <a:buChar char="●"/>
                      </a:pPr>
                      <a:r>
                        <a:rPr lang="en" sz="1300"/>
                        <a:t>Financial Audit</a:t>
                      </a:r>
                      <a:endParaRPr sz="1300"/>
                    </a:p>
                    <a:p>
                      <a:pPr marL="457200" lvl="0" indent="-311150" algn="l" rtl="0">
                        <a:spcBef>
                          <a:spcPts val="0"/>
                        </a:spcBef>
                        <a:spcAft>
                          <a:spcPts val="0"/>
                        </a:spcAft>
                        <a:buSzPts val="1300"/>
                        <a:buChar char="●"/>
                      </a:pPr>
                      <a:r>
                        <a:rPr lang="en" sz="1300"/>
                        <a:t>MPS Financial Review</a:t>
                      </a:r>
                      <a:endParaRPr sz="1300"/>
                    </a:p>
                    <a:p>
                      <a:pPr marL="457200" lvl="0" indent="-311150" algn="l" rtl="0">
                        <a:spcBef>
                          <a:spcPts val="0"/>
                        </a:spcBef>
                        <a:spcAft>
                          <a:spcPts val="0"/>
                        </a:spcAft>
                        <a:buSzPts val="1300"/>
                        <a:buChar char="●"/>
                      </a:pPr>
                      <a:r>
                        <a:rPr lang="en" sz="1300"/>
                        <a:t>Budget</a:t>
                      </a:r>
                      <a:endParaRPr sz="1300"/>
                    </a:p>
                    <a:p>
                      <a:pPr marL="457200" lvl="0" indent="-311150" algn="l" rtl="0">
                        <a:spcBef>
                          <a:spcPts val="0"/>
                        </a:spcBef>
                        <a:spcAft>
                          <a:spcPts val="0"/>
                        </a:spcAft>
                        <a:buSzPts val="1300"/>
                        <a:buChar char="●"/>
                      </a:pPr>
                      <a:r>
                        <a:rPr lang="en" sz="1300"/>
                        <a:t>Revenue and Expenditure</a:t>
                      </a:r>
                      <a:endParaRPr sz="1300"/>
                    </a:p>
                    <a:p>
                      <a:pPr marL="457200" lvl="0" indent="-311150" algn="l" rtl="0">
                        <a:spcBef>
                          <a:spcPts val="0"/>
                        </a:spcBef>
                        <a:spcAft>
                          <a:spcPts val="0"/>
                        </a:spcAft>
                        <a:buSzPts val="1300"/>
                        <a:buChar char="●"/>
                      </a:pPr>
                      <a:r>
                        <a:rPr lang="en" sz="1300"/>
                        <a:t>Financial Snapshot</a:t>
                      </a:r>
                      <a:endParaRPr sz="1300"/>
                    </a:p>
                    <a:p>
                      <a:pPr marL="457200" lvl="0" indent="-311150" algn="l" rtl="0">
                        <a:spcBef>
                          <a:spcPts val="0"/>
                        </a:spcBef>
                        <a:spcAft>
                          <a:spcPts val="0"/>
                        </a:spcAft>
                        <a:buSzPts val="1300"/>
                        <a:buChar char="●"/>
                      </a:pPr>
                      <a:r>
                        <a:rPr lang="en" sz="1300"/>
                        <a:t>Categorical Budget and Review</a:t>
                      </a:r>
                      <a:endParaRPr sz="1300"/>
                    </a:p>
                  </a:txBody>
                  <a:tcPr marL="91425" marR="91425" marT="91425" marB="91425"/>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endParaRPr b="1">
                        <a:solidFill>
                          <a:srgbClr val="6AA84F"/>
                        </a:solidFill>
                      </a:endParaRPr>
                    </a:p>
                    <a:p>
                      <a:pPr marL="0" lvl="0" indent="0" algn="ctr" rtl="0">
                        <a:spcBef>
                          <a:spcPts val="0"/>
                        </a:spcBef>
                        <a:spcAft>
                          <a:spcPts val="0"/>
                        </a:spcAft>
                        <a:buNone/>
                      </a:pPr>
                      <a:r>
                        <a:rPr lang="en" b="1">
                          <a:solidFill>
                            <a:srgbClr val="6AA84F"/>
                          </a:solidFill>
                        </a:rPr>
                        <a:t>Meets Standard (1)</a:t>
                      </a:r>
                      <a:endParaRPr b="1">
                        <a:solidFill>
                          <a:srgbClr val="6AA84F"/>
                        </a:solidFill>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b="1">
                          <a:solidFill>
                            <a:srgbClr val="CC0000"/>
                          </a:solidFill>
                        </a:rPr>
                        <a:t>Does Not Meet</a:t>
                      </a:r>
                      <a:endParaRPr b="1">
                        <a:solidFill>
                          <a:srgbClr val="CC0000"/>
                        </a:solidFill>
                      </a:endParaRPr>
                    </a:p>
                    <a:p>
                      <a:pPr marL="0" lvl="0" indent="0" algn="ctr" rtl="0">
                        <a:spcBef>
                          <a:spcPts val="0"/>
                        </a:spcBef>
                        <a:spcAft>
                          <a:spcPts val="0"/>
                        </a:spcAft>
                        <a:buNone/>
                      </a:pPr>
                      <a:r>
                        <a:rPr lang="en" b="1">
                          <a:solidFill>
                            <a:srgbClr val="CC0000"/>
                          </a:solidFill>
                        </a:rPr>
                        <a:t> Standard (0)</a:t>
                      </a:r>
                      <a:endParaRPr b="1">
                        <a:solidFill>
                          <a:srgbClr val="CC0000"/>
                        </a:solidFill>
                      </a:endParaRPr>
                    </a:p>
                  </a:txBody>
                  <a:tcPr marL="91425" marR="91425" marT="91425" marB="91425"/>
                </a:tc>
                <a:extLst>
                  <a:ext uri="{0D108BD9-81ED-4DB2-BD59-A6C34878D82A}">
                    <a16:rowId xmlns:a16="http://schemas.microsoft.com/office/drawing/2014/main" val="10001"/>
                  </a:ext>
                </a:extLst>
              </a:tr>
              <a:tr h="5439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grpSp>
        <p:nvGrpSpPr>
          <p:cNvPr id="576" name="Google Shape;576;p54"/>
          <p:cNvGrpSpPr/>
          <p:nvPr/>
        </p:nvGrpSpPr>
        <p:grpSpPr>
          <a:xfrm>
            <a:off x="3728400" y="4624725"/>
            <a:ext cx="5187000" cy="403475"/>
            <a:chOff x="3728400" y="4624725"/>
            <a:chExt cx="5187000" cy="403475"/>
          </a:xfrm>
        </p:grpSpPr>
        <p:sp>
          <p:nvSpPr>
            <p:cNvPr id="577" name="Google Shape;577;p54"/>
            <p:cNvSpPr txBox="1"/>
            <p:nvPr/>
          </p:nvSpPr>
          <p:spPr>
            <a:xfrm>
              <a:off x="3728400" y="4624725"/>
              <a:ext cx="5187000" cy="35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u="sng">
                  <a:solidFill>
                    <a:schemeClr val="lt1"/>
                  </a:solidFill>
                  <a:latin typeface="Inter"/>
                  <a:ea typeface="Inter"/>
                  <a:cs typeface="Inter"/>
                  <a:sym typeface="Inter"/>
                  <a:hlinkClick r:id="rId3">
                    <a:extLst>
                      <a:ext uri="{A12FA001-AC4F-418D-AE19-62706E023703}">
                        <ahyp:hlinkClr xmlns:ahyp="http://schemas.microsoft.com/office/drawing/2018/hyperlinkcolor" val="tx"/>
                      </a:ext>
                    </a:extLst>
                  </a:hlinkClick>
                </a:rPr>
                <a:t>Love</a:t>
              </a:r>
              <a:r>
                <a:rPr lang="en" sz="1200" u="sng">
                  <a:solidFill>
                    <a:srgbClr val="B5121B"/>
                  </a:solidFill>
                  <a:latin typeface="Inter"/>
                  <a:ea typeface="Inter"/>
                  <a:cs typeface="Inter"/>
                  <a:sym typeface="Inter"/>
                  <a:hlinkClick r:id="rId3">
                    <a:extLst>
                      <a:ext uri="{A12FA001-AC4F-418D-AE19-62706E023703}">
                        <ahyp:hlinkClr xmlns:ahyp="http://schemas.microsoft.com/office/drawing/2018/hyperlinkcolor" val="tx"/>
                      </a:ext>
                    </a:extLst>
                  </a:hlinkClick>
                </a:rPr>
                <a:t>2</a:t>
              </a:r>
              <a:r>
                <a:rPr lang="en" sz="1200" u="sng">
                  <a:solidFill>
                    <a:schemeClr val="lt1"/>
                  </a:solidFill>
                  <a:latin typeface="Inter"/>
                  <a:ea typeface="Inter"/>
                  <a:cs typeface="Inter"/>
                  <a:sym typeface="Inter"/>
                  <a:hlinkClick r:id="rId3">
                    <a:extLst>
                      <a:ext uri="{A12FA001-AC4F-418D-AE19-62706E023703}">
                        <ahyp:hlinkClr xmlns:ahyp="http://schemas.microsoft.com/office/drawing/2018/hyperlinkcolor" val="tx"/>
                      </a:ext>
                    </a:extLst>
                  </a:hlinkClick>
                </a:rPr>
                <a:t>Learn Charter School Financial Snapshot</a:t>
              </a:r>
              <a:endParaRPr sz="1200">
                <a:solidFill>
                  <a:schemeClr val="lt1"/>
                </a:solidFill>
                <a:latin typeface="Inter"/>
                <a:ea typeface="Inter"/>
                <a:cs typeface="Inter"/>
                <a:sym typeface="Inter"/>
              </a:endParaRPr>
            </a:p>
          </p:txBody>
        </p:sp>
        <p:pic>
          <p:nvPicPr>
            <p:cNvPr id="578" name="Google Shape;578;p54"/>
            <p:cNvPicPr preferRelativeResize="0"/>
            <p:nvPr/>
          </p:nvPicPr>
          <p:blipFill rotWithShape="1">
            <a:blip r:embed="rId4">
              <a:alphaModFix/>
            </a:blip>
            <a:srcRect r="23711" b="-13020"/>
            <a:stretch/>
          </p:blipFill>
          <p:spPr>
            <a:xfrm>
              <a:off x="4820725" y="4624725"/>
              <a:ext cx="544675" cy="40347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Organizational Performance</a:t>
            </a:r>
            <a:endParaRPr/>
          </a:p>
        </p:txBody>
      </p:sp>
      <p:sp>
        <p:nvSpPr>
          <p:cNvPr id="584" name="Google Shape;584;p55"/>
          <p:cNvSpPr txBox="1">
            <a:spLocks noGrp="1"/>
          </p:cNvSpPr>
          <p:nvPr>
            <p:ph type="body" idx="1"/>
          </p:nvPr>
        </p:nvSpPr>
        <p:spPr>
          <a:xfrm>
            <a:off x="311700" y="1152475"/>
            <a:ext cx="4473900" cy="1108200"/>
          </a:xfrm>
          <a:prstGeom prst="rect">
            <a:avLst/>
          </a:prstGeom>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lt1"/>
              </a:buClr>
              <a:buSzPts val="1100"/>
              <a:buFont typeface="Arial"/>
              <a:buNone/>
            </a:pPr>
            <a:r>
              <a:rPr lang="en">
                <a:latin typeface="Roboto"/>
                <a:ea typeface="Roboto"/>
                <a:cs typeface="Roboto"/>
                <a:sym typeface="Roboto"/>
              </a:rPr>
              <a:t>The organizational performance and compliance targets the contractual obligations that the school must meet. This section encompasses the application for renewal, site visit, focus groups, and documents gathered over the term of the contract. </a:t>
            </a:r>
            <a:endParaRPr>
              <a:latin typeface="Roboto"/>
              <a:ea typeface="Roboto"/>
              <a:cs typeface="Roboto"/>
              <a:sym typeface="Roboto"/>
            </a:endParaRPr>
          </a:p>
          <a:p>
            <a:pPr marL="0" lvl="0" indent="0" algn="l" rtl="0">
              <a:spcBef>
                <a:spcPts val="0"/>
              </a:spcBef>
              <a:spcAft>
                <a:spcPts val="0"/>
              </a:spcAft>
              <a:buNone/>
            </a:pPr>
            <a:endParaRPr/>
          </a:p>
        </p:txBody>
      </p:sp>
      <p:pic>
        <p:nvPicPr>
          <p:cNvPr id="585" name="Google Shape;585;p55" title="Giggles while reading.jpg">
            <a:hlinkClick r:id="rId3"/>
          </p:cNvPr>
          <p:cNvPicPr preferRelativeResize="0">
            <a:picLocks noGrp="1"/>
          </p:cNvPicPr>
          <p:nvPr>
            <p:ph type="pic" idx="2"/>
          </p:nvPr>
        </p:nvPicPr>
        <p:blipFill rotWithShape="1">
          <a:blip r:embed="rId4">
            <a:alphaModFix/>
          </a:blip>
          <a:srcRect l="8915" r="8923"/>
          <a:stretch/>
        </p:blipFill>
        <p:spPr>
          <a:xfrm>
            <a:off x="4992024" y="1152775"/>
            <a:ext cx="3840302" cy="3416401"/>
          </a:xfrm>
          <a:prstGeom prst="rect">
            <a:avLst/>
          </a:prstGeom>
        </p:spPr>
      </p:pic>
      <p:graphicFrame>
        <p:nvGraphicFramePr>
          <p:cNvPr id="586" name="Google Shape;586;p55"/>
          <p:cNvGraphicFramePr/>
          <p:nvPr/>
        </p:nvGraphicFramePr>
        <p:xfrm>
          <a:off x="496450" y="2260650"/>
          <a:ext cx="4162175" cy="1690800"/>
        </p:xfrm>
        <a:graphic>
          <a:graphicData uri="http://schemas.openxmlformats.org/drawingml/2006/table">
            <a:tbl>
              <a:tblPr>
                <a:noFill/>
                <a:tableStyleId>{DA454474-9E64-4439-B3F2-EDE8DB7A1DCF}</a:tableStyleId>
              </a:tblPr>
              <a:tblGrid>
                <a:gridCol w="4162175">
                  <a:extLst>
                    <a:ext uri="{9D8B030D-6E8A-4147-A177-3AD203B41FA5}">
                      <a16:colId xmlns:a16="http://schemas.microsoft.com/office/drawing/2014/main" val="20000"/>
                    </a:ext>
                  </a:extLst>
                </a:gridCol>
              </a:tblGrid>
              <a:tr h="845400">
                <a:tc>
                  <a:txBody>
                    <a:bodyPr/>
                    <a:lstStyle/>
                    <a:p>
                      <a:pPr marL="0" lvl="0" indent="0" algn="l" rtl="0">
                        <a:spcBef>
                          <a:spcPts val="0"/>
                        </a:spcBef>
                        <a:spcAft>
                          <a:spcPts val="0"/>
                        </a:spcAft>
                        <a:buNone/>
                      </a:pPr>
                      <a:r>
                        <a:rPr lang="en" sz="1100" b="1">
                          <a:solidFill>
                            <a:schemeClr val="lt1"/>
                          </a:solidFill>
                          <a:latin typeface="Roboto"/>
                          <a:ea typeface="Roboto"/>
                          <a:cs typeface="Roboto"/>
                          <a:sym typeface="Roboto"/>
                        </a:rPr>
                        <a:t>(1) MEETS STANDARD:  </a:t>
                      </a:r>
                      <a:r>
                        <a:rPr lang="en" sz="1100">
                          <a:solidFill>
                            <a:schemeClr val="lt1"/>
                          </a:solidFill>
                          <a:latin typeface="Roboto"/>
                          <a:ea typeface="Roboto"/>
                          <a:cs typeface="Roboto"/>
                          <a:sym typeface="Roboto"/>
                        </a:rPr>
                        <a:t>Charter School meets all the provisions of the standard.</a:t>
                      </a:r>
                      <a:endParaRPr/>
                    </a:p>
                  </a:txBody>
                  <a:tcPr marL="91425" marR="91425" marT="91425" marB="91425" anchor="ctr">
                    <a:solidFill>
                      <a:srgbClr val="B6D7A8"/>
                    </a:solidFill>
                  </a:tcPr>
                </a:tc>
                <a:extLst>
                  <a:ext uri="{0D108BD9-81ED-4DB2-BD59-A6C34878D82A}">
                    <a16:rowId xmlns:a16="http://schemas.microsoft.com/office/drawing/2014/main" val="10000"/>
                  </a:ext>
                </a:extLst>
              </a:tr>
              <a:tr h="845400">
                <a:tc>
                  <a:txBody>
                    <a:bodyPr/>
                    <a:lstStyle/>
                    <a:p>
                      <a:pPr marL="0" lvl="0" indent="0" algn="l" rtl="0">
                        <a:spcBef>
                          <a:spcPts val="0"/>
                        </a:spcBef>
                        <a:spcAft>
                          <a:spcPts val="0"/>
                        </a:spcAft>
                        <a:buNone/>
                      </a:pPr>
                      <a:r>
                        <a:rPr lang="en" sz="1100" b="1">
                          <a:solidFill>
                            <a:schemeClr val="lt1"/>
                          </a:solidFill>
                          <a:latin typeface="Roboto"/>
                          <a:ea typeface="Roboto"/>
                          <a:cs typeface="Roboto"/>
                          <a:sym typeface="Roboto"/>
                        </a:rPr>
                        <a:t>(0) DOES NOT MEET STANDARD:  </a:t>
                      </a:r>
                      <a:r>
                        <a:rPr lang="en" sz="1100">
                          <a:solidFill>
                            <a:schemeClr val="lt1"/>
                          </a:solidFill>
                          <a:latin typeface="Roboto"/>
                          <a:ea typeface="Roboto"/>
                          <a:cs typeface="Roboto"/>
                          <a:sym typeface="Roboto"/>
                        </a:rPr>
                        <a:t>Charter School fails to comply with the provisions of the standard.</a:t>
                      </a:r>
                      <a:endParaRPr/>
                    </a:p>
                  </a:txBody>
                  <a:tcPr marL="91425" marR="91425" marT="91425" marB="91425" anchor="ctr">
                    <a:solidFill>
                      <a:srgbClr val="EA9999"/>
                    </a:solidFill>
                  </a:tcPr>
                </a:tc>
                <a:extLst>
                  <a:ext uri="{0D108BD9-81ED-4DB2-BD59-A6C34878D82A}">
                    <a16:rowId xmlns:a16="http://schemas.microsoft.com/office/drawing/2014/main" val="10001"/>
                  </a:ext>
                </a:extLst>
              </a:tr>
            </a:tbl>
          </a:graphicData>
        </a:graphic>
      </p:graphicFrame>
      <p:sp>
        <p:nvSpPr>
          <p:cNvPr id="587" name="Google Shape;587;p55"/>
          <p:cNvSpPr txBox="1"/>
          <p:nvPr/>
        </p:nvSpPr>
        <p:spPr>
          <a:xfrm>
            <a:off x="5742250" y="4625975"/>
            <a:ext cx="3090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lt1"/>
                </a:solidFill>
                <a:latin typeface="Inter"/>
                <a:ea typeface="Inter"/>
                <a:cs typeface="Inter"/>
                <a:sym typeface="Inter"/>
                <a:hlinkClick r:id="rId5">
                  <a:extLst>
                    <a:ext uri="{A12FA001-AC4F-418D-AE19-62706E023703}">
                      <ahyp:hlinkClr xmlns:ahyp="http://schemas.microsoft.com/office/drawing/2018/hyperlinkcolor" val="tx"/>
                    </a:ext>
                  </a:extLst>
                </a:hlinkClick>
              </a:rPr>
              <a:t>Charter School Performance Scorecard</a:t>
            </a:r>
            <a:endParaRPr sz="1200">
              <a:solidFill>
                <a:schemeClr val="lt1"/>
              </a:solidFill>
              <a:latin typeface="Inter"/>
              <a:ea typeface="Inter"/>
              <a:cs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Organizational Performance Standards</a:t>
            </a:r>
            <a:endParaRPr/>
          </a:p>
        </p:txBody>
      </p:sp>
      <p:graphicFrame>
        <p:nvGraphicFramePr>
          <p:cNvPr id="593" name="Google Shape;593;p56"/>
          <p:cNvGraphicFramePr/>
          <p:nvPr/>
        </p:nvGraphicFramePr>
        <p:xfrm>
          <a:off x="228613" y="1149725"/>
          <a:ext cx="8686775" cy="3593675"/>
        </p:xfrm>
        <a:graphic>
          <a:graphicData uri="http://schemas.openxmlformats.org/drawingml/2006/table">
            <a:tbl>
              <a:tblPr>
                <a:noFill/>
                <a:tableStyleId>{DA454474-9E64-4439-B3F2-EDE8DB7A1DCF}</a:tableStyleId>
              </a:tblPr>
              <a:tblGrid>
                <a:gridCol w="4494800">
                  <a:extLst>
                    <a:ext uri="{9D8B030D-6E8A-4147-A177-3AD203B41FA5}">
                      <a16:colId xmlns:a16="http://schemas.microsoft.com/office/drawing/2014/main" val="20000"/>
                    </a:ext>
                  </a:extLst>
                </a:gridCol>
                <a:gridCol w="2899100">
                  <a:extLst>
                    <a:ext uri="{9D8B030D-6E8A-4147-A177-3AD203B41FA5}">
                      <a16:colId xmlns:a16="http://schemas.microsoft.com/office/drawing/2014/main" val="20001"/>
                    </a:ext>
                  </a:extLst>
                </a:gridCol>
                <a:gridCol w="1292875">
                  <a:extLst>
                    <a:ext uri="{9D8B030D-6E8A-4147-A177-3AD203B41FA5}">
                      <a16:colId xmlns:a16="http://schemas.microsoft.com/office/drawing/2014/main" val="20002"/>
                    </a:ext>
                  </a:extLst>
                </a:gridCol>
              </a:tblGrid>
              <a:tr h="439025">
                <a:tc>
                  <a:txBody>
                    <a:bodyPr/>
                    <a:lstStyle/>
                    <a:p>
                      <a:pPr marL="0" lvl="0" indent="0" algn="l" rtl="0">
                        <a:spcBef>
                          <a:spcPts val="0"/>
                        </a:spcBef>
                        <a:spcAft>
                          <a:spcPts val="0"/>
                        </a:spcAft>
                        <a:buNone/>
                      </a:pPr>
                      <a:r>
                        <a:rPr lang="en" sz="1600" b="1">
                          <a:solidFill>
                            <a:srgbClr val="B5121B"/>
                          </a:solidFill>
                        </a:rPr>
                        <a:t>STANDARDS</a:t>
                      </a:r>
                      <a:endParaRPr sz="1600" b="1">
                        <a:solidFill>
                          <a:srgbClr val="B5121B"/>
                        </a:solidFill>
                      </a:endParaRPr>
                    </a:p>
                  </a:txBody>
                  <a:tcPr marL="91425" marR="91425" marT="91425" marB="91425">
                    <a:solidFill>
                      <a:srgbClr val="9E9E9E"/>
                    </a:solidFill>
                  </a:tcPr>
                </a:tc>
                <a:tc>
                  <a:txBody>
                    <a:bodyPr/>
                    <a:lstStyle/>
                    <a:p>
                      <a:pPr marL="0" lvl="0" indent="0" algn="l" rtl="0">
                        <a:spcBef>
                          <a:spcPts val="0"/>
                        </a:spcBef>
                        <a:spcAft>
                          <a:spcPts val="0"/>
                        </a:spcAft>
                        <a:buNone/>
                      </a:pPr>
                      <a:r>
                        <a:rPr lang="en" sz="1600" b="1">
                          <a:solidFill>
                            <a:srgbClr val="B5121B"/>
                          </a:solidFill>
                        </a:rPr>
                        <a:t>EVIDENCE</a:t>
                      </a:r>
                      <a:endParaRPr sz="1600" b="1">
                        <a:solidFill>
                          <a:srgbClr val="B5121B"/>
                        </a:solidFill>
                      </a:endParaRPr>
                    </a:p>
                  </a:txBody>
                  <a:tcPr marL="91425" marR="91425" marT="91425" marB="91425">
                    <a:solidFill>
                      <a:srgbClr val="9E9E9E"/>
                    </a:solidFill>
                  </a:tcPr>
                </a:tc>
                <a:tc>
                  <a:txBody>
                    <a:bodyPr/>
                    <a:lstStyle/>
                    <a:p>
                      <a:pPr marL="0" lvl="0" indent="0" algn="l" rtl="0">
                        <a:spcBef>
                          <a:spcPts val="0"/>
                        </a:spcBef>
                        <a:spcAft>
                          <a:spcPts val="0"/>
                        </a:spcAft>
                        <a:buNone/>
                      </a:pPr>
                      <a:r>
                        <a:rPr lang="en" b="1">
                          <a:solidFill>
                            <a:srgbClr val="B5121B"/>
                          </a:solidFill>
                        </a:rPr>
                        <a:t>RATINGS</a:t>
                      </a:r>
                      <a:endParaRPr b="1">
                        <a:solidFill>
                          <a:srgbClr val="B5121B"/>
                        </a:solidFill>
                      </a:endParaRPr>
                    </a:p>
                  </a:txBody>
                  <a:tcPr marL="91425" marR="91425" marT="91425" marB="91425">
                    <a:solidFill>
                      <a:srgbClr val="9E9E9E"/>
                    </a:solidFill>
                  </a:tcPr>
                </a:tc>
                <a:extLst>
                  <a:ext uri="{0D108BD9-81ED-4DB2-BD59-A6C34878D82A}">
                    <a16:rowId xmlns:a16="http://schemas.microsoft.com/office/drawing/2014/main" val="10000"/>
                  </a:ext>
                </a:extLst>
              </a:tr>
              <a:tr h="567975">
                <a:tc rowSpan="2">
                  <a:txBody>
                    <a:bodyPr/>
                    <a:lstStyle/>
                    <a:p>
                      <a:pPr marL="457200" lvl="0" indent="-311150" algn="l" rtl="0">
                        <a:spcBef>
                          <a:spcPts val="0"/>
                        </a:spcBef>
                        <a:spcAft>
                          <a:spcPts val="0"/>
                        </a:spcAft>
                        <a:buSzPts val="1300"/>
                        <a:buChar char="●"/>
                      </a:pPr>
                      <a:r>
                        <a:rPr lang="en" sz="1300"/>
                        <a:t>Educational Program</a:t>
                      </a:r>
                      <a:endParaRPr sz="1300"/>
                    </a:p>
                    <a:p>
                      <a:pPr marL="914400" lvl="1" indent="-311150" algn="l" rtl="0">
                        <a:spcBef>
                          <a:spcPts val="0"/>
                        </a:spcBef>
                        <a:spcAft>
                          <a:spcPts val="0"/>
                        </a:spcAft>
                        <a:buSzPts val="1300"/>
                        <a:buChar char="○"/>
                      </a:pPr>
                      <a:r>
                        <a:rPr lang="en" sz="1300"/>
                        <a:t>Curriculum</a:t>
                      </a:r>
                      <a:endParaRPr sz="1300"/>
                    </a:p>
                    <a:p>
                      <a:pPr marL="914400" lvl="1" indent="-311150" algn="l" rtl="0">
                        <a:spcBef>
                          <a:spcPts val="0"/>
                        </a:spcBef>
                        <a:spcAft>
                          <a:spcPts val="0"/>
                        </a:spcAft>
                        <a:buSzPts val="1300"/>
                        <a:buChar char="○"/>
                      </a:pPr>
                      <a:r>
                        <a:rPr lang="en" sz="1300"/>
                        <a:t>Instruction</a:t>
                      </a:r>
                      <a:endParaRPr sz="1300"/>
                    </a:p>
                    <a:p>
                      <a:pPr marL="914400" lvl="1" indent="-311150" algn="l" rtl="0">
                        <a:spcBef>
                          <a:spcPts val="0"/>
                        </a:spcBef>
                        <a:spcAft>
                          <a:spcPts val="0"/>
                        </a:spcAft>
                        <a:buSzPts val="1300"/>
                        <a:buChar char="○"/>
                      </a:pPr>
                      <a:r>
                        <a:rPr lang="en" sz="1300"/>
                        <a:t>Professional Learning Communities</a:t>
                      </a:r>
                      <a:endParaRPr sz="1300"/>
                    </a:p>
                    <a:p>
                      <a:pPr marL="457200" lvl="0" indent="-311150" algn="l" rtl="0">
                        <a:spcBef>
                          <a:spcPts val="0"/>
                        </a:spcBef>
                        <a:spcAft>
                          <a:spcPts val="0"/>
                        </a:spcAft>
                        <a:buSzPts val="1300"/>
                        <a:buChar char="●"/>
                      </a:pPr>
                      <a:r>
                        <a:rPr lang="en" sz="1300"/>
                        <a:t>Students with Disabilities</a:t>
                      </a:r>
                      <a:endParaRPr sz="1300"/>
                    </a:p>
                    <a:p>
                      <a:pPr marL="457200" lvl="0" indent="-311150" algn="l" rtl="0">
                        <a:spcBef>
                          <a:spcPts val="0"/>
                        </a:spcBef>
                        <a:spcAft>
                          <a:spcPts val="0"/>
                        </a:spcAft>
                        <a:buSzPts val="1300"/>
                        <a:buChar char="●"/>
                      </a:pPr>
                      <a:r>
                        <a:rPr lang="en" sz="1300"/>
                        <a:t>English Language Learners</a:t>
                      </a:r>
                      <a:endParaRPr sz="1300"/>
                    </a:p>
                    <a:p>
                      <a:pPr marL="457200" lvl="0" indent="-311150" algn="l" rtl="0">
                        <a:spcBef>
                          <a:spcPts val="0"/>
                        </a:spcBef>
                        <a:spcAft>
                          <a:spcPts val="0"/>
                        </a:spcAft>
                        <a:buSzPts val="1300"/>
                        <a:buChar char="●"/>
                      </a:pPr>
                      <a:r>
                        <a:rPr lang="en" sz="1300"/>
                        <a:t>Employee Qualifications</a:t>
                      </a:r>
                      <a:endParaRPr sz="1300"/>
                    </a:p>
                    <a:p>
                      <a:pPr marL="457200" lvl="0" indent="-311150" algn="l" rtl="0">
                        <a:spcBef>
                          <a:spcPts val="0"/>
                        </a:spcBef>
                        <a:spcAft>
                          <a:spcPts val="0"/>
                        </a:spcAft>
                        <a:buSzPts val="1300"/>
                        <a:buChar char="●"/>
                      </a:pPr>
                      <a:r>
                        <a:rPr lang="en" sz="1300"/>
                        <a:t>Recruitment and Retention</a:t>
                      </a:r>
                      <a:endParaRPr sz="1300"/>
                    </a:p>
                    <a:p>
                      <a:pPr marL="457200" lvl="0" indent="-311150" algn="l" rtl="0">
                        <a:spcBef>
                          <a:spcPts val="0"/>
                        </a:spcBef>
                        <a:spcAft>
                          <a:spcPts val="0"/>
                        </a:spcAft>
                        <a:buSzPts val="1300"/>
                        <a:buChar char="●"/>
                      </a:pPr>
                      <a:r>
                        <a:rPr lang="en" sz="1300"/>
                        <a:t>School Governance Compliance and Structure</a:t>
                      </a:r>
                      <a:endParaRPr sz="1300"/>
                    </a:p>
                    <a:p>
                      <a:pPr marL="457200" lvl="0" indent="-311150" algn="l" rtl="0">
                        <a:spcBef>
                          <a:spcPts val="0"/>
                        </a:spcBef>
                        <a:spcAft>
                          <a:spcPts val="0"/>
                        </a:spcAft>
                        <a:buSzPts val="1300"/>
                        <a:buChar char="●"/>
                      </a:pPr>
                      <a:r>
                        <a:rPr lang="en" sz="1300"/>
                        <a:t>School Community Engagement</a:t>
                      </a:r>
                      <a:endParaRPr sz="1300"/>
                    </a:p>
                    <a:p>
                      <a:pPr marL="457200" lvl="0" indent="-311150" algn="l" rtl="0">
                        <a:spcBef>
                          <a:spcPts val="0"/>
                        </a:spcBef>
                        <a:spcAft>
                          <a:spcPts val="0"/>
                        </a:spcAft>
                        <a:buSzPts val="1300"/>
                        <a:buChar char="●"/>
                      </a:pPr>
                      <a:r>
                        <a:rPr lang="en" sz="1300"/>
                        <a:t>School Environment</a:t>
                      </a:r>
                      <a:endParaRPr sz="1300"/>
                    </a:p>
                    <a:p>
                      <a:pPr marL="457200" lvl="0" indent="-311150" algn="l" rtl="0">
                        <a:spcBef>
                          <a:spcPts val="0"/>
                        </a:spcBef>
                        <a:spcAft>
                          <a:spcPts val="0"/>
                        </a:spcAft>
                        <a:buSzPts val="1300"/>
                        <a:buChar char="●"/>
                      </a:pPr>
                      <a:r>
                        <a:rPr lang="en" sz="1300"/>
                        <a:t>Pupil Admissions and Enrollment Policies and Records Retention</a:t>
                      </a:r>
                      <a:endParaRPr sz="1300"/>
                    </a:p>
                    <a:p>
                      <a:pPr marL="457200" lvl="0" indent="-311150" algn="l" rtl="0">
                        <a:spcBef>
                          <a:spcPts val="0"/>
                        </a:spcBef>
                        <a:spcAft>
                          <a:spcPts val="0"/>
                        </a:spcAft>
                        <a:buSzPts val="1300"/>
                        <a:buChar char="●"/>
                      </a:pPr>
                      <a:r>
                        <a:rPr lang="en" sz="1300"/>
                        <a:t>Transportation and Nutrition Services</a:t>
                      </a:r>
                      <a:endParaRPr sz="1300"/>
                    </a:p>
                    <a:p>
                      <a:pPr marL="457200" lvl="0" indent="-311150" algn="l" rtl="0">
                        <a:spcBef>
                          <a:spcPts val="0"/>
                        </a:spcBef>
                        <a:spcAft>
                          <a:spcPts val="0"/>
                        </a:spcAft>
                        <a:buSzPts val="1300"/>
                        <a:buChar char="●"/>
                      </a:pPr>
                      <a:r>
                        <a:rPr lang="en" sz="1300"/>
                        <a:t>Annual Performance and Compliance Audit</a:t>
                      </a:r>
                      <a:endParaRPr sz="1300"/>
                    </a:p>
                  </a:txBody>
                  <a:tcPr marL="91425" marR="91425" marT="91425" marB="91425"/>
                </a:tc>
                <a:tc rowSpan="2">
                  <a:txBody>
                    <a:bodyPr/>
                    <a:lstStyle/>
                    <a:p>
                      <a:pPr marL="457200" lvl="0" indent="-304800" algn="l" rtl="0">
                        <a:spcBef>
                          <a:spcPts val="0"/>
                        </a:spcBef>
                        <a:spcAft>
                          <a:spcPts val="0"/>
                        </a:spcAft>
                        <a:buSzPts val="1200"/>
                        <a:buChar char="●"/>
                      </a:pPr>
                      <a:r>
                        <a:rPr lang="en" sz="1200"/>
                        <a:t>Application for renewal</a:t>
                      </a:r>
                      <a:endParaRPr sz="1200"/>
                    </a:p>
                    <a:p>
                      <a:pPr marL="457200" lvl="0" indent="-304800" algn="l" rtl="0">
                        <a:spcBef>
                          <a:spcPts val="0"/>
                        </a:spcBef>
                        <a:spcAft>
                          <a:spcPts val="0"/>
                        </a:spcAft>
                        <a:buSzPts val="1200"/>
                        <a:buChar char="●"/>
                      </a:pPr>
                      <a:r>
                        <a:rPr lang="en" sz="1200"/>
                        <a:t>Classroom Visits</a:t>
                      </a:r>
                      <a:endParaRPr sz="1200"/>
                    </a:p>
                    <a:p>
                      <a:pPr marL="457200" lvl="0" indent="-304800" algn="l" rtl="0">
                        <a:spcBef>
                          <a:spcPts val="0"/>
                        </a:spcBef>
                        <a:spcAft>
                          <a:spcPts val="0"/>
                        </a:spcAft>
                        <a:buSzPts val="1200"/>
                        <a:buChar char="●"/>
                      </a:pPr>
                      <a:r>
                        <a:rPr lang="en" sz="1200"/>
                        <a:t>Appendix A</a:t>
                      </a:r>
                      <a:endParaRPr sz="1200"/>
                    </a:p>
                    <a:p>
                      <a:pPr marL="457200" lvl="0" indent="-304800" algn="l" rtl="0">
                        <a:spcBef>
                          <a:spcPts val="0"/>
                        </a:spcBef>
                        <a:spcAft>
                          <a:spcPts val="0"/>
                        </a:spcAft>
                        <a:buSzPts val="1200"/>
                        <a:buChar char="●"/>
                      </a:pPr>
                      <a:r>
                        <a:rPr lang="en" sz="1200"/>
                        <a:t>Curriculum Guides/Courses</a:t>
                      </a:r>
                      <a:endParaRPr sz="1200"/>
                    </a:p>
                    <a:p>
                      <a:pPr marL="457200" lvl="0" indent="-304800" algn="l" rtl="0">
                        <a:spcBef>
                          <a:spcPts val="0"/>
                        </a:spcBef>
                        <a:spcAft>
                          <a:spcPts val="0"/>
                        </a:spcAft>
                        <a:buSzPts val="1200"/>
                        <a:buChar char="●"/>
                      </a:pPr>
                      <a:r>
                        <a:rPr lang="en" sz="1200"/>
                        <a:t>Professional Development Calendar</a:t>
                      </a:r>
                      <a:endParaRPr sz="1200"/>
                    </a:p>
                    <a:p>
                      <a:pPr marL="457200" lvl="0" indent="-304800" algn="l" rtl="0">
                        <a:spcBef>
                          <a:spcPts val="0"/>
                        </a:spcBef>
                        <a:spcAft>
                          <a:spcPts val="0"/>
                        </a:spcAft>
                        <a:buSzPts val="1200"/>
                        <a:buChar char="●"/>
                      </a:pPr>
                      <a:r>
                        <a:rPr lang="en" sz="1200"/>
                        <a:t>School Improvement Plan</a:t>
                      </a:r>
                      <a:endParaRPr sz="1200"/>
                    </a:p>
                    <a:p>
                      <a:pPr marL="457200" lvl="0" indent="-304800" algn="l" rtl="0">
                        <a:spcBef>
                          <a:spcPts val="0"/>
                        </a:spcBef>
                        <a:spcAft>
                          <a:spcPts val="0"/>
                        </a:spcAft>
                        <a:buSzPts val="1200"/>
                        <a:buChar char="●"/>
                      </a:pPr>
                      <a:r>
                        <a:rPr lang="en" sz="1200"/>
                        <a:t>DPI SPED Audit</a:t>
                      </a:r>
                      <a:endParaRPr sz="1200"/>
                    </a:p>
                    <a:p>
                      <a:pPr marL="457200" lvl="0" indent="-304800" algn="l" rtl="0">
                        <a:spcBef>
                          <a:spcPts val="0"/>
                        </a:spcBef>
                        <a:spcAft>
                          <a:spcPts val="0"/>
                        </a:spcAft>
                        <a:buSzPts val="1200"/>
                        <a:buChar char="●"/>
                      </a:pPr>
                      <a:r>
                        <a:rPr lang="en" sz="1200"/>
                        <a:t>Student Handbook</a:t>
                      </a:r>
                      <a:endParaRPr sz="1200"/>
                    </a:p>
                    <a:p>
                      <a:pPr marL="457200" lvl="0" indent="-304800" algn="l" rtl="0">
                        <a:spcBef>
                          <a:spcPts val="0"/>
                        </a:spcBef>
                        <a:spcAft>
                          <a:spcPts val="0"/>
                        </a:spcAft>
                        <a:buSzPts val="1200"/>
                        <a:buChar char="●"/>
                      </a:pPr>
                      <a:r>
                        <a:rPr lang="en" sz="1200"/>
                        <a:t>Discipline Data</a:t>
                      </a:r>
                      <a:endParaRPr sz="1200"/>
                    </a:p>
                    <a:p>
                      <a:pPr marL="457200" lvl="0" indent="-304800" algn="l" rtl="0">
                        <a:spcBef>
                          <a:spcPts val="0"/>
                        </a:spcBef>
                        <a:spcAft>
                          <a:spcPts val="0"/>
                        </a:spcAft>
                        <a:buSzPts val="1200"/>
                        <a:buChar char="●"/>
                      </a:pPr>
                      <a:r>
                        <a:rPr lang="en" sz="1200"/>
                        <a:t>Focus Groups</a:t>
                      </a:r>
                      <a:endParaRPr sz="1200"/>
                    </a:p>
                    <a:p>
                      <a:pPr marL="457200" lvl="0" indent="-304800" algn="l" rtl="0">
                        <a:spcBef>
                          <a:spcPts val="0"/>
                        </a:spcBef>
                        <a:spcAft>
                          <a:spcPts val="0"/>
                        </a:spcAft>
                        <a:buSzPts val="1200"/>
                        <a:buChar char="●"/>
                      </a:pPr>
                      <a:r>
                        <a:rPr lang="en" sz="1200"/>
                        <a:t>IEP Progress Goals</a:t>
                      </a:r>
                      <a:endParaRPr sz="1200"/>
                    </a:p>
                    <a:p>
                      <a:pPr marL="457200" lvl="0" indent="-304800" algn="l" rtl="0">
                        <a:spcBef>
                          <a:spcPts val="0"/>
                        </a:spcBef>
                        <a:spcAft>
                          <a:spcPts val="0"/>
                        </a:spcAft>
                        <a:buSzPts val="1200"/>
                        <a:buChar char="●"/>
                      </a:pPr>
                      <a:r>
                        <a:rPr lang="en" sz="1200"/>
                        <a:t>ACCESS Data</a:t>
                      </a:r>
                      <a:endParaRPr sz="1200"/>
                    </a:p>
                    <a:p>
                      <a:pPr marL="457200" lvl="0" indent="-304800" algn="l" rtl="0">
                        <a:spcBef>
                          <a:spcPts val="0"/>
                        </a:spcBef>
                        <a:spcAft>
                          <a:spcPts val="0"/>
                        </a:spcAft>
                        <a:buSzPts val="1200"/>
                        <a:buChar char="●"/>
                      </a:pPr>
                      <a:r>
                        <a:rPr lang="en" sz="1200"/>
                        <a:t>Staff Rosters</a:t>
                      </a:r>
                      <a:endParaRPr sz="1200"/>
                    </a:p>
                    <a:p>
                      <a:pPr marL="457200" lvl="0" indent="-304800" algn="l" rtl="0">
                        <a:spcBef>
                          <a:spcPts val="0"/>
                        </a:spcBef>
                        <a:spcAft>
                          <a:spcPts val="0"/>
                        </a:spcAft>
                        <a:buSzPts val="1200"/>
                        <a:buChar char="●"/>
                      </a:pPr>
                      <a:r>
                        <a:rPr lang="en" sz="1200"/>
                        <a:t>Governance Board ByLaws and Meeting Minutes</a:t>
                      </a:r>
                      <a:endParaRPr sz="1200"/>
                    </a:p>
                  </a:txBody>
                  <a:tcPr marL="91425" marR="91425" marT="91425" marB="91425"/>
                </a:tc>
                <a:tc rowSpan="2">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b="1">
                          <a:solidFill>
                            <a:srgbClr val="6AA84F"/>
                          </a:solidFill>
                        </a:rPr>
                        <a:t>Meets Standard (1)</a:t>
                      </a:r>
                      <a:endParaRPr b="1">
                        <a:solidFill>
                          <a:srgbClr val="6AA84F"/>
                        </a:solidFill>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b="1">
                          <a:solidFill>
                            <a:srgbClr val="CC0000"/>
                          </a:solidFill>
                        </a:rPr>
                        <a:t>Does Not Meet</a:t>
                      </a:r>
                      <a:endParaRPr b="1">
                        <a:solidFill>
                          <a:srgbClr val="CC0000"/>
                        </a:solidFill>
                      </a:endParaRPr>
                    </a:p>
                    <a:p>
                      <a:pPr marL="0" lvl="0" indent="0" algn="ctr" rtl="0">
                        <a:spcBef>
                          <a:spcPts val="0"/>
                        </a:spcBef>
                        <a:spcAft>
                          <a:spcPts val="0"/>
                        </a:spcAft>
                        <a:buNone/>
                      </a:pPr>
                      <a:r>
                        <a:rPr lang="en" b="1">
                          <a:solidFill>
                            <a:srgbClr val="CC0000"/>
                          </a:solidFill>
                        </a:rPr>
                        <a:t> Standard (0)</a:t>
                      </a:r>
                      <a:endParaRPr b="1">
                        <a:solidFill>
                          <a:srgbClr val="CC0000"/>
                        </a:solidFill>
                      </a:endParaRPr>
                    </a:p>
                  </a:txBody>
                  <a:tcPr marL="91425" marR="91425" marT="91425" marB="91425"/>
                </a:tc>
                <a:extLst>
                  <a:ext uri="{0D108BD9-81ED-4DB2-BD59-A6C34878D82A}">
                    <a16:rowId xmlns:a16="http://schemas.microsoft.com/office/drawing/2014/main" val="10001"/>
                  </a:ext>
                </a:extLst>
              </a:tr>
              <a:tr h="5439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grpSp>
        <p:nvGrpSpPr>
          <p:cNvPr id="594" name="Google Shape;594;p56"/>
          <p:cNvGrpSpPr/>
          <p:nvPr/>
        </p:nvGrpSpPr>
        <p:grpSpPr>
          <a:xfrm>
            <a:off x="4941600" y="4780263"/>
            <a:ext cx="4053550" cy="403475"/>
            <a:chOff x="4941600" y="4780263"/>
            <a:chExt cx="4053550" cy="403475"/>
          </a:xfrm>
        </p:grpSpPr>
        <p:pic>
          <p:nvPicPr>
            <p:cNvPr id="595" name="Google Shape;595;p56"/>
            <p:cNvPicPr preferRelativeResize="0"/>
            <p:nvPr/>
          </p:nvPicPr>
          <p:blipFill rotWithShape="1">
            <a:blip r:embed="rId3">
              <a:alphaModFix/>
            </a:blip>
            <a:srcRect r="23711" b="-13020"/>
            <a:stretch/>
          </p:blipFill>
          <p:spPr>
            <a:xfrm>
              <a:off x="4941600" y="4780263"/>
              <a:ext cx="544675" cy="403475"/>
            </a:xfrm>
            <a:prstGeom prst="rect">
              <a:avLst/>
            </a:prstGeom>
            <a:noFill/>
            <a:ln>
              <a:noFill/>
            </a:ln>
          </p:spPr>
        </p:pic>
        <p:sp>
          <p:nvSpPr>
            <p:cNvPr id="596" name="Google Shape;596;p56"/>
            <p:cNvSpPr txBox="1"/>
            <p:nvPr/>
          </p:nvSpPr>
          <p:spPr>
            <a:xfrm>
              <a:off x="5216650" y="4780275"/>
              <a:ext cx="3778500" cy="25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u="sng">
                  <a:solidFill>
                    <a:schemeClr val="lt1"/>
                  </a:solidFill>
                  <a:latin typeface="Inter"/>
                  <a:ea typeface="Inter"/>
                  <a:cs typeface="Inter"/>
                  <a:sym typeface="Inter"/>
                  <a:hlinkClick r:id="rId4">
                    <a:extLst>
                      <a:ext uri="{A12FA001-AC4F-418D-AE19-62706E023703}">
                        <ahyp:hlinkClr xmlns:ahyp="http://schemas.microsoft.com/office/drawing/2018/hyperlinkcolor" val="tx"/>
                      </a:ext>
                    </a:extLst>
                  </a:hlinkClick>
                </a:rPr>
                <a:t>Love</a:t>
              </a:r>
              <a:r>
                <a:rPr lang="en" sz="1200" u="sng">
                  <a:solidFill>
                    <a:srgbClr val="B5121B"/>
                  </a:solidFill>
                  <a:latin typeface="Inter"/>
                  <a:ea typeface="Inter"/>
                  <a:cs typeface="Inter"/>
                  <a:sym typeface="Inter"/>
                  <a:hlinkClick r:id="rId4">
                    <a:extLst>
                      <a:ext uri="{A12FA001-AC4F-418D-AE19-62706E023703}">
                        <ahyp:hlinkClr xmlns:ahyp="http://schemas.microsoft.com/office/drawing/2018/hyperlinkcolor" val="tx"/>
                      </a:ext>
                    </a:extLst>
                  </a:hlinkClick>
                </a:rPr>
                <a:t>2</a:t>
              </a:r>
              <a:r>
                <a:rPr lang="en" sz="1200" u="sng">
                  <a:solidFill>
                    <a:schemeClr val="lt1"/>
                  </a:solidFill>
                  <a:latin typeface="Inter"/>
                  <a:ea typeface="Inter"/>
                  <a:cs typeface="Inter"/>
                  <a:sym typeface="Inter"/>
                  <a:hlinkClick r:id="rId4">
                    <a:extLst>
                      <a:ext uri="{A12FA001-AC4F-418D-AE19-62706E023703}">
                        <ahyp:hlinkClr xmlns:ahyp="http://schemas.microsoft.com/office/drawing/2018/hyperlinkcolor" val="tx"/>
                      </a:ext>
                    </a:extLst>
                  </a:hlinkClick>
                </a:rPr>
                <a:t>Learn Final Scorecard Recommendation</a:t>
              </a:r>
              <a:endParaRPr sz="1200">
                <a:solidFill>
                  <a:schemeClr val="lt1"/>
                </a:solidFill>
                <a:latin typeface="Inter"/>
                <a:ea typeface="Inter"/>
                <a:cs typeface="Inter"/>
                <a:sym typeface="Inte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7"/>
          <p:cNvSpPr txBox="1">
            <a:spLocks noGrp="1"/>
          </p:cNvSpPr>
          <p:nvPr>
            <p:ph type="body" idx="4294967295"/>
          </p:nvPr>
        </p:nvSpPr>
        <p:spPr>
          <a:xfrm>
            <a:off x="311700" y="4230575"/>
            <a:ext cx="5998800" cy="6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MPS Charter School Scorecard</a:t>
            </a:r>
            <a:endParaRPr/>
          </a:p>
        </p:txBody>
      </p:sp>
      <p:sp>
        <p:nvSpPr>
          <p:cNvPr id="602" name="Google Shape;602;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Renewal Terms</a:t>
            </a:r>
            <a:endParaRPr/>
          </a:p>
        </p:txBody>
      </p:sp>
      <p:graphicFrame>
        <p:nvGraphicFramePr>
          <p:cNvPr id="603" name="Google Shape;603;p57"/>
          <p:cNvGraphicFramePr/>
          <p:nvPr/>
        </p:nvGraphicFramePr>
        <p:xfrm>
          <a:off x="161250" y="1221325"/>
          <a:ext cx="8915400" cy="3728720"/>
        </p:xfrm>
        <a:graphic>
          <a:graphicData uri="http://schemas.openxmlformats.org/drawingml/2006/table">
            <a:tbl>
              <a:tblPr>
                <a:noFill/>
                <a:tableStyleId>{F84A02B4-E40E-48F4-899E-5B4459DDDF25}</a:tableStyleId>
              </a:tblPr>
              <a:tblGrid>
                <a:gridCol w="1838800">
                  <a:extLst>
                    <a:ext uri="{9D8B030D-6E8A-4147-A177-3AD203B41FA5}">
                      <a16:colId xmlns:a16="http://schemas.microsoft.com/office/drawing/2014/main" val="20000"/>
                    </a:ext>
                  </a:extLst>
                </a:gridCol>
                <a:gridCol w="1894525">
                  <a:extLst>
                    <a:ext uri="{9D8B030D-6E8A-4147-A177-3AD203B41FA5}">
                      <a16:colId xmlns:a16="http://schemas.microsoft.com/office/drawing/2014/main" val="20001"/>
                    </a:ext>
                  </a:extLst>
                </a:gridCol>
                <a:gridCol w="5182075">
                  <a:extLst>
                    <a:ext uri="{9D8B030D-6E8A-4147-A177-3AD203B41FA5}">
                      <a16:colId xmlns:a16="http://schemas.microsoft.com/office/drawing/2014/main" val="20002"/>
                    </a:ext>
                  </a:extLst>
                </a:gridCol>
              </a:tblGrid>
              <a:tr h="292325">
                <a:tc gridSpan="3">
                  <a:txBody>
                    <a:bodyPr/>
                    <a:lstStyle/>
                    <a:p>
                      <a:pPr marL="0" lvl="0" indent="0" algn="l" rtl="0">
                        <a:spcBef>
                          <a:spcPts val="0"/>
                        </a:spcBef>
                        <a:spcAft>
                          <a:spcPts val="0"/>
                        </a:spcAft>
                        <a:buNone/>
                      </a:pPr>
                      <a:r>
                        <a:rPr lang="en" sz="1100" b="1">
                          <a:latin typeface="Roboto"/>
                          <a:ea typeface="Roboto"/>
                          <a:cs typeface="Roboto"/>
                          <a:sym typeface="Roboto"/>
                        </a:rPr>
                        <a:t>RENEWAL TERMS</a:t>
                      </a:r>
                      <a:endParaRPr sz="1100" b="1">
                        <a:latin typeface="Roboto"/>
                        <a:ea typeface="Roboto"/>
                        <a:cs typeface="Roboto"/>
                        <a:sym typeface="Roboto"/>
                      </a:endParaRPr>
                    </a:p>
                  </a:txBody>
                  <a:tcPr marL="63500" marR="63500" marT="63500" marB="63500">
                    <a:solidFill>
                      <a:srgbClr val="A4C2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0275">
                <a:tc>
                  <a:txBody>
                    <a:bodyPr/>
                    <a:lstStyle/>
                    <a:p>
                      <a:pPr marL="0" lvl="0" indent="0" algn="l" rtl="0">
                        <a:spcBef>
                          <a:spcPts val="0"/>
                        </a:spcBef>
                        <a:spcAft>
                          <a:spcPts val="0"/>
                        </a:spcAft>
                        <a:buNone/>
                      </a:pPr>
                      <a:r>
                        <a:rPr lang="en" sz="1100" b="1">
                          <a:latin typeface="Roboto"/>
                          <a:ea typeface="Roboto"/>
                          <a:cs typeface="Roboto"/>
                          <a:sym typeface="Roboto"/>
                        </a:rPr>
                        <a:t>Performance Percentages</a:t>
                      </a:r>
                      <a:endParaRPr sz="11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100" b="1">
                          <a:latin typeface="Roboto"/>
                          <a:ea typeface="Roboto"/>
                          <a:cs typeface="Roboto"/>
                          <a:sym typeface="Roboto"/>
                        </a:rPr>
                        <a:t>Renewal Recommendation</a:t>
                      </a:r>
                      <a:endParaRPr sz="1100" b="1">
                        <a:latin typeface="Roboto"/>
                        <a:ea typeface="Roboto"/>
                        <a:cs typeface="Roboto"/>
                        <a:sym typeface="Roboto"/>
                      </a:endParaRPr>
                    </a:p>
                    <a:p>
                      <a:pPr marL="0" lvl="0" indent="0" algn="l" rtl="0">
                        <a:spcBef>
                          <a:spcPts val="0"/>
                        </a:spcBef>
                        <a:spcAft>
                          <a:spcPts val="0"/>
                        </a:spcAft>
                        <a:buNone/>
                      </a:pPr>
                      <a:r>
                        <a:rPr lang="en" sz="1100" b="1">
                          <a:latin typeface="Roboto"/>
                          <a:ea typeface="Roboto"/>
                          <a:cs typeface="Roboto"/>
                          <a:sym typeface="Roboto"/>
                        </a:rPr>
                        <a:t>Term Length</a:t>
                      </a:r>
                      <a:endParaRPr sz="1100" b="1">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100" b="1">
                          <a:latin typeface="Roboto"/>
                          <a:ea typeface="Roboto"/>
                          <a:cs typeface="Roboto"/>
                          <a:sym typeface="Roboto"/>
                        </a:rPr>
                        <a:t>Supports</a:t>
                      </a:r>
                      <a:endParaRPr sz="1100" b="1">
                        <a:latin typeface="Roboto"/>
                        <a:ea typeface="Roboto"/>
                        <a:cs typeface="Roboto"/>
                        <a:sym typeface="Roboto"/>
                      </a:endParaRPr>
                    </a:p>
                  </a:txBody>
                  <a:tcPr marL="63500" marR="63500" marT="63500" marB="63500"/>
                </a:tc>
                <a:extLst>
                  <a:ext uri="{0D108BD9-81ED-4DB2-BD59-A6C34878D82A}">
                    <a16:rowId xmlns:a16="http://schemas.microsoft.com/office/drawing/2014/main" val="10001"/>
                  </a:ext>
                </a:extLst>
              </a:tr>
              <a:tr h="1169325">
                <a:tc>
                  <a:txBody>
                    <a:bodyPr/>
                    <a:lstStyle/>
                    <a:p>
                      <a:pPr marL="0" lvl="0" indent="0" algn="l" rtl="0">
                        <a:spcBef>
                          <a:spcPts val="0"/>
                        </a:spcBef>
                        <a:spcAft>
                          <a:spcPts val="0"/>
                        </a:spcAft>
                        <a:buNone/>
                      </a:pPr>
                      <a:r>
                        <a:rPr lang="en" sz="1000">
                          <a:latin typeface="Roboto"/>
                          <a:ea typeface="Roboto"/>
                          <a:cs typeface="Roboto"/>
                          <a:sym typeface="Roboto"/>
                        </a:rPr>
                        <a:t>Charter School combined score of the Academic, Financial, and Organizational Performance is above 80%.</a:t>
                      </a:r>
                      <a:endParaRPr sz="1000">
                        <a:latin typeface="Roboto"/>
                        <a:ea typeface="Roboto"/>
                        <a:cs typeface="Roboto"/>
                        <a:sym typeface="Roboto"/>
                      </a:endParaRPr>
                    </a:p>
                  </a:txBody>
                  <a:tcPr marL="63500" marR="63500" marT="63500" marB="63500">
                    <a:solidFill>
                      <a:srgbClr val="B6D7A8"/>
                    </a:solidFill>
                  </a:tcPr>
                </a:tc>
                <a:tc>
                  <a:txBody>
                    <a:bodyPr/>
                    <a:lstStyle/>
                    <a:p>
                      <a:pPr marL="0" lvl="0" indent="0" algn="l" rtl="0">
                        <a:spcBef>
                          <a:spcPts val="0"/>
                        </a:spcBef>
                        <a:spcAft>
                          <a:spcPts val="0"/>
                        </a:spcAft>
                        <a:buNone/>
                      </a:pPr>
                      <a:r>
                        <a:rPr lang="en" sz="1000" b="1">
                          <a:latin typeface="Roboto"/>
                          <a:ea typeface="Roboto"/>
                          <a:cs typeface="Roboto"/>
                          <a:sym typeface="Roboto"/>
                        </a:rPr>
                        <a:t>Full Term Contract Renewal</a:t>
                      </a:r>
                      <a:endParaRPr sz="1000" b="1">
                        <a:latin typeface="Roboto"/>
                        <a:ea typeface="Roboto"/>
                        <a:cs typeface="Roboto"/>
                        <a:sym typeface="Roboto"/>
                      </a:endParaRPr>
                    </a:p>
                    <a:p>
                      <a:pPr marL="0" lvl="0" indent="0" algn="l" rtl="0">
                        <a:spcBef>
                          <a:spcPts val="0"/>
                        </a:spcBef>
                        <a:spcAft>
                          <a:spcPts val="0"/>
                        </a:spcAft>
                        <a:buNone/>
                      </a:pPr>
                      <a:r>
                        <a:rPr lang="en" sz="1000" b="1">
                          <a:latin typeface="Roboto"/>
                          <a:ea typeface="Roboto"/>
                          <a:cs typeface="Roboto"/>
                          <a:sym typeface="Roboto"/>
                        </a:rPr>
                        <a:t>Five Year </a:t>
                      </a:r>
                      <a:endParaRPr sz="1000" b="1">
                        <a:latin typeface="Roboto"/>
                        <a:ea typeface="Roboto"/>
                        <a:cs typeface="Roboto"/>
                        <a:sym typeface="Roboto"/>
                      </a:endParaRPr>
                    </a:p>
                  </a:txBody>
                  <a:tcPr marL="63500" marR="63500" marT="63500" marB="63500">
                    <a:solidFill>
                      <a:srgbClr val="B6D7A8"/>
                    </a:solidFill>
                  </a:tcPr>
                </a:tc>
                <a:tc>
                  <a:txBody>
                    <a:bodyPr/>
                    <a:lstStyle/>
                    <a:p>
                      <a:pPr marL="457200" lvl="0" indent="-292100" algn="l" rtl="0">
                        <a:spcBef>
                          <a:spcPts val="0"/>
                        </a:spcBef>
                        <a:spcAft>
                          <a:spcPts val="0"/>
                        </a:spcAft>
                        <a:buSzPts val="1000"/>
                        <a:buFont typeface="Roboto"/>
                        <a:buChar char="●"/>
                      </a:pPr>
                      <a:r>
                        <a:rPr lang="en" sz="1000">
                          <a:latin typeface="Roboto"/>
                          <a:ea typeface="Roboto"/>
                          <a:cs typeface="Roboto"/>
                          <a:sym typeface="Roboto"/>
                        </a:rPr>
                        <a:t>Annual charter school report</a:t>
                      </a:r>
                      <a:endParaRPr sz="1000">
                        <a:latin typeface="Roboto"/>
                        <a:ea typeface="Roboto"/>
                        <a:cs typeface="Roboto"/>
                        <a:sym typeface="Roboto"/>
                      </a:endParaRPr>
                    </a:p>
                    <a:p>
                      <a:pPr marL="457200" lvl="0" indent="-292100" algn="l" rtl="0">
                        <a:spcBef>
                          <a:spcPts val="0"/>
                        </a:spcBef>
                        <a:spcAft>
                          <a:spcPts val="0"/>
                        </a:spcAft>
                        <a:buSzPts val="1000"/>
                        <a:buFont typeface="Roboto"/>
                        <a:buChar char="●"/>
                      </a:pPr>
                      <a:r>
                        <a:rPr lang="en" sz="1000">
                          <a:latin typeface="Roboto"/>
                          <a:ea typeface="Roboto"/>
                          <a:cs typeface="Roboto"/>
                          <a:sym typeface="Roboto"/>
                        </a:rPr>
                        <a:t>Monitor contractual compliance (academic, financial, and organizational)</a:t>
                      </a:r>
                      <a:endParaRPr sz="1000">
                        <a:latin typeface="Roboto"/>
                        <a:ea typeface="Roboto"/>
                        <a:cs typeface="Roboto"/>
                        <a:sym typeface="Roboto"/>
                      </a:endParaRPr>
                    </a:p>
                    <a:p>
                      <a:pPr marL="457200" lvl="0" indent="-292100" algn="l" rtl="0">
                        <a:spcBef>
                          <a:spcPts val="0"/>
                        </a:spcBef>
                        <a:spcAft>
                          <a:spcPts val="0"/>
                        </a:spcAft>
                        <a:buSzPts val="1000"/>
                        <a:buFont typeface="Roboto"/>
                        <a:buChar char="●"/>
                      </a:pPr>
                      <a:r>
                        <a:rPr lang="en" sz="1000">
                          <a:latin typeface="Roboto"/>
                          <a:ea typeface="Roboto"/>
                          <a:cs typeface="Roboto"/>
                          <a:sym typeface="Roboto"/>
                        </a:rPr>
                        <a:t>Special education LEA</a:t>
                      </a:r>
                      <a:endParaRPr sz="1000">
                        <a:latin typeface="Roboto"/>
                        <a:ea typeface="Roboto"/>
                        <a:cs typeface="Roboto"/>
                        <a:sym typeface="Roboto"/>
                      </a:endParaRPr>
                    </a:p>
                    <a:p>
                      <a:pPr marL="457200" lvl="0" indent="-292100" algn="l" rtl="0">
                        <a:spcBef>
                          <a:spcPts val="0"/>
                        </a:spcBef>
                        <a:spcAft>
                          <a:spcPts val="0"/>
                        </a:spcAft>
                        <a:buSzPts val="1000"/>
                        <a:buFont typeface="Roboto"/>
                        <a:buChar char="●"/>
                      </a:pPr>
                      <a:r>
                        <a:rPr lang="en" sz="1000">
                          <a:latin typeface="Roboto"/>
                          <a:ea typeface="Roboto"/>
                          <a:cs typeface="Roboto"/>
                          <a:sym typeface="Roboto"/>
                        </a:rPr>
                        <a:t>At least one instructional visit per year</a:t>
                      </a:r>
                      <a:endParaRPr sz="1000">
                        <a:latin typeface="Roboto"/>
                        <a:ea typeface="Roboto"/>
                        <a:cs typeface="Roboto"/>
                        <a:sym typeface="Roboto"/>
                      </a:endParaRPr>
                    </a:p>
                    <a:p>
                      <a:pPr marL="457200" lvl="0" indent="-292100" algn="l" rtl="0">
                        <a:spcBef>
                          <a:spcPts val="0"/>
                        </a:spcBef>
                        <a:spcAft>
                          <a:spcPts val="0"/>
                        </a:spcAft>
                        <a:buSzPts val="1000"/>
                        <a:buFont typeface="Roboto"/>
                        <a:buChar char="●"/>
                      </a:pPr>
                      <a:r>
                        <a:rPr lang="en" sz="1000">
                          <a:latin typeface="Roboto"/>
                          <a:ea typeface="Roboto"/>
                          <a:cs typeface="Roboto"/>
                          <a:sym typeface="Roboto"/>
                        </a:rPr>
                        <a:t>Monthly leadership meetings</a:t>
                      </a:r>
                      <a:endParaRPr sz="1000">
                        <a:latin typeface="Roboto"/>
                        <a:ea typeface="Roboto"/>
                        <a:cs typeface="Roboto"/>
                        <a:sym typeface="Roboto"/>
                      </a:endParaRPr>
                    </a:p>
                    <a:p>
                      <a:pPr marL="457200" lvl="0" indent="-292100" algn="l" rtl="0">
                        <a:spcBef>
                          <a:spcPts val="0"/>
                        </a:spcBef>
                        <a:spcAft>
                          <a:spcPts val="0"/>
                        </a:spcAft>
                        <a:buSzPts val="1000"/>
                        <a:buFont typeface="Roboto"/>
                        <a:buChar char="●"/>
                      </a:pPr>
                      <a:r>
                        <a:rPr lang="en" sz="1000">
                          <a:latin typeface="Roboto"/>
                          <a:ea typeface="Roboto"/>
                          <a:cs typeface="Roboto"/>
                          <a:sym typeface="Roboto"/>
                        </a:rPr>
                        <a:t>Invitation to participate in district professional development</a:t>
                      </a:r>
                      <a:endParaRPr sz="1000">
                        <a:latin typeface="Roboto"/>
                        <a:ea typeface="Roboto"/>
                        <a:cs typeface="Roboto"/>
                        <a:sym typeface="Roboto"/>
                      </a:endParaRPr>
                    </a:p>
                    <a:p>
                      <a:pPr marL="457200" lvl="0" indent="-292100" algn="l" rtl="0">
                        <a:spcBef>
                          <a:spcPts val="0"/>
                        </a:spcBef>
                        <a:spcAft>
                          <a:spcPts val="0"/>
                        </a:spcAft>
                        <a:buSzPts val="1000"/>
                        <a:buFont typeface="Roboto"/>
                        <a:buChar char="●"/>
                      </a:pPr>
                      <a:r>
                        <a:rPr lang="en" sz="1000">
                          <a:latin typeface="Roboto"/>
                          <a:ea typeface="Roboto"/>
                          <a:cs typeface="Roboto"/>
                          <a:sym typeface="Roboto"/>
                        </a:rPr>
                        <a:t>Other district supports as required</a:t>
                      </a:r>
                      <a:endParaRPr sz="1000">
                        <a:latin typeface="Roboto"/>
                        <a:ea typeface="Roboto"/>
                        <a:cs typeface="Roboto"/>
                        <a:sym typeface="Roboto"/>
                      </a:endParaRPr>
                    </a:p>
                  </a:txBody>
                  <a:tcPr marL="63500" marR="63500" marT="63500" marB="63500">
                    <a:solidFill>
                      <a:srgbClr val="B6D7A8"/>
                    </a:solidFill>
                  </a:tcPr>
                </a:tc>
                <a:extLst>
                  <a:ext uri="{0D108BD9-81ED-4DB2-BD59-A6C34878D82A}">
                    <a16:rowId xmlns:a16="http://schemas.microsoft.com/office/drawing/2014/main" val="10002"/>
                  </a:ext>
                </a:extLst>
              </a:tr>
              <a:tr h="1020050">
                <a:tc>
                  <a:txBody>
                    <a:bodyPr/>
                    <a:lstStyle/>
                    <a:p>
                      <a:pPr marL="0" lvl="0" indent="0" algn="l" rtl="0">
                        <a:spcBef>
                          <a:spcPts val="0"/>
                        </a:spcBef>
                        <a:spcAft>
                          <a:spcPts val="0"/>
                        </a:spcAft>
                        <a:buNone/>
                      </a:pPr>
                      <a:r>
                        <a:rPr lang="en" sz="1000">
                          <a:latin typeface="Roboto"/>
                          <a:ea typeface="Roboto"/>
                          <a:cs typeface="Roboto"/>
                          <a:sym typeface="Roboto"/>
                        </a:rPr>
                        <a:t>Charter School combined score of the Academic, Financial, and Organizational Performance is between 79% and 60%.</a:t>
                      </a:r>
                      <a:endParaRPr sz="1000">
                        <a:latin typeface="Roboto"/>
                        <a:ea typeface="Roboto"/>
                        <a:cs typeface="Roboto"/>
                        <a:sym typeface="Roboto"/>
                      </a:endParaRPr>
                    </a:p>
                  </a:txBody>
                  <a:tcPr marL="63500" marR="63500" marT="63500" marB="63500">
                    <a:solidFill>
                      <a:srgbClr val="FFE599"/>
                    </a:solidFill>
                  </a:tcPr>
                </a:tc>
                <a:tc>
                  <a:txBody>
                    <a:bodyPr/>
                    <a:lstStyle/>
                    <a:p>
                      <a:pPr marL="0" lvl="0" indent="0" algn="l" rtl="0">
                        <a:spcBef>
                          <a:spcPts val="0"/>
                        </a:spcBef>
                        <a:spcAft>
                          <a:spcPts val="0"/>
                        </a:spcAft>
                        <a:buNone/>
                      </a:pPr>
                      <a:r>
                        <a:rPr lang="en" sz="1000" b="1">
                          <a:latin typeface="Roboto"/>
                          <a:ea typeface="Roboto"/>
                          <a:cs typeface="Roboto"/>
                          <a:sym typeface="Roboto"/>
                        </a:rPr>
                        <a:t>Short Term Contract Renewal</a:t>
                      </a:r>
                      <a:endParaRPr sz="1000" b="1">
                        <a:latin typeface="Roboto"/>
                        <a:ea typeface="Roboto"/>
                        <a:cs typeface="Roboto"/>
                        <a:sym typeface="Roboto"/>
                      </a:endParaRPr>
                    </a:p>
                    <a:p>
                      <a:pPr marL="0" lvl="0" indent="0" algn="l" rtl="0">
                        <a:spcBef>
                          <a:spcPts val="0"/>
                        </a:spcBef>
                        <a:spcAft>
                          <a:spcPts val="0"/>
                        </a:spcAft>
                        <a:buNone/>
                      </a:pPr>
                      <a:r>
                        <a:rPr lang="en" sz="1000" b="1">
                          <a:latin typeface="Roboto"/>
                          <a:ea typeface="Roboto"/>
                          <a:cs typeface="Roboto"/>
                          <a:sym typeface="Roboto"/>
                        </a:rPr>
                        <a:t>Three Year</a:t>
                      </a:r>
                      <a:endParaRPr sz="1000" b="1">
                        <a:latin typeface="Roboto"/>
                        <a:ea typeface="Roboto"/>
                        <a:cs typeface="Roboto"/>
                        <a:sym typeface="Roboto"/>
                      </a:endParaRPr>
                    </a:p>
                  </a:txBody>
                  <a:tcPr marL="63500" marR="63500" marT="63500" marB="63500">
                    <a:solidFill>
                      <a:srgbClr val="FFE599"/>
                    </a:solidFill>
                  </a:tcPr>
                </a:tc>
                <a:tc>
                  <a:txBody>
                    <a:bodyPr/>
                    <a:lstStyle/>
                    <a:p>
                      <a:pPr marL="0" lvl="0" indent="0" algn="l" rtl="0">
                        <a:spcBef>
                          <a:spcPts val="0"/>
                        </a:spcBef>
                        <a:spcAft>
                          <a:spcPts val="0"/>
                        </a:spcAft>
                        <a:buNone/>
                      </a:pPr>
                      <a:r>
                        <a:rPr lang="en" sz="1000">
                          <a:latin typeface="Roboto"/>
                          <a:ea typeface="Roboto"/>
                          <a:cs typeface="Roboto"/>
                          <a:sym typeface="Roboto"/>
                        </a:rPr>
                        <a:t>In addition to full term supports listed above:</a:t>
                      </a:r>
                      <a:endParaRPr sz="1000">
                        <a:latin typeface="Roboto"/>
                        <a:ea typeface="Roboto"/>
                        <a:cs typeface="Roboto"/>
                        <a:sym typeface="Roboto"/>
                      </a:endParaRPr>
                    </a:p>
                    <a:p>
                      <a:pPr marL="457200" lvl="0" indent="-292100" algn="l" rtl="0">
                        <a:spcBef>
                          <a:spcPts val="0"/>
                        </a:spcBef>
                        <a:spcAft>
                          <a:spcPts val="0"/>
                        </a:spcAft>
                        <a:buSzPts val="1000"/>
                        <a:buFont typeface="Roboto"/>
                        <a:buChar char="●"/>
                      </a:pPr>
                      <a:r>
                        <a:rPr lang="en" sz="1000">
                          <a:latin typeface="Roboto"/>
                          <a:ea typeface="Roboto"/>
                          <a:cs typeface="Roboto"/>
                          <a:sym typeface="Roboto"/>
                        </a:rPr>
                        <a:t>Required to use the District Continuous School Improvement Plan (CSIP) template and participate in data retreats</a:t>
                      </a:r>
                      <a:endParaRPr sz="1000">
                        <a:latin typeface="Roboto"/>
                        <a:ea typeface="Roboto"/>
                        <a:cs typeface="Roboto"/>
                        <a:sym typeface="Roboto"/>
                      </a:endParaRPr>
                    </a:p>
                    <a:p>
                      <a:pPr marL="457200" lvl="0" indent="-292100" algn="l" rtl="0">
                        <a:spcBef>
                          <a:spcPts val="0"/>
                        </a:spcBef>
                        <a:spcAft>
                          <a:spcPts val="0"/>
                        </a:spcAft>
                        <a:buSzPts val="1000"/>
                        <a:buFont typeface="Roboto"/>
                        <a:buChar char="●"/>
                      </a:pPr>
                      <a:r>
                        <a:rPr lang="en" sz="1000">
                          <a:latin typeface="Roboto"/>
                          <a:ea typeface="Roboto"/>
                          <a:cs typeface="Roboto"/>
                          <a:sym typeface="Roboto"/>
                        </a:rPr>
                        <a:t>Monthly one-on-one meetings with school leadership</a:t>
                      </a:r>
                      <a:endParaRPr sz="1000">
                        <a:latin typeface="Roboto"/>
                        <a:ea typeface="Roboto"/>
                        <a:cs typeface="Roboto"/>
                        <a:sym typeface="Roboto"/>
                      </a:endParaRPr>
                    </a:p>
                    <a:p>
                      <a:pPr marL="457200" lvl="0" indent="-292100" algn="l" rtl="0">
                        <a:spcBef>
                          <a:spcPts val="0"/>
                        </a:spcBef>
                        <a:spcAft>
                          <a:spcPts val="0"/>
                        </a:spcAft>
                        <a:buSzPts val="1000"/>
                        <a:buFont typeface="Roboto"/>
                        <a:buChar char="●"/>
                      </a:pPr>
                      <a:r>
                        <a:rPr lang="en" sz="1000">
                          <a:latin typeface="Roboto"/>
                          <a:ea typeface="Roboto"/>
                          <a:cs typeface="Roboto"/>
                          <a:sym typeface="Roboto"/>
                        </a:rPr>
                        <a:t>At least three instructional visits per year</a:t>
                      </a:r>
                      <a:endParaRPr sz="1000">
                        <a:latin typeface="Roboto"/>
                        <a:ea typeface="Roboto"/>
                        <a:cs typeface="Roboto"/>
                        <a:sym typeface="Roboto"/>
                      </a:endParaRPr>
                    </a:p>
                    <a:p>
                      <a:pPr marL="457200" lvl="0" indent="-292100" algn="l" rtl="0">
                        <a:spcBef>
                          <a:spcPts val="0"/>
                        </a:spcBef>
                        <a:spcAft>
                          <a:spcPts val="0"/>
                        </a:spcAft>
                        <a:buSzPts val="1000"/>
                        <a:buFont typeface="Roboto"/>
                        <a:buChar char="●"/>
                      </a:pPr>
                      <a:r>
                        <a:rPr lang="en" sz="1000">
                          <a:latin typeface="Roboto"/>
                          <a:ea typeface="Roboto"/>
                          <a:cs typeface="Roboto"/>
                          <a:sym typeface="Roboto"/>
                        </a:rPr>
                        <a:t>Team meeting support</a:t>
                      </a:r>
                      <a:endParaRPr sz="1000">
                        <a:latin typeface="Roboto"/>
                        <a:ea typeface="Roboto"/>
                        <a:cs typeface="Roboto"/>
                        <a:sym typeface="Roboto"/>
                      </a:endParaRPr>
                    </a:p>
                  </a:txBody>
                  <a:tcPr marL="63500" marR="63500" marT="63500" marB="63500">
                    <a:solidFill>
                      <a:srgbClr val="FFE599"/>
                    </a:solidFill>
                  </a:tcPr>
                </a:tc>
                <a:extLst>
                  <a:ext uri="{0D108BD9-81ED-4DB2-BD59-A6C34878D82A}">
                    <a16:rowId xmlns:a16="http://schemas.microsoft.com/office/drawing/2014/main" val="10003"/>
                  </a:ext>
                </a:extLst>
              </a:tr>
              <a:tr h="721500">
                <a:tc>
                  <a:txBody>
                    <a:bodyPr/>
                    <a:lstStyle/>
                    <a:p>
                      <a:pPr marL="0" lvl="0" indent="0" algn="l" rtl="0">
                        <a:spcBef>
                          <a:spcPts val="0"/>
                        </a:spcBef>
                        <a:spcAft>
                          <a:spcPts val="0"/>
                        </a:spcAft>
                        <a:buNone/>
                      </a:pPr>
                      <a:r>
                        <a:rPr lang="en" sz="1000">
                          <a:latin typeface="Roboto"/>
                          <a:ea typeface="Roboto"/>
                          <a:cs typeface="Roboto"/>
                          <a:sym typeface="Roboto"/>
                        </a:rPr>
                        <a:t>Charter School combined score of the Academic, Financial, and Organizational Performance is below 59%.</a:t>
                      </a:r>
                      <a:endParaRPr sz="1000">
                        <a:latin typeface="Roboto"/>
                        <a:ea typeface="Roboto"/>
                        <a:cs typeface="Roboto"/>
                        <a:sym typeface="Roboto"/>
                      </a:endParaRPr>
                    </a:p>
                  </a:txBody>
                  <a:tcPr marL="63500" marR="63500" marT="63500" marB="63500">
                    <a:solidFill>
                      <a:srgbClr val="F4CCCC"/>
                    </a:solidFill>
                  </a:tcPr>
                </a:tc>
                <a:tc>
                  <a:txBody>
                    <a:bodyPr/>
                    <a:lstStyle/>
                    <a:p>
                      <a:pPr marL="0" lvl="0" indent="0" algn="l" rtl="0">
                        <a:spcBef>
                          <a:spcPts val="0"/>
                        </a:spcBef>
                        <a:spcAft>
                          <a:spcPts val="0"/>
                        </a:spcAft>
                        <a:buNone/>
                      </a:pPr>
                      <a:r>
                        <a:rPr lang="en" sz="1000" b="1">
                          <a:latin typeface="Roboto"/>
                          <a:ea typeface="Roboto"/>
                          <a:cs typeface="Roboto"/>
                          <a:sym typeface="Roboto"/>
                        </a:rPr>
                        <a:t>Non-Renewal</a:t>
                      </a:r>
                      <a:endParaRPr sz="1000" b="1">
                        <a:latin typeface="Roboto"/>
                        <a:ea typeface="Roboto"/>
                        <a:cs typeface="Roboto"/>
                        <a:sym typeface="Roboto"/>
                      </a:endParaRPr>
                    </a:p>
                  </a:txBody>
                  <a:tcPr marL="63500" marR="63500" marT="63500" marB="63500">
                    <a:solidFill>
                      <a:srgbClr val="F4CCCC"/>
                    </a:solidFill>
                  </a:tcPr>
                </a:tc>
                <a:tc>
                  <a:txBody>
                    <a:bodyPr/>
                    <a:lstStyle/>
                    <a:p>
                      <a:pPr marL="0" lvl="0" indent="0" algn="l" rtl="0">
                        <a:spcBef>
                          <a:spcPts val="0"/>
                        </a:spcBef>
                        <a:spcAft>
                          <a:spcPts val="0"/>
                        </a:spcAft>
                        <a:buNone/>
                      </a:pPr>
                      <a:r>
                        <a:rPr lang="en"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Closure plan</a:t>
                      </a:r>
                      <a:r>
                        <a:rPr lang="en" sz="1000">
                          <a:latin typeface="Roboto"/>
                          <a:ea typeface="Roboto"/>
                          <a:cs typeface="Roboto"/>
                          <a:sym typeface="Roboto"/>
                        </a:rPr>
                        <a:t> is executed.</a:t>
                      </a:r>
                      <a:endParaRPr sz="1000">
                        <a:latin typeface="Roboto"/>
                        <a:ea typeface="Roboto"/>
                        <a:cs typeface="Roboto"/>
                        <a:sym typeface="Roboto"/>
                      </a:endParaRPr>
                    </a:p>
                  </a:txBody>
                  <a:tcPr marL="63500" marR="63500" marT="63500" marB="63500">
                    <a:solidFill>
                      <a:srgbClr val="F4CC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Feedback / Questions</a:t>
            </a:r>
            <a:endParaRPr/>
          </a:p>
        </p:txBody>
      </p:sp>
      <p:pic>
        <p:nvPicPr>
          <p:cNvPr id="609" name="Google Shape;609;p58" title="Question.jpg"/>
          <p:cNvPicPr preferRelativeResize="0">
            <a:picLocks noGrp="1"/>
          </p:cNvPicPr>
          <p:nvPr>
            <p:ph type="pic" idx="2"/>
          </p:nvPr>
        </p:nvPicPr>
        <p:blipFill rotWithShape="1">
          <a:blip r:embed="rId3">
            <a:alphaModFix/>
          </a:blip>
          <a:srcRect t="51479" b="2725"/>
          <a:stretch/>
        </p:blipFill>
        <p:spPr>
          <a:xfrm>
            <a:off x="311700" y="1170425"/>
            <a:ext cx="8520599" cy="3492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Creating a Solid Performance Framework</a:t>
            </a:r>
            <a:endParaRPr/>
          </a:p>
        </p:txBody>
      </p:sp>
      <p:sp>
        <p:nvSpPr>
          <p:cNvPr id="497" name="Google Shape;497;p44"/>
          <p:cNvSpPr txBox="1">
            <a:spLocks noGrp="1"/>
          </p:cNvSpPr>
          <p:nvPr>
            <p:ph type="body" idx="1"/>
          </p:nvPr>
        </p:nvSpPr>
        <p:spPr>
          <a:xfrm>
            <a:off x="311700" y="1152475"/>
            <a:ext cx="51627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000"/>
          </a:p>
          <a:p>
            <a:pPr marL="457200" lvl="0" indent="-355600" algn="l" rtl="0">
              <a:spcBef>
                <a:spcPts val="0"/>
              </a:spcBef>
              <a:spcAft>
                <a:spcPts val="0"/>
              </a:spcAft>
              <a:buClr>
                <a:srgbClr val="B5121B"/>
              </a:buClr>
              <a:buSzPts val="2000"/>
              <a:buChar char="✓"/>
            </a:pPr>
            <a:r>
              <a:rPr lang="en" sz="2000"/>
              <a:t>Creating a fair evaluation process with clear timelines and evidence requirements</a:t>
            </a:r>
            <a:endParaRPr sz="2000"/>
          </a:p>
          <a:p>
            <a:pPr marL="457200" lvl="0" indent="0" algn="l" rtl="0">
              <a:spcBef>
                <a:spcPts val="0"/>
              </a:spcBef>
              <a:spcAft>
                <a:spcPts val="0"/>
              </a:spcAft>
              <a:buNone/>
            </a:pPr>
            <a:endParaRPr sz="2000"/>
          </a:p>
          <a:p>
            <a:pPr marL="457200" lvl="0" indent="-355600" algn="l" rtl="0">
              <a:spcBef>
                <a:spcPts val="0"/>
              </a:spcBef>
              <a:spcAft>
                <a:spcPts val="0"/>
              </a:spcAft>
              <a:buClr>
                <a:srgbClr val="B5121B"/>
              </a:buClr>
              <a:buSzPts val="2000"/>
              <a:buChar char="✓"/>
            </a:pPr>
            <a:r>
              <a:rPr lang="en" sz="2000"/>
              <a:t>Data-driven decision making practices</a:t>
            </a:r>
            <a:endParaRPr sz="2000"/>
          </a:p>
          <a:p>
            <a:pPr marL="457200" lvl="0" indent="0" algn="l" rtl="0">
              <a:spcBef>
                <a:spcPts val="0"/>
              </a:spcBef>
              <a:spcAft>
                <a:spcPts val="0"/>
              </a:spcAft>
              <a:buNone/>
            </a:pPr>
            <a:endParaRPr sz="2000"/>
          </a:p>
          <a:p>
            <a:pPr marL="457200" lvl="0" indent="-355600" algn="l" rtl="0">
              <a:spcBef>
                <a:spcPts val="0"/>
              </a:spcBef>
              <a:spcAft>
                <a:spcPts val="0"/>
              </a:spcAft>
              <a:buClr>
                <a:srgbClr val="B5121B"/>
              </a:buClr>
              <a:buSzPts val="2000"/>
              <a:buChar char="✓"/>
            </a:pPr>
            <a:r>
              <a:rPr lang="en" sz="2000"/>
              <a:t>Communication to stakeholders</a:t>
            </a:r>
            <a:endParaRPr sz="2000"/>
          </a:p>
        </p:txBody>
      </p:sp>
      <p:pic>
        <p:nvPicPr>
          <p:cNvPr id="498" name="Google Shape;498;p44"/>
          <p:cNvPicPr preferRelativeResize="0"/>
          <p:nvPr/>
        </p:nvPicPr>
        <p:blipFill>
          <a:blip r:embed="rId3">
            <a:alphaModFix/>
          </a:blip>
          <a:stretch>
            <a:fillRect/>
          </a:stretch>
        </p:blipFill>
        <p:spPr>
          <a:xfrm>
            <a:off x="5474400" y="1186537"/>
            <a:ext cx="3497176" cy="3497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Charter School Renewal Timeline</a:t>
            </a:r>
            <a:endParaRPr/>
          </a:p>
        </p:txBody>
      </p:sp>
      <p:pic>
        <p:nvPicPr>
          <p:cNvPr id="504" name="Google Shape;504;p45" title="06162025 - GreenTree Preparatory Academy Graduation 26.jpg">
            <a:hlinkClick r:id="rId3"/>
          </p:cNvPr>
          <p:cNvPicPr preferRelativeResize="0">
            <a:picLocks noGrp="1"/>
          </p:cNvPicPr>
          <p:nvPr>
            <p:ph type="pic" idx="2"/>
          </p:nvPr>
        </p:nvPicPr>
        <p:blipFill rotWithShape="1">
          <a:blip r:embed="rId4">
            <a:alphaModFix/>
          </a:blip>
          <a:srcRect l="14506" t="3740" r="10683" b="-3740"/>
          <a:stretch/>
        </p:blipFill>
        <p:spPr>
          <a:xfrm>
            <a:off x="4991999" y="1233250"/>
            <a:ext cx="3840302" cy="3416400"/>
          </a:xfrm>
          <a:prstGeom prst="rect">
            <a:avLst/>
          </a:prstGeom>
        </p:spPr>
      </p:pic>
      <p:graphicFrame>
        <p:nvGraphicFramePr>
          <p:cNvPr id="505" name="Google Shape;505;p45"/>
          <p:cNvGraphicFramePr/>
          <p:nvPr/>
        </p:nvGraphicFramePr>
        <p:xfrm>
          <a:off x="311700" y="1134625"/>
          <a:ext cx="4553075" cy="3886850"/>
        </p:xfrm>
        <a:graphic>
          <a:graphicData uri="http://schemas.openxmlformats.org/drawingml/2006/table">
            <a:tbl>
              <a:tblPr>
                <a:noFill/>
                <a:tableStyleId>{DA454474-9E64-4439-B3F2-EDE8DB7A1DCF}</a:tableStyleId>
              </a:tblPr>
              <a:tblGrid>
                <a:gridCol w="1154950">
                  <a:extLst>
                    <a:ext uri="{9D8B030D-6E8A-4147-A177-3AD203B41FA5}">
                      <a16:colId xmlns:a16="http://schemas.microsoft.com/office/drawing/2014/main" val="20000"/>
                    </a:ext>
                  </a:extLst>
                </a:gridCol>
                <a:gridCol w="3398125">
                  <a:extLst>
                    <a:ext uri="{9D8B030D-6E8A-4147-A177-3AD203B41FA5}">
                      <a16:colId xmlns:a16="http://schemas.microsoft.com/office/drawing/2014/main" val="20001"/>
                    </a:ext>
                  </a:extLst>
                </a:gridCol>
              </a:tblGrid>
              <a:tr h="402250">
                <a:tc>
                  <a:txBody>
                    <a:bodyPr/>
                    <a:lstStyle/>
                    <a:p>
                      <a:pPr marL="0" lvl="0" indent="0" algn="l" rtl="0">
                        <a:spcBef>
                          <a:spcPts val="0"/>
                        </a:spcBef>
                        <a:spcAft>
                          <a:spcPts val="0"/>
                        </a:spcAft>
                        <a:buNone/>
                      </a:pPr>
                      <a:r>
                        <a:rPr lang="en" b="1" i="1">
                          <a:solidFill>
                            <a:srgbClr val="B5121B"/>
                          </a:solidFill>
                        </a:rPr>
                        <a:t>WHEN?</a:t>
                      </a:r>
                      <a:endParaRPr b="1" i="1">
                        <a:solidFill>
                          <a:srgbClr val="B5121B"/>
                        </a:solidFill>
                      </a:endParaRPr>
                    </a:p>
                  </a:txBody>
                  <a:tcPr marL="91425" marR="91425" marT="91425" marB="91425"/>
                </a:tc>
                <a:tc>
                  <a:txBody>
                    <a:bodyPr/>
                    <a:lstStyle/>
                    <a:p>
                      <a:pPr marL="0" lvl="0" indent="0" algn="l" rtl="0">
                        <a:spcBef>
                          <a:spcPts val="0"/>
                        </a:spcBef>
                        <a:spcAft>
                          <a:spcPts val="0"/>
                        </a:spcAft>
                        <a:buNone/>
                      </a:pPr>
                      <a:r>
                        <a:rPr lang="en"/>
                        <a:t>Last year of the charter school term</a:t>
                      </a:r>
                      <a:endParaRPr/>
                    </a:p>
                  </a:txBody>
                  <a:tcPr marL="91425" marR="91425" marT="91425" marB="91425"/>
                </a:tc>
                <a:extLst>
                  <a:ext uri="{0D108BD9-81ED-4DB2-BD59-A6C34878D82A}">
                    <a16:rowId xmlns:a16="http://schemas.microsoft.com/office/drawing/2014/main" val="10000"/>
                  </a:ext>
                </a:extLst>
              </a:tr>
              <a:tr h="402250">
                <a:tc>
                  <a:txBody>
                    <a:bodyPr/>
                    <a:lstStyle/>
                    <a:p>
                      <a:pPr marL="0" lvl="0" indent="0" algn="l" rtl="0">
                        <a:spcBef>
                          <a:spcPts val="0"/>
                        </a:spcBef>
                        <a:spcAft>
                          <a:spcPts val="0"/>
                        </a:spcAft>
                        <a:buNone/>
                      </a:pPr>
                      <a:r>
                        <a:rPr lang="en">
                          <a:solidFill>
                            <a:srgbClr val="B5121B"/>
                          </a:solidFill>
                        </a:rPr>
                        <a:t>June</a:t>
                      </a:r>
                      <a:endParaRPr>
                        <a:solidFill>
                          <a:srgbClr val="B5121B"/>
                        </a:solidFill>
                      </a:endParaRPr>
                    </a:p>
                  </a:txBody>
                  <a:tcPr marL="91425" marR="91425" marT="91425" marB="91425"/>
                </a:tc>
                <a:tc>
                  <a:txBody>
                    <a:bodyPr/>
                    <a:lstStyle/>
                    <a:p>
                      <a:pPr marL="0" lvl="0" indent="0" algn="l" rtl="0">
                        <a:spcBef>
                          <a:spcPts val="0"/>
                        </a:spcBef>
                        <a:spcAft>
                          <a:spcPts val="0"/>
                        </a:spcAft>
                        <a:buNone/>
                      </a:pPr>
                      <a:r>
                        <a:rPr lang="en"/>
                        <a:t>Leaders Orientation</a:t>
                      </a:r>
                      <a:endParaRPr/>
                    </a:p>
                  </a:txBody>
                  <a:tcPr marL="91425" marR="91425" marT="91425" marB="91425"/>
                </a:tc>
                <a:extLst>
                  <a:ext uri="{0D108BD9-81ED-4DB2-BD59-A6C34878D82A}">
                    <a16:rowId xmlns:a16="http://schemas.microsoft.com/office/drawing/2014/main" val="10001"/>
                  </a:ext>
                </a:extLst>
              </a:tr>
              <a:tr h="400200">
                <a:tc>
                  <a:txBody>
                    <a:bodyPr/>
                    <a:lstStyle/>
                    <a:p>
                      <a:pPr marL="0" lvl="0" indent="0" algn="l" rtl="0">
                        <a:spcBef>
                          <a:spcPts val="0"/>
                        </a:spcBef>
                        <a:spcAft>
                          <a:spcPts val="0"/>
                        </a:spcAft>
                        <a:buNone/>
                      </a:pPr>
                      <a:r>
                        <a:rPr lang="en">
                          <a:solidFill>
                            <a:srgbClr val="B5121B"/>
                          </a:solidFill>
                        </a:rPr>
                        <a:t>August</a:t>
                      </a:r>
                      <a:endParaRPr>
                        <a:solidFill>
                          <a:srgbClr val="B5121B"/>
                        </a:solidFill>
                      </a:endParaRPr>
                    </a:p>
                  </a:txBody>
                  <a:tcPr marL="91425" marR="91425" marT="91425" marB="91425"/>
                </a:tc>
                <a:tc>
                  <a:txBody>
                    <a:bodyPr/>
                    <a:lstStyle/>
                    <a:p>
                      <a:pPr marL="0" lvl="0" indent="0" algn="l" rtl="0">
                        <a:spcBef>
                          <a:spcPts val="0"/>
                        </a:spcBef>
                        <a:spcAft>
                          <a:spcPts val="0"/>
                        </a:spcAft>
                        <a:buNone/>
                      </a:pPr>
                      <a:r>
                        <a:rPr lang="en"/>
                        <a:t>Letter of Intent and Application Due</a:t>
                      </a:r>
                      <a:endParaRPr/>
                    </a:p>
                  </a:txBody>
                  <a:tcPr marL="91425" marR="91425" marT="91425" marB="91425"/>
                </a:tc>
                <a:extLst>
                  <a:ext uri="{0D108BD9-81ED-4DB2-BD59-A6C34878D82A}">
                    <a16:rowId xmlns:a16="http://schemas.microsoft.com/office/drawing/2014/main" val="10002"/>
                  </a:ext>
                </a:extLst>
              </a:tr>
              <a:tr h="386825">
                <a:tc>
                  <a:txBody>
                    <a:bodyPr/>
                    <a:lstStyle/>
                    <a:p>
                      <a:pPr marL="0" lvl="0" indent="0" algn="l" rtl="0">
                        <a:spcBef>
                          <a:spcPts val="0"/>
                        </a:spcBef>
                        <a:spcAft>
                          <a:spcPts val="0"/>
                        </a:spcAft>
                        <a:buNone/>
                      </a:pPr>
                      <a:r>
                        <a:rPr lang="en">
                          <a:solidFill>
                            <a:srgbClr val="B5121B"/>
                          </a:solidFill>
                        </a:rPr>
                        <a:t>September</a:t>
                      </a:r>
                      <a:endParaRPr>
                        <a:solidFill>
                          <a:srgbClr val="B5121B"/>
                        </a:solidFill>
                      </a:endParaRPr>
                    </a:p>
                  </a:txBody>
                  <a:tcPr marL="91425" marR="91425" marT="91425" marB="91425"/>
                </a:tc>
                <a:tc>
                  <a:txBody>
                    <a:bodyPr/>
                    <a:lstStyle/>
                    <a:p>
                      <a:pPr marL="0" lvl="0" indent="0" algn="l" rtl="0">
                        <a:spcBef>
                          <a:spcPts val="0"/>
                        </a:spcBef>
                        <a:spcAft>
                          <a:spcPts val="0"/>
                        </a:spcAft>
                        <a:buNone/>
                      </a:pPr>
                      <a:r>
                        <a:rPr lang="en"/>
                        <a:t>Review Team Orientation</a:t>
                      </a:r>
                      <a:endParaRPr/>
                    </a:p>
                    <a:p>
                      <a:pPr marL="0" lvl="0" indent="0" algn="l" rtl="0">
                        <a:spcBef>
                          <a:spcPts val="0"/>
                        </a:spcBef>
                        <a:spcAft>
                          <a:spcPts val="0"/>
                        </a:spcAft>
                        <a:buNone/>
                      </a:pPr>
                      <a:r>
                        <a:rPr lang="en"/>
                        <a:t>Preliminary Performance Summary</a:t>
                      </a:r>
                      <a:endParaRPr/>
                    </a:p>
                  </a:txBody>
                  <a:tcPr marL="91425" marR="91425" marT="91425" marB="91425"/>
                </a:tc>
                <a:extLst>
                  <a:ext uri="{0D108BD9-81ED-4DB2-BD59-A6C34878D82A}">
                    <a16:rowId xmlns:a16="http://schemas.microsoft.com/office/drawing/2014/main" val="10003"/>
                  </a:ext>
                </a:extLst>
              </a:tr>
              <a:tr h="386825">
                <a:tc>
                  <a:txBody>
                    <a:bodyPr/>
                    <a:lstStyle/>
                    <a:p>
                      <a:pPr marL="0" lvl="0" indent="0" algn="l" rtl="0">
                        <a:spcBef>
                          <a:spcPts val="0"/>
                        </a:spcBef>
                        <a:spcAft>
                          <a:spcPts val="0"/>
                        </a:spcAft>
                        <a:buNone/>
                      </a:pPr>
                      <a:r>
                        <a:rPr lang="en">
                          <a:solidFill>
                            <a:srgbClr val="B5121B"/>
                          </a:solidFill>
                        </a:rPr>
                        <a:t>October</a:t>
                      </a:r>
                      <a:endParaRPr>
                        <a:solidFill>
                          <a:srgbClr val="B5121B"/>
                        </a:solidFill>
                      </a:endParaRPr>
                    </a:p>
                  </a:txBody>
                  <a:tcPr marL="91425" marR="91425" marT="91425" marB="91425"/>
                </a:tc>
                <a:tc>
                  <a:txBody>
                    <a:bodyPr/>
                    <a:lstStyle/>
                    <a:p>
                      <a:pPr marL="0" lvl="0" indent="0" algn="l" rtl="0">
                        <a:spcBef>
                          <a:spcPts val="0"/>
                        </a:spcBef>
                        <a:spcAft>
                          <a:spcPts val="0"/>
                        </a:spcAft>
                        <a:buNone/>
                      </a:pPr>
                      <a:r>
                        <a:rPr lang="en"/>
                        <a:t>Site Visits</a:t>
                      </a:r>
                      <a:endParaRPr/>
                    </a:p>
                    <a:p>
                      <a:pPr marL="457200" lvl="0" indent="-317500" algn="l" rtl="0">
                        <a:spcBef>
                          <a:spcPts val="0"/>
                        </a:spcBef>
                        <a:spcAft>
                          <a:spcPts val="0"/>
                        </a:spcAft>
                        <a:buSzPts val="1400"/>
                        <a:buChar char="●"/>
                      </a:pPr>
                      <a:r>
                        <a:rPr lang="en"/>
                        <a:t>Classroom Visits</a:t>
                      </a:r>
                      <a:endParaRPr/>
                    </a:p>
                    <a:p>
                      <a:pPr marL="457200" lvl="0" indent="-317500" algn="l" rtl="0">
                        <a:spcBef>
                          <a:spcPts val="0"/>
                        </a:spcBef>
                        <a:spcAft>
                          <a:spcPts val="0"/>
                        </a:spcAft>
                        <a:buSzPts val="1400"/>
                        <a:buChar char="●"/>
                      </a:pPr>
                      <a:r>
                        <a:rPr lang="en"/>
                        <a:t>Student Focus Groups</a:t>
                      </a:r>
                      <a:endParaRPr/>
                    </a:p>
                    <a:p>
                      <a:pPr marL="457200" lvl="0" indent="-317500" algn="l" rtl="0">
                        <a:spcBef>
                          <a:spcPts val="0"/>
                        </a:spcBef>
                        <a:spcAft>
                          <a:spcPts val="0"/>
                        </a:spcAft>
                        <a:buSzPts val="1400"/>
                        <a:buChar char="●"/>
                      </a:pPr>
                      <a:r>
                        <a:rPr lang="en"/>
                        <a:t>Governance Board Focus Groups</a:t>
                      </a:r>
                      <a:endParaRPr/>
                    </a:p>
                    <a:p>
                      <a:pPr marL="457200" lvl="0" indent="-317500" algn="l" rtl="0">
                        <a:spcBef>
                          <a:spcPts val="0"/>
                        </a:spcBef>
                        <a:spcAft>
                          <a:spcPts val="0"/>
                        </a:spcAft>
                        <a:buSzPts val="1400"/>
                        <a:buChar char="●"/>
                      </a:pPr>
                      <a:r>
                        <a:rPr lang="en"/>
                        <a:t>Family Focus Groups</a:t>
                      </a:r>
                      <a:endParaRPr/>
                    </a:p>
                    <a:p>
                      <a:pPr marL="457200" lvl="0" indent="-317500" algn="l" rtl="0">
                        <a:spcBef>
                          <a:spcPts val="0"/>
                        </a:spcBef>
                        <a:spcAft>
                          <a:spcPts val="0"/>
                        </a:spcAft>
                        <a:buSzPts val="1400"/>
                        <a:buChar char="●"/>
                      </a:pPr>
                      <a:r>
                        <a:rPr lang="en"/>
                        <a:t>Staff Focus Groups</a:t>
                      </a:r>
                      <a:endParaRPr/>
                    </a:p>
                    <a:p>
                      <a:pPr marL="457200" lvl="0" indent="-317500" algn="l" rtl="0">
                        <a:spcBef>
                          <a:spcPts val="0"/>
                        </a:spcBef>
                        <a:spcAft>
                          <a:spcPts val="0"/>
                        </a:spcAft>
                        <a:buSzPts val="1400"/>
                        <a:buChar char="●"/>
                      </a:pPr>
                      <a:r>
                        <a:rPr lang="en"/>
                        <a:t>Data Review</a:t>
                      </a:r>
                      <a:endParaRPr/>
                    </a:p>
                  </a:txBody>
                  <a:tcPr marL="91425" marR="91425" marT="91425" marB="91425"/>
                </a:tc>
                <a:extLst>
                  <a:ext uri="{0D108BD9-81ED-4DB2-BD59-A6C34878D82A}">
                    <a16:rowId xmlns:a16="http://schemas.microsoft.com/office/drawing/2014/main" val="10004"/>
                  </a:ext>
                </a:extLst>
              </a:tr>
              <a:tr h="386825">
                <a:tc>
                  <a:txBody>
                    <a:bodyPr/>
                    <a:lstStyle/>
                    <a:p>
                      <a:pPr marL="0" lvl="0" indent="0" algn="l" rtl="0">
                        <a:spcBef>
                          <a:spcPts val="0"/>
                        </a:spcBef>
                        <a:spcAft>
                          <a:spcPts val="0"/>
                        </a:spcAft>
                        <a:buNone/>
                      </a:pPr>
                      <a:r>
                        <a:rPr lang="en">
                          <a:solidFill>
                            <a:srgbClr val="B5121B"/>
                          </a:solidFill>
                        </a:rPr>
                        <a:t>November</a:t>
                      </a:r>
                      <a:endParaRPr>
                        <a:solidFill>
                          <a:srgbClr val="B5121B"/>
                        </a:solidFill>
                      </a:endParaRPr>
                    </a:p>
                  </a:txBody>
                  <a:tcPr marL="91425" marR="91425" marT="91425" marB="91425"/>
                </a:tc>
                <a:tc>
                  <a:txBody>
                    <a:bodyPr/>
                    <a:lstStyle/>
                    <a:p>
                      <a:pPr marL="0" lvl="0" indent="0" algn="l" rtl="0">
                        <a:spcBef>
                          <a:spcPts val="0"/>
                        </a:spcBef>
                        <a:spcAft>
                          <a:spcPts val="0"/>
                        </a:spcAft>
                        <a:buNone/>
                      </a:pPr>
                      <a:r>
                        <a:rPr lang="en"/>
                        <a:t>MPS Board Approval</a:t>
                      </a:r>
                      <a:endParaRPr/>
                    </a:p>
                  </a:txBody>
                  <a:tcPr marL="91425" marR="91425" marT="91425" marB="91425"/>
                </a:tc>
                <a:extLst>
                  <a:ext uri="{0D108BD9-81ED-4DB2-BD59-A6C34878D82A}">
                    <a16:rowId xmlns:a16="http://schemas.microsoft.com/office/drawing/2014/main" val="10005"/>
                  </a:ext>
                </a:extLst>
              </a:tr>
            </a:tbl>
          </a:graphicData>
        </a:graphic>
      </p:graphicFrame>
      <p:sp>
        <p:nvSpPr>
          <p:cNvPr id="506" name="Google Shape;506;p45"/>
          <p:cNvSpPr txBox="1"/>
          <p:nvPr/>
        </p:nvSpPr>
        <p:spPr>
          <a:xfrm>
            <a:off x="5228400" y="4578500"/>
            <a:ext cx="3687000" cy="37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u="sng">
                <a:solidFill>
                  <a:schemeClr val="lt1"/>
                </a:solidFill>
                <a:latin typeface="Inter"/>
                <a:ea typeface="Inter"/>
                <a:cs typeface="Inter"/>
                <a:sym typeface="Inter"/>
                <a:hlinkClick r:id="rId5">
                  <a:extLst>
                    <a:ext uri="{A12FA001-AC4F-418D-AE19-62706E023703}">
                      <ahyp:hlinkClr xmlns:ahyp="http://schemas.microsoft.com/office/drawing/2018/hyperlinkcolor" val="tx"/>
                    </a:ext>
                  </a:extLst>
                </a:hlinkClick>
              </a:rPr>
              <a:t>Charter School Renewal Process Document</a:t>
            </a:r>
            <a:endParaRPr sz="1200">
              <a:solidFill>
                <a:schemeClr val="lt1"/>
              </a:solidFill>
              <a:latin typeface="Inter"/>
              <a:ea typeface="Inter"/>
              <a:cs typeface="Inter"/>
              <a:sym typeface="In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6"/>
          <p:cNvSpPr txBox="1">
            <a:spLocks noGrp="1"/>
          </p:cNvSpPr>
          <p:nvPr>
            <p:ph type="title"/>
          </p:nvPr>
        </p:nvSpPr>
        <p:spPr>
          <a:xfrm>
            <a:off x="311700" y="3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Academic Performance Standards</a:t>
            </a:r>
            <a:endParaRPr/>
          </a:p>
        </p:txBody>
      </p:sp>
      <p:pic>
        <p:nvPicPr>
          <p:cNvPr id="512" name="Google Shape;512;p46" title="HS Grads - GIRLS.png"/>
          <p:cNvPicPr preferRelativeResize="0">
            <a:picLocks noGrp="1"/>
          </p:cNvPicPr>
          <p:nvPr>
            <p:ph type="pic" idx="2"/>
          </p:nvPr>
        </p:nvPicPr>
        <p:blipFill rotWithShape="1">
          <a:blip r:embed="rId3">
            <a:alphaModFix/>
          </a:blip>
          <a:srcRect l="18100" r="6982"/>
          <a:stretch/>
        </p:blipFill>
        <p:spPr>
          <a:xfrm>
            <a:off x="5387348" y="1619025"/>
            <a:ext cx="3444951" cy="3064701"/>
          </a:xfrm>
          <a:prstGeom prst="rect">
            <a:avLst/>
          </a:prstGeom>
        </p:spPr>
      </p:pic>
      <p:sp>
        <p:nvSpPr>
          <p:cNvPr id="513" name="Google Shape;513;p46"/>
          <p:cNvSpPr txBox="1">
            <a:spLocks noGrp="1"/>
          </p:cNvSpPr>
          <p:nvPr>
            <p:ph type="body" idx="1"/>
          </p:nvPr>
        </p:nvSpPr>
        <p:spPr>
          <a:xfrm>
            <a:off x="281400" y="889900"/>
            <a:ext cx="8675100" cy="861900"/>
          </a:xfrm>
          <a:prstGeom prst="rect">
            <a:avLst/>
          </a:prstGeom>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lt1"/>
              </a:buClr>
              <a:buSzPts val="1100"/>
              <a:buFont typeface="Arial"/>
              <a:buNone/>
            </a:pPr>
            <a:r>
              <a:rPr lang="en" sz="1100">
                <a:latin typeface="Roboto"/>
                <a:ea typeface="Roboto"/>
                <a:cs typeface="Roboto"/>
                <a:sym typeface="Roboto"/>
              </a:rPr>
              <a:t>The academic performance measures growth, proficiency and mission-specific goals. The overall rating for each section is completed via collaboration and consensus by the MPS Charter School Review Team of the Pupil Academic Achievement Report (PAAR), application, and site visit. This score takes into consideration the overall performance of students and applicable subgroups over the term of the contract.</a:t>
            </a:r>
            <a:endParaRPr sz="1300"/>
          </a:p>
        </p:txBody>
      </p:sp>
      <p:graphicFrame>
        <p:nvGraphicFramePr>
          <p:cNvPr id="514" name="Google Shape;514;p46"/>
          <p:cNvGraphicFramePr/>
          <p:nvPr/>
        </p:nvGraphicFramePr>
        <p:xfrm>
          <a:off x="421475" y="1801475"/>
          <a:ext cx="4650900" cy="2707525"/>
        </p:xfrm>
        <a:graphic>
          <a:graphicData uri="http://schemas.openxmlformats.org/drawingml/2006/table">
            <a:tbl>
              <a:tblPr>
                <a:noFill/>
                <a:tableStyleId>{DA454474-9E64-4439-B3F2-EDE8DB7A1DCF}</a:tableStyleId>
              </a:tblPr>
              <a:tblGrid>
                <a:gridCol w="4650900">
                  <a:extLst>
                    <a:ext uri="{9D8B030D-6E8A-4147-A177-3AD203B41FA5}">
                      <a16:colId xmlns:a16="http://schemas.microsoft.com/office/drawing/2014/main" val="20000"/>
                    </a:ext>
                  </a:extLst>
                </a:gridCol>
              </a:tblGrid>
              <a:tr h="694625">
                <a:tc>
                  <a:txBody>
                    <a:bodyPr/>
                    <a:lstStyle/>
                    <a:p>
                      <a:pPr marL="0" lvl="0" indent="0" algn="l" rtl="0">
                        <a:spcBef>
                          <a:spcPts val="0"/>
                        </a:spcBef>
                        <a:spcAft>
                          <a:spcPts val="0"/>
                        </a:spcAft>
                        <a:buClr>
                          <a:schemeClr val="lt1"/>
                        </a:buClr>
                        <a:buSzPts val="1100"/>
                        <a:buFont typeface="Arial"/>
                        <a:buNone/>
                      </a:pPr>
                      <a:r>
                        <a:rPr lang="en" sz="1000" b="1">
                          <a:solidFill>
                            <a:schemeClr val="lt1"/>
                          </a:solidFill>
                          <a:latin typeface="Roboto"/>
                          <a:ea typeface="Roboto"/>
                          <a:cs typeface="Roboto"/>
                          <a:sym typeface="Roboto"/>
                        </a:rPr>
                        <a:t>(3) EXCEEDS STANDARD:  </a:t>
                      </a:r>
                      <a:r>
                        <a:rPr lang="en" sz="1000">
                          <a:solidFill>
                            <a:schemeClr val="lt1"/>
                          </a:solidFill>
                          <a:latin typeface="Roboto"/>
                          <a:ea typeface="Roboto"/>
                          <a:cs typeface="Roboto"/>
                          <a:sym typeface="Roboto"/>
                        </a:rPr>
                        <a:t>Charter School </a:t>
                      </a:r>
                      <a:r>
                        <a:rPr lang="en" sz="1000" b="1">
                          <a:solidFill>
                            <a:schemeClr val="lt1"/>
                          </a:solidFill>
                          <a:latin typeface="Roboto"/>
                          <a:ea typeface="Roboto"/>
                          <a:cs typeface="Roboto"/>
                          <a:sym typeface="Roboto"/>
                        </a:rPr>
                        <a:t>consistently </a:t>
                      </a:r>
                      <a:r>
                        <a:rPr lang="en" sz="1000">
                          <a:solidFill>
                            <a:schemeClr val="lt1"/>
                          </a:solidFill>
                          <a:latin typeface="Roboto"/>
                          <a:ea typeface="Roboto"/>
                          <a:cs typeface="Roboto"/>
                          <a:sym typeface="Roboto"/>
                        </a:rPr>
                        <a:t>exceeds the district rates over the term of the contract.</a:t>
                      </a:r>
                      <a:r>
                        <a:rPr lang="en" sz="1100">
                          <a:solidFill>
                            <a:schemeClr val="lt1"/>
                          </a:solidFill>
                          <a:latin typeface="Roboto"/>
                          <a:ea typeface="Roboto"/>
                          <a:cs typeface="Roboto"/>
                          <a:sym typeface="Roboto"/>
                        </a:rPr>
                        <a:t> </a:t>
                      </a:r>
                      <a:r>
                        <a:rPr lang="en" sz="1100" i="1">
                          <a:solidFill>
                            <a:schemeClr val="lt1"/>
                          </a:solidFill>
                          <a:latin typeface="Roboto"/>
                          <a:ea typeface="Roboto"/>
                          <a:cs typeface="Roboto"/>
                          <a:sym typeface="Roboto"/>
                        </a:rPr>
                        <a:t>Note: schools that demonstrate at least 20% or more above the standard would qualify for this rating.</a:t>
                      </a:r>
                      <a:endParaRPr sz="1000">
                        <a:solidFill>
                          <a:schemeClr val="lt1"/>
                        </a:solidFill>
                        <a:latin typeface="Roboto"/>
                        <a:ea typeface="Roboto"/>
                        <a:cs typeface="Roboto"/>
                        <a:sym typeface="Roboto"/>
                      </a:endParaRPr>
                    </a:p>
                  </a:txBody>
                  <a:tcPr marL="91425" marR="91425" marT="91425" marB="91425">
                    <a:solidFill>
                      <a:srgbClr val="6AA84F"/>
                    </a:solidFill>
                  </a:tcPr>
                </a:tc>
                <a:extLst>
                  <a:ext uri="{0D108BD9-81ED-4DB2-BD59-A6C34878D82A}">
                    <a16:rowId xmlns:a16="http://schemas.microsoft.com/office/drawing/2014/main" val="10000"/>
                  </a:ext>
                </a:extLst>
              </a:tr>
              <a:tr h="515450">
                <a:tc>
                  <a:txBody>
                    <a:bodyPr/>
                    <a:lstStyle/>
                    <a:p>
                      <a:pPr marL="0" lvl="0" indent="0" algn="l" rtl="0">
                        <a:spcBef>
                          <a:spcPts val="0"/>
                        </a:spcBef>
                        <a:spcAft>
                          <a:spcPts val="0"/>
                        </a:spcAft>
                        <a:buClr>
                          <a:schemeClr val="lt1"/>
                        </a:buClr>
                        <a:buSzPts val="1100"/>
                        <a:buFont typeface="Arial"/>
                        <a:buNone/>
                      </a:pPr>
                      <a:r>
                        <a:rPr lang="en" sz="1000" b="1">
                          <a:solidFill>
                            <a:schemeClr val="lt1"/>
                          </a:solidFill>
                          <a:latin typeface="Roboto"/>
                          <a:ea typeface="Roboto"/>
                          <a:cs typeface="Roboto"/>
                          <a:sym typeface="Roboto"/>
                        </a:rPr>
                        <a:t>(2) MEETS STANDARD (baseline):  </a:t>
                      </a:r>
                      <a:r>
                        <a:rPr lang="en" sz="1000">
                          <a:solidFill>
                            <a:schemeClr val="lt1"/>
                          </a:solidFill>
                          <a:latin typeface="Roboto"/>
                          <a:ea typeface="Roboto"/>
                          <a:cs typeface="Roboto"/>
                          <a:sym typeface="Roboto"/>
                        </a:rPr>
                        <a:t>Charter School meets the standard over the term of the contract.</a:t>
                      </a:r>
                      <a:endParaRPr sz="1300"/>
                    </a:p>
                  </a:txBody>
                  <a:tcPr marL="91425" marR="91425" marT="91425" marB="91425">
                    <a:solidFill>
                      <a:srgbClr val="B6D7A8"/>
                    </a:solidFill>
                  </a:tcPr>
                </a:tc>
                <a:extLst>
                  <a:ext uri="{0D108BD9-81ED-4DB2-BD59-A6C34878D82A}">
                    <a16:rowId xmlns:a16="http://schemas.microsoft.com/office/drawing/2014/main" val="10001"/>
                  </a:ext>
                </a:extLst>
              </a:tr>
              <a:tr h="820900">
                <a:tc>
                  <a:txBody>
                    <a:bodyPr/>
                    <a:lstStyle/>
                    <a:p>
                      <a:pPr marL="0" lvl="0" indent="0" algn="l" rtl="0">
                        <a:spcBef>
                          <a:spcPts val="0"/>
                        </a:spcBef>
                        <a:spcAft>
                          <a:spcPts val="0"/>
                        </a:spcAft>
                        <a:buClr>
                          <a:schemeClr val="lt1"/>
                        </a:buClr>
                        <a:buSzPts val="1100"/>
                        <a:buFont typeface="Arial"/>
                        <a:buNone/>
                      </a:pPr>
                      <a:r>
                        <a:rPr lang="en" sz="1000" b="1">
                          <a:solidFill>
                            <a:schemeClr val="lt1"/>
                          </a:solidFill>
                          <a:latin typeface="Roboto"/>
                          <a:ea typeface="Roboto"/>
                          <a:cs typeface="Roboto"/>
                          <a:sym typeface="Roboto"/>
                        </a:rPr>
                        <a:t>(1) APPROACHES STANDARD:  </a:t>
                      </a:r>
                      <a:r>
                        <a:rPr lang="en" sz="1000">
                          <a:solidFill>
                            <a:schemeClr val="lt1"/>
                          </a:solidFill>
                          <a:latin typeface="Roboto"/>
                          <a:ea typeface="Roboto"/>
                          <a:cs typeface="Roboto"/>
                          <a:sym typeface="Roboto"/>
                        </a:rPr>
                        <a:t>Charter School demonstrated </a:t>
                      </a:r>
                      <a:r>
                        <a:rPr lang="en" sz="1000" b="1">
                          <a:solidFill>
                            <a:schemeClr val="lt1"/>
                          </a:solidFill>
                          <a:latin typeface="Roboto"/>
                          <a:ea typeface="Roboto"/>
                          <a:cs typeface="Roboto"/>
                          <a:sym typeface="Roboto"/>
                        </a:rPr>
                        <a:t>consistent</a:t>
                      </a:r>
                      <a:r>
                        <a:rPr lang="en" sz="1000">
                          <a:solidFill>
                            <a:schemeClr val="lt1"/>
                          </a:solidFill>
                          <a:latin typeface="Roboto"/>
                          <a:ea typeface="Roboto"/>
                          <a:cs typeface="Roboto"/>
                          <a:sym typeface="Roboto"/>
                        </a:rPr>
                        <a:t> growth each year of the contract term, but has not fully met the standard on a given measure. </a:t>
                      </a:r>
                      <a:r>
                        <a:rPr lang="en" sz="1000" i="1">
                          <a:solidFill>
                            <a:schemeClr val="lt1"/>
                          </a:solidFill>
                          <a:latin typeface="Roboto"/>
                          <a:ea typeface="Roboto"/>
                          <a:cs typeface="Roboto"/>
                          <a:sym typeface="Roboto"/>
                        </a:rPr>
                        <a:t>Note: schools that show inconsistent growth would not qualify for this rating.</a:t>
                      </a:r>
                      <a:endParaRPr sz="1300" i="1">
                        <a:latin typeface="Roboto"/>
                        <a:ea typeface="Roboto"/>
                        <a:cs typeface="Roboto"/>
                        <a:sym typeface="Roboto"/>
                      </a:endParaRPr>
                    </a:p>
                  </a:txBody>
                  <a:tcPr marL="91425" marR="91425" marT="91425" marB="91425">
                    <a:solidFill>
                      <a:srgbClr val="FFE599"/>
                    </a:solidFill>
                  </a:tcPr>
                </a:tc>
                <a:extLst>
                  <a:ext uri="{0D108BD9-81ED-4DB2-BD59-A6C34878D82A}">
                    <a16:rowId xmlns:a16="http://schemas.microsoft.com/office/drawing/2014/main" val="10002"/>
                  </a:ext>
                </a:extLst>
              </a:tr>
              <a:tr h="676550">
                <a:tc>
                  <a:txBody>
                    <a:bodyPr/>
                    <a:lstStyle/>
                    <a:p>
                      <a:pPr marL="0" lvl="0" indent="0" algn="l" rtl="0">
                        <a:spcBef>
                          <a:spcPts val="0"/>
                        </a:spcBef>
                        <a:spcAft>
                          <a:spcPts val="0"/>
                        </a:spcAft>
                        <a:buClr>
                          <a:schemeClr val="lt1"/>
                        </a:buClr>
                        <a:buSzPts val="1100"/>
                        <a:buFont typeface="Arial"/>
                        <a:buNone/>
                      </a:pPr>
                      <a:r>
                        <a:rPr lang="en" sz="1000" b="1">
                          <a:solidFill>
                            <a:schemeClr val="lt1"/>
                          </a:solidFill>
                          <a:latin typeface="Roboto"/>
                          <a:ea typeface="Roboto"/>
                          <a:cs typeface="Roboto"/>
                          <a:sym typeface="Roboto"/>
                        </a:rPr>
                        <a:t>(0) BELOW STANDARD:  </a:t>
                      </a:r>
                      <a:r>
                        <a:rPr lang="en" sz="1000">
                          <a:solidFill>
                            <a:schemeClr val="lt1"/>
                          </a:solidFill>
                          <a:latin typeface="Roboto"/>
                          <a:ea typeface="Roboto"/>
                          <a:cs typeface="Roboto"/>
                          <a:sym typeface="Roboto"/>
                        </a:rPr>
                        <a:t>Charter School does not consistently meet the standard and/or the school continues to show a decline that falls below the standard each year of the contract term.</a:t>
                      </a:r>
                      <a:endParaRPr sz="1300"/>
                    </a:p>
                  </a:txBody>
                  <a:tcPr marL="91425" marR="91425" marT="91425" marB="91425">
                    <a:solidFill>
                      <a:srgbClr val="E06666"/>
                    </a:solidFill>
                  </a:tcPr>
                </a:tc>
                <a:extLst>
                  <a:ext uri="{0D108BD9-81ED-4DB2-BD59-A6C34878D82A}">
                    <a16:rowId xmlns:a16="http://schemas.microsoft.com/office/drawing/2014/main" val="10003"/>
                  </a:ext>
                </a:extLst>
              </a:tr>
            </a:tbl>
          </a:graphicData>
        </a:graphic>
      </p:graphicFrame>
      <p:sp>
        <p:nvSpPr>
          <p:cNvPr id="515" name="Google Shape;515;p46"/>
          <p:cNvSpPr txBox="1"/>
          <p:nvPr/>
        </p:nvSpPr>
        <p:spPr>
          <a:xfrm>
            <a:off x="419100" y="4562350"/>
            <a:ext cx="4009200" cy="52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dirty="0">
                <a:solidFill>
                  <a:schemeClr val="lt1"/>
                </a:solidFill>
                <a:latin typeface="Inter"/>
                <a:ea typeface="Inter"/>
                <a:cs typeface="Inter"/>
                <a:sym typeface="Inter"/>
                <a:hlinkClick r:id="rId4">
                  <a:extLst>
                    <a:ext uri="{A12FA001-AC4F-418D-AE19-62706E023703}">
                      <ahyp:hlinkClr xmlns:ahyp="http://schemas.microsoft.com/office/drawing/2018/hyperlinkcolor" val="tx"/>
                    </a:ext>
                  </a:extLst>
                </a:hlinkClick>
              </a:rPr>
              <a:t>Charter School Performance Framework (Scorecard)</a:t>
            </a:r>
            <a:endParaRPr sz="1200" dirty="0">
              <a:solidFill>
                <a:schemeClr val="lt1"/>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Academic Performance Standards</a:t>
            </a:r>
            <a:endParaRPr/>
          </a:p>
        </p:txBody>
      </p:sp>
      <p:graphicFrame>
        <p:nvGraphicFramePr>
          <p:cNvPr id="521" name="Google Shape;521;p47"/>
          <p:cNvGraphicFramePr/>
          <p:nvPr/>
        </p:nvGraphicFramePr>
        <p:xfrm>
          <a:off x="228600" y="1209225"/>
          <a:ext cx="8686800" cy="3634960"/>
        </p:xfrm>
        <a:graphic>
          <a:graphicData uri="http://schemas.openxmlformats.org/drawingml/2006/table">
            <a:tbl>
              <a:tblPr>
                <a:noFill/>
                <a:tableStyleId>{DA454474-9E64-4439-B3F2-EDE8DB7A1DCF}</a:tableStyleId>
              </a:tblPr>
              <a:tblGrid>
                <a:gridCol w="6352550">
                  <a:extLst>
                    <a:ext uri="{9D8B030D-6E8A-4147-A177-3AD203B41FA5}">
                      <a16:colId xmlns:a16="http://schemas.microsoft.com/office/drawing/2014/main" val="20000"/>
                    </a:ext>
                  </a:extLst>
                </a:gridCol>
                <a:gridCol w="2334250">
                  <a:extLst>
                    <a:ext uri="{9D8B030D-6E8A-4147-A177-3AD203B41FA5}">
                      <a16:colId xmlns:a16="http://schemas.microsoft.com/office/drawing/2014/main" val="20001"/>
                    </a:ext>
                  </a:extLst>
                </a:gridCol>
              </a:tblGrid>
              <a:tr h="691375">
                <a:tc>
                  <a:txBody>
                    <a:bodyPr/>
                    <a:lstStyle/>
                    <a:p>
                      <a:pPr marL="0" lvl="0" indent="0" algn="l" rtl="0">
                        <a:spcBef>
                          <a:spcPts val="0"/>
                        </a:spcBef>
                        <a:spcAft>
                          <a:spcPts val="0"/>
                        </a:spcAft>
                        <a:buNone/>
                      </a:pPr>
                      <a:r>
                        <a:rPr lang="en" sz="1200"/>
                        <a:t>Achieve a percentage of pupils in charter school scoring proficient or advanced on the WSAS tests in </a:t>
                      </a:r>
                      <a:r>
                        <a:rPr lang="en" sz="1200" b="1">
                          <a:solidFill>
                            <a:srgbClr val="B5121B"/>
                          </a:solidFill>
                        </a:rPr>
                        <a:t>ELA</a:t>
                      </a:r>
                      <a:r>
                        <a:rPr lang="en" sz="1200"/>
                        <a:t> that is the same as, or higher than, the percentage of pupils scoring proficient or advanced in corresponding grades in all MPS schools.</a:t>
                      </a:r>
                      <a:endParaRPr sz="1200"/>
                    </a:p>
                  </a:txBody>
                  <a:tcPr marL="91425" marR="91425" marT="91425" marB="91425"/>
                </a:tc>
                <a:tc rowSpan="5">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b="1">
                          <a:solidFill>
                            <a:srgbClr val="274E13"/>
                          </a:solidFill>
                        </a:rPr>
                        <a:t>Exceeds Standard (3)</a:t>
                      </a:r>
                      <a:endParaRPr b="1">
                        <a:solidFill>
                          <a:srgbClr val="274E13"/>
                        </a:solidFill>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b="1">
                          <a:solidFill>
                            <a:srgbClr val="6AA84F"/>
                          </a:solidFill>
                        </a:rPr>
                        <a:t>Meets Standard (2)</a:t>
                      </a:r>
                      <a:endParaRPr b="1">
                        <a:solidFill>
                          <a:srgbClr val="6AA84F"/>
                        </a:solidFill>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b="1">
                          <a:solidFill>
                            <a:srgbClr val="E69138"/>
                          </a:solidFill>
                        </a:rPr>
                        <a:t>Approaches Standard (1)</a:t>
                      </a:r>
                      <a:endParaRPr b="1">
                        <a:solidFill>
                          <a:srgbClr val="E69138"/>
                        </a:solidFill>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b="1">
                          <a:solidFill>
                            <a:srgbClr val="CC0000"/>
                          </a:solidFill>
                        </a:rPr>
                        <a:t>Below Standard (0)</a:t>
                      </a:r>
                      <a:endParaRPr b="1">
                        <a:solidFill>
                          <a:srgbClr val="CC0000"/>
                        </a:solidFill>
                      </a:endParaRPr>
                    </a:p>
                  </a:txBody>
                  <a:tcPr marL="91425" marR="91425" marT="91425" marB="91425"/>
                </a:tc>
                <a:extLst>
                  <a:ext uri="{0D108BD9-81ED-4DB2-BD59-A6C34878D82A}">
                    <a16:rowId xmlns:a16="http://schemas.microsoft.com/office/drawing/2014/main" val="10000"/>
                  </a:ext>
                </a:extLst>
              </a:tr>
              <a:tr h="691375">
                <a:tc>
                  <a:txBody>
                    <a:bodyPr/>
                    <a:lstStyle/>
                    <a:p>
                      <a:pPr marL="0" lvl="0" indent="0" algn="l" rtl="0">
                        <a:spcBef>
                          <a:spcPts val="0"/>
                        </a:spcBef>
                        <a:spcAft>
                          <a:spcPts val="0"/>
                        </a:spcAft>
                        <a:buNone/>
                      </a:pPr>
                      <a:r>
                        <a:rPr lang="en" sz="1200">
                          <a:solidFill>
                            <a:schemeClr val="lt1"/>
                          </a:solidFill>
                        </a:rPr>
                        <a:t>Achieve a percentage of pupils in charter school scoring proficient or advanced on the WSAS tests in </a:t>
                      </a:r>
                      <a:r>
                        <a:rPr lang="en" sz="1200" b="1">
                          <a:solidFill>
                            <a:srgbClr val="B5121B"/>
                          </a:solidFill>
                        </a:rPr>
                        <a:t>MATH</a:t>
                      </a:r>
                      <a:r>
                        <a:rPr lang="en" sz="1200">
                          <a:solidFill>
                            <a:schemeClr val="lt1"/>
                          </a:solidFill>
                        </a:rPr>
                        <a:t> that is the same as, or higher than, the percentage of pupils scoring proficient or advanced in corresponding grades in all MPS schools.</a:t>
                      </a: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1"/>
                  </a:ext>
                </a:extLst>
              </a:tr>
              <a:tr h="691375">
                <a:tc>
                  <a:txBody>
                    <a:bodyPr/>
                    <a:lstStyle/>
                    <a:p>
                      <a:pPr marL="0" lvl="0" indent="0" algn="l" rtl="0">
                        <a:spcBef>
                          <a:spcPts val="0"/>
                        </a:spcBef>
                        <a:spcAft>
                          <a:spcPts val="0"/>
                        </a:spcAft>
                        <a:buNone/>
                      </a:pPr>
                      <a:r>
                        <a:rPr lang="en" sz="1200">
                          <a:solidFill>
                            <a:schemeClr val="lt1"/>
                          </a:solidFill>
                        </a:rPr>
                        <a:t>Achieve a percentage of pupils in charter school scoring proficient or advanced on the WSAS tests in </a:t>
                      </a:r>
                      <a:r>
                        <a:rPr lang="en" sz="1200" b="1">
                          <a:solidFill>
                            <a:srgbClr val="B5121B"/>
                          </a:solidFill>
                        </a:rPr>
                        <a:t>SCIENCE</a:t>
                      </a:r>
                      <a:r>
                        <a:rPr lang="en" sz="1200">
                          <a:solidFill>
                            <a:schemeClr val="lt1"/>
                          </a:solidFill>
                        </a:rPr>
                        <a:t> that is the same as, or higher than, the percentage of pupils scoring proficient or advanced in corresponding grades in all MPS schools.</a:t>
                      </a: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2"/>
                  </a:ext>
                </a:extLst>
              </a:tr>
              <a:tr h="691375">
                <a:tc>
                  <a:txBody>
                    <a:bodyPr/>
                    <a:lstStyle/>
                    <a:p>
                      <a:pPr marL="0" lvl="0" indent="0" algn="l" rtl="0">
                        <a:spcBef>
                          <a:spcPts val="0"/>
                        </a:spcBef>
                        <a:spcAft>
                          <a:spcPts val="0"/>
                        </a:spcAft>
                        <a:buClr>
                          <a:schemeClr val="lt1"/>
                        </a:buClr>
                        <a:buSzPts val="1100"/>
                        <a:buFont typeface="Arial"/>
                        <a:buNone/>
                      </a:pPr>
                      <a:r>
                        <a:rPr lang="en" sz="1200">
                          <a:solidFill>
                            <a:schemeClr val="lt1"/>
                          </a:solidFill>
                        </a:rPr>
                        <a:t>Achieve a percentage of pupils in charter school scoring proficient or advanced on the WSAS tests in </a:t>
                      </a:r>
                      <a:r>
                        <a:rPr lang="en" sz="1200" b="1">
                          <a:solidFill>
                            <a:srgbClr val="B5121B"/>
                          </a:solidFill>
                        </a:rPr>
                        <a:t>SOCIAL STUDIES</a:t>
                      </a:r>
                      <a:r>
                        <a:rPr lang="en" sz="1200">
                          <a:solidFill>
                            <a:schemeClr val="lt1"/>
                          </a:solidFill>
                        </a:rPr>
                        <a:t> that is the same as, or higher than, the percentage of pupils scoring proficient or advanced in corresponding grades in all MPS schools.</a:t>
                      </a: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3"/>
                  </a:ext>
                </a:extLst>
              </a:tr>
              <a:tr h="709000">
                <a:tc>
                  <a:txBody>
                    <a:bodyPr/>
                    <a:lstStyle/>
                    <a:p>
                      <a:pPr marL="0" lvl="0" indent="0" algn="l" rtl="0">
                        <a:spcBef>
                          <a:spcPts val="0"/>
                        </a:spcBef>
                        <a:spcAft>
                          <a:spcPts val="0"/>
                        </a:spcAft>
                        <a:buNone/>
                      </a:pPr>
                      <a:r>
                        <a:rPr lang="en" sz="1200"/>
                        <a:t>Using a DPI formula for comparison, charter school shall achieve a HS </a:t>
                      </a:r>
                      <a:r>
                        <a:rPr lang="en" sz="1200" b="1">
                          <a:solidFill>
                            <a:srgbClr val="B5121B"/>
                          </a:solidFill>
                        </a:rPr>
                        <a:t>GRADUATION RATE</a:t>
                      </a:r>
                      <a:r>
                        <a:rPr lang="en" sz="1200"/>
                        <a:t> that is the same as or higher than the HS graduation rate in all MPS HS. </a:t>
                      </a: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5"/>
        <p:cNvGrpSpPr/>
        <p:nvPr/>
      </p:nvGrpSpPr>
      <p:grpSpPr>
        <a:xfrm>
          <a:off x="0" y="0"/>
          <a:ext cx="0" cy="0"/>
          <a:chOff x="0" y="0"/>
          <a:chExt cx="0" cy="0"/>
        </a:xfrm>
      </p:grpSpPr>
      <p:sp>
        <p:nvSpPr>
          <p:cNvPr id="526" name="Google Shape;526;p48"/>
          <p:cNvSpPr txBox="1"/>
          <p:nvPr/>
        </p:nvSpPr>
        <p:spPr>
          <a:xfrm>
            <a:off x="178525" y="4435775"/>
            <a:ext cx="5097600" cy="6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B5121B"/>
                </a:solidFill>
                <a:latin typeface="Inter"/>
                <a:ea typeface="Inter"/>
                <a:cs typeface="Inter"/>
                <a:sym typeface="Inter"/>
              </a:rPr>
              <a:t>Performance Framework in Practice</a:t>
            </a:r>
            <a:endParaRPr sz="1900" b="1">
              <a:solidFill>
                <a:srgbClr val="B5121B"/>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9"/>
          <p:cNvSpPr txBox="1">
            <a:spLocks noGrp="1"/>
          </p:cNvSpPr>
          <p:nvPr>
            <p:ph type="title"/>
          </p:nvPr>
        </p:nvSpPr>
        <p:spPr>
          <a:xfrm>
            <a:off x="228600" y="228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Love</a:t>
            </a:r>
            <a:r>
              <a:rPr lang="en">
                <a:solidFill>
                  <a:srgbClr val="990000"/>
                </a:solidFill>
              </a:rPr>
              <a:t>2</a:t>
            </a:r>
            <a:r>
              <a:rPr lang="en"/>
              <a:t>Learn Charter School</a:t>
            </a:r>
            <a:endParaRPr/>
          </a:p>
        </p:txBody>
      </p:sp>
      <p:sp>
        <p:nvSpPr>
          <p:cNvPr id="532" name="Google Shape;532;p49"/>
          <p:cNvSpPr txBox="1">
            <a:spLocks noGrp="1"/>
          </p:cNvSpPr>
          <p:nvPr>
            <p:ph type="body" idx="1"/>
          </p:nvPr>
        </p:nvSpPr>
        <p:spPr>
          <a:xfrm>
            <a:off x="319925" y="1016826"/>
            <a:ext cx="3666900" cy="4097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rgbClr val="990000"/>
                </a:solidFill>
                <a:latin typeface="Arial"/>
                <a:ea typeface="Arial"/>
                <a:cs typeface="Arial"/>
                <a:sym typeface="Arial"/>
              </a:rPr>
              <a:t>MISSION:</a:t>
            </a:r>
            <a:r>
              <a:rPr lang="en" sz="1400" b="1" dirty="0"/>
              <a:t> </a:t>
            </a:r>
            <a:r>
              <a:rPr lang="en" sz="1300" dirty="0">
                <a:solidFill>
                  <a:srgbClr val="595959"/>
                </a:solidFill>
                <a:latin typeface="Arial"/>
                <a:ea typeface="Arial"/>
                <a:cs typeface="Arial"/>
                <a:sym typeface="Arial"/>
              </a:rPr>
              <a:t>Provide innovative, foundational, and culturally rich academic programs focused on fine arts and vocational education, bilingual education, and English as a Second Language, while engaging the entire family in their children’s educational experience.</a:t>
            </a:r>
            <a:endParaRPr sz="1300" dirty="0">
              <a:solidFill>
                <a:srgbClr val="595959"/>
              </a:solidFill>
              <a:latin typeface="Arial"/>
              <a:ea typeface="Arial"/>
              <a:cs typeface="Arial"/>
              <a:sym typeface="Arial"/>
            </a:endParaRPr>
          </a:p>
          <a:p>
            <a:pPr marL="0" lvl="0" indent="0" algn="l" rtl="0">
              <a:spcBef>
                <a:spcPts val="0"/>
              </a:spcBef>
              <a:spcAft>
                <a:spcPts val="0"/>
              </a:spcAft>
              <a:buNone/>
            </a:pPr>
            <a:endParaRPr sz="1300" dirty="0">
              <a:solidFill>
                <a:srgbClr val="595959"/>
              </a:solidFill>
              <a:latin typeface="Arial"/>
              <a:ea typeface="Arial"/>
              <a:cs typeface="Arial"/>
              <a:sym typeface="Arial"/>
            </a:endParaRPr>
          </a:p>
          <a:p>
            <a:pPr marL="0" lvl="0" indent="0" algn="l" rtl="0">
              <a:spcBef>
                <a:spcPts val="0"/>
              </a:spcBef>
              <a:spcAft>
                <a:spcPts val="0"/>
              </a:spcAft>
              <a:buNone/>
            </a:pPr>
            <a:r>
              <a:rPr lang="en" sz="1400" b="1" dirty="0">
                <a:solidFill>
                  <a:srgbClr val="990000"/>
                </a:solidFill>
                <a:latin typeface="Arial"/>
                <a:ea typeface="Arial"/>
                <a:cs typeface="Arial"/>
                <a:sym typeface="Arial"/>
              </a:rPr>
              <a:t>CURRICULUM EMPHASIS:</a:t>
            </a:r>
            <a:r>
              <a:rPr lang="en" sz="1500" b="1" dirty="0">
                <a:solidFill>
                  <a:srgbClr val="990000"/>
                </a:solidFill>
                <a:latin typeface="Arial"/>
                <a:ea typeface="Arial"/>
                <a:cs typeface="Arial"/>
                <a:sym typeface="Arial"/>
              </a:rPr>
              <a:t> </a:t>
            </a:r>
            <a:r>
              <a:rPr lang="en" sz="1300" dirty="0">
                <a:solidFill>
                  <a:srgbClr val="595959"/>
                </a:solidFill>
                <a:latin typeface="Arial"/>
                <a:ea typeface="Arial"/>
                <a:cs typeface="Arial"/>
                <a:sym typeface="Arial"/>
              </a:rPr>
              <a:t>Dual language/two-way immersion program in both Spanish and English. Combining culture, language, and literacy to prepare students for success with a focus on fine arts, science, and careers in technology.</a:t>
            </a:r>
            <a:endParaRPr sz="1300" dirty="0">
              <a:solidFill>
                <a:srgbClr val="595959"/>
              </a:solidFill>
              <a:latin typeface="Arial"/>
              <a:ea typeface="Arial"/>
              <a:cs typeface="Arial"/>
              <a:sym typeface="Arial"/>
            </a:endParaRPr>
          </a:p>
          <a:p>
            <a:pPr marL="0" lvl="0" indent="0" algn="l" rtl="0">
              <a:lnSpc>
                <a:spcPct val="115000"/>
              </a:lnSpc>
              <a:spcBef>
                <a:spcPts val="600"/>
              </a:spcBef>
              <a:spcAft>
                <a:spcPts val="0"/>
              </a:spcAft>
              <a:buNone/>
            </a:pPr>
            <a:r>
              <a:rPr lang="en" sz="1350" b="1" dirty="0">
                <a:solidFill>
                  <a:srgbClr val="990000"/>
                </a:solidFill>
                <a:latin typeface="Arial"/>
                <a:ea typeface="Arial"/>
                <a:cs typeface="Arial"/>
                <a:sym typeface="Arial"/>
              </a:rPr>
              <a:t>Opened:</a:t>
            </a:r>
            <a:r>
              <a:rPr lang="en" sz="1350" b="1" dirty="0">
                <a:solidFill>
                  <a:srgbClr val="B5121B"/>
                </a:solidFill>
                <a:latin typeface="Arial"/>
                <a:ea typeface="Arial"/>
                <a:cs typeface="Arial"/>
                <a:sym typeface="Arial"/>
              </a:rPr>
              <a:t> </a:t>
            </a:r>
            <a:r>
              <a:rPr lang="en" sz="1350" dirty="0">
                <a:solidFill>
                  <a:srgbClr val="595959"/>
                </a:solidFill>
                <a:latin typeface="Arial"/>
                <a:ea typeface="Arial"/>
                <a:cs typeface="Arial"/>
                <a:sym typeface="Arial"/>
              </a:rPr>
              <a:t>2003 	</a:t>
            </a:r>
            <a:endParaRPr sz="1350" dirty="0">
              <a:solidFill>
                <a:srgbClr val="595959"/>
              </a:solidFill>
              <a:latin typeface="Arial"/>
              <a:ea typeface="Arial"/>
              <a:cs typeface="Arial"/>
              <a:sym typeface="Arial"/>
            </a:endParaRPr>
          </a:p>
          <a:p>
            <a:pPr marL="0" lvl="0" indent="0" algn="l" rtl="0">
              <a:lnSpc>
                <a:spcPct val="115000"/>
              </a:lnSpc>
              <a:spcBef>
                <a:spcPts val="600"/>
              </a:spcBef>
              <a:spcAft>
                <a:spcPts val="0"/>
              </a:spcAft>
              <a:buNone/>
            </a:pPr>
            <a:r>
              <a:rPr lang="en" sz="1350" b="1" dirty="0">
                <a:solidFill>
                  <a:srgbClr val="990000"/>
                </a:solidFill>
                <a:latin typeface="Arial"/>
                <a:ea typeface="Arial"/>
                <a:cs typeface="Arial"/>
                <a:sym typeface="Arial"/>
              </a:rPr>
              <a:t>Contract Term:</a:t>
            </a:r>
            <a:r>
              <a:rPr lang="en" sz="1350" b="1" dirty="0">
                <a:solidFill>
                  <a:srgbClr val="B5121B"/>
                </a:solidFill>
                <a:latin typeface="Arial"/>
                <a:ea typeface="Arial"/>
                <a:cs typeface="Arial"/>
                <a:sym typeface="Arial"/>
              </a:rPr>
              <a:t> </a:t>
            </a:r>
            <a:r>
              <a:rPr lang="en" sz="1350" dirty="0">
                <a:solidFill>
                  <a:srgbClr val="595959"/>
                </a:solidFill>
                <a:latin typeface="Arial"/>
                <a:ea typeface="Arial"/>
                <a:cs typeface="Arial"/>
                <a:sym typeface="Arial"/>
              </a:rPr>
              <a:t>2021-26 	</a:t>
            </a:r>
            <a:endParaRPr sz="1350" dirty="0">
              <a:solidFill>
                <a:srgbClr val="595959"/>
              </a:solidFill>
              <a:latin typeface="Arial"/>
              <a:ea typeface="Arial"/>
              <a:cs typeface="Arial"/>
              <a:sym typeface="Arial"/>
            </a:endParaRPr>
          </a:p>
          <a:p>
            <a:pPr marL="0" lvl="0" indent="0" algn="l" rtl="0">
              <a:lnSpc>
                <a:spcPct val="115000"/>
              </a:lnSpc>
              <a:spcBef>
                <a:spcPts val="600"/>
              </a:spcBef>
              <a:spcAft>
                <a:spcPts val="0"/>
              </a:spcAft>
              <a:buNone/>
            </a:pPr>
            <a:r>
              <a:rPr lang="en" sz="1350" b="1" dirty="0">
                <a:solidFill>
                  <a:srgbClr val="990000"/>
                </a:solidFill>
                <a:latin typeface="Arial"/>
                <a:ea typeface="Arial"/>
                <a:cs typeface="Arial"/>
                <a:sym typeface="Arial"/>
              </a:rPr>
              <a:t>Grade Levels:</a:t>
            </a:r>
            <a:r>
              <a:rPr lang="en" sz="1350" b="1" dirty="0">
                <a:solidFill>
                  <a:srgbClr val="B5121B"/>
                </a:solidFill>
                <a:latin typeface="Arial"/>
                <a:ea typeface="Arial"/>
                <a:cs typeface="Arial"/>
                <a:sym typeface="Arial"/>
              </a:rPr>
              <a:t> </a:t>
            </a:r>
            <a:r>
              <a:rPr lang="en" sz="1350" dirty="0">
                <a:solidFill>
                  <a:srgbClr val="595959"/>
                </a:solidFill>
                <a:latin typeface="Arial"/>
                <a:ea typeface="Arial"/>
                <a:cs typeface="Arial"/>
                <a:sym typeface="Arial"/>
              </a:rPr>
              <a:t>K4-8</a:t>
            </a:r>
            <a:endParaRPr sz="1350" dirty="0">
              <a:solidFill>
                <a:srgbClr val="595959"/>
              </a:solidFill>
              <a:latin typeface="Arial"/>
              <a:ea typeface="Arial"/>
              <a:cs typeface="Arial"/>
              <a:sym typeface="Arial"/>
            </a:endParaRPr>
          </a:p>
          <a:p>
            <a:pPr marL="0" lvl="0" indent="0" algn="l" rtl="0">
              <a:lnSpc>
                <a:spcPct val="115000"/>
              </a:lnSpc>
              <a:spcBef>
                <a:spcPts val="600"/>
              </a:spcBef>
              <a:spcAft>
                <a:spcPts val="0"/>
              </a:spcAft>
              <a:buNone/>
            </a:pPr>
            <a:r>
              <a:rPr lang="en" sz="1100" dirty="0">
                <a:latin typeface="Arial"/>
                <a:ea typeface="Arial"/>
                <a:cs typeface="Arial"/>
                <a:sym typeface="Arial"/>
              </a:rPr>
              <a:t> </a:t>
            </a:r>
            <a:endParaRPr sz="1100" dirty="0">
              <a:latin typeface="Arial"/>
              <a:ea typeface="Arial"/>
              <a:cs typeface="Arial"/>
              <a:sym typeface="Arial"/>
            </a:endParaRPr>
          </a:p>
          <a:p>
            <a:pPr marL="0" lvl="0" indent="0" algn="l" rtl="0">
              <a:lnSpc>
                <a:spcPct val="115000"/>
              </a:lnSpc>
              <a:spcBef>
                <a:spcPts val="600"/>
              </a:spcBef>
              <a:spcAft>
                <a:spcPts val="0"/>
              </a:spcAft>
              <a:buNone/>
            </a:pPr>
            <a:endParaRPr sz="1100" dirty="0">
              <a:latin typeface="Arial"/>
              <a:ea typeface="Arial"/>
              <a:cs typeface="Arial"/>
              <a:sym typeface="Arial"/>
            </a:endParaRPr>
          </a:p>
          <a:p>
            <a:pPr marL="0" lvl="0" indent="0" algn="l" rtl="0">
              <a:lnSpc>
                <a:spcPct val="115000"/>
              </a:lnSpc>
              <a:spcBef>
                <a:spcPts val="600"/>
              </a:spcBef>
              <a:spcAft>
                <a:spcPts val="0"/>
              </a:spcAft>
              <a:buClr>
                <a:schemeClr val="lt1"/>
              </a:buClr>
              <a:buSzPts val="1100"/>
              <a:buFont typeface="Arial"/>
              <a:buNone/>
            </a:pPr>
            <a:endParaRPr sz="1100" dirty="0">
              <a:latin typeface="Arial"/>
              <a:ea typeface="Arial"/>
              <a:cs typeface="Arial"/>
              <a:sym typeface="Arial"/>
            </a:endParaRPr>
          </a:p>
          <a:p>
            <a:pPr marL="0" lvl="0" indent="0" algn="l" rtl="0">
              <a:spcBef>
                <a:spcPts val="600"/>
              </a:spcBef>
              <a:spcAft>
                <a:spcPts val="0"/>
              </a:spcAft>
              <a:buNone/>
            </a:pPr>
            <a:endParaRPr sz="1300" b="1" dirty="0">
              <a:solidFill>
                <a:srgbClr val="990000"/>
              </a:solidFill>
              <a:latin typeface="Arial"/>
              <a:ea typeface="Arial"/>
              <a:cs typeface="Arial"/>
              <a:sym typeface="Arial"/>
            </a:endParaRPr>
          </a:p>
          <a:p>
            <a:pPr marL="0" lvl="0" indent="0" algn="l" rtl="0">
              <a:lnSpc>
                <a:spcPct val="115000"/>
              </a:lnSpc>
              <a:spcBef>
                <a:spcPts val="0"/>
              </a:spcBef>
              <a:spcAft>
                <a:spcPts val="0"/>
              </a:spcAft>
              <a:buNone/>
            </a:pPr>
            <a:r>
              <a:rPr lang="en" sz="1100" b="1" dirty="0">
                <a:latin typeface="Arial"/>
                <a:ea typeface="Arial"/>
                <a:cs typeface="Arial"/>
                <a:sym typeface="Arial"/>
              </a:rPr>
              <a:t> </a:t>
            </a:r>
            <a:endParaRPr sz="1100" b="1" dirty="0">
              <a:latin typeface="Arial"/>
              <a:ea typeface="Arial"/>
              <a:cs typeface="Arial"/>
              <a:sym typeface="Arial"/>
            </a:endParaRPr>
          </a:p>
          <a:p>
            <a:pPr marL="0" lvl="0" indent="0" algn="l" rtl="0">
              <a:lnSpc>
                <a:spcPct val="115000"/>
              </a:lnSpc>
              <a:spcBef>
                <a:spcPts val="600"/>
              </a:spcBef>
              <a:spcAft>
                <a:spcPts val="0"/>
              </a:spcAft>
              <a:buClr>
                <a:schemeClr val="lt1"/>
              </a:buClr>
              <a:buSzPts val="1100"/>
              <a:buFont typeface="Arial"/>
              <a:buNone/>
            </a:pPr>
            <a:endParaRPr sz="1100" dirty="0">
              <a:latin typeface="Arial"/>
              <a:ea typeface="Arial"/>
              <a:cs typeface="Arial"/>
              <a:sym typeface="Arial"/>
            </a:endParaRPr>
          </a:p>
          <a:p>
            <a:pPr marL="0" lvl="0" indent="0" algn="l" rtl="0">
              <a:spcBef>
                <a:spcPts val="600"/>
              </a:spcBef>
              <a:spcAft>
                <a:spcPts val="0"/>
              </a:spcAft>
              <a:buNone/>
            </a:pPr>
            <a:endParaRPr b="1" dirty="0"/>
          </a:p>
        </p:txBody>
      </p:sp>
      <p:graphicFrame>
        <p:nvGraphicFramePr>
          <p:cNvPr id="533" name="Google Shape;533;p49"/>
          <p:cNvGraphicFramePr/>
          <p:nvPr/>
        </p:nvGraphicFramePr>
        <p:xfrm>
          <a:off x="4294263" y="1016813"/>
          <a:ext cx="4621125" cy="3644000"/>
        </p:xfrm>
        <a:graphic>
          <a:graphicData uri="http://schemas.openxmlformats.org/drawingml/2006/table">
            <a:tbl>
              <a:tblPr>
                <a:noFill/>
                <a:tableStyleId>{DA454474-9E64-4439-B3F2-EDE8DB7A1DCF}</a:tableStyleId>
              </a:tblPr>
              <a:tblGrid>
                <a:gridCol w="1221475">
                  <a:extLst>
                    <a:ext uri="{9D8B030D-6E8A-4147-A177-3AD203B41FA5}">
                      <a16:colId xmlns:a16="http://schemas.microsoft.com/office/drawing/2014/main" val="20000"/>
                    </a:ext>
                  </a:extLst>
                </a:gridCol>
                <a:gridCol w="666675">
                  <a:extLst>
                    <a:ext uri="{9D8B030D-6E8A-4147-A177-3AD203B41FA5}">
                      <a16:colId xmlns:a16="http://schemas.microsoft.com/office/drawing/2014/main" val="20001"/>
                    </a:ext>
                  </a:extLst>
                </a:gridCol>
                <a:gridCol w="680450">
                  <a:extLst>
                    <a:ext uri="{9D8B030D-6E8A-4147-A177-3AD203B41FA5}">
                      <a16:colId xmlns:a16="http://schemas.microsoft.com/office/drawing/2014/main" val="20002"/>
                    </a:ext>
                  </a:extLst>
                </a:gridCol>
                <a:gridCol w="691625">
                  <a:extLst>
                    <a:ext uri="{9D8B030D-6E8A-4147-A177-3AD203B41FA5}">
                      <a16:colId xmlns:a16="http://schemas.microsoft.com/office/drawing/2014/main" val="20003"/>
                    </a:ext>
                  </a:extLst>
                </a:gridCol>
                <a:gridCol w="669225">
                  <a:extLst>
                    <a:ext uri="{9D8B030D-6E8A-4147-A177-3AD203B41FA5}">
                      <a16:colId xmlns:a16="http://schemas.microsoft.com/office/drawing/2014/main" val="20004"/>
                    </a:ext>
                  </a:extLst>
                </a:gridCol>
                <a:gridCol w="691675">
                  <a:extLst>
                    <a:ext uri="{9D8B030D-6E8A-4147-A177-3AD203B41FA5}">
                      <a16:colId xmlns:a16="http://schemas.microsoft.com/office/drawing/2014/main" val="20005"/>
                    </a:ext>
                  </a:extLst>
                </a:gridCol>
              </a:tblGrid>
              <a:tr h="419800">
                <a:tc gridSpan="6">
                  <a:txBody>
                    <a:bodyPr/>
                    <a:lstStyle/>
                    <a:p>
                      <a:pPr marL="0" lvl="0" indent="0" algn="l" rtl="0">
                        <a:spcBef>
                          <a:spcPts val="0"/>
                        </a:spcBef>
                        <a:spcAft>
                          <a:spcPts val="0"/>
                        </a:spcAft>
                        <a:buNone/>
                      </a:pPr>
                      <a:r>
                        <a:rPr lang="en" sz="1300" b="1">
                          <a:solidFill>
                            <a:srgbClr val="990000"/>
                          </a:solidFill>
                        </a:rPr>
                        <a:t>ENROLLMENT AND DEMOGRAPHICS</a:t>
                      </a:r>
                      <a:endParaRPr sz="1300" b="1">
                        <a:solidFill>
                          <a:srgbClr val="990000"/>
                        </a:solidFill>
                      </a:endParaRPr>
                    </a:p>
                  </a:txBody>
                  <a:tcPr marL="91425" marR="91425" marT="91425" marB="91425">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3025">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b="1"/>
                        <a:t>25-26</a:t>
                      </a:r>
                      <a:endParaRPr b="1"/>
                    </a:p>
                  </a:txBody>
                  <a:tcPr marL="91425" marR="91425" marT="91425" marB="91425"/>
                </a:tc>
                <a:tc>
                  <a:txBody>
                    <a:bodyPr/>
                    <a:lstStyle/>
                    <a:p>
                      <a:pPr marL="0" lvl="0" indent="0" algn="ctr" rtl="0">
                        <a:spcBef>
                          <a:spcPts val="0"/>
                        </a:spcBef>
                        <a:spcAft>
                          <a:spcPts val="0"/>
                        </a:spcAft>
                        <a:buNone/>
                      </a:pPr>
                      <a:r>
                        <a:rPr lang="en" b="1"/>
                        <a:t>24-25</a:t>
                      </a:r>
                      <a:endParaRPr b="1"/>
                    </a:p>
                  </a:txBody>
                  <a:tcPr marL="91425" marR="91425" marT="91425" marB="91425"/>
                </a:tc>
                <a:tc>
                  <a:txBody>
                    <a:bodyPr/>
                    <a:lstStyle/>
                    <a:p>
                      <a:pPr marL="0" lvl="0" indent="0" algn="ctr" rtl="0">
                        <a:spcBef>
                          <a:spcPts val="0"/>
                        </a:spcBef>
                        <a:spcAft>
                          <a:spcPts val="0"/>
                        </a:spcAft>
                        <a:buNone/>
                      </a:pPr>
                      <a:r>
                        <a:rPr lang="en" b="1"/>
                        <a:t>23-24</a:t>
                      </a:r>
                      <a:endParaRPr b="1"/>
                    </a:p>
                  </a:txBody>
                  <a:tcPr marL="91425" marR="91425" marT="91425" marB="91425"/>
                </a:tc>
                <a:tc>
                  <a:txBody>
                    <a:bodyPr/>
                    <a:lstStyle/>
                    <a:p>
                      <a:pPr marL="0" lvl="0" indent="0" algn="ctr" rtl="0">
                        <a:spcBef>
                          <a:spcPts val="0"/>
                        </a:spcBef>
                        <a:spcAft>
                          <a:spcPts val="0"/>
                        </a:spcAft>
                        <a:buNone/>
                      </a:pPr>
                      <a:r>
                        <a:rPr lang="en" b="1"/>
                        <a:t>22-23</a:t>
                      </a:r>
                      <a:endParaRPr b="1"/>
                    </a:p>
                  </a:txBody>
                  <a:tcPr marL="91425" marR="91425" marT="91425" marB="91425"/>
                </a:tc>
                <a:tc>
                  <a:txBody>
                    <a:bodyPr/>
                    <a:lstStyle/>
                    <a:p>
                      <a:pPr marL="0" lvl="0" indent="0" algn="ctr" rtl="0">
                        <a:spcBef>
                          <a:spcPts val="0"/>
                        </a:spcBef>
                        <a:spcAft>
                          <a:spcPts val="0"/>
                        </a:spcAft>
                        <a:buNone/>
                      </a:pPr>
                      <a:r>
                        <a:rPr lang="en" b="1"/>
                        <a:t>21-22</a:t>
                      </a:r>
                      <a:endParaRPr b="1"/>
                    </a:p>
                  </a:txBody>
                  <a:tcPr marL="91425" marR="91425" marT="91425" marB="91425"/>
                </a:tc>
                <a:extLst>
                  <a:ext uri="{0D108BD9-81ED-4DB2-BD59-A6C34878D82A}">
                    <a16:rowId xmlns:a16="http://schemas.microsoft.com/office/drawing/2014/main" val="10001"/>
                  </a:ext>
                </a:extLst>
              </a:tr>
              <a:tr h="403025">
                <a:tc>
                  <a:txBody>
                    <a:bodyPr/>
                    <a:lstStyle/>
                    <a:p>
                      <a:pPr marL="0" lvl="0" indent="0" algn="l" rtl="0">
                        <a:spcBef>
                          <a:spcPts val="0"/>
                        </a:spcBef>
                        <a:spcAft>
                          <a:spcPts val="0"/>
                        </a:spcAft>
                        <a:buNone/>
                      </a:pPr>
                      <a:r>
                        <a:rPr lang="en" sz="1200"/>
                        <a:t>Total Enrolled</a:t>
                      </a:r>
                      <a:endParaRPr sz="1200"/>
                    </a:p>
                  </a:txBody>
                  <a:tcPr marL="91425" marR="91425" marT="91425" marB="91425"/>
                </a:tc>
                <a:tc>
                  <a:txBody>
                    <a:bodyPr/>
                    <a:lstStyle/>
                    <a:p>
                      <a:pPr marL="0" lvl="0" indent="0" algn="ctr" rtl="0">
                        <a:spcBef>
                          <a:spcPts val="0"/>
                        </a:spcBef>
                        <a:spcAft>
                          <a:spcPts val="0"/>
                        </a:spcAft>
                        <a:buNone/>
                      </a:pPr>
                      <a:r>
                        <a:rPr lang="en"/>
                        <a:t>521</a:t>
                      </a:r>
                      <a:endParaRPr/>
                    </a:p>
                  </a:txBody>
                  <a:tcPr marL="91425" marR="91425" marT="91425" marB="91425"/>
                </a:tc>
                <a:tc>
                  <a:txBody>
                    <a:bodyPr/>
                    <a:lstStyle/>
                    <a:p>
                      <a:pPr marL="0" lvl="0" indent="0" algn="ctr" rtl="0">
                        <a:spcBef>
                          <a:spcPts val="0"/>
                        </a:spcBef>
                        <a:spcAft>
                          <a:spcPts val="0"/>
                        </a:spcAft>
                        <a:buNone/>
                      </a:pPr>
                      <a:r>
                        <a:rPr lang="en"/>
                        <a:t>558</a:t>
                      </a:r>
                      <a:endParaRPr/>
                    </a:p>
                  </a:txBody>
                  <a:tcPr marL="91425" marR="91425" marT="91425" marB="91425"/>
                </a:tc>
                <a:tc>
                  <a:txBody>
                    <a:bodyPr/>
                    <a:lstStyle/>
                    <a:p>
                      <a:pPr marL="0" lvl="0" indent="0" algn="ctr" rtl="0">
                        <a:spcBef>
                          <a:spcPts val="0"/>
                        </a:spcBef>
                        <a:spcAft>
                          <a:spcPts val="0"/>
                        </a:spcAft>
                        <a:buNone/>
                      </a:pPr>
                      <a:r>
                        <a:rPr lang="en"/>
                        <a:t>573</a:t>
                      </a:r>
                      <a:endParaRPr/>
                    </a:p>
                  </a:txBody>
                  <a:tcPr marL="91425" marR="91425" marT="91425" marB="91425"/>
                </a:tc>
                <a:tc>
                  <a:txBody>
                    <a:bodyPr/>
                    <a:lstStyle/>
                    <a:p>
                      <a:pPr marL="0" lvl="0" indent="0" algn="ctr" rtl="0">
                        <a:spcBef>
                          <a:spcPts val="0"/>
                        </a:spcBef>
                        <a:spcAft>
                          <a:spcPts val="0"/>
                        </a:spcAft>
                        <a:buNone/>
                      </a:pPr>
                      <a:r>
                        <a:rPr lang="en"/>
                        <a:t>627</a:t>
                      </a:r>
                      <a:endParaRPr/>
                    </a:p>
                  </a:txBody>
                  <a:tcPr marL="91425" marR="91425" marT="91425" marB="91425"/>
                </a:tc>
                <a:tc>
                  <a:txBody>
                    <a:bodyPr/>
                    <a:lstStyle/>
                    <a:p>
                      <a:pPr marL="0" lvl="0" indent="0" algn="ctr" rtl="0">
                        <a:spcBef>
                          <a:spcPts val="0"/>
                        </a:spcBef>
                        <a:spcAft>
                          <a:spcPts val="0"/>
                        </a:spcAft>
                        <a:buNone/>
                      </a:pPr>
                      <a:r>
                        <a:rPr lang="en"/>
                        <a:t>675</a:t>
                      </a:r>
                      <a:endParaRPr/>
                    </a:p>
                  </a:txBody>
                  <a:tcPr marL="91425" marR="91425" marT="91425" marB="91425"/>
                </a:tc>
                <a:extLst>
                  <a:ext uri="{0D108BD9-81ED-4DB2-BD59-A6C34878D82A}">
                    <a16:rowId xmlns:a16="http://schemas.microsoft.com/office/drawing/2014/main" val="10002"/>
                  </a:ext>
                </a:extLst>
              </a:tr>
              <a:tr h="403025">
                <a:tc>
                  <a:txBody>
                    <a:bodyPr/>
                    <a:lstStyle/>
                    <a:p>
                      <a:pPr marL="0" lvl="0" indent="0" algn="l" rtl="0">
                        <a:spcBef>
                          <a:spcPts val="0"/>
                        </a:spcBef>
                        <a:spcAft>
                          <a:spcPts val="0"/>
                        </a:spcAft>
                        <a:buNone/>
                      </a:pPr>
                      <a:r>
                        <a:rPr lang="en" sz="1200"/>
                        <a:t>Contract Max</a:t>
                      </a:r>
                      <a:endParaRPr sz="1200"/>
                    </a:p>
                  </a:txBody>
                  <a:tcPr marL="91425" marR="91425" marT="91425" marB="91425"/>
                </a:tc>
                <a:tc>
                  <a:txBody>
                    <a:bodyPr/>
                    <a:lstStyle/>
                    <a:p>
                      <a:pPr marL="0" lvl="0" indent="0" algn="ctr" rtl="0">
                        <a:spcBef>
                          <a:spcPts val="0"/>
                        </a:spcBef>
                        <a:spcAft>
                          <a:spcPts val="0"/>
                        </a:spcAft>
                        <a:buNone/>
                      </a:pPr>
                      <a:r>
                        <a:rPr lang="en"/>
                        <a:t>800</a:t>
                      </a:r>
                      <a:endParaRPr/>
                    </a:p>
                  </a:txBody>
                  <a:tcPr marL="91425" marR="91425" marT="91425" marB="91425"/>
                </a:tc>
                <a:tc>
                  <a:txBody>
                    <a:bodyPr/>
                    <a:lstStyle/>
                    <a:p>
                      <a:pPr marL="0" lvl="0" indent="0" algn="ctr" rtl="0">
                        <a:spcBef>
                          <a:spcPts val="0"/>
                        </a:spcBef>
                        <a:spcAft>
                          <a:spcPts val="0"/>
                        </a:spcAft>
                        <a:buNone/>
                      </a:pPr>
                      <a:r>
                        <a:rPr lang="en"/>
                        <a:t>800</a:t>
                      </a:r>
                      <a:endParaRPr/>
                    </a:p>
                  </a:txBody>
                  <a:tcPr marL="91425" marR="91425" marT="91425" marB="91425"/>
                </a:tc>
                <a:tc>
                  <a:txBody>
                    <a:bodyPr/>
                    <a:lstStyle/>
                    <a:p>
                      <a:pPr marL="0" lvl="0" indent="0" algn="ctr" rtl="0">
                        <a:spcBef>
                          <a:spcPts val="0"/>
                        </a:spcBef>
                        <a:spcAft>
                          <a:spcPts val="0"/>
                        </a:spcAft>
                        <a:buNone/>
                      </a:pPr>
                      <a:r>
                        <a:rPr lang="en"/>
                        <a:t>800</a:t>
                      </a:r>
                      <a:endParaRPr/>
                    </a:p>
                  </a:txBody>
                  <a:tcPr marL="91425" marR="91425" marT="91425" marB="91425"/>
                </a:tc>
                <a:tc>
                  <a:txBody>
                    <a:bodyPr/>
                    <a:lstStyle/>
                    <a:p>
                      <a:pPr marL="0" lvl="0" indent="0" algn="ctr" rtl="0">
                        <a:spcBef>
                          <a:spcPts val="0"/>
                        </a:spcBef>
                        <a:spcAft>
                          <a:spcPts val="0"/>
                        </a:spcAft>
                        <a:buNone/>
                      </a:pPr>
                      <a:r>
                        <a:rPr lang="en"/>
                        <a:t>800</a:t>
                      </a:r>
                      <a:endParaRPr/>
                    </a:p>
                  </a:txBody>
                  <a:tcPr marL="91425" marR="91425" marT="91425" marB="91425"/>
                </a:tc>
                <a:tc>
                  <a:txBody>
                    <a:bodyPr/>
                    <a:lstStyle/>
                    <a:p>
                      <a:pPr marL="0" lvl="0" indent="0" algn="ctr" rtl="0">
                        <a:spcBef>
                          <a:spcPts val="0"/>
                        </a:spcBef>
                        <a:spcAft>
                          <a:spcPts val="0"/>
                        </a:spcAft>
                        <a:buNone/>
                      </a:pPr>
                      <a:r>
                        <a:rPr lang="en"/>
                        <a:t>800</a:t>
                      </a:r>
                      <a:endParaRPr/>
                    </a:p>
                  </a:txBody>
                  <a:tcPr marL="91425" marR="91425" marT="91425" marB="91425"/>
                </a:tc>
                <a:extLst>
                  <a:ext uri="{0D108BD9-81ED-4DB2-BD59-A6C34878D82A}">
                    <a16:rowId xmlns:a16="http://schemas.microsoft.com/office/drawing/2014/main" val="10003"/>
                  </a:ext>
                </a:extLst>
              </a:tr>
              <a:tr h="403025">
                <a:tc>
                  <a:txBody>
                    <a:bodyPr/>
                    <a:lstStyle/>
                    <a:p>
                      <a:pPr marL="0" lvl="0" indent="0" algn="l" rtl="0">
                        <a:spcBef>
                          <a:spcPts val="0"/>
                        </a:spcBef>
                        <a:spcAft>
                          <a:spcPts val="0"/>
                        </a:spcAft>
                        <a:buNone/>
                      </a:pPr>
                      <a:r>
                        <a:rPr lang="en" sz="1200"/>
                        <a:t>ELL</a:t>
                      </a:r>
                      <a:endParaRPr sz="1200"/>
                    </a:p>
                  </a:txBody>
                  <a:tcPr marL="91425" marR="91425" marT="91425" marB="91425"/>
                </a:tc>
                <a:tc>
                  <a:txBody>
                    <a:bodyPr/>
                    <a:lstStyle/>
                    <a:p>
                      <a:pPr marL="0" lvl="0" indent="0" algn="ctr" rtl="0">
                        <a:spcBef>
                          <a:spcPts val="0"/>
                        </a:spcBef>
                        <a:spcAft>
                          <a:spcPts val="0"/>
                        </a:spcAft>
                        <a:buNone/>
                      </a:pPr>
                      <a:r>
                        <a:rPr lang="en"/>
                        <a:t>59%</a:t>
                      </a:r>
                      <a:endParaRPr/>
                    </a:p>
                  </a:txBody>
                  <a:tcPr marL="91425" marR="91425" marT="91425" marB="91425"/>
                </a:tc>
                <a:tc>
                  <a:txBody>
                    <a:bodyPr/>
                    <a:lstStyle/>
                    <a:p>
                      <a:pPr marL="0" lvl="0" indent="0" algn="ctr" rtl="0">
                        <a:spcBef>
                          <a:spcPts val="0"/>
                        </a:spcBef>
                        <a:spcAft>
                          <a:spcPts val="0"/>
                        </a:spcAft>
                        <a:buNone/>
                      </a:pPr>
                      <a:r>
                        <a:rPr lang="en"/>
                        <a:t>61%</a:t>
                      </a:r>
                      <a:endParaRPr/>
                    </a:p>
                  </a:txBody>
                  <a:tcPr marL="91425" marR="91425" marT="91425" marB="91425"/>
                </a:tc>
                <a:tc>
                  <a:txBody>
                    <a:bodyPr/>
                    <a:lstStyle/>
                    <a:p>
                      <a:pPr marL="0" lvl="0" indent="0" algn="ctr" rtl="0">
                        <a:spcBef>
                          <a:spcPts val="0"/>
                        </a:spcBef>
                        <a:spcAft>
                          <a:spcPts val="0"/>
                        </a:spcAft>
                        <a:buNone/>
                      </a:pPr>
                      <a:r>
                        <a:rPr lang="en"/>
                        <a:t>60%</a:t>
                      </a:r>
                      <a:endParaRPr/>
                    </a:p>
                  </a:txBody>
                  <a:tcPr marL="91425" marR="91425" marT="91425" marB="91425"/>
                </a:tc>
                <a:tc>
                  <a:txBody>
                    <a:bodyPr/>
                    <a:lstStyle/>
                    <a:p>
                      <a:pPr marL="0" lvl="0" indent="0" algn="ctr" rtl="0">
                        <a:spcBef>
                          <a:spcPts val="0"/>
                        </a:spcBef>
                        <a:spcAft>
                          <a:spcPts val="0"/>
                        </a:spcAft>
                        <a:buNone/>
                      </a:pPr>
                      <a:r>
                        <a:rPr lang="en"/>
                        <a:t>60%</a:t>
                      </a:r>
                      <a:endParaRPr/>
                    </a:p>
                  </a:txBody>
                  <a:tcPr marL="91425" marR="91425" marT="91425" marB="91425"/>
                </a:tc>
                <a:tc>
                  <a:txBody>
                    <a:bodyPr/>
                    <a:lstStyle/>
                    <a:p>
                      <a:pPr marL="0" lvl="0" indent="0" algn="ctr" rtl="0">
                        <a:spcBef>
                          <a:spcPts val="0"/>
                        </a:spcBef>
                        <a:spcAft>
                          <a:spcPts val="0"/>
                        </a:spcAft>
                        <a:buNone/>
                      </a:pPr>
                      <a:r>
                        <a:rPr lang="en"/>
                        <a:t>57%</a:t>
                      </a:r>
                      <a:endParaRPr/>
                    </a:p>
                  </a:txBody>
                  <a:tcPr marL="91425" marR="91425" marT="91425" marB="91425"/>
                </a:tc>
                <a:extLst>
                  <a:ext uri="{0D108BD9-81ED-4DB2-BD59-A6C34878D82A}">
                    <a16:rowId xmlns:a16="http://schemas.microsoft.com/office/drawing/2014/main" val="10004"/>
                  </a:ext>
                </a:extLst>
              </a:tr>
              <a:tr h="403025">
                <a:tc>
                  <a:txBody>
                    <a:bodyPr/>
                    <a:lstStyle/>
                    <a:p>
                      <a:pPr marL="0" lvl="0" indent="0" algn="l" rtl="0">
                        <a:spcBef>
                          <a:spcPts val="0"/>
                        </a:spcBef>
                        <a:spcAft>
                          <a:spcPts val="0"/>
                        </a:spcAft>
                        <a:buNone/>
                      </a:pPr>
                      <a:r>
                        <a:rPr lang="en" sz="1200"/>
                        <a:t>SwD</a:t>
                      </a:r>
                      <a:endParaRPr sz="1200"/>
                    </a:p>
                  </a:txBody>
                  <a:tcPr marL="91425" marR="91425" marT="91425" marB="91425"/>
                </a:tc>
                <a:tc>
                  <a:txBody>
                    <a:bodyPr/>
                    <a:lstStyle/>
                    <a:p>
                      <a:pPr marL="0" lvl="0" indent="0" algn="ctr" rtl="0">
                        <a:spcBef>
                          <a:spcPts val="0"/>
                        </a:spcBef>
                        <a:spcAft>
                          <a:spcPts val="0"/>
                        </a:spcAft>
                        <a:buNone/>
                      </a:pPr>
                      <a:r>
                        <a:rPr lang="en"/>
                        <a:t>14%</a:t>
                      </a:r>
                      <a:endParaRPr/>
                    </a:p>
                  </a:txBody>
                  <a:tcPr marL="91425" marR="91425" marT="91425" marB="91425"/>
                </a:tc>
                <a:tc>
                  <a:txBody>
                    <a:bodyPr/>
                    <a:lstStyle/>
                    <a:p>
                      <a:pPr marL="0" lvl="0" indent="0" algn="ctr" rtl="0">
                        <a:spcBef>
                          <a:spcPts val="0"/>
                        </a:spcBef>
                        <a:spcAft>
                          <a:spcPts val="0"/>
                        </a:spcAft>
                        <a:buNone/>
                      </a:pPr>
                      <a:r>
                        <a:rPr lang="en"/>
                        <a:t>13%</a:t>
                      </a:r>
                      <a:endParaRPr/>
                    </a:p>
                  </a:txBody>
                  <a:tcPr marL="91425" marR="91425" marT="91425" marB="91425"/>
                </a:tc>
                <a:tc>
                  <a:txBody>
                    <a:bodyPr/>
                    <a:lstStyle/>
                    <a:p>
                      <a:pPr marL="0" lvl="0" indent="0" algn="ctr" rtl="0">
                        <a:spcBef>
                          <a:spcPts val="0"/>
                        </a:spcBef>
                        <a:spcAft>
                          <a:spcPts val="0"/>
                        </a:spcAft>
                        <a:buNone/>
                      </a:pPr>
                      <a:r>
                        <a:rPr lang="en"/>
                        <a:t>13%</a:t>
                      </a:r>
                      <a:endParaRPr/>
                    </a:p>
                  </a:txBody>
                  <a:tcPr marL="91425" marR="91425" marT="91425" marB="91425"/>
                </a:tc>
                <a:tc>
                  <a:txBody>
                    <a:bodyPr/>
                    <a:lstStyle/>
                    <a:p>
                      <a:pPr marL="0" lvl="0" indent="0" algn="ctr" rtl="0">
                        <a:spcBef>
                          <a:spcPts val="0"/>
                        </a:spcBef>
                        <a:spcAft>
                          <a:spcPts val="0"/>
                        </a:spcAft>
                        <a:buNone/>
                      </a:pPr>
                      <a:r>
                        <a:rPr lang="en"/>
                        <a:t>12%</a:t>
                      </a:r>
                      <a:endParaRPr/>
                    </a:p>
                  </a:txBody>
                  <a:tcPr marL="91425" marR="91425" marT="91425" marB="91425"/>
                </a:tc>
                <a:tc>
                  <a:txBody>
                    <a:bodyPr/>
                    <a:lstStyle/>
                    <a:p>
                      <a:pPr marL="0" lvl="0" indent="0" algn="ctr" rtl="0">
                        <a:spcBef>
                          <a:spcPts val="0"/>
                        </a:spcBef>
                        <a:spcAft>
                          <a:spcPts val="0"/>
                        </a:spcAft>
                        <a:buNone/>
                      </a:pPr>
                      <a:r>
                        <a:rPr lang="en"/>
                        <a:t>13%</a:t>
                      </a:r>
                      <a:endParaRPr/>
                    </a:p>
                  </a:txBody>
                  <a:tcPr marL="91425" marR="91425" marT="91425" marB="91425"/>
                </a:tc>
                <a:extLst>
                  <a:ext uri="{0D108BD9-81ED-4DB2-BD59-A6C34878D82A}">
                    <a16:rowId xmlns:a16="http://schemas.microsoft.com/office/drawing/2014/main" val="10005"/>
                  </a:ext>
                </a:extLst>
              </a:tr>
              <a:tr h="403025">
                <a:tc>
                  <a:txBody>
                    <a:bodyPr/>
                    <a:lstStyle/>
                    <a:p>
                      <a:pPr marL="0" lvl="0" indent="0" algn="l" rtl="0">
                        <a:spcBef>
                          <a:spcPts val="0"/>
                        </a:spcBef>
                        <a:spcAft>
                          <a:spcPts val="0"/>
                        </a:spcAft>
                        <a:buNone/>
                      </a:pPr>
                      <a:r>
                        <a:rPr lang="en" sz="1200"/>
                        <a:t>ED</a:t>
                      </a:r>
                      <a:endParaRPr sz="1200"/>
                    </a:p>
                  </a:txBody>
                  <a:tcPr marL="91425" marR="91425" marT="91425" marB="91425"/>
                </a:tc>
                <a:tc>
                  <a:txBody>
                    <a:bodyPr/>
                    <a:lstStyle/>
                    <a:p>
                      <a:pPr marL="0" lvl="0" indent="0" algn="ctr" rtl="0">
                        <a:spcBef>
                          <a:spcPts val="0"/>
                        </a:spcBef>
                        <a:spcAft>
                          <a:spcPts val="0"/>
                        </a:spcAft>
                        <a:buNone/>
                      </a:pPr>
                      <a:r>
                        <a:rPr lang="en"/>
                        <a:t>80%</a:t>
                      </a:r>
                      <a:endParaRPr/>
                    </a:p>
                  </a:txBody>
                  <a:tcPr marL="91425" marR="91425" marT="91425" marB="91425"/>
                </a:tc>
                <a:tc>
                  <a:txBody>
                    <a:bodyPr/>
                    <a:lstStyle/>
                    <a:p>
                      <a:pPr marL="0" lvl="0" indent="0" algn="ctr" rtl="0">
                        <a:spcBef>
                          <a:spcPts val="0"/>
                        </a:spcBef>
                        <a:spcAft>
                          <a:spcPts val="0"/>
                        </a:spcAft>
                        <a:buNone/>
                      </a:pPr>
                      <a:r>
                        <a:rPr lang="en"/>
                        <a:t>93%</a:t>
                      </a:r>
                      <a:endParaRPr/>
                    </a:p>
                  </a:txBody>
                  <a:tcPr marL="91425" marR="91425" marT="91425" marB="91425"/>
                </a:tc>
                <a:tc>
                  <a:txBody>
                    <a:bodyPr/>
                    <a:lstStyle/>
                    <a:p>
                      <a:pPr marL="0" lvl="0" indent="0" algn="ctr" rtl="0">
                        <a:spcBef>
                          <a:spcPts val="0"/>
                        </a:spcBef>
                        <a:spcAft>
                          <a:spcPts val="0"/>
                        </a:spcAft>
                        <a:buNone/>
                      </a:pPr>
                      <a:r>
                        <a:rPr lang="en"/>
                        <a:t>85%</a:t>
                      </a:r>
                      <a:endParaRPr/>
                    </a:p>
                  </a:txBody>
                  <a:tcPr marL="91425" marR="91425" marT="91425" marB="91425"/>
                </a:tc>
                <a:tc>
                  <a:txBody>
                    <a:bodyPr/>
                    <a:lstStyle/>
                    <a:p>
                      <a:pPr marL="0" lvl="0" indent="0" algn="ctr" rtl="0">
                        <a:spcBef>
                          <a:spcPts val="0"/>
                        </a:spcBef>
                        <a:spcAft>
                          <a:spcPts val="0"/>
                        </a:spcAft>
                        <a:buNone/>
                      </a:pPr>
                      <a:r>
                        <a:rPr lang="en"/>
                        <a:t>77%</a:t>
                      </a:r>
                      <a:endParaRPr/>
                    </a:p>
                  </a:txBody>
                  <a:tcPr marL="91425" marR="91425" marT="91425" marB="91425"/>
                </a:tc>
                <a:tc>
                  <a:txBody>
                    <a:bodyPr/>
                    <a:lstStyle/>
                    <a:p>
                      <a:pPr marL="0" lvl="0" indent="0" algn="ctr" rtl="0">
                        <a:spcBef>
                          <a:spcPts val="0"/>
                        </a:spcBef>
                        <a:spcAft>
                          <a:spcPts val="0"/>
                        </a:spcAft>
                        <a:buNone/>
                      </a:pPr>
                      <a:r>
                        <a:rPr lang="en"/>
                        <a:t>84%</a:t>
                      </a:r>
                      <a:endParaRPr/>
                    </a:p>
                  </a:txBody>
                  <a:tcPr marL="91425" marR="91425" marT="91425" marB="91425"/>
                </a:tc>
                <a:extLst>
                  <a:ext uri="{0D108BD9-81ED-4DB2-BD59-A6C34878D82A}">
                    <a16:rowId xmlns:a16="http://schemas.microsoft.com/office/drawing/2014/main" val="10006"/>
                  </a:ext>
                </a:extLst>
              </a:tr>
              <a:tr h="403025">
                <a:tc>
                  <a:txBody>
                    <a:bodyPr/>
                    <a:lstStyle/>
                    <a:p>
                      <a:pPr marL="0" lvl="0" indent="0" algn="l" rtl="0">
                        <a:spcBef>
                          <a:spcPts val="0"/>
                        </a:spcBef>
                        <a:spcAft>
                          <a:spcPts val="0"/>
                        </a:spcAft>
                        <a:buNone/>
                      </a:pPr>
                      <a:r>
                        <a:rPr lang="en" sz="1200"/>
                        <a:t>Hispanic</a:t>
                      </a:r>
                      <a:endParaRPr sz="1200"/>
                    </a:p>
                  </a:txBody>
                  <a:tcPr marL="91425" marR="91425" marT="91425" marB="91425"/>
                </a:tc>
                <a:tc>
                  <a:txBody>
                    <a:bodyPr/>
                    <a:lstStyle/>
                    <a:p>
                      <a:pPr marL="0" lvl="0" indent="0" algn="ctr" rtl="0">
                        <a:spcBef>
                          <a:spcPts val="0"/>
                        </a:spcBef>
                        <a:spcAft>
                          <a:spcPts val="0"/>
                        </a:spcAft>
                        <a:buNone/>
                      </a:pPr>
                      <a:r>
                        <a:rPr lang="en"/>
                        <a:t>96%</a:t>
                      </a:r>
                      <a:endParaRPr/>
                    </a:p>
                  </a:txBody>
                  <a:tcPr marL="91425" marR="91425" marT="91425" marB="91425"/>
                </a:tc>
                <a:tc>
                  <a:txBody>
                    <a:bodyPr/>
                    <a:lstStyle/>
                    <a:p>
                      <a:pPr marL="0" lvl="0" indent="0" algn="ctr" rtl="0">
                        <a:spcBef>
                          <a:spcPts val="0"/>
                        </a:spcBef>
                        <a:spcAft>
                          <a:spcPts val="0"/>
                        </a:spcAft>
                        <a:buNone/>
                      </a:pPr>
                      <a:r>
                        <a:rPr lang="en"/>
                        <a:t>96%</a:t>
                      </a:r>
                      <a:endParaRPr/>
                    </a:p>
                  </a:txBody>
                  <a:tcPr marL="91425" marR="91425" marT="91425" marB="91425"/>
                </a:tc>
                <a:tc>
                  <a:txBody>
                    <a:bodyPr/>
                    <a:lstStyle/>
                    <a:p>
                      <a:pPr marL="0" lvl="0" indent="0" algn="ctr" rtl="0">
                        <a:spcBef>
                          <a:spcPts val="0"/>
                        </a:spcBef>
                        <a:spcAft>
                          <a:spcPts val="0"/>
                        </a:spcAft>
                        <a:buNone/>
                      </a:pPr>
                      <a:r>
                        <a:rPr lang="en"/>
                        <a:t>97%</a:t>
                      </a:r>
                      <a:endParaRPr/>
                    </a:p>
                  </a:txBody>
                  <a:tcPr marL="91425" marR="91425" marT="91425" marB="91425"/>
                </a:tc>
                <a:tc>
                  <a:txBody>
                    <a:bodyPr/>
                    <a:lstStyle/>
                    <a:p>
                      <a:pPr marL="0" lvl="0" indent="0" algn="ctr" rtl="0">
                        <a:spcBef>
                          <a:spcPts val="0"/>
                        </a:spcBef>
                        <a:spcAft>
                          <a:spcPts val="0"/>
                        </a:spcAft>
                        <a:buNone/>
                      </a:pPr>
                      <a:r>
                        <a:rPr lang="en"/>
                        <a:t>97%</a:t>
                      </a:r>
                      <a:endParaRPr/>
                    </a:p>
                  </a:txBody>
                  <a:tcPr marL="91425" marR="91425" marT="91425" marB="91425"/>
                </a:tc>
                <a:tc>
                  <a:txBody>
                    <a:bodyPr/>
                    <a:lstStyle/>
                    <a:p>
                      <a:pPr marL="0" lvl="0" indent="0" algn="ctr" rtl="0">
                        <a:spcBef>
                          <a:spcPts val="0"/>
                        </a:spcBef>
                        <a:spcAft>
                          <a:spcPts val="0"/>
                        </a:spcAft>
                        <a:buNone/>
                      </a:pPr>
                      <a:r>
                        <a:rPr lang="en"/>
                        <a:t>98%</a:t>
                      </a:r>
                      <a:endParaRPr/>
                    </a:p>
                  </a:txBody>
                  <a:tcPr marL="91425" marR="91425" marT="91425" marB="91425"/>
                </a:tc>
                <a:extLst>
                  <a:ext uri="{0D108BD9-81ED-4DB2-BD59-A6C34878D82A}">
                    <a16:rowId xmlns:a16="http://schemas.microsoft.com/office/drawing/2014/main" val="10007"/>
                  </a:ext>
                </a:extLst>
              </a:tr>
              <a:tr h="403025">
                <a:tc>
                  <a:txBody>
                    <a:bodyPr/>
                    <a:lstStyle/>
                    <a:p>
                      <a:pPr marL="0" lvl="0" indent="0" algn="l" rtl="0">
                        <a:spcBef>
                          <a:spcPts val="0"/>
                        </a:spcBef>
                        <a:spcAft>
                          <a:spcPts val="0"/>
                        </a:spcAft>
                        <a:buNone/>
                      </a:pPr>
                      <a:r>
                        <a:rPr lang="en" sz="1200"/>
                        <a:t>Black</a:t>
                      </a:r>
                      <a:endParaRPr sz="1200"/>
                    </a:p>
                  </a:txBody>
                  <a:tcPr marL="91425" marR="91425" marT="91425" marB="91425"/>
                </a:tc>
                <a:tc>
                  <a:txBody>
                    <a:bodyPr/>
                    <a:lstStyle/>
                    <a:p>
                      <a:pPr marL="0" lvl="0" indent="0" algn="ctr" rtl="0">
                        <a:spcBef>
                          <a:spcPts val="0"/>
                        </a:spcBef>
                        <a:spcAft>
                          <a:spcPts val="0"/>
                        </a:spcAft>
                        <a:buNone/>
                      </a:pPr>
                      <a:r>
                        <a:rPr lang="en"/>
                        <a:t>2%</a:t>
                      </a:r>
                      <a:endParaRPr/>
                    </a:p>
                  </a:txBody>
                  <a:tcPr marL="91425" marR="91425" marT="91425" marB="91425"/>
                </a:tc>
                <a:tc>
                  <a:txBody>
                    <a:bodyPr/>
                    <a:lstStyle/>
                    <a:p>
                      <a:pPr marL="0" lvl="0" indent="0" algn="ctr" rtl="0">
                        <a:spcBef>
                          <a:spcPts val="0"/>
                        </a:spcBef>
                        <a:spcAft>
                          <a:spcPts val="0"/>
                        </a:spcAft>
                        <a:buNone/>
                      </a:pPr>
                      <a:r>
                        <a:rPr lang="en"/>
                        <a:t>3%</a:t>
                      </a:r>
                      <a:endParaRPr/>
                    </a:p>
                  </a:txBody>
                  <a:tcPr marL="91425" marR="91425" marT="91425" marB="91425"/>
                </a:tc>
                <a:tc>
                  <a:txBody>
                    <a:bodyPr/>
                    <a:lstStyle/>
                    <a:p>
                      <a:pPr marL="0" lvl="0" indent="0" algn="ctr" rtl="0">
                        <a:spcBef>
                          <a:spcPts val="0"/>
                        </a:spcBef>
                        <a:spcAft>
                          <a:spcPts val="0"/>
                        </a:spcAft>
                        <a:buNone/>
                      </a:pPr>
                      <a:r>
                        <a:rPr lang="en"/>
                        <a:t>3%</a:t>
                      </a:r>
                      <a:endParaRPr/>
                    </a:p>
                  </a:txBody>
                  <a:tcPr marL="91425" marR="91425" marT="91425" marB="91425"/>
                </a:tc>
                <a:tc>
                  <a:txBody>
                    <a:bodyPr/>
                    <a:lstStyle/>
                    <a:p>
                      <a:pPr marL="0" lvl="0" indent="0" algn="ctr" rtl="0">
                        <a:spcBef>
                          <a:spcPts val="0"/>
                        </a:spcBef>
                        <a:spcAft>
                          <a:spcPts val="0"/>
                        </a:spcAft>
                        <a:buNone/>
                      </a:pPr>
                      <a:r>
                        <a:rPr lang="en"/>
                        <a:t>3%</a:t>
                      </a:r>
                      <a:endParaRPr/>
                    </a:p>
                  </a:txBody>
                  <a:tcPr marL="91425" marR="91425" marT="91425" marB="91425"/>
                </a:tc>
                <a:tc>
                  <a:txBody>
                    <a:bodyPr/>
                    <a:lstStyle/>
                    <a:p>
                      <a:pPr marL="0" lvl="0" indent="0" algn="ctr" rtl="0">
                        <a:spcBef>
                          <a:spcPts val="0"/>
                        </a:spcBef>
                        <a:spcAft>
                          <a:spcPts val="0"/>
                        </a:spcAft>
                        <a:buNone/>
                      </a:pPr>
                      <a:r>
                        <a:rPr lang="en"/>
                        <a:t>2%</a:t>
                      </a:r>
                      <a:endParaRPr/>
                    </a:p>
                  </a:txBody>
                  <a:tcPr marL="91425" marR="91425" marT="91425" marB="91425"/>
                </a:tc>
                <a:extLst>
                  <a:ext uri="{0D108BD9-81ED-4DB2-BD59-A6C34878D82A}">
                    <a16:rowId xmlns:a16="http://schemas.microsoft.com/office/drawing/2014/main" val="10008"/>
                  </a:ext>
                </a:extLst>
              </a:tr>
            </a:tbl>
          </a:graphicData>
        </a:graphic>
      </p:graphicFrame>
      <p:grpSp>
        <p:nvGrpSpPr>
          <p:cNvPr id="534" name="Google Shape;534;p49"/>
          <p:cNvGrpSpPr/>
          <p:nvPr/>
        </p:nvGrpSpPr>
        <p:grpSpPr>
          <a:xfrm>
            <a:off x="4454100" y="4683725"/>
            <a:ext cx="4531800" cy="430337"/>
            <a:chOff x="4454100" y="4683725"/>
            <a:chExt cx="4531800" cy="430337"/>
          </a:xfrm>
        </p:grpSpPr>
        <p:sp>
          <p:nvSpPr>
            <p:cNvPr id="535" name="Google Shape;535;p49"/>
            <p:cNvSpPr txBox="1"/>
            <p:nvPr/>
          </p:nvSpPr>
          <p:spPr>
            <a:xfrm>
              <a:off x="4454100" y="4683725"/>
              <a:ext cx="4531800" cy="26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u="sng">
                  <a:solidFill>
                    <a:schemeClr val="lt1"/>
                  </a:solidFill>
                  <a:latin typeface="Inter"/>
                  <a:ea typeface="Inter"/>
                  <a:cs typeface="Inter"/>
                  <a:sym typeface="Inter"/>
                  <a:hlinkClick r:id="rId3">
                    <a:extLst>
                      <a:ext uri="{A12FA001-AC4F-418D-AE19-62706E023703}">
                        <ahyp:hlinkClr xmlns:ahyp="http://schemas.microsoft.com/office/drawing/2018/hyperlinkcolor" val="tx"/>
                      </a:ext>
                    </a:extLst>
                  </a:hlinkClick>
                </a:rPr>
                <a:t>Love</a:t>
              </a:r>
              <a:r>
                <a:rPr lang="en" sz="1200" u="sng">
                  <a:solidFill>
                    <a:srgbClr val="B5121B"/>
                  </a:solidFill>
                  <a:latin typeface="Inter"/>
                  <a:ea typeface="Inter"/>
                  <a:cs typeface="Inter"/>
                  <a:sym typeface="Inter"/>
                  <a:hlinkClick r:id="rId3">
                    <a:extLst>
                      <a:ext uri="{A12FA001-AC4F-418D-AE19-62706E023703}">
                        <ahyp:hlinkClr xmlns:ahyp="http://schemas.microsoft.com/office/drawing/2018/hyperlinkcolor" val="tx"/>
                      </a:ext>
                    </a:extLst>
                  </a:hlinkClick>
                </a:rPr>
                <a:t>2</a:t>
              </a:r>
              <a:r>
                <a:rPr lang="en" sz="1200" u="sng">
                  <a:solidFill>
                    <a:schemeClr val="lt1"/>
                  </a:solidFill>
                  <a:latin typeface="Inter"/>
                  <a:ea typeface="Inter"/>
                  <a:cs typeface="Inter"/>
                  <a:sym typeface="Inter"/>
                  <a:hlinkClick r:id="rId3">
                    <a:extLst>
                      <a:ext uri="{A12FA001-AC4F-418D-AE19-62706E023703}">
                        <ahyp:hlinkClr xmlns:ahyp="http://schemas.microsoft.com/office/drawing/2018/hyperlinkcolor" val="tx"/>
                      </a:ext>
                    </a:extLst>
                  </a:hlinkClick>
                </a:rPr>
                <a:t>Learn Charter School Snapshot</a:t>
              </a:r>
              <a:endParaRPr sz="1200">
                <a:solidFill>
                  <a:schemeClr val="lt1"/>
                </a:solidFill>
                <a:latin typeface="Inter"/>
                <a:ea typeface="Inter"/>
                <a:cs typeface="Inter"/>
                <a:sym typeface="Inter"/>
              </a:endParaRPr>
            </a:p>
          </p:txBody>
        </p:sp>
        <p:pic>
          <p:nvPicPr>
            <p:cNvPr id="536" name="Google Shape;536;p49"/>
            <p:cNvPicPr preferRelativeResize="0"/>
            <p:nvPr/>
          </p:nvPicPr>
          <p:blipFill rotWithShape="1">
            <a:blip r:embed="rId4">
              <a:alphaModFix/>
            </a:blip>
            <a:srcRect r="23711" b="-13020"/>
            <a:stretch/>
          </p:blipFill>
          <p:spPr>
            <a:xfrm>
              <a:off x="5578225" y="4710588"/>
              <a:ext cx="544675" cy="40347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50"/>
          <p:cNvPicPr preferRelativeResize="0"/>
          <p:nvPr/>
        </p:nvPicPr>
        <p:blipFill>
          <a:blip r:embed="rId3">
            <a:alphaModFix/>
          </a:blip>
          <a:stretch>
            <a:fillRect/>
          </a:stretch>
        </p:blipFill>
        <p:spPr>
          <a:xfrm>
            <a:off x="311700" y="849700"/>
            <a:ext cx="7290275" cy="4125901"/>
          </a:xfrm>
          <a:prstGeom prst="rect">
            <a:avLst/>
          </a:prstGeom>
          <a:noFill/>
          <a:ln>
            <a:noFill/>
          </a:ln>
        </p:spPr>
      </p:pic>
      <p:sp>
        <p:nvSpPr>
          <p:cNvPr id="542" name="Google Shape;542;p50"/>
          <p:cNvSpPr txBox="1">
            <a:spLocks noGrp="1"/>
          </p:cNvSpPr>
          <p:nvPr>
            <p:ph type="title" idx="4294967295"/>
          </p:nvPr>
        </p:nvSpPr>
        <p:spPr>
          <a:xfrm>
            <a:off x="311700" y="170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Love</a:t>
            </a:r>
            <a:r>
              <a:rPr lang="en">
                <a:solidFill>
                  <a:srgbClr val="990000"/>
                </a:solidFill>
              </a:rPr>
              <a:t>2</a:t>
            </a:r>
            <a:r>
              <a:rPr lang="en">
                <a:solidFill>
                  <a:schemeClr val="lt1"/>
                </a:solidFill>
              </a:rPr>
              <a:t>Learn Charter School</a:t>
            </a:r>
            <a:endParaRPr>
              <a:solidFill>
                <a:schemeClr val="lt1"/>
              </a:solidFill>
            </a:endParaRPr>
          </a:p>
          <a:p>
            <a:pPr marL="0" lvl="0" indent="0" algn="l" rtl="0">
              <a:spcBef>
                <a:spcPts val="0"/>
              </a:spcBef>
              <a:spcAft>
                <a:spcPts val="0"/>
              </a:spcAft>
              <a:buNone/>
            </a:pPr>
            <a:endParaRPr/>
          </a:p>
        </p:txBody>
      </p:sp>
      <p:sp>
        <p:nvSpPr>
          <p:cNvPr id="543" name="Google Shape;543;p50"/>
          <p:cNvSpPr txBox="1"/>
          <p:nvPr/>
        </p:nvSpPr>
        <p:spPr>
          <a:xfrm>
            <a:off x="7696050" y="1206650"/>
            <a:ext cx="1358700" cy="1557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200" b="1">
                <a:solidFill>
                  <a:srgbClr val="B5121B"/>
                </a:solidFill>
              </a:rPr>
              <a:t>73.5</a:t>
            </a:r>
            <a:endParaRPr sz="2200" b="1">
              <a:solidFill>
                <a:srgbClr val="B5121B"/>
              </a:solidFill>
            </a:endParaRPr>
          </a:p>
          <a:p>
            <a:pPr marL="0" lvl="0" indent="0" algn="ctr" rtl="0">
              <a:lnSpc>
                <a:spcPct val="115000"/>
              </a:lnSpc>
              <a:spcBef>
                <a:spcPts val="0"/>
              </a:spcBef>
              <a:spcAft>
                <a:spcPts val="0"/>
              </a:spcAft>
              <a:buNone/>
            </a:pPr>
            <a:r>
              <a:rPr lang="en" sz="1200" b="1">
                <a:solidFill>
                  <a:srgbClr val="B5121B"/>
                </a:solidFill>
              </a:rPr>
              <a:t>EXCEEDS EXPECTATIONS</a:t>
            </a:r>
            <a:endParaRPr sz="1200" b="1">
              <a:solidFill>
                <a:srgbClr val="B5121B"/>
              </a:solidFill>
            </a:endParaRPr>
          </a:p>
          <a:p>
            <a:pPr marL="0" lvl="0" indent="0" algn="ctr" rtl="0">
              <a:lnSpc>
                <a:spcPct val="115000"/>
              </a:lnSpc>
              <a:spcBef>
                <a:spcPts val="0"/>
              </a:spcBef>
              <a:spcAft>
                <a:spcPts val="0"/>
              </a:spcAft>
              <a:buNone/>
            </a:pPr>
            <a:r>
              <a:rPr lang="en" sz="1100">
                <a:solidFill>
                  <a:srgbClr val="595959"/>
                </a:solidFill>
              </a:rPr>
              <a:t>2024-25 State Report Card</a:t>
            </a:r>
            <a:endParaRPr sz="1100">
              <a:solidFill>
                <a:srgbClr val="595959"/>
              </a:solidFill>
            </a:endParaRPr>
          </a:p>
          <a:p>
            <a:pPr marL="0" lvl="0" indent="0" algn="l" rtl="0">
              <a:lnSpc>
                <a:spcPct val="115000"/>
              </a:lnSpc>
              <a:spcBef>
                <a:spcPts val="0"/>
              </a:spcBef>
              <a:spcAft>
                <a:spcPts val="600"/>
              </a:spcAft>
              <a:buNone/>
            </a:pPr>
            <a:r>
              <a:rPr lang="en" sz="1100">
                <a:solidFill>
                  <a:schemeClr val="lt1"/>
                </a:solidFill>
              </a:rPr>
              <a:t> </a:t>
            </a:r>
            <a:endParaRPr sz="1100">
              <a:solidFill>
                <a:schemeClr val="lt1"/>
              </a:solidFill>
            </a:endParaRPr>
          </a:p>
        </p:txBody>
      </p:sp>
      <p:sp>
        <p:nvSpPr>
          <p:cNvPr id="544" name="Google Shape;544;p50"/>
          <p:cNvSpPr txBox="1"/>
          <p:nvPr/>
        </p:nvSpPr>
        <p:spPr>
          <a:xfrm>
            <a:off x="7785300" y="2880225"/>
            <a:ext cx="1358700" cy="1646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200" b="1">
                <a:solidFill>
                  <a:srgbClr val="B5121B"/>
                </a:solidFill>
              </a:rPr>
              <a:t>50%</a:t>
            </a:r>
            <a:endParaRPr sz="2200" b="1">
              <a:solidFill>
                <a:srgbClr val="B5121B"/>
              </a:solidFill>
            </a:endParaRPr>
          </a:p>
          <a:p>
            <a:pPr marL="0" lvl="0" indent="0" algn="ctr" rtl="0">
              <a:lnSpc>
                <a:spcPct val="115000"/>
              </a:lnSpc>
              <a:spcBef>
                <a:spcPts val="0"/>
              </a:spcBef>
              <a:spcAft>
                <a:spcPts val="0"/>
              </a:spcAft>
              <a:buNone/>
            </a:pPr>
            <a:r>
              <a:rPr lang="en" sz="1200" b="1">
                <a:solidFill>
                  <a:srgbClr val="B5121B"/>
                </a:solidFill>
              </a:rPr>
              <a:t>OF MEASURES MET</a:t>
            </a:r>
            <a:endParaRPr sz="1200" b="1">
              <a:solidFill>
                <a:srgbClr val="B5121B"/>
              </a:solidFill>
            </a:endParaRPr>
          </a:p>
          <a:p>
            <a:pPr marL="0" lvl="0" indent="0" algn="ctr" rtl="0">
              <a:lnSpc>
                <a:spcPct val="115000"/>
              </a:lnSpc>
              <a:spcBef>
                <a:spcPts val="0"/>
              </a:spcBef>
              <a:spcAft>
                <a:spcPts val="0"/>
              </a:spcAft>
              <a:buNone/>
            </a:pPr>
            <a:r>
              <a:rPr lang="en" sz="900">
                <a:solidFill>
                  <a:srgbClr val="595959"/>
                </a:solidFill>
              </a:rPr>
              <a:t>demonstrated on pupil academic </a:t>
            </a:r>
            <a:endParaRPr sz="900">
              <a:solidFill>
                <a:srgbClr val="595959"/>
              </a:solidFill>
            </a:endParaRPr>
          </a:p>
          <a:p>
            <a:pPr marL="0" lvl="0" indent="0" algn="ctr" rtl="0">
              <a:lnSpc>
                <a:spcPct val="115000"/>
              </a:lnSpc>
              <a:spcBef>
                <a:spcPts val="0"/>
              </a:spcBef>
              <a:spcAft>
                <a:spcPts val="0"/>
              </a:spcAft>
              <a:buNone/>
            </a:pPr>
            <a:r>
              <a:rPr lang="en" sz="900">
                <a:solidFill>
                  <a:srgbClr val="595959"/>
                </a:solidFill>
              </a:rPr>
              <a:t>achievement report</a:t>
            </a:r>
            <a:endParaRPr sz="900">
              <a:solidFill>
                <a:srgbClr val="595959"/>
              </a:solidFill>
            </a:endParaRPr>
          </a:p>
          <a:p>
            <a:pPr marL="0" lvl="0" indent="0" algn="l" rtl="0">
              <a:lnSpc>
                <a:spcPct val="115000"/>
              </a:lnSpc>
              <a:spcBef>
                <a:spcPts val="0"/>
              </a:spcBef>
              <a:spcAft>
                <a:spcPts val="600"/>
              </a:spcAft>
              <a:buNone/>
            </a:pPr>
            <a:r>
              <a:rPr lang="en" sz="1100">
                <a:solidFill>
                  <a:schemeClr val="lt1"/>
                </a:solidFill>
              </a:rPr>
              <a:t> </a:t>
            </a:r>
            <a:endParaRPr sz="11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Performance Standards</a:t>
            </a:r>
            <a:endParaRPr/>
          </a:p>
        </p:txBody>
      </p:sp>
      <p:graphicFrame>
        <p:nvGraphicFramePr>
          <p:cNvPr id="550" name="Google Shape;550;p51"/>
          <p:cNvGraphicFramePr/>
          <p:nvPr/>
        </p:nvGraphicFramePr>
        <p:xfrm>
          <a:off x="228600" y="1209225"/>
          <a:ext cx="8686800" cy="3763830"/>
        </p:xfrm>
        <a:graphic>
          <a:graphicData uri="http://schemas.openxmlformats.org/drawingml/2006/table">
            <a:tbl>
              <a:tblPr>
                <a:noFill/>
                <a:tableStyleId>{DA454474-9E64-4439-B3F2-EDE8DB7A1DCF}</a:tableStyleId>
              </a:tblPr>
              <a:tblGrid>
                <a:gridCol w="6843150">
                  <a:extLst>
                    <a:ext uri="{9D8B030D-6E8A-4147-A177-3AD203B41FA5}">
                      <a16:colId xmlns:a16="http://schemas.microsoft.com/office/drawing/2014/main" val="20000"/>
                    </a:ext>
                  </a:extLst>
                </a:gridCol>
                <a:gridCol w="1843650">
                  <a:extLst>
                    <a:ext uri="{9D8B030D-6E8A-4147-A177-3AD203B41FA5}">
                      <a16:colId xmlns:a16="http://schemas.microsoft.com/office/drawing/2014/main" val="20001"/>
                    </a:ext>
                  </a:extLst>
                </a:gridCol>
              </a:tblGrid>
              <a:tr h="567975">
                <a:tc>
                  <a:txBody>
                    <a:bodyPr/>
                    <a:lstStyle/>
                    <a:p>
                      <a:pPr marL="0" lvl="0" indent="0" algn="l" rtl="0">
                        <a:spcBef>
                          <a:spcPts val="0"/>
                        </a:spcBef>
                        <a:spcAft>
                          <a:spcPts val="0"/>
                        </a:spcAft>
                        <a:buNone/>
                      </a:pPr>
                      <a:r>
                        <a:rPr lang="en" sz="1200"/>
                        <a:t>Achieve a </a:t>
                      </a:r>
                      <a:r>
                        <a:rPr lang="en" sz="1200" b="1">
                          <a:solidFill>
                            <a:srgbClr val="B5121B"/>
                          </a:solidFill>
                        </a:rPr>
                        <a:t>STABILITY RATE </a:t>
                      </a:r>
                      <a:r>
                        <a:rPr lang="en" sz="1200"/>
                        <a:t>of pupils in charter school that is the same as, or higher than, the stability rate of pupils in corresponding grades in all MPS schools. </a:t>
                      </a:r>
                      <a:endParaRPr sz="1200"/>
                    </a:p>
                  </a:txBody>
                  <a:tcPr marL="91425" marR="91425" marT="91425" marB="91425"/>
                </a:tc>
                <a:tc rowSpan="6">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b="1">
                        <a:solidFill>
                          <a:srgbClr val="274E13"/>
                        </a:solidFill>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b="1">
                          <a:solidFill>
                            <a:srgbClr val="6AA84F"/>
                          </a:solidFill>
                        </a:rPr>
                        <a:t>Meets Standard (1)</a:t>
                      </a:r>
                      <a:endParaRPr b="1">
                        <a:solidFill>
                          <a:srgbClr val="6AA84F"/>
                        </a:solidFill>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b="1">
                          <a:solidFill>
                            <a:srgbClr val="CC0000"/>
                          </a:solidFill>
                        </a:rPr>
                        <a:t>Does Not Meet</a:t>
                      </a:r>
                      <a:endParaRPr b="1">
                        <a:solidFill>
                          <a:srgbClr val="CC0000"/>
                        </a:solidFill>
                      </a:endParaRPr>
                    </a:p>
                    <a:p>
                      <a:pPr marL="0" lvl="0" indent="0" algn="ctr" rtl="0">
                        <a:spcBef>
                          <a:spcPts val="0"/>
                        </a:spcBef>
                        <a:spcAft>
                          <a:spcPts val="0"/>
                        </a:spcAft>
                        <a:buNone/>
                      </a:pPr>
                      <a:r>
                        <a:rPr lang="en" b="1">
                          <a:solidFill>
                            <a:srgbClr val="CC0000"/>
                          </a:solidFill>
                        </a:rPr>
                        <a:t> Standard (0)</a:t>
                      </a:r>
                      <a:endParaRPr b="1">
                        <a:solidFill>
                          <a:srgbClr val="CC0000"/>
                        </a:solidFill>
                      </a:endParaRPr>
                    </a:p>
                  </a:txBody>
                  <a:tcPr marL="91425" marR="91425" marT="91425" marB="91425"/>
                </a:tc>
                <a:extLst>
                  <a:ext uri="{0D108BD9-81ED-4DB2-BD59-A6C34878D82A}">
                    <a16:rowId xmlns:a16="http://schemas.microsoft.com/office/drawing/2014/main" val="10000"/>
                  </a:ext>
                </a:extLst>
              </a:tr>
              <a:tr h="672900">
                <a:tc>
                  <a:txBody>
                    <a:bodyPr/>
                    <a:lstStyle/>
                    <a:p>
                      <a:pPr marL="0" lvl="0" indent="0" algn="l" rtl="0">
                        <a:spcBef>
                          <a:spcPts val="0"/>
                        </a:spcBef>
                        <a:spcAft>
                          <a:spcPts val="0"/>
                        </a:spcAft>
                        <a:buNone/>
                      </a:pPr>
                      <a:r>
                        <a:rPr lang="en" sz="1200">
                          <a:solidFill>
                            <a:schemeClr val="lt1"/>
                          </a:solidFill>
                        </a:rPr>
                        <a:t>Achieve an average daily </a:t>
                      </a:r>
                      <a:r>
                        <a:rPr lang="en" sz="1200" b="1">
                          <a:solidFill>
                            <a:srgbClr val="B5121B"/>
                          </a:solidFill>
                        </a:rPr>
                        <a:t>ATTENDANCE RATE </a:t>
                      </a:r>
                      <a:r>
                        <a:rPr lang="en" sz="1200">
                          <a:solidFill>
                            <a:schemeClr val="lt1"/>
                          </a:solidFill>
                        </a:rPr>
                        <a:t>of pupils in Charter School that is the same as, or higher than, the average daily attendance rate of pupils in corresponding grades in all MPS schools. </a:t>
                      </a: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1"/>
                  </a:ext>
                </a:extLst>
              </a:tr>
              <a:tr h="567975">
                <a:tc>
                  <a:txBody>
                    <a:bodyPr/>
                    <a:lstStyle/>
                    <a:p>
                      <a:pPr marL="0" lvl="0" indent="0" algn="l" rtl="0">
                        <a:spcBef>
                          <a:spcPts val="0"/>
                        </a:spcBef>
                        <a:spcAft>
                          <a:spcPts val="0"/>
                        </a:spcAft>
                        <a:buNone/>
                      </a:pPr>
                      <a:r>
                        <a:rPr lang="en" sz="1200">
                          <a:solidFill>
                            <a:schemeClr val="lt1"/>
                          </a:solidFill>
                        </a:rPr>
                        <a:t>Achieve a </a:t>
                      </a:r>
                      <a:r>
                        <a:rPr lang="en" sz="1200" b="1">
                          <a:solidFill>
                            <a:srgbClr val="B5121B"/>
                          </a:solidFill>
                        </a:rPr>
                        <a:t>MOBILITY RATE</a:t>
                      </a:r>
                      <a:r>
                        <a:rPr lang="en" sz="1200">
                          <a:solidFill>
                            <a:schemeClr val="lt1"/>
                          </a:solidFill>
                        </a:rPr>
                        <a:t> of pupils in charter school that is the same as, or lower than, the mobility rate of pupils in corresponding grades in all MPS schools. </a:t>
                      </a: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2"/>
                  </a:ext>
                </a:extLst>
              </a:tr>
              <a:tr h="672900">
                <a:tc>
                  <a:txBody>
                    <a:bodyPr/>
                    <a:lstStyle/>
                    <a:p>
                      <a:pPr marL="0" lvl="0" indent="0" algn="l" rtl="0">
                        <a:spcBef>
                          <a:spcPts val="0"/>
                        </a:spcBef>
                        <a:spcAft>
                          <a:spcPts val="0"/>
                        </a:spcAft>
                        <a:buNone/>
                      </a:pPr>
                      <a:r>
                        <a:rPr lang="en" sz="1200">
                          <a:solidFill>
                            <a:schemeClr val="lt1"/>
                          </a:solidFill>
                        </a:rPr>
                        <a:t>Achieve a percentage of pupils </a:t>
                      </a:r>
                      <a:r>
                        <a:rPr lang="en" sz="1200" b="1">
                          <a:solidFill>
                            <a:srgbClr val="B5121B"/>
                          </a:solidFill>
                        </a:rPr>
                        <a:t>PROMOTED FROM GRADES 4 AND 8 </a:t>
                      </a:r>
                      <a:r>
                        <a:rPr lang="en" sz="1200">
                          <a:solidFill>
                            <a:schemeClr val="lt1"/>
                          </a:solidFill>
                        </a:rPr>
                        <a:t>in Charter School that is the same as, or higher than, the percentage of pupils being promoted in corresponding grades in all MPS schools. </a:t>
                      </a: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3"/>
                  </a:ext>
                </a:extLst>
              </a:tr>
              <a:tr h="582450">
                <a:tc>
                  <a:txBody>
                    <a:bodyPr/>
                    <a:lstStyle/>
                    <a:p>
                      <a:pPr marL="0" lvl="0" indent="0" algn="l" rtl="0">
                        <a:spcBef>
                          <a:spcPts val="0"/>
                        </a:spcBef>
                        <a:spcAft>
                          <a:spcPts val="0"/>
                        </a:spcAft>
                        <a:buNone/>
                      </a:pPr>
                      <a:r>
                        <a:rPr lang="en" sz="1200" b="1">
                          <a:solidFill>
                            <a:srgbClr val="B5121B"/>
                          </a:solidFill>
                        </a:rPr>
                        <a:t>LOCAL MEASURES</a:t>
                      </a:r>
                      <a:r>
                        <a:rPr lang="en" sz="1200" b="1"/>
                        <a:t> </a:t>
                      </a:r>
                      <a:r>
                        <a:rPr lang="en" sz="1200"/>
                        <a:t>- </a:t>
                      </a:r>
                      <a:r>
                        <a:rPr lang="en" sz="1200" b="1" i="1"/>
                        <a:t>Love</a:t>
                      </a:r>
                      <a:r>
                        <a:rPr lang="en" sz="1200" b="1" i="1">
                          <a:solidFill>
                            <a:srgbClr val="B5121B"/>
                          </a:solidFill>
                        </a:rPr>
                        <a:t>2</a:t>
                      </a:r>
                      <a:r>
                        <a:rPr lang="en" sz="1200" b="1" i="1"/>
                        <a:t>Learn</a:t>
                      </a:r>
                      <a:r>
                        <a:rPr lang="en" sz="1200" i="1"/>
                        <a:t> has identified additional local measures related to English Language Learners and the WSAS. This is illustrated in previous slide.</a:t>
                      </a:r>
                      <a:endParaRPr sz="1200" i="1"/>
                    </a:p>
                  </a:txBody>
                  <a:tcPr marL="91425" marR="91425" marT="91425" marB="91425"/>
                </a:tc>
                <a:tc vMerge="1">
                  <a:txBody>
                    <a:bodyPr/>
                    <a:lstStyle/>
                    <a:p>
                      <a:endParaRPr lang="en-US"/>
                    </a:p>
                  </a:txBody>
                  <a:tcPr/>
                </a:tc>
                <a:extLst>
                  <a:ext uri="{0D108BD9-81ED-4DB2-BD59-A6C34878D82A}">
                    <a16:rowId xmlns:a16="http://schemas.microsoft.com/office/drawing/2014/main" val="10004"/>
                  </a:ext>
                </a:extLst>
              </a:tr>
              <a:tr h="582450">
                <a:tc>
                  <a:txBody>
                    <a:bodyPr/>
                    <a:lstStyle/>
                    <a:p>
                      <a:pPr marL="0" lvl="0" indent="0" algn="l" rtl="0">
                        <a:spcBef>
                          <a:spcPts val="0"/>
                        </a:spcBef>
                        <a:spcAft>
                          <a:spcPts val="0"/>
                        </a:spcAft>
                        <a:buNone/>
                      </a:pPr>
                      <a:r>
                        <a:rPr lang="en" sz="1200"/>
                        <a:t>Achieve a </a:t>
                      </a:r>
                      <a:r>
                        <a:rPr lang="en" sz="1200" b="1">
                          <a:solidFill>
                            <a:srgbClr val="B5121B"/>
                          </a:solidFill>
                        </a:rPr>
                        <a:t>SUSPENSION RATE</a:t>
                      </a:r>
                      <a:r>
                        <a:rPr lang="en" sz="1200"/>
                        <a:t> of pupils in Charter School that is the same as, or lower than, the suspension rate of pupils in corresponding grades in all MPS schools. </a:t>
                      </a:r>
                      <a:endParaRPr sz="1200"/>
                    </a:p>
                  </a:txBody>
                  <a:tcPr marL="91425" marR="91425" marT="91425" marB="91425"/>
                </a:tc>
                <a:tc v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Natural">
  <a:themeElements>
    <a:clrScheme name="Simple Light">
      <a:dk1>
        <a:srgbClr val="FAFAFA"/>
      </a:dk1>
      <a:lt1>
        <a:srgbClr val="000000"/>
      </a:lt1>
      <a:dk2>
        <a:srgbClr val="013D27"/>
      </a:dk2>
      <a:lt2>
        <a:srgbClr val="E9FFE5"/>
      </a:lt2>
      <a:accent1>
        <a:srgbClr val="03C704"/>
      </a:accent1>
      <a:accent2>
        <a:srgbClr val="8CEA7D"/>
      </a:accent2>
      <a:accent3>
        <a:srgbClr val="00AA01"/>
      </a:accent3>
      <a:accent4>
        <a:srgbClr val="3C4043"/>
      </a:accent4>
      <a:accent5>
        <a:srgbClr val="8D8D8D"/>
      </a:accent5>
      <a:accent6>
        <a:srgbClr val="EDEEF0"/>
      </a:accent6>
      <a:hlink>
        <a:srgbClr val="8CEA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1588</Words>
  <Application>Microsoft Office PowerPoint</Application>
  <PresentationFormat>On-screen Show (16:9)</PresentationFormat>
  <Paragraphs>275</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Afacad Flux SemiBold</vt:lpstr>
      <vt:lpstr>Inter SemiBold</vt:lpstr>
      <vt:lpstr>Inter</vt:lpstr>
      <vt:lpstr>Roboto</vt:lpstr>
      <vt:lpstr>Arial</vt:lpstr>
      <vt:lpstr>Inter Black</vt:lpstr>
      <vt:lpstr>Afacad Flux</vt:lpstr>
      <vt:lpstr>Natural</vt:lpstr>
      <vt:lpstr>Framework for Charter Contract Renewal Process &amp; Decision-Making</vt:lpstr>
      <vt:lpstr>Creating a Solid Performance Framework</vt:lpstr>
      <vt:lpstr>Charter School Renewal Timeline</vt:lpstr>
      <vt:lpstr>Academic Performance Standards</vt:lpstr>
      <vt:lpstr>Academic Performance Standards</vt:lpstr>
      <vt:lpstr>PowerPoint Presentation</vt:lpstr>
      <vt:lpstr>Love2Learn Charter School</vt:lpstr>
      <vt:lpstr>Love2Learn Charter School </vt:lpstr>
      <vt:lpstr>Additional Performance Standards</vt:lpstr>
      <vt:lpstr>Love2Learn Charter School </vt:lpstr>
      <vt:lpstr>Financial Performance Standards</vt:lpstr>
      <vt:lpstr>Financial Performance Standards</vt:lpstr>
      <vt:lpstr>Organizational Performance</vt:lpstr>
      <vt:lpstr>Organizational Performance Standards</vt:lpstr>
      <vt:lpstr>Renewal Terms</vt:lpstr>
      <vt:lpstr>Feedback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Schock, Bridget L</cp:lastModifiedBy>
  <cp:revision>1</cp:revision>
  <dcterms:modified xsi:type="dcterms:W3CDTF">2026-05-21T21:14:17Z</dcterms:modified>
</cp:coreProperties>
</file>