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2"/>
  </p:notesMasterIdLst>
  <p:sldIdLst>
    <p:sldId id="256" r:id="rId3"/>
    <p:sldId id="260" r:id="rId4"/>
    <p:sldId id="257" r:id="rId5"/>
    <p:sldId id="258" r:id="rId6"/>
    <p:sldId id="265" r:id="rId7"/>
    <p:sldId id="259" r:id="rId8"/>
    <p:sldId id="266" r:id="rId9"/>
    <p:sldId id="261" r:id="rId10"/>
    <p:sldId id="267" r:id="rId11"/>
    <p:sldId id="268" r:id="rId12"/>
    <p:sldId id="264" r:id="rId13"/>
    <p:sldId id="269" r:id="rId14"/>
    <p:sldId id="270" r:id="rId15"/>
    <p:sldId id="271" r:id="rId16"/>
    <p:sldId id="272" r:id="rId17"/>
    <p:sldId id="273" r:id="rId18"/>
    <p:sldId id="262" r:id="rId19"/>
    <p:sldId id="274" r:id="rId20"/>
    <p:sldId id="263"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1A331-E241-41B3-A355-0CE505AACB5C}" v="2" dt="2026-02-02T22:42:3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rman, Melissa" userId="8227b065-44a6-4336-b425-08ce8a4376f3" providerId="ADAL" clId="{ADC971AB-1A2D-42F2-BF24-EE0220FD50F3}"/>
    <pc:docChg chg="custSel modSld">
      <pc:chgData name="Thurman, Melissa" userId="8227b065-44a6-4336-b425-08ce8a4376f3" providerId="ADAL" clId="{ADC971AB-1A2D-42F2-BF24-EE0220FD50F3}" dt="2026-02-09T20:20:13.960" v="97" actId="1076"/>
      <pc:docMkLst>
        <pc:docMk/>
      </pc:docMkLst>
      <pc:sldChg chg="modSp mod">
        <pc:chgData name="Thurman, Melissa" userId="8227b065-44a6-4336-b425-08ce8a4376f3" providerId="ADAL" clId="{ADC971AB-1A2D-42F2-BF24-EE0220FD50F3}" dt="2026-02-09T20:19:53.407" v="74" actId="20577"/>
        <pc:sldMkLst>
          <pc:docMk/>
          <pc:sldMk cId="109857222" sldId="256"/>
        </pc:sldMkLst>
        <pc:spChg chg="mod">
          <ac:chgData name="Thurman, Melissa" userId="8227b065-44a6-4336-b425-08ce8a4376f3" providerId="ADAL" clId="{ADC971AB-1A2D-42F2-BF24-EE0220FD50F3}" dt="2026-02-09T20:19:53.407" v="74" actId="20577"/>
          <ac:spMkLst>
            <pc:docMk/>
            <pc:sldMk cId="109857222" sldId="256"/>
            <ac:spMk id="2" creationId="{00000000-0000-0000-0000-000000000000}"/>
          </ac:spMkLst>
        </pc:spChg>
      </pc:sldChg>
      <pc:sldChg chg="setBg">
        <pc:chgData name="Thurman, Melissa" userId="8227b065-44a6-4336-b425-08ce8a4376f3" providerId="ADAL" clId="{ADC971AB-1A2D-42F2-BF24-EE0220FD50F3}" dt="2026-02-02T22:10:03.445" v="0"/>
        <pc:sldMkLst>
          <pc:docMk/>
          <pc:sldMk cId="3687459921" sldId="262"/>
        </pc:sldMkLst>
      </pc:sldChg>
      <pc:sldChg chg="modSp mod">
        <pc:chgData name="Thurman, Melissa" userId="8227b065-44a6-4336-b425-08ce8a4376f3" providerId="ADAL" clId="{ADC971AB-1A2D-42F2-BF24-EE0220FD50F3}" dt="2026-02-09T20:20:13.960" v="97" actId="1076"/>
        <pc:sldMkLst>
          <pc:docMk/>
          <pc:sldMk cId="3964946368" sldId="263"/>
        </pc:sldMkLst>
        <pc:spChg chg="mod">
          <ac:chgData name="Thurman, Melissa" userId="8227b065-44a6-4336-b425-08ce8a4376f3" providerId="ADAL" clId="{ADC971AB-1A2D-42F2-BF24-EE0220FD50F3}" dt="2026-02-09T20:20:07.560" v="96" actId="20577"/>
          <ac:spMkLst>
            <pc:docMk/>
            <pc:sldMk cId="3964946368" sldId="263"/>
            <ac:spMk id="2" creationId="{00000000-0000-0000-0000-000000000000}"/>
          </ac:spMkLst>
        </pc:spChg>
        <pc:spChg chg="mod">
          <ac:chgData name="Thurman, Melissa" userId="8227b065-44a6-4336-b425-08ce8a4376f3" providerId="ADAL" clId="{ADC971AB-1A2D-42F2-BF24-EE0220FD50F3}" dt="2026-02-09T20:20:13.960" v="97" actId="1076"/>
          <ac:spMkLst>
            <pc:docMk/>
            <pc:sldMk cId="3964946368" sldId="263"/>
            <ac:spMk id="6" creationId="{7D965775-57D5-0F39-6BFF-AD54CD82CC8A}"/>
          </ac:spMkLst>
        </pc:spChg>
      </pc:sldChg>
      <pc:sldChg chg="modSp mod">
        <pc:chgData name="Thurman, Melissa" userId="8227b065-44a6-4336-b425-08ce8a4376f3" providerId="ADAL" clId="{ADC971AB-1A2D-42F2-BF24-EE0220FD50F3}" dt="2026-02-02T22:42:42.321" v="4" actId="20577"/>
        <pc:sldMkLst>
          <pc:docMk/>
          <pc:sldMk cId="0" sldId="265"/>
        </pc:sldMkLst>
        <pc:spChg chg="mod">
          <ac:chgData name="Thurman, Melissa" userId="8227b065-44a6-4336-b425-08ce8a4376f3" providerId="ADAL" clId="{ADC971AB-1A2D-42F2-BF24-EE0220FD50F3}" dt="2026-02-02T22:42:42.321" v="4" actId="20577"/>
          <ac:spMkLst>
            <pc:docMk/>
            <pc:sldMk cId="0" sldId="265"/>
            <ac:spMk id="441" creationId="{00000000-0000-0000-0000-000000000000}"/>
          </ac:spMkLst>
        </pc:spChg>
      </pc:sldChg>
      <pc:sldChg chg="modSp mod">
        <pc:chgData name="Thurman, Melissa" userId="8227b065-44a6-4336-b425-08ce8a4376f3" providerId="ADAL" clId="{ADC971AB-1A2D-42F2-BF24-EE0220FD50F3}" dt="2026-02-02T22:43:03.371" v="5" actId="20577"/>
        <pc:sldMkLst>
          <pc:docMk/>
          <pc:sldMk cId="0" sldId="272"/>
        </pc:sldMkLst>
        <pc:spChg chg="mod">
          <ac:chgData name="Thurman, Melissa" userId="8227b065-44a6-4336-b425-08ce8a4376f3" providerId="ADAL" clId="{ADC971AB-1A2D-42F2-BF24-EE0220FD50F3}" dt="2026-02-02T22:43:03.371" v="5" actId="20577"/>
          <ac:spMkLst>
            <pc:docMk/>
            <pc:sldMk cId="0" sldId="272"/>
            <ac:spMk id="5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BD02D01-CA60-4812-BDFD-0E0D7F53FB10}" type="datetimeFigureOut">
              <a:t>2/11/2026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B792DE8-347A-4976-95DA-051841B7A964}" type="slidenum">
              <a:t>‹#›</a:t>
            </a:fld>
            <a:endParaRPr lang="en-US"/>
          </a:p>
        </p:txBody>
      </p:sp>
    </p:spTree>
    <p:extLst>
      <p:ext uri="{BB962C8B-B14F-4D97-AF65-F5344CB8AC3E}">
        <p14:creationId xmlns:p14="http://schemas.microsoft.com/office/powerpoint/2010/main" val="259895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note your session title, the presenter(s), and contact information (email, etc.).</a:t>
            </a:r>
          </a:p>
        </p:txBody>
      </p:sp>
      <p:sp>
        <p:nvSpPr>
          <p:cNvPr id="4" name="Slide Number Placeholder 3"/>
          <p:cNvSpPr>
            <a:spLocks noGrp="1"/>
          </p:cNvSpPr>
          <p:nvPr>
            <p:ph type="sldNum" sz="quarter" idx="5"/>
          </p:nvPr>
        </p:nvSpPr>
        <p:spPr/>
        <p:txBody>
          <a:bodyPr/>
          <a:lstStyle/>
          <a:p>
            <a:fld id="{2B792DE8-347A-4976-95DA-051841B7A964}" type="slidenum">
              <a:t>1</a:t>
            </a:fld>
            <a:endParaRPr lang="en-US"/>
          </a:p>
        </p:txBody>
      </p:sp>
    </p:spTree>
    <p:extLst>
      <p:ext uri="{BB962C8B-B14F-4D97-AF65-F5344CB8AC3E}">
        <p14:creationId xmlns:p14="http://schemas.microsoft.com/office/powerpoint/2010/main" val="117856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279f1ba0b3_0_18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279f1ba0b3_0_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279f1ba0b3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279f1ba0b3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279f1ba0b3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279f1ba0b3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279f1ba0b3_0_1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279f1ba0b3_0_1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279f1ba0b3_0_1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279f1ba0b3_0_1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279f1ba0b3_0_1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279f1ba0b3_0_1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279f1ba0b3_0_1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279f1ba0b3_0_1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as a reminder to everyone to receive their PD points.</a:t>
            </a:r>
          </a:p>
        </p:txBody>
      </p:sp>
      <p:sp>
        <p:nvSpPr>
          <p:cNvPr id="4" name="Slide Number Placeholder 3"/>
          <p:cNvSpPr>
            <a:spLocks noGrp="1"/>
          </p:cNvSpPr>
          <p:nvPr>
            <p:ph type="sldNum" sz="quarter" idx="5"/>
          </p:nvPr>
        </p:nvSpPr>
        <p:spPr/>
        <p:txBody>
          <a:bodyPr/>
          <a:lstStyle/>
          <a:p>
            <a:fld id="{2B792DE8-347A-4976-95DA-051841B7A964}" type="slidenum">
              <a:rPr lang="en-US" smtClean="0"/>
              <a:t>17</a:t>
            </a:fld>
            <a:endParaRPr lang="en-US"/>
          </a:p>
        </p:txBody>
      </p:sp>
    </p:spTree>
    <p:extLst>
      <p:ext uri="{BB962C8B-B14F-4D97-AF65-F5344CB8AC3E}">
        <p14:creationId xmlns:p14="http://schemas.microsoft.com/office/powerpoint/2010/main" val="139722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279f1ba0b3_0_1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279f1ba0b3_0_1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note your session title, the presenter(s), and contact information (email, etc.). The exit survey will be taken in the sunset meeting at the end of the day.  If you would like to receive individual feedback on your presentation you can add that onto </a:t>
            </a:r>
            <a:r>
              <a:rPr lang="en-US">
                <a:cs typeface="Calibri"/>
              </a:rPr>
              <a:t>this slide.  </a:t>
            </a:r>
            <a:endParaRPr lang="en-US" dirty="0">
              <a:cs typeface="Calibri"/>
            </a:endParaRPr>
          </a:p>
        </p:txBody>
      </p:sp>
      <p:sp>
        <p:nvSpPr>
          <p:cNvPr id="4" name="Slide Number Placeholder 3"/>
          <p:cNvSpPr>
            <a:spLocks noGrp="1"/>
          </p:cNvSpPr>
          <p:nvPr>
            <p:ph type="sldNum" sz="quarter" idx="5"/>
          </p:nvPr>
        </p:nvSpPr>
        <p:spPr/>
        <p:txBody>
          <a:bodyPr/>
          <a:lstStyle/>
          <a:p>
            <a:fld id="{2B792DE8-347A-4976-95DA-051841B7A964}" type="slidenum">
              <a:t>19</a:t>
            </a:fld>
            <a:endParaRPr lang="en-US"/>
          </a:p>
        </p:txBody>
      </p:sp>
    </p:spTree>
    <p:extLst>
      <p:ext uri="{BB962C8B-B14F-4D97-AF65-F5344CB8AC3E}">
        <p14:creationId xmlns:p14="http://schemas.microsoft.com/office/powerpoint/2010/main" val="237066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Emphasize connection between topic to one or more of the goal areas on the USD 475 Strategic Plan. This is vital for alignment and focus as our district continues accreditation.</a:t>
            </a:r>
          </a:p>
        </p:txBody>
      </p:sp>
      <p:sp>
        <p:nvSpPr>
          <p:cNvPr id="4" name="Slide Number Placeholder 3"/>
          <p:cNvSpPr>
            <a:spLocks noGrp="1"/>
          </p:cNvSpPr>
          <p:nvPr>
            <p:ph type="sldNum" sz="quarter" idx="5"/>
          </p:nvPr>
        </p:nvSpPr>
        <p:spPr/>
        <p:txBody>
          <a:bodyPr/>
          <a:lstStyle/>
          <a:p>
            <a:fld id="{2B792DE8-347A-4976-95DA-051841B7A964}" type="slidenum">
              <a:t>2</a:t>
            </a:fld>
            <a:endParaRPr lang="en-US"/>
          </a:p>
        </p:txBody>
      </p:sp>
    </p:spTree>
    <p:extLst>
      <p:ext uri="{BB962C8B-B14F-4D97-AF65-F5344CB8AC3E}">
        <p14:creationId xmlns:p14="http://schemas.microsoft.com/office/powerpoint/2010/main" val="382291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model this practice as it is a district-wide expectation. Please outline what it is that participants will learn/know/do as a result of your session.</a:t>
            </a:r>
          </a:p>
        </p:txBody>
      </p:sp>
      <p:sp>
        <p:nvSpPr>
          <p:cNvPr id="4" name="Slide Number Placeholder 3"/>
          <p:cNvSpPr>
            <a:spLocks noGrp="1"/>
          </p:cNvSpPr>
          <p:nvPr>
            <p:ph type="sldNum" sz="quarter" idx="5"/>
          </p:nvPr>
        </p:nvSpPr>
        <p:spPr/>
        <p:txBody>
          <a:bodyPr/>
          <a:lstStyle/>
          <a:p>
            <a:fld id="{2B792DE8-347A-4976-95DA-051841B7A964}" type="slidenum">
              <a:rPr lang="en-US"/>
              <a:t>3</a:t>
            </a:fld>
            <a:endParaRPr lang="en-US"/>
          </a:p>
        </p:txBody>
      </p:sp>
    </p:spTree>
    <p:extLst>
      <p:ext uri="{BB962C8B-B14F-4D97-AF65-F5344CB8AC3E}">
        <p14:creationId xmlns:p14="http://schemas.microsoft.com/office/powerpoint/2010/main" val="34484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need to model this practice as it is a district-wide expectation for Early Childhood through 12</a:t>
            </a:r>
            <a:r>
              <a:rPr lang="en-US" baseline="30000" dirty="0">
                <a:cs typeface="Calibri"/>
              </a:rPr>
              <a:t>th</a:t>
            </a:r>
            <a:r>
              <a:rPr lang="en-US" dirty="0">
                <a:cs typeface="Calibri"/>
              </a:rPr>
              <a:t> grade.</a:t>
            </a:r>
          </a:p>
        </p:txBody>
      </p:sp>
      <p:sp>
        <p:nvSpPr>
          <p:cNvPr id="4" name="Slide Number Placeholder 3"/>
          <p:cNvSpPr>
            <a:spLocks noGrp="1"/>
          </p:cNvSpPr>
          <p:nvPr>
            <p:ph type="sldNum" sz="quarter" idx="5"/>
          </p:nvPr>
        </p:nvSpPr>
        <p:spPr/>
        <p:txBody>
          <a:bodyPr/>
          <a:lstStyle/>
          <a:p>
            <a:fld id="{2B792DE8-347A-4976-95DA-051841B7A964}" type="slidenum">
              <a:t>4</a:t>
            </a:fld>
            <a:endParaRPr lang="en-US"/>
          </a:p>
        </p:txBody>
      </p:sp>
    </p:spTree>
    <p:extLst>
      <p:ext uri="{BB962C8B-B14F-4D97-AF65-F5344CB8AC3E}">
        <p14:creationId xmlns:p14="http://schemas.microsoft.com/office/powerpoint/2010/main" val="187614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279f1ba0b3_0_1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279f1ba0b3_0_1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79f1ba0b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79f1ba0b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279f1ba0b3_0_1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279f1ba0b3_0_1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279f1ba0b3_0_1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279f1ba0b3_0_1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279f1ba0b3_0_1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279f1ba0b3_0_1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image" type="tx">
  <p:cSld name="Title and image">
    <p:bg>
      <p:bgPr>
        <a:solidFill>
          <a:schemeClr val="lt1"/>
        </a:solidFill>
        <a:effectLst/>
      </p:bgPr>
    </p:bg>
    <p:spTree>
      <p:nvGrpSpPr>
        <p:cNvPr id="1" name="Shape 332"/>
        <p:cNvGrpSpPr/>
        <p:nvPr/>
      </p:nvGrpSpPr>
      <p:grpSpPr>
        <a:xfrm>
          <a:off x="0" y="0"/>
          <a:ext cx="0" cy="0"/>
          <a:chOff x="0" y="0"/>
          <a:chExt cx="0" cy="0"/>
        </a:xfrm>
      </p:grpSpPr>
      <p:sp>
        <p:nvSpPr>
          <p:cNvPr id="333" name="Google Shape;333;p46"/>
          <p:cNvSpPr txBox="1">
            <a:spLocks noGrp="1"/>
          </p:cNvSpPr>
          <p:nvPr>
            <p:ph type="sldNum" idx="12"/>
          </p:nvPr>
        </p:nvSpPr>
        <p:spPr>
          <a:xfrm>
            <a:off x="11460411" y="633318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34" name="Google Shape;334;p46"/>
          <p:cNvSpPr>
            <a:spLocks noGrp="1"/>
          </p:cNvSpPr>
          <p:nvPr>
            <p:ph type="pic" idx="2"/>
          </p:nvPr>
        </p:nvSpPr>
        <p:spPr>
          <a:xfrm>
            <a:off x="304800" y="1763300"/>
            <a:ext cx="11582400" cy="4790000"/>
          </a:xfrm>
          <a:prstGeom prst="rect">
            <a:avLst/>
          </a:prstGeom>
          <a:noFill/>
          <a:ln>
            <a:noFill/>
          </a:ln>
        </p:spPr>
        <p:txBody>
          <a:bodyPr/>
          <a:lstStyle/>
          <a:p>
            <a:endParaRPr lang="en-US"/>
          </a:p>
        </p:txBody>
      </p:sp>
      <p:sp>
        <p:nvSpPr>
          <p:cNvPr id="335" name="Google Shape;335;p46"/>
          <p:cNvSpPr/>
          <p:nvPr/>
        </p:nvSpPr>
        <p:spPr>
          <a:xfrm>
            <a:off x="304633" y="304800"/>
            <a:ext cx="11582400" cy="115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latin typeface="Rubik"/>
              <a:ea typeface="Rubik"/>
              <a:cs typeface="Rubik"/>
              <a:sym typeface="Rubik"/>
            </a:endParaRPr>
          </a:p>
        </p:txBody>
      </p:sp>
      <p:sp>
        <p:nvSpPr>
          <p:cNvPr id="336" name="Google Shape;336;p46"/>
          <p:cNvSpPr txBox="1">
            <a:spLocks noGrp="1"/>
          </p:cNvSpPr>
          <p:nvPr>
            <p:ph type="title"/>
          </p:nvPr>
        </p:nvSpPr>
        <p:spPr>
          <a:xfrm>
            <a:off x="847333" y="304800"/>
            <a:ext cx="10449200" cy="1154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Tree>
    <p:extLst>
      <p:ext uri="{BB962C8B-B14F-4D97-AF65-F5344CB8AC3E}">
        <p14:creationId xmlns:p14="http://schemas.microsoft.com/office/powerpoint/2010/main" val="90665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e column and image">
  <p:cSld name="Title, one column and image">
    <p:bg>
      <p:bgPr>
        <a:solidFill>
          <a:schemeClr val="lt1"/>
        </a:solidFill>
        <a:effectLst/>
      </p:bgPr>
    </p:bg>
    <p:spTree>
      <p:nvGrpSpPr>
        <p:cNvPr id="1" name="Shape 355"/>
        <p:cNvGrpSpPr/>
        <p:nvPr/>
      </p:nvGrpSpPr>
      <p:grpSpPr>
        <a:xfrm>
          <a:off x="0" y="0"/>
          <a:ext cx="0" cy="0"/>
          <a:chOff x="0" y="0"/>
          <a:chExt cx="0" cy="0"/>
        </a:xfrm>
      </p:grpSpPr>
      <p:sp>
        <p:nvSpPr>
          <p:cNvPr id="356" name="Google Shape;356;p49"/>
          <p:cNvSpPr/>
          <p:nvPr/>
        </p:nvSpPr>
        <p:spPr>
          <a:xfrm>
            <a:off x="304633" y="304800"/>
            <a:ext cx="11582400" cy="115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Rubik"/>
              <a:ea typeface="Rubik"/>
              <a:cs typeface="Rubik"/>
              <a:sym typeface="Rubik"/>
            </a:endParaRPr>
          </a:p>
        </p:txBody>
      </p:sp>
      <p:sp>
        <p:nvSpPr>
          <p:cNvPr id="357" name="Google Shape;357;p49"/>
          <p:cNvSpPr txBox="1">
            <a:spLocks noGrp="1"/>
          </p:cNvSpPr>
          <p:nvPr>
            <p:ph type="title"/>
          </p:nvPr>
        </p:nvSpPr>
        <p:spPr>
          <a:xfrm>
            <a:off x="847333" y="304800"/>
            <a:ext cx="10449200" cy="1154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358" name="Google Shape;358;p49"/>
          <p:cNvSpPr/>
          <p:nvPr/>
        </p:nvSpPr>
        <p:spPr>
          <a:xfrm>
            <a:off x="304800" y="1457200"/>
            <a:ext cx="11582400" cy="58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667">
              <a:solidFill>
                <a:schemeClr val="dk1"/>
              </a:solidFill>
              <a:latin typeface="Young Serif"/>
              <a:ea typeface="Young Serif"/>
              <a:cs typeface="Young Serif"/>
              <a:sym typeface="Young Serif"/>
            </a:endParaRPr>
          </a:p>
        </p:txBody>
      </p:sp>
      <p:sp>
        <p:nvSpPr>
          <p:cNvPr id="359" name="Google Shape;359;p49"/>
          <p:cNvSpPr txBox="1">
            <a:spLocks noGrp="1"/>
          </p:cNvSpPr>
          <p:nvPr>
            <p:ph type="subTitle" idx="1"/>
          </p:nvPr>
        </p:nvSpPr>
        <p:spPr>
          <a:xfrm>
            <a:off x="847333" y="1457200"/>
            <a:ext cx="10449200" cy="58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360" name="Google Shape;360;p49"/>
          <p:cNvSpPr>
            <a:spLocks noGrp="1"/>
          </p:cNvSpPr>
          <p:nvPr>
            <p:ph type="pic" idx="2"/>
          </p:nvPr>
        </p:nvSpPr>
        <p:spPr>
          <a:xfrm>
            <a:off x="6247867" y="2349733"/>
            <a:ext cx="5639200" cy="4203200"/>
          </a:xfrm>
          <a:prstGeom prst="rect">
            <a:avLst/>
          </a:prstGeom>
          <a:noFill/>
          <a:ln>
            <a:noFill/>
          </a:ln>
        </p:spPr>
        <p:txBody>
          <a:bodyPr/>
          <a:lstStyle/>
          <a:p>
            <a:endParaRPr lang="en-US"/>
          </a:p>
        </p:txBody>
      </p:sp>
      <p:sp>
        <p:nvSpPr>
          <p:cNvPr id="361" name="Google Shape;361;p49"/>
          <p:cNvSpPr/>
          <p:nvPr/>
        </p:nvSpPr>
        <p:spPr>
          <a:xfrm>
            <a:off x="304600" y="2349733"/>
            <a:ext cx="5639200" cy="4203200"/>
          </a:xfrm>
          <a:prstGeom prst="rect">
            <a:avLst/>
          </a:prstGeom>
          <a:solidFill>
            <a:schemeClr val="dk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Rubik"/>
              <a:ea typeface="Rubik"/>
              <a:cs typeface="Rubik"/>
              <a:sym typeface="Rubik"/>
            </a:endParaRPr>
          </a:p>
        </p:txBody>
      </p:sp>
      <p:sp>
        <p:nvSpPr>
          <p:cNvPr id="362" name="Google Shape;362;p49"/>
          <p:cNvSpPr txBox="1">
            <a:spLocks noGrp="1"/>
          </p:cNvSpPr>
          <p:nvPr>
            <p:ph type="body" idx="3"/>
          </p:nvPr>
        </p:nvSpPr>
        <p:spPr>
          <a:xfrm>
            <a:off x="608533" y="2644467"/>
            <a:ext cx="5040400" cy="3617600"/>
          </a:xfrm>
          <a:prstGeom prst="rect">
            <a:avLst/>
          </a:prstGeom>
        </p:spPr>
        <p:txBody>
          <a:bodyPr spcFirstLastPara="1" wrap="square" lIns="91425" tIns="91425" rIns="91425" bIns="91425" anchor="t" anchorCtr="0">
            <a:normAutofit/>
          </a:bodyPr>
          <a:lstStyle>
            <a:lvl1pPr marL="609585" lvl="0" indent="-419090">
              <a:spcBef>
                <a:spcPts val="0"/>
              </a:spcBef>
              <a:spcAft>
                <a:spcPts val="0"/>
              </a:spcAft>
              <a:buClr>
                <a:schemeClr val="lt2"/>
              </a:buClr>
              <a:buSzPts val="1350"/>
              <a:buChar char="●"/>
              <a:defRPr>
                <a:solidFill>
                  <a:schemeClr val="lt2"/>
                </a:solidFill>
              </a:defRPr>
            </a:lvl1pPr>
            <a:lvl2pPr marL="1219170" lvl="1" indent="-419090">
              <a:spcBef>
                <a:spcPts val="0"/>
              </a:spcBef>
              <a:spcAft>
                <a:spcPts val="0"/>
              </a:spcAft>
              <a:buClr>
                <a:schemeClr val="lt2"/>
              </a:buClr>
              <a:buSzPts val="1350"/>
              <a:buChar char="○"/>
              <a:defRPr>
                <a:solidFill>
                  <a:schemeClr val="lt2"/>
                </a:solidFill>
              </a:defRPr>
            </a:lvl2pPr>
            <a:lvl3pPr marL="1828754" lvl="2" indent="-419090">
              <a:spcBef>
                <a:spcPts val="0"/>
              </a:spcBef>
              <a:spcAft>
                <a:spcPts val="0"/>
              </a:spcAft>
              <a:buClr>
                <a:schemeClr val="lt2"/>
              </a:buClr>
              <a:buSzPts val="1350"/>
              <a:buChar char="■"/>
              <a:defRPr>
                <a:solidFill>
                  <a:schemeClr val="lt2"/>
                </a:solidFill>
              </a:defRPr>
            </a:lvl3pPr>
            <a:lvl4pPr marL="2438339" lvl="3" indent="-419090">
              <a:spcBef>
                <a:spcPts val="0"/>
              </a:spcBef>
              <a:spcAft>
                <a:spcPts val="0"/>
              </a:spcAft>
              <a:buClr>
                <a:schemeClr val="lt2"/>
              </a:buClr>
              <a:buSzPts val="1350"/>
              <a:buChar char="●"/>
              <a:defRPr>
                <a:solidFill>
                  <a:schemeClr val="lt2"/>
                </a:solidFill>
              </a:defRPr>
            </a:lvl4pPr>
            <a:lvl5pPr marL="3047924" lvl="4" indent="-419090">
              <a:spcBef>
                <a:spcPts val="0"/>
              </a:spcBef>
              <a:spcAft>
                <a:spcPts val="0"/>
              </a:spcAft>
              <a:buClr>
                <a:schemeClr val="lt2"/>
              </a:buClr>
              <a:buSzPts val="1350"/>
              <a:buChar char="○"/>
              <a:defRPr>
                <a:solidFill>
                  <a:schemeClr val="lt2"/>
                </a:solidFill>
              </a:defRPr>
            </a:lvl5pPr>
            <a:lvl6pPr marL="3657509" lvl="5" indent="-419090">
              <a:spcBef>
                <a:spcPts val="0"/>
              </a:spcBef>
              <a:spcAft>
                <a:spcPts val="0"/>
              </a:spcAft>
              <a:buClr>
                <a:schemeClr val="lt2"/>
              </a:buClr>
              <a:buSzPts val="1350"/>
              <a:buChar char="■"/>
              <a:defRPr>
                <a:solidFill>
                  <a:schemeClr val="lt2"/>
                </a:solidFill>
              </a:defRPr>
            </a:lvl6pPr>
            <a:lvl7pPr marL="4267093" lvl="6" indent="-419090">
              <a:spcBef>
                <a:spcPts val="0"/>
              </a:spcBef>
              <a:spcAft>
                <a:spcPts val="0"/>
              </a:spcAft>
              <a:buClr>
                <a:schemeClr val="lt2"/>
              </a:buClr>
              <a:buSzPts val="1350"/>
              <a:buChar char="●"/>
              <a:defRPr>
                <a:solidFill>
                  <a:schemeClr val="lt2"/>
                </a:solidFill>
              </a:defRPr>
            </a:lvl7pPr>
            <a:lvl8pPr marL="4876678" lvl="7" indent="-419090">
              <a:spcBef>
                <a:spcPts val="0"/>
              </a:spcBef>
              <a:spcAft>
                <a:spcPts val="0"/>
              </a:spcAft>
              <a:buClr>
                <a:schemeClr val="lt2"/>
              </a:buClr>
              <a:buSzPts val="1350"/>
              <a:buChar char="○"/>
              <a:defRPr>
                <a:solidFill>
                  <a:schemeClr val="lt2"/>
                </a:solidFill>
              </a:defRPr>
            </a:lvl8pPr>
            <a:lvl9pPr marL="5486263" lvl="8" indent="-419090">
              <a:spcBef>
                <a:spcPts val="0"/>
              </a:spcBef>
              <a:spcAft>
                <a:spcPts val="0"/>
              </a:spcAft>
              <a:buClr>
                <a:schemeClr val="lt2"/>
              </a:buClr>
              <a:buSzPts val="1350"/>
              <a:buChar char="■"/>
              <a:defRPr>
                <a:solidFill>
                  <a:schemeClr val="lt2"/>
                </a:solidFill>
              </a:defRPr>
            </a:lvl9pPr>
          </a:lstStyle>
          <a:p>
            <a:endParaRPr/>
          </a:p>
        </p:txBody>
      </p:sp>
      <p:sp>
        <p:nvSpPr>
          <p:cNvPr id="363" name="Google Shape;363;p49"/>
          <p:cNvSpPr txBox="1">
            <a:spLocks noGrp="1"/>
          </p:cNvSpPr>
          <p:nvPr>
            <p:ph type="sldNum" idx="12"/>
          </p:nvPr>
        </p:nvSpPr>
        <p:spPr>
          <a:xfrm>
            <a:off x="11460411" y="6333189"/>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2207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title and body">
  <p:cSld name="Custom title and body">
    <p:bg>
      <p:bgPr>
        <a:solidFill>
          <a:schemeClr val="lt1"/>
        </a:solidFill>
        <a:effectLst/>
      </p:bgPr>
    </p:bg>
    <p:spTree>
      <p:nvGrpSpPr>
        <p:cNvPr id="1" name="Shape 347"/>
        <p:cNvGrpSpPr/>
        <p:nvPr/>
      </p:nvGrpSpPr>
      <p:grpSpPr>
        <a:xfrm>
          <a:off x="0" y="0"/>
          <a:ext cx="0" cy="0"/>
          <a:chOff x="0" y="0"/>
          <a:chExt cx="0" cy="0"/>
        </a:xfrm>
      </p:grpSpPr>
      <p:sp>
        <p:nvSpPr>
          <p:cNvPr id="348" name="Google Shape;348;p48"/>
          <p:cNvSpPr/>
          <p:nvPr/>
        </p:nvSpPr>
        <p:spPr>
          <a:xfrm>
            <a:off x="304633" y="304800"/>
            <a:ext cx="11582400" cy="115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Rubik"/>
              <a:ea typeface="Rubik"/>
              <a:cs typeface="Rubik"/>
              <a:sym typeface="Rubik"/>
            </a:endParaRPr>
          </a:p>
        </p:txBody>
      </p:sp>
      <p:sp>
        <p:nvSpPr>
          <p:cNvPr id="349" name="Google Shape;349;p48"/>
          <p:cNvSpPr txBox="1">
            <a:spLocks noGrp="1"/>
          </p:cNvSpPr>
          <p:nvPr>
            <p:ph type="title"/>
          </p:nvPr>
        </p:nvSpPr>
        <p:spPr>
          <a:xfrm>
            <a:off x="847333" y="304800"/>
            <a:ext cx="10449200" cy="1154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350" name="Google Shape;350;p48"/>
          <p:cNvSpPr/>
          <p:nvPr/>
        </p:nvSpPr>
        <p:spPr>
          <a:xfrm>
            <a:off x="304800" y="1457200"/>
            <a:ext cx="11582400" cy="58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667">
              <a:solidFill>
                <a:schemeClr val="dk1"/>
              </a:solidFill>
              <a:latin typeface="Young Serif"/>
              <a:ea typeface="Young Serif"/>
              <a:cs typeface="Young Serif"/>
              <a:sym typeface="Young Serif"/>
            </a:endParaRPr>
          </a:p>
        </p:txBody>
      </p:sp>
      <p:sp>
        <p:nvSpPr>
          <p:cNvPr id="351" name="Google Shape;351;p48"/>
          <p:cNvSpPr txBox="1">
            <a:spLocks noGrp="1"/>
          </p:cNvSpPr>
          <p:nvPr>
            <p:ph type="subTitle" idx="1"/>
          </p:nvPr>
        </p:nvSpPr>
        <p:spPr>
          <a:xfrm>
            <a:off x="847333" y="1457200"/>
            <a:ext cx="10449200" cy="58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352" name="Google Shape;352;p48"/>
          <p:cNvSpPr/>
          <p:nvPr/>
        </p:nvSpPr>
        <p:spPr>
          <a:xfrm>
            <a:off x="304600" y="2349733"/>
            <a:ext cx="11582400" cy="4203200"/>
          </a:xfrm>
          <a:prstGeom prst="rect">
            <a:avLst/>
          </a:prstGeom>
          <a:solidFill>
            <a:schemeClr val="dk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Rubik"/>
              <a:ea typeface="Rubik"/>
              <a:cs typeface="Rubik"/>
              <a:sym typeface="Rubik"/>
            </a:endParaRPr>
          </a:p>
        </p:txBody>
      </p:sp>
      <p:sp>
        <p:nvSpPr>
          <p:cNvPr id="353" name="Google Shape;353;p48"/>
          <p:cNvSpPr txBox="1">
            <a:spLocks noGrp="1"/>
          </p:cNvSpPr>
          <p:nvPr>
            <p:ph type="body" idx="2"/>
          </p:nvPr>
        </p:nvSpPr>
        <p:spPr>
          <a:xfrm>
            <a:off x="608533" y="2644467"/>
            <a:ext cx="10818400" cy="3617600"/>
          </a:xfrm>
          <a:prstGeom prst="rect">
            <a:avLst/>
          </a:prstGeom>
        </p:spPr>
        <p:txBody>
          <a:bodyPr spcFirstLastPara="1" wrap="square" lIns="91425" tIns="91425" rIns="91425" bIns="91425" anchor="t" anchorCtr="0">
            <a:normAutofit/>
          </a:bodyPr>
          <a:lstStyle>
            <a:lvl1pPr marL="609585" lvl="0" indent="-419090">
              <a:spcBef>
                <a:spcPts val="0"/>
              </a:spcBef>
              <a:spcAft>
                <a:spcPts val="0"/>
              </a:spcAft>
              <a:buClr>
                <a:schemeClr val="lt2"/>
              </a:buClr>
              <a:buSzPts val="1350"/>
              <a:buChar char="●"/>
              <a:defRPr>
                <a:solidFill>
                  <a:schemeClr val="lt2"/>
                </a:solidFill>
              </a:defRPr>
            </a:lvl1pPr>
            <a:lvl2pPr marL="1219170" lvl="1" indent="-419090">
              <a:spcBef>
                <a:spcPts val="0"/>
              </a:spcBef>
              <a:spcAft>
                <a:spcPts val="0"/>
              </a:spcAft>
              <a:buClr>
                <a:schemeClr val="lt2"/>
              </a:buClr>
              <a:buSzPts val="1350"/>
              <a:buChar char="○"/>
              <a:defRPr>
                <a:solidFill>
                  <a:schemeClr val="lt2"/>
                </a:solidFill>
              </a:defRPr>
            </a:lvl2pPr>
            <a:lvl3pPr marL="1828754" lvl="2" indent="-419090">
              <a:spcBef>
                <a:spcPts val="0"/>
              </a:spcBef>
              <a:spcAft>
                <a:spcPts val="0"/>
              </a:spcAft>
              <a:buClr>
                <a:schemeClr val="lt2"/>
              </a:buClr>
              <a:buSzPts val="1350"/>
              <a:buChar char="■"/>
              <a:defRPr>
                <a:solidFill>
                  <a:schemeClr val="lt2"/>
                </a:solidFill>
              </a:defRPr>
            </a:lvl3pPr>
            <a:lvl4pPr marL="2438339" lvl="3" indent="-419090">
              <a:spcBef>
                <a:spcPts val="0"/>
              </a:spcBef>
              <a:spcAft>
                <a:spcPts val="0"/>
              </a:spcAft>
              <a:buClr>
                <a:schemeClr val="lt2"/>
              </a:buClr>
              <a:buSzPts val="1350"/>
              <a:buChar char="●"/>
              <a:defRPr>
                <a:solidFill>
                  <a:schemeClr val="lt2"/>
                </a:solidFill>
              </a:defRPr>
            </a:lvl4pPr>
            <a:lvl5pPr marL="3047924" lvl="4" indent="-419090">
              <a:spcBef>
                <a:spcPts val="0"/>
              </a:spcBef>
              <a:spcAft>
                <a:spcPts val="0"/>
              </a:spcAft>
              <a:buClr>
                <a:schemeClr val="lt2"/>
              </a:buClr>
              <a:buSzPts val="1350"/>
              <a:buChar char="○"/>
              <a:defRPr>
                <a:solidFill>
                  <a:schemeClr val="lt2"/>
                </a:solidFill>
              </a:defRPr>
            </a:lvl5pPr>
            <a:lvl6pPr marL="3657509" lvl="5" indent="-419090">
              <a:spcBef>
                <a:spcPts val="0"/>
              </a:spcBef>
              <a:spcAft>
                <a:spcPts val="0"/>
              </a:spcAft>
              <a:buClr>
                <a:schemeClr val="lt2"/>
              </a:buClr>
              <a:buSzPts val="1350"/>
              <a:buChar char="■"/>
              <a:defRPr>
                <a:solidFill>
                  <a:schemeClr val="lt2"/>
                </a:solidFill>
              </a:defRPr>
            </a:lvl6pPr>
            <a:lvl7pPr marL="4267093" lvl="6" indent="-419090">
              <a:spcBef>
                <a:spcPts val="0"/>
              </a:spcBef>
              <a:spcAft>
                <a:spcPts val="0"/>
              </a:spcAft>
              <a:buClr>
                <a:schemeClr val="lt2"/>
              </a:buClr>
              <a:buSzPts val="1350"/>
              <a:buChar char="●"/>
              <a:defRPr>
                <a:solidFill>
                  <a:schemeClr val="lt2"/>
                </a:solidFill>
              </a:defRPr>
            </a:lvl7pPr>
            <a:lvl8pPr marL="4876678" lvl="7" indent="-419090">
              <a:spcBef>
                <a:spcPts val="0"/>
              </a:spcBef>
              <a:spcAft>
                <a:spcPts val="0"/>
              </a:spcAft>
              <a:buClr>
                <a:schemeClr val="lt2"/>
              </a:buClr>
              <a:buSzPts val="1350"/>
              <a:buChar char="○"/>
              <a:defRPr>
                <a:solidFill>
                  <a:schemeClr val="lt2"/>
                </a:solidFill>
              </a:defRPr>
            </a:lvl8pPr>
            <a:lvl9pPr marL="5486263" lvl="8" indent="-419090">
              <a:spcBef>
                <a:spcPts val="0"/>
              </a:spcBef>
              <a:spcAft>
                <a:spcPts val="0"/>
              </a:spcAft>
              <a:buClr>
                <a:schemeClr val="lt2"/>
              </a:buClr>
              <a:buSzPts val="1350"/>
              <a:buChar char="■"/>
              <a:defRPr>
                <a:solidFill>
                  <a:schemeClr val="lt2"/>
                </a:solidFill>
              </a:defRPr>
            </a:lvl9pPr>
          </a:lstStyle>
          <a:p>
            <a:endParaRPr/>
          </a:p>
        </p:txBody>
      </p:sp>
      <p:sp>
        <p:nvSpPr>
          <p:cNvPr id="354" name="Google Shape;354;p48"/>
          <p:cNvSpPr txBox="1">
            <a:spLocks noGrp="1"/>
          </p:cNvSpPr>
          <p:nvPr>
            <p:ph type="sldNum" idx="12"/>
          </p:nvPr>
        </p:nvSpPr>
        <p:spPr>
          <a:xfrm>
            <a:off x="11460411" y="6333189"/>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25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dk2"/>
        </a:solidFill>
        <a:effectLst/>
      </p:bgPr>
    </p:bg>
    <p:spTree>
      <p:nvGrpSpPr>
        <p:cNvPr id="1" name="Shape 414"/>
        <p:cNvGrpSpPr/>
        <p:nvPr/>
      </p:nvGrpSpPr>
      <p:grpSpPr>
        <a:xfrm>
          <a:off x="0" y="0"/>
          <a:ext cx="0" cy="0"/>
          <a:chOff x="0" y="0"/>
          <a:chExt cx="0" cy="0"/>
        </a:xfrm>
      </p:grpSpPr>
      <p:sp>
        <p:nvSpPr>
          <p:cNvPr id="415" name="Google Shape;415;p54"/>
          <p:cNvSpPr/>
          <p:nvPr/>
        </p:nvSpPr>
        <p:spPr>
          <a:xfrm>
            <a:off x="304800" y="304800"/>
            <a:ext cx="11582400" cy="6248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Clr>
                <a:schemeClr val="accent3"/>
              </a:buClr>
              <a:buSzPts val="1100"/>
              <a:buNone/>
            </a:pPr>
            <a:endParaRPr sz="7466">
              <a:solidFill>
                <a:schemeClr val="lt2"/>
              </a:solidFill>
              <a:latin typeface="Young Serif"/>
              <a:ea typeface="Young Serif"/>
              <a:cs typeface="Young Serif"/>
              <a:sym typeface="Young Serif"/>
            </a:endParaRPr>
          </a:p>
        </p:txBody>
      </p:sp>
      <p:sp>
        <p:nvSpPr>
          <p:cNvPr id="416" name="Google Shape;416;p54"/>
          <p:cNvSpPr txBox="1">
            <a:spLocks noGrp="1"/>
          </p:cNvSpPr>
          <p:nvPr>
            <p:ph type="title"/>
          </p:nvPr>
        </p:nvSpPr>
        <p:spPr>
          <a:xfrm>
            <a:off x="1665200" y="2369800"/>
            <a:ext cx="8861600" cy="21184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5600"/>
              <a:buNone/>
              <a:defRPr sz="7466">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a:endParaRPr/>
          </a:p>
        </p:txBody>
      </p:sp>
      <p:sp>
        <p:nvSpPr>
          <p:cNvPr id="417" name="Google Shape;417;p54"/>
          <p:cNvSpPr txBox="1">
            <a:spLocks noGrp="1"/>
          </p:cNvSpPr>
          <p:nvPr>
            <p:ph type="sldNum" idx="12"/>
          </p:nvPr>
        </p:nvSpPr>
        <p:spPr>
          <a:xfrm>
            <a:off x="11460411" y="6333189"/>
            <a:ext cx="731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93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hree columns and image 2">
  <p:cSld name="Title, three columns and image 2">
    <p:bg>
      <p:bgPr>
        <a:solidFill>
          <a:schemeClr val="lt1"/>
        </a:solidFill>
        <a:effectLst/>
      </p:bgPr>
    </p:bg>
    <p:spTree>
      <p:nvGrpSpPr>
        <p:cNvPr id="1" name="Shape 375"/>
        <p:cNvGrpSpPr/>
        <p:nvPr/>
      </p:nvGrpSpPr>
      <p:grpSpPr>
        <a:xfrm>
          <a:off x="0" y="0"/>
          <a:ext cx="0" cy="0"/>
          <a:chOff x="0" y="0"/>
          <a:chExt cx="0" cy="0"/>
        </a:xfrm>
      </p:grpSpPr>
      <p:sp>
        <p:nvSpPr>
          <p:cNvPr id="376" name="Google Shape;376;p51"/>
          <p:cNvSpPr/>
          <p:nvPr/>
        </p:nvSpPr>
        <p:spPr>
          <a:xfrm>
            <a:off x="304633" y="304800"/>
            <a:ext cx="11582400" cy="115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Rubik"/>
              <a:ea typeface="Rubik"/>
              <a:cs typeface="Rubik"/>
              <a:sym typeface="Rubik"/>
            </a:endParaRPr>
          </a:p>
        </p:txBody>
      </p:sp>
      <p:sp>
        <p:nvSpPr>
          <p:cNvPr id="377" name="Google Shape;377;p51"/>
          <p:cNvSpPr txBox="1">
            <a:spLocks noGrp="1"/>
          </p:cNvSpPr>
          <p:nvPr>
            <p:ph type="title"/>
          </p:nvPr>
        </p:nvSpPr>
        <p:spPr>
          <a:xfrm>
            <a:off x="847333" y="304800"/>
            <a:ext cx="10449200" cy="1154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378" name="Google Shape;378;p51"/>
          <p:cNvSpPr>
            <a:spLocks noGrp="1"/>
          </p:cNvSpPr>
          <p:nvPr>
            <p:ph type="pic" idx="2"/>
          </p:nvPr>
        </p:nvSpPr>
        <p:spPr>
          <a:xfrm>
            <a:off x="304800" y="4083967"/>
            <a:ext cx="11582400" cy="2469200"/>
          </a:xfrm>
          <a:prstGeom prst="rect">
            <a:avLst/>
          </a:prstGeom>
          <a:noFill/>
          <a:ln>
            <a:noFill/>
          </a:ln>
        </p:spPr>
        <p:txBody>
          <a:bodyPr/>
          <a:lstStyle/>
          <a:p>
            <a:endParaRPr lang="en-US"/>
          </a:p>
        </p:txBody>
      </p:sp>
      <p:sp>
        <p:nvSpPr>
          <p:cNvPr id="379" name="Google Shape;379;p51"/>
          <p:cNvSpPr/>
          <p:nvPr/>
        </p:nvSpPr>
        <p:spPr>
          <a:xfrm>
            <a:off x="8195600" y="1763267"/>
            <a:ext cx="3691600" cy="2036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2"/>
              </a:solidFill>
              <a:latin typeface="Young Serif"/>
              <a:ea typeface="Young Serif"/>
              <a:cs typeface="Young Serif"/>
              <a:sym typeface="Young Serif"/>
            </a:endParaRPr>
          </a:p>
        </p:txBody>
      </p:sp>
      <p:sp>
        <p:nvSpPr>
          <p:cNvPr id="380" name="Google Shape;380;p51"/>
          <p:cNvSpPr/>
          <p:nvPr/>
        </p:nvSpPr>
        <p:spPr>
          <a:xfrm>
            <a:off x="304800" y="1763301"/>
            <a:ext cx="3691600" cy="2036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2"/>
              </a:solidFill>
              <a:latin typeface="Young Serif"/>
              <a:ea typeface="Young Serif"/>
              <a:cs typeface="Young Serif"/>
              <a:sym typeface="Young Serif"/>
            </a:endParaRPr>
          </a:p>
        </p:txBody>
      </p:sp>
      <p:sp>
        <p:nvSpPr>
          <p:cNvPr id="381" name="Google Shape;381;p51"/>
          <p:cNvSpPr/>
          <p:nvPr/>
        </p:nvSpPr>
        <p:spPr>
          <a:xfrm>
            <a:off x="4250200" y="1763300"/>
            <a:ext cx="3691600" cy="60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latin typeface="Young Serif"/>
              <a:ea typeface="Young Serif"/>
              <a:cs typeface="Young Serif"/>
              <a:sym typeface="Young Serif"/>
            </a:endParaRPr>
          </a:p>
        </p:txBody>
      </p:sp>
      <p:sp>
        <p:nvSpPr>
          <p:cNvPr id="382" name="Google Shape;382;p51"/>
          <p:cNvSpPr txBox="1">
            <a:spLocks noGrp="1"/>
          </p:cNvSpPr>
          <p:nvPr>
            <p:ph type="subTitle" idx="1"/>
          </p:nvPr>
        </p:nvSpPr>
        <p:spPr>
          <a:xfrm>
            <a:off x="4250200" y="1763267"/>
            <a:ext cx="3691600" cy="6012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867">
                <a:solidFill>
                  <a:schemeClr val="accent1"/>
                </a:solidFill>
              </a:defRPr>
            </a:lvl1pPr>
            <a:lvl2pPr lvl="1">
              <a:spcBef>
                <a:spcPts val="0"/>
              </a:spcBef>
              <a:spcAft>
                <a:spcPts val="0"/>
              </a:spcAft>
              <a:buClr>
                <a:schemeClr val="accent1"/>
              </a:buClr>
              <a:buSzPts val="1400"/>
              <a:buNone/>
              <a:defRPr sz="1867">
                <a:solidFill>
                  <a:schemeClr val="accent1"/>
                </a:solidFill>
              </a:defRPr>
            </a:lvl2pPr>
            <a:lvl3pPr lvl="2">
              <a:spcBef>
                <a:spcPts val="0"/>
              </a:spcBef>
              <a:spcAft>
                <a:spcPts val="0"/>
              </a:spcAft>
              <a:buClr>
                <a:schemeClr val="accent1"/>
              </a:buClr>
              <a:buSzPts val="1400"/>
              <a:buNone/>
              <a:defRPr sz="1867">
                <a:solidFill>
                  <a:schemeClr val="accent1"/>
                </a:solidFill>
              </a:defRPr>
            </a:lvl3pPr>
            <a:lvl4pPr lvl="3">
              <a:spcBef>
                <a:spcPts val="0"/>
              </a:spcBef>
              <a:spcAft>
                <a:spcPts val="0"/>
              </a:spcAft>
              <a:buClr>
                <a:schemeClr val="accent1"/>
              </a:buClr>
              <a:buSzPts val="1400"/>
              <a:buNone/>
              <a:defRPr sz="1867">
                <a:solidFill>
                  <a:schemeClr val="accent1"/>
                </a:solidFill>
              </a:defRPr>
            </a:lvl4pPr>
            <a:lvl5pPr lvl="4">
              <a:spcBef>
                <a:spcPts val="0"/>
              </a:spcBef>
              <a:spcAft>
                <a:spcPts val="0"/>
              </a:spcAft>
              <a:buClr>
                <a:schemeClr val="accent1"/>
              </a:buClr>
              <a:buSzPts val="1400"/>
              <a:buNone/>
              <a:defRPr sz="1867">
                <a:solidFill>
                  <a:schemeClr val="accent1"/>
                </a:solidFill>
              </a:defRPr>
            </a:lvl5pPr>
            <a:lvl6pPr lvl="5">
              <a:spcBef>
                <a:spcPts val="0"/>
              </a:spcBef>
              <a:spcAft>
                <a:spcPts val="0"/>
              </a:spcAft>
              <a:buClr>
                <a:schemeClr val="accent1"/>
              </a:buClr>
              <a:buSzPts val="1400"/>
              <a:buNone/>
              <a:defRPr sz="1867">
                <a:solidFill>
                  <a:schemeClr val="accent1"/>
                </a:solidFill>
              </a:defRPr>
            </a:lvl6pPr>
            <a:lvl7pPr lvl="6">
              <a:spcBef>
                <a:spcPts val="0"/>
              </a:spcBef>
              <a:spcAft>
                <a:spcPts val="0"/>
              </a:spcAft>
              <a:buClr>
                <a:schemeClr val="accent1"/>
              </a:buClr>
              <a:buSzPts val="1400"/>
              <a:buNone/>
              <a:defRPr sz="1867">
                <a:solidFill>
                  <a:schemeClr val="accent1"/>
                </a:solidFill>
              </a:defRPr>
            </a:lvl7pPr>
            <a:lvl8pPr lvl="7">
              <a:spcBef>
                <a:spcPts val="0"/>
              </a:spcBef>
              <a:spcAft>
                <a:spcPts val="0"/>
              </a:spcAft>
              <a:buClr>
                <a:schemeClr val="accent1"/>
              </a:buClr>
              <a:buSzPts val="1400"/>
              <a:buNone/>
              <a:defRPr sz="1867">
                <a:solidFill>
                  <a:schemeClr val="accent1"/>
                </a:solidFill>
              </a:defRPr>
            </a:lvl8pPr>
            <a:lvl9pPr lvl="8">
              <a:spcBef>
                <a:spcPts val="0"/>
              </a:spcBef>
              <a:spcAft>
                <a:spcPts val="0"/>
              </a:spcAft>
              <a:buClr>
                <a:schemeClr val="accent1"/>
              </a:buClr>
              <a:buSzPts val="1400"/>
              <a:buNone/>
              <a:defRPr sz="1867">
                <a:solidFill>
                  <a:schemeClr val="accent1"/>
                </a:solidFill>
              </a:defRPr>
            </a:lvl9pPr>
          </a:lstStyle>
          <a:p>
            <a:endParaRPr/>
          </a:p>
        </p:txBody>
      </p:sp>
      <p:sp>
        <p:nvSpPr>
          <p:cNvPr id="383" name="Google Shape;383;p51"/>
          <p:cNvSpPr/>
          <p:nvPr/>
        </p:nvSpPr>
        <p:spPr>
          <a:xfrm>
            <a:off x="4250200" y="2341484"/>
            <a:ext cx="3691600" cy="144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1600"/>
              </a:spcAft>
              <a:buNone/>
            </a:pPr>
            <a:endParaRPr sz="1333">
              <a:solidFill>
                <a:srgbClr val="FFFFFF"/>
              </a:solidFill>
              <a:latin typeface="Rubik"/>
              <a:ea typeface="Rubik"/>
              <a:cs typeface="Rubik"/>
              <a:sym typeface="Rubik"/>
            </a:endParaRPr>
          </a:p>
        </p:txBody>
      </p:sp>
      <p:sp>
        <p:nvSpPr>
          <p:cNvPr id="384" name="Google Shape;384;p51"/>
          <p:cNvSpPr txBox="1">
            <a:spLocks noGrp="1"/>
          </p:cNvSpPr>
          <p:nvPr>
            <p:ph type="body" idx="3"/>
          </p:nvPr>
        </p:nvSpPr>
        <p:spPr>
          <a:xfrm>
            <a:off x="4250200" y="2412300"/>
            <a:ext cx="3691600" cy="1306400"/>
          </a:xfrm>
          <a:prstGeom prst="rect">
            <a:avLst/>
          </a:prstGeom>
        </p:spPr>
        <p:txBody>
          <a:bodyPr spcFirstLastPara="1" wrap="square" lIns="114300" tIns="91425" rIns="91425" bIns="91425" anchor="t" anchorCtr="0">
            <a:normAutofit/>
          </a:bodyPr>
          <a:lstStyle>
            <a:lvl1pPr marL="609585" lvl="0" indent="-389457">
              <a:spcBef>
                <a:spcPts val="0"/>
              </a:spcBef>
              <a:spcAft>
                <a:spcPts val="0"/>
              </a:spcAft>
              <a:buClr>
                <a:schemeClr val="lt2"/>
              </a:buClr>
              <a:buSzPts val="1000"/>
              <a:buChar char="●"/>
              <a:defRPr sz="1333">
                <a:solidFill>
                  <a:schemeClr val="lt2"/>
                </a:solidFill>
              </a:defRPr>
            </a:lvl1pPr>
            <a:lvl2pPr marL="1219170" lvl="1" indent="-389457">
              <a:spcBef>
                <a:spcPts val="0"/>
              </a:spcBef>
              <a:spcAft>
                <a:spcPts val="0"/>
              </a:spcAft>
              <a:buClr>
                <a:schemeClr val="lt2"/>
              </a:buClr>
              <a:buSzPts val="1000"/>
              <a:buChar char="○"/>
              <a:defRPr sz="1333">
                <a:solidFill>
                  <a:schemeClr val="lt2"/>
                </a:solidFill>
              </a:defRPr>
            </a:lvl2pPr>
            <a:lvl3pPr marL="1828754" lvl="2" indent="-389457">
              <a:spcBef>
                <a:spcPts val="0"/>
              </a:spcBef>
              <a:spcAft>
                <a:spcPts val="0"/>
              </a:spcAft>
              <a:buClr>
                <a:schemeClr val="lt2"/>
              </a:buClr>
              <a:buSzPts val="1000"/>
              <a:buChar char="■"/>
              <a:defRPr sz="1333">
                <a:solidFill>
                  <a:schemeClr val="lt2"/>
                </a:solidFill>
              </a:defRPr>
            </a:lvl3pPr>
            <a:lvl4pPr marL="2438339" lvl="3" indent="-389457">
              <a:spcBef>
                <a:spcPts val="0"/>
              </a:spcBef>
              <a:spcAft>
                <a:spcPts val="0"/>
              </a:spcAft>
              <a:buClr>
                <a:schemeClr val="lt2"/>
              </a:buClr>
              <a:buSzPts val="1000"/>
              <a:buChar char="●"/>
              <a:defRPr sz="1333">
                <a:solidFill>
                  <a:schemeClr val="lt2"/>
                </a:solidFill>
              </a:defRPr>
            </a:lvl4pPr>
            <a:lvl5pPr marL="3047924" lvl="4" indent="-389457">
              <a:spcBef>
                <a:spcPts val="0"/>
              </a:spcBef>
              <a:spcAft>
                <a:spcPts val="0"/>
              </a:spcAft>
              <a:buClr>
                <a:schemeClr val="lt2"/>
              </a:buClr>
              <a:buSzPts val="1000"/>
              <a:buChar char="○"/>
              <a:defRPr sz="1333">
                <a:solidFill>
                  <a:schemeClr val="lt2"/>
                </a:solidFill>
              </a:defRPr>
            </a:lvl5pPr>
            <a:lvl6pPr marL="3657509" lvl="5" indent="-389457">
              <a:spcBef>
                <a:spcPts val="0"/>
              </a:spcBef>
              <a:spcAft>
                <a:spcPts val="0"/>
              </a:spcAft>
              <a:buClr>
                <a:schemeClr val="lt2"/>
              </a:buClr>
              <a:buSzPts val="1000"/>
              <a:buChar char="■"/>
              <a:defRPr sz="1333">
                <a:solidFill>
                  <a:schemeClr val="lt2"/>
                </a:solidFill>
              </a:defRPr>
            </a:lvl6pPr>
            <a:lvl7pPr marL="4267093" lvl="6" indent="-389457">
              <a:spcBef>
                <a:spcPts val="0"/>
              </a:spcBef>
              <a:spcAft>
                <a:spcPts val="0"/>
              </a:spcAft>
              <a:buClr>
                <a:schemeClr val="lt2"/>
              </a:buClr>
              <a:buSzPts val="1000"/>
              <a:buChar char="●"/>
              <a:defRPr sz="1333">
                <a:solidFill>
                  <a:schemeClr val="lt2"/>
                </a:solidFill>
              </a:defRPr>
            </a:lvl7pPr>
            <a:lvl8pPr marL="4876678" lvl="7" indent="-389457">
              <a:spcBef>
                <a:spcPts val="0"/>
              </a:spcBef>
              <a:spcAft>
                <a:spcPts val="0"/>
              </a:spcAft>
              <a:buClr>
                <a:schemeClr val="lt2"/>
              </a:buClr>
              <a:buSzPts val="1000"/>
              <a:buChar char="○"/>
              <a:defRPr sz="1333">
                <a:solidFill>
                  <a:schemeClr val="lt2"/>
                </a:solidFill>
              </a:defRPr>
            </a:lvl8pPr>
            <a:lvl9pPr marL="5486263" lvl="8" indent="-389457">
              <a:spcBef>
                <a:spcPts val="0"/>
              </a:spcBef>
              <a:spcAft>
                <a:spcPts val="0"/>
              </a:spcAft>
              <a:buClr>
                <a:schemeClr val="lt2"/>
              </a:buClr>
              <a:buSzPts val="1000"/>
              <a:buChar char="■"/>
              <a:defRPr sz="1333">
                <a:solidFill>
                  <a:schemeClr val="lt2"/>
                </a:solidFill>
              </a:defRPr>
            </a:lvl9pPr>
          </a:lstStyle>
          <a:p>
            <a:endParaRPr/>
          </a:p>
        </p:txBody>
      </p:sp>
      <p:sp>
        <p:nvSpPr>
          <p:cNvPr id="385" name="Google Shape;385;p51"/>
          <p:cNvSpPr txBox="1">
            <a:spLocks noGrp="1"/>
          </p:cNvSpPr>
          <p:nvPr>
            <p:ph type="sldNum" idx="12"/>
          </p:nvPr>
        </p:nvSpPr>
        <p:spPr>
          <a:xfrm>
            <a:off x="11460411" y="6333189"/>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020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2/11/2026</a:t>
            </a:fld>
            <a:endParaRPr lang="en-US"/>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24183970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6555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8532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28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25538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26253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28803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p>
        </p:txBody>
      </p:sp>
    </p:spTree>
    <p:extLst>
      <p:ext uri="{BB962C8B-B14F-4D97-AF65-F5344CB8AC3E}">
        <p14:creationId xmlns:p14="http://schemas.microsoft.com/office/powerpoint/2010/main" val="953192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p>
        </p:txBody>
      </p:sp>
    </p:spTree>
    <p:extLst>
      <p:ext uri="{BB962C8B-B14F-4D97-AF65-F5344CB8AC3E}">
        <p14:creationId xmlns:p14="http://schemas.microsoft.com/office/powerpoint/2010/main" val="3102602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4242919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2/11/2026</a:t>
            </a:fld>
            <a:endParaRPr lang="en-US"/>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25591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 id="2147483694" r:id="rId13"/>
    <p:sldLayoutId id="2147483695" r:id="rId14"/>
    <p:sldLayoutId id="2147483696" r:id="rId15"/>
    <p:sldLayoutId id="214748369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2/11/2026</a:t>
            </a:fld>
            <a:endParaRPr lang="en-US"/>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6627504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xi_jru-eAA"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quizizz.com/admin" TargetMode="External"/><Relationship Id="rId7" Type="http://schemas.openxmlformats.org/officeDocument/2006/relationships/hyperlink" Target="https://www.smore.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ed.ted.com/" TargetMode="External"/><Relationship Id="rId5" Type="http://schemas.openxmlformats.org/officeDocument/2006/relationships/hyperlink" Target="https://app.formative.com/" TargetMode="External"/><Relationship Id="rId4" Type="http://schemas.openxmlformats.org/officeDocument/2006/relationships/hyperlink" Target="https://padlet.com/about/padlet-limit-reached-8ytxqmagsxr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adlet.com/melissathurman1/what-scares-you-about-using-ai-as-a-teacher-tool-jn06r3ddnf85v16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app.magicschool.ai/tool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9714" y="5490971"/>
            <a:ext cx="6962072" cy="1159200"/>
          </a:xfrm>
        </p:spPr>
        <p:txBody>
          <a:bodyPr anchor="ctr">
            <a:normAutofit fontScale="90000"/>
          </a:bodyPr>
          <a:lstStyle/>
          <a:p>
            <a:pPr algn="l"/>
            <a:r>
              <a:rPr lang="en-US" sz="4000" dirty="0">
                <a:solidFill>
                  <a:srgbClr val="FFFFFF"/>
                </a:solidFill>
                <a:cs typeface="Calibri Light"/>
              </a:rPr>
              <a:t>Using AI for Teachers Making Life easier</a:t>
            </a:r>
            <a:endParaRPr lang="en-US" sz="4000" dirty="0">
              <a:solidFill>
                <a:srgbClr val="FFFFFF"/>
              </a:solidFill>
            </a:endParaRPr>
          </a:p>
        </p:txBody>
      </p:sp>
      <p:sp>
        <p:nvSpPr>
          <p:cNvPr id="3" name="Subtitle 2"/>
          <p:cNvSpPr>
            <a:spLocks noGrp="1"/>
          </p:cNvSpPr>
          <p:nvPr>
            <p:ph type="subTitle" idx="1"/>
          </p:nvPr>
        </p:nvSpPr>
        <p:spPr>
          <a:xfrm>
            <a:off x="8456522" y="5633765"/>
            <a:ext cx="3408555" cy="873612"/>
          </a:xfrm>
        </p:spPr>
        <p:txBody>
          <a:bodyPr vert="horz" lIns="91440" tIns="45720" rIns="91440" bIns="45720" rtlCol="0" anchor="ctr">
            <a:normAutofit/>
          </a:bodyPr>
          <a:lstStyle/>
          <a:p>
            <a:pPr algn="l"/>
            <a:r>
              <a:rPr lang="en-US" sz="2000" dirty="0">
                <a:solidFill>
                  <a:srgbClr val="FFFFFF"/>
                </a:solidFill>
                <a:cs typeface="Calibri"/>
              </a:rPr>
              <a:t>Melissa Thurman </a:t>
            </a:r>
            <a:r>
              <a:rPr lang="en-US" sz="2000" dirty="0" err="1">
                <a:solidFill>
                  <a:srgbClr val="FFFFFF"/>
                </a:solidFill>
                <a:cs typeface="Calibri"/>
              </a:rPr>
              <a:t>M.Ed</a:t>
            </a:r>
            <a:endParaRPr lang="en-US" sz="2000" dirty="0">
              <a:solidFill>
                <a:srgbClr val="FFFFFF"/>
              </a:solidFill>
              <a:cs typeface="Calibri"/>
            </a:endParaRPr>
          </a:p>
          <a:p>
            <a:pPr algn="l"/>
            <a:r>
              <a:rPr lang="en-US" sz="2000" dirty="0">
                <a:solidFill>
                  <a:srgbClr val="FFFFFF"/>
                </a:solidFill>
                <a:cs typeface="Calibri"/>
              </a:rPr>
              <a:t>melissathurman@usd475.org</a:t>
            </a:r>
            <a:endParaRPr lang="en-US" sz="2000" dirty="0">
              <a:solidFill>
                <a:srgbClr val="FFFFFF"/>
              </a:solidFill>
            </a:endParaRPr>
          </a:p>
        </p:txBody>
      </p:sp>
      <p:pic>
        <p:nvPicPr>
          <p:cNvPr id="6" name="Picture 5" descr="A blue and white banner with trees&#10;&#10;AI-generated content may be incorrect.">
            <a:extLst>
              <a:ext uri="{FF2B5EF4-FFF2-40B4-BE49-F238E27FC236}">
                <a16:creationId xmlns:a16="http://schemas.microsoft.com/office/drawing/2014/main" id="{0819F8D2-3975-7830-AC69-6728C05C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334" y="390832"/>
            <a:ext cx="8291951" cy="45191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3"/>
          <p:cNvSpPr txBox="1">
            <a:spLocks noGrp="1"/>
          </p:cNvSpPr>
          <p:nvPr>
            <p:ph type="title"/>
          </p:nvPr>
        </p:nvSpPr>
        <p:spPr>
          <a:xfrm>
            <a:off x="1665200" y="2369800"/>
            <a:ext cx="8861600" cy="2118400"/>
          </a:xfrm>
          <a:prstGeom prst="rect">
            <a:avLst/>
          </a:prstGeom>
        </p:spPr>
        <p:txBody>
          <a:bodyPr spcFirstLastPara="1" vert="horz" wrap="square" lIns="121900" tIns="121900" rIns="121900" bIns="121900" rtlCol="0" anchor="ctr" anchorCtr="0">
            <a:noAutofit/>
          </a:bodyPr>
          <a:lstStyle/>
          <a:p>
            <a:r>
              <a:rPr lang="en"/>
              <a:t>5 min</a:t>
            </a:r>
            <a:endParaRPr/>
          </a:p>
        </p:txBody>
      </p:sp>
      <p:pic>
        <p:nvPicPr>
          <p:cNvPr id="475" name="Google Shape;475;p63" descr="Welcome Chillers, Set the vibe with Chill Countdown Timers calming 5-minute lofi timer perfect for studying, classrooms, or just relaxing. Whether you're focusing on tasks, taking a brain break, or setting the mood for a peaceful session, this timer combines the soothing beats of reggae with chill lo-fi vibes. Ideal for teachers, students, or anyone needing a quick reset. Join the Chiller Tribe and let the rhythm guide you, subscribe today.&#10;&#10;🕒 Timer Length: 5 Minutes&#10;🎶 Music: Reggae Reverie (Original Song)&#10;&#10;&#10;#LofiReggae #StudyTimer #RelaxationMusic #ClassroomTimer #ChillReggae #ReggaeStudy #FocusMusic #LoFiVibes #5MinuteTimer #ReggaeRelaxation #StudyChill #ReggaeVibes #LoFiStudyBeats #ReggaeReverie #TimerWithMusic #RelaxAndFocus #LoFiClassroom #StudyWithReggae #CalmTimer #PastelVibes #ReggaeForClassroom #StudyAndChill #LoFiRelax #LoFiFocusBeats #RelaxWithMusic" title="5 Minute Timer with relaxing Lofi Music | Relax, Study, or Focus | Reggae Reverie">
            <a:hlinkClick r:id="rId3"/>
          </p:cNvPr>
          <p:cNvPicPr preferRelativeResize="0"/>
          <p:nvPr/>
        </p:nvPicPr>
        <p:blipFill>
          <a:blip r:embed="rId4">
            <a:alphaModFix/>
          </a:blip>
          <a:stretch>
            <a:fillRect/>
          </a:stretch>
        </p:blipFill>
        <p:spPr>
          <a:xfrm>
            <a:off x="1227133" y="738533"/>
            <a:ext cx="3490488" cy="1963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10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4"/>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rmAutofit/>
          </a:bodyPr>
          <a:lstStyle/>
          <a:p>
            <a:pPr>
              <a:buClr>
                <a:schemeClr val="accent4"/>
              </a:buClr>
              <a:buSzPts val="1100"/>
            </a:pPr>
            <a:r>
              <a:rPr lang="en"/>
              <a:t>Chat GPT</a:t>
            </a:r>
            <a:endParaRPr/>
          </a:p>
        </p:txBody>
      </p:sp>
      <p:sp>
        <p:nvSpPr>
          <p:cNvPr id="481" name="Google Shape;481;p64"/>
          <p:cNvSpPr txBox="1">
            <a:spLocks noGrp="1"/>
          </p:cNvSpPr>
          <p:nvPr>
            <p:ph type="subTitle" idx="1"/>
          </p:nvPr>
        </p:nvSpPr>
        <p:spPr>
          <a:xfrm>
            <a:off x="983300" y="1610467"/>
            <a:ext cx="11051200" cy="588000"/>
          </a:xfrm>
          <a:prstGeom prst="rect">
            <a:avLst/>
          </a:prstGeom>
        </p:spPr>
        <p:txBody>
          <a:bodyPr spcFirstLastPara="1" vert="horz" wrap="square" lIns="121900" tIns="121900" rIns="121900" bIns="121900" rtlCol="0" anchor="ctr" anchorCtr="0">
            <a:noAutofit/>
          </a:bodyPr>
          <a:lstStyle/>
          <a:p>
            <a:pPr marL="0" indent="0"/>
            <a:r>
              <a:rPr lang="en" sz="36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https://chatgpt.com</a:t>
            </a:r>
            <a:endParaRPr sz="3600">
              <a:solidFill>
                <a:schemeClr val="lt1"/>
              </a:solidFill>
              <a:latin typeface="Arial"/>
              <a:ea typeface="Arial"/>
              <a:cs typeface="Arial"/>
              <a:sym typeface="Arial"/>
            </a:endParaRPr>
          </a:p>
          <a:p>
            <a:pPr marL="0" indent="0"/>
            <a:r>
              <a:rPr lang="en">
                <a:solidFill>
                  <a:schemeClr val="lt1"/>
                </a:solidFill>
                <a:latin typeface="Arial"/>
                <a:ea typeface="Arial"/>
                <a:cs typeface="Arial"/>
                <a:sym typeface="Arial"/>
              </a:rPr>
              <a:t>chatgpt.com/gpts</a:t>
            </a:r>
            <a:endParaRPr>
              <a:solidFill>
                <a:schemeClr val="lt1"/>
              </a:solidFill>
            </a:endParaRPr>
          </a:p>
        </p:txBody>
      </p:sp>
      <p:sp>
        <p:nvSpPr>
          <p:cNvPr id="482" name="Google Shape;482;p64"/>
          <p:cNvSpPr txBox="1">
            <a:spLocks noGrp="1"/>
          </p:cNvSpPr>
          <p:nvPr>
            <p:ph type="body" idx="3"/>
          </p:nvPr>
        </p:nvSpPr>
        <p:spPr>
          <a:xfrm>
            <a:off x="608533" y="2466867"/>
            <a:ext cx="5040400" cy="3795200"/>
          </a:xfrm>
          <a:prstGeom prst="rect">
            <a:avLst/>
          </a:prstGeom>
        </p:spPr>
        <p:txBody>
          <a:bodyPr spcFirstLastPara="1" vert="horz" wrap="square" lIns="121900" tIns="121900" rIns="121900" bIns="121900" rtlCol="0" anchor="t" anchorCtr="0">
            <a:noAutofit/>
          </a:bodyPr>
          <a:lstStyle/>
          <a:p>
            <a:pPr marL="0" indent="0">
              <a:buClr>
                <a:schemeClr val="accent4"/>
              </a:buClr>
              <a:buSzPts val="1100"/>
              <a:buNone/>
            </a:pPr>
            <a:r>
              <a:rPr lang="en" sz="4133"/>
              <a:t>An AI tool used by students and teachers. </a:t>
            </a:r>
            <a:endParaRPr sz="4133"/>
          </a:p>
          <a:p>
            <a:pPr marL="0" indent="0">
              <a:spcBef>
                <a:spcPts val="1600"/>
              </a:spcBef>
              <a:spcAft>
                <a:spcPts val="1600"/>
              </a:spcAft>
              <a:buClr>
                <a:schemeClr val="accent4"/>
              </a:buClr>
              <a:buSzPts val="1100"/>
              <a:buNone/>
            </a:pPr>
            <a:r>
              <a:rPr lang="en" sz="4133"/>
              <a:t>Not exclusive to education</a:t>
            </a:r>
            <a:endParaRPr sz="4133"/>
          </a:p>
        </p:txBody>
      </p:sp>
      <p:pic>
        <p:nvPicPr>
          <p:cNvPr id="483" name="Google Shape;483;p64" descr="Child using computer in classroom."/>
          <p:cNvPicPr preferRelativeResize="0">
            <a:picLocks noGrp="1"/>
          </p:cNvPicPr>
          <p:nvPr>
            <p:ph type="pic" idx="2"/>
          </p:nvPr>
        </p:nvPicPr>
        <p:blipFill rotWithShape="1">
          <a:blip r:embed="rId4">
            <a:alphaModFix/>
          </a:blip>
          <a:srcRect l="2705" r="2696"/>
          <a:stretch/>
        </p:blipFill>
        <p:spPr>
          <a:xfrm>
            <a:off x="6247867" y="2349733"/>
            <a:ext cx="5639203" cy="4203200"/>
          </a:xfrm>
          <a:prstGeom prst="rect">
            <a:avLst/>
          </a:prstGeom>
        </p:spPr>
      </p:pic>
      <p:sp>
        <p:nvSpPr>
          <p:cNvPr id="3" name="TextBox 2">
            <a:extLst>
              <a:ext uri="{FF2B5EF4-FFF2-40B4-BE49-F238E27FC236}">
                <a16:creationId xmlns:a16="http://schemas.microsoft.com/office/drawing/2014/main" id="{6BEA9535-0C32-06A0-AAAA-883CCE4301E3}"/>
              </a:ext>
            </a:extLst>
          </p:cNvPr>
          <p:cNvSpPr txBox="1"/>
          <p:nvPr/>
        </p:nvSpPr>
        <p:spPr>
          <a:xfrm>
            <a:off x="3048657" y="3244334"/>
            <a:ext cx="6097314" cy="369332"/>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4"/>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rmAutofit/>
          </a:bodyPr>
          <a:lstStyle/>
          <a:p>
            <a:pPr>
              <a:buClr>
                <a:schemeClr val="accent4"/>
              </a:buClr>
              <a:buSzPts val="1100"/>
            </a:pPr>
            <a:r>
              <a:rPr lang="en-US" dirty="0"/>
              <a:t> Some Other Tools</a:t>
            </a:r>
            <a:endParaRPr dirty="0"/>
          </a:p>
        </p:txBody>
      </p:sp>
      <p:sp>
        <p:nvSpPr>
          <p:cNvPr id="481" name="Google Shape;481;p64"/>
          <p:cNvSpPr txBox="1">
            <a:spLocks noGrp="1"/>
          </p:cNvSpPr>
          <p:nvPr>
            <p:ph type="subTitle" idx="1"/>
          </p:nvPr>
        </p:nvSpPr>
        <p:spPr>
          <a:xfrm>
            <a:off x="983300" y="1610467"/>
            <a:ext cx="11051200" cy="588000"/>
          </a:xfrm>
          <a:prstGeom prst="rect">
            <a:avLst/>
          </a:prstGeom>
        </p:spPr>
        <p:txBody>
          <a:bodyPr spcFirstLastPara="1" vert="horz" wrap="square" lIns="121900" tIns="121900" rIns="121900" bIns="121900" rtlCol="0" anchor="ctr" anchorCtr="0">
            <a:noAutofit/>
          </a:bodyPr>
          <a:lstStyle/>
          <a:p>
            <a:pPr marL="0" indent="0"/>
            <a:r>
              <a:rPr lang="en-US" sz="3600" u="sng" dirty="0">
                <a:solidFill>
                  <a:schemeClr val="lt1"/>
                </a:solidFill>
                <a:latin typeface="Arial"/>
                <a:ea typeface="Arial"/>
                <a:cs typeface="Arial"/>
                <a:sym typeface="Arial"/>
              </a:rPr>
              <a:t> </a:t>
            </a:r>
            <a:endParaRPr sz="3600" dirty="0">
              <a:solidFill>
                <a:schemeClr val="lt1"/>
              </a:solidFill>
              <a:latin typeface="Arial"/>
              <a:ea typeface="Arial"/>
              <a:cs typeface="Arial"/>
              <a:sym typeface="Arial"/>
            </a:endParaRPr>
          </a:p>
        </p:txBody>
      </p:sp>
      <p:sp>
        <p:nvSpPr>
          <p:cNvPr id="482" name="Google Shape;482;p64"/>
          <p:cNvSpPr txBox="1">
            <a:spLocks noGrp="1"/>
          </p:cNvSpPr>
          <p:nvPr>
            <p:ph type="body" idx="3"/>
          </p:nvPr>
        </p:nvSpPr>
        <p:spPr>
          <a:xfrm>
            <a:off x="608533" y="2349733"/>
            <a:ext cx="5040400" cy="3940708"/>
          </a:xfrm>
          <a:prstGeom prst="rect">
            <a:avLst/>
          </a:prstGeom>
        </p:spPr>
        <p:txBody>
          <a:bodyPr spcFirstLastPara="1" vert="horz" wrap="square" lIns="121900" tIns="121900" rIns="121900" bIns="121900" rtlCol="0" anchor="t" anchorCtr="0">
            <a:noAutofit/>
          </a:bodyPr>
          <a:lstStyle/>
          <a:p>
            <a:pPr marL="0" indent="0">
              <a:buClr>
                <a:schemeClr val="accent4"/>
              </a:buClr>
              <a:buSzPts val="1100"/>
              <a:buNone/>
            </a:pPr>
            <a:r>
              <a:rPr lang="en-US" sz="4133" dirty="0"/>
              <a:t>Microsoft pilot</a:t>
            </a:r>
          </a:p>
          <a:p>
            <a:pPr marL="0" indent="0">
              <a:buClr>
                <a:schemeClr val="accent4"/>
              </a:buClr>
              <a:buSzPts val="1100"/>
              <a:buNone/>
            </a:pPr>
            <a:r>
              <a:rPr lang="en-US" sz="4133" dirty="0" err="1"/>
              <a:t>Diffit</a:t>
            </a:r>
            <a:endParaRPr lang="en-US" sz="4133" dirty="0"/>
          </a:p>
          <a:p>
            <a:pPr marL="0" indent="0">
              <a:buClr>
                <a:schemeClr val="accent4"/>
              </a:buClr>
              <a:buSzPts val="1100"/>
              <a:buNone/>
            </a:pPr>
            <a:r>
              <a:rPr lang="en-US" sz="4133" dirty="0"/>
              <a:t>Schoology</a:t>
            </a:r>
          </a:p>
          <a:p>
            <a:pPr marL="0" indent="0">
              <a:buClr>
                <a:schemeClr val="accent4"/>
              </a:buClr>
              <a:buSzPts val="1100"/>
              <a:buNone/>
            </a:pPr>
            <a:r>
              <a:rPr lang="en-US" sz="4133" dirty="0" err="1"/>
              <a:t>Khanlingo</a:t>
            </a:r>
            <a:endParaRPr lang="en-US" sz="4133" dirty="0"/>
          </a:p>
          <a:p>
            <a:pPr marL="0" indent="0">
              <a:buClr>
                <a:schemeClr val="accent4"/>
              </a:buClr>
              <a:buSzPts val="1100"/>
              <a:buNone/>
            </a:pPr>
            <a:r>
              <a:rPr lang="en-US" sz="4133" dirty="0" err="1"/>
              <a:t>Edcafe</a:t>
            </a:r>
            <a:r>
              <a:rPr lang="en-US" sz="4133" dirty="0"/>
              <a:t> AI</a:t>
            </a:r>
          </a:p>
          <a:p>
            <a:pPr marL="0" indent="0">
              <a:buClr>
                <a:schemeClr val="accent4"/>
              </a:buClr>
              <a:buSzPts val="1100"/>
              <a:buNone/>
            </a:pPr>
            <a:r>
              <a:rPr lang="en-US" sz="4133" dirty="0"/>
              <a:t>Power buddy tools on </a:t>
            </a:r>
            <a:r>
              <a:rPr lang="en-US" sz="4133" dirty="0" err="1"/>
              <a:t>schoology</a:t>
            </a:r>
            <a:endParaRPr lang="en-US" sz="4133" dirty="0"/>
          </a:p>
          <a:p>
            <a:pPr marL="0" indent="0">
              <a:buClr>
                <a:schemeClr val="accent4"/>
              </a:buClr>
              <a:buSzPts val="1100"/>
              <a:buNone/>
            </a:pPr>
            <a:endParaRPr lang="en-US" sz="4133" dirty="0"/>
          </a:p>
          <a:p>
            <a:pPr marL="0" indent="0">
              <a:buClr>
                <a:schemeClr val="accent4"/>
              </a:buClr>
              <a:buSzPts val="1100"/>
              <a:buNone/>
            </a:pPr>
            <a:endParaRPr lang="en-US" sz="4133" dirty="0"/>
          </a:p>
        </p:txBody>
      </p:sp>
      <p:pic>
        <p:nvPicPr>
          <p:cNvPr id="483" name="Google Shape;483;p64" descr="Child using computer in classroom."/>
          <p:cNvPicPr preferRelativeResize="0">
            <a:picLocks noGrp="1"/>
          </p:cNvPicPr>
          <p:nvPr>
            <p:ph type="pic" idx="2"/>
          </p:nvPr>
        </p:nvPicPr>
        <p:blipFill rotWithShape="1">
          <a:blip r:embed="rId3">
            <a:alphaModFix/>
          </a:blip>
          <a:srcRect l="2705" r="2696"/>
          <a:stretch/>
        </p:blipFill>
        <p:spPr>
          <a:xfrm>
            <a:off x="6247867" y="2349733"/>
            <a:ext cx="5639203" cy="4203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6"/>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rmAutofit/>
          </a:bodyPr>
          <a:lstStyle/>
          <a:p>
            <a:r>
              <a:rPr lang="en"/>
              <a:t>Tools</a:t>
            </a:r>
            <a:endParaRPr/>
          </a:p>
        </p:txBody>
      </p:sp>
      <p:sp>
        <p:nvSpPr>
          <p:cNvPr id="499" name="Google Shape;499;p66"/>
          <p:cNvSpPr txBox="1">
            <a:spLocks noGrp="1"/>
          </p:cNvSpPr>
          <p:nvPr>
            <p:ph type="subTitle" idx="1"/>
          </p:nvPr>
        </p:nvSpPr>
        <p:spPr>
          <a:xfrm>
            <a:off x="847333" y="1457200"/>
            <a:ext cx="10449200" cy="588000"/>
          </a:xfrm>
          <a:prstGeom prst="rect">
            <a:avLst/>
          </a:prstGeom>
        </p:spPr>
        <p:txBody>
          <a:bodyPr spcFirstLastPara="1" vert="horz" wrap="square" lIns="121900" tIns="121900" rIns="121900" bIns="121900" rtlCol="0" anchor="ctr" anchorCtr="0">
            <a:noAutofit/>
          </a:bodyPr>
          <a:lstStyle/>
          <a:p>
            <a:pPr marL="0" indent="0"/>
            <a:r>
              <a:rPr lang="en"/>
              <a:t>Some websites that  I have used</a:t>
            </a:r>
            <a:endParaRPr/>
          </a:p>
        </p:txBody>
      </p:sp>
      <p:sp>
        <p:nvSpPr>
          <p:cNvPr id="500" name="Google Shape;500;p66"/>
          <p:cNvSpPr txBox="1">
            <a:spLocks noGrp="1"/>
          </p:cNvSpPr>
          <p:nvPr>
            <p:ph type="body" idx="2"/>
          </p:nvPr>
        </p:nvSpPr>
        <p:spPr>
          <a:xfrm>
            <a:off x="965700" y="2175567"/>
            <a:ext cx="10818400" cy="4053600"/>
          </a:xfrm>
          <a:prstGeom prst="rect">
            <a:avLst/>
          </a:prstGeom>
        </p:spPr>
        <p:txBody>
          <a:bodyPr spcFirstLastPara="1" vert="horz" wrap="square" lIns="121900" tIns="121900" rIns="121900" bIns="121900" rtlCol="0" anchor="t" anchorCtr="0">
            <a:normAutofit fontScale="32500" lnSpcReduction="20000"/>
          </a:bodyPr>
          <a:lstStyle/>
          <a:p>
            <a:pPr marL="0" indent="0">
              <a:buNone/>
            </a:pPr>
            <a:r>
              <a:rPr lang="en" sz="12266" u="sng">
                <a:solidFill>
                  <a:schemeClr val="lt1"/>
                </a:solidFill>
                <a:hlinkClick r:id="rId3">
                  <a:extLst>
                    <a:ext uri="{A12FA001-AC4F-418D-AE19-62706E023703}">
                      <ahyp:hlinkClr xmlns:ahyp="http://schemas.microsoft.com/office/drawing/2018/hyperlinkcolor" val="tx"/>
                    </a:ext>
                  </a:extLst>
                </a:hlinkClick>
              </a:rPr>
              <a:t>https://quizizz.com/admin</a:t>
            </a:r>
            <a:endParaRPr sz="12266">
              <a:solidFill>
                <a:schemeClr val="lt1"/>
              </a:solidFill>
            </a:endParaRPr>
          </a:p>
          <a:p>
            <a:pPr marL="0" indent="0">
              <a:spcBef>
                <a:spcPts val="1600"/>
              </a:spcBef>
              <a:buNone/>
            </a:pPr>
            <a:r>
              <a:rPr lang="en" sz="12266" u="sng">
                <a:solidFill>
                  <a:schemeClr val="lt1"/>
                </a:solidFill>
                <a:hlinkClick r:id="rId4">
                  <a:extLst>
                    <a:ext uri="{A12FA001-AC4F-418D-AE19-62706E023703}">
                      <ahyp:hlinkClr xmlns:ahyp="http://schemas.microsoft.com/office/drawing/2018/hyperlinkcolor" val="tx"/>
                    </a:ext>
                  </a:extLst>
                </a:hlinkClick>
              </a:rPr>
              <a:t>https://padlet.com</a:t>
            </a:r>
            <a:endParaRPr sz="12266"/>
          </a:p>
          <a:p>
            <a:pPr marL="0" indent="0">
              <a:spcBef>
                <a:spcPts val="1600"/>
              </a:spcBef>
              <a:buNone/>
            </a:pPr>
            <a:r>
              <a:rPr lang="en" sz="12466" u="sng">
                <a:solidFill>
                  <a:schemeClr val="lt1"/>
                </a:solidFill>
                <a:hlinkClick r:id="rId5">
                  <a:extLst>
                    <a:ext uri="{A12FA001-AC4F-418D-AE19-62706E023703}">
                      <ahyp:hlinkClr xmlns:ahyp="http://schemas.microsoft.com/office/drawing/2018/hyperlinkcolor" val="tx"/>
                    </a:ext>
                  </a:extLst>
                </a:hlinkClick>
              </a:rPr>
              <a:t>https://app.formative.com/</a:t>
            </a:r>
            <a:endParaRPr sz="12466">
              <a:solidFill>
                <a:schemeClr val="lt1"/>
              </a:solidFill>
            </a:endParaRPr>
          </a:p>
          <a:p>
            <a:pPr marL="0" indent="0">
              <a:spcBef>
                <a:spcPts val="1600"/>
              </a:spcBef>
              <a:buNone/>
            </a:pPr>
            <a:r>
              <a:rPr lang="en" sz="12466">
                <a:solidFill>
                  <a:schemeClr val="lt1"/>
                </a:solidFill>
              </a:rPr>
              <a:t>Youtube</a:t>
            </a:r>
            <a:endParaRPr sz="12466">
              <a:solidFill>
                <a:schemeClr val="lt1"/>
              </a:solidFill>
            </a:endParaRPr>
          </a:p>
          <a:p>
            <a:pPr marL="0" indent="0">
              <a:spcBef>
                <a:spcPts val="1600"/>
              </a:spcBef>
              <a:buNone/>
            </a:pPr>
            <a:r>
              <a:rPr lang="en" sz="12466" u="sng">
                <a:solidFill>
                  <a:schemeClr val="lt1"/>
                </a:solidFill>
                <a:hlinkClick r:id="rId6">
                  <a:extLst>
                    <a:ext uri="{A12FA001-AC4F-418D-AE19-62706E023703}">
                      <ahyp:hlinkClr xmlns:ahyp="http://schemas.microsoft.com/office/drawing/2018/hyperlinkcolor" val="tx"/>
                    </a:ext>
                  </a:extLst>
                </a:hlinkClick>
              </a:rPr>
              <a:t>https://ed.ted.com/</a:t>
            </a:r>
            <a:endParaRPr sz="12466">
              <a:solidFill>
                <a:schemeClr val="lt1"/>
              </a:solidFill>
            </a:endParaRPr>
          </a:p>
          <a:p>
            <a:pPr marL="0" indent="0">
              <a:spcBef>
                <a:spcPts val="1600"/>
              </a:spcBef>
              <a:buNone/>
            </a:pPr>
            <a:r>
              <a:rPr lang="en" sz="13000" u="sng">
                <a:solidFill>
                  <a:schemeClr val="hlink"/>
                </a:solidFill>
                <a:hlinkClick r:id="rId7"/>
              </a:rPr>
              <a:t>https://www.smore.com/</a:t>
            </a:r>
            <a:endParaRPr sz="13000">
              <a:solidFill>
                <a:schemeClr val="lt1"/>
              </a:solidFill>
            </a:endParaRPr>
          </a:p>
          <a:p>
            <a:pPr marL="0" indent="0">
              <a:spcBef>
                <a:spcPts val="1600"/>
              </a:spcBef>
              <a:buNone/>
            </a:pPr>
            <a:endParaRPr sz="13000">
              <a:solidFill>
                <a:schemeClr val="lt1"/>
              </a:solidFill>
            </a:endParaRPr>
          </a:p>
          <a:p>
            <a:pPr indent="-355591">
              <a:spcBef>
                <a:spcPts val="1600"/>
              </a:spcBef>
              <a:buClr>
                <a:schemeClr val="lt1"/>
              </a:buClr>
              <a:buSzPct val="100000"/>
            </a:pPr>
            <a:endParaRPr sz="3200">
              <a:solidFill>
                <a:schemeClr val="lt1"/>
              </a:solidFill>
            </a:endParaRPr>
          </a:p>
          <a:p>
            <a:pPr indent="-333366">
              <a:buSzPct val="100000"/>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7"/>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rmAutofit/>
          </a:bodyPr>
          <a:lstStyle/>
          <a:p>
            <a:r>
              <a:rPr lang="en"/>
              <a:t>Technology I use</a:t>
            </a:r>
            <a:endParaRPr/>
          </a:p>
        </p:txBody>
      </p:sp>
      <p:pic>
        <p:nvPicPr>
          <p:cNvPr id="506" name="Google Shape;506;p67" descr="Child solving math problems on paper."/>
          <p:cNvPicPr preferRelativeResize="0">
            <a:picLocks noGrp="1"/>
          </p:cNvPicPr>
          <p:nvPr>
            <p:ph type="pic" idx="2"/>
          </p:nvPr>
        </p:nvPicPr>
        <p:blipFill rotWithShape="1">
          <a:blip r:embed="rId3">
            <a:alphaModFix/>
          </a:blip>
          <a:srcRect t="34007" b="34007"/>
          <a:stretch/>
        </p:blipFill>
        <p:spPr>
          <a:xfrm>
            <a:off x="304800" y="4083967"/>
            <a:ext cx="11582403" cy="2469199"/>
          </a:xfrm>
          <a:prstGeom prst="rect">
            <a:avLst/>
          </a:prstGeom>
        </p:spPr>
      </p:pic>
      <p:sp>
        <p:nvSpPr>
          <p:cNvPr id="507" name="Google Shape;507;p67"/>
          <p:cNvSpPr txBox="1">
            <a:spLocks noGrp="1"/>
          </p:cNvSpPr>
          <p:nvPr>
            <p:ph type="subTitle" idx="1"/>
          </p:nvPr>
        </p:nvSpPr>
        <p:spPr>
          <a:xfrm>
            <a:off x="4250200" y="1763267"/>
            <a:ext cx="3691600" cy="601200"/>
          </a:xfrm>
          <a:prstGeom prst="rect">
            <a:avLst/>
          </a:prstGeom>
        </p:spPr>
        <p:txBody>
          <a:bodyPr spcFirstLastPara="1" vert="horz" wrap="square" lIns="228600" tIns="121900" rIns="121900" bIns="121900" rtlCol="0" anchor="ctr" anchorCtr="0">
            <a:noAutofit/>
          </a:bodyPr>
          <a:lstStyle/>
          <a:p>
            <a:pPr marL="0" indent="0" algn="ctr"/>
            <a:r>
              <a:rPr lang="en" sz="3467"/>
              <a:t>Collaborate</a:t>
            </a:r>
            <a:endParaRPr sz="3467"/>
          </a:p>
        </p:txBody>
      </p:sp>
      <p:sp>
        <p:nvSpPr>
          <p:cNvPr id="508" name="Google Shape;508;p67"/>
          <p:cNvSpPr txBox="1">
            <a:spLocks noGrp="1"/>
          </p:cNvSpPr>
          <p:nvPr>
            <p:ph type="body" idx="3"/>
          </p:nvPr>
        </p:nvSpPr>
        <p:spPr>
          <a:xfrm>
            <a:off x="4226133" y="2364467"/>
            <a:ext cx="3691600" cy="1306400"/>
          </a:xfrm>
          <a:prstGeom prst="rect">
            <a:avLst/>
          </a:prstGeom>
        </p:spPr>
        <p:txBody>
          <a:bodyPr spcFirstLastPara="1" vert="horz" wrap="square" lIns="152400" tIns="121900" rIns="121900" bIns="121900" rtlCol="0" anchor="t" anchorCtr="0">
            <a:noAutofit/>
          </a:bodyPr>
          <a:lstStyle/>
          <a:p>
            <a:pPr marL="0" indent="0" algn="ctr">
              <a:spcAft>
                <a:spcPts val="1600"/>
              </a:spcAft>
              <a:buSzPts val="852"/>
              <a:buNone/>
            </a:pPr>
            <a:r>
              <a:rPr lang="en" sz="3813" b="1"/>
              <a:t>Share with your table</a:t>
            </a:r>
            <a:endParaRPr sz="381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8"/>
          <p:cNvSpPr txBox="1">
            <a:spLocks noGrp="1"/>
          </p:cNvSpPr>
          <p:nvPr>
            <p:ph type="title"/>
          </p:nvPr>
        </p:nvSpPr>
        <p:spPr>
          <a:xfrm>
            <a:off x="1665200" y="2369800"/>
            <a:ext cx="8861600" cy="2118400"/>
          </a:xfrm>
          <a:prstGeom prst="rect">
            <a:avLst/>
          </a:prstGeom>
        </p:spPr>
        <p:txBody>
          <a:bodyPr spcFirstLastPara="1" vert="horz" wrap="square" lIns="121900" tIns="121900" rIns="121900" bIns="121900" rtlCol="0" anchor="ctr" anchorCtr="0">
            <a:noAutofit/>
          </a:bodyPr>
          <a:lstStyle/>
          <a:p>
            <a:r>
              <a:rPr lang="en" dirty="0"/>
              <a:t>Any Questions?</a:t>
            </a:r>
            <a:endParaRPr dirty="0"/>
          </a:p>
          <a:p>
            <a:r>
              <a:rPr lang="en-US" dirty="0"/>
              <a:t> </a:t>
            </a:r>
            <a:endParaRPr sz="4000" dirty="0"/>
          </a:p>
          <a:p>
            <a:endParaRPr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9"/>
          <p:cNvSpPr txBox="1">
            <a:spLocks noGrp="1"/>
          </p:cNvSpPr>
          <p:nvPr>
            <p:ph type="title"/>
          </p:nvPr>
        </p:nvSpPr>
        <p:spPr>
          <a:xfrm>
            <a:off x="1665200" y="2369800"/>
            <a:ext cx="8861600" cy="2118400"/>
          </a:xfrm>
          <a:prstGeom prst="rect">
            <a:avLst/>
          </a:prstGeom>
        </p:spPr>
        <p:txBody>
          <a:bodyPr spcFirstLastPara="1" vert="horz" wrap="square" lIns="121900" tIns="121900" rIns="121900" bIns="121900" rtlCol="0" anchor="ctr" anchorCtr="0">
            <a:normAutofit/>
          </a:bodyPr>
          <a:lstStyle/>
          <a:p>
            <a:endParaRPr/>
          </a:p>
        </p:txBody>
      </p:sp>
      <p:pic>
        <p:nvPicPr>
          <p:cNvPr id="519" name="Google Shape;519;p69"/>
          <p:cNvPicPr preferRelativeResize="0"/>
          <p:nvPr/>
        </p:nvPicPr>
        <p:blipFill>
          <a:blip r:embed="rId3">
            <a:alphaModFix/>
          </a:blip>
          <a:stretch>
            <a:fillRect/>
          </a:stretch>
        </p:blipFill>
        <p:spPr>
          <a:xfrm>
            <a:off x="364200" y="312933"/>
            <a:ext cx="11572867" cy="63418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CF82-C79C-1583-EE09-DB5961EC057C}"/>
              </a:ext>
            </a:extLst>
          </p:cNvPr>
          <p:cNvSpPr>
            <a:spLocks noGrp="1"/>
          </p:cNvSpPr>
          <p:nvPr>
            <p:ph type="title"/>
          </p:nvPr>
        </p:nvSpPr>
        <p:spPr/>
        <p:txBody>
          <a:bodyPr/>
          <a:lstStyle/>
          <a:p>
            <a:r>
              <a:rPr lang="en-US">
                <a:cs typeface="Calibri Light"/>
              </a:rPr>
              <a:t>Frontline/Professional Development Credit</a:t>
            </a:r>
            <a:endParaRPr lang="en-US"/>
          </a:p>
        </p:txBody>
      </p:sp>
      <p:sp>
        <p:nvSpPr>
          <p:cNvPr id="3" name="Content Placeholder 2">
            <a:extLst>
              <a:ext uri="{FF2B5EF4-FFF2-40B4-BE49-F238E27FC236}">
                <a16:creationId xmlns:a16="http://schemas.microsoft.com/office/drawing/2014/main" id="{8DC84B81-CC1A-1EA0-410C-C9EC1A30333F}"/>
              </a:ext>
            </a:extLst>
          </p:cNvPr>
          <p:cNvSpPr>
            <a:spLocks noGrp="1"/>
          </p:cNvSpPr>
          <p:nvPr>
            <p:ph idx="1"/>
          </p:nvPr>
        </p:nvSpPr>
        <p:spPr/>
        <p:txBody>
          <a:bodyPr vert="horz" lIns="91440" tIns="45720" rIns="91440" bIns="45720" rtlCol="0" anchor="t">
            <a:normAutofit/>
          </a:bodyPr>
          <a:lstStyle/>
          <a:p>
            <a:r>
              <a:rPr lang="en-US" dirty="0">
                <a:cs typeface="Calibri"/>
              </a:rPr>
              <a:t>Ensure that you have registered for February 16th District Professional Development in the Frontline District Catalog.</a:t>
            </a:r>
          </a:p>
          <a:p>
            <a:r>
              <a:rPr lang="en-US" dirty="0">
                <a:cs typeface="Calibri"/>
              </a:rPr>
              <a:t>Be sure to mark the activity complete within 30 days to receive credit. The exit survey will serve as the Knowledge Evaluation and be given during your building’s “sunset” meeting. </a:t>
            </a:r>
          </a:p>
        </p:txBody>
      </p:sp>
      <p:sp>
        <p:nvSpPr>
          <p:cNvPr id="5" name="TextBox 4">
            <a:extLst>
              <a:ext uri="{FF2B5EF4-FFF2-40B4-BE49-F238E27FC236}">
                <a16:creationId xmlns:a16="http://schemas.microsoft.com/office/drawing/2014/main" id="{7B5C13AD-15DA-7D4A-0246-73097D81CB92}"/>
              </a:ext>
            </a:extLst>
          </p:cNvPr>
          <p:cNvSpPr txBox="1"/>
          <p:nvPr/>
        </p:nvSpPr>
        <p:spPr>
          <a:xfrm>
            <a:off x="3048657" y="3244334"/>
            <a:ext cx="609731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68745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0"/>
          <p:cNvSpPr txBox="1">
            <a:spLocks noGrp="1"/>
          </p:cNvSpPr>
          <p:nvPr>
            <p:ph type="title"/>
          </p:nvPr>
        </p:nvSpPr>
        <p:spPr>
          <a:xfrm>
            <a:off x="304800" y="304800"/>
            <a:ext cx="11582400" cy="1154400"/>
          </a:xfrm>
          <a:prstGeom prst="rect">
            <a:avLst/>
          </a:prstGeom>
        </p:spPr>
        <p:txBody>
          <a:bodyPr spcFirstLastPara="1" vert="horz" wrap="square" lIns="121900" tIns="121900" rIns="121900" bIns="121900" rtlCol="0" anchor="ctr" anchorCtr="0">
            <a:normAutofit/>
          </a:bodyPr>
          <a:lstStyle/>
          <a:p>
            <a:r>
              <a:rPr lang="en"/>
              <a:t>Go make a lesson Using Technology</a:t>
            </a:r>
            <a:endParaRPr/>
          </a:p>
        </p:txBody>
      </p:sp>
      <p:pic>
        <p:nvPicPr>
          <p:cNvPr id="525" name="Google Shape;525;p70" descr="Children celebrating in classroom."/>
          <p:cNvPicPr preferRelativeResize="0">
            <a:picLocks noGrp="1"/>
          </p:cNvPicPr>
          <p:nvPr>
            <p:ph type="pic" idx="2"/>
          </p:nvPr>
        </p:nvPicPr>
        <p:blipFill rotWithShape="1">
          <a:blip r:embed="rId3">
            <a:alphaModFix/>
          </a:blip>
          <a:srcRect t="18998" b="18998"/>
          <a:stretch/>
        </p:blipFill>
        <p:spPr>
          <a:xfrm>
            <a:off x="304800" y="1763301"/>
            <a:ext cx="11582403" cy="47900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26109" y="1100706"/>
            <a:ext cx="9358869" cy="1560320"/>
          </a:xfrm>
        </p:spPr>
        <p:txBody>
          <a:bodyPr>
            <a:normAutofit fontScale="90000"/>
          </a:bodyPr>
          <a:lstStyle/>
          <a:p>
            <a:pPr algn="l"/>
            <a:r>
              <a:rPr lang="en-US" sz="8000" dirty="0">
                <a:solidFill>
                  <a:schemeClr val="accent1"/>
                </a:solidFill>
                <a:cs typeface="Calibri Light"/>
              </a:rPr>
              <a:t>Using AI for Teachers Making life easier</a:t>
            </a:r>
            <a:endParaRPr lang="en-US" dirty="0"/>
          </a:p>
        </p:txBody>
      </p:sp>
      <p:sp>
        <p:nvSpPr>
          <p:cNvPr id="3" name="Subtitle 2"/>
          <p:cNvSpPr>
            <a:spLocks noGrp="1"/>
          </p:cNvSpPr>
          <p:nvPr>
            <p:ph type="subTitle" idx="1"/>
          </p:nvPr>
        </p:nvSpPr>
        <p:spPr>
          <a:xfrm>
            <a:off x="591270" y="2523878"/>
            <a:ext cx="8767860" cy="440822"/>
          </a:xfrm>
        </p:spPr>
        <p:txBody>
          <a:bodyPr vert="horz" lIns="91440" tIns="45720" rIns="91440" bIns="45720" rtlCol="0" anchor="t">
            <a:normAutofit fontScale="92500"/>
          </a:bodyPr>
          <a:lstStyle/>
          <a:p>
            <a:pPr algn="l"/>
            <a:r>
              <a:rPr lang="en-US" sz="2000" dirty="0">
                <a:solidFill>
                  <a:schemeClr val="accent1"/>
                </a:solidFill>
                <a:cs typeface="Calibri"/>
              </a:rPr>
              <a:t>Melissa Thurman M.Ed.  JCHS Health Science Teacher   melissathurman@usd475.org</a:t>
            </a:r>
          </a:p>
          <a:p>
            <a:pPr algn="l"/>
            <a:endParaRPr lang="en-US" sz="2000" dirty="0">
              <a:solidFill>
                <a:schemeClr val="accent1"/>
              </a:solidFill>
              <a:cs typeface="Calibri"/>
            </a:endParaRPr>
          </a:p>
        </p:txBody>
      </p:sp>
      <p:sp>
        <p:nvSpPr>
          <p:cNvPr id="6" name="Title 1">
            <a:extLst>
              <a:ext uri="{FF2B5EF4-FFF2-40B4-BE49-F238E27FC236}">
                <a16:creationId xmlns:a16="http://schemas.microsoft.com/office/drawing/2014/main" id="{7D965775-57D5-0F39-6BFF-AD54CD82CC8A}"/>
              </a:ext>
            </a:extLst>
          </p:cNvPr>
          <p:cNvSpPr txBox="1">
            <a:spLocks/>
          </p:cNvSpPr>
          <p:nvPr/>
        </p:nvSpPr>
        <p:spPr>
          <a:xfrm>
            <a:off x="2380805" y="3212102"/>
            <a:ext cx="6622077" cy="136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dirty="0">
                <a:solidFill>
                  <a:schemeClr val="accent1"/>
                </a:solidFill>
                <a:cs typeface="Calibri Light"/>
              </a:rPr>
              <a:t>Thank you for attending</a:t>
            </a:r>
          </a:p>
        </p:txBody>
      </p:sp>
    </p:spTree>
    <p:extLst>
      <p:ext uri="{BB962C8B-B14F-4D97-AF65-F5344CB8AC3E}">
        <p14:creationId xmlns:p14="http://schemas.microsoft.com/office/powerpoint/2010/main" val="396494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1309F-4FFB-D5FE-5961-9D78A36B2864}"/>
              </a:ext>
            </a:extLst>
          </p:cNvPr>
          <p:cNvSpPr>
            <a:spLocks noGrp="1"/>
          </p:cNvSpPr>
          <p:nvPr>
            <p:ph type="title"/>
          </p:nvPr>
        </p:nvSpPr>
        <p:spPr>
          <a:xfrm>
            <a:off x="758825" y="758953"/>
            <a:ext cx="6248397" cy="1688352"/>
          </a:xfrm>
        </p:spPr>
        <p:txBody>
          <a:bodyPr>
            <a:normAutofit/>
          </a:bodyPr>
          <a:lstStyle/>
          <a:p>
            <a:r>
              <a:rPr lang="en-US" sz="5600" dirty="0"/>
              <a:t>USD 475 Strategic Plan Connection</a:t>
            </a:r>
          </a:p>
        </p:txBody>
      </p:sp>
      <p:cxnSp>
        <p:nvCxnSpPr>
          <p:cNvPr id="54" name="Straight Connector 53">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4727" y="263093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E87BF1-82A4-0972-8A79-4C1709A6541B}"/>
              </a:ext>
            </a:extLst>
          </p:cNvPr>
          <p:cNvSpPr>
            <a:spLocks noGrp="1"/>
          </p:cNvSpPr>
          <p:nvPr>
            <p:ph idx="1"/>
          </p:nvPr>
        </p:nvSpPr>
        <p:spPr>
          <a:xfrm>
            <a:off x="474325" y="2768256"/>
            <a:ext cx="6849201" cy="4082670"/>
          </a:xfrm>
        </p:spPr>
        <p:txBody>
          <a:bodyPr vert="horz" lIns="91440" tIns="45720" rIns="91440" bIns="45720" rtlCol="0" anchor="t">
            <a:noAutofit/>
          </a:bodyPr>
          <a:lstStyle/>
          <a:p>
            <a:pPr>
              <a:lnSpc>
                <a:spcPct val="100000"/>
              </a:lnSpc>
            </a:pPr>
            <a:r>
              <a:rPr lang="en-US"/>
              <a:t>Goal 1: Equitably support the academic learning all students.</a:t>
            </a:r>
          </a:p>
          <a:p>
            <a:pPr>
              <a:lnSpc>
                <a:spcPct val="100000"/>
              </a:lnSpc>
            </a:pPr>
            <a:r>
              <a:rPr lang="en-US"/>
              <a:t>Goal 2: Equitably address the social emotional needs of all students.</a:t>
            </a:r>
          </a:p>
          <a:p>
            <a:pPr>
              <a:lnSpc>
                <a:spcPct val="100000"/>
              </a:lnSpc>
            </a:pPr>
            <a:r>
              <a:rPr lang="en-US"/>
              <a:t>Goal 3: Create opportunities to enhance family and community engagement in an equitable manner that allows for participation for all.</a:t>
            </a:r>
          </a:p>
          <a:p>
            <a:pPr>
              <a:lnSpc>
                <a:spcPct val="100000"/>
              </a:lnSpc>
            </a:pPr>
            <a:r>
              <a:rPr lang="en-US"/>
              <a:t>Goal 4: </a:t>
            </a:r>
            <a:r>
              <a:rPr lang="en-US">
                <a:ea typeface="+mn-lt"/>
                <a:cs typeface="+mn-lt"/>
              </a:rPr>
              <a:t>Develop a plan to recruit, retain, and support high quality staff that reflects our community.</a:t>
            </a:r>
            <a:endParaRPr lang="en-US"/>
          </a:p>
          <a:p>
            <a:pPr>
              <a:lnSpc>
                <a:spcPct val="100000"/>
              </a:lnSpc>
            </a:pPr>
            <a:endParaRPr lang="en-US" sz="1400"/>
          </a:p>
        </p:txBody>
      </p:sp>
      <p:pic>
        <p:nvPicPr>
          <p:cNvPr id="5" name="Picture 5" descr="Logo&#10;&#10;Description automatically generated">
            <a:extLst>
              <a:ext uri="{FF2B5EF4-FFF2-40B4-BE49-F238E27FC236}">
                <a16:creationId xmlns:a16="http://schemas.microsoft.com/office/drawing/2014/main" id="{5CEFCCE7-387E-92E7-4573-2BC7F24E0260}"/>
              </a:ext>
            </a:extLst>
          </p:cNvPr>
          <p:cNvPicPr>
            <a:picLocks noChangeAspect="1"/>
          </p:cNvPicPr>
          <p:nvPr/>
        </p:nvPicPr>
        <p:blipFill>
          <a:blip r:embed="rId3"/>
          <a:stretch>
            <a:fillRect/>
          </a:stretch>
        </p:blipFill>
        <p:spPr>
          <a:xfrm>
            <a:off x="7616825" y="1271293"/>
            <a:ext cx="3737686" cy="3737686"/>
          </a:xfrm>
          <a:prstGeom prst="rect">
            <a:avLst/>
          </a:prstGeom>
        </p:spPr>
      </p:pic>
      <p:sp>
        <p:nvSpPr>
          <p:cNvPr id="5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985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E8E9-E706-303B-E006-A68BB0997E54}"/>
              </a:ext>
            </a:extLst>
          </p:cNvPr>
          <p:cNvSpPr>
            <a:spLocks noGrp="1"/>
          </p:cNvSpPr>
          <p:nvPr>
            <p:ph type="title"/>
          </p:nvPr>
        </p:nvSpPr>
        <p:spPr/>
        <p:txBody>
          <a:bodyPr/>
          <a:lstStyle/>
          <a:p>
            <a:r>
              <a:rPr lang="en-US" dirty="0">
                <a:cs typeface="Calibri Light"/>
              </a:rPr>
              <a:t>Session Objectives/Learning Targets</a:t>
            </a:r>
            <a:endParaRPr lang="en-US" dirty="0"/>
          </a:p>
        </p:txBody>
      </p:sp>
      <p:sp>
        <p:nvSpPr>
          <p:cNvPr id="3" name="Content Placeholder 2">
            <a:extLst>
              <a:ext uri="{FF2B5EF4-FFF2-40B4-BE49-F238E27FC236}">
                <a16:creationId xmlns:a16="http://schemas.microsoft.com/office/drawing/2014/main" id="{C9F9D18C-5DE1-3623-C4C6-6913C019D175}"/>
              </a:ext>
            </a:extLst>
          </p:cNvPr>
          <p:cNvSpPr>
            <a:spLocks noGrp="1"/>
          </p:cNvSpPr>
          <p:nvPr>
            <p:ph idx="1"/>
          </p:nvPr>
        </p:nvSpPr>
        <p:spPr/>
        <p:txBody>
          <a:bodyPr/>
          <a:lstStyle/>
          <a:p>
            <a:r>
              <a:rPr lang="en-US" dirty="0"/>
              <a:t>Decrease fear about using AI in the classroom</a:t>
            </a:r>
          </a:p>
          <a:p>
            <a:r>
              <a:rPr lang="en-US" dirty="0"/>
              <a:t>Compare various AI sources available for teachers</a:t>
            </a:r>
          </a:p>
          <a:p>
            <a:r>
              <a:rPr lang="en-US" dirty="0"/>
              <a:t>Collaborate with peers on how to use AI tools</a:t>
            </a:r>
          </a:p>
          <a:p>
            <a:r>
              <a:rPr lang="en-US" dirty="0"/>
              <a:t>Practice using AI to  create a lesson, choice board, presentations, and exams.</a:t>
            </a:r>
          </a:p>
          <a:p>
            <a:endParaRPr lang="en-US" dirty="0"/>
          </a:p>
        </p:txBody>
      </p:sp>
    </p:spTree>
    <p:extLst>
      <p:ext uri="{BB962C8B-B14F-4D97-AF65-F5344CB8AC3E}">
        <p14:creationId xmlns:p14="http://schemas.microsoft.com/office/powerpoint/2010/main" val="52430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12AB-52EC-5FB8-B4ED-54CEADF90D8F}"/>
              </a:ext>
            </a:extLst>
          </p:cNvPr>
          <p:cNvSpPr>
            <a:spLocks noGrp="1"/>
          </p:cNvSpPr>
          <p:nvPr>
            <p:ph type="title"/>
          </p:nvPr>
        </p:nvSpPr>
        <p:spPr/>
        <p:txBody>
          <a:bodyPr/>
          <a:lstStyle/>
          <a:p>
            <a:r>
              <a:rPr lang="en-US">
                <a:cs typeface="Calibri Light"/>
              </a:rPr>
              <a:t>CHAMPS</a:t>
            </a:r>
            <a:endParaRPr lang="en-US"/>
          </a:p>
        </p:txBody>
      </p:sp>
      <p:sp>
        <p:nvSpPr>
          <p:cNvPr id="3" name="Content Placeholder 2">
            <a:extLst>
              <a:ext uri="{FF2B5EF4-FFF2-40B4-BE49-F238E27FC236}">
                <a16:creationId xmlns:a16="http://schemas.microsoft.com/office/drawing/2014/main" id="{318B0E4E-9945-4C28-D532-593FBF556ACB}"/>
              </a:ext>
            </a:extLst>
          </p:cNvPr>
          <p:cNvSpPr>
            <a:spLocks noGrp="1"/>
          </p:cNvSpPr>
          <p:nvPr>
            <p:ph idx="1"/>
          </p:nvPr>
        </p:nvSpPr>
        <p:spPr/>
        <p:txBody>
          <a:bodyPr>
            <a:normAutofit lnSpcReduction="10000"/>
          </a:bodyPr>
          <a:lstStyle/>
          <a:p>
            <a:r>
              <a:rPr lang="en-US" dirty="0"/>
              <a:t>As we listen and take notes our</a:t>
            </a:r>
            <a:r>
              <a:rPr lang="en-US" b="1" dirty="0"/>
              <a:t> </a:t>
            </a:r>
            <a:r>
              <a:rPr lang="en-US" sz="3200" b="1" dirty="0"/>
              <a:t>(C)</a:t>
            </a:r>
            <a:r>
              <a:rPr lang="en-US" b="1" dirty="0"/>
              <a:t> </a:t>
            </a:r>
            <a:r>
              <a:rPr lang="en-US" dirty="0"/>
              <a:t>voices should be only at a whisper and table talk during discussion time.   </a:t>
            </a:r>
            <a:r>
              <a:rPr lang="en-US" sz="3200" b="1" dirty="0"/>
              <a:t>(H)</a:t>
            </a:r>
            <a:r>
              <a:rPr lang="en-US" dirty="0"/>
              <a:t>if you have questions raise your hand, or you can post a sticky note to the parking lot. </a:t>
            </a:r>
            <a:r>
              <a:rPr lang="en-US" sz="3200" dirty="0"/>
              <a:t> </a:t>
            </a:r>
            <a:r>
              <a:rPr lang="en-US" sz="3200" b="1" dirty="0"/>
              <a:t>(A)</a:t>
            </a:r>
            <a:r>
              <a:rPr lang="en-US" sz="3200" dirty="0"/>
              <a:t> </a:t>
            </a:r>
            <a:r>
              <a:rPr lang="en-US" dirty="0"/>
              <a:t>you will use tools you learn about to create a lesson or choice board</a:t>
            </a:r>
            <a:r>
              <a:rPr lang="en-US" sz="3200" dirty="0"/>
              <a:t> </a:t>
            </a:r>
            <a:r>
              <a:rPr lang="en-US" sz="3200" b="1" dirty="0"/>
              <a:t>(M)  </a:t>
            </a:r>
            <a:r>
              <a:rPr lang="en-US" dirty="0"/>
              <a:t>If you need to stand and stretch you may but make sure you are in the back or sides.  If you need a restroom break please slip out</a:t>
            </a:r>
            <a:r>
              <a:rPr lang="en-US" sz="3200" b="1" dirty="0"/>
              <a:t> (P) </a:t>
            </a:r>
            <a:r>
              <a:rPr lang="en-US" dirty="0"/>
              <a:t>phones should be put away.  You should be focused on our presentation and taking notes.  </a:t>
            </a:r>
            <a:r>
              <a:rPr lang="en-US" sz="3200" b="1" dirty="0"/>
              <a:t>(S)</a:t>
            </a:r>
            <a:r>
              <a:rPr lang="en-US" sz="3200" dirty="0"/>
              <a:t>  </a:t>
            </a:r>
            <a:r>
              <a:rPr lang="en-US" dirty="0"/>
              <a:t>participate fully and be respectful of others.  Monitor your discussions to ensure you are with the class.  Be engaged and active in the presentation.  Set aside all other distractions. </a:t>
            </a:r>
            <a:endParaRPr lang="en-US" b="1" dirty="0"/>
          </a:p>
          <a:p>
            <a:endParaRPr lang="en-US" dirty="0"/>
          </a:p>
        </p:txBody>
      </p:sp>
    </p:spTree>
    <p:extLst>
      <p:ext uri="{BB962C8B-B14F-4D97-AF65-F5344CB8AC3E}">
        <p14:creationId xmlns:p14="http://schemas.microsoft.com/office/powerpoint/2010/main" val="130419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8"/>
          <p:cNvSpPr txBox="1">
            <a:spLocks noGrp="1"/>
          </p:cNvSpPr>
          <p:nvPr>
            <p:ph type="title"/>
          </p:nvPr>
        </p:nvSpPr>
        <p:spPr>
          <a:xfrm>
            <a:off x="304800" y="328600"/>
            <a:ext cx="11887200" cy="1154400"/>
          </a:xfrm>
          <a:prstGeom prst="rect">
            <a:avLst/>
          </a:prstGeom>
        </p:spPr>
        <p:txBody>
          <a:bodyPr spcFirstLastPara="1" vert="horz" wrap="square" lIns="121900" tIns="121900" rIns="121900" bIns="121900" rtlCol="0" anchor="ctr" anchorCtr="0">
            <a:noAutofit/>
          </a:bodyPr>
          <a:lstStyle/>
          <a:p>
            <a:r>
              <a:rPr lang="en" sz="4800"/>
              <a:t>What are your fears with Technology</a:t>
            </a:r>
            <a:endParaRPr sz="4800"/>
          </a:p>
        </p:txBody>
      </p:sp>
      <p:pic>
        <p:nvPicPr>
          <p:cNvPr id="440" name="Google Shape;440;p58" descr="Student solving a math problem on a chalkboard."/>
          <p:cNvPicPr preferRelativeResize="0">
            <a:picLocks noGrp="1"/>
          </p:cNvPicPr>
          <p:nvPr>
            <p:ph type="pic" idx="2"/>
          </p:nvPr>
        </p:nvPicPr>
        <p:blipFill rotWithShape="1">
          <a:blip r:embed="rId3">
            <a:alphaModFix/>
          </a:blip>
          <a:srcRect t="18887" b="18881"/>
          <a:stretch/>
        </p:blipFill>
        <p:spPr>
          <a:xfrm>
            <a:off x="161933" y="1682767"/>
            <a:ext cx="11582403" cy="4789999"/>
          </a:xfrm>
          <a:prstGeom prst="rect">
            <a:avLst/>
          </a:prstGeom>
        </p:spPr>
      </p:pic>
      <p:sp>
        <p:nvSpPr>
          <p:cNvPr id="441" name="Google Shape;441;p58"/>
          <p:cNvSpPr txBox="1"/>
          <p:nvPr/>
        </p:nvSpPr>
        <p:spPr>
          <a:xfrm>
            <a:off x="2435733" y="1871567"/>
            <a:ext cx="4048000" cy="4212716"/>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US" sz="2667" dirty="0">
                <a:solidFill>
                  <a:schemeClr val="lt2"/>
                </a:solidFill>
                <a:latin typeface="Merriweather Light"/>
                <a:ea typeface="Merriweather Light"/>
                <a:cs typeface="Merriweather Light"/>
                <a:sym typeface="Merriweather Light"/>
                <a:hlinkClick r:id="rId4"/>
              </a:rPr>
              <a:t>https://padlet.com/melissathurman1/what-scares-you-about-using-ai-as-a-teacher-tool-jn06r3ddnf85v168</a:t>
            </a:r>
            <a:endParaRPr lang="en-US" sz="2667" dirty="0">
              <a:solidFill>
                <a:schemeClr val="lt2"/>
              </a:solidFill>
              <a:latin typeface="Merriweather Light"/>
              <a:ea typeface="Merriweather Light"/>
              <a:cs typeface="Merriweather Light"/>
              <a:sym typeface="Merriweather Light"/>
            </a:endParaRPr>
          </a:p>
          <a:p>
            <a:pPr>
              <a:lnSpc>
                <a:spcPct val="115000"/>
              </a:lnSpc>
              <a:spcBef>
                <a:spcPts val="1600"/>
              </a:spcBef>
              <a:spcAft>
                <a:spcPts val="1600"/>
              </a:spcAft>
            </a:pPr>
            <a:r>
              <a:rPr lang="en" sz="2933" dirty="0">
                <a:solidFill>
                  <a:schemeClr val="lt2"/>
                </a:solidFill>
                <a:latin typeface="Merriweather Light"/>
                <a:ea typeface="Merriweather Light"/>
                <a:cs typeface="Merriweather Light"/>
                <a:sym typeface="Merriweather Light"/>
              </a:rPr>
              <a:t>Padlet example</a:t>
            </a:r>
            <a:endParaRPr sz="2400" dirty="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9"/>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rmAutofit/>
          </a:bodyPr>
          <a:lstStyle/>
          <a:p>
            <a:pPr>
              <a:buClr>
                <a:schemeClr val="accent4"/>
              </a:buClr>
              <a:buSzPts val="1100"/>
            </a:pPr>
            <a:r>
              <a:rPr lang="en"/>
              <a:t>AI for Teachers</a:t>
            </a:r>
            <a:endParaRPr/>
          </a:p>
        </p:txBody>
      </p:sp>
      <p:sp>
        <p:nvSpPr>
          <p:cNvPr id="447" name="Google Shape;447;p59"/>
          <p:cNvSpPr txBox="1">
            <a:spLocks noGrp="1"/>
          </p:cNvSpPr>
          <p:nvPr>
            <p:ph type="subTitle" idx="1"/>
          </p:nvPr>
        </p:nvSpPr>
        <p:spPr>
          <a:xfrm>
            <a:off x="847333" y="1457200"/>
            <a:ext cx="10449200" cy="588000"/>
          </a:xfrm>
          <a:prstGeom prst="rect">
            <a:avLst/>
          </a:prstGeom>
        </p:spPr>
        <p:txBody>
          <a:bodyPr spcFirstLastPara="1" vert="horz" wrap="square" lIns="121900" tIns="121900" rIns="121900" bIns="121900" rtlCol="0" anchor="ctr" anchorCtr="0">
            <a:noAutofit/>
          </a:bodyPr>
          <a:lstStyle/>
          <a:p>
            <a:pPr marL="0" indent="0"/>
            <a:r>
              <a:rPr lang="en"/>
              <a:t> </a:t>
            </a:r>
            <a:endParaRPr/>
          </a:p>
        </p:txBody>
      </p:sp>
      <p:sp>
        <p:nvSpPr>
          <p:cNvPr id="448" name="Google Shape;448;p59"/>
          <p:cNvSpPr txBox="1">
            <a:spLocks noGrp="1"/>
          </p:cNvSpPr>
          <p:nvPr>
            <p:ph type="body" idx="3"/>
          </p:nvPr>
        </p:nvSpPr>
        <p:spPr>
          <a:xfrm>
            <a:off x="608533" y="2644467"/>
            <a:ext cx="5040400" cy="3617600"/>
          </a:xfrm>
          <a:prstGeom prst="rect">
            <a:avLst/>
          </a:prstGeom>
        </p:spPr>
        <p:txBody>
          <a:bodyPr spcFirstLastPara="1" vert="horz" wrap="square" lIns="121900" tIns="121900" rIns="121900" bIns="121900" rtlCol="0" anchor="t" anchorCtr="0">
            <a:normAutofit fontScale="92500"/>
          </a:bodyPr>
          <a:lstStyle/>
          <a:p>
            <a:pPr indent="-393371">
              <a:buSzPct val="45000"/>
            </a:pPr>
            <a:r>
              <a:rPr lang="en"/>
              <a:t> </a:t>
            </a:r>
            <a:r>
              <a:rPr lang="en" sz="4000"/>
              <a:t>Help brainstorm</a:t>
            </a:r>
            <a:endParaRPr sz="4000"/>
          </a:p>
          <a:p>
            <a:pPr indent="-501637">
              <a:buSzPct val="100000"/>
            </a:pPr>
            <a:r>
              <a:rPr lang="en" sz="4000"/>
              <a:t>Creates lessons, rubrics, presentations</a:t>
            </a:r>
            <a:endParaRPr sz="4000"/>
          </a:p>
          <a:p>
            <a:pPr indent="-501637">
              <a:buSzPct val="100000"/>
            </a:pPr>
            <a:r>
              <a:rPr lang="en" sz="4000"/>
              <a:t>Help create letters</a:t>
            </a:r>
            <a:endParaRPr sz="4000"/>
          </a:p>
          <a:p>
            <a:pPr indent="-501637">
              <a:buSzPct val="100000"/>
            </a:pPr>
            <a:r>
              <a:rPr lang="en" sz="4000"/>
              <a:t>Helps diversify learning</a:t>
            </a:r>
            <a:endParaRPr sz="4000"/>
          </a:p>
        </p:txBody>
      </p:sp>
      <p:pic>
        <p:nvPicPr>
          <p:cNvPr id="449" name="Google Shape;449;p59" descr="Child using computer in classroom."/>
          <p:cNvPicPr preferRelativeResize="0">
            <a:picLocks noGrp="1"/>
          </p:cNvPicPr>
          <p:nvPr>
            <p:ph type="pic" idx="2"/>
          </p:nvPr>
        </p:nvPicPr>
        <p:blipFill rotWithShape="1">
          <a:blip r:embed="rId3">
            <a:alphaModFix/>
          </a:blip>
          <a:srcRect l="2705" r="2696"/>
          <a:stretch/>
        </p:blipFill>
        <p:spPr>
          <a:xfrm>
            <a:off x="6247867" y="2349733"/>
            <a:ext cx="5639203" cy="420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53"/>
        <p:cNvGrpSpPr/>
        <p:nvPr/>
      </p:nvGrpSpPr>
      <p:grpSpPr>
        <a:xfrm>
          <a:off x="0" y="0"/>
          <a:ext cx="0" cy="0"/>
          <a:chOff x="0" y="0"/>
          <a:chExt cx="0" cy="0"/>
        </a:xfrm>
      </p:grpSpPr>
      <p:sp>
        <p:nvSpPr>
          <p:cNvPr id="454" name="Google Shape;454;p60"/>
          <p:cNvSpPr txBox="1">
            <a:spLocks noGrp="1"/>
          </p:cNvSpPr>
          <p:nvPr>
            <p:ph type="title"/>
          </p:nvPr>
        </p:nvSpPr>
        <p:spPr>
          <a:xfrm>
            <a:off x="1665200" y="2177133"/>
            <a:ext cx="8861600" cy="2118400"/>
          </a:xfrm>
          <a:prstGeom prst="rect">
            <a:avLst/>
          </a:prstGeom>
        </p:spPr>
        <p:txBody>
          <a:bodyPr spcFirstLastPara="1" vert="horz" wrap="square" lIns="121900" tIns="121900" rIns="121900" bIns="121900" rtlCol="0" anchor="ctr" anchorCtr="0">
            <a:noAutofit/>
          </a:bodyPr>
          <a:lstStyle/>
          <a:p>
            <a:pPr algn="ctr">
              <a:spcBef>
                <a:spcPts val="0"/>
              </a:spcBef>
            </a:pPr>
            <a:r>
              <a:rPr lang="en" dirty="0"/>
              <a:t>Check out magic school</a:t>
            </a:r>
            <a:endParaRPr dirty="0"/>
          </a:p>
        </p:txBody>
      </p:sp>
      <p:sp>
        <p:nvSpPr>
          <p:cNvPr id="455" name="Google Shape;455;p60"/>
          <p:cNvSpPr txBox="1">
            <a:spLocks noGrp="1"/>
          </p:cNvSpPr>
          <p:nvPr>
            <p:ph type="subTitle" idx="1"/>
          </p:nvPr>
        </p:nvSpPr>
        <p:spPr>
          <a:xfrm>
            <a:off x="1387967" y="4295533"/>
            <a:ext cx="9953600" cy="1410000"/>
          </a:xfrm>
          <a:prstGeom prst="rect">
            <a:avLst/>
          </a:prstGeom>
        </p:spPr>
        <p:txBody>
          <a:bodyPr spcFirstLastPara="1" vert="horz" wrap="square" lIns="121900" tIns="121900" rIns="121900" bIns="121900" rtlCol="0" anchor="ctr" anchorCtr="0">
            <a:noAutofit/>
          </a:bodyPr>
          <a:lstStyle/>
          <a:p>
            <a:pPr algn="ctr">
              <a:spcBef>
                <a:spcPts val="0"/>
              </a:spcBef>
            </a:pPr>
            <a:r>
              <a:rPr lang="en" sz="4667"/>
              <a:t> </a:t>
            </a:r>
            <a:r>
              <a:rPr lang="en" sz="4667" u="sng">
                <a:solidFill>
                  <a:schemeClr val="hlink"/>
                </a:solidFill>
                <a:hlinkClick r:id="rId3"/>
              </a:rPr>
              <a:t>https://app.magicschool.ai/tools</a:t>
            </a:r>
            <a:endParaRPr sz="4667"/>
          </a:p>
          <a:p>
            <a:pPr algn="ctr">
              <a:spcBef>
                <a:spcPts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1"/>
          <p:cNvSpPr txBox="1">
            <a:spLocks noGrp="1"/>
          </p:cNvSpPr>
          <p:nvPr>
            <p:ph type="title"/>
          </p:nvPr>
        </p:nvSpPr>
        <p:spPr>
          <a:xfrm>
            <a:off x="847333" y="304800"/>
            <a:ext cx="10449200" cy="1154400"/>
          </a:xfrm>
          <a:prstGeom prst="rect">
            <a:avLst/>
          </a:prstGeom>
        </p:spPr>
        <p:txBody>
          <a:bodyPr spcFirstLastPara="1" vert="horz" wrap="square" lIns="121900" tIns="121900" rIns="121900" bIns="121900" rtlCol="0" anchor="ctr" anchorCtr="0">
            <a:noAutofit/>
          </a:bodyPr>
          <a:lstStyle/>
          <a:p>
            <a:r>
              <a:rPr lang="en"/>
              <a:t>Explore magic School</a:t>
            </a:r>
            <a:endParaRPr/>
          </a:p>
        </p:txBody>
      </p:sp>
      <p:pic>
        <p:nvPicPr>
          <p:cNvPr id="461" name="Google Shape;461;p61" descr="Student solving a math problem on a chalkboard."/>
          <p:cNvPicPr preferRelativeResize="0">
            <a:picLocks noGrp="1"/>
          </p:cNvPicPr>
          <p:nvPr>
            <p:ph type="pic" idx="2"/>
          </p:nvPr>
        </p:nvPicPr>
        <p:blipFill rotWithShape="1">
          <a:blip r:embed="rId3">
            <a:alphaModFix/>
          </a:blip>
          <a:srcRect t="18887" b="18881"/>
          <a:stretch/>
        </p:blipFill>
        <p:spPr>
          <a:xfrm>
            <a:off x="304800" y="1763301"/>
            <a:ext cx="11582403" cy="4789999"/>
          </a:xfrm>
          <a:prstGeom prst="rect">
            <a:avLst/>
          </a:prstGeom>
        </p:spPr>
      </p:pic>
      <p:sp>
        <p:nvSpPr>
          <p:cNvPr id="462" name="Google Shape;462;p61"/>
          <p:cNvSpPr txBox="1"/>
          <p:nvPr/>
        </p:nvSpPr>
        <p:spPr>
          <a:xfrm>
            <a:off x="1078400" y="2085867"/>
            <a:ext cx="5382000" cy="2277506"/>
          </a:xfrm>
          <a:prstGeom prst="rect">
            <a:avLst/>
          </a:prstGeom>
          <a:noFill/>
          <a:ln>
            <a:noFill/>
          </a:ln>
        </p:spPr>
        <p:txBody>
          <a:bodyPr spcFirstLastPara="1" wrap="square" lIns="121900" tIns="121900" rIns="121900" bIns="121900" anchor="t" anchorCtr="0">
            <a:spAutoFit/>
          </a:bodyPr>
          <a:lstStyle/>
          <a:p>
            <a:r>
              <a:rPr lang="en" sz="4400">
                <a:solidFill>
                  <a:schemeClr val="accent1"/>
                </a:solidFill>
                <a:latin typeface="Young Serif"/>
                <a:ea typeface="Young Serif"/>
                <a:cs typeface="Young Serif"/>
                <a:sym typeface="Young Serif"/>
              </a:rPr>
              <a:t>Use Magic school to create a lesson on AI in the classroom</a:t>
            </a:r>
            <a:endParaRPr sz="933">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2"/>
          <p:cNvSpPr txBox="1">
            <a:spLocks noGrp="1"/>
          </p:cNvSpPr>
          <p:nvPr>
            <p:ph type="title"/>
          </p:nvPr>
        </p:nvSpPr>
        <p:spPr>
          <a:xfrm>
            <a:off x="871400" y="471500"/>
            <a:ext cx="10449200" cy="1154400"/>
          </a:xfrm>
          <a:prstGeom prst="rect">
            <a:avLst/>
          </a:prstGeom>
        </p:spPr>
        <p:txBody>
          <a:bodyPr spcFirstLastPara="1" vert="horz" wrap="square" lIns="121900" tIns="121900" rIns="121900" bIns="121900" rtlCol="0" anchor="ctr" anchorCtr="0">
            <a:normAutofit/>
          </a:bodyPr>
          <a:lstStyle/>
          <a:p>
            <a:r>
              <a:rPr lang="en"/>
              <a:t>What was helpful?</a:t>
            </a:r>
            <a:endParaRPr/>
          </a:p>
        </p:txBody>
      </p:sp>
      <p:sp>
        <p:nvSpPr>
          <p:cNvPr id="468" name="Google Shape;468;p62"/>
          <p:cNvSpPr txBox="1">
            <a:spLocks noGrp="1"/>
          </p:cNvSpPr>
          <p:nvPr>
            <p:ph type="subTitle" idx="1"/>
          </p:nvPr>
        </p:nvSpPr>
        <p:spPr>
          <a:xfrm>
            <a:off x="847333" y="1457200"/>
            <a:ext cx="10449200" cy="588000"/>
          </a:xfrm>
          <a:prstGeom prst="rect">
            <a:avLst/>
          </a:prstGeom>
        </p:spPr>
        <p:txBody>
          <a:bodyPr spcFirstLastPara="1" vert="horz" wrap="square" lIns="121900" tIns="121900" rIns="121900" bIns="121900" rtlCol="0" anchor="ctr" anchorCtr="0">
            <a:noAutofit/>
          </a:bodyPr>
          <a:lstStyle/>
          <a:p>
            <a:pPr marL="0" indent="0"/>
            <a:r>
              <a:rPr lang="en"/>
              <a:t>Magic School</a:t>
            </a:r>
            <a:endParaRPr/>
          </a:p>
        </p:txBody>
      </p:sp>
      <p:sp>
        <p:nvSpPr>
          <p:cNvPr id="469" name="Google Shape;469;p62"/>
          <p:cNvSpPr txBox="1">
            <a:spLocks noGrp="1"/>
          </p:cNvSpPr>
          <p:nvPr>
            <p:ph type="body" idx="2"/>
          </p:nvPr>
        </p:nvSpPr>
        <p:spPr>
          <a:xfrm>
            <a:off x="608533" y="2644467"/>
            <a:ext cx="10818400" cy="3617600"/>
          </a:xfrm>
          <a:prstGeom prst="rect">
            <a:avLst/>
          </a:prstGeom>
        </p:spPr>
        <p:txBody>
          <a:bodyPr spcFirstLastPara="1" vert="horz" wrap="square" lIns="121900" tIns="121900" rIns="121900" bIns="121900" rtlCol="0" anchor="t" anchorCtr="0">
            <a:normAutofit/>
          </a:bodyPr>
          <a:lstStyle/>
          <a:p>
            <a:pPr marL="0" indent="0" algn="ctr">
              <a:spcAft>
                <a:spcPts val="1600"/>
              </a:spcAft>
              <a:buNone/>
            </a:pPr>
            <a:r>
              <a:rPr lang="en" sz="6400"/>
              <a:t>Discuss with your table what you thought was useful?</a:t>
            </a:r>
            <a:endParaRPr sz="640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linesVTI">
  <a:themeElements>
    <a:clrScheme name="AnalogousFromRegularSeedLeftStep">
      <a:dk1>
        <a:srgbClr val="000000"/>
      </a:dk1>
      <a:lt1>
        <a:srgbClr val="FFFFFF"/>
      </a:lt1>
      <a:dk2>
        <a:srgbClr val="1C2B32"/>
      </a:dk2>
      <a:lt2>
        <a:srgbClr val="F2F0F3"/>
      </a:lt2>
      <a:accent1>
        <a:srgbClr val="6BB222"/>
      </a:accent1>
      <a:accent2>
        <a:srgbClr val="9DA814"/>
      </a:accent2>
      <a:accent3>
        <a:srgbClr val="D09728"/>
      </a:accent3>
      <a:accent4>
        <a:srgbClr val="D3471A"/>
      </a:accent4>
      <a:accent5>
        <a:srgbClr val="E42B4B"/>
      </a:accent5>
      <a:accent6>
        <a:srgbClr val="D31A87"/>
      </a:accent6>
      <a:hlink>
        <a:srgbClr val="8E57C7"/>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10079</TotalTime>
  <Words>737</Words>
  <Application>Microsoft Office PowerPoint</Application>
  <PresentationFormat>Widescreen</PresentationFormat>
  <Paragraphs>80</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Avenir Next LT Pro</vt:lpstr>
      <vt:lpstr>Calibri</vt:lpstr>
      <vt:lpstr>Calibri Light</vt:lpstr>
      <vt:lpstr>Merriweather Light</vt:lpstr>
      <vt:lpstr>Rubik</vt:lpstr>
      <vt:lpstr>Sitka Banner</vt:lpstr>
      <vt:lpstr>Young Serif</vt:lpstr>
      <vt:lpstr>office theme</vt:lpstr>
      <vt:lpstr>HeadlinesVTI</vt:lpstr>
      <vt:lpstr>Using AI for Teachers Making Life easier</vt:lpstr>
      <vt:lpstr>USD 475 Strategic Plan Connection</vt:lpstr>
      <vt:lpstr>Session Objectives/Learning Targets</vt:lpstr>
      <vt:lpstr>CHAMPS</vt:lpstr>
      <vt:lpstr>What are your fears with Technology</vt:lpstr>
      <vt:lpstr>AI for Teachers</vt:lpstr>
      <vt:lpstr>Check out magic school</vt:lpstr>
      <vt:lpstr>Explore magic School</vt:lpstr>
      <vt:lpstr>What was helpful?</vt:lpstr>
      <vt:lpstr>5 min</vt:lpstr>
      <vt:lpstr>Chat GPT</vt:lpstr>
      <vt:lpstr> Some Other Tools</vt:lpstr>
      <vt:lpstr>Tools</vt:lpstr>
      <vt:lpstr>Technology I use</vt:lpstr>
      <vt:lpstr>Any Questions?   </vt:lpstr>
      <vt:lpstr>PowerPoint Presentation</vt:lpstr>
      <vt:lpstr>Frontline/Professional Development Credit</vt:lpstr>
      <vt:lpstr>Go make a lesson Using Technology</vt:lpstr>
      <vt:lpstr>Using AI for Teachers Making life easier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Eichhorn, Courtney</dc:creator>
  <cp:lastModifiedBy>Thurman, Melissa</cp:lastModifiedBy>
  <cp:revision>7</cp:revision>
  <cp:lastPrinted>2025-01-09T21:21:52Z</cp:lastPrinted>
  <dcterms:created xsi:type="dcterms:W3CDTF">2022-11-08T22:10:01Z</dcterms:created>
  <dcterms:modified xsi:type="dcterms:W3CDTF">2026-02-11T22:25:10Z</dcterms:modified>
</cp:coreProperties>
</file>