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18"/>
  </p:notesMasterIdLst>
  <p:sldIdLst>
    <p:sldId id="256" r:id="rId3"/>
    <p:sldId id="260" r:id="rId4"/>
    <p:sldId id="257" r:id="rId5"/>
    <p:sldId id="258" r:id="rId6"/>
    <p:sldId id="272" r:id="rId7"/>
    <p:sldId id="267" r:id="rId8"/>
    <p:sldId id="264" r:id="rId9"/>
    <p:sldId id="268" r:id="rId10"/>
    <p:sldId id="269" r:id="rId11"/>
    <p:sldId id="265" r:id="rId12"/>
    <p:sldId id="270" r:id="rId13"/>
    <p:sldId id="271" r:id="rId14"/>
    <p:sldId id="266" r:id="rId15"/>
    <p:sldId id="262" r:id="rId16"/>
    <p:sldId id="263" r:id="rId1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AEC6C-ACE3-90CF-B27B-A6D78745A974}" v="5" dt="2026-02-15T20:45:18.078"/>
    <p1510:client id="{64A060D3-F246-40B8-B421-7D25112A6443}" v="5" dt="2026-02-15T06:01:43.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68" y="2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Bridget" userId="S::bridgetoliver@usd475.org::38ef1498-afe1-4b3e-af86-6d31e1df3ea2" providerId="AD" clId="Web-{7A23EAAE-7994-7117-A110-0EBB669A2688}"/>
    <pc:docChg chg="modSld">
      <pc:chgData name="Oliver, Bridget" userId="S::bridgetoliver@usd475.org::38ef1498-afe1-4b3e-af86-6d31e1df3ea2" providerId="AD" clId="Web-{7A23EAAE-7994-7117-A110-0EBB669A2688}" dt="2026-01-26T21:15:04.405" v="73" actId="20577"/>
      <pc:docMkLst>
        <pc:docMk/>
      </pc:docMkLst>
      <pc:sldChg chg="modSp">
        <pc:chgData name="Oliver, Bridget" userId="S::bridgetoliver@usd475.org::38ef1498-afe1-4b3e-af86-6d31e1df3ea2" providerId="AD" clId="Web-{7A23EAAE-7994-7117-A110-0EBB669A2688}" dt="2026-01-26T21:13:31.417" v="66" actId="20577"/>
        <pc:sldMkLst>
          <pc:docMk/>
          <pc:sldMk cId="524302845" sldId="257"/>
        </pc:sldMkLst>
        <pc:spChg chg="mod">
          <ac:chgData name="Oliver, Bridget" userId="S::bridgetoliver@usd475.org::38ef1498-afe1-4b3e-af86-6d31e1df3ea2" providerId="AD" clId="Web-{7A23EAAE-7994-7117-A110-0EBB669A2688}" dt="2026-01-26T21:13:31.417" v="66" actId="20577"/>
          <ac:spMkLst>
            <pc:docMk/>
            <pc:sldMk cId="524302845" sldId="257"/>
            <ac:spMk id="2" creationId="{5B96E8E9-E706-303B-E006-A68BB0997E54}"/>
          </ac:spMkLst>
        </pc:spChg>
      </pc:sldChg>
      <pc:sldChg chg="addSp delSp modSp">
        <pc:chgData name="Oliver, Bridget" userId="S::bridgetoliver@usd475.org::38ef1498-afe1-4b3e-af86-6d31e1df3ea2" providerId="AD" clId="Web-{7A23EAAE-7994-7117-A110-0EBB669A2688}" dt="2026-01-26T21:12:01.881" v="65" actId="14100"/>
        <pc:sldMkLst>
          <pc:docMk/>
          <pc:sldMk cId="1304198950" sldId="258"/>
        </pc:sldMkLst>
        <pc:picChg chg="add mod ord">
          <ac:chgData name="Oliver, Bridget" userId="S::bridgetoliver@usd475.org::38ef1498-afe1-4b3e-af86-6d31e1df3ea2" providerId="AD" clId="Web-{7A23EAAE-7994-7117-A110-0EBB669A2688}" dt="2026-01-26T21:00:09.873" v="26" actId="1076"/>
          <ac:picMkLst>
            <pc:docMk/>
            <pc:sldMk cId="1304198950" sldId="258"/>
            <ac:picMk id="17" creationId="{F70B0B6B-4C76-C8A8-E0F8-525B2B8B0446}"/>
          </ac:picMkLst>
        </pc:picChg>
        <pc:picChg chg="add mod">
          <ac:chgData name="Oliver, Bridget" userId="S::bridgetoliver@usd475.org::38ef1498-afe1-4b3e-af86-6d31e1df3ea2" providerId="AD" clId="Web-{7A23EAAE-7994-7117-A110-0EBB669A2688}" dt="2026-01-26T21:11:48.271" v="62" actId="14100"/>
          <ac:picMkLst>
            <pc:docMk/>
            <pc:sldMk cId="1304198950" sldId="258"/>
            <ac:picMk id="18" creationId="{7D819324-FF35-8B42-DE72-0B9E1B663574}"/>
          </ac:picMkLst>
        </pc:picChg>
        <pc:picChg chg="add mod">
          <ac:chgData name="Oliver, Bridget" userId="S::bridgetoliver@usd475.org::38ef1498-afe1-4b3e-af86-6d31e1df3ea2" providerId="AD" clId="Web-{7A23EAAE-7994-7117-A110-0EBB669A2688}" dt="2026-01-26T21:12:01.881" v="65" actId="14100"/>
          <ac:picMkLst>
            <pc:docMk/>
            <pc:sldMk cId="1304198950" sldId="258"/>
            <ac:picMk id="19" creationId="{28B0C042-F871-183A-2D26-B79205AC81BA}"/>
          </ac:picMkLst>
        </pc:picChg>
        <pc:picChg chg="add mod">
          <ac:chgData name="Oliver, Bridget" userId="S::bridgetoliver@usd475.org::38ef1498-afe1-4b3e-af86-6d31e1df3ea2" providerId="AD" clId="Web-{7A23EAAE-7994-7117-A110-0EBB669A2688}" dt="2026-01-26T21:11:56.146" v="64" actId="14100"/>
          <ac:picMkLst>
            <pc:docMk/>
            <pc:sldMk cId="1304198950" sldId="258"/>
            <ac:picMk id="20" creationId="{FCB9E494-32D2-5D95-90CF-84C8A1F5100C}"/>
          </ac:picMkLst>
        </pc:picChg>
        <pc:picChg chg="add mod">
          <ac:chgData name="Oliver, Bridget" userId="S::bridgetoliver@usd475.org::38ef1498-afe1-4b3e-af86-6d31e1df3ea2" providerId="AD" clId="Web-{7A23EAAE-7994-7117-A110-0EBB669A2688}" dt="2026-01-26T21:11:52.427" v="63" actId="14100"/>
          <ac:picMkLst>
            <pc:docMk/>
            <pc:sldMk cId="1304198950" sldId="258"/>
            <ac:picMk id="21" creationId="{98A19569-98C2-C703-F9AA-4EE43502A81E}"/>
          </ac:picMkLst>
        </pc:picChg>
      </pc:sldChg>
      <pc:sldChg chg="modSp">
        <pc:chgData name="Oliver, Bridget" userId="S::bridgetoliver@usd475.org::38ef1498-afe1-4b3e-af86-6d31e1df3ea2" providerId="AD" clId="Web-{7A23EAAE-7994-7117-A110-0EBB669A2688}" dt="2026-01-26T21:14:26.076" v="67" actId="20577"/>
        <pc:sldMkLst>
          <pc:docMk/>
          <pc:sldMk cId="3687459921" sldId="262"/>
        </pc:sldMkLst>
        <pc:spChg chg="mod">
          <ac:chgData name="Oliver, Bridget" userId="S::bridgetoliver@usd475.org::38ef1498-afe1-4b3e-af86-6d31e1df3ea2" providerId="AD" clId="Web-{7A23EAAE-7994-7117-A110-0EBB669A2688}" dt="2026-01-26T21:14:26.076" v="67" actId="20577"/>
          <ac:spMkLst>
            <pc:docMk/>
            <pc:sldMk cId="3687459921" sldId="262"/>
            <ac:spMk id="2" creationId="{3306CF82-C79C-1583-EE09-DB5961EC057C}"/>
          </ac:spMkLst>
        </pc:spChg>
      </pc:sldChg>
      <pc:sldChg chg="modSp">
        <pc:chgData name="Oliver, Bridget" userId="S::bridgetoliver@usd475.org::38ef1498-afe1-4b3e-af86-6d31e1df3ea2" providerId="AD" clId="Web-{7A23EAAE-7994-7117-A110-0EBB669A2688}" dt="2026-01-26T21:15:04.405" v="73" actId="20577"/>
        <pc:sldMkLst>
          <pc:docMk/>
          <pc:sldMk cId="3964946368" sldId="263"/>
        </pc:sldMkLst>
        <pc:spChg chg="mod">
          <ac:chgData name="Oliver, Bridget" userId="S::bridgetoliver@usd475.org::38ef1498-afe1-4b3e-af86-6d31e1df3ea2" providerId="AD" clId="Web-{7A23EAAE-7994-7117-A110-0EBB669A2688}" dt="2026-01-26T21:15:04.405" v="73" actId="20577"/>
          <ac:spMkLst>
            <pc:docMk/>
            <pc:sldMk cId="3964946368" sldId="263"/>
            <ac:spMk id="6" creationId="{7D965775-57D5-0F39-6BFF-AD54CD82CC8A}"/>
          </ac:spMkLst>
        </pc:spChg>
      </pc:sldChg>
    </pc:docChg>
  </pc:docChgLst>
  <pc:docChgLst>
    <pc:chgData name="Rivers, Hannah" userId="S::hannahrivers@usd475.org::206018b8-48bb-4c3e-9e1c-280e16a8414e" providerId="AD" clId="Web-{068AEC6C-ACE3-90CF-B27B-A6D78745A974}"/>
    <pc:docChg chg="addSld modSld sldOrd">
      <pc:chgData name="Rivers, Hannah" userId="S::hannahrivers@usd475.org::206018b8-48bb-4c3e-9e1c-280e16a8414e" providerId="AD" clId="Web-{068AEC6C-ACE3-90CF-B27B-A6D78745A974}" dt="2026-02-15T20:45:18.078" v="5"/>
      <pc:docMkLst>
        <pc:docMk/>
      </pc:docMkLst>
      <pc:sldChg chg="addSp delSp modSp new mod ord modClrScheme chgLayout modNotes">
        <pc:chgData name="Rivers, Hannah" userId="S::hannahrivers@usd475.org::206018b8-48bb-4c3e-9e1c-280e16a8414e" providerId="AD" clId="Web-{068AEC6C-ACE3-90CF-B27B-A6D78745A974}" dt="2026-02-15T20:45:18.078" v="5"/>
        <pc:sldMkLst>
          <pc:docMk/>
          <pc:sldMk cId="802778487" sldId="272"/>
        </pc:sldMkLst>
        <pc:spChg chg="del">
          <ac:chgData name="Rivers, Hannah" userId="S::hannahrivers@usd475.org::206018b8-48bb-4c3e-9e1c-280e16a8414e" providerId="AD" clId="Web-{068AEC6C-ACE3-90CF-B27B-A6D78745A974}" dt="2026-02-15T20:42:59.810" v="1"/>
          <ac:spMkLst>
            <pc:docMk/>
            <pc:sldMk cId="802778487" sldId="272"/>
            <ac:spMk id="2" creationId="{5F49660A-B086-EEA0-EB0B-5FE83BA3C952}"/>
          </ac:spMkLst>
        </pc:spChg>
        <pc:spChg chg="del">
          <ac:chgData name="Rivers, Hannah" userId="S::hannahrivers@usd475.org::206018b8-48bb-4c3e-9e1c-280e16a8414e" providerId="AD" clId="Web-{068AEC6C-ACE3-90CF-B27B-A6D78745A974}" dt="2026-02-15T20:42:59.810" v="1"/>
          <ac:spMkLst>
            <pc:docMk/>
            <pc:sldMk cId="802778487" sldId="272"/>
            <ac:spMk id="3" creationId="{EEF64A84-BA2B-E7C1-9225-517B72E0EACA}"/>
          </ac:spMkLst>
        </pc:spChg>
        <pc:picChg chg="add mod">
          <ac:chgData name="Rivers, Hannah" userId="S::hannahrivers@usd475.org::206018b8-48bb-4c3e-9e1c-280e16a8414e" providerId="AD" clId="Web-{068AEC6C-ACE3-90CF-B27B-A6D78745A974}" dt="2026-02-15T20:43:03.638" v="2"/>
          <ac:picMkLst>
            <pc:docMk/>
            <pc:sldMk cId="802778487" sldId="272"/>
            <ac:picMk id="4" creationId="{0B1E485D-860A-96B1-C1A8-7A0CE44BEF8F}"/>
          </ac:picMkLst>
        </pc:picChg>
      </pc:sldChg>
    </pc:docChg>
  </pc:docChgLst>
  <pc:docChgLst>
    <pc:chgData name="Oliver, Bridget" userId="38ef1498-afe1-4b3e-af86-6d31e1df3ea2" providerId="ADAL" clId="{DB282780-7152-42C5-BCEF-A6780075220C}"/>
    <pc:docChg chg="undo redo custSel addSld delSld modSld">
      <pc:chgData name="Oliver, Bridget" userId="38ef1498-afe1-4b3e-af86-6d31e1df3ea2" providerId="ADAL" clId="{DB282780-7152-42C5-BCEF-A6780075220C}" dt="2026-02-15T06:07:12.035" v="1215" actId="1076"/>
      <pc:docMkLst>
        <pc:docMk/>
      </pc:docMkLst>
      <pc:sldChg chg="addSp delSp modSp mod">
        <pc:chgData name="Oliver, Bridget" userId="38ef1498-afe1-4b3e-af86-6d31e1df3ea2" providerId="ADAL" clId="{DB282780-7152-42C5-BCEF-A6780075220C}" dt="2026-02-07T04:27:16.730" v="24" actId="20577"/>
        <pc:sldMkLst>
          <pc:docMk/>
          <pc:sldMk cId="109857222" sldId="256"/>
        </pc:sldMkLst>
        <pc:spChg chg="mod">
          <ac:chgData name="Oliver, Bridget" userId="38ef1498-afe1-4b3e-af86-6d31e1df3ea2" providerId="ADAL" clId="{DB282780-7152-42C5-BCEF-A6780075220C}" dt="2026-02-07T04:27:16.730" v="24" actId="20577"/>
          <ac:spMkLst>
            <pc:docMk/>
            <pc:sldMk cId="109857222" sldId="256"/>
            <ac:spMk id="2" creationId="{00000000-0000-0000-0000-000000000000}"/>
          </ac:spMkLst>
        </pc:spChg>
        <pc:spChg chg="mod">
          <ac:chgData name="Oliver, Bridget" userId="38ef1498-afe1-4b3e-af86-6d31e1df3ea2" providerId="ADAL" clId="{DB282780-7152-42C5-BCEF-A6780075220C}" dt="2026-02-07T04:26:15.687" v="16" actId="26606"/>
          <ac:spMkLst>
            <pc:docMk/>
            <pc:sldMk cId="109857222" sldId="256"/>
            <ac:spMk id="3" creationId="{00000000-0000-0000-0000-000000000000}"/>
          </ac:spMkLst>
        </pc:spChg>
        <pc:spChg chg="add">
          <ac:chgData name="Oliver, Bridget" userId="38ef1498-afe1-4b3e-af86-6d31e1df3ea2" providerId="ADAL" clId="{DB282780-7152-42C5-BCEF-A6780075220C}" dt="2026-02-07T04:26:15.687" v="16" actId="26606"/>
          <ac:spMkLst>
            <pc:docMk/>
            <pc:sldMk cId="109857222" sldId="256"/>
            <ac:spMk id="47" creationId="{8A94871E-96FC-4ADE-815B-41A636E34F1A}"/>
          </ac:spMkLst>
        </pc:spChg>
        <pc:spChg chg="add">
          <ac:chgData name="Oliver, Bridget" userId="38ef1498-afe1-4b3e-af86-6d31e1df3ea2" providerId="ADAL" clId="{DB282780-7152-42C5-BCEF-A6780075220C}" dt="2026-02-07T04:26:15.687" v="16" actId="26606"/>
          <ac:spMkLst>
            <pc:docMk/>
            <pc:sldMk cId="109857222" sldId="256"/>
            <ac:spMk id="49" creationId="{3FCFB1DE-0B7E-48CC-BA90-B2AB0889F9D6}"/>
          </ac:spMkLst>
        </pc:spChg>
        <pc:picChg chg="add mod">
          <ac:chgData name="Oliver, Bridget" userId="38ef1498-afe1-4b3e-af86-6d31e1df3ea2" providerId="ADAL" clId="{DB282780-7152-42C5-BCEF-A6780075220C}" dt="2026-02-07T04:26:15.687" v="16" actId="26606"/>
          <ac:picMkLst>
            <pc:docMk/>
            <pc:sldMk cId="109857222" sldId="256"/>
            <ac:picMk id="5" creationId="{85213588-2685-A40D-FD1E-47D2995E0A6E}"/>
          </ac:picMkLst>
        </pc:picChg>
      </pc:sldChg>
      <pc:sldChg chg="addSp modSp mod">
        <pc:chgData name="Oliver, Bridget" userId="38ef1498-afe1-4b3e-af86-6d31e1df3ea2" providerId="ADAL" clId="{DB282780-7152-42C5-BCEF-A6780075220C}" dt="2026-02-07T04:38:25.743" v="40" actId="14100"/>
        <pc:sldMkLst>
          <pc:docMk/>
          <pc:sldMk cId="524302845" sldId="257"/>
        </pc:sldMkLst>
        <pc:picChg chg="add mod">
          <ac:chgData name="Oliver, Bridget" userId="38ef1498-afe1-4b3e-af86-6d31e1df3ea2" providerId="ADAL" clId="{DB282780-7152-42C5-BCEF-A6780075220C}" dt="2026-02-07T04:38:25.743" v="40" actId="14100"/>
          <ac:picMkLst>
            <pc:docMk/>
            <pc:sldMk cId="524302845" sldId="257"/>
            <ac:picMk id="5" creationId="{ADE7620F-247F-CD58-F7AD-E4B9BB9FB493}"/>
          </ac:picMkLst>
        </pc:picChg>
      </pc:sldChg>
      <pc:sldChg chg="modSp mod setBg">
        <pc:chgData name="Oliver, Bridget" userId="38ef1498-afe1-4b3e-af86-6d31e1df3ea2" providerId="ADAL" clId="{DB282780-7152-42C5-BCEF-A6780075220C}" dt="2026-02-07T04:34:19.205" v="35" actId="14100"/>
        <pc:sldMkLst>
          <pc:docMk/>
          <pc:sldMk cId="1304198950" sldId="258"/>
        </pc:sldMkLst>
        <pc:picChg chg="mod">
          <ac:chgData name="Oliver, Bridget" userId="38ef1498-afe1-4b3e-af86-6d31e1df3ea2" providerId="ADAL" clId="{DB282780-7152-42C5-BCEF-A6780075220C}" dt="2026-02-07T04:34:05.528" v="34" actId="14100"/>
          <ac:picMkLst>
            <pc:docMk/>
            <pc:sldMk cId="1304198950" sldId="258"/>
            <ac:picMk id="17" creationId="{F70B0B6B-4C76-C8A8-E0F8-525B2B8B0446}"/>
          </ac:picMkLst>
        </pc:picChg>
        <pc:picChg chg="mod">
          <ac:chgData name="Oliver, Bridget" userId="38ef1498-afe1-4b3e-af86-6d31e1df3ea2" providerId="ADAL" clId="{DB282780-7152-42C5-BCEF-A6780075220C}" dt="2026-02-07T04:34:19.205" v="35" actId="14100"/>
          <ac:picMkLst>
            <pc:docMk/>
            <pc:sldMk cId="1304198950" sldId="258"/>
            <ac:picMk id="18" creationId="{7D819324-FF35-8B42-DE72-0B9E1B663574}"/>
          </ac:picMkLst>
        </pc:picChg>
        <pc:picChg chg="mod">
          <ac:chgData name="Oliver, Bridget" userId="38ef1498-afe1-4b3e-af86-6d31e1df3ea2" providerId="ADAL" clId="{DB282780-7152-42C5-BCEF-A6780075220C}" dt="2026-02-07T04:33:35.415" v="30" actId="14100"/>
          <ac:picMkLst>
            <pc:docMk/>
            <pc:sldMk cId="1304198950" sldId="258"/>
            <ac:picMk id="19" creationId="{28B0C042-F871-183A-2D26-B79205AC81BA}"/>
          </ac:picMkLst>
        </pc:picChg>
        <pc:picChg chg="mod">
          <ac:chgData name="Oliver, Bridget" userId="38ef1498-afe1-4b3e-af86-6d31e1df3ea2" providerId="ADAL" clId="{DB282780-7152-42C5-BCEF-A6780075220C}" dt="2026-02-07T04:32:46.501" v="25" actId="26606"/>
          <ac:picMkLst>
            <pc:docMk/>
            <pc:sldMk cId="1304198950" sldId="258"/>
            <ac:picMk id="20" creationId="{FCB9E494-32D2-5D95-90CF-84C8A1F5100C}"/>
          </ac:picMkLst>
        </pc:picChg>
        <pc:picChg chg="mod ord">
          <ac:chgData name="Oliver, Bridget" userId="38ef1498-afe1-4b3e-af86-6d31e1df3ea2" providerId="ADAL" clId="{DB282780-7152-42C5-BCEF-A6780075220C}" dt="2026-02-07T04:33:18.453" v="28" actId="14100"/>
          <ac:picMkLst>
            <pc:docMk/>
            <pc:sldMk cId="1304198950" sldId="258"/>
            <ac:picMk id="21" creationId="{98A19569-98C2-C703-F9AA-4EE43502A81E}"/>
          </ac:picMkLst>
        </pc:picChg>
      </pc:sldChg>
      <pc:sldChg chg="addSp delSp modSp mod">
        <pc:chgData name="Oliver, Bridget" userId="38ef1498-afe1-4b3e-af86-6d31e1df3ea2" providerId="ADAL" clId="{DB282780-7152-42C5-BCEF-A6780075220C}" dt="2026-02-07T06:29:19.826" v="340" actId="1076"/>
        <pc:sldMkLst>
          <pc:docMk/>
          <pc:sldMk cId="955853600" sldId="264"/>
        </pc:sldMkLst>
        <pc:spChg chg="mod">
          <ac:chgData name="Oliver, Bridget" userId="38ef1498-afe1-4b3e-af86-6d31e1df3ea2" providerId="ADAL" clId="{DB282780-7152-42C5-BCEF-A6780075220C}" dt="2026-02-07T05:11:32.782" v="196" actId="1076"/>
          <ac:spMkLst>
            <pc:docMk/>
            <pc:sldMk cId="955853600" sldId="264"/>
            <ac:spMk id="2" creationId="{0EACCD25-4813-5463-6F49-727F6A0A2288}"/>
          </ac:spMkLst>
        </pc:spChg>
        <pc:spChg chg="add mod">
          <ac:chgData name="Oliver, Bridget" userId="38ef1498-afe1-4b3e-af86-6d31e1df3ea2" providerId="ADAL" clId="{DB282780-7152-42C5-BCEF-A6780075220C}" dt="2026-02-07T05:14:28.272" v="209" actId="115"/>
          <ac:spMkLst>
            <pc:docMk/>
            <pc:sldMk cId="955853600" sldId="264"/>
            <ac:spMk id="6" creationId="{36260042-D85C-7928-49FC-25B50826DE69}"/>
          </ac:spMkLst>
        </pc:spChg>
        <pc:picChg chg="add mod">
          <ac:chgData name="Oliver, Bridget" userId="38ef1498-afe1-4b3e-af86-6d31e1df3ea2" providerId="ADAL" clId="{DB282780-7152-42C5-BCEF-A6780075220C}" dt="2026-02-07T06:29:19.826" v="340" actId="1076"/>
          <ac:picMkLst>
            <pc:docMk/>
            <pc:sldMk cId="955853600" sldId="264"/>
            <ac:picMk id="10" creationId="{0F739284-FA46-FE87-DEBE-B2CFBB8F6A23}"/>
          </ac:picMkLst>
        </pc:picChg>
      </pc:sldChg>
      <pc:sldChg chg="addSp delSp modSp mod">
        <pc:chgData name="Oliver, Bridget" userId="38ef1498-afe1-4b3e-af86-6d31e1df3ea2" providerId="ADAL" clId="{DB282780-7152-42C5-BCEF-A6780075220C}" dt="2026-02-07T06:43:27.888" v="882" actId="1076"/>
        <pc:sldMkLst>
          <pc:docMk/>
          <pc:sldMk cId="2900732190" sldId="265"/>
        </pc:sldMkLst>
        <pc:spChg chg="mod">
          <ac:chgData name="Oliver, Bridget" userId="38ef1498-afe1-4b3e-af86-6d31e1df3ea2" providerId="ADAL" clId="{DB282780-7152-42C5-BCEF-A6780075220C}" dt="2026-02-07T06:43:27.888" v="882" actId="1076"/>
          <ac:spMkLst>
            <pc:docMk/>
            <pc:sldMk cId="2900732190" sldId="265"/>
            <ac:spMk id="2" creationId="{ABE31027-0005-42D1-CACD-6D64F6D42EF9}"/>
          </ac:spMkLst>
        </pc:spChg>
        <pc:spChg chg="add mod">
          <ac:chgData name="Oliver, Bridget" userId="38ef1498-afe1-4b3e-af86-6d31e1df3ea2" providerId="ADAL" clId="{DB282780-7152-42C5-BCEF-A6780075220C}" dt="2026-02-07T06:42:54.032" v="876" actId="20577"/>
          <ac:spMkLst>
            <pc:docMk/>
            <pc:sldMk cId="2900732190" sldId="265"/>
            <ac:spMk id="6" creationId="{5DD6ED9C-8BC4-7B6B-FFA4-EE55338EF512}"/>
          </ac:spMkLst>
        </pc:spChg>
      </pc:sldChg>
      <pc:sldChg chg="addSp delSp modSp mod setBg">
        <pc:chgData name="Oliver, Bridget" userId="38ef1498-afe1-4b3e-af86-6d31e1df3ea2" providerId="ADAL" clId="{DB282780-7152-42C5-BCEF-A6780075220C}" dt="2026-02-15T06:06:03.453" v="1214" actId="26606"/>
        <pc:sldMkLst>
          <pc:docMk/>
          <pc:sldMk cId="1079346846" sldId="266"/>
        </pc:sldMkLst>
        <pc:spChg chg="mod ord">
          <ac:chgData name="Oliver, Bridget" userId="38ef1498-afe1-4b3e-af86-6d31e1df3ea2" providerId="ADAL" clId="{DB282780-7152-42C5-BCEF-A6780075220C}" dt="2026-02-15T06:06:03.453" v="1214" actId="26606"/>
          <ac:spMkLst>
            <pc:docMk/>
            <pc:sldMk cId="1079346846" sldId="266"/>
            <ac:spMk id="2" creationId="{EB8F8CEB-A9B4-772E-BC18-C5C008ED6C17}"/>
          </ac:spMkLst>
        </pc:spChg>
        <pc:spChg chg="del mod">
          <ac:chgData name="Oliver, Bridget" userId="38ef1498-afe1-4b3e-af86-6d31e1df3ea2" providerId="ADAL" clId="{DB282780-7152-42C5-BCEF-A6780075220C}" dt="2026-02-15T05:39:42.472" v="1116" actId="478"/>
          <ac:spMkLst>
            <pc:docMk/>
            <pc:sldMk cId="1079346846" sldId="266"/>
            <ac:spMk id="3" creationId="{2FD576A7-783D-B8E3-B6EC-4754108CF216}"/>
          </ac:spMkLst>
        </pc:spChg>
        <pc:spChg chg="add del">
          <ac:chgData name="Oliver, Bridget" userId="38ef1498-afe1-4b3e-af86-6d31e1df3ea2" providerId="ADAL" clId="{DB282780-7152-42C5-BCEF-A6780075220C}" dt="2026-02-15T06:06:03.453" v="1214" actId="26606"/>
          <ac:spMkLst>
            <pc:docMk/>
            <pc:sldMk cId="1079346846" sldId="266"/>
            <ac:spMk id="10" creationId="{06DA9DF9-31F7-4056-B42E-878CC92417B8}"/>
          </ac:spMkLst>
        </pc:spChg>
        <pc:spChg chg="add del">
          <ac:chgData name="Oliver, Bridget" userId="38ef1498-afe1-4b3e-af86-6d31e1df3ea2" providerId="ADAL" clId="{DB282780-7152-42C5-BCEF-A6780075220C}" dt="2026-02-15T06:05:54.651" v="1211" actId="26606"/>
          <ac:spMkLst>
            <pc:docMk/>
            <pc:sldMk cId="1079346846" sldId="266"/>
            <ac:spMk id="15" creationId="{ECC07320-C2CA-4E29-8481-9D9E143C7788}"/>
          </ac:spMkLst>
        </pc:spChg>
        <pc:spChg chg="add del">
          <ac:chgData name="Oliver, Bridget" userId="38ef1498-afe1-4b3e-af86-6d31e1df3ea2" providerId="ADAL" clId="{DB282780-7152-42C5-BCEF-A6780075220C}" dt="2026-02-15T06:05:54.651" v="1211" actId="26606"/>
          <ac:spMkLst>
            <pc:docMk/>
            <pc:sldMk cId="1079346846" sldId="266"/>
            <ac:spMk id="17" creationId="{178FB36B-5BFE-42CA-BC60-1115E0D95EEC}"/>
          </ac:spMkLst>
        </pc:spChg>
        <pc:spChg chg="add del">
          <ac:chgData name="Oliver, Bridget" userId="38ef1498-afe1-4b3e-af86-6d31e1df3ea2" providerId="ADAL" clId="{DB282780-7152-42C5-BCEF-A6780075220C}" dt="2026-02-15T06:06:03.449" v="1213" actId="26606"/>
          <ac:spMkLst>
            <pc:docMk/>
            <pc:sldMk cId="1079346846" sldId="266"/>
            <ac:spMk id="19" creationId="{B4916930-E76E-4100-9DCF-4981566A372A}"/>
          </ac:spMkLst>
        </pc:spChg>
        <pc:spChg chg="add">
          <ac:chgData name="Oliver, Bridget" userId="38ef1498-afe1-4b3e-af86-6d31e1df3ea2" providerId="ADAL" clId="{DB282780-7152-42C5-BCEF-A6780075220C}" dt="2026-02-15T06:06:03.453" v="1214" actId="26606"/>
          <ac:spMkLst>
            <pc:docMk/>
            <pc:sldMk cId="1079346846" sldId="266"/>
            <ac:spMk id="21" creationId="{ECC07320-C2CA-4E29-8481-9D9E143C7788}"/>
          </ac:spMkLst>
        </pc:spChg>
        <pc:spChg chg="add">
          <ac:chgData name="Oliver, Bridget" userId="38ef1498-afe1-4b3e-af86-6d31e1df3ea2" providerId="ADAL" clId="{DB282780-7152-42C5-BCEF-A6780075220C}" dt="2026-02-15T06:06:03.453" v="1214" actId="26606"/>
          <ac:spMkLst>
            <pc:docMk/>
            <pc:sldMk cId="1079346846" sldId="266"/>
            <ac:spMk id="22" creationId="{178FB36B-5BFE-42CA-BC60-1115E0D95EEC}"/>
          </ac:spMkLst>
        </pc:spChg>
        <pc:picChg chg="add mod">
          <ac:chgData name="Oliver, Bridget" userId="38ef1498-afe1-4b3e-af86-6d31e1df3ea2" providerId="ADAL" clId="{DB282780-7152-42C5-BCEF-A6780075220C}" dt="2026-02-15T06:06:03.453" v="1214" actId="26606"/>
          <ac:picMkLst>
            <pc:docMk/>
            <pc:sldMk cId="1079346846" sldId="266"/>
            <ac:picMk id="5" creationId="{B1C0DAED-C561-8A3A-A2D4-C424A7764259}"/>
          </ac:picMkLst>
        </pc:picChg>
      </pc:sldChg>
      <pc:sldChg chg="addSp delSp modSp new mod">
        <pc:chgData name="Oliver, Bridget" userId="38ef1498-afe1-4b3e-af86-6d31e1df3ea2" providerId="ADAL" clId="{DB282780-7152-42C5-BCEF-A6780075220C}" dt="2026-02-07T04:43:20.714" v="42" actId="14100"/>
        <pc:sldMkLst>
          <pc:docMk/>
          <pc:sldMk cId="1795888847" sldId="267"/>
        </pc:sldMkLst>
        <pc:picChg chg="add mod">
          <ac:chgData name="Oliver, Bridget" userId="38ef1498-afe1-4b3e-af86-6d31e1df3ea2" providerId="ADAL" clId="{DB282780-7152-42C5-BCEF-A6780075220C}" dt="2026-02-07T04:43:20.714" v="42" actId="14100"/>
          <ac:picMkLst>
            <pc:docMk/>
            <pc:sldMk cId="1795888847" sldId="267"/>
            <ac:picMk id="9" creationId="{2E226A37-0081-09AD-C218-E0E96D2F35A5}"/>
          </ac:picMkLst>
        </pc:picChg>
      </pc:sldChg>
      <pc:sldChg chg="addSp delSp modSp new mod">
        <pc:chgData name="Oliver, Bridget" userId="38ef1498-afe1-4b3e-af86-6d31e1df3ea2" providerId="ADAL" clId="{DB282780-7152-42C5-BCEF-A6780075220C}" dt="2026-02-07T06:30:23.293" v="378" actId="14100"/>
        <pc:sldMkLst>
          <pc:docMk/>
          <pc:sldMk cId="272017188" sldId="268"/>
        </pc:sldMkLst>
        <pc:spChg chg="mod">
          <ac:chgData name="Oliver, Bridget" userId="38ef1498-afe1-4b3e-af86-6d31e1df3ea2" providerId="ADAL" clId="{DB282780-7152-42C5-BCEF-A6780075220C}" dt="2026-02-07T06:21:55.923" v="279" actId="207"/>
          <ac:spMkLst>
            <pc:docMk/>
            <pc:sldMk cId="272017188" sldId="268"/>
            <ac:spMk id="2" creationId="{FA9E567D-E305-FC25-7E24-F4B5C00F85C3}"/>
          </ac:spMkLst>
        </pc:spChg>
        <pc:spChg chg="add mod">
          <ac:chgData name="Oliver, Bridget" userId="38ef1498-afe1-4b3e-af86-6d31e1df3ea2" providerId="ADAL" clId="{DB282780-7152-42C5-BCEF-A6780075220C}" dt="2026-02-07T05:38:19.740" v="272" actId="255"/>
          <ac:spMkLst>
            <pc:docMk/>
            <pc:sldMk cId="272017188" sldId="268"/>
            <ac:spMk id="7" creationId="{8DD23AEB-D1DB-E1DD-3E16-0EB6378936F1}"/>
          </ac:spMkLst>
        </pc:spChg>
        <pc:picChg chg="add mod">
          <ac:chgData name="Oliver, Bridget" userId="38ef1498-afe1-4b3e-af86-6d31e1df3ea2" providerId="ADAL" clId="{DB282780-7152-42C5-BCEF-A6780075220C}" dt="2026-02-07T06:30:23.293" v="378" actId="14100"/>
          <ac:picMkLst>
            <pc:docMk/>
            <pc:sldMk cId="272017188" sldId="268"/>
            <ac:picMk id="9" creationId="{24195295-2D7A-14A9-1474-C3EA63EA4E5E}"/>
          </ac:picMkLst>
        </pc:picChg>
      </pc:sldChg>
      <pc:sldChg chg="addSp delSp modSp new mod">
        <pc:chgData name="Oliver, Bridget" userId="38ef1498-afe1-4b3e-af86-6d31e1df3ea2" providerId="ADAL" clId="{DB282780-7152-42C5-BCEF-A6780075220C}" dt="2026-02-07T06:29:51.673" v="377" actId="20577"/>
        <pc:sldMkLst>
          <pc:docMk/>
          <pc:sldMk cId="1032778838" sldId="269"/>
        </pc:sldMkLst>
        <pc:spChg chg="mod">
          <ac:chgData name="Oliver, Bridget" userId="38ef1498-afe1-4b3e-af86-6d31e1df3ea2" providerId="ADAL" clId="{DB282780-7152-42C5-BCEF-A6780075220C}" dt="2026-02-07T06:23:28.714" v="314" actId="207"/>
          <ac:spMkLst>
            <pc:docMk/>
            <pc:sldMk cId="1032778838" sldId="269"/>
            <ac:spMk id="2" creationId="{7A231F93-805E-81A3-175E-9E8AE6E06217}"/>
          </ac:spMkLst>
        </pc:spChg>
        <pc:spChg chg="add mod">
          <ac:chgData name="Oliver, Bridget" userId="38ef1498-afe1-4b3e-af86-6d31e1df3ea2" providerId="ADAL" clId="{DB282780-7152-42C5-BCEF-A6780075220C}" dt="2026-02-07T06:29:51.673" v="377" actId="20577"/>
          <ac:spMkLst>
            <pc:docMk/>
            <pc:sldMk cId="1032778838" sldId="269"/>
            <ac:spMk id="6" creationId="{EDF0E0FD-4F0E-958A-5CF5-D893CCFA452A}"/>
          </ac:spMkLst>
        </pc:spChg>
        <pc:picChg chg="add mod">
          <ac:chgData name="Oliver, Bridget" userId="38ef1498-afe1-4b3e-af86-6d31e1df3ea2" providerId="ADAL" clId="{DB282780-7152-42C5-BCEF-A6780075220C}" dt="2026-02-07T06:26:18.373" v="328" actId="14100"/>
          <ac:picMkLst>
            <pc:docMk/>
            <pc:sldMk cId="1032778838" sldId="269"/>
            <ac:picMk id="8" creationId="{D92A819F-3417-B1EC-6B8D-0EAB9E253E29}"/>
          </ac:picMkLst>
        </pc:picChg>
      </pc:sldChg>
      <pc:sldChg chg="delSp modSp new mod">
        <pc:chgData name="Oliver, Bridget" userId="38ef1498-afe1-4b3e-af86-6d31e1df3ea2" providerId="ADAL" clId="{DB282780-7152-42C5-BCEF-A6780075220C}" dt="2026-02-08T05:19:52.575" v="1113" actId="13926"/>
        <pc:sldMkLst>
          <pc:docMk/>
          <pc:sldMk cId="2310870199" sldId="270"/>
        </pc:sldMkLst>
        <pc:spChg chg="mod">
          <ac:chgData name="Oliver, Bridget" userId="38ef1498-afe1-4b3e-af86-6d31e1df3ea2" providerId="ADAL" clId="{DB282780-7152-42C5-BCEF-A6780075220C}" dt="2026-02-08T05:19:52.575" v="1113" actId="13926"/>
          <ac:spMkLst>
            <pc:docMk/>
            <pc:sldMk cId="2310870199" sldId="270"/>
            <ac:spMk id="3" creationId="{9EC63C51-5B96-ED15-D0D6-E73F410156D1}"/>
          </ac:spMkLst>
        </pc:spChg>
      </pc:sldChg>
      <pc:sldChg chg="addSp delSp modSp new mod setBg addAnim">
        <pc:chgData name="Oliver, Bridget" userId="38ef1498-afe1-4b3e-af86-6d31e1df3ea2" providerId="ADAL" clId="{DB282780-7152-42C5-BCEF-A6780075220C}" dt="2026-02-15T06:07:12.035" v="1215" actId="1076"/>
        <pc:sldMkLst>
          <pc:docMk/>
          <pc:sldMk cId="3091440211" sldId="271"/>
        </pc:sldMkLst>
        <pc:spChg chg="mod ord">
          <ac:chgData name="Oliver, Bridget" userId="38ef1498-afe1-4b3e-af86-6d31e1df3ea2" providerId="ADAL" clId="{DB282780-7152-42C5-BCEF-A6780075220C}" dt="2026-02-15T06:07:12.035" v="1215" actId="1076"/>
          <ac:spMkLst>
            <pc:docMk/>
            <pc:sldMk cId="3091440211" sldId="271"/>
            <ac:spMk id="2" creationId="{4015018B-40FC-EF13-1455-A888E7B754F6}"/>
          </ac:spMkLst>
        </pc:spChg>
        <pc:spChg chg="del">
          <ac:chgData name="Oliver, Bridget" userId="38ef1498-afe1-4b3e-af86-6d31e1df3ea2" providerId="ADAL" clId="{DB282780-7152-42C5-BCEF-A6780075220C}" dt="2026-02-15T05:45:07.494" v="1147" actId="478"/>
          <ac:spMkLst>
            <pc:docMk/>
            <pc:sldMk cId="3091440211" sldId="271"/>
            <ac:spMk id="3" creationId="{E9ED1D81-2F7B-9538-BCA2-38FA4B622F84}"/>
          </ac:spMkLst>
        </pc:spChg>
        <pc:spChg chg="add del">
          <ac:chgData name="Oliver, Bridget" userId="38ef1498-afe1-4b3e-af86-6d31e1df3ea2" providerId="ADAL" clId="{DB282780-7152-42C5-BCEF-A6780075220C}" dt="2026-02-15T06:05:13.666" v="1209" actId="26606"/>
          <ac:spMkLst>
            <pc:docMk/>
            <pc:sldMk cId="3091440211" sldId="271"/>
            <ac:spMk id="10" creationId="{C1DD1A8A-57D5-4A81-AD04-532B043C5611}"/>
          </ac:spMkLst>
        </pc:spChg>
        <pc:spChg chg="add del">
          <ac:chgData name="Oliver, Bridget" userId="38ef1498-afe1-4b3e-af86-6d31e1df3ea2" providerId="ADAL" clId="{DB282780-7152-42C5-BCEF-A6780075220C}" dt="2026-02-15T06:05:13.666" v="1209" actId="26606"/>
          <ac:spMkLst>
            <pc:docMk/>
            <pc:sldMk cId="3091440211" sldId="271"/>
            <ac:spMk id="12" creationId="{007891EC-4501-44ED-A8C8-B11B6DB767AB}"/>
          </ac:spMkLst>
        </pc:spChg>
        <pc:picChg chg="add mod">
          <ac:chgData name="Oliver, Bridget" userId="38ef1498-afe1-4b3e-af86-6d31e1df3ea2" providerId="ADAL" clId="{DB282780-7152-42C5-BCEF-A6780075220C}" dt="2026-02-15T06:05:13.666" v="1209" actId="26606"/>
          <ac:picMkLst>
            <pc:docMk/>
            <pc:sldMk cId="3091440211" sldId="271"/>
            <ac:picMk id="5" creationId="{CAC4CD5A-3443-7821-3229-8F89C7405BF4}"/>
          </ac:picMkLst>
        </pc:picChg>
      </pc:sldChg>
    </pc:docChg>
  </pc:docChgLst>
  <pc:docChgLst>
    <pc:chgData name="Rivers, Hannah" userId="206018b8-48bb-4c3e-9e1c-280e16a8414e" providerId="ADAL" clId="{23A9FF74-31F9-49B7-A969-19727DABF570}"/>
    <pc:docChg chg="custSel addSld modSld">
      <pc:chgData name="Rivers, Hannah" userId="206018b8-48bb-4c3e-9e1c-280e16a8414e" providerId="ADAL" clId="{23A9FF74-31F9-49B7-A969-19727DABF570}" dt="2026-01-20T16:33:52.829" v="572" actId="2890"/>
      <pc:docMkLst>
        <pc:docMk/>
      </pc:docMkLst>
      <pc:sldChg chg="modSp mod">
        <pc:chgData name="Rivers, Hannah" userId="206018b8-48bb-4c3e-9e1c-280e16a8414e" providerId="ADAL" clId="{23A9FF74-31F9-49B7-A969-19727DABF570}" dt="2026-01-20T16:22:33.715" v="91" actId="27636"/>
        <pc:sldMkLst>
          <pc:docMk/>
          <pc:sldMk cId="109857222" sldId="256"/>
        </pc:sldMkLst>
        <pc:spChg chg="mod">
          <ac:chgData name="Rivers, Hannah" userId="206018b8-48bb-4c3e-9e1c-280e16a8414e" providerId="ADAL" clId="{23A9FF74-31F9-49B7-A969-19727DABF570}" dt="2026-01-20T16:22:33.715" v="91" actId="27636"/>
          <ac:spMkLst>
            <pc:docMk/>
            <pc:sldMk cId="109857222" sldId="256"/>
            <ac:spMk id="2" creationId="{00000000-0000-0000-0000-000000000000}"/>
          </ac:spMkLst>
        </pc:spChg>
        <pc:spChg chg="mod">
          <ac:chgData name="Rivers, Hannah" userId="206018b8-48bb-4c3e-9e1c-280e16a8414e" providerId="ADAL" clId="{23A9FF74-31F9-49B7-A969-19727DABF570}" dt="2026-01-20T16:21:41.857" v="89" actId="207"/>
          <ac:spMkLst>
            <pc:docMk/>
            <pc:sldMk cId="109857222" sldId="256"/>
            <ac:spMk id="3" creationId="{00000000-0000-0000-0000-000000000000}"/>
          </ac:spMkLst>
        </pc:spChg>
      </pc:sldChg>
      <pc:sldChg chg="modSp mod">
        <pc:chgData name="Rivers, Hannah" userId="206018b8-48bb-4c3e-9e1c-280e16a8414e" providerId="ADAL" clId="{23A9FF74-31F9-49B7-A969-19727DABF570}" dt="2026-01-20T16:31:32.339" v="504" actId="5793"/>
        <pc:sldMkLst>
          <pc:docMk/>
          <pc:sldMk cId="524302845" sldId="257"/>
        </pc:sldMkLst>
        <pc:spChg chg="mod">
          <ac:chgData name="Rivers, Hannah" userId="206018b8-48bb-4c3e-9e1c-280e16a8414e" providerId="ADAL" clId="{23A9FF74-31F9-49B7-A969-19727DABF570}" dt="2026-01-20T16:31:32.339" v="504" actId="5793"/>
          <ac:spMkLst>
            <pc:docMk/>
            <pc:sldMk cId="524302845" sldId="257"/>
            <ac:spMk id="3" creationId="{C9F9D18C-5DE1-3623-C4C6-6913C019D175}"/>
          </ac:spMkLst>
        </pc:spChg>
      </pc:sldChg>
      <pc:sldChg chg="modSp mod">
        <pc:chgData name="Rivers, Hannah" userId="206018b8-48bb-4c3e-9e1c-280e16a8414e" providerId="ADAL" clId="{23A9FF74-31F9-49B7-A969-19727DABF570}" dt="2026-01-20T16:25:03.062" v="241" actId="27636"/>
        <pc:sldMkLst>
          <pc:docMk/>
          <pc:sldMk cId="3964946368" sldId="263"/>
        </pc:sldMkLst>
        <pc:spChg chg="mod">
          <ac:chgData name="Rivers, Hannah" userId="206018b8-48bb-4c3e-9e1c-280e16a8414e" providerId="ADAL" clId="{23A9FF74-31F9-49B7-A969-19727DABF570}" dt="2026-01-20T16:23:28.212" v="103" actId="1076"/>
          <ac:spMkLst>
            <pc:docMk/>
            <pc:sldMk cId="3964946368" sldId="263"/>
            <ac:spMk id="2" creationId="{00000000-0000-0000-0000-000000000000}"/>
          </ac:spMkLst>
        </pc:spChg>
        <pc:spChg chg="mod">
          <ac:chgData name="Rivers, Hannah" userId="206018b8-48bb-4c3e-9e1c-280e16a8414e" providerId="ADAL" clId="{23A9FF74-31F9-49B7-A969-19727DABF570}" dt="2026-01-20T16:25:03.062" v="241" actId="27636"/>
          <ac:spMkLst>
            <pc:docMk/>
            <pc:sldMk cId="3964946368" sldId="263"/>
            <ac:spMk id="3" creationId="{00000000-0000-0000-0000-000000000000}"/>
          </ac:spMkLst>
        </pc:spChg>
        <pc:spChg chg="mod">
          <ac:chgData name="Rivers, Hannah" userId="206018b8-48bb-4c3e-9e1c-280e16a8414e" providerId="ADAL" clId="{23A9FF74-31F9-49B7-A969-19727DABF570}" dt="2026-01-20T16:24:18.099" v="123" actId="1076"/>
          <ac:spMkLst>
            <pc:docMk/>
            <pc:sldMk cId="3964946368" sldId="263"/>
            <ac:spMk id="6" creationId="{7D965775-57D5-0F39-6BFF-AD54CD82CC8A}"/>
          </ac:spMkLst>
        </pc:spChg>
      </pc:sldChg>
      <pc:sldChg chg="modSp add mod">
        <pc:chgData name="Rivers, Hannah" userId="206018b8-48bb-4c3e-9e1c-280e16a8414e" providerId="ADAL" clId="{23A9FF74-31F9-49B7-A969-19727DABF570}" dt="2026-01-20T16:33:05.070" v="529" actId="20577"/>
        <pc:sldMkLst>
          <pc:docMk/>
          <pc:sldMk cId="955853600" sldId="264"/>
        </pc:sldMkLst>
        <pc:spChg chg="mod">
          <ac:chgData name="Rivers, Hannah" userId="206018b8-48bb-4c3e-9e1c-280e16a8414e" providerId="ADAL" clId="{23A9FF74-31F9-49B7-A969-19727DABF570}" dt="2026-01-20T16:33:05.070" v="529" actId="20577"/>
          <ac:spMkLst>
            <pc:docMk/>
            <pc:sldMk cId="955853600" sldId="264"/>
            <ac:spMk id="2" creationId="{0EACCD25-4813-5463-6F49-727F6A0A2288}"/>
          </ac:spMkLst>
        </pc:spChg>
      </pc:sldChg>
      <pc:sldChg chg="modSp add mod">
        <pc:chgData name="Rivers, Hannah" userId="206018b8-48bb-4c3e-9e1c-280e16a8414e" providerId="ADAL" clId="{23A9FF74-31F9-49B7-A969-19727DABF570}" dt="2026-01-20T16:33:39.306" v="571" actId="20577"/>
        <pc:sldMkLst>
          <pc:docMk/>
          <pc:sldMk cId="2900732190" sldId="265"/>
        </pc:sldMkLst>
        <pc:spChg chg="mod">
          <ac:chgData name="Rivers, Hannah" userId="206018b8-48bb-4c3e-9e1c-280e16a8414e" providerId="ADAL" clId="{23A9FF74-31F9-49B7-A969-19727DABF570}" dt="2026-01-20T16:33:39.306" v="571" actId="20577"/>
          <ac:spMkLst>
            <pc:docMk/>
            <pc:sldMk cId="2900732190" sldId="265"/>
            <ac:spMk id="2" creationId="{ABE31027-0005-42D1-CACD-6D64F6D42EF9}"/>
          </ac:spMkLst>
        </pc:spChg>
      </pc:sldChg>
      <pc:sldChg chg="add">
        <pc:chgData name="Rivers, Hannah" userId="206018b8-48bb-4c3e-9e1c-280e16a8414e" providerId="ADAL" clId="{23A9FF74-31F9-49B7-A969-19727DABF570}" dt="2026-01-20T16:33:52.829" v="572" actId="2890"/>
        <pc:sldMkLst>
          <pc:docMk/>
          <pc:sldMk cId="1079346846"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BD02D01-CA60-4812-BDFD-0E0D7F53FB10}" type="datetimeFigureOut">
              <a:t>2/15/2026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B792DE8-347A-4976-95DA-051841B7A964}" type="slidenum">
              <a:t>‹#›</a:t>
            </a:fld>
            <a:endParaRPr lang="en-US"/>
          </a:p>
        </p:txBody>
      </p:sp>
    </p:spTree>
    <p:extLst>
      <p:ext uri="{BB962C8B-B14F-4D97-AF65-F5344CB8AC3E}">
        <p14:creationId xmlns:p14="http://schemas.microsoft.com/office/powerpoint/2010/main" val="2598956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note your session title, the presenter(s), and contact information (email, etc.).</a:t>
            </a:r>
          </a:p>
        </p:txBody>
      </p:sp>
      <p:sp>
        <p:nvSpPr>
          <p:cNvPr id="4" name="Slide Number Placeholder 3"/>
          <p:cNvSpPr>
            <a:spLocks noGrp="1"/>
          </p:cNvSpPr>
          <p:nvPr>
            <p:ph type="sldNum" sz="quarter" idx="5"/>
          </p:nvPr>
        </p:nvSpPr>
        <p:spPr/>
        <p:txBody>
          <a:bodyPr/>
          <a:lstStyle/>
          <a:p>
            <a:fld id="{2B792DE8-347A-4976-95DA-051841B7A964}" type="slidenum">
              <a:t>1</a:t>
            </a:fld>
            <a:endParaRPr lang="en-US"/>
          </a:p>
        </p:txBody>
      </p:sp>
    </p:spTree>
    <p:extLst>
      <p:ext uri="{BB962C8B-B14F-4D97-AF65-F5344CB8AC3E}">
        <p14:creationId xmlns:p14="http://schemas.microsoft.com/office/powerpoint/2010/main" val="117856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note your session title, the presenter(s), and contact information (email, etc.). The exit survey will be taken in the sunset meeting at the end of the day.  If you would like to receive individual feedback on your presentation you can add that onto this slide.  </a:t>
            </a:r>
          </a:p>
        </p:txBody>
      </p:sp>
      <p:sp>
        <p:nvSpPr>
          <p:cNvPr id="4" name="Slide Number Placeholder 3"/>
          <p:cNvSpPr>
            <a:spLocks noGrp="1"/>
          </p:cNvSpPr>
          <p:nvPr>
            <p:ph type="sldNum" sz="quarter" idx="5"/>
          </p:nvPr>
        </p:nvSpPr>
        <p:spPr/>
        <p:txBody>
          <a:bodyPr/>
          <a:lstStyle/>
          <a:p>
            <a:fld id="{2B792DE8-347A-4976-95DA-051841B7A964}" type="slidenum">
              <a:t>14</a:t>
            </a:fld>
            <a:endParaRPr lang="en-US"/>
          </a:p>
        </p:txBody>
      </p:sp>
    </p:spTree>
    <p:extLst>
      <p:ext uri="{BB962C8B-B14F-4D97-AF65-F5344CB8AC3E}">
        <p14:creationId xmlns:p14="http://schemas.microsoft.com/office/powerpoint/2010/main" val="237066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Emphasize connection between topic to one or more of the goal areas on the USD 475 Strategic Plan. This is vital for alignment and focus as our district continues accreditation.</a:t>
            </a:r>
          </a:p>
        </p:txBody>
      </p:sp>
      <p:sp>
        <p:nvSpPr>
          <p:cNvPr id="4" name="Slide Number Placeholder 3"/>
          <p:cNvSpPr>
            <a:spLocks noGrp="1"/>
          </p:cNvSpPr>
          <p:nvPr>
            <p:ph type="sldNum" sz="quarter" idx="5"/>
          </p:nvPr>
        </p:nvSpPr>
        <p:spPr/>
        <p:txBody>
          <a:bodyPr/>
          <a:lstStyle/>
          <a:p>
            <a:fld id="{2B792DE8-347A-4976-95DA-051841B7A964}" type="slidenum">
              <a:t>2</a:t>
            </a:fld>
            <a:endParaRPr lang="en-US"/>
          </a:p>
        </p:txBody>
      </p:sp>
    </p:spTree>
    <p:extLst>
      <p:ext uri="{BB962C8B-B14F-4D97-AF65-F5344CB8AC3E}">
        <p14:creationId xmlns:p14="http://schemas.microsoft.com/office/powerpoint/2010/main" val="382291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model this practice as it is a district-wide expectation. Please outline what it is that participants will learn/know/do as a result of your session.</a:t>
            </a:r>
          </a:p>
        </p:txBody>
      </p:sp>
      <p:sp>
        <p:nvSpPr>
          <p:cNvPr id="4" name="Slide Number Placeholder 3"/>
          <p:cNvSpPr>
            <a:spLocks noGrp="1"/>
          </p:cNvSpPr>
          <p:nvPr>
            <p:ph type="sldNum" sz="quarter" idx="5"/>
          </p:nvPr>
        </p:nvSpPr>
        <p:spPr/>
        <p:txBody>
          <a:bodyPr/>
          <a:lstStyle/>
          <a:p>
            <a:fld id="{2B792DE8-347A-4976-95DA-051841B7A964}" type="slidenum">
              <a:rPr lang="en-US"/>
              <a:t>3</a:t>
            </a:fld>
            <a:endParaRPr lang="en-US"/>
          </a:p>
        </p:txBody>
      </p:sp>
    </p:spTree>
    <p:extLst>
      <p:ext uri="{BB962C8B-B14F-4D97-AF65-F5344CB8AC3E}">
        <p14:creationId xmlns:p14="http://schemas.microsoft.com/office/powerpoint/2010/main" val="34484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need to model this practice as it is a district-wide expectation for Early Childhood through 12</a:t>
            </a:r>
            <a:r>
              <a:rPr lang="en-US" baseline="30000" dirty="0">
                <a:cs typeface="Calibri"/>
              </a:rPr>
              <a:t>th</a:t>
            </a:r>
            <a:r>
              <a:rPr lang="en-US" dirty="0">
                <a:cs typeface="Calibri"/>
              </a:rPr>
              <a:t> grade.</a:t>
            </a:r>
          </a:p>
        </p:txBody>
      </p:sp>
      <p:sp>
        <p:nvSpPr>
          <p:cNvPr id="4" name="Slide Number Placeholder 3"/>
          <p:cNvSpPr>
            <a:spLocks noGrp="1"/>
          </p:cNvSpPr>
          <p:nvPr>
            <p:ph type="sldNum" sz="quarter" idx="5"/>
          </p:nvPr>
        </p:nvSpPr>
        <p:spPr/>
        <p:txBody>
          <a:bodyPr/>
          <a:lstStyle/>
          <a:p>
            <a:fld id="{2B792DE8-347A-4976-95DA-051841B7A964}" type="slidenum">
              <a:t>4</a:t>
            </a:fld>
            <a:endParaRPr lang="en-US"/>
          </a:p>
        </p:txBody>
      </p:sp>
    </p:spTree>
    <p:extLst>
      <p:ext uri="{BB962C8B-B14F-4D97-AF65-F5344CB8AC3E}">
        <p14:creationId xmlns:p14="http://schemas.microsoft.com/office/powerpoint/2010/main" val="1876148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the Phrase Means</a:t>
            </a:r>
            <a:endParaRPr lang="en-US"/>
          </a:p>
          <a:p>
            <a:r>
              <a:rPr lang="en-US"/>
              <a:t>Special education is </a:t>
            </a:r>
            <a:r>
              <a:rPr lang="en-US" b="1"/>
              <a:t>not a separate classroom, program, or physical location</a:t>
            </a:r>
            <a:r>
              <a:rPr lang="en-US"/>
              <a:t>. It is a </a:t>
            </a:r>
            <a:r>
              <a:rPr lang="en-US" b="1"/>
              <a:t>set of individualized services and supports</a:t>
            </a:r>
            <a:r>
              <a:rPr lang="en-US"/>
              <a:t> designed to help a student access learning and make progress in the general curriculum. These services can be delivered in </a:t>
            </a:r>
            <a:r>
              <a:rPr lang="en-US" b="1"/>
              <a:t>any</a:t>
            </a:r>
            <a:r>
              <a:rPr lang="en-US"/>
              <a:t> educational setting—general education classrooms, community environments, CTE programs, elective classes, or specialized spaces when appropriate.</a:t>
            </a:r>
          </a:p>
          <a:p>
            <a:r>
              <a:rPr lang="en-US" dirty="0"/>
              <a:t>The key idea:</a:t>
            </a:r>
            <a:endParaRPr lang="en-US" dirty="0">
              <a:ea typeface="Calibri"/>
              <a:cs typeface="Calibri"/>
            </a:endParaRPr>
          </a:p>
          <a:p>
            <a:r>
              <a:rPr lang="en-US" b="1" dirty="0"/>
              <a:t>Students don’t “go to special education.” They receive special education services wherever they learn.</a:t>
            </a:r>
            <a:endParaRPr lang="en-US" dirty="0"/>
          </a:p>
          <a:p>
            <a:br>
              <a:rPr lang="en-US" dirty="0"/>
            </a:br>
            <a:endParaRPr lang="en-US" dirty="0"/>
          </a:p>
          <a:p>
            <a:r>
              <a:rPr lang="en-US" b="1" dirty="0"/>
              <a:t>Why This Matters for Staff</a:t>
            </a:r>
            <a:endParaRPr lang="en-US" dirty="0"/>
          </a:p>
          <a:p>
            <a:r>
              <a:rPr lang="en-US" b="1" dirty="0"/>
              <a:t>1. Supports Follow the Student</a:t>
            </a:r>
            <a:endParaRPr lang="en-US" dirty="0"/>
          </a:p>
          <a:p>
            <a:r>
              <a:rPr lang="en-US" dirty="0"/>
              <a:t>Services such as accommodations, modified curriculum, assistive technology, or specialized instruction are tied to the </a:t>
            </a:r>
            <a:r>
              <a:rPr lang="en-US" b="1" dirty="0"/>
              <a:t>student’s needs</a:t>
            </a:r>
            <a:r>
              <a:rPr lang="en-US" dirty="0"/>
              <a:t>, not a location.</a:t>
            </a:r>
            <a:br>
              <a:rPr lang="en-US" dirty="0">
                <a:cs typeface="+mn-lt"/>
              </a:rPr>
            </a:br>
            <a:r>
              <a:rPr lang="en-US" dirty="0"/>
              <a:t> This ensures flexibility and responsiveness.</a:t>
            </a:r>
            <a:endParaRPr lang="en-US" dirty="0">
              <a:ea typeface="Calibri"/>
              <a:cs typeface="Calibri"/>
            </a:endParaRPr>
          </a:p>
          <a:p>
            <a:r>
              <a:rPr lang="en-US" b="1" dirty="0"/>
              <a:t>2. Least Restrictive Environment (LRE)</a:t>
            </a:r>
            <a:endParaRPr lang="en-US" dirty="0"/>
          </a:p>
          <a:p>
            <a:r>
              <a:rPr lang="en-US" dirty="0"/>
              <a:t>Legal requirements (IDEA) state that students should be educated with their peers </a:t>
            </a:r>
            <a:r>
              <a:rPr lang="en-US" b="1" dirty="0"/>
              <a:t>to the maximum extent appropriate</a:t>
            </a:r>
            <a:r>
              <a:rPr lang="en-US" dirty="0"/>
              <a:t>.</a:t>
            </a:r>
            <a:br>
              <a:rPr lang="en-US" dirty="0">
                <a:cs typeface="+mn-lt"/>
              </a:rPr>
            </a:br>
            <a:r>
              <a:rPr lang="en-US" dirty="0"/>
              <a:t> That means general education classrooms are the </a:t>
            </a:r>
            <a:r>
              <a:rPr lang="en-US" b="1" dirty="0"/>
              <a:t>first placement considered</a:t>
            </a:r>
            <a:r>
              <a:rPr lang="en-US" dirty="0"/>
              <a:t>, with additional supports layered in as needed.</a:t>
            </a:r>
            <a:endParaRPr lang="en-US" dirty="0">
              <a:ea typeface="Calibri"/>
              <a:cs typeface="Calibri"/>
            </a:endParaRPr>
          </a:p>
          <a:p>
            <a:r>
              <a:rPr lang="en-US" b="1" dirty="0"/>
              <a:t>3. Inclusion Is a Shared Responsibility</a:t>
            </a:r>
            <a:endParaRPr lang="en-US" dirty="0"/>
          </a:p>
          <a:p>
            <a:r>
              <a:rPr lang="en-US" dirty="0"/>
              <a:t>All educators—not just special education teachers—play a role in supporting students with disabilities.</a:t>
            </a:r>
            <a:br>
              <a:rPr lang="en-US" dirty="0">
                <a:cs typeface="+mn-lt"/>
              </a:rPr>
            </a:br>
            <a:r>
              <a:rPr lang="en-US" dirty="0"/>
              <a:t> General ed teachers, paraeducators, and specialists collaborate to provide access and maintain high expectations.</a:t>
            </a:r>
            <a:endParaRPr lang="en-US" dirty="0">
              <a:ea typeface="Calibri"/>
              <a:cs typeface="Calibri"/>
            </a:endParaRPr>
          </a:p>
          <a:p>
            <a:r>
              <a:rPr lang="en-US" b="1" dirty="0"/>
              <a:t>4. Students Benefit Academically and Socially</a:t>
            </a:r>
            <a:endParaRPr lang="en-US" dirty="0"/>
          </a:p>
          <a:p>
            <a:r>
              <a:rPr lang="en-US" dirty="0"/>
              <a:t>When services integrate into typical school environments, students gain:</a:t>
            </a:r>
            <a:endParaRPr lang="en-US" dirty="0">
              <a:ea typeface="Calibri"/>
              <a:cs typeface="Calibri"/>
            </a:endParaRPr>
          </a:p>
          <a:p>
            <a:pPr marL="285750" indent="-285750">
              <a:buFont typeface="Arial"/>
              <a:buChar char="•"/>
            </a:pPr>
            <a:r>
              <a:rPr lang="en-US" dirty="0"/>
              <a:t>more access to grade-level content</a:t>
            </a:r>
            <a:endParaRPr lang="en-US" dirty="0">
              <a:ea typeface="Calibri"/>
              <a:cs typeface="Calibri"/>
            </a:endParaRPr>
          </a:p>
          <a:p>
            <a:pPr marL="285750" indent="-285750">
              <a:buFont typeface="Arial"/>
              <a:buChar char="•"/>
            </a:pPr>
            <a:r>
              <a:rPr lang="en-US" dirty="0"/>
              <a:t>authentic social experiences</a:t>
            </a:r>
            <a:endParaRPr lang="en-US" dirty="0">
              <a:ea typeface="Calibri"/>
              <a:cs typeface="Calibri"/>
            </a:endParaRPr>
          </a:p>
          <a:p>
            <a:pPr marL="285750" indent="-285750">
              <a:buFont typeface="Arial"/>
              <a:buChar char="•"/>
            </a:pPr>
            <a:r>
              <a:rPr lang="en-US" dirty="0"/>
              <a:t>increased independence</a:t>
            </a:r>
            <a:endParaRPr lang="en-US" dirty="0">
              <a:ea typeface="Calibri"/>
              <a:cs typeface="Calibri"/>
            </a:endParaRPr>
          </a:p>
          <a:p>
            <a:pPr marL="285750" indent="-285750">
              <a:buFont typeface="Arial"/>
              <a:buChar char="•"/>
            </a:pPr>
            <a:r>
              <a:rPr lang="en-US" dirty="0"/>
              <a:t>stronger postsecondary readiness</a:t>
            </a:r>
            <a:endParaRPr lang="en-US" dirty="0">
              <a:ea typeface="Calibri"/>
              <a:cs typeface="Calibri"/>
            </a:endParaRPr>
          </a:p>
          <a:p>
            <a:br>
              <a:rPr lang="en-US" dirty="0"/>
            </a:br>
            <a:endParaRPr lang="en-US" dirty="0"/>
          </a:p>
          <a:p>
            <a:r>
              <a:rPr lang="en-US" b="1" dirty="0"/>
              <a:t>What This Looks Like in Practice</a:t>
            </a:r>
            <a:endParaRPr lang="en-US" dirty="0"/>
          </a:p>
          <a:p>
            <a:r>
              <a:rPr lang="en-US" dirty="0"/>
              <a:t>Staff may see special education services delivered through:</a:t>
            </a:r>
            <a:endParaRPr lang="en-US" dirty="0">
              <a:ea typeface="Calibri"/>
              <a:cs typeface="Calibri"/>
            </a:endParaRPr>
          </a:p>
          <a:p>
            <a:pPr marL="285750" indent="-285750">
              <a:buFont typeface="Arial"/>
              <a:buChar char="•"/>
            </a:pPr>
            <a:r>
              <a:rPr lang="en-US" b="1" dirty="0"/>
              <a:t>Co-teaching</a:t>
            </a:r>
            <a:r>
              <a:rPr lang="en-US" dirty="0"/>
              <a:t> in general education classes</a:t>
            </a:r>
            <a:endParaRPr lang="en-US" dirty="0">
              <a:ea typeface="Calibri"/>
              <a:cs typeface="Calibri"/>
            </a:endParaRPr>
          </a:p>
          <a:p>
            <a:pPr marL="285750" indent="-285750">
              <a:buFont typeface="Arial"/>
              <a:buChar char="•"/>
            </a:pPr>
            <a:r>
              <a:rPr lang="en-US" b="1" dirty="0"/>
              <a:t>Small-group instruction</a:t>
            </a:r>
            <a:r>
              <a:rPr lang="en-US" dirty="0"/>
              <a:t> within the classroom</a:t>
            </a:r>
            <a:endParaRPr lang="en-US" dirty="0">
              <a:ea typeface="Calibri"/>
              <a:cs typeface="Calibri"/>
            </a:endParaRPr>
          </a:p>
          <a:p>
            <a:pPr marL="285750" indent="-285750">
              <a:buFont typeface="Arial"/>
              <a:buChar char="•"/>
            </a:pPr>
            <a:r>
              <a:rPr lang="en-US" b="1" dirty="0"/>
              <a:t>Scheduled pull-out sessions</a:t>
            </a:r>
            <a:r>
              <a:rPr lang="en-US" dirty="0"/>
              <a:t> for specific skill-building</a:t>
            </a:r>
            <a:endParaRPr lang="en-US" dirty="0">
              <a:ea typeface="Calibri"/>
              <a:cs typeface="Calibri"/>
            </a:endParaRPr>
          </a:p>
          <a:p>
            <a:pPr marL="285750" indent="-285750">
              <a:buFont typeface="Arial"/>
              <a:buChar char="•"/>
            </a:pPr>
            <a:r>
              <a:rPr lang="en-US" b="1" dirty="0"/>
              <a:t>Instruction or support in electives and CTE</a:t>
            </a:r>
            <a:endParaRPr lang="en-US" dirty="0"/>
          </a:p>
          <a:p>
            <a:pPr marL="285750" indent="-285750">
              <a:buFont typeface="Arial"/>
              <a:buChar char="•"/>
            </a:pPr>
            <a:r>
              <a:rPr lang="en-US" b="1" dirty="0"/>
              <a:t>Behavioral or communication support</a:t>
            </a:r>
            <a:r>
              <a:rPr lang="en-US" dirty="0"/>
              <a:t> embedded in routines</a:t>
            </a:r>
            <a:endParaRPr lang="en-US" dirty="0">
              <a:ea typeface="Calibri"/>
              <a:cs typeface="Calibri"/>
            </a:endParaRPr>
          </a:p>
          <a:p>
            <a:pPr marL="285750" indent="-285750">
              <a:buFont typeface="Arial"/>
              <a:buChar char="•"/>
            </a:pPr>
            <a:r>
              <a:rPr lang="en-US" b="1" dirty="0"/>
              <a:t>Paraeducator support</a:t>
            </a:r>
            <a:r>
              <a:rPr lang="en-US" dirty="0"/>
              <a:t> across multiple settings</a:t>
            </a:r>
            <a:endParaRPr lang="en-US" dirty="0">
              <a:ea typeface="Calibri"/>
              <a:cs typeface="Calibri"/>
            </a:endParaRPr>
          </a:p>
          <a:p>
            <a:pPr marL="285750" indent="-285750">
              <a:buFont typeface="Arial"/>
              <a:buChar char="•"/>
            </a:pPr>
            <a:r>
              <a:rPr lang="en-US" b="1" dirty="0"/>
              <a:t>Assistive technology</a:t>
            </a:r>
            <a:r>
              <a:rPr lang="en-US" dirty="0"/>
              <a:t> used throughout the day</a:t>
            </a:r>
            <a:endParaRPr lang="en-US" dirty="0">
              <a:ea typeface="Calibri"/>
              <a:cs typeface="Calibri"/>
            </a:endParaRPr>
          </a:p>
          <a:p>
            <a:pPr marL="285750" indent="-285750">
              <a:buFont typeface="Arial"/>
              <a:buChar char="•"/>
            </a:pPr>
            <a:r>
              <a:rPr lang="en-US" b="1" dirty="0"/>
              <a:t>Accommodations and modifications</a:t>
            </a:r>
            <a:r>
              <a:rPr lang="en-US" dirty="0"/>
              <a:t> that reduce barriers</a:t>
            </a:r>
            <a:endParaRPr lang="en-US" dirty="0">
              <a:ea typeface="Calibri"/>
              <a:cs typeface="Calibri"/>
            </a:endParaRPr>
          </a:p>
          <a:p>
            <a:r>
              <a:rPr lang="en-US" dirty="0"/>
              <a:t>No single approach is “the special ed room.”</a:t>
            </a:r>
            <a:br>
              <a:rPr lang="en-US" dirty="0">
                <a:cs typeface="+mn-lt"/>
              </a:rPr>
            </a:br>
            <a:r>
              <a:rPr lang="en-US" dirty="0"/>
              <a:t> Instead, services are woven into the school day based on the IEP.</a:t>
            </a:r>
            <a:endParaRPr lang="en-US" dirty="0">
              <a:ea typeface="Calibri"/>
              <a:cs typeface="Calibri"/>
            </a:endParaRPr>
          </a:p>
          <a:p>
            <a:br>
              <a:rPr lang="en-US" dirty="0"/>
            </a:br>
            <a:endParaRPr lang="en-US" dirty="0"/>
          </a:p>
          <a:p>
            <a:r>
              <a:rPr lang="en-US" b="1" dirty="0"/>
              <a:t>How Staff Contribute to This Model</a:t>
            </a:r>
            <a:endParaRPr lang="en-US" dirty="0"/>
          </a:p>
          <a:p>
            <a:pPr marL="285750" indent="-285750">
              <a:buFont typeface="Arial"/>
              <a:buChar char="•"/>
            </a:pPr>
            <a:r>
              <a:rPr lang="en-US" dirty="0"/>
              <a:t>Provide accessible materials and instruction</a:t>
            </a:r>
            <a:endParaRPr lang="en-US" dirty="0">
              <a:ea typeface="Calibri"/>
              <a:cs typeface="Calibri"/>
            </a:endParaRPr>
          </a:p>
          <a:p>
            <a:pPr marL="285750" indent="-285750">
              <a:buFont typeface="Arial"/>
              <a:buChar char="•"/>
            </a:pPr>
            <a:r>
              <a:rPr lang="en-US" dirty="0"/>
              <a:t>Collaborate with special education staff on student needs</a:t>
            </a:r>
            <a:endParaRPr lang="en-US" dirty="0">
              <a:ea typeface="Calibri"/>
              <a:cs typeface="Calibri"/>
            </a:endParaRPr>
          </a:p>
          <a:p>
            <a:pPr marL="285750" indent="-285750">
              <a:buFont typeface="Arial"/>
              <a:buChar char="•"/>
            </a:pPr>
            <a:r>
              <a:rPr lang="en-US" dirty="0"/>
              <a:t>Embed accommodations consistently</a:t>
            </a:r>
            <a:endParaRPr lang="en-US" dirty="0">
              <a:ea typeface="Calibri"/>
              <a:cs typeface="Calibri"/>
            </a:endParaRPr>
          </a:p>
          <a:p>
            <a:pPr marL="285750" indent="-285750">
              <a:buFont typeface="Arial"/>
              <a:buChar char="•"/>
            </a:pPr>
            <a:r>
              <a:rPr lang="en-US" dirty="0"/>
              <a:t>Maintain high expectations for all learners</a:t>
            </a:r>
            <a:endParaRPr lang="en-US" dirty="0">
              <a:ea typeface="Calibri"/>
              <a:cs typeface="Calibri"/>
            </a:endParaRPr>
          </a:p>
          <a:p>
            <a:pPr marL="285750" indent="-285750">
              <a:buFont typeface="Arial"/>
              <a:buChar char="•"/>
            </a:pPr>
            <a:r>
              <a:rPr lang="en-US" dirty="0"/>
              <a:t>Promote student independence</a:t>
            </a:r>
            <a:endParaRPr lang="en-US" dirty="0">
              <a:ea typeface="Calibri"/>
              <a:cs typeface="Calibri"/>
            </a:endParaRPr>
          </a:p>
          <a:p>
            <a:pPr marL="285750" indent="-285750">
              <a:buFont typeface="Arial"/>
              <a:buChar char="•"/>
            </a:pPr>
            <a:r>
              <a:rPr lang="en-US" dirty="0"/>
              <a:t>Communicate and problem-solve with the team</a:t>
            </a:r>
            <a:endParaRPr lang="en-US" dirty="0">
              <a:ea typeface="Calibri"/>
              <a:cs typeface="Calibri"/>
            </a:endParaRPr>
          </a:p>
          <a:p>
            <a:pPr marL="285750" indent="-285750">
              <a:buFont typeface="Arial"/>
              <a:buChar char="•"/>
            </a:pPr>
            <a:r>
              <a:rPr lang="en-US" dirty="0"/>
              <a:t>Support a culture of belonging and dignity</a:t>
            </a:r>
            <a:endParaRPr lang="en-US" dirty="0">
              <a:ea typeface="Calibri"/>
              <a:cs typeface="Calibri"/>
            </a:endParaRPr>
          </a:p>
          <a:p>
            <a:br>
              <a:rPr lang="en-US" dirty="0"/>
            </a:br>
            <a:endParaRPr lang="en-US" dirty="0"/>
          </a:p>
          <a:p>
            <a:r>
              <a:rPr lang="en-US" b="1" dirty="0"/>
              <a:t>Key Takeaway</a:t>
            </a:r>
            <a:endParaRPr lang="en-US" dirty="0"/>
          </a:p>
          <a:p>
            <a:r>
              <a:rPr lang="en-US" b="1" dirty="0"/>
              <a:t>Special education is a flexible, individualized service—not a place we send students.</a:t>
            </a:r>
            <a:br>
              <a:rPr lang="en-US" b="1" dirty="0">
                <a:cs typeface="+mn-lt"/>
              </a:rPr>
            </a:br>
            <a:r>
              <a:rPr lang="en-US" b="1" dirty="0"/>
              <a:t> Our collective goal is to ensure every student has the tools, access, and opportunities they need to be successful in every environment where learning happens.</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B792DE8-347A-4976-95DA-051841B7A964}" type="slidenum">
              <a:rPr lang="en-US"/>
              <a:t>13</a:t>
            </a:fld>
            <a:endParaRPr lang="en-US"/>
          </a:p>
        </p:txBody>
      </p:sp>
    </p:spTree>
    <p:extLst>
      <p:ext uri="{BB962C8B-B14F-4D97-AF65-F5344CB8AC3E}">
        <p14:creationId xmlns:p14="http://schemas.microsoft.com/office/powerpoint/2010/main" val="417244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5B34-89C6-C803-9484-5E8A39B07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6B6C7-EDC5-7433-A7D5-A814761D4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E979-3711-F88A-160C-22C71986B8BC}"/>
              </a:ext>
            </a:extLst>
          </p:cNvPr>
          <p:cNvSpPr>
            <a:spLocks noGrp="1"/>
          </p:cNvSpPr>
          <p:nvPr>
            <p:ph type="body" idx="1"/>
          </p:nvPr>
        </p:nvSpPr>
        <p:spPr/>
        <p:txBody>
          <a:bodyPr/>
          <a:lstStyle/>
          <a:p>
            <a:r>
              <a:rPr lang="en-US" dirty="0">
                <a:cs typeface="Calibri"/>
              </a:rPr>
              <a:t>We need to model this practice as it is a district-wide expectation for Early Childhood through 12</a:t>
            </a:r>
            <a:r>
              <a:rPr lang="en-US" baseline="30000" dirty="0">
                <a:cs typeface="Calibri"/>
              </a:rPr>
              <a:t>th</a:t>
            </a:r>
            <a:r>
              <a:rPr lang="en-US" dirty="0">
                <a:cs typeface="Calibri"/>
              </a:rPr>
              <a:t> grade.</a:t>
            </a:r>
          </a:p>
        </p:txBody>
      </p:sp>
      <p:sp>
        <p:nvSpPr>
          <p:cNvPr id="4" name="Slide Number Placeholder 3">
            <a:extLst>
              <a:ext uri="{FF2B5EF4-FFF2-40B4-BE49-F238E27FC236}">
                <a16:creationId xmlns:a16="http://schemas.microsoft.com/office/drawing/2014/main" id="{DB5BAF51-D06D-8A0D-E15B-7D1331B05B39}"/>
              </a:ext>
            </a:extLst>
          </p:cNvPr>
          <p:cNvSpPr>
            <a:spLocks noGrp="1"/>
          </p:cNvSpPr>
          <p:nvPr>
            <p:ph type="sldNum" sz="quarter" idx="5"/>
          </p:nvPr>
        </p:nvSpPr>
        <p:spPr/>
        <p:txBody>
          <a:bodyPr/>
          <a:lstStyle/>
          <a:p>
            <a:fld id="{2B792DE8-347A-4976-95DA-051841B7A964}" type="slidenum">
              <a:t>6</a:t>
            </a:fld>
            <a:endParaRPr lang="en-US"/>
          </a:p>
        </p:txBody>
      </p:sp>
    </p:spTree>
    <p:extLst>
      <p:ext uri="{BB962C8B-B14F-4D97-AF65-F5344CB8AC3E}">
        <p14:creationId xmlns:p14="http://schemas.microsoft.com/office/powerpoint/2010/main" val="393976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22FFA-30A5-0CE5-ACAF-A7EB7B1C1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257FC-610D-EE51-56E0-A08106B5A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EA3F3-7316-F98B-5F7A-86C4CFD5D25A}"/>
              </a:ext>
            </a:extLst>
          </p:cNvPr>
          <p:cNvSpPr>
            <a:spLocks noGrp="1"/>
          </p:cNvSpPr>
          <p:nvPr>
            <p:ph type="body" idx="1"/>
          </p:nvPr>
        </p:nvSpPr>
        <p:spPr/>
        <p:txBody>
          <a:bodyPr/>
          <a:lstStyle/>
          <a:p>
            <a:r>
              <a:rPr lang="en-US" dirty="0">
                <a:cs typeface="Calibri"/>
              </a:rPr>
              <a:t>We need to model this practice as it is a district-wide expectation for Early Childhood through 12</a:t>
            </a:r>
            <a:r>
              <a:rPr lang="en-US" baseline="30000" dirty="0">
                <a:cs typeface="Calibri"/>
              </a:rPr>
              <a:t>th</a:t>
            </a:r>
            <a:r>
              <a:rPr lang="en-US" dirty="0">
                <a:cs typeface="Calibri"/>
              </a:rPr>
              <a:t> grade.</a:t>
            </a:r>
          </a:p>
        </p:txBody>
      </p:sp>
      <p:sp>
        <p:nvSpPr>
          <p:cNvPr id="4" name="Slide Number Placeholder 3">
            <a:extLst>
              <a:ext uri="{FF2B5EF4-FFF2-40B4-BE49-F238E27FC236}">
                <a16:creationId xmlns:a16="http://schemas.microsoft.com/office/drawing/2014/main" id="{B30491EA-25AD-6BCE-9CDB-3A02B78683A1}"/>
              </a:ext>
            </a:extLst>
          </p:cNvPr>
          <p:cNvSpPr>
            <a:spLocks noGrp="1"/>
          </p:cNvSpPr>
          <p:nvPr>
            <p:ph type="sldNum" sz="quarter" idx="5"/>
          </p:nvPr>
        </p:nvSpPr>
        <p:spPr/>
        <p:txBody>
          <a:bodyPr/>
          <a:lstStyle/>
          <a:p>
            <a:fld id="{2B792DE8-347A-4976-95DA-051841B7A964}" type="slidenum">
              <a:t>9</a:t>
            </a:fld>
            <a:endParaRPr lang="en-US"/>
          </a:p>
        </p:txBody>
      </p:sp>
    </p:spTree>
    <p:extLst>
      <p:ext uri="{BB962C8B-B14F-4D97-AF65-F5344CB8AC3E}">
        <p14:creationId xmlns:p14="http://schemas.microsoft.com/office/powerpoint/2010/main" val="107732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57F0B-DC87-531A-C606-B9625BA79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F60FF-EA76-3C4D-151B-A1417A752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CB981-512D-9AC2-063B-65A130F72FED}"/>
              </a:ext>
            </a:extLst>
          </p:cNvPr>
          <p:cNvSpPr>
            <a:spLocks noGrp="1"/>
          </p:cNvSpPr>
          <p:nvPr>
            <p:ph type="body" idx="1"/>
          </p:nvPr>
        </p:nvSpPr>
        <p:spPr/>
        <p:txBody>
          <a:bodyPr/>
          <a:lstStyle/>
          <a:p>
            <a:r>
              <a:rPr lang="en-US" dirty="0">
                <a:cs typeface="Calibri"/>
              </a:rPr>
              <a:t>We need to model this practice as it is a district-wide expectation for Early Childhood through 12</a:t>
            </a:r>
            <a:r>
              <a:rPr lang="en-US" baseline="30000" dirty="0">
                <a:cs typeface="Calibri"/>
              </a:rPr>
              <a:t>th</a:t>
            </a:r>
            <a:r>
              <a:rPr lang="en-US" dirty="0">
                <a:cs typeface="Calibri"/>
              </a:rPr>
              <a:t> grade.</a:t>
            </a:r>
          </a:p>
        </p:txBody>
      </p:sp>
      <p:sp>
        <p:nvSpPr>
          <p:cNvPr id="4" name="Slide Number Placeholder 3">
            <a:extLst>
              <a:ext uri="{FF2B5EF4-FFF2-40B4-BE49-F238E27FC236}">
                <a16:creationId xmlns:a16="http://schemas.microsoft.com/office/drawing/2014/main" id="{1BFA400D-7AD5-DBB1-BE2E-4C403C2787C3}"/>
              </a:ext>
            </a:extLst>
          </p:cNvPr>
          <p:cNvSpPr>
            <a:spLocks noGrp="1"/>
          </p:cNvSpPr>
          <p:nvPr>
            <p:ph type="sldNum" sz="quarter" idx="5"/>
          </p:nvPr>
        </p:nvSpPr>
        <p:spPr/>
        <p:txBody>
          <a:bodyPr/>
          <a:lstStyle/>
          <a:p>
            <a:fld id="{2B792DE8-347A-4976-95DA-051841B7A964}" type="slidenum">
              <a:t>12</a:t>
            </a:fld>
            <a:endParaRPr lang="en-US"/>
          </a:p>
        </p:txBody>
      </p:sp>
    </p:spTree>
    <p:extLst>
      <p:ext uri="{BB962C8B-B14F-4D97-AF65-F5344CB8AC3E}">
        <p14:creationId xmlns:p14="http://schemas.microsoft.com/office/powerpoint/2010/main" val="364558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share this information as a reminder to everyone to receive their PD points.</a:t>
            </a:r>
          </a:p>
        </p:txBody>
      </p:sp>
      <p:sp>
        <p:nvSpPr>
          <p:cNvPr id="4" name="Slide Number Placeholder 3"/>
          <p:cNvSpPr>
            <a:spLocks noGrp="1"/>
          </p:cNvSpPr>
          <p:nvPr>
            <p:ph type="sldNum" sz="quarter" idx="5"/>
          </p:nvPr>
        </p:nvSpPr>
        <p:spPr/>
        <p:txBody>
          <a:bodyPr/>
          <a:lstStyle/>
          <a:p>
            <a:fld id="{2B792DE8-347A-4976-95DA-051841B7A964}" type="slidenum">
              <a:rPr lang="en-US" smtClean="0"/>
              <a:t>13</a:t>
            </a:fld>
            <a:endParaRPr lang="en-US"/>
          </a:p>
        </p:txBody>
      </p:sp>
    </p:spTree>
    <p:extLst>
      <p:ext uri="{BB962C8B-B14F-4D97-AF65-F5344CB8AC3E}">
        <p14:creationId xmlns:p14="http://schemas.microsoft.com/office/powerpoint/2010/main" val="139722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2/15/2026</a:t>
            </a:fld>
            <a:endParaRPr lang="en-US"/>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24183970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765555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853201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028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255382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262536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3728803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p>
        </p:txBody>
      </p:sp>
    </p:spTree>
    <p:extLst>
      <p:ext uri="{BB962C8B-B14F-4D97-AF65-F5344CB8AC3E}">
        <p14:creationId xmlns:p14="http://schemas.microsoft.com/office/powerpoint/2010/main" val="953192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p>
        </p:txBody>
      </p:sp>
    </p:spTree>
    <p:extLst>
      <p:ext uri="{BB962C8B-B14F-4D97-AF65-F5344CB8AC3E}">
        <p14:creationId xmlns:p14="http://schemas.microsoft.com/office/powerpoint/2010/main" val="3102602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4242919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2/15/2026</a:t>
            </a:fld>
            <a:endParaRPr lang="en-US"/>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225591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2/15/2026</a:t>
            </a:fld>
            <a:endParaRPr lang="en-US"/>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a:p>
        </p:txBody>
      </p:sp>
    </p:spTree>
    <p:extLst>
      <p:ext uri="{BB962C8B-B14F-4D97-AF65-F5344CB8AC3E}">
        <p14:creationId xmlns:p14="http://schemas.microsoft.com/office/powerpoint/2010/main" val="16627504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ahrivers@usd475.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mailto:bridgetoliver@usd475.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tock.adobe.com/images/school-education-seamless-border-with-cartoon-school-supplies-stationery-back-to-school-theme-design-isolated-on-white-background-generative-ai/692865171" TargetMode="External"/><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1"/><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rawpixel.com/search/thought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hannahrivers@usd475.or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ailto:bridgetoliver@usd475.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0080" y="320040"/>
            <a:ext cx="6692827" cy="3892669"/>
          </a:xfrm>
        </p:spPr>
        <p:txBody>
          <a:bodyPr>
            <a:normAutofit/>
          </a:bodyPr>
          <a:lstStyle/>
          <a:p>
            <a:r>
              <a:rPr lang="en-US" sz="5100" b="1" dirty="0">
                <a:cs typeface="Calibri Light"/>
              </a:rPr>
              <a:t>Collaborative Classroom Strategies: </a:t>
            </a:r>
            <a:br>
              <a:rPr lang="en-US" sz="5100" b="1" dirty="0">
                <a:cs typeface="Calibri Light"/>
              </a:rPr>
            </a:br>
            <a:r>
              <a:rPr lang="en-US" sz="5100" u="sng" dirty="0">
                <a:cs typeface="Calibri Light"/>
              </a:rPr>
              <a:t>Practical Approaches for General and Special Education Teams</a:t>
            </a:r>
            <a:endParaRPr lang="en-US" sz="5100" u="sng" dirty="0"/>
          </a:p>
        </p:txBody>
      </p:sp>
      <p:sp>
        <p:nvSpPr>
          <p:cNvPr id="3" name="Subtitle 2"/>
          <p:cNvSpPr>
            <a:spLocks noGrp="1"/>
          </p:cNvSpPr>
          <p:nvPr>
            <p:ph type="subTitle" idx="1"/>
          </p:nvPr>
        </p:nvSpPr>
        <p:spPr>
          <a:xfrm>
            <a:off x="640080" y="4631161"/>
            <a:ext cx="6692827" cy="1569486"/>
          </a:xfrm>
        </p:spPr>
        <p:txBody>
          <a:bodyPr vert="horz" lIns="91440" tIns="45720" rIns="91440" bIns="45720" rtlCol="0">
            <a:normAutofit/>
          </a:bodyPr>
          <a:lstStyle/>
          <a:p>
            <a:pPr algn="l"/>
            <a:r>
              <a:rPr lang="en-US" sz="1900" dirty="0">
                <a:cs typeface="Calibri"/>
              </a:rPr>
              <a:t>Hannah Rivers </a:t>
            </a:r>
          </a:p>
          <a:p>
            <a:pPr algn="l"/>
            <a:r>
              <a:rPr lang="en-US" sz="1900" dirty="0">
                <a:cs typeface="Calibri"/>
                <a:hlinkClick r:id="rId3">
                  <a:extLst>
                    <a:ext uri="{A12FA001-AC4F-418D-AE19-62706E023703}">
                      <ahyp:hlinkClr xmlns:ahyp="http://schemas.microsoft.com/office/drawing/2018/hyperlinkcolor" val="tx"/>
                    </a:ext>
                  </a:extLst>
                </a:hlinkClick>
              </a:rPr>
              <a:t>hannahrivers@usd475.org</a:t>
            </a:r>
            <a:endParaRPr lang="en-US" sz="1900" dirty="0">
              <a:cs typeface="Calibri"/>
            </a:endParaRPr>
          </a:p>
          <a:p>
            <a:pPr algn="l"/>
            <a:r>
              <a:rPr lang="en-US" sz="1900" dirty="0">
                <a:cs typeface="Calibri"/>
              </a:rPr>
              <a:t>Bridget Oliver</a:t>
            </a:r>
          </a:p>
          <a:p>
            <a:pPr algn="l"/>
            <a:r>
              <a:rPr lang="en-US" sz="1900" dirty="0">
                <a:hlinkClick r:id="rId4">
                  <a:extLst>
                    <a:ext uri="{A12FA001-AC4F-418D-AE19-62706E023703}">
                      <ahyp:hlinkClr xmlns:ahyp="http://schemas.microsoft.com/office/drawing/2018/hyperlinkcolor" val="tx"/>
                    </a:ext>
                  </a:extLst>
                </a:hlinkClick>
              </a:rPr>
              <a:t>bridgetoliver@usd475.org</a:t>
            </a:r>
            <a:endParaRPr lang="en-US" sz="1900" dirty="0"/>
          </a:p>
        </p:txBody>
      </p:sp>
      <p:sp>
        <p:nvSpPr>
          <p:cNvPr id="4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cil case and stationery">
            <a:extLst>
              <a:ext uri="{FF2B5EF4-FFF2-40B4-BE49-F238E27FC236}">
                <a16:creationId xmlns:a16="http://schemas.microsoft.com/office/drawing/2014/main" id="{85213588-2685-A40D-FD1E-47D2995E0A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544" y="585851"/>
            <a:ext cx="4087368" cy="544982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B9C9-B6D2-2452-6908-27A082493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31027-0005-42D1-CACD-6D64F6D42EF9}"/>
              </a:ext>
            </a:extLst>
          </p:cNvPr>
          <p:cNvSpPr>
            <a:spLocks noGrp="1"/>
          </p:cNvSpPr>
          <p:nvPr>
            <p:ph type="title"/>
          </p:nvPr>
        </p:nvSpPr>
        <p:spPr>
          <a:xfrm>
            <a:off x="1764146" y="0"/>
            <a:ext cx="10515600" cy="1325563"/>
          </a:xfrm>
        </p:spPr>
        <p:txBody>
          <a:bodyPr/>
          <a:lstStyle/>
          <a:p>
            <a:r>
              <a:rPr lang="en-US" u="sng" dirty="0">
                <a:cs typeface="Calibri Light"/>
              </a:rPr>
              <a:t>Some Ready to Use Strategies &amp; Ideas</a:t>
            </a:r>
            <a:endParaRPr lang="en-US" u="sng" dirty="0"/>
          </a:p>
        </p:txBody>
      </p:sp>
      <p:sp>
        <p:nvSpPr>
          <p:cNvPr id="6" name="Content Placeholder 5">
            <a:extLst>
              <a:ext uri="{FF2B5EF4-FFF2-40B4-BE49-F238E27FC236}">
                <a16:creationId xmlns:a16="http://schemas.microsoft.com/office/drawing/2014/main" id="{5DD6ED9C-8BC4-7B6B-FFA4-EE55338EF512}"/>
              </a:ext>
            </a:extLst>
          </p:cNvPr>
          <p:cNvSpPr>
            <a:spLocks noGrp="1"/>
          </p:cNvSpPr>
          <p:nvPr>
            <p:ph idx="1"/>
          </p:nvPr>
        </p:nvSpPr>
        <p:spPr>
          <a:xfrm>
            <a:off x="838200" y="1025670"/>
            <a:ext cx="10891982" cy="5624512"/>
          </a:xfrm>
        </p:spPr>
        <p:txBody>
          <a:bodyPr>
            <a:normAutofit fontScale="25000" lnSpcReduction="20000"/>
          </a:bodyPr>
          <a:lstStyle/>
          <a:p>
            <a:pPr fontAlgn="t">
              <a:lnSpc>
                <a:spcPct val="170000"/>
              </a:lnSpc>
            </a:pPr>
            <a:endParaRPr lang="en-US" sz="7200" b="1" dirty="0">
              <a:latin typeface="Segoe UI" panose="020B0502040204020203" pitchFamily="34" charset="0"/>
            </a:endParaRPr>
          </a:p>
          <a:p>
            <a:pPr fontAlgn="t">
              <a:lnSpc>
                <a:spcPct val="170000"/>
              </a:lnSpc>
            </a:pPr>
            <a:r>
              <a:rPr lang="en-US" sz="7200" b="1" dirty="0">
                <a:latin typeface="Segoe UI" panose="020B0502040204020203" pitchFamily="34" charset="0"/>
              </a:rPr>
              <a:t>Color-coded math steps:</a:t>
            </a:r>
            <a:r>
              <a:rPr lang="en-US" sz="7200" dirty="0">
                <a:latin typeface="Segoe UI" panose="020B0502040204020203" pitchFamily="34" charset="0"/>
              </a:rPr>
              <a:t> (</a:t>
            </a:r>
            <a:r>
              <a:rPr lang="en-US" sz="7200" dirty="0">
                <a:highlight>
                  <a:srgbClr val="FFFF00"/>
                </a:highlight>
                <a:latin typeface="Segoe UI" panose="020B0502040204020203" pitchFamily="34" charset="0"/>
              </a:rPr>
              <a:t>yellow</a:t>
            </a:r>
            <a:r>
              <a:rPr lang="en-US" sz="7200" dirty="0">
                <a:latin typeface="Segoe UI" panose="020B0502040204020203" pitchFamily="34" charset="0"/>
              </a:rPr>
              <a:t> = highlight numbers, </a:t>
            </a:r>
            <a:r>
              <a:rPr lang="en-US" sz="7200" dirty="0">
                <a:highlight>
                  <a:srgbClr val="00FF00"/>
                </a:highlight>
                <a:latin typeface="Segoe UI" panose="020B0502040204020203" pitchFamily="34" charset="0"/>
              </a:rPr>
              <a:t>green </a:t>
            </a:r>
            <a:r>
              <a:rPr lang="en-US" sz="7200" dirty="0">
                <a:latin typeface="Segoe UI" panose="020B0502040204020203" pitchFamily="34" charset="0"/>
              </a:rPr>
              <a:t>= operation, </a:t>
            </a:r>
            <a:r>
              <a:rPr lang="en-US" sz="7200" dirty="0">
                <a:highlight>
                  <a:srgbClr val="00FFFF"/>
                </a:highlight>
                <a:latin typeface="Segoe UI" panose="020B0502040204020203" pitchFamily="34" charset="0"/>
              </a:rPr>
              <a:t>blue </a:t>
            </a:r>
            <a:r>
              <a:rPr lang="en-US" sz="7200" dirty="0">
                <a:latin typeface="Segoe UI" panose="020B0502040204020203" pitchFamily="34" charset="0"/>
              </a:rPr>
              <a:t>= answer box)</a:t>
            </a:r>
          </a:p>
          <a:p>
            <a:pPr fontAlgn="t">
              <a:lnSpc>
                <a:spcPct val="170000"/>
              </a:lnSpc>
            </a:pPr>
            <a:r>
              <a:rPr lang="en-US" sz="7200" b="1" dirty="0">
                <a:latin typeface="Segoe UI" panose="020B0502040204020203" pitchFamily="34" charset="0"/>
              </a:rPr>
              <a:t>Exit ticket alternatives </a:t>
            </a:r>
            <a:r>
              <a:rPr lang="en-US" sz="7200" dirty="0">
                <a:latin typeface="Segoe UI" panose="020B0502040204020203" pitchFamily="34" charset="0"/>
              </a:rPr>
              <a:t>(oral response, picture sort, 1‑sentence summary)</a:t>
            </a:r>
          </a:p>
          <a:p>
            <a:pPr fontAlgn="t">
              <a:lnSpc>
                <a:spcPct val="170000"/>
              </a:lnSpc>
            </a:pPr>
            <a:r>
              <a:rPr lang="en-US" sz="7200" b="1" dirty="0">
                <a:latin typeface="Segoe UI" panose="020B0502040204020203" pitchFamily="34" charset="0"/>
              </a:rPr>
              <a:t>Graphic organizers</a:t>
            </a:r>
            <a:r>
              <a:rPr lang="en-US" sz="7200" dirty="0">
                <a:latin typeface="Segoe UI" panose="020B0502040204020203" pitchFamily="34" charset="0"/>
              </a:rPr>
              <a:t> (Venn diagrams, sequence maps, Frayer models)</a:t>
            </a:r>
          </a:p>
          <a:p>
            <a:pPr fontAlgn="t">
              <a:lnSpc>
                <a:spcPct val="170000"/>
              </a:lnSpc>
            </a:pPr>
            <a:r>
              <a:rPr lang="en-US" sz="7200" b="1" dirty="0">
                <a:latin typeface="Segoe UI" panose="020B0502040204020203" pitchFamily="34" charset="0"/>
              </a:rPr>
              <a:t>Sentence starters for writing</a:t>
            </a:r>
            <a:endParaRPr lang="en-US" sz="7200" dirty="0">
              <a:latin typeface="Segoe UI" panose="020B0502040204020203" pitchFamily="34" charset="0"/>
            </a:endParaRPr>
          </a:p>
          <a:p>
            <a:pPr fontAlgn="t">
              <a:lnSpc>
                <a:spcPct val="170000"/>
              </a:lnSpc>
            </a:pPr>
            <a:r>
              <a:rPr lang="en-US" sz="7200" b="1" dirty="0">
                <a:latin typeface="Segoe UI" panose="020B0502040204020203" pitchFamily="34" charset="0"/>
              </a:rPr>
              <a:t>Noise-canceling tools or headphones</a:t>
            </a:r>
            <a:r>
              <a:rPr lang="en-US" sz="7200" dirty="0">
                <a:latin typeface="Segoe UI" panose="020B0502040204020203" pitchFamily="34" charset="0"/>
              </a:rPr>
              <a:t> (sensory needs)</a:t>
            </a:r>
          </a:p>
          <a:p>
            <a:pPr fontAlgn="t">
              <a:lnSpc>
                <a:spcPct val="170000"/>
              </a:lnSpc>
            </a:pPr>
            <a:r>
              <a:rPr lang="en-US" sz="7200" b="1" dirty="0">
                <a:latin typeface="Segoe UI" panose="020B0502040204020203" pitchFamily="34" charset="0"/>
              </a:rPr>
              <a:t>Timers and checklists/schedules</a:t>
            </a:r>
            <a:r>
              <a:rPr lang="en-US" sz="7200" dirty="0">
                <a:latin typeface="Segoe UI" panose="020B0502040204020203" pitchFamily="34" charset="0"/>
              </a:rPr>
              <a:t> (task initiation and completion)</a:t>
            </a:r>
            <a:endParaRPr lang="en-US" sz="7200" b="1" dirty="0">
              <a:latin typeface="Segoe UI" panose="020B0502040204020203" pitchFamily="34" charset="0"/>
            </a:endParaRPr>
          </a:p>
          <a:p>
            <a:pPr fontAlgn="t">
              <a:lnSpc>
                <a:spcPct val="170000"/>
              </a:lnSpc>
            </a:pPr>
            <a:r>
              <a:rPr lang="en-US" sz="7200" b="1" dirty="0">
                <a:latin typeface="Segoe UI" panose="020B0502040204020203" pitchFamily="34" charset="0"/>
              </a:rPr>
              <a:t>Read &amp; Write Chrome Extension/ Google Docs voice typing</a:t>
            </a:r>
            <a:r>
              <a:rPr lang="en-US" sz="7200" dirty="0">
                <a:latin typeface="Segoe UI" panose="020B0502040204020203" pitchFamily="34" charset="0"/>
              </a:rPr>
              <a:t> (text-to-speech, highlighting supports)</a:t>
            </a:r>
          </a:p>
          <a:p>
            <a:pPr fontAlgn="t">
              <a:lnSpc>
                <a:spcPct val="170000"/>
              </a:lnSpc>
            </a:pPr>
            <a:r>
              <a:rPr lang="en-US" sz="7200" b="1" dirty="0">
                <a:latin typeface="Segoe UI" panose="020B0502040204020203" pitchFamily="34" charset="0"/>
              </a:rPr>
              <a:t>Khan Academy / IXL skill lessons</a:t>
            </a:r>
            <a:r>
              <a:rPr lang="en-US" sz="7200" dirty="0">
                <a:latin typeface="Segoe UI" panose="020B0502040204020203" pitchFamily="34" charset="0"/>
              </a:rPr>
              <a:t> (for targeted practice)</a:t>
            </a:r>
          </a:p>
          <a:p>
            <a:pPr fontAlgn="t">
              <a:lnSpc>
                <a:spcPct val="170000"/>
              </a:lnSpc>
            </a:pPr>
            <a:r>
              <a:rPr lang="en-US" sz="7200" b="1" dirty="0" err="1">
                <a:latin typeface="Segoe UI" panose="020B0502040204020203" pitchFamily="34" charset="0"/>
              </a:rPr>
              <a:t>CommonLit</a:t>
            </a:r>
            <a:r>
              <a:rPr lang="en-US" sz="7200" b="1" dirty="0">
                <a:latin typeface="Segoe UI" panose="020B0502040204020203" pitchFamily="34" charset="0"/>
              </a:rPr>
              <a:t> </a:t>
            </a:r>
            <a:r>
              <a:rPr lang="en-US" sz="7200" dirty="0">
                <a:latin typeface="Segoe UI" panose="020B0502040204020203" pitchFamily="34" charset="0"/>
              </a:rPr>
              <a:t>(with scaffolded texts)</a:t>
            </a:r>
          </a:p>
          <a:p>
            <a:endParaRPr lang="en-US" dirty="0"/>
          </a:p>
        </p:txBody>
      </p:sp>
    </p:spTree>
    <p:extLst>
      <p:ext uri="{BB962C8B-B14F-4D97-AF65-F5344CB8AC3E}">
        <p14:creationId xmlns:p14="http://schemas.microsoft.com/office/powerpoint/2010/main" val="290073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63C51-5B96-ED15-D0D6-E73F410156D1}"/>
              </a:ext>
            </a:extLst>
          </p:cNvPr>
          <p:cNvSpPr>
            <a:spLocks noGrp="1"/>
          </p:cNvSpPr>
          <p:nvPr>
            <p:ph idx="1"/>
          </p:nvPr>
        </p:nvSpPr>
        <p:spPr>
          <a:xfrm>
            <a:off x="838200" y="429768"/>
            <a:ext cx="10515600" cy="5747195"/>
          </a:xfrm>
        </p:spPr>
        <p:txBody>
          <a:bodyPr>
            <a:normAutofit/>
          </a:bodyPr>
          <a:lstStyle/>
          <a:p>
            <a:pPr marL="0" indent="0" algn="ctr">
              <a:buNone/>
            </a:pPr>
            <a:r>
              <a:rPr lang="en-US" sz="4000" dirty="0"/>
              <a:t>Paras and Teacher Assistants cannot </a:t>
            </a:r>
            <a:r>
              <a:rPr lang="en-US" sz="4000" dirty="0">
                <a:solidFill>
                  <a:srgbClr val="FF0000"/>
                </a:solidFill>
              </a:rPr>
              <a:t>MAKE</a:t>
            </a:r>
            <a:r>
              <a:rPr lang="en-US" sz="4000" dirty="0"/>
              <a:t> the accommodations and modifications.</a:t>
            </a:r>
          </a:p>
          <a:p>
            <a:pPr marL="0" indent="0" algn="ctr">
              <a:buNone/>
            </a:pPr>
            <a:endParaRPr lang="en-US" sz="4000" dirty="0"/>
          </a:p>
          <a:p>
            <a:pPr marL="0" indent="0" algn="ctr">
              <a:buNone/>
            </a:pPr>
            <a:endParaRPr lang="en-US" sz="4000" dirty="0"/>
          </a:p>
          <a:p>
            <a:pPr marL="0" indent="0" algn="ctr">
              <a:buNone/>
            </a:pPr>
            <a:r>
              <a:rPr lang="en-US" sz="4000" dirty="0">
                <a:highlight>
                  <a:srgbClr val="FFFF00"/>
                </a:highlight>
              </a:rPr>
              <a:t>That is illegal.</a:t>
            </a:r>
          </a:p>
          <a:p>
            <a:pPr marL="0" indent="0" algn="ctr">
              <a:buNone/>
            </a:pPr>
            <a:endParaRPr lang="en-US" sz="4000" dirty="0"/>
          </a:p>
          <a:p>
            <a:pPr marL="0" indent="0" algn="ctr">
              <a:buNone/>
            </a:pPr>
            <a:r>
              <a:rPr lang="en-US" sz="4000" dirty="0"/>
              <a:t>Paras and Teacher Assistants can </a:t>
            </a:r>
            <a:r>
              <a:rPr lang="en-US" sz="4000" dirty="0">
                <a:solidFill>
                  <a:srgbClr val="00B050"/>
                </a:solidFill>
              </a:rPr>
              <a:t>IMPLEMENT</a:t>
            </a:r>
            <a:r>
              <a:rPr lang="en-US" sz="4000" dirty="0"/>
              <a:t> accommodations and modifications.</a:t>
            </a:r>
          </a:p>
        </p:txBody>
      </p:sp>
    </p:spTree>
    <p:extLst>
      <p:ext uri="{BB962C8B-B14F-4D97-AF65-F5344CB8AC3E}">
        <p14:creationId xmlns:p14="http://schemas.microsoft.com/office/powerpoint/2010/main" val="2310870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C4CD5A-3443-7821-3229-8F89C7405BF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44"/>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015018B-40FC-EF13-1455-A888E7B754F6}"/>
              </a:ext>
            </a:extLst>
          </p:cNvPr>
          <p:cNvSpPr>
            <a:spLocks noGrp="1"/>
          </p:cNvSpPr>
          <p:nvPr>
            <p:ph type="ctrTitle"/>
          </p:nvPr>
        </p:nvSpPr>
        <p:spPr>
          <a:xfrm>
            <a:off x="1600200" y="1387069"/>
            <a:ext cx="9144000" cy="1754326"/>
          </a:xfr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a:bodyPr>
          <a:lstStyle/>
          <a:p>
            <a:r>
              <a:rPr lang="en-US" b="1" dirty="0">
                <a:ln w="22225">
                  <a:solidFill>
                    <a:schemeClr val="accent2"/>
                  </a:solidFill>
                  <a:prstDash val="solid"/>
                </a:ln>
                <a:solidFill>
                  <a:srgbClr val="262626"/>
                </a:solidFill>
              </a:rPr>
              <a:t>Real Life</a:t>
            </a:r>
            <a:br>
              <a:rPr lang="en-US" b="1" dirty="0">
                <a:ln w="22225">
                  <a:solidFill>
                    <a:schemeClr val="accent2"/>
                  </a:solidFill>
                  <a:prstDash val="solid"/>
                </a:ln>
                <a:solidFill>
                  <a:srgbClr val="262626"/>
                </a:solidFill>
              </a:rPr>
            </a:br>
            <a:r>
              <a:rPr lang="en-US" b="1" dirty="0">
                <a:ln w="22225">
                  <a:solidFill>
                    <a:schemeClr val="accent2"/>
                  </a:solidFill>
                  <a:prstDash val="solid"/>
                </a:ln>
                <a:solidFill>
                  <a:srgbClr val="262626"/>
                </a:solidFill>
              </a:rPr>
              <a:t>EXAMPLES</a:t>
            </a:r>
          </a:p>
        </p:txBody>
      </p:sp>
    </p:spTree>
    <p:extLst>
      <p:ext uri="{BB962C8B-B14F-4D97-AF65-F5344CB8AC3E}">
        <p14:creationId xmlns:p14="http://schemas.microsoft.com/office/powerpoint/2010/main" val="309144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14236D-3076-F264-1F97-CA4BBB3048BE}"/>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C0DAED-C561-8A3A-A2D4-C424A776425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025" b="17052"/>
          <a:stretch>
            <a:fillRect/>
          </a:stretch>
        </p:blipFill>
        <p:spPr>
          <a:xfrm>
            <a:off x="2522358" y="10"/>
            <a:ext cx="9669642" cy="6857990"/>
          </a:xfrm>
          <a:prstGeom prst="rect">
            <a:avLst/>
          </a:prstGeom>
        </p:spPr>
      </p:pic>
      <p:sp>
        <p:nvSpPr>
          <p:cNvPr id="22" name="Rectangle 2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8F8CEB-A9B4-772E-BC18-C5C008ED6C17}"/>
              </a:ext>
            </a:extLst>
          </p:cNvPr>
          <p:cNvSpPr>
            <a:spLocks noGrp="1"/>
          </p:cNvSpPr>
          <p:nvPr>
            <p:ph type="title"/>
          </p:nvPr>
        </p:nvSpPr>
        <p:spPr>
          <a:xfrm>
            <a:off x="952228" y="743447"/>
            <a:ext cx="3973385" cy="3692028"/>
          </a:xfrm>
          <a:noFill/>
          <a:scene3d>
            <a:camera prst="orthographicFront"/>
            <a:lightRig rig="threePt" dir="t"/>
          </a:scene3d>
        </p:spPr>
        <p:txBody>
          <a:bodyPr vert="horz" lIns="91440" tIns="45720" rIns="91440" bIns="45720" rtlCol="0" anchor="b">
            <a:normAutofit/>
          </a:bodyPr>
          <a:lstStyle/>
          <a:p>
            <a:r>
              <a:rPr lang="en-US" sz="5200" b="1">
                <a:ln w="22225">
                  <a:solidFill>
                    <a:schemeClr val="accent2"/>
                  </a:solidFill>
                  <a:prstDash val="solid"/>
                </a:ln>
              </a:rPr>
              <a:t>Hands-On Brainstorming</a:t>
            </a:r>
          </a:p>
        </p:txBody>
      </p:sp>
    </p:spTree>
    <p:extLst>
      <p:ext uri="{BB962C8B-B14F-4D97-AF65-F5344CB8AC3E}">
        <p14:creationId xmlns:p14="http://schemas.microsoft.com/office/powerpoint/2010/main" val="1079346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CF82-C79C-1583-EE09-DB5961EC057C}"/>
              </a:ext>
            </a:extLst>
          </p:cNvPr>
          <p:cNvSpPr>
            <a:spLocks noGrp="1"/>
          </p:cNvSpPr>
          <p:nvPr>
            <p:ph type="title"/>
          </p:nvPr>
        </p:nvSpPr>
        <p:spPr/>
        <p:txBody>
          <a:bodyPr/>
          <a:lstStyle/>
          <a:p>
            <a:r>
              <a:rPr lang="en-US" u="sng" dirty="0">
                <a:cs typeface="Calibri Light"/>
              </a:rPr>
              <a:t>Frontline/Professional Development Credit</a:t>
            </a:r>
            <a:endParaRPr lang="en-US" u="sng" dirty="0">
              <a:ea typeface="Calibri Light"/>
              <a:cs typeface="Calibri Light"/>
            </a:endParaRPr>
          </a:p>
        </p:txBody>
      </p:sp>
      <p:sp>
        <p:nvSpPr>
          <p:cNvPr id="3" name="Content Placeholder 2">
            <a:extLst>
              <a:ext uri="{FF2B5EF4-FFF2-40B4-BE49-F238E27FC236}">
                <a16:creationId xmlns:a16="http://schemas.microsoft.com/office/drawing/2014/main" id="{8DC84B81-CC1A-1EA0-410C-C9EC1A30333F}"/>
              </a:ext>
            </a:extLst>
          </p:cNvPr>
          <p:cNvSpPr>
            <a:spLocks noGrp="1"/>
          </p:cNvSpPr>
          <p:nvPr>
            <p:ph idx="1"/>
          </p:nvPr>
        </p:nvSpPr>
        <p:spPr/>
        <p:txBody>
          <a:bodyPr vert="horz" lIns="91440" tIns="45720" rIns="91440" bIns="45720" rtlCol="0" anchor="t">
            <a:normAutofit/>
          </a:bodyPr>
          <a:lstStyle/>
          <a:p>
            <a:r>
              <a:rPr lang="en-US" dirty="0">
                <a:cs typeface="Calibri"/>
              </a:rPr>
              <a:t>Ensure that you have registered for February 16th District Professional Development in the Frontline District Catalog.</a:t>
            </a:r>
          </a:p>
          <a:p>
            <a:r>
              <a:rPr lang="en-US" dirty="0">
                <a:cs typeface="Calibri"/>
              </a:rPr>
              <a:t>Be sure to mark the activity complete within 30 days to receive credit. The exit survey will serve as the Knowledge Evaluation and be given during your building’s “sunset” meeting. </a:t>
            </a:r>
          </a:p>
        </p:txBody>
      </p:sp>
    </p:spTree>
    <p:extLst>
      <p:ext uri="{BB962C8B-B14F-4D97-AF65-F5344CB8AC3E}">
        <p14:creationId xmlns:p14="http://schemas.microsoft.com/office/powerpoint/2010/main" val="368745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530068" y="474106"/>
            <a:ext cx="7601792" cy="3813924"/>
          </a:xfrm>
        </p:spPr>
        <p:txBody>
          <a:bodyPr>
            <a:noAutofit/>
          </a:bodyPr>
          <a:lstStyle/>
          <a:p>
            <a:pPr algn="l"/>
            <a:r>
              <a:rPr lang="en-US" sz="4400" dirty="0">
                <a:solidFill>
                  <a:schemeClr val="accent1"/>
                </a:solidFill>
                <a:cs typeface="Calibri Light"/>
              </a:rPr>
              <a:t>Collaborative classroom strategies: Practical Approaches for General and Special Education Teams</a:t>
            </a:r>
            <a:endParaRPr lang="en-US" sz="3200" dirty="0"/>
          </a:p>
        </p:txBody>
      </p:sp>
      <p:sp>
        <p:nvSpPr>
          <p:cNvPr id="3" name="Subtitle 2"/>
          <p:cNvSpPr>
            <a:spLocks noGrp="1"/>
          </p:cNvSpPr>
          <p:nvPr>
            <p:ph type="subTitle" idx="1"/>
          </p:nvPr>
        </p:nvSpPr>
        <p:spPr>
          <a:xfrm>
            <a:off x="600895" y="4978700"/>
            <a:ext cx="9961468" cy="623201"/>
          </a:xfrm>
        </p:spPr>
        <p:txBody>
          <a:bodyPr vert="horz" lIns="91440" tIns="45720" rIns="91440" bIns="45720" rtlCol="0" anchor="t">
            <a:normAutofit/>
          </a:bodyPr>
          <a:lstStyle/>
          <a:p>
            <a:pPr algn="l"/>
            <a:r>
              <a:rPr lang="en-US" sz="2000" dirty="0">
                <a:solidFill>
                  <a:schemeClr val="accent1"/>
                </a:solidFill>
                <a:cs typeface="Calibri"/>
              </a:rPr>
              <a:t>Hannah Rivers (</a:t>
            </a:r>
            <a:r>
              <a:rPr lang="en-US" sz="2000" dirty="0">
                <a:solidFill>
                  <a:schemeClr val="accent1"/>
                </a:solidFill>
                <a:cs typeface="Calibri"/>
                <a:hlinkClick r:id="rId3"/>
              </a:rPr>
              <a:t>hannahrivers@usd475.org</a:t>
            </a:r>
            <a:r>
              <a:rPr lang="en-US" sz="2000" dirty="0">
                <a:solidFill>
                  <a:schemeClr val="accent1"/>
                </a:solidFill>
                <a:cs typeface="Calibri"/>
              </a:rPr>
              <a:t>)  &amp; Bridget Oliver (</a:t>
            </a:r>
            <a:r>
              <a:rPr lang="en-US" sz="2000" dirty="0">
                <a:solidFill>
                  <a:schemeClr val="accent1"/>
                </a:solidFill>
                <a:cs typeface="Calibri"/>
                <a:hlinkClick r:id="rId4"/>
              </a:rPr>
              <a:t>bridgetoliver@usd475.org</a:t>
            </a:r>
            <a:r>
              <a:rPr lang="en-US" sz="2000" dirty="0">
                <a:solidFill>
                  <a:schemeClr val="accent1"/>
                </a:solidFill>
                <a:cs typeface="Calibri"/>
              </a:rPr>
              <a:t>)</a:t>
            </a:r>
          </a:p>
        </p:txBody>
      </p:sp>
      <p:sp>
        <p:nvSpPr>
          <p:cNvPr id="6" name="Title 1">
            <a:extLst>
              <a:ext uri="{FF2B5EF4-FFF2-40B4-BE49-F238E27FC236}">
                <a16:creationId xmlns:a16="http://schemas.microsoft.com/office/drawing/2014/main" id="{7D965775-57D5-0F39-6BFF-AD54CD82CC8A}"/>
              </a:ext>
            </a:extLst>
          </p:cNvPr>
          <p:cNvSpPr txBox="1">
            <a:spLocks/>
          </p:cNvSpPr>
          <p:nvPr/>
        </p:nvSpPr>
        <p:spPr>
          <a:xfrm>
            <a:off x="504401" y="574843"/>
            <a:ext cx="9961469" cy="10299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dirty="0">
                <a:solidFill>
                  <a:schemeClr val="accent1"/>
                </a:solidFill>
                <a:cs typeface="Calibri Light"/>
              </a:rPr>
              <a:t>Thank you for attending :)</a:t>
            </a:r>
          </a:p>
        </p:txBody>
      </p:sp>
    </p:spTree>
    <p:extLst>
      <p:ext uri="{BB962C8B-B14F-4D97-AF65-F5344CB8AC3E}">
        <p14:creationId xmlns:p14="http://schemas.microsoft.com/office/powerpoint/2010/main" val="3964946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1309F-4FFB-D5FE-5961-9D78A36B2864}"/>
              </a:ext>
            </a:extLst>
          </p:cNvPr>
          <p:cNvSpPr>
            <a:spLocks noGrp="1"/>
          </p:cNvSpPr>
          <p:nvPr>
            <p:ph type="title"/>
          </p:nvPr>
        </p:nvSpPr>
        <p:spPr>
          <a:xfrm>
            <a:off x="758825" y="758953"/>
            <a:ext cx="6248397" cy="1688352"/>
          </a:xfrm>
        </p:spPr>
        <p:txBody>
          <a:bodyPr>
            <a:normAutofit/>
          </a:bodyPr>
          <a:lstStyle/>
          <a:p>
            <a:r>
              <a:rPr lang="en-US" sz="5600"/>
              <a:t>USD 475 Strategic Plan Connection</a:t>
            </a:r>
          </a:p>
        </p:txBody>
      </p:sp>
      <p:cxnSp>
        <p:nvCxnSpPr>
          <p:cNvPr id="54" name="Straight Connector 53">
            <a:extLst>
              <a:ext uri="{FF2B5EF4-FFF2-40B4-BE49-F238E27FC236}">
                <a16:creationId xmlns:a16="http://schemas.microsoft.com/office/drawing/2014/main" id="{DF96FA98-52E5-4AA7-98B9-BE6200CF01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4727" y="2630930"/>
            <a:ext cx="6248397"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E87BF1-82A4-0972-8A79-4C1709A6541B}"/>
              </a:ext>
            </a:extLst>
          </p:cNvPr>
          <p:cNvSpPr>
            <a:spLocks noGrp="1"/>
          </p:cNvSpPr>
          <p:nvPr>
            <p:ph idx="1"/>
          </p:nvPr>
        </p:nvSpPr>
        <p:spPr>
          <a:xfrm>
            <a:off x="474325" y="2768256"/>
            <a:ext cx="6849201" cy="4082670"/>
          </a:xfrm>
        </p:spPr>
        <p:txBody>
          <a:bodyPr vert="horz" lIns="91440" tIns="45720" rIns="91440" bIns="45720" rtlCol="0" anchor="t">
            <a:noAutofit/>
          </a:bodyPr>
          <a:lstStyle/>
          <a:p>
            <a:pPr>
              <a:lnSpc>
                <a:spcPct val="100000"/>
              </a:lnSpc>
            </a:pPr>
            <a:r>
              <a:rPr lang="en-US" dirty="0">
                <a:highlight>
                  <a:srgbClr val="FFFF00"/>
                </a:highlight>
              </a:rPr>
              <a:t>Goal 1: Equitably support the academic learning all students.</a:t>
            </a:r>
          </a:p>
          <a:p>
            <a:pPr>
              <a:lnSpc>
                <a:spcPct val="100000"/>
              </a:lnSpc>
            </a:pPr>
            <a:r>
              <a:rPr lang="en-US" dirty="0">
                <a:highlight>
                  <a:srgbClr val="FFFF00"/>
                </a:highlight>
              </a:rPr>
              <a:t>Goal 2: Equitably address the social emotional needs of all students.</a:t>
            </a:r>
          </a:p>
          <a:p>
            <a:pPr>
              <a:lnSpc>
                <a:spcPct val="100000"/>
              </a:lnSpc>
            </a:pPr>
            <a:r>
              <a:rPr lang="en-US" dirty="0"/>
              <a:t>Goal 3: Create opportunities to enhance family and community engagement in an equitable manner that allows for participation for all.</a:t>
            </a:r>
          </a:p>
          <a:p>
            <a:pPr>
              <a:lnSpc>
                <a:spcPct val="100000"/>
              </a:lnSpc>
            </a:pPr>
            <a:r>
              <a:rPr lang="en-US" dirty="0"/>
              <a:t>Goal 4: </a:t>
            </a:r>
            <a:r>
              <a:rPr lang="en-US" dirty="0">
                <a:ea typeface="+mn-lt"/>
                <a:cs typeface="+mn-lt"/>
              </a:rPr>
              <a:t>Develop a plan to recruit, retain, and support high quality staff that reflects our community.</a:t>
            </a:r>
            <a:endParaRPr lang="en-US" dirty="0"/>
          </a:p>
          <a:p>
            <a:pPr>
              <a:lnSpc>
                <a:spcPct val="100000"/>
              </a:lnSpc>
            </a:pPr>
            <a:endParaRPr lang="en-US" sz="1400" dirty="0"/>
          </a:p>
        </p:txBody>
      </p:sp>
      <p:pic>
        <p:nvPicPr>
          <p:cNvPr id="5" name="Picture 5" descr="Logo&#10;&#10;Description automatically generated">
            <a:extLst>
              <a:ext uri="{FF2B5EF4-FFF2-40B4-BE49-F238E27FC236}">
                <a16:creationId xmlns:a16="http://schemas.microsoft.com/office/drawing/2014/main" id="{5CEFCCE7-387E-92E7-4573-2BC7F24E0260}"/>
              </a:ext>
            </a:extLst>
          </p:cNvPr>
          <p:cNvPicPr>
            <a:picLocks noChangeAspect="1"/>
          </p:cNvPicPr>
          <p:nvPr/>
        </p:nvPicPr>
        <p:blipFill>
          <a:blip r:embed="rId3"/>
          <a:stretch>
            <a:fillRect/>
          </a:stretch>
        </p:blipFill>
        <p:spPr>
          <a:xfrm>
            <a:off x="7616825" y="1271293"/>
            <a:ext cx="3737686" cy="3737686"/>
          </a:xfrm>
          <a:prstGeom prst="rect">
            <a:avLst/>
          </a:prstGeom>
        </p:spPr>
      </p:pic>
      <p:sp>
        <p:nvSpPr>
          <p:cNvPr id="56"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598583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E8E9-E706-303B-E006-A68BB0997E54}"/>
              </a:ext>
            </a:extLst>
          </p:cNvPr>
          <p:cNvSpPr>
            <a:spLocks noGrp="1"/>
          </p:cNvSpPr>
          <p:nvPr>
            <p:ph type="title"/>
          </p:nvPr>
        </p:nvSpPr>
        <p:spPr/>
        <p:txBody>
          <a:bodyPr/>
          <a:lstStyle/>
          <a:p>
            <a:r>
              <a:rPr lang="en-US" u="sng" dirty="0">
                <a:cs typeface="Calibri Light"/>
              </a:rPr>
              <a:t>Session Objectives/Learning Targets</a:t>
            </a:r>
            <a:endParaRPr lang="en-US" u="sng">
              <a:ea typeface="Calibri Light"/>
              <a:cs typeface="Calibri Light"/>
            </a:endParaRPr>
          </a:p>
        </p:txBody>
      </p:sp>
      <p:sp>
        <p:nvSpPr>
          <p:cNvPr id="3" name="Content Placeholder 2">
            <a:extLst>
              <a:ext uri="{FF2B5EF4-FFF2-40B4-BE49-F238E27FC236}">
                <a16:creationId xmlns:a16="http://schemas.microsoft.com/office/drawing/2014/main" id="{C9F9D18C-5DE1-3623-C4C6-6913C019D175}"/>
              </a:ext>
            </a:extLst>
          </p:cNvPr>
          <p:cNvSpPr>
            <a:spLocks noGrp="1"/>
          </p:cNvSpPr>
          <p:nvPr>
            <p:ph idx="1"/>
          </p:nvPr>
        </p:nvSpPr>
        <p:spPr/>
        <p:txBody>
          <a:bodyPr/>
          <a:lstStyle/>
          <a:p>
            <a:r>
              <a:rPr lang="en-US" dirty="0"/>
              <a:t>Collaborate on adapting real classroom activities for diverse learners.</a:t>
            </a:r>
          </a:p>
          <a:p>
            <a:pPr marL="0" indent="0">
              <a:buNone/>
            </a:pPr>
            <a:endParaRPr lang="en-US" dirty="0"/>
          </a:p>
          <a:p>
            <a:r>
              <a:rPr lang="en-US" dirty="0"/>
              <a:t>Identify practical ways special education staff can support general education teachers. </a:t>
            </a:r>
          </a:p>
          <a:p>
            <a:pPr marL="0" indent="0">
              <a:buNone/>
            </a:pPr>
            <a:endParaRPr lang="en-US" dirty="0"/>
          </a:p>
          <a:p>
            <a:r>
              <a:rPr lang="en-US" dirty="0"/>
              <a:t>Leave with actionable ideas and resources for immediate implementation. </a:t>
            </a:r>
          </a:p>
        </p:txBody>
      </p:sp>
      <p:pic>
        <p:nvPicPr>
          <p:cNvPr id="5" name="Picture 4" descr="An arrow hitting a bull's eye target">
            <a:extLst>
              <a:ext uri="{FF2B5EF4-FFF2-40B4-BE49-F238E27FC236}">
                <a16:creationId xmlns:a16="http://schemas.microsoft.com/office/drawing/2014/main" id="{ADE7620F-247F-CD58-F7AD-E4B9BB9FB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3579" y="365125"/>
            <a:ext cx="1205057" cy="1205057"/>
          </a:xfrm>
          <a:prstGeom prst="rect">
            <a:avLst/>
          </a:prstGeom>
        </p:spPr>
      </p:pic>
    </p:spTree>
    <p:extLst>
      <p:ext uri="{BB962C8B-B14F-4D97-AF65-F5344CB8AC3E}">
        <p14:creationId xmlns:p14="http://schemas.microsoft.com/office/powerpoint/2010/main" val="524302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drawing of a person holding a light bulb&#10;&#10;AI-generated content may be incorrect.">
            <a:extLst>
              <a:ext uri="{FF2B5EF4-FFF2-40B4-BE49-F238E27FC236}">
                <a16:creationId xmlns:a16="http://schemas.microsoft.com/office/drawing/2014/main" id="{98A19569-98C2-C703-F9AA-4EE43502A81E}"/>
              </a:ext>
            </a:extLst>
          </p:cNvPr>
          <p:cNvPicPr>
            <a:picLocks noChangeAspect="1"/>
          </p:cNvPicPr>
          <p:nvPr/>
        </p:nvPicPr>
        <p:blipFill>
          <a:blip r:embed="rId3"/>
          <a:stretch>
            <a:fillRect/>
          </a:stretch>
        </p:blipFill>
        <p:spPr>
          <a:xfrm>
            <a:off x="643467" y="740884"/>
            <a:ext cx="3278292" cy="2429826"/>
          </a:xfrm>
          <a:prstGeom prst="rect">
            <a:avLst/>
          </a:prstGeom>
        </p:spPr>
      </p:pic>
      <p:pic>
        <p:nvPicPr>
          <p:cNvPr id="17" name="Content Placeholder 16" descr="A screenshot of a cell phone&#10;&#10;AI-generated content may be incorrect.">
            <a:extLst>
              <a:ext uri="{FF2B5EF4-FFF2-40B4-BE49-F238E27FC236}">
                <a16:creationId xmlns:a16="http://schemas.microsoft.com/office/drawing/2014/main" id="{F70B0B6B-4C76-C8A8-E0F8-525B2B8B0446}"/>
              </a:ext>
            </a:extLst>
          </p:cNvPr>
          <p:cNvPicPr>
            <a:picLocks noGrp="1" noChangeAspect="1"/>
          </p:cNvPicPr>
          <p:nvPr>
            <p:ph idx="1"/>
          </p:nvPr>
        </p:nvPicPr>
        <p:blipFill>
          <a:blip r:embed="rId4"/>
          <a:stretch>
            <a:fillRect/>
          </a:stretch>
        </p:blipFill>
        <p:spPr>
          <a:xfrm>
            <a:off x="4812145" y="286327"/>
            <a:ext cx="2586181" cy="6289963"/>
          </a:xfrm>
          <a:prstGeom prst="rect">
            <a:avLst/>
          </a:prstGeom>
        </p:spPr>
      </p:pic>
      <p:pic>
        <p:nvPicPr>
          <p:cNvPr id="18" name="Picture 17" descr="A yellow speech bubble on a purple background&#10;&#10;AI-generated content may be incorrect.">
            <a:extLst>
              <a:ext uri="{FF2B5EF4-FFF2-40B4-BE49-F238E27FC236}">
                <a16:creationId xmlns:a16="http://schemas.microsoft.com/office/drawing/2014/main" id="{7D819324-FF35-8B42-DE72-0B9E1B663574}"/>
              </a:ext>
            </a:extLst>
          </p:cNvPr>
          <p:cNvPicPr>
            <a:picLocks noChangeAspect="1"/>
          </p:cNvPicPr>
          <p:nvPr/>
        </p:nvPicPr>
        <p:blipFill>
          <a:blip r:embed="rId5"/>
          <a:stretch>
            <a:fillRect/>
          </a:stretch>
        </p:blipFill>
        <p:spPr>
          <a:xfrm>
            <a:off x="8308764" y="740884"/>
            <a:ext cx="3239769" cy="2429826"/>
          </a:xfrm>
          <a:prstGeom prst="rect">
            <a:avLst/>
          </a:prstGeom>
        </p:spPr>
      </p:pic>
      <p:pic>
        <p:nvPicPr>
          <p:cNvPr id="19" name="Picture 18" descr="A light bulb with a black line drawn on it&#10;&#10;AI-generated content may be incorrect.">
            <a:extLst>
              <a:ext uri="{FF2B5EF4-FFF2-40B4-BE49-F238E27FC236}">
                <a16:creationId xmlns:a16="http://schemas.microsoft.com/office/drawing/2014/main" id="{28B0C042-F871-183A-2D26-B79205AC81BA}"/>
              </a:ext>
            </a:extLst>
          </p:cNvPr>
          <p:cNvPicPr>
            <a:picLocks noChangeAspect="1"/>
          </p:cNvPicPr>
          <p:nvPr/>
        </p:nvPicPr>
        <p:blipFill>
          <a:blip r:embed="rId6"/>
          <a:stretch>
            <a:fillRect/>
          </a:stretch>
        </p:blipFill>
        <p:spPr>
          <a:xfrm>
            <a:off x="643467" y="3687291"/>
            <a:ext cx="3278292" cy="2429825"/>
          </a:xfrm>
          <a:prstGeom prst="rect">
            <a:avLst/>
          </a:prstGeom>
        </p:spPr>
      </p:pic>
      <p:pic>
        <p:nvPicPr>
          <p:cNvPr id="20" name="Picture 19" descr="A group of people climbing a mountain&#10;&#10;AI-generated content may be incorrect.">
            <a:extLst>
              <a:ext uri="{FF2B5EF4-FFF2-40B4-BE49-F238E27FC236}">
                <a16:creationId xmlns:a16="http://schemas.microsoft.com/office/drawing/2014/main" id="{FCB9E494-32D2-5D95-90CF-84C8A1F5100C}"/>
              </a:ext>
            </a:extLst>
          </p:cNvPr>
          <p:cNvPicPr>
            <a:picLocks noChangeAspect="1"/>
          </p:cNvPicPr>
          <p:nvPr/>
        </p:nvPicPr>
        <p:blipFill>
          <a:blip r:embed="rId7"/>
          <a:stretch>
            <a:fillRect/>
          </a:stretch>
        </p:blipFill>
        <p:spPr>
          <a:xfrm>
            <a:off x="8308763" y="3680747"/>
            <a:ext cx="3239769" cy="2462224"/>
          </a:xfrm>
          <a:prstGeom prst="rect">
            <a:avLst/>
          </a:prstGeom>
        </p:spPr>
      </p:pic>
    </p:spTree>
    <p:extLst>
      <p:ext uri="{BB962C8B-B14F-4D97-AF65-F5344CB8AC3E}">
        <p14:creationId xmlns:p14="http://schemas.microsoft.com/office/powerpoint/2010/main" val="1304198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school&#10;&#10;AI-generated content may be incorrect.">
            <a:extLst>
              <a:ext uri="{FF2B5EF4-FFF2-40B4-BE49-F238E27FC236}">
                <a16:creationId xmlns:a16="http://schemas.microsoft.com/office/drawing/2014/main" id="{0B1E485D-860A-96B1-C1A8-7A0CE44BEF8F}"/>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802778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226A37-0081-09AD-C218-E0E96D2F35A5}"/>
              </a:ext>
            </a:extLst>
          </p:cNvPr>
          <p:cNvPicPr>
            <a:picLocks noChangeAspect="1"/>
          </p:cNvPicPr>
          <p:nvPr/>
        </p:nvPicPr>
        <p:blipFill>
          <a:blip r:embed="rId2"/>
          <a:stretch>
            <a:fillRect/>
          </a:stretch>
        </p:blipFill>
        <p:spPr>
          <a:xfrm>
            <a:off x="942109" y="0"/>
            <a:ext cx="10196945" cy="6858000"/>
          </a:xfrm>
          <a:prstGeom prst="rect">
            <a:avLst/>
          </a:prstGeom>
        </p:spPr>
      </p:pic>
    </p:spTree>
    <p:extLst>
      <p:ext uri="{BB962C8B-B14F-4D97-AF65-F5344CB8AC3E}">
        <p14:creationId xmlns:p14="http://schemas.microsoft.com/office/powerpoint/2010/main" val="1795888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BF2E-749B-55B5-62DD-AAB6C22A8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CCD25-4813-5463-6F49-727F6A0A2288}"/>
              </a:ext>
            </a:extLst>
          </p:cNvPr>
          <p:cNvSpPr>
            <a:spLocks noGrp="1"/>
          </p:cNvSpPr>
          <p:nvPr>
            <p:ph type="title"/>
          </p:nvPr>
        </p:nvSpPr>
        <p:spPr>
          <a:xfrm>
            <a:off x="838200" y="475961"/>
            <a:ext cx="10515600" cy="1325563"/>
          </a:xfrm>
        </p:spPr>
        <p:txBody>
          <a:bodyPr/>
          <a:lstStyle/>
          <a:p>
            <a:r>
              <a:rPr lang="en-US" dirty="0">
                <a:cs typeface="Calibri Light"/>
              </a:rPr>
              <a:t>Example A: </a:t>
            </a:r>
            <a:r>
              <a:rPr lang="en-US" dirty="0">
                <a:solidFill>
                  <a:srgbClr val="00B0F0"/>
                </a:solidFill>
                <a:cs typeface="Calibri Light"/>
              </a:rPr>
              <a:t>Reading Comprehension Activity</a:t>
            </a:r>
            <a:br>
              <a:rPr lang="en-US" dirty="0">
                <a:cs typeface="Calibri Light"/>
              </a:rPr>
            </a:br>
            <a:endParaRPr lang="en-US" dirty="0"/>
          </a:p>
        </p:txBody>
      </p:sp>
      <p:sp>
        <p:nvSpPr>
          <p:cNvPr id="6" name="Content Placeholder 5">
            <a:extLst>
              <a:ext uri="{FF2B5EF4-FFF2-40B4-BE49-F238E27FC236}">
                <a16:creationId xmlns:a16="http://schemas.microsoft.com/office/drawing/2014/main" id="{36260042-D85C-7928-49FC-25B50826DE69}"/>
              </a:ext>
            </a:extLst>
          </p:cNvPr>
          <p:cNvSpPr>
            <a:spLocks noGrp="1"/>
          </p:cNvSpPr>
          <p:nvPr>
            <p:ph idx="1"/>
          </p:nvPr>
        </p:nvSpPr>
        <p:spPr>
          <a:xfrm>
            <a:off x="838200" y="1585480"/>
            <a:ext cx="10515600" cy="4351338"/>
          </a:xfrm>
        </p:spPr>
        <p:txBody>
          <a:bodyPr>
            <a:normAutofit/>
          </a:bodyPr>
          <a:lstStyle/>
          <a:p>
            <a:pPr fontAlgn="t">
              <a:lnSpc>
                <a:spcPct val="150000"/>
              </a:lnSpc>
              <a:buNone/>
            </a:pPr>
            <a:r>
              <a:rPr lang="en-US" sz="2000" b="1" dirty="0">
                <a:latin typeface="Segoe UI" panose="020B0502040204020203" pitchFamily="34" charset="0"/>
              </a:rPr>
              <a:t>Original activity:</a:t>
            </a:r>
            <a:r>
              <a:rPr lang="en-US" sz="2000" dirty="0">
                <a:latin typeface="Segoe UI" panose="020B0502040204020203" pitchFamily="34" charset="0"/>
              </a:rPr>
              <a:t> </a:t>
            </a:r>
          </a:p>
          <a:p>
            <a:pPr fontAlgn="t">
              <a:lnSpc>
                <a:spcPct val="150000"/>
              </a:lnSpc>
              <a:buNone/>
            </a:pPr>
            <a:r>
              <a:rPr lang="en-US" sz="2000" dirty="0">
                <a:latin typeface="Segoe UI" panose="020B0502040204020203" pitchFamily="34" charset="0"/>
              </a:rPr>
              <a:t>Students read a grade‑level article and answer 5 written comprehension questions.</a:t>
            </a:r>
          </a:p>
          <a:p>
            <a:pPr fontAlgn="t">
              <a:lnSpc>
                <a:spcPts val="1500"/>
              </a:lnSpc>
              <a:buNone/>
            </a:pPr>
            <a:br>
              <a:rPr lang="en-US" sz="2000" dirty="0">
                <a:latin typeface="Segoe UI" panose="020B0502040204020203" pitchFamily="34" charset="0"/>
              </a:rPr>
            </a:br>
            <a:r>
              <a:rPr lang="en-US" sz="2000" b="1" dirty="0">
                <a:latin typeface="Segoe UI" panose="020B0502040204020203" pitchFamily="34" charset="0"/>
              </a:rPr>
              <a:t>Adapted through collaboration:</a:t>
            </a:r>
            <a:endParaRPr lang="en-US" sz="2000" dirty="0">
              <a:latin typeface="Segoe UI" panose="020B0502040204020203" pitchFamily="34" charset="0"/>
            </a:endParaRPr>
          </a:p>
          <a:p>
            <a:pPr lvl="1" fontAlgn="t">
              <a:lnSpc>
                <a:spcPct val="150000"/>
              </a:lnSpc>
            </a:pPr>
            <a:r>
              <a:rPr lang="en-US" sz="2000" dirty="0">
                <a:latin typeface="Segoe UI" panose="020B0502040204020203" pitchFamily="34" charset="0"/>
              </a:rPr>
              <a:t>Provide audio version of the text</a:t>
            </a:r>
          </a:p>
          <a:p>
            <a:pPr lvl="1" fontAlgn="t">
              <a:lnSpc>
                <a:spcPct val="150000"/>
              </a:lnSpc>
            </a:pPr>
            <a:r>
              <a:rPr lang="en-US" sz="2000" dirty="0">
                <a:latin typeface="Segoe UI" panose="020B0502040204020203" pitchFamily="34" charset="0"/>
              </a:rPr>
              <a:t>Offer simplified or chunked versions of the article</a:t>
            </a:r>
          </a:p>
          <a:p>
            <a:pPr lvl="1" fontAlgn="t">
              <a:lnSpc>
                <a:spcPct val="150000"/>
              </a:lnSpc>
            </a:pPr>
            <a:r>
              <a:rPr lang="en-US" sz="2000" dirty="0">
                <a:latin typeface="Segoe UI" panose="020B0502040204020203" pitchFamily="34" charset="0"/>
              </a:rPr>
              <a:t>Allow students to respond verbally or using a graphic organizer</a:t>
            </a:r>
          </a:p>
          <a:p>
            <a:pPr lvl="1" fontAlgn="t">
              <a:lnSpc>
                <a:spcPct val="150000"/>
              </a:lnSpc>
            </a:pPr>
            <a:r>
              <a:rPr lang="en-US" sz="2000" dirty="0">
                <a:latin typeface="Segoe UI" panose="020B0502040204020203" pitchFamily="34" charset="0"/>
              </a:rPr>
              <a:t>Highlight key vocabulary with visuals</a:t>
            </a:r>
          </a:p>
          <a:p>
            <a:pPr lvl="1" fontAlgn="t">
              <a:lnSpc>
                <a:spcPct val="150000"/>
              </a:lnSpc>
            </a:pPr>
            <a:r>
              <a:rPr lang="en-US" sz="2000" dirty="0">
                <a:latin typeface="Segoe UI" panose="020B0502040204020203" pitchFamily="34" charset="0"/>
              </a:rPr>
              <a:t>Pre-teach background knowledge with a short video</a:t>
            </a:r>
          </a:p>
          <a:p>
            <a:endParaRPr lang="en-US" dirty="0"/>
          </a:p>
        </p:txBody>
      </p:sp>
      <p:pic>
        <p:nvPicPr>
          <p:cNvPr id="10" name="Picture 9" descr="Different colored question marks">
            <a:extLst>
              <a:ext uri="{FF2B5EF4-FFF2-40B4-BE49-F238E27FC236}">
                <a16:creationId xmlns:a16="http://schemas.microsoft.com/office/drawing/2014/main" id="{0F739284-FA46-FE87-DEBE-B2CFBB8F6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648" y="3029527"/>
            <a:ext cx="1920453" cy="1080294"/>
          </a:xfrm>
          <a:prstGeom prst="rect">
            <a:avLst/>
          </a:prstGeom>
        </p:spPr>
      </p:pic>
    </p:spTree>
    <p:extLst>
      <p:ext uri="{BB962C8B-B14F-4D97-AF65-F5344CB8AC3E}">
        <p14:creationId xmlns:p14="http://schemas.microsoft.com/office/powerpoint/2010/main" val="95585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E567D-E305-FC25-7E24-F4B5C00F85C3}"/>
              </a:ext>
            </a:extLst>
          </p:cNvPr>
          <p:cNvSpPr>
            <a:spLocks noGrp="1"/>
          </p:cNvSpPr>
          <p:nvPr>
            <p:ph type="title"/>
          </p:nvPr>
        </p:nvSpPr>
        <p:spPr/>
        <p:txBody>
          <a:bodyPr/>
          <a:lstStyle/>
          <a:p>
            <a:r>
              <a:rPr lang="en-US" dirty="0"/>
              <a:t>Example B: </a:t>
            </a:r>
            <a:r>
              <a:rPr lang="en-US" dirty="0">
                <a:solidFill>
                  <a:srgbClr val="FFC000"/>
                </a:solidFill>
              </a:rPr>
              <a:t>Math Multi-step Word Problems</a:t>
            </a:r>
          </a:p>
        </p:txBody>
      </p:sp>
      <p:sp>
        <p:nvSpPr>
          <p:cNvPr id="7" name="Content Placeholder 6">
            <a:extLst>
              <a:ext uri="{FF2B5EF4-FFF2-40B4-BE49-F238E27FC236}">
                <a16:creationId xmlns:a16="http://schemas.microsoft.com/office/drawing/2014/main" id="{8DD23AEB-D1DB-E1DD-3E16-0EB6378936F1}"/>
              </a:ext>
            </a:extLst>
          </p:cNvPr>
          <p:cNvSpPr>
            <a:spLocks noGrp="1"/>
          </p:cNvSpPr>
          <p:nvPr>
            <p:ph idx="1"/>
          </p:nvPr>
        </p:nvSpPr>
        <p:spPr/>
        <p:txBody>
          <a:bodyPr>
            <a:normAutofit/>
          </a:bodyPr>
          <a:lstStyle/>
          <a:p>
            <a:pPr fontAlgn="t">
              <a:lnSpc>
                <a:spcPts val="1500"/>
              </a:lnSpc>
              <a:buNone/>
            </a:pPr>
            <a:r>
              <a:rPr lang="en-US" sz="2000" b="1" dirty="0">
                <a:latin typeface="Segoe UI" panose="020B0502040204020203" pitchFamily="34" charset="0"/>
              </a:rPr>
              <a:t>Original activity:</a:t>
            </a:r>
            <a:r>
              <a:rPr lang="en-US" sz="2000" dirty="0">
                <a:latin typeface="Segoe UI" panose="020B0502040204020203" pitchFamily="34" charset="0"/>
              </a:rPr>
              <a:t> Students solve 4 multi-step word problems independently.</a:t>
            </a:r>
          </a:p>
          <a:p>
            <a:pPr fontAlgn="t">
              <a:lnSpc>
                <a:spcPct val="150000"/>
              </a:lnSpc>
              <a:buNone/>
            </a:pPr>
            <a:br>
              <a:rPr lang="en-US" sz="2000" dirty="0">
                <a:latin typeface="Segoe UI" panose="020B0502040204020203" pitchFamily="34" charset="0"/>
              </a:rPr>
            </a:br>
            <a:r>
              <a:rPr lang="en-US" sz="2000" b="1" dirty="0">
                <a:latin typeface="Segoe UI" panose="020B0502040204020203" pitchFamily="34" charset="0"/>
              </a:rPr>
              <a:t>Adapted through collaboration:</a:t>
            </a:r>
            <a:endParaRPr lang="en-US" sz="2000" dirty="0">
              <a:latin typeface="Segoe UI" panose="020B0502040204020203" pitchFamily="34" charset="0"/>
            </a:endParaRPr>
          </a:p>
          <a:p>
            <a:pPr lvl="1" fontAlgn="t">
              <a:lnSpc>
                <a:spcPct val="150000"/>
              </a:lnSpc>
            </a:pPr>
            <a:r>
              <a:rPr lang="en-US" sz="2000" dirty="0">
                <a:latin typeface="Segoe UI" panose="020B0502040204020203" pitchFamily="34" charset="0"/>
              </a:rPr>
              <a:t>Break problems into numbered steps</a:t>
            </a:r>
          </a:p>
          <a:p>
            <a:pPr lvl="1" fontAlgn="t">
              <a:lnSpc>
                <a:spcPct val="150000"/>
              </a:lnSpc>
            </a:pPr>
            <a:r>
              <a:rPr lang="en-US" sz="2000" dirty="0">
                <a:latin typeface="Segoe UI" panose="020B0502040204020203" pitchFamily="34" charset="0"/>
              </a:rPr>
              <a:t>Add visuals (bar models, number lines)</a:t>
            </a:r>
          </a:p>
          <a:p>
            <a:pPr lvl="1" fontAlgn="t">
              <a:lnSpc>
                <a:spcPct val="150000"/>
              </a:lnSpc>
            </a:pPr>
            <a:r>
              <a:rPr lang="en-US" sz="2000" dirty="0">
                <a:latin typeface="Segoe UI" panose="020B0502040204020203" pitchFamily="34" charset="0"/>
              </a:rPr>
              <a:t>Provide a “problem-solving checklist”</a:t>
            </a:r>
          </a:p>
          <a:p>
            <a:pPr lvl="1" fontAlgn="t">
              <a:lnSpc>
                <a:spcPct val="150000"/>
              </a:lnSpc>
            </a:pPr>
            <a:r>
              <a:rPr lang="en-US" sz="2000" dirty="0">
                <a:latin typeface="Segoe UI" panose="020B0502040204020203" pitchFamily="34" charset="0"/>
              </a:rPr>
              <a:t>Use color-coding for key information</a:t>
            </a:r>
          </a:p>
          <a:p>
            <a:pPr lvl="1" fontAlgn="t">
              <a:lnSpc>
                <a:spcPct val="150000"/>
              </a:lnSpc>
            </a:pPr>
            <a:r>
              <a:rPr lang="en-US" sz="2000" dirty="0">
                <a:latin typeface="Segoe UI" panose="020B0502040204020203" pitchFamily="34" charset="0"/>
              </a:rPr>
              <a:t>Allow the use of manipulatives or calculators</a:t>
            </a:r>
          </a:p>
          <a:p>
            <a:endParaRPr lang="en-US" dirty="0"/>
          </a:p>
        </p:txBody>
      </p:sp>
      <p:pic>
        <p:nvPicPr>
          <p:cNvPr id="9" name="Picture 8" descr="Old calculators illustration">
            <a:extLst>
              <a:ext uri="{FF2B5EF4-FFF2-40B4-BE49-F238E27FC236}">
                <a16:creationId xmlns:a16="http://schemas.microsoft.com/office/drawing/2014/main" id="{24195295-2D7A-14A9-1474-C3EA63EA4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4436" y="2881745"/>
            <a:ext cx="2606138" cy="1736535"/>
          </a:xfrm>
          <a:prstGeom prst="rect">
            <a:avLst/>
          </a:prstGeom>
        </p:spPr>
      </p:pic>
    </p:spTree>
    <p:extLst>
      <p:ext uri="{BB962C8B-B14F-4D97-AF65-F5344CB8AC3E}">
        <p14:creationId xmlns:p14="http://schemas.microsoft.com/office/powerpoint/2010/main" val="272017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1F93-805E-81A3-175E-9E8AE6E06217}"/>
              </a:ext>
            </a:extLst>
          </p:cNvPr>
          <p:cNvSpPr>
            <a:spLocks noGrp="1"/>
          </p:cNvSpPr>
          <p:nvPr>
            <p:ph type="title"/>
          </p:nvPr>
        </p:nvSpPr>
        <p:spPr/>
        <p:txBody>
          <a:bodyPr/>
          <a:lstStyle/>
          <a:p>
            <a:r>
              <a:rPr lang="en-US" dirty="0"/>
              <a:t>Example C: </a:t>
            </a:r>
            <a:r>
              <a:rPr lang="en-US" dirty="0">
                <a:solidFill>
                  <a:srgbClr val="00B050"/>
                </a:solidFill>
              </a:rPr>
              <a:t>Science Lab Activity</a:t>
            </a:r>
          </a:p>
        </p:txBody>
      </p:sp>
      <p:sp>
        <p:nvSpPr>
          <p:cNvPr id="6" name="Content Placeholder 5">
            <a:extLst>
              <a:ext uri="{FF2B5EF4-FFF2-40B4-BE49-F238E27FC236}">
                <a16:creationId xmlns:a16="http://schemas.microsoft.com/office/drawing/2014/main" id="{EDF0E0FD-4F0E-958A-5CF5-D893CCFA452A}"/>
              </a:ext>
            </a:extLst>
          </p:cNvPr>
          <p:cNvSpPr>
            <a:spLocks noGrp="1"/>
          </p:cNvSpPr>
          <p:nvPr>
            <p:ph idx="1"/>
          </p:nvPr>
        </p:nvSpPr>
        <p:spPr/>
        <p:txBody>
          <a:bodyPr/>
          <a:lstStyle/>
          <a:p>
            <a:pPr fontAlgn="t">
              <a:lnSpc>
                <a:spcPts val="1500"/>
              </a:lnSpc>
              <a:buNone/>
            </a:pPr>
            <a:r>
              <a:rPr lang="en-US" sz="2000" b="1" dirty="0">
                <a:latin typeface="Segoe UI" panose="020B0502040204020203" pitchFamily="34" charset="0"/>
              </a:rPr>
              <a:t>Original activity:</a:t>
            </a:r>
            <a:r>
              <a:rPr lang="en-US" sz="2000" dirty="0">
                <a:latin typeface="Segoe UI" panose="020B0502040204020203" pitchFamily="34" charset="0"/>
              </a:rPr>
              <a:t> Students complete a lab report individually.</a:t>
            </a:r>
          </a:p>
          <a:p>
            <a:pPr fontAlgn="t">
              <a:lnSpc>
                <a:spcPct val="150000"/>
              </a:lnSpc>
              <a:buNone/>
            </a:pPr>
            <a:br>
              <a:rPr lang="en-US" sz="2000" dirty="0">
                <a:latin typeface="Segoe UI" panose="020B0502040204020203" pitchFamily="34" charset="0"/>
              </a:rPr>
            </a:br>
            <a:r>
              <a:rPr lang="en-US" sz="2000" b="1" dirty="0">
                <a:latin typeface="Segoe UI" panose="020B0502040204020203" pitchFamily="34" charset="0"/>
              </a:rPr>
              <a:t>Adapted through collaboration:</a:t>
            </a:r>
            <a:endParaRPr lang="en-US" sz="2000" dirty="0">
              <a:latin typeface="Segoe UI" panose="020B0502040204020203" pitchFamily="34" charset="0"/>
            </a:endParaRPr>
          </a:p>
          <a:p>
            <a:pPr lvl="1" fontAlgn="t">
              <a:lnSpc>
                <a:spcPct val="150000"/>
              </a:lnSpc>
            </a:pPr>
            <a:r>
              <a:rPr lang="en-US" sz="2000" dirty="0">
                <a:latin typeface="Segoe UI" panose="020B0502040204020203" pitchFamily="34" charset="0"/>
              </a:rPr>
              <a:t>Provide a partially filled-in lab report template</a:t>
            </a:r>
          </a:p>
          <a:p>
            <a:pPr lvl="1" fontAlgn="t">
              <a:lnSpc>
                <a:spcPct val="150000"/>
              </a:lnSpc>
            </a:pPr>
            <a:r>
              <a:rPr lang="en-US" sz="2000" dirty="0">
                <a:latin typeface="Segoe UI" panose="020B0502040204020203" pitchFamily="34" charset="0"/>
              </a:rPr>
              <a:t>Use sentence starters ("I observed…", "The results show…")</a:t>
            </a:r>
          </a:p>
          <a:p>
            <a:pPr lvl="1" fontAlgn="t">
              <a:lnSpc>
                <a:spcPct val="150000"/>
              </a:lnSpc>
            </a:pPr>
            <a:r>
              <a:rPr lang="en-US" sz="2000" dirty="0">
                <a:latin typeface="Segoe UI" panose="020B0502040204020203" pitchFamily="34" charset="0"/>
              </a:rPr>
              <a:t>Pair students strategically for peer support</a:t>
            </a:r>
          </a:p>
          <a:p>
            <a:pPr lvl="1" fontAlgn="t">
              <a:lnSpc>
                <a:spcPct val="150000"/>
              </a:lnSpc>
            </a:pPr>
            <a:r>
              <a:rPr lang="en-US" sz="2000" dirty="0">
                <a:latin typeface="Segoe UI" panose="020B0502040204020203" pitchFamily="34" charset="0"/>
              </a:rPr>
              <a:t>Offer digital options for typing instead of handwriting</a:t>
            </a:r>
          </a:p>
          <a:p>
            <a:pPr lvl="1" fontAlgn="t">
              <a:lnSpc>
                <a:spcPct val="150000"/>
              </a:lnSpc>
            </a:pPr>
            <a:r>
              <a:rPr lang="en-US" sz="2000" dirty="0">
                <a:latin typeface="Segoe UI" panose="020B0502040204020203" pitchFamily="34" charset="0"/>
              </a:rPr>
              <a:t>Speech to text options and/or scribe</a:t>
            </a:r>
          </a:p>
          <a:p>
            <a:endParaRPr lang="en-US" dirty="0"/>
          </a:p>
        </p:txBody>
      </p:sp>
      <p:pic>
        <p:nvPicPr>
          <p:cNvPr id="8" name="Picture 7" descr="Close up of beakers with solutions on a shelf in a lab">
            <a:extLst>
              <a:ext uri="{FF2B5EF4-FFF2-40B4-BE49-F238E27FC236}">
                <a16:creationId xmlns:a16="http://schemas.microsoft.com/office/drawing/2014/main" id="{D92A819F-3417-B1EC-6B8D-0EAB9E253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4478" y="2382982"/>
            <a:ext cx="1960895" cy="1306944"/>
          </a:xfrm>
          <a:prstGeom prst="rect">
            <a:avLst/>
          </a:prstGeom>
        </p:spPr>
      </p:pic>
    </p:spTree>
    <p:extLst>
      <p:ext uri="{BB962C8B-B14F-4D97-AF65-F5344CB8AC3E}">
        <p14:creationId xmlns:p14="http://schemas.microsoft.com/office/powerpoint/2010/main" val="10327788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adlinesVTI">
  <a:themeElements>
    <a:clrScheme name="AnalogousFromRegularSeedLeftStep">
      <a:dk1>
        <a:srgbClr val="000000"/>
      </a:dk1>
      <a:lt1>
        <a:srgbClr val="FFFFFF"/>
      </a:lt1>
      <a:dk2>
        <a:srgbClr val="1C2B32"/>
      </a:dk2>
      <a:lt2>
        <a:srgbClr val="F2F0F3"/>
      </a:lt2>
      <a:accent1>
        <a:srgbClr val="6BB222"/>
      </a:accent1>
      <a:accent2>
        <a:srgbClr val="9DA814"/>
      </a:accent2>
      <a:accent3>
        <a:srgbClr val="D09728"/>
      </a:accent3>
      <a:accent4>
        <a:srgbClr val="D3471A"/>
      </a:accent4>
      <a:accent5>
        <a:srgbClr val="E42B4B"/>
      </a:accent5>
      <a:accent6>
        <a:srgbClr val="D31A87"/>
      </a:accent6>
      <a:hlink>
        <a:srgbClr val="8E57C7"/>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394</TotalTime>
  <Words>789</Words>
  <Application>Microsoft Office PowerPoint</Application>
  <PresentationFormat>Widescreen</PresentationFormat>
  <Paragraphs>84</Paragraphs>
  <Slides>15</Slides>
  <Notes>10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HeadlinesVTI</vt:lpstr>
      <vt:lpstr>Collaborative Classroom Strategies:  Practical Approaches for General and Special Education Teams</vt:lpstr>
      <vt:lpstr>USD 475 Strategic Plan Connection</vt:lpstr>
      <vt:lpstr>Session Objectives/Learning Targets</vt:lpstr>
      <vt:lpstr>PowerPoint Presentation</vt:lpstr>
      <vt:lpstr>PowerPoint Presentation</vt:lpstr>
      <vt:lpstr>PowerPoint Presentation</vt:lpstr>
      <vt:lpstr>Example A: Reading Comprehension Activity </vt:lpstr>
      <vt:lpstr>Example B: Math Multi-step Word Problems</vt:lpstr>
      <vt:lpstr>Example C: Science Lab Activity</vt:lpstr>
      <vt:lpstr>Some Ready to Use Strategies &amp; Ideas</vt:lpstr>
      <vt:lpstr>PowerPoint Presentation</vt:lpstr>
      <vt:lpstr>Real Life EXAMPLES</vt:lpstr>
      <vt:lpstr>Hands-On Brainstorming</vt:lpstr>
      <vt:lpstr>Frontline/Professional Development Credit</vt:lpstr>
      <vt:lpstr>Collaborative classroom strategies: Practical Approaches for General and Special Education Teams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Eichhorn, Courtney</dc:creator>
  <cp:lastModifiedBy>Oliver, Bridget</cp:lastModifiedBy>
  <cp:revision>62</cp:revision>
  <cp:lastPrinted>2025-01-09T21:21:52Z</cp:lastPrinted>
  <dcterms:created xsi:type="dcterms:W3CDTF">2022-11-08T22:10:01Z</dcterms:created>
  <dcterms:modified xsi:type="dcterms:W3CDTF">2026-02-15T20:45:22Z</dcterms:modified>
</cp:coreProperties>
</file>