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530" r:id="rId5"/>
    <p:sldId id="531" r:id="rId6"/>
    <p:sldId id="533" r:id="rId7"/>
    <p:sldId id="534" r:id="rId8"/>
    <p:sldId id="535" r:id="rId9"/>
    <p:sldId id="536" r:id="rId10"/>
    <p:sldId id="543" r:id="rId11"/>
    <p:sldId id="539" r:id="rId12"/>
    <p:sldId id="545" r:id="rId13"/>
    <p:sldId id="546" r:id="rId14"/>
    <p:sldId id="547" r:id="rId15"/>
    <p:sldId id="275" r:id="rId16"/>
    <p:sldId id="277" r:id="rId17"/>
    <p:sldId id="278" r:id="rId18"/>
    <p:sldId id="548" r:id="rId19"/>
    <p:sldId id="549" r:id="rId20"/>
    <p:sldId id="550" r:id="rId21"/>
    <p:sldId id="551" r:id="rId22"/>
    <p:sldId id="279" r:id="rId23"/>
    <p:sldId id="552" r:id="rId24"/>
    <p:sldId id="555" r:id="rId25"/>
    <p:sldId id="553" r:id="rId26"/>
    <p:sldId id="556" r:id="rId27"/>
    <p:sldId id="557" r:id="rId28"/>
    <p:sldId id="554" r:id="rId29"/>
    <p:sldId id="558" r:id="rId30"/>
    <p:sldId id="538" r:id="rId31"/>
    <p:sldId id="54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2EE"/>
    <a:srgbClr val="F01688"/>
    <a:srgbClr val="2F21F3"/>
    <a:srgbClr val="FEB52B"/>
    <a:srgbClr val="F01689"/>
    <a:srgbClr val="6F22E3"/>
    <a:srgbClr val="E218A3"/>
    <a:srgbClr val="BA20DB"/>
    <a:srgbClr val="6A23F1"/>
    <a:srgbClr val="2F2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5A960-9651-371D-CE61-7D251F79BAAE}" v="81" dt="2026-02-13T18:07:30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night, Cailin" userId="3940d826-3120-4aea-bac7-5c7fc21fd1bd" providerId="ADAL" clId="{F20E6749-8572-4BAD-8526-9DDCCD548F59}"/>
    <pc:docChg chg="custSel addSld delSld modSld sldOrd">
      <pc:chgData name="Knight, Cailin" userId="3940d826-3120-4aea-bac7-5c7fc21fd1bd" providerId="ADAL" clId="{F20E6749-8572-4BAD-8526-9DDCCD548F59}" dt="2026-02-06T18:24:27.750" v="2472" actId="1076"/>
      <pc:docMkLst>
        <pc:docMk/>
      </pc:docMkLst>
      <pc:sldChg chg="modSp add mod">
        <pc:chgData name="Knight, Cailin" userId="3940d826-3120-4aea-bac7-5c7fc21fd1bd" providerId="ADAL" clId="{F20E6749-8572-4BAD-8526-9DDCCD548F59}" dt="2026-02-06T18:06:04.346" v="2188" actId="14100"/>
        <pc:sldMkLst>
          <pc:docMk/>
          <pc:sldMk cId="0" sldId="275"/>
        </pc:sldMkLst>
        <pc:spChg chg="mod">
          <ac:chgData name="Knight, Cailin" userId="3940d826-3120-4aea-bac7-5c7fc21fd1bd" providerId="ADAL" clId="{F20E6749-8572-4BAD-8526-9DDCCD548F59}" dt="2026-02-06T18:06:04.346" v="2188" actId="14100"/>
          <ac:spMkLst>
            <pc:docMk/>
            <pc:sldMk cId="0" sldId="275"/>
            <ac:spMk id="3" creationId="{00000000-0000-0000-0000-000000000000}"/>
          </ac:spMkLst>
        </pc:spChg>
      </pc:sldChg>
      <pc:sldChg chg="modSp add mod">
        <pc:chgData name="Knight, Cailin" userId="3940d826-3120-4aea-bac7-5c7fc21fd1bd" providerId="ADAL" clId="{F20E6749-8572-4BAD-8526-9DDCCD548F59}" dt="2026-02-06T17:53:19.584" v="1951" actId="14100"/>
        <pc:sldMkLst>
          <pc:docMk/>
          <pc:sldMk cId="0" sldId="277"/>
        </pc:sldMkLst>
        <pc:spChg chg="mod">
          <ac:chgData name="Knight, Cailin" userId="3940d826-3120-4aea-bac7-5c7fc21fd1bd" providerId="ADAL" clId="{F20E6749-8572-4BAD-8526-9DDCCD548F59}" dt="2026-02-06T17:53:19.584" v="1951" actId="14100"/>
          <ac:spMkLst>
            <pc:docMk/>
            <pc:sldMk cId="0" sldId="277"/>
            <ac:spMk id="3" creationId="{00000000-0000-0000-0000-000000000000}"/>
          </ac:spMkLst>
        </pc:spChg>
      </pc:sldChg>
      <pc:sldChg chg="add">
        <pc:chgData name="Knight, Cailin" userId="3940d826-3120-4aea-bac7-5c7fc21fd1bd" providerId="ADAL" clId="{F20E6749-8572-4BAD-8526-9DDCCD548F59}" dt="2026-02-06T17:53:26.155" v="1952"/>
        <pc:sldMkLst>
          <pc:docMk/>
          <pc:sldMk cId="0" sldId="278"/>
        </pc:sldMkLst>
      </pc:sldChg>
      <pc:sldChg chg="modSp add mod ord">
        <pc:chgData name="Knight, Cailin" userId="3940d826-3120-4aea-bac7-5c7fc21fd1bd" providerId="ADAL" clId="{F20E6749-8572-4BAD-8526-9DDCCD548F59}" dt="2026-02-06T18:13:30.037" v="2282"/>
        <pc:sldMkLst>
          <pc:docMk/>
          <pc:sldMk cId="0" sldId="279"/>
        </pc:sldMkLst>
        <pc:spChg chg="mod">
          <ac:chgData name="Knight, Cailin" userId="3940d826-3120-4aea-bac7-5c7fc21fd1bd" providerId="ADAL" clId="{F20E6749-8572-4BAD-8526-9DDCCD548F59}" dt="2026-02-06T17:54:13.185" v="1971" actId="20577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Knight, Cailin" userId="3940d826-3120-4aea-bac7-5c7fc21fd1bd" providerId="ADAL" clId="{F20E6749-8572-4BAD-8526-9DDCCD548F59}" dt="2026-02-06T17:55:28.952" v="1994" actId="20577"/>
        <pc:sldMkLst>
          <pc:docMk/>
          <pc:sldMk cId="3380759881" sldId="533"/>
        </pc:sldMkLst>
        <pc:spChg chg="mod">
          <ac:chgData name="Knight, Cailin" userId="3940d826-3120-4aea-bac7-5c7fc21fd1bd" providerId="ADAL" clId="{F20E6749-8572-4BAD-8526-9DDCCD548F59}" dt="2026-02-06T17:55:28.952" v="1994" actId="20577"/>
          <ac:spMkLst>
            <pc:docMk/>
            <pc:sldMk cId="3380759881" sldId="533"/>
            <ac:spMk id="3" creationId="{5A82A8B0-333F-633E-3FA7-D38DBFB10971}"/>
          </ac:spMkLst>
        </pc:spChg>
      </pc:sldChg>
      <pc:sldChg chg="modSp mod">
        <pc:chgData name="Knight, Cailin" userId="3940d826-3120-4aea-bac7-5c7fc21fd1bd" providerId="ADAL" clId="{F20E6749-8572-4BAD-8526-9DDCCD548F59}" dt="2026-02-06T17:57:46.670" v="2040" actId="20577"/>
        <pc:sldMkLst>
          <pc:docMk/>
          <pc:sldMk cId="1372651910" sldId="535"/>
        </pc:sldMkLst>
        <pc:spChg chg="mod">
          <ac:chgData name="Knight, Cailin" userId="3940d826-3120-4aea-bac7-5c7fc21fd1bd" providerId="ADAL" clId="{F20E6749-8572-4BAD-8526-9DDCCD548F59}" dt="2026-02-06T17:57:36.112" v="2021" actId="20577"/>
          <ac:spMkLst>
            <pc:docMk/>
            <pc:sldMk cId="1372651910" sldId="535"/>
            <ac:spMk id="8" creationId="{1D2AAF7F-37CA-30E4-12B6-D7900A64EA71}"/>
          </ac:spMkLst>
        </pc:spChg>
        <pc:spChg chg="mod">
          <ac:chgData name="Knight, Cailin" userId="3940d826-3120-4aea-bac7-5c7fc21fd1bd" providerId="ADAL" clId="{F20E6749-8572-4BAD-8526-9DDCCD548F59}" dt="2026-02-06T17:57:46.670" v="2040" actId="20577"/>
          <ac:spMkLst>
            <pc:docMk/>
            <pc:sldMk cId="1372651910" sldId="535"/>
            <ac:spMk id="10" creationId="{EC4CE6AF-1624-570C-5C61-EDF333DC3C4A}"/>
          </ac:spMkLst>
        </pc:spChg>
      </pc:sldChg>
      <pc:sldChg chg="modSp mod ord">
        <pc:chgData name="Knight, Cailin" userId="3940d826-3120-4aea-bac7-5c7fc21fd1bd" providerId="ADAL" clId="{F20E6749-8572-4BAD-8526-9DDCCD548F59}" dt="2026-02-06T17:58:56.078" v="2048"/>
        <pc:sldMkLst>
          <pc:docMk/>
          <pc:sldMk cId="765210901" sldId="538"/>
        </pc:sldMkLst>
        <pc:spChg chg="mod">
          <ac:chgData name="Knight, Cailin" userId="3940d826-3120-4aea-bac7-5c7fc21fd1bd" providerId="ADAL" clId="{F20E6749-8572-4BAD-8526-9DDCCD548F59}" dt="2026-02-06T17:58:43.832" v="2046" actId="1076"/>
          <ac:spMkLst>
            <pc:docMk/>
            <pc:sldMk cId="765210901" sldId="538"/>
            <ac:spMk id="4" creationId="{BE22F651-7ABC-015D-B5C4-622708A64CB1}"/>
          </ac:spMkLst>
        </pc:spChg>
      </pc:sldChg>
      <pc:sldChg chg="modSp mod">
        <pc:chgData name="Knight, Cailin" userId="3940d826-3120-4aea-bac7-5c7fc21fd1bd" providerId="ADAL" clId="{F20E6749-8572-4BAD-8526-9DDCCD548F59}" dt="2026-02-06T17:59:53.722" v="2059" actId="20577"/>
        <pc:sldMkLst>
          <pc:docMk/>
          <pc:sldMk cId="1877080978" sldId="539"/>
        </pc:sldMkLst>
        <pc:spChg chg="mod">
          <ac:chgData name="Knight, Cailin" userId="3940d826-3120-4aea-bac7-5c7fc21fd1bd" providerId="ADAL" clId="{F20E6749-8572-4BAD-8526-9DDCCD548F59}" dt="2026-02-06T17:36:39.199" v="53" actId="14100"/>
          <ac:spMkLst>
            <pc:docMk/>
            <pc:sldMk cId="1877080978" sldId="539"/>
            <ac:spMk id="2" creationId="{189E73D4-535B-6DCC-2268-43A5E9E12C45}"/>
          </ac:spMkLst>
        </pc:spChg>
        <pc:spChg chg="mod">
          <ac:chgData name="Knight, Cailin" userId="3940d826-3120-4aea-bac7-5c7fc21fd1bd" providerId="ADAL" clId="{F20E6749-8572-4BAD-8526-9DDCCD548F59}" dt="2026-02-06T17:37:14.774" v="140" actId="20577"/>
          <ac:spMkLst>
            <pc:docMk/>
            <pc:sldMk cId="1877080978" sldId="539"/>
            <ac:spMk id="3" creationId="{5830852F-3FB7-6D2E-F6AC-1F6B9CAD2158}"/>
          </ac:spMkLst>
        </pc:spChg>
        <pc:spChg chg="mod">
          <ac:chgData name="Knight, Cailin" userId="3940d826-3120-4aea-bac7-5c7fc21fd1bd" providerId="ADAL" clId="{F20E6749-8572-4BAD-8526-9DDCCD548F59}" dt="2026-02-06T17:36:59.781" v="123" actId="20577"/>
          <ac:spMkLst>
            <pc:docMk/>
            <pc:sldMk cId="1877080978" sldId="539"/>
            <ac:spMk id="5" creationId="{BE5F7BD8-DA37-58AB-1F45-D0F045DF4B7B}"/>
          </ac:spMkLst>
        </pc:spChg>
        <pc:spChg chg="mod">
          <ac:chgData name="Knight, Cailin" userId="3940d826-3120-4aea-bac7-5c7fc21fd1bd" providerId="ADAL" clId="{F20E6749-8572-4BAD-8526-9DDCCD548F59}" dt="2026-02-06T17:40:02.268" v="641" actId="20577"/>
          <ac:spMkLst>
            <pc:docMk/>
            <pc:sldMk cId="1877080978" sldId="539"/>
            <ac:spMk id="10" creationId="{E135D3F1-0C33-3404-5D49-E70C9D100F2A}"/>
          </ac:spMkLst>
        </pc:spChg>
        <pc:spChg chg="mod">
          <ac:chgData name="Knight, Cailin" userId="3940d826-3120-4aea-bac7-5c7fc21fd1bd" providerId="ADAL" clId="{F20E6749-8572-4BAD-8526-9DDCCD548F59}" dt="2026-02-06T17:59:53.722" v="2059" actId="20577"/>
          <ac:spMkLst>
            <pc:docMk/>
            <pc:sldMk cId="1877080978" sldId="539"/>
            <ac:spMk id="11" creationId="{724F2AAC-B18D-1D49-15F1-2D69101664AA}"/>
          </ac:spMkLst>
        </pc:spChg>
        <pc:spChg chg="mod">
          <ac:chgData name="Knight, Cailin" userId="3940d826-3120-4aea-bac7-5c7fc21fd1bd" providerId="ADAL" clId="{F20E6749-8572-4BAD-8526-9DDCCD548F59}" dt="2026-02-06T17:59:17.670" v="2049" actId="20577"/>
          <ac:spMkLst>
            <pc:docMk/>
            <pc:sldMk cId="1877080978" sldId="539"/>
            <ac:spMk id="12" creationId="{5E68EFF0-69C3-F9AE-1107-E08A22BCF938}"/>
          </ac:spMkLst>
        </pc:spChg>
        <pc:spChg chg="mod">
          <ac:chgData name="Knight, Cailin" userId="3940d826-3120-4aea-bac7-5c7fc21fd1bd" providerId="ADAL" clId="{F20E6749-8572-4BAD-8526-9DDCCD548F59}" dt="2026-02-06T17:41:48.803" v="838" actId="1076"/>
          <ac:spMkLst>
            <pc:docMk/>
            <pc:sldMk cId="1877080978" sldId="539"/>
            <ac:spMk id="13" creationId="{4D6980BD-0225-0DD6-3D62-B0B1E983AB52}"/>
          </ac:spMkLst>
        </pc:spChg>
      </pc:sldChg>
      <pc:sldChg chg="modSp mod ord">
        <pc:chgData name="Knight, Cailin" userId="3940d826-3120-4aea-bac7-5c7fc21fd1bd" providerId="ADAL" clId="{F20E6749-8572-4BAD-8526-9DDCCD548F59}" dt="2026-02-06T18:01:09.914" v="2061"/>
        <pc:sldMkLst>
          <pc:docMk/>
          <pc:sldMk cId="1958759625" sldId="543"/>
        </pc:sldMkLst>
        <pc:spChg chg="mod">
          <ac:chgData name="Knight, Cailin" userId="3940d826-3120-4aea-bac7-5c7fc21fd1bd" providerId="ADAL" clId="{F20E6749-8572-4BAD-8526-9DDCCD548F59}" dt="2026-02-06T17:48:03.390" v="1534" actId="20577"/>
          <ac:spMkLst>
            <pc:docMk/>
            <pc:sldMk cId="1958759625" sldId="543"/>
            <ac:spMk id="2" creationId="{48C5BC92-868A-26B2-CBC0-C9D94E65F1A4}"/>
          </ac:spMkLst>
        </pc:spChg>
        <pc:spChg chg="mod">
          <ac:chgData name="Knight, Cailin" userId="3940d826-3120-4aea-bac7-5c7fc21fd1bd" providerId="ADAL" clId="{F20E6749-8572-4BAD-8526-9DDCCD548F59}" dt="2026-02-06T17:48:15.264" v="1581" actId="20577"/>
          <ac:spMkLst>
            <pc:docMk/>
            <pc:sldMk cId="1958759625" sldId="543"/>
            <ac:spMk id="3" creationId="{6F9C1627-7A56-025E-482D-E2AB014EDF92}"/>
          </ac:spMkLst>
        </pc:spChg>
      </pc:sldChg>
      <pc:sldChg chg="modSp add mod">
        <pc:chgData name="Knight, Cailin" userId="3940d826-3120-4aea-bac7-5c7fc21fd1bd" providerId="ADAL" clId="{F20E6749-8572-4BAD-8526-9DDCCD548F59}" dt="2026-02-06T17:46:09.323" v="1505" actId="20577"/>
        <pc:sldMkLst>
          <pc:docMk/>
          <pc:sldMk cId="3344132155" sldId="545"/>
        </pc:sldMkLst>
        <pc:spChg chg="mod">
          <ac:chgData name="Knight, Cailin" userId="3940d826-3120-4aea-bac7-5c7fc21fd1bd" providerId="ADAL" clId="{F20E6749-8572-4BAD-8526-9DDCCD548F59}" dt="2026-02-06T17:42:22.500" v="875" actId="1076"/>
          <ac:spMkLst>
            <pc:docMk/>
            <pc:sldMk cId="3344132155" sldId="545"/>
            <ac:spMk id="3" creationId="{6A4DE81B-D6F6-725F-D56F-A108054CC9BD}"/>
          </ac:spMkLst>
        </pc:spChg>
        <pc:spChg chg="mod">
          <ac:chgData name="Knight, Cailin" userId="3940d826-3120-4aea-bac7-5c7fc21fd1bd" providerId="ADAL" clId="{F20E6749-8572-4BAD-8526-9DDCCD548F59}" dt="2026-02-06T17:43:36.501" v="1072" actId="20577"/>
          <ac:spMkLst>
            <pc:docMk/>
            <pc:sldMk cId="3344132155" sldId="545"/>
            <ac:spMk id="5" creationId="{2C7D51F2-E181-6C4F-3C3B-053CA4EA9F27}"/>
          </ac:spMkLst>
        </pc:spChg>
        <pc:spChg chg="mod">
          <ac:chgData name="Knight, Cailin" userId="3940d826-3120-4aea-bac7-5c7fc21fd1bd" providerId="ADAL" clId="{F20E6749-8572-4BAD-8526-9DDCCD548F59}" dt="2026-02-06T17:43:17.375" v="1044" actId="20577"/>
          <ac:spMkLst>
            <pc:docMk/>
            <pc:sldMk cId="3344132155" sldId="545"/>
            <ac:spMk id="10" creationId="{C9499F35-0076-7E70-AF57-D7032627B57A}"/>
          </ac:spMkLst>
        </pc:spChg>
        <pc:spChg chg="mod">
          <ac:chgData name="Knight, Cailin" userId="3940d826-3120-4aea-bac7-5c7fc21fd1bd" providerId="ADAL" clId="{F20E6749-8572-4BAD-8526-9DDCCD548F59}" dt="2026-02-06T17:44:38.728" v="1278" actId="313"/>
          <ac:spMkLst>
            <pc:docMk/>
            <pc:sldMk cId="3344132155" sldId="545"/>
            <ac:spMk id="11" creationId="{1B1A592A-7AFD-3AE6-24DF-7EF0DE08CDF1}"/>
          </ac:spMkLst>
        </pc:spChg>
        <pc:spChg chg="mod">
          <ac:chgData name="Knight, Cailin" userId="3940d826-3120-4aea-bac7-5c7fc21fd1bd" providerId="ADAL" clId="{F20E6749-8572-4BAD-8526-9DDCCD548F59}" dt="2026-02-06T17:44:51.778" v="1299" actId="20577"/>
          <ac:spMkLst>
            <pc:docMk/>
            <pc:sldMk cId="3344132155" sldId="545"/>
            <ac:spMk id="12" creationId="{735EC177-D2FA-0CC8-9FBD-835F7C386EB2}"/>
          </ac:spMkLst>
        </pc:spChg>
        <pc:spChg chg="mod">
          <ac:chgData name="Knight, Cailin" userId="3940d826-3120-4aea-bac7-5c7fc21fd1bd" providerId="ADAL" clId="{F20E6749-8572-4BAD-8526-9DDCCD548F59}" dt="2026-02-06T17:46:09.323" v="1505" actId="20577"/>
          <ac:spMkLst>
            <pc:docMk/>
            <pc:sldMk cId="3344132155" sldId="545"/>
            <ac:spMk id="13" creationId="{812306D8-6D51-EF02-6B54-56C5055468A7}"/>
          </ac:spMkLst>
        </pc:spChg>
      </pc:sldChg>
      <pc:sldChg chg="modSp add mod ord">
        <pc:chgData name="Knight, Cailin" userId="3940d826-3120-4aea-bac7-5c7fc21fd1bd" providerId="ADAL" clId="{F20E6749-8572-4BAD-8526-9DDCCD548F59}" dt="2026-02-06T18:02:24.976" v="2186" actId="1076"/>
        <pc:sldMkLst>
          <pc:docMk/>
          <pc:sldMk cId="777913355" sldId="546"/>
        </pc:sldMkLst>
        <pc:spChg chg="mod">
          <ac:chgData name="Knight, Cailin" userId="3940d826-3120-4aea-bac7-5c7fc21fd1bd" providerId="ADAL" clId="{F20E6749-8572-4BAD-8526-9DDCCD548F59}" dt="2026-02-06T18:02:19.181" v="2185" actId="1076"/>
          <ac:spMkLst>
            <pc:docMk/>
            <pc:sldMk cId="777913355" sldId="546"/>
            <ac:spMk id="2" creationId="{D44186A7-197A-EB96-3045-43F7B6F09309}"/>
          </ac:spMkLst>
        </pc:spChg>
        <pc:spChg chg="mod">
          <ac:chgData name="Knight, Cailin" userId="3940d826-3120-4aea-bac7-5c7fc21fd1bd" providerId="ADAL" clId="{F20E6749-8572-4BAD-8526-9DDCCD548F59}" dt="2026-02-06T18:02:24.976" v="2186" actId="1076"/>
          <ac:spMkLst>
            <pc:docMk/>
            <pc:sldMk cId="777913355" sldId="546"/>
            <ac:spMk id="3" creationId="{99241BF2-8B65-FF5C-6A82-A157349DE6F7}"/>
          </ac:spMkLst>
        </pc:spChg>
      </pc:sldChg>
      <pc:sldChg chg="add del">
        <pc:chgData name="Knight, Cailin" userId="3940d826-3120-4aea-bac7-5c7fc21fd1bd" providerId="ADAL" clId="{F20E6749-8572-4BAD-8526-9DDCCD548F59}" dt="2026-02-06T17:50:19.202" v="1631" actId="47"/>
        <pc:sldMkLst>
          <pc:docMk/>
          <pc:sldMk cId="799459107" sldId="547"/>
        </pc:sldMkLst>
      </pc:sldChg>
      <pc:sldChg chg="modSp add mod ord">
        <pc:chgData name="Knight, Cailin" userId="3940d826-3120-4aea-bac7-5c7fc21fd1bd" providerId="ADAL" clId="{F20E6749-8572-4BAD-8526-9DDCCD548F59}" dt="2026-02-06T17:52:39.122" v="1947" actId="20577"/>
        <pc:sldMkLst>
          <pc:docMk/>
          <pc:sldMk cId="1853447075" sldId="547"/>
        </pc:sldMkLst>
        <pc:spChg chg="mod">
          <ac:chgData name="Knight, Cailin" userId="3940d826-3120-4aea-bac7-5c7fc21fd1bd" providerId="ADAL" clId="{F20E6749-8572-4BAD-8526-9DDCCD548F59}" dt="2026-02-06T17:50:59.912" v="1673" actId="20577"/>
          <ac:spMkLst>
            <pc:docMk/>
            <pc:sldMk cId="1853447075" sldId="547"/>
            <ac:spMk id="2" creationId="{E23D8D01-3AFE-C3B6-28DE-5B620A2D093A}"/>
          </ac:spMkLst>
        </pc:spChg>
        <pc:spChg chg="mod">
          <ac:chgData name="Knight, Cailin" userId="3940d826-3120-4aea-bac7-5c7fc21fd1bd" providerId="ADAL" clId="{F20E6749-8572-4BAD-8526-9DDCCD548F59}" dt="2026-02-06T17:52:39.122" v="1947" actId="20577"/>
          <ac:spMkLst>
            <pc:docMk/>
            <pc:sldMk cId="1853447075" sldId="547"/>
            <ac:spMk id="7" creationId="{4E8B6673-CD93-E0A9-C294-30676B7BD38D}"/>
          </ac:spMkLst>
        </pc:spChg>
      </pc:sldChg>
      <pc:sldChg chg="modSp mod">
        <pc:chgData name="Knight, Cailin" userId="3940d826-3120-4aea-bac7-5c7fc21fd1bd" providerId="ADAL" clId="{F20E6749-8572-4BAD-8526-9DDCCD548F59}" dt="2026-02-06T18:14:43.359" v="2287" actId="404"/>
        <pc:sldMkLst>
          <pc:docMk/>
          <pc:sldMk cId="670736350" sldId="548"/>
        </pc:sldMkLst>
        <pc:spChg chg="mod">
          <ac:chgData name="Knight, Cailin" userId="3940d826-3120-4aea-bac7-5c7fc21fd1bd" providerId="ADAL" clId="{F20E6749-8572-4BAD-8526-9DDCCD548F59}" dt="2026-02-06T18:14:43.359" v="2287" actId="404"/>
          <ac:spMkLst>
            <pc:docMk/>
            <pc:sldMk cId="670736350" sldId="548"/>
            <ac:spMk id="12" creationId="{CEB4EA15-AD46-D859-B804-9CF79BF5C79B}"/>
          </ac:spMkLst>
        </pc:spChg>
      </pc:sldChg>
      <pc:sldChg chg="addSp delSp modSp add mod">
        <pc:chgData name="Knight, Cailin" userId="3940d826-3120-4aea-bac7-5c7fc21fd1bd" providerId="ADAL" clId="{F20E6749-8572-4BAD-8526-9DDCCD548F59}" dt="2026-02-06T18:16:01.085" v="2415" actId="14100"/>
        <pc:sldMkLst>
          <pc:docMk/>
          <pc:sldMk cId="3567450550" sldId="549"/>
        </pc:sldMkLst>
        <pc:spChg chg="mod">
          <ac:chgData name="Knight, Cailin" userId="3940d826-3120-4aea-bac7-5c7fc21fd1bd" providerId="ADAL" clId="{F20E6749-8572-4BAD-8526-9DDCCD548F59}" dt="2026-02-06T18:12:14.555" v="2237" actId="20577"/>
          <ac:spMkLst>
            <pc:docMk/>
            <pc:sldMk cId="3567450550" sldId="549"/>
            <ac:spMk id="2" creationId="{F09E110C-F4FD-D118-DC06-DA1C80F96E25}"/>
          </ac:spMkLst>
        </pc:spChg>
        <pc:spChg chg="del">
          <ac:chgData name="Knight, Cailin" userId="3940d826-3120-4aea-bac7-5c7fc21fd1bd" providerId="ADAL" clId="{F20E6749-8572-4BAD-8526-9DDCCD548F59}" dt="2026-02-06T18:07:24.431" v="2203" actId="478"/>
          <ac:spMkLst>
            <pc:docMk/>
            <pc:sldMk cId="3567450550" sldId="549"/>
            <ac:spMk id="3" creationId="{61344D72-6284-8707-6D23-AC9794E3FDBA}"/>
          </ac:spMkLst>
        </pc:spChg>
        <pc:spChg chg="add del mod">
          <ac:chgData name="Knight, Cailin" userId="3940d826-3120-4aea-bac7-5c7fc21fd1bd" providerId="ADAL" clId="{F20E6749-8572-4BAD-8526-9DDCCD548F59}" dt="2026-02-06T18:07:27.347" v="2204" actId="478"/>
          <ac:spMkLst>
            <pc:docMk/>
            <pc:sldMk cId="3567450550" sldId="549"/>
            <ac:spMk id="5" creationId="{536DAEF6-8596-0163-9E18-0F5F7355F76A}"/>
          </ac:spMkLst>
        </pc:spChg>
        <pc:spChg chg="add mod">
          <ac:chgData name="Knight, Cailin" userId="3940d826-3120-4aea-bac7-5c7fc21fd1bd" providerId="ADAL" clId="{F20E6749-8572-4BAD-8526-9DDCCD548F59}" dt="2026-02-06T18:13:15.392" v="2277" actId="1076"/>
          <ac:spMkLst>
            <pc:docMk/>
            <pc:sldMk cId="3567450550" sldId="549"/>
            <ac:spMk id="14" creationId="{07007DE5-F6C7-C802-BEB5-669B6E3AA1DF}"/>
          </ac:spMkLst>
        </pc:spChg>
        <pc:spChg chg="add mod">
          <ac:chgData name="Knight, Cailin" userId="3940d826-3120-4aea-bac7-5c7fc21fd1bd" providerId="ADAL" clId="{F20E6749-8572-4BAD-8526-9DDCCD548F59}" dt="2026-02-06T18:13:18.988" v="2278" actId="1076"/>
          <ac:spMkLst>
            <pc:docMk/>
            <pc:sldMk cId="3567450550" sldId="549"/>
            <ac:spMk id="15" creationId="{BE3C778A-8267-7936-9D04-94F220DE8F81}"/>
          </ac:spMkLst>
        </pc:spChg>
        <pc:spChg chg="add mod">
          <ac:chgData name="Knight, Cailin" userId="3940d826-3120-4aea-bac7-5c7fc21fd1bd" providerId="ADAL" clId="{F20E6749-8572-4BAD-8526-9DDCCD548F59}" dt="2026-02-06T18:16:01.085" v="2415" actId="14100"/>
          <ac:spMkLst>
            <pc:docMk/>
            <pc:sldMk cId="3567450550" sldId="549"/>
            <ac:spMk id="16" creationId="{BCC67789-B201-808E-6FCE-9736F4E1C71D}"/>
          </ac:spMkLst>
        </pc:spChg>
        <pc:picChg chg="add mod">
          <ac:chgData name="Knight, Cailin" userId="3940d826-3120-4aea-bac7-5c7fc21fd1bd" providerId="ADAL" clId="{F20E6749-8572-4BAD-8526-9DDCCD548F59}" dt="2026-02-06T18:13:10.369" v="2276" actId="14100"/>
          <ac:picMkLst>
            <pc:docMk/>
            <pc:sldMk cId="3567450550" sldId="549"/>
            <ac:picMk id="7" creationId="{25FBD60D-8B92-7A4D-5A60-8A6465B36188}"/>
          </ac:picMkLst>
        </pc:picChg>
        <pc:picChg chg="add mod">
          <ac:chgData name="Knight, Cailin" userId="3940d826-3120-4aea-bac7-5c7fc21fd1bd" providerId="ADAL" clId="{F20E6749-8572-4BAD-8526-9DDCCD548F59}" dt="2026-02-06T18:12:24.772" v="2239" actId="1076"/>
          <ac:picMkLst>
            <pc:docMk/>
            <pc:sldMk cId="3567450550" sldId="549"/>
            <ac:picMk id="9" creationId="{F2742EBB-B9BD-D383-4BFB-DA6E84B5D12A}"/>
          </ac:picMkLst>
        </pc:picChg>
        <pc:picChg chg="add mod">
          <ac:chgData name="Knight, Cailin" userId="3940d826-3120-4aea-bac7-5c7fc21fd1bd" providerId="ADAL" clId="{F20E6749-8572-4BAD-8526-9DDCCD548F59}" dt="2026-02-06T18:11:07.021" v="2221" actId="1076"/>
          <ac:picMkLst>
            <pc:docMk/>
            <pc:sldMk cId="3567450550" sldId="549"/>
            <ac:picMk id="11" creationId="{EAA2EAF9-5B39-2D11-7756-21572D3FA0F6}"/>
          </ac:picMkLst>
        </pc:picChg>
        <pc:picChg chg="add mod">
          <ac:chgData name="Knight, Cailin" userId="3940d826-3120-4aea-bac7-5c7fc21fd1bd" providerId="ADAL" clId="{F20E6749-8572-4BAD-8526-9DDCCD548F59}" dt="2026-02-06T18:12:21.621" v="2238" actId="1076"/>
          <ac:picMkLst>
            <pc:docMk/>
            <pc:sldMk cId="3567450550" sldId="549"/>
            <ac:picMk id="13" creationId="{B04D4C0B-355F-DED6-FC47-0600C612E2A2}"/>
          </ac:picMkLst>
        </pc:picChg>
      </pc:sldChg>
      <pc:sldChg chg="delSp mod">
        <pc:chgData name="Knight, Cailin" userId="3940d826-3120-4aea-bac7-5c7fc21fd1bd" providerId="ADAL" clId="{F20E6749-8572-4BAD-8526-9DDCCD548F59}" dt="2026-02-06T18:14:03.336" v="2284" actId="478"/>
        <pc:sldMkLst>
          <pc:docMk/>
          <pc:sldMk cId="3654985894" sldId="550"/>
        </pc:sldMkLst>
        <pc:spChg chg="del">
          <ac:chgData name="Knight, Cailin" userId="3940d826-3120-4aea-bac7-5c7fc21fd1bd" providerId="ADAL" clId="{F20E6749-8572-4BAD-8526-9DDCCD548F59}" dt="2026-02-06T18:14:03.336" v="2284" actId="478"/>
          <ac:spMkLst>
            <pc:docMk/>
            <pc:sldMk cId="3654985894" sldId="550"/>
            <ac:spMk id="7" creationId="{48F4DA60-2B29-279E-FA55-224EDBF55380}"/>
          </ac:spMkLst>
        </pc:spChg>
      </pc:sldChg>
      <pc:sldChg chg="delSp mod">
        <pc:chgData name="Knight, Cailin" userId="3940d826-3120-4aea-bac7-5c7fc21fd1bd" providerId="ADAL" clId="{F20E6749-8572-4BAD-8526-9DDCCD548F59}" dt="2026-02-06T18:14:00.231" v="2283" actId="478"/>
        <pc:sldMkLst>
          <pc:docMk/>
          <pc:sldMk cId="3529575909" sldId="551"/>
        </pc:sldMkLst>
        <pc:spChg chg="del">
          <ac:chgData name="Knight, Cailin" userId="3940d826-3120-4aea-bac7-5c7fc21fd1bd" providerId="ADAL" clId="{F20E6749-8572-4BAD-8526-9DDCCD548F59}" dt="2026-02-06T18:14:00.231" v="2283" actId="478"/>
          <ac:spMkLst>
            <pc:docMk/>
            <pc:sldMk cId="3529575909" sldId="551"/>
            <ac:spMk id="5" creationId="{B6CA3C4E-4063-5F25-9AB5-C41723791C30}"/>
          </ac:spMkLst>
        </pc:spChg>
      </pc:sldChg>
      <pc:sldChg chg="delSp mod">
        <pc:chgData name="Knight, Cailin" userId="3940d826-3120-4aea-bac7-5c7fc21fd1bd" providerId="ADAL" clId="{F20E6749-8572-4BAD-8526-9DDCCD548F59}" dt="2026-02-06T18:17:48.940" v="2416" actId="478"/>
        <pc:sldMkLst>
          <pc:docMk/>
          <pc:sldMk cId="2547412552" sldId="552"/>
        </pc:sldMkLst>
        <pc:spChg chg="del">
          <ac:chgData name="Knight, Cailin" userId="3940d826-3120-4aea-bac7-5c7fc21fd1bd" providerId="ADAL" clId="{F20E6749-8572-4BAD-8526-9DDCCD548F59}" dt="2026-02-06T18:17:48.940" v="2416" actId="478"/>
          <ac:spMkLst>
            <pc:docMk/>
            <pc:sldMk cId="2547412552" sldId="552"/>
            <ac:spMk id="3" creationId="{1882D93C-894E-8CEF-4219-788057DBDB76}"/>
          </ac:spMkLst>
        </pc:spChg>
      </pc:sldChg>
      <pc:sldChg chg="addSp delSp modSp add mod">
        <pc:chgData name="Knight, Cailin" userId="3940d826-3120-4aea-bac7-5c7fc21fd1bd" providerId="ADAL" clId="{F20E6749-8572-4BAD-8526-9DDCCD548F59}" dt="2026-02-06T18:24:19.576" v="2469" actId="1076"/>
        <pc:sldMkLst>
          <pc:docMk/>
          <pc:sldMk cId="25942794" sldId="553"/>
        </pc:sldMkLst>
        <pc:picChg chg="del">
          <ac:chgData name="Knight, Cailin" userId="3940d826-3120-4aea-bac7-5c7fc21fd1bd" providerId="ADAL" clId="{F20E6749-8572-4BAD-8526-9DDCCD548F59}" dt="2026-02-06T18:18:10.463" v="2418" actId="478"/>
          <ac:picMkLst>
            <pc:docMk/>
            <pc:sldMk cId="25942794" sldId="553"/>
            <ac:picMk id="4" creationId="{58EC312C-9863-1CB7-4931-8DB8DEDD3428}"/>
          </ac:picMkLst>
        </pc:picChg>
        <pc:picChg chg="add del mod">
          <ac:chgData name="Knight, Cailin" userId="3940d826-3120-4aea-bac7-5c7fc21fd1bd" providerId="ADAL" clId="{F20E6749-8572-4BAD-8526-9DDCCD548F59}" dt="2026-02-06T18:24:01.976" v="2459" actId="478"/>
          <ac:picMkLst>
            <pc:docMk/>
            <pc:sldMk cId="25942794" sldId="553"/>
            <ac:picMk id="5" creationId="{DD8A45BE-A97D-1FAE-A3CB-BE3FDC9E3856}"/>
          </ac:picMkLst>
        </pc:picChg>
        <pc:picChg chg="add del mod">
          <ac:chgData name="Knight, Cailin" userId="3940d826-3120-4aea-bac7-5c7fc21fd1bd" providerId="ADAL" clId="{F20E6749-8572-4BAD-8526-9DDCCD548F59}" dt="2026-02-06T18:24:03.918" v="2460" actId="478"/>
          <ac:picMkLst>
            <pc:docMk/>
            <pc:sldMk cId="25942794" sldId="553"/>
            <ac:picMk id="7" creationId="{37F3D64F-7C44-2FD9-74C1-E6FA4E235BD3}"/>
          </ac:picMkLst>
        </pc:picChg>
        <pc:picChg chg="add del mod">
          <ac:chgData name="Knight, Cailin" userId="3940d826-3120-4aea-bac7-5c7fc21fd1bd" providerId="ADAL" clId="{F20E6749-8572-4BAD-8526-9DDCCD548F59}" dt="2026-02-06T18:24:00.827" v="2458" actId="478"/>
          <ac:picMkLst>
            <pc:docMk/>
            <pc:sldMk cId="25942794" sldId="553"/>
            <ac:picMk id="9" creationId="{E5AAD07C-A260-BD32-DFC2-C1F402204E49}"/>
          </ac:picMkLst>
        </pc:picChg>
        <pc:picChg chg="add del mod">
          <ac:chgData name="Knight, Cailin" userId="3940d826-3120-4aea-bac7-5c7fc21fd1bd" providerId="ADAL" clId="{F20E6749-8572-4BAD-8526-9DDCCD548F59}" dt="2026-02-06T18:23:59.371" v="2457" actId="478"/>
          <ac:picMkLst>
            <pc:docMk/>
            <pc:sldMk cId="25942794" sldId="553"/>
            <ac:picMk id="11" creationId="{975F3D91-8AC6-8D45-E102-BEB39FF0E1C1}"/>
          </ac:picMkLst>
        </pc:picChg>
        <pc:picChg chg="add mod">
          <ac:chgData name="Knight, Cailin" userId="3940d826-3120-4aea-bac7-5c7fc21fd1bd" providerId="ADAL" clId="{F20E6749-8572-4BAD-8526-9DDCCD548F59}" dt="2026-02-06T18:24:19.576" v="2469" actId="1076"/>
          <ac:picMkLst>
            <pc:docMk/>
            <pc:sldMk cId="25942794" sldId="553"/>
            <ac:picMk id="13" creationId="{33AB6B30-E83A-D1E5-37CF-47098A1BEF8A}"/>
          </ac:picMkLst>
        </pc:picChg>
        <pc:picChg chg="add del mod">
          <ac:chgData name="Knight, Cailin" userId="3940d826-3120-4aea-bac7-5c7fc21fd1bd" providerId="ADAL" clId="{F20E6749-8572-4BAD-8526-9DDCCD548F59}" dt="2026-02-06T18:24:15.055" v="2466" actId="478"/>
          <ac:picMkLst>
            <pc:docMk/>
            <pc:sldMk cId="25942794" sldId="553"/>
            <ac:picMk id="15" creationId="{398AF720-97EF-BDE0-3099-825C67BA63DB}"/>
          </ac:picMkLst>
        </pc:picChg>
        <pc:picChg chg="add mod">
          <ac:chgData name="Knight, Cailin" userId="3940d826-3120-4aea-bac7-5c7fc21fd1bd" providerId="ADAL" clId="{F20E6749-8572-4BAD-8526-9DDCCD548F59}" dt="2026-02-06T18:24:18.154" v="2468" actId="1076"/>
          <ac:picMkLst>
            <pc:docMk/>
            <pc:sldMk cId="25942794" sldId="553"/>
            <ac:picMk id="17" creationId="{9D7A56D0-E469-E8A2-DE67-CE2AC17112D2}"/>
          </ac:picMkLst>
        </pc:picChg>
      </pc:sldChg>
      <pc:sldChg chg="delSp add mod">
        <pc:chgData name="Knight, Cailin" userId="3940d826-3120-4aea-bac7-5c7fc21fd1bd" providerId="ADAL" clId="{F20E6749-8572-4BAD-8526-9DDCCD548F59}" dt="2026-02-06T18:18:15.315" v="2420" actId="478"/>
        <pc:sldMkLst>
          <pc:docMk/>
          <pc:sldMk cId="2245039629" sldId="554"/>
        </pc:sldMkLst>
        <pc:picChg chg="del">
          <ac:chgData name="Knight, Cailin" userId="3940d826-3120-4aea-bac7-5c7fc21fd1bd" providerId="ADAL" clId="{F20E6749-8572-4BAD-8526-9DDCCD548F59}" dt="2026-02-06T18:18:15.315" v="2420" actId="478"/>
          <ac:picMkLst>
            <pc:docMk/>
            <pc:sldMk cId="2245039629" sldId="554"/>
            <ac:picMk id="4" creationId="{9BF15485-EFA8-2518-1E35-5498C29985A3}"/>
          </ac:picMkLst>
        </pc:picChg>
      </pc:sldChg>
      <pc:sldChg chg="addSp delSp modSp add mod">
        <pc:chgData name="Knight, Cailin" userId="3940d826-3120-4aea-bac7-5c7fc21fd1bd" providerId="ADAL" clId="{F20E6749-8572-4BAD-8526-9DDCCD548F59}" dt="2026-02-06T18:24:27.750" v="2472" actId="1076"/>
        <pc:sldMkLst>
          <pc:docMk/>
          <pc:sldMk cId="3903411931" sldId="556"/>
        </pc:sldMkLst>
        <pc:picChg chg="add mod">
          <ac:chgData name="Knight, Cailin" userId="3940d826-3120-4aea-bac7-5c7fc21fd1bd" providerId="ADAL" clId="{F20E6749-8572-4BAD-8526-9DDCCD548F59}" dt="2026-02-06T18:24:27.750" v="2472" actId="1076"/>
          <ac:picMkLst>
            <pc:docMk/>
            <pc:sldMk cId="3903411931" sldId="556"/>
            <ac:picMk id="3" creationId="{0D9BC46D-654A-1481-62CC-95AC9EDE6410}"/>
          </ac:picMkLst>
        </pc:picChg>
        <pc:picChg chg="del">
          <ac:chgData name="Knight, Cailin" userId="3940d826-3120-4aea-bac7-5c7fc21fd1bd" providerId="ADAL" clId="{F20E6749-8572-4BAD-8526-9DDCCD548F59}" dt="2026-02-06T18:23:50.455" v="2452" actId="478"/>
          <ac:picMkLst>
            <pc:docMk/>
            <pc:sldMk cId="3903411931" sldId="556"/>
            <ac:picMk id="5" creationId="{12CD732C-5950-B583-71AB-E6BD32571BEC}"/>
          </ac:picMkLst>
        </pc:picChg>
        <pc:picChg chg="del">
          <ac:chgData name="Knight, Cailin" userId="3940d826-3120-4aea-bac7-5c7fc21fd1bd" providerId="ADAL" clId="{F20E6749-8572-4BAD-8526-9DDCCD548F59}" dt="2026-02-06T18:23:48.902" v="2451" actId="478"/>
          <ac:picMkLst>
            <pc:docMk/>
            <pc:sldMk cId="3903411931" sldId="556"/>
            <ac:picMk id="7" creationId="{6022456C-2A3A-1478-3784-71C489BF117C}"/>
          </ac:picMkLst>
        </pc:picChg>
        <pc:picChg chg="del">
          <ac:chgData name="Knight, Cailin" userId="3940d826-3120-4aea-bac7-5c7fc21fd1bd" providerId="ADAL" clId="{F20E6749-8572-4BAD-8526-9DDCCD548F59}" dt="2026-02-06T18:23:46.252" v="2449" actId="478"/>
          <ac:picMkLst>
            <pc:docMk/>
            <pc:sldMk cId="3903411931" sldId="556"/>
            <ac:picMk id="9" creationId="{09DA4FAC-3F73-D981-98AB-E020619FBCA7}"/>
          </ac:picMkLst>
        </pc:picChg>
        <pc:picChg chg="mod">
          <ac:chgData name="Knight, Cailin" userId="3940d826-3120-4aea-bac7-5c7fc21fd1bd" providerId="ADAL" clId="{F20E6749-8572-4BAD-8526-9DDCCD548F59}" dt="2026-02-06T18:24:22.587" v="2470" actId="1076"/>
          <ac:picMkLst>
            <pc:docMk/>
            <pc:sldMk cId="3903411931" sldId="556"/>
            <ac:picMk id="11" creationId="{D5D18E9F-FE71-E624-23FA-4F58730D0F5C}"/>
          </ac:picMkLst>
        </pc:picChg>
        <pc:picChg chg="del">
          <ac:chgData name="Knight, Cailin" userId="3940d826-3120-4aea-bac7-5c7fc21fd1bd" providerId="ADAL" clId="{F20E6749-8572-4BAD-8526-9DDCCD548F59}" dt="2026-02-06T18:23:10.502" v="2438" actId="478"/>
          <ac:picMkLst>
            <pc:docMk/>
            <pc:sldMk cId="3903411931" sldId="556"/>
            <ac:picMk id="13" creationId="{D810F431-C921-1347-C839-B60FBB7F5101}"/>
          </ac:picMkLst>
        </pc:picChg>
        <pc:picChg chg="del">
          <ac:chgData name="Knight, Cailin" userId="3940d826-3120-4aea-bac7-5c7fc21fd1bd" providerId="ADAL" clId="{F20E6749-8572-4BAD-8526-9DDCCD548F59}" dt="2026-02-06T18:23:08.971" v="2437" actId="478"/>
          <ac:picMkLst>
            <pc:docMk/>
            <pc:sldMk cId="3903411931" sldId="556"/>
            <ac:picMk id="15" creationId="{2DCD8D6C-B050-E53B-6065-E1C787FF4C17}"/>
          </ac:picMkLst>
        </pc:picChg>
        <pc:picChg chg="del">
          <ac:chgData name="Knight, Cailin" userId="3940d826-3120-4aea-bac7-5c7fc21fd1bd" providerId="ADAL" clId="{F20E6749-8572-4BAD-8526-9DDCCD548F59}" dt="2026-02-06T18:23:06.578" v="2436" actId="478"/>
          <ac:picMkLst>
            <pc:docMk/>
            <pc:sldMk cId="3903411931" sldId="556"/>
            <ac:picMk id="17" creationId="{EC80B524-AD19-60B0-2904-3626CF58BD7E}"/>
          </ac:picMkLst>
        </pc:picChg>
      </pc:sldChg>
      <pc:sldChg chg="delSp modSp add mod">
        <pc:chgData name="Knight, Cailin" userId="3940d826-3120-4aea-bac7-5c7fc21fd1bd" providerId="ADAL" clId="{F20E6749-8572-4BAD-8526-9DDCCD548F59}" dt="2026-02-06T18:23:42.787" v="2448" actId="1076"/>
        <pc:sldMkLst>
          <pc:docMk/>
          <pc:sldMk cId="158964117" sldId="557"/>
        </pc:sldMkLst>
        <pc:picChg chg="mod">
          <ac:chgData name="Knight, Cailin" userId="3940d826-3120-4aea-bac7-5c7fc21fd1bd" providerId="ADAL" clId="{F20E6749-8572-4BAD-8526-9DDCCD548F59}" dt="2026-02-06T18:23:42.787" v="2448" actId="1076"/>
          <ac:picMkLst>
            <pc:docMk/>
            <pc:sldMk cId="158964117" sldId="557"/>
            <ac:picMk id="7" creationId="{40FC582D-8F24-DFE8-D623-D0104BAF70FB}"/>
          </ac:picMkLst>
        </pc:picChg>
        <pc:picChg chg="mod">
          <ac:chgData name="Knight, Cailin" userId="3940d826-3120-4aea-bac7-5c7fc21fd1bd" providerId="ADAL" clId="{F20E6749-8572-4BAD-8526-9DDCCD548F59}" dt="2026-02-06T18:23:37.319" v="2446" actId="1076"/>
          <ac:picMkLst>
            <pc:docMk/>
            <pc:sldMk cId="158964117" sldId="557"/>
            <ac:picMk id="9" creationId="{42EC3C6A-AC60-86BF-EBFD-7E085DE77051}"/>
          </ac:picMkLst>
        </pc:picChg>
        <pc:picChg chg="del">
          <ac:chgData name="Knight, Cailin" userId="3940d826-3120-4aea-bac7-5c7fc21fd1bd" providerId="ADAL" clId="{F20E6749-8572-4BAD-8526-9DDCCD548F59}" dt="2026-02-06T18:23:19.984" v="2441" actId="478"/>
          <ac:picMkLst>
            <pc:docMk/>
            <pc:sldMk cId="158964117" sldId="557"/>
            <ac:picMk id="11" creationId="{A2172D5C-E57E-CFAA-CA47-48FDEE50D75C}"/>
          </ac:picMkLst>
        </pc:picChg>
      </pc:sldChg>
    </pc:docChg>
  </pc:docChgLst>
  <pc:docChgLst>
    <pc:chgData name="Zier, Ann" userId="S::annzier@usd475.org::3f363f3a-9709-4510-be76-8669efe9ca3f" providerId="AD" clId="Web-{016AFEC3-09C7-C646-F832-9FBB523517AA}"/>
    <pc:docChg chg="modSld">
      <pc:chgData name="Zier, Ann" userId="S::annzier@usd475.org::3f363f3a-9709-4510-be76-8669efe9ca3f" providerId="AD" clId="Web-{016AFEC3-09C7-C646-F832-9FBB523517AA}" dt="2026-02-13T18:09:05.534" v="50"/>
      <pc:docMkLst>
        <pc:docMk/>
      </pc:docMkLst>
      <pc:sldChg chg="modNotes">
        <pc:chgData name="Zier, Ann" userId="S::annzier@usd475.org::3f363f3a-9709-4510-be76-8669efe9ca3f" providerId="AD" clId="Web-{016AFEC3-09C7-C646-F832-9FBB523517AA}" dt="2026-02-13T18:04:27.378" v="40"/>
        <pc:sldMkLst>
          <pc:docMk/>
          <pc:sldMk cId="1372651910" sldId="535"/>
        </pc:sldMkLst>
      </pc:sldChg>
      <pc:sldChg chg="modNotes">
        <pc:chgData name="Zier, Ann" userId="S::annzier@usd475.org::3f363f3a-9709-4510-be76-8669efe9ca3f" providerId="AD" clId="Web-{016AFEC3-09C7-C646-F832-9FBB523517AA}" dt="2026-02-13T18:09:05.534" v="50"/>
        <pc:sldMkLst>
          <pc:docMk/>
          <pc:sldMk cId="1958759625" sldId="543"/>
        </pc:sldMkLst>
      </pc:sldChg>
    </pc:docChg>
  </pc:docChgLst>
  <pc:docChgLst>
    <pc:chgData name="Neuman, Nadgi" userId="S::nadgineuman@usd475.org::2a87c19c-1689-4fcd-bd58-ae0873c2e5c0" providerId="AD" clId="Web-{FFB3F4C5-C64B-FCE0-B148-FF8F8D60D69D}"/>
    <pc:docChg chg="addSld modSld sldOrd">
      <pc:chgData name="Neuman, Nadgi" userId="S::nadgineuman@usd475.org::2a87c19c-1689-4fcd-bd58-ae0873c2e5c0" providerId="AD" clId="Web-{FFB3F4C5-C64B-FCE0-B148-FF8F8D60D69D}" dt="2026-02-06T18:24:30.435" v="371" actId="1076"/>
      <pc:docMkLst>
        <pc:docMk/>
      </pc:docMkLst>
      <pc:sldChg chg="modSp">
        <pc:chgData name="Neuman, Nadgi" userId="S::nadgineuman@usd475.org::2a87c19c-1689-4fcd-bd58-ae0873c2e5c0" providerId="AD" clId="Web-{FFB3F4C5-C64B-FCE0-B148-FF8F8D60D69D}" dt="2026-02-06T17:57:36.843" v="156" actId="20577"/>
        <pc:sldMkLst>
          <pc:docMk/>
          <pc:sldMk cId="1372651910" sldId="535"/>
        </pc:sldMkLst>
        <pc:spChg chg="mod">
          <ac:chgData name="Neuman, Nadgi" userId="S::nadgineuman@usd475.org::2a87c19c-1689-4fcd-bd58-ae0873c2e5c0" providerId="AD" clId="Web-{FFB3F4C5-C64B-FCE0-B148-FF8F8D60D69D}" dt="2026-02-06T17:56:39.905" v="147" actId="20577"/>
          <ac:spMkLst>
            <pc:docMk/>
            <pc:sldMk cId="1372651910" sldId="535"/>
            <ac:spMk id="8" creationId="{1D2AAF7F-37CA-30E4-12B6-D7900A64EA71}"/>
          </ac:spMkLst>
        </pc:spChg>
        <pc:spChg chg="mod">
          <ac:chgData name="Neuman, Nadgi" userId="S::nadgineuman@usd475.org::2a87c19c-1689-4fcd-bd58-ae0873c2e5c0" providerId="AD" clId="Web-{FFB3F4C5-C64B-FCE0-B148-FF8F8D60D69D}" dt="2026-02-06T17:57:36.843" v="156" actId="20577"/>
          <ac:spMkLst>
            <pc:docMk/>
            <pc:sldMk cId="1372651910" sldId="535"/>
            <ac:spMk id="10" creationId="{EC4CE6AF-1624-570C-5C61-EDF333DC3C4A}"/>
          </ac:spMkLst>
        </pc:spChg>
      </pc:sldChg>
      <pc:sldChg chg="ord">
        <pc:chgData name="Neuman, Nadgi" userId="S::nadgineuman@usd475.org::2a87c19c-1689-4fcd-bd58-ae0873c2e5c0" providerId="AD" clId="Web-{FFB3F4C5-C64B-FCE0-B148-FF8F8D60D69D}" dt="2026-02-06T18:07:40.279" v="158"/>
        <pc:sldMkLst>
          <pc:docMk/>
          <pc:sldMk cId="765210901" sldId="538"/>
        </pc:sldMkLst>
      </pc:sldChg>
      <pc:sldChg chg="modSp ord">
        <pc:chgData name="Neuman, Nadgi" userId="S::nadgineuman@usd475.org::2a87c19c-1689-4fcd-bd58-ae0873c2e5c0" providerId="AD" clId="Web-{FFB3F4C5-C64B-FCE0-B148-FF8F8D60D69D}" dt="2026-02-06T18:07:44.701" v="159"/>
        <pc:sldMkLst>
          <pc:docMk/>
          <pc:sldMk cId="1877701230" sldId="544"/>
        </pc:sldMkLst>
        <pc:spChg chg="mod">
          <ac:chgData name="Neuman, Nadgi" userId="S::nadgineuman@usd475.org::2a87c19c-1689-4fcd-bd58-ae0873c2e5c0" providerId="AD" clId="Web-{FFB3F4C5-C64B-FCE0-B148-FF8F8D60D69D}" dt="2026-02-06T17:50:53.591" v="139" actId="20577"/>
          <ac:spMkLst>
            <pc:docMk/>
            <pc:sldMk cId="1877701230" sldId="544"/>
            <ac:spMk id="3" creationId="{55519D01-29BE-BE76-41C5-9D58AD8119DC}"/>
          </ac:spMkLst>
        </pc:spChg>
      </pc:sldChg>
      <pc:sldChg chg="addSp delSp modSp new mod modClrScheme chgLayout">
        <pc:chgData name="Neuman, Nadgi" userId="S::nadgineuman@usd475.org::2a87c19c-1689-4fcd-bd58-ae0873c2e5c0" providerId="AD" clId="Web-{FFB3F4C5-C64B-FCE0-B148-FF8F8D60D69D}" dt="2026-02-06T18:15:48.128" v="272" actId="1076"/>
        <pc:sldMkLst>
          <pc:docMk/>
          <pc:sldMk cId="3654985894" sldId="550"/>
        </pc:sldMkLst>
        <pc:spChg chg="mod">
          <ac:chgData name="Neuman, Nadgi" userId="S::nadgineuman@usd475.org::2a87c19c-1689-4fcd-bd58-ae0873c2e5c0" providerId="AD" clId="Web-{FFB3F4C5-C64B-FCE0-B148-FF8F8D60D69D}" dt="2026-02-06T18:13:20.140" v="250" actId="20577"/>
          <ac:spMkLst>
            <pc:docMk/>
            <pc:sldMk cId="3654985894" sldId="550"/>
            <ac:spMk id="2" creationId="{A6CCE1B6-E298-FB0F-ADD9-A3758879F866}"/>
          </ac:spMkLst>
        </pc:spChg>
        <pc:spChg chg="del">
          <ac:chgData name="Neuman, Nadgi" userId="S::nadgineuman@usd475.org::2a87c19c-1689-4fcd-bd58-ae0873c2e5c0" providerId="AD" clId="Web-{FFB3F4C5-C64B-FCE0-B148-FF8F8D60D69D}" dt="2026-02-06T18:08:44.221" v="175"/>
          <ac:spMkLst>
            <pc:docMk/>
            <pc:sldMk cId="3654985894" sldId="550"/>
            <ac:spMk id="3" creationId="{4031739D-45E8-4EE0-7D2B-717093C6DBBD}"/>
          </ac:spMkLst>
        </pc:spChg>
        <pc:spChg chg="del">
          <ac:chgData name="Neuman, Nadgi" userId="S::nadgineuman@usd475.org::2a87c19c-1689-4fcd-bd58-ae0873c2e5c0" providerId="AD" clId="Web-{FFB3F4C5-C64B-FCE0-B148-FF8F8D60D69D}" dt="2026-02-06T18:08:38.533" v="174"/>
          <ac:spMkLst>
            <pc:docMk/>
            <pc:sldMk cId="3654985894" sldId="550"/>
            <ac:spMk id="4" creationId="{2DE41A30-6340-0BD7-ACF9-51C97F66484A}"/>
          </ac:spMkLst>
        </pc:spChg>
        <pc:spChg chg="del">
          <ac:chgData name="Neuman, Nadgi" userId="S::nadgineuman@usd475.org::2a87c19c-1689-4fcd-bd58-ae0873c2e5c0" providerId="AD" clId="Web-{FFB3F4C5-C64B-FCE0-B148-FF8F8D60D69D}" dt="2026-02-06T18:08:44.221" v="175"/>
          <ac:spMkLst>
            <pc:docMk/>
            <pc:sldMk cId="3654985894" sldId="550"/>
            <ac:spMk id="5" creationId="{04F0B5F2-88DF-DAA6-8B71-E9C05A4CEC78}"/>
          </ac:spMkLst>
        </pc:spChg>
        <pc:spChg chg="del">
          <ac:chgData name="Neuman, Nadgi" userId="S::nadgineuman@usd475.org::2a87c19c-1689-4fcd-bd58-ae0873c2e5c0" providerId="AD" clId="Web-{FFB3F4C5-C64B-FCE0-B148-FF8F8D60D69D}" dt="2026-02-06T18:08:44.221" v="175"/>
          <ac:spMkLst>
            <pc:docMk/>
            <pc:sldMk cId="3654985894" sldId="550"/>
            <ac:spMk id="6" creationId="{2FAC6950-6C7A-B146-B8F2-5B0BE594F5F4}"/>
          </ac:spMkLst>
        </pc:spChg>
        <pc:spChg chg="mod ord">
          <ac:chgData name="Neuman, Nadgi" userId="S::nadgineuman@usd475.org::2a87c19c-1689-4fcd-bd58-ae0873c2e5c0" providerId="AD" clId="Web-{FFB3F4C5-C64B-FCE0-B148-FF8F8D60D69D}" dt="2026-02-06T18:08:44.221" v="175"/>
          <ac:spMkLst>
            <pc:docMk/>
            <pc:sldMk cId="3654985894" sldId="550"/>
            <ac:spMk id="7" creationId="{48F4DA60-2B29-279E-FA55-224EDBF55380}"/>
          </ac:spMkLst>
        </pc:spChg>
        <pc:spChg chg="mod">
          <ac:chgData name="Neuman, Nadgi" userId="S::nadgineuman@usd475.org::2a87c19c-1689-4fcd-bd58-ae0873c2e5c0" providerId="AD" clId="Web-{FFB3F4C5-C64B-FCE0-B148-FF8F8D60D69D}" dt="2026-02-06T18:08:44.221" v="175"/>
          <ac:spMkLst>
            <pc:docMk/>
            <pc:sldMk cId="3654985894" sldId="550"/>
            <ac:spMk id="8" creationId="{CFA02682-CA05-82EC-35A7-4F6CEE33BF32}"/>
          </ac:spMkLst>
        </pc:spChg>
        <pc:spChg chg="add mod">
          <ac:chgData name="Neuman, Nadgi" userId="S::nadgineuman@usd475.org::2a87c19c-1689-4fcd-bd58-ae0873c2e5c0" providerId="AD" clId="Web-{FFB3F4C5-C64B-FCE0-B148-FF8F8D60D69D}" dt="2026-02-06T18:09:54.194" v="193" actId="20577"/>
          <ac:spMkLst>
            <pc:docMk/>
            <pc:sldMk cId="3654985894" sldId="550"/>
            <ac:spMk id="10" creationId="{E453CA32-2D0B-1F69-B765-3A32D6756AAE}"/>
          </ac:spMkLst>
        </pc:spChg>
        <pc:picChg chg="add mod ord">
          <ac:chgData name="Neuman, Nadgi" userId="S::nadgineuman@usd475.org::2a87c19c-1689-4fcd-bd58-ae0873c2e5c0" providerId="AD" clId="Web-{FFB3F4C5-C64B-FCE0-B148-FF8F8D60D69D}" dt="2026-02-06T18:15:48.128" v="272" actId="1076"/>
          <ac:picMkLst>
            <pc:docMk/>
            <pc:sldMk cId="3654985894" sldId="550"/>
            <ac:picMk id="9" creationId="{B4A1CA4F-B808-6496-C91F-F724486BB633}"/>
          </ac:picMkLst>
        </pc:picChg>
        <pc:picChg chg="add mod">
          <ac:chgData name="Neuman, Nadgi" userId="S::nadgineuman@usd475.org::2a87c19c-1689-4fcd-bd58-ae0873c2e5c0" providerId="AD" clId="Web-{FFB3F4C5-C64B-FCE0-B148-FF8F8D60D69D}" dt="2026-02-06T18:15:46.534" v="271" actId="1076"/>
          <ac:picMkLst>
            <pc:docMk/>
            <pc:sldMk cId="3654985894" sldId="550"/>
            <ac:picMk id="11" creationId="{7DACF84D-B348-3134-583A-CBC9D9F432E2}"/>
          </ac:picMkLst>
        </pc:picChg>
      </pc:sldChg>
      <pc:sldChg chg="addSp delSp modSp new">
        <pc:chgData name="Neuman, Nadgi" userId="S::nadgineuman@usd475.org::2a87c19c-1689-4fcd-bd58-ae0873c2e5c0" providerId="AD" clId="Web-{FFB3F4C5-C64B-FCE0-B148-FF8F8D60D69D}" dt="2026-02-06T18:15:22.908" v="265" actId="1076"/>
        <pc:sldMkLst>
          <pc:docMk/>
          <pc:sldMk cId="3529575909" sldId="551"/>
        </pc:sldMkLst>
        <pc:spChg chg="mod">
          <ac:chgData name="Neuman, Nadgi" userId="S::nadgineuman@usd475.org::2a87c19c-1689-4fcd-bd58-ae0873c2e5c0" providerId="AD" clId="Web-{FFB3F4C5-C64B-FCE0-B148-FF8F8D60D69D}" dt="2026-02-06T18:13:33.406" v="264" actId="20577"/>
          <ac:spMkLst>
            <pc:docMk/>
            <pc:sldMk cId="3529575909" sldId="551"/>
            <ac:spMk id="2" creationId="{F83F78B7-07D2-DA60-3AB7-0D609411E031}"/>
          </ac:spMkLst>
        </pc:spChg>
        <pc:spChg chg="mod">
          <ac:chgData name="Neuman, Nadgi" userId="S::nadgineuman@usd475.org::2a87c19c-1689-4fcd-bd58-ae0873c2e5c0" providerId="AD" clId="Web-{FFB3F4C5-C64B-FCE0-B148-FF8F8D60D69D}" dt="2026-02-06T18:10:38.478" v="213" actId="20577"/>
          <ac:spMkLst>
            <pc:docMk/>
            <pc:sldMk cId="3529575909" sldId="551"/>
            <ac:spMk id="3" creationId="{367739E4-E5BD-054C-A3FF-CBC642ECD5C2}"/>
          </ac:spMkLst>
        </pc:spChg>
        <pc:spChg chg="add del">
          <ac:chgData name="Neuman, Nadgi" userId="S::nadgineuman@usd475.org::2a87c19c-1689-4fcd-bd58-ae0873c2e5c0" providerId="AD" clId="Web-{FFB3F4C5-C64B-FCE0-B148-FF8F8D60D69D}" dt="2026-02-06T18:11:26.527" v="221"/>
          <ac:spMkLst>
            <pc:docMk/>
            <pc:sldMk cId="3529575909" sldId="551"/>
            <ac:spMk id="7" creationId="{612809F6-D09B-40D7-4331-BA4EC054B3FD}"/>
          </ac:spMkLst>
        </pc:spChg>
        <pc:spChg chg="add del">
          <ac:chgData name="Neuman, Nadgi" userId="S::nadgineuman@usd475.org::2a87c19c-1689-4fcd-bd58-ae0873c2e5c0" providerId="AD" clId="Web-{FFB3F4C5-C64B-FCE0-B148-FF8F8D60D69D}" dt="2026-02-06T18:11:35.199" v="223"/>
          <ac:spMkLst>
            <pc:docMk/>
            <pc:sldMk cId="3529575909" sldId="551"/>
            <ac:spMk id="8" creationId="{7D24A7DA-CA69-C901-032C-F80003012166}"/>
          </ac:spMkLst>
        </pc:spChg>
        <pc:spChg chg="add del">
          <ac:chgData name="Neuman, Nadgi" userId="S::nadgineuman@usd475.org::2a87c19c-1689-4fcd-bd58-ae0873c2e5c0" providerId="AD" clId="Web-{FFB3F4C5-C64B-FCE0-B148-FF8F8D60D69D}" dt="2026-02-06T18:11:44.324" v="225"/>
          <ac:spMkLst>
            <pc:docMk/>
            <pc:sldMk cId="3529575909" sldId="551"/>
            <ac:spMk id="9" creationId="{C30060F0-05B0-4B71-65DD-EFDB93D1661B}"/>
          </ac:spMkLst>
        </pc:spChg>
        <pc:spChg chg="add mod">
          <ac:chgData name="Neuman, Nadgi" userId="S::nadgineuman@usd475.org::2a87c19c-1689-4fcd-bd58-ae0873c2e5c0" providerId="AD" clId="Web-{FFB3F4C5-C64B-FCE0-B148-FF8F8D60D69D}" dt="2026-02-06T18:12:49.858" v="234" actId="1076"/>
          <ac:spMkLst>
            <pc:docMk/>
            <pc:sldMk cId="3529575909" sldId="551"/>
            <ac:spMk id="10" creationId="{201699B3-0E8D-B34D-ABB1-909CE5B11AF3}"/>
          </ac:spMkLst>
        </pc:spChg>
        <pc:picChg chg="add mod">
          <ac:chgData name="Neuman, Nadgi" userId="S::nadgineuman@usd475.org::2a87c19c-1689-4fcd-bd58-ae0873c2e5c0" providerId="AD" clId="Web-{FFB3F4C5-C64B-FCE0-B148-FF8F8D60D69D}" dt="2026-02-06T18:15:22.908" v="265" actId="1076"/>
          <ac:picMkLst>
            <pc:docMk/>
            <pc:sldMk cId="3529575909" sldId="551"/>
            <ac:picMk id="6" creationId="{C53C20AE-6DEA-1661-DF60-6C41A17A0F40}"/>
          </ac:picMkLst>
        </pc:picChg>
      </pc:sldChg>
      <pc:sldChg chg="addSp modSp new">
        <pc:chgData name="Neuman, Nadgi" userId="S::nadgineuman@usd475.org::2a87c19c-1689-4fcd-bd58-ae0873c2e5c0" providerId="AD" clId="Web-{FFB3F4C5-C64B-FCE0-B148-FF8F8D60D69D}" dt="2026-02-06T18:18:02.552" v="297" actId="1076"/>
        <pc:sldMkLst>
          <pc:docMk/>
          <pc:sldMk cId="2547412552" sldId="552"/>
        </pc:sldMkLst>
        <pc:spChg chg="mod">
          <ac:chgData name="Neuman, Nadgi" userId="S::nadgineuman@usd475.org::2a87c19c-1689-4fcd-bd58-ae0873c2e5c0" providerId="AD" clId="Web-{FFB3F4C5-C64B-FCE0-B148-FF8F8D60D69D}" dt="2026-02-06T18:17:50.505" v="293" actId="20577"/>
          <ac:spMkLst>
            <pc:docMk/>
            <pc:sldMk cId="2547412552" sldId="552"/>
            <ac:spMk id="2" creationId="{3F9CA5E5-874A-4256-80DA-9E4AF3B95B77}"/>
          </ac:spMkLst>
        </pc:spChg>
        <pc:picChg chg="add mod">
          <ac:chgData name="Neuman, Nadgi" userId="S::nadgineuman@usd475.org::2a87c19c-1689-4fcd-bd58-ae0873c2e5c0" providerId="AD" clId="Web-{FFB3F4C5-C64B-FCE0-B148-FF8F8D60D69D}" dt="2026-02-06T18:18:02.552" v="297" actId="1076"/>
          <ac:picMkLst>
            <pc:docMk/>
            <pc:sldMk cId="2547412552" sldId="552"/>
            <ac:picMk id="4" creationId="{DBDE2C97-C2F5-A091-1E48-DB6B7311B3F8}"/>
          </ac:picMkLst>
        </pc:picChg>
      </pc:sldChg>
      <pc:sldChg chg="addSp delSp modSp add replId">
        <pc:chgData name="Neuman, Nadgi" userId="S::nadgineuman@usd475.org::2a87c19c-1689-4fcd-bd58-ae0873c2e5c0" providerId="AD" clId="Web-{FFB3F4C5-C64B-FCE0-B148-FF8F8D60D69D}" dt="2026-02-06T18:24:30.435" v="371" actId="1076"/>
        <pc:sldMkLst>
          <pc:docMk/>
          <pc:sldMk cId="589047352" sldId="555"/>
        </pc:sldMkLst>
        <pc:spChg chg="add mod">
          <ac:chgData name="Neuman, Nadgi" userId="S::nadgineuman@usd475.org::2a87c19c-1689-4fcd-bd58-ae0873c2e5c0" providerId="AD" clId="Web-{FFB3F4C5-C64B-FCE0-B148-FF8F8D60D69D}" dt="2026-02-06T18:22:19.961" v="363" actId="1076"/>
          <ac:spMkLst>
            <pc:docMk/>
            <pc:sldMk cId="589047352" sldId="555"/>
            <ac:spMk id="6" creationId="{9E4745E8-9338-F3BB-F9C7-26E587EDA7C7}"/>
          </ac:spMkLst>
        </pc:spChg>
        <pc:picChg chg="add mod">
          <ac:chgData name="Neuman, Nadgi" userId="S::nadgineuman@usd475.org::2a87c19c-1689-4fcd-bd58-ae0873c2e5c0" providerId="AD" clId="Web-{FFB3F4C5-C64B-FCE0-B148-FF8F8D60D69D}" dt="2026-02-06T18:24:30.435" v="371" actId="1076"/>
          <ac:picMkLst>
            <pc:docMk/>
            <pc:sldMk cId="589047352" sldId="555"/>
            <ac:picMk id="3" creationId="{F94BDDD7-C831-6C31-CEBC-1904505AE5D7}"/>
          </ac:picMkLst>
        </pc:picChg>
        <pc:picChg chg="del">
          <ac:chgData name="Neuman, Nadgi" userId="S::nadgineuman@usd475.org::2a87c19c-1689-4fcd-bd58-ae0873c2e5c0" providerId="AD" clId="Web-{FFB3F4C5-C64B-FCE0-B148-FF8F8D60D69D}" dt="2026-02-06T18:20:23.632" v="299"/>
          <ac:picMkLst>
            <pc:docMk/>
            <pc:sldMk cId="589047352" sldId="555"/>
            <ac:picMk id="4" creationId="{373AC228-C68E-C9F6-DFB1-1FDB4F4035A8}"/>
          </ac:picMkLst>
        </pc:picChg>
        <pc:picChg chg="del">
          <ac:chgData name="Neuman, Nadgi" userId="S::nadgineuman@usd475.org::2a87c19c-1689-4fcd-bd58-ae0873c2e5c0" providerId="AD" clId="Web-{FFB3F4C5-C64B-FCE0-B148-FF8F8D60D69D}" dt="2026-02-06T18:20:24.804" v="300"/>
          <ac:picMkLst>
            <pc:docMk/>
            <pc:sldMk cId="589047352" sldId="555"/>
            <ac:picMk id="5" creationId="{308D0E4F-E602-4BC4-6279-883CEDB20E79}"/>
          </ac:picMkLst>
        </pc:picChg>
        <pc:picChg chg="add mod">
          <ac:chgData name="Neuman, Nadgi" userId="S::nadgineuman@usd475.org::2a87c19c-1689-4fcd-bd58-ae0873c2e5c0" providerId="AD" clId="Web-{FFB3F4C5-C64B-FCE0-B148-FF8F8D60D69D}" dt="2026-02-06T18:24:21.856" v="369" actId="14100"/>
          <ac:picMkLst>
            <pc:docMk/>
            <pc:sldMk cId="589047352" sldId="555"/>
            <ac:picMk id="7" creationId="{8C7F4A6D-8524-DBB5-086D-FD3A9250141C}"/>
          </ac:picMkLst>
        </pc:picChg>
      </pc:sldChg>
    </pc:docChg>
  </pc:docChgLst>
  <pc:docChgLst>
    <pc:chgData name="Zier, Ann" userId="S::annzier@usd475.org::3f363f3a-9709-4510-be76-8669efe9ca3f" providerId="AD" clId="Web-{4373959D-1940-39E0-A244-804C3AF149D0}"/>
    <pc:docChg chg="addSld modSld">
      <pc:chgData name="Zier, Ann" userId="S::annzier@usd475.org::3f363f3a-9709-4510-be76-8669efe9ca3f" providerId="AD" clId="Web-{4373959D-1940-39E0-A244-804C3AF149D0}" dt="2026-02-06T18:25:34.858" v="677"/>
      <pc:docMkLst>
        <pc:docMk/>
      </pc:docMkLst>
      <pc:sldChg chg="delSp">
        <pc:chgData name="Zier, Ann" userId="S::annzier@usd475.org::3f363f3a-9709-4510-be76-8669efe9ca3f" providerId="AD" clId="Web-{4373959D-1940-39E0-A244-804C3AF149D0}" dt="2026-02-06T17:48:55.460" v="5"/>
        <pc:sldMkLst>
          <pc:docMk/>
          <pc:sldMk cId="3548027083" sldId="531"/>
        </pc:sldMkLst>
        <pc:spChg chg="del">
          <ac:chgData name="Zier, Ann" userId="S::annzier@usd475.org::3f363f3a-9709-4510-be76-8669efe9ca3f" providerId="AD" clId="Web-{4373959D-1940-39E0-A244-804C3AF149D0}" dt="2026-02-06T17:48:55.460" v="5"/>
          <ac:spMkLst>
            <pc:docMk/>
            <pc:sldMk cId="3548027083" sldId="531"/>
            <ac:spMk id="4" creationId="{DDD0AE42-75AF-229C-2692-C10ADA4FFA83}"/>
          </ac:spMkLst>
        </pc:spChg>
      </pc:sldChg>
      <pc:sldChg chg="delSp">
        <pc:chgData name="Zier, Ann" userId="S::annzier@usd475.org::3f363f3a-9709-4510-be76-8669efe9ca3f" providerId="AD" clId="Web-{4373959D-1940-39E0-A244-804C3AF149D0}" dt="2026-02-06T17:41:30.868" v="0"/>
        <pc:sldMkLst>
          <pc:docMk/>
          <pc:sldMk cId="1372651910" sldId="535"/>
        </pc:sldMkLst>
        <pc:spChg chg="del">
          <ac:chgData name="Zier, Ann" userId="S::annzier@usd475.org::3f363f3a-9709-4510-be76-8669efe9ca3f" providerId="AD" clId="Web-{4373959D-1940-39E0-A244-804C3AF149D0}" dt="2026-02-06T17:41:30.868" v="0"/>
          <ac:spMkLst>
            <pc:docMk/>
            <pc:sldMk cId="1372651910" sldId="535"/>
            <ac:spMk id="3" creationId="{723252A1-51AE-36E1-CE3B-D88466BA8814}"/>
          </ac:spMkLst>
        </pc:spChg>
      </pc:sldChg>
      <pc:sldChg chg="delSp">
        <pc:chgData name="Zier, Ann" userId="S::annzier@usd475.org::3f363f3a-9709-4510-be76-8669efe9ca3f" providerId="AD" clId="Web-{4373959D-1940-39E0-A244-804C3AF149D0}" dt="2026-02-06T17:41:35.134" v="1"/>
        <pc:sldMkLst>
          <pc:docMk/>
          <pc:sldMk cId="1208724409" sldId="536"/>
        </pc:sldMkLst>
        <pc:spChg chg="del">
          <ac:chgData name="Zier, Ann" userId="S::annzier@usd475.org::3f363f3a-9709-4510-be76-8669efe9ca3f" providerId="AD" clId="Web-{4373959D-1940-39E0-A244-804C3AF149D0}" dt="2026-02-06T17:41:35.134" v="1"/>
          <ac:spMkLst>
            <pc:docMk/>
            <pc:sldMk cId="1208724409" sldId="536"/>
            <ac:spMk id="3" creationId="{D534491D-AF3A-C879-49E6-F11A17AC3008}"/>
          </ac:spMkLst>
        </pc:spChg>
      </pc:sldChg>
      <pc:sldChg chg="delSp">
        <pc:chgData name="Zier, Ann" userId="S::annzier@usd475.org::3f363f3a-9709-4510-be76-8669efe9ca3f" providerId="AD" clId="Web-{4373959D-1940-39E0-A244-804C3AF149D0}" dt="2026-02-06T17:41:39.728" v="2"/>
        <pc:sldMkLst>
          <pc:docMk/>
          <pc:sldMk cId="765210901" sldId="538"/>
        </pc:sldMkLst>
        <pc:spChg chg="del">
          <ac:chgData name="Zier, Ann" userId="S::annzier@usd475.org::3f363f3a-9709-4510-be76-8669efe9ca3f" providerId="AD" clId="Web-{4373959D-1940-39E0-A244-804C3AF149D0}" dt="2026-02-06T17:41:39.728" v="2"/>
          <ac:spMkLst>
            <pc:docMk/>
            <pc:sldMk cId="765210901" sldId="538"/>
            <ac:spMk id="7" creationId="{A9F57080-19CA-8BBA-6050-8494551D4615}"/>
          </ac:spMkLst>
        </pc:spChg>
      </pc:sldChg>
      <pc:sldChg chg="delSp">
        <pc:chgData name="Zier, Ann" userId="S::annzier@usd475.org::3f363f3a-9709-4510-be76-8669efe9ca3f" providerId="AD" clId="Web-{4373959D-1940-39E0-A244-804C3AF149D0}" dt="2026-02-06T17:41:52.822" v="3"/>
        <pc:sldMkLst>
          <pc:docMk/>
          <pc:sldMk cId="1877080978" sldId="539"/>
        </pc:sldMkLst>
        <pc:spChg chg="del">
          <ac:chgData name="Zier, Ann" userId="S::annzier@usd475.org::3f363f3a-9709-4510-be76-8669efe9ca3f" providerId="AD" clId="Web-{4373959D-1940-39E0-A244-804C3AF149D0}" dt="2026-02-06T17:41:52.822" v="3"/>
          <ac:spMkLst>
            <pc:docMk/>
            <pc:sldMk cId="1877080978" sldId="539"/>
            <ac:spMk id="4" creationId="{A107ABA7-FC97-4D42-C4BC-897A88CF39AF}"/>
          </ac:spMkLst>
        </pc:spChg>
      </pc:sldChg>
      <pc:sldChg chg="delSp">
        <pc:chgData name="Zier, Ann" userId="S::annzier@usd475.org::3f363f3a-9709-4510-be76-8669efe9ca3f" providerId="AD" clId="Web-{4373959D-1940-39E0-A244-804C3AF149D0}" dt="2026-02-06T17:42:01.354" v="4"/>
        <pc:sldMkLst>
          <pc:docMk/>
          <pc:sldMk cId="3344132155" sldId="545"/>
        </pc:sldMkLst>
        <pc:spChg chg="del">
          <ac:chgData name="Zier, Ann" userId="S::annzier@usd475.org::3f363f3a-9709-4510-be76-8669efe9ca3f" providerId="AD" clId="Web-{4373959D-1940-39E0-A244-804C3AF149D0}" dt="2026-02-06T17:42:01.354" v="4"/>
          <ac:spMkLst>
            <pc:docMk/>
            <pc:sldMk cId="3344132155" sldId="545"/>
            <ac:spMk id="4" creationId="{084696CF-08A0-E2E3-DBE7-8ECD78093938}"/>
          </ac:spMkLst>
        </pc:spChg>
      </pc:sldChg>
      <pc:sldChg chg="modSp">
        <pc:chgData name="Zier, Ann" userId="S::annzier@usd475.org::3f363f3a-9709-4510-be76-8669efe9ca3f" providerId="AD" clId="Web-{4373959D-1940-39E0-A244-804C3AF149D0}" dt="2026-02-06T18:04:30.592" v="10" actId="20577"/>
        <pc:sldMkLst>
          <pc:docMk/>
          <pc:sldMk cId="777913355" sldId="546"/>
        </pc:sldMkLst>
        <pc:spChg chg="mod">
          <ac:chgData name="Zier, Ann" userId="S::annzier@usd475.org::3f363f3a-9709-4510-be76-8669efe9ca3f" providerId="AD" clId="Web-{4373959D-1940-39E0-A244-804C3AF149D0}" dt="2026-02-06T18:04:30.592" v="10" actId="20577"/>
          <ac:spMkLst>
            <pc:docMk/>
            <pc:sldMk cId="777913355" sldId="546"/>
            <ac:spMk id="3" creationId="{99241BF2-8B65-FF5C-6A82-A157349DE6F7}"/>
          </ac:spMkLst>
        </pc:spChg>
      </pc:sldChg>
      <pc:sldChg chg="addSp modSp new mod modClrScheme chgLayout">
        <pc:chgData name="Zier, Ann" userId="S::annzier@usd475.org::3f363f3a-9709-4510-be76-8669efe9ca3f" providerId="AD" clId="Web-{4373959D-1940-39E0-A244-804C3AF149D0}" dt="2026-02-06T18:15:36.947" v="501" actId="14100"/>
        <pc:sldMkLst>
          <pc:docMk/>
          <pc:sldMk cId="670736350" sldId="548"/>
        </pc:sldMkLst>
        <pc:spChg chg="mod ord">
          <ac:chgData name="Zier, Ann" userId="S::annzier@usd475.org::3f363f3a-9709-4510-be76-8669efe9ca3f" providerId="AD" clId="Web-{4373959D-1940-39E0-A244-804C3AF149D0}" dt="2026-02-06T18:05:32.265" v="37"/>
          <ac:spMkLst>
            <pc:docMk/>
            <pc:sldMk cId="670736350" sldId="548"/>
            <ac:spMk id="2" creationId="{DE10B5CC-3AF9-7883-9673-F8CD92DCDC28}"/>
          </ac:spMkLst>
        </pc:spChg>
        <pc:spChg chg="mod ord">
          <ac:chgData name="Zier, Ann" userId="S::annzier@usd475.org::3f363f3a-9709-4510-be76-8669efe9ca3f" providerId="AD" clId="Web-{4373959D-1940-39E0-A244-804C3AF149D0}" dt="2026-02-06T18:07:39.124" v="69" actId="20577"/>
          <ac:spMkLst>
            <pc:docMk/>
            <pc:sldMk cId="670736350" sldId="548"/>
            <ac:spMk id="3" creationId="{8DC7F8E0-6C8E-6715-3590-75B222296861}"/>
          </ac:spMkLst>
        </pc:spChg>
        <pc:spChg chg="add mod ord">
          <ac:chgData name="Zier, Ann" userId="S::annzier@usd475.org::3f363f3a-9709-4510-be76-8669efe9ca3f" providerId="AD" clId="Web-{4373959D-1940-39E0-A244-804C3AF149D0}" dt="2026-02-06T18:05:32.265" v="37"/>
          <ac:spMkLst>
            <pc:docMk/>
            <pc:sldMk cId="670736350" sldId="548"/>
            <ac:spMk id="4" creationId="{8C9678D0-AE9E-17B5-FB5A-AEC8E704B7C8}"/>
          </ac:spMkLst>
        </pc:spChg>
        <pc:spChg chg="add mod ord">
          <ac:chgData name="Zier, Ann" userId="S::annzier@usd475.org::3f363f3a-9709-4510-be76-8669efe9ca3f" providerId="AD" clId="Web-{4373959D-1940-39E0-A244-804C3AF149D0}" dt="2026-02-06T18:09:57.595" v="115" actId="20577"/>
          <ac:spMkLst>
            <pc:docMk/>
            <pc:sldMk cId="670736350" sldId="548"/>
            <ac:spMk id="5" creationId="{1E475775-C8D4-78E3-369E-748CD889F5C5}"/>
          </ac:spMkLst>
        </pc:spChg>
        <pc:spChg chg="add mod ord">
          <ac:chgData name="Zier, Ann" userId="S::annzier@usd475.org::3f363f3a-9709-4510-be76-8669efe9ca3f" providerId="AD" clId="Web-{4373959D-1940-39E0-A244-804C3AF149D0}" dt="2026-02-06T18:05:32.265" v="37"/>
          <ac:spMkLst>
            <pc:docMk/>
            <pc:sldMk cId="670736350" sldId="548"/>
            <ac:spMk id="6" creationId="{5234F728-F88A-5A68-90DA-CF1F68413CBF}"/>
          </ac:spMkLst>
        </pc:spChg>
        <pc:spChg chg="add mod ord">
          <ac:chgData name="Zier, Ann" userId="S::annzier@usd475.org::3f363f3a-9709-4510-be76-8669efe9ca3f" providerId="AD" clId="Web-{4373959D-1940-39E0-A244-804C3AF149D0}" dt="2026-02-06T18:10:56.695" v="166" actId="20577"/>
          <ac:spMkLst>
            <pc:docMk/>
            <pc:sldMk cId="670736350" sldId="548"/>
            <ac:spMk id="7" creationId="{05A6EA7D-42A5-660D-E21C-2455850BCC3B}"/>
          </ac:spMkLst>
        </pc:spChg>
        <pc:spChg chg="add mod ord">
          <ac:chgData name="Zier, Ann" userId="S::annzier@usd475.org::3f363f3a-9709-4510-be76-8669efe9ca3f" providerId="AD" clId="Web-{4373959D-1940-39E0-A244-804C3AF149D0}" dt="2026-02-06T18:05:32.265" v="37"/>
          <ac:spMkLst>
            <pc:docMk/>
            <pc:sldMk cId="670736350" sldId="548"/>
            <ac:spMk id="8" creationId="{29516A25-97DC-D9A5-0662-E3AECC7ABD8A}"/>
          </ac:spMkLst>
        </pc:spChg>
        <pc:spChg chg="mod">
          <ac:chgData name="Zier, Ann" userId="S::annzier@usd475.org::3f363f3a-9709-4510-be76-8669efe9ca3f" providerId="AD" clId="Web-{4373959D-1940-39E0-A244-804C3AF149D0}" dt="2026-02-06T18:12:10.357" v="244" actId="20577"/>
          <ac:spMkLst>
            <pc:docMk/>
            <pc:sldMk cId="670736350" sldId="548"/>
            <ac:spMk id="9" creationId="{07EC20C6-39F1-827E-6EE7-46F589578A0A}"/>
          </ac:spMkLst>
        </pc:spChg>
        <pc:spChg chg="add mod ord">
          <ac:chgData name="Zier, Ann" userId="S::annzier@usd475.org::3f363f3a-9709-4510-be76-8669efe9ca3f" providerId="AD" clId="Web-{4373959D-1940-39E0-A244-804C3AF149D0}" dt="2026-02-06T18:05:32.265" v="37"/>
          <ac:spMkLst>
            <pc:docMk/>
            <pc:sldMk cId="670736350" sldId="548"/>
            <ac:spMk id="10" creationId="{E401FA37-DA93-3261-BA9D-C3F88BD4AA04}"/>
          </ac:spMkLst>
        </pc:spChg>
        <pc:spChg chg="add mod ord">
          <ac:chgData name="Zier, Ann" userId="S::annzier@usd475.org::3f363f3a-9709-4510-be76-8669efe9ca3f" providerId="AD" clId="Web-{4373959D-1940-39E0-A244-804C3AF149D0}" dt="2026-02-06T18:15:36.947" v="501" actId="14100"/>
          <ac:spMkLst>
            <pc:docMk/>
            <pc:sldMk cId="670736350" sldId="548"/>
            <ac:spMk id="11" creationId="{3FE7DA58-3EF5-C58A-F764-BB22084B1A2D}"/>
          </ac:spMkLst>
        </pc:spChg>
        <pc:spChg chg="add mod ord">
          <ac:chgData name="Zier, Ann" userId="S::annzier@usd475.org::3f363f3a-9709-4510-be76-8669efe9ca3f" providerId="AD" clId="Web-{4373959D-1940-39E0-A244-804C3AF149D0}" dt="2026-02-06T18:14:31.006" v="500" actId="14100"/>
          <ac:spMkLst>
            <pc:docMk/>
            <pc:sldMk cId="670736350" sldId="548"/>
            <ac:spMk id="12" creationId="{CEB4EA15-AD46-D859-B804-9CF79BF5C79B}"/>
          </ac:spMkLst>
        </pc:spChg>
        <pc:picChg chg="add mod">
          <ac:chgData name="Zier, Ann" userId="S::annzier@usd475.org::3f363f3a-9709-4510-be76-8669efe9ca3f" providerId="AD" clId="Web-{4373959D-1940-39E0-A244-804C3AF149D0}" dt="2026-02-06T18:05:57.875" v="41" actId="14100"/>
          <ac:picMkLst>
            <pc:docMk/>
            <pc:sldMk cId="670736350" sldId="548"/>
            <ac:picMk id="13" creationId="{7BB3F826-E299-9A3D-A5E0-CD9D91EFC999}"/>
          </ac:picMkLst>
        </pc:picChg>
        <pc:picChg chg="add mod">
          <ac:chgData name="Zier, Ann" userId="S::annzier@usd475.org::3f363f3a-9709-4510-be76-8669efe9ca3f" providerId="AD" clId="Web-{4373959D-1940-39E0-A244-804C3AF149D0}" dt="2026-02-06T18:08:44.274" v="73" actId="14100"/>
          <ac:picMkLst>
            <pc:docMk/>
            <pc:sldMk cId="670736350" sldId="548"/>
            <ac:picMk id="14" creationId="{5B1FC412-DBB3-D1A2-2CA4-9830B4E460FC}"/>
          </ac:picMkLst>
        </pc:picChg>
        <pc:picChg chg="add mod">
          <ac:chgData name="Zier, Ann" userId="S::annzier@usd475.org::3f363f3a-9709-4510-be76-8669efe9ca3f" providerId="AD" clId="Web-{4373959D-1940-39E0-A244-804C3AF149D0}" dt="2026-02-06T18:10:08.424" v="119" actId="14100"/>
          <ac:picMkLst>
            <pc:docMk/>
            <pc:sldMk cId="670736350" sldId="548"/>
            <ac:picMk id="15" creationId="{69D41E26-FB58-6826-7710-C66D186687D9}"/>
          </ac:picMkLst>
        </pc:picChg>
        <pc:picChg chg="add mod">
          <ac:chgData name="Zier, Ann" userId="S::annzier@usd475.org::3f363f3a-9709-4510-be76-8669efe9ca3f" providerId="AD" clId="Web-{4373959D-1940-39E0-A244-804C3AF149D0}" dt="2026-02-06T18:11:37.698" v="170" actId="14100"/>
          <ac:picMkLst>
            <pc:docMk/>
            <pc:sldMk cId="670736350" sldId="548"/>
            <ac:picMk id="16" creationId="{56BE6D2A-9130-1D06-69E5-8E42FB4A254C}"/>
          </ac:picMkLst>
        </pc:picChg>
      </pc:sldChg>
      <pc:sldChg chg="addSp modSp modNotes">
        <pc:chgData name="Zier, Ann" userId="S::annzier@usd475.org::3f363f3a-9709-4510-be76-8669efe9ca3f" providerId="AD" clId="Web-{4373959D-1940-39E0-A244-804C3AF149D0}" dt="2026-02-06T18:24:21.846" v="623"/>
        <pc:sldMkLst>
          <pc:docMk/>
          <pc:sldMk cId="2547412552" sldId="552"/>
        </pc:sldMkLst>
        <pc:picChg chg="add mod">
          <ac:chgData name="Zier, Ann" userId="S::annzier@usd475.org::3f363f3a-9709-4510-be76-8669efe9ca3f" providerId="AD" clId="Web-{4373959D-1940-39E0-A244-804C3AF149D0}" dt="2026-02-06T18:18:20.875" v="504" actId="1076"/>
          <ac:picMkLst>
            <pc:docMk/>
            <pc:sldMk cId="2547412552" sldId="552"/>
            <ac:picMk id="5" creationId="{041DABEB-08A4-2658-EC74-67C014A08D6C}"/>
          </ac:picMkLst>
        </pc:picChg>
      </pc:sldChg>
      <pc:sldChg chg="addSp modSp modNotes">
        <pc:chgData name="Zier, Ann" userId="S::annzier@usd475.org::3f363f3a-9709-4510-be76-8669efe9ca3f" providerId="AD" clId="Web-{4373959D-1940-39E0-A244-804C3AF149D0}" dt="2026-02-06T18:23:35.650" v="575"/>
        <pc:sldMkLst>
          <pc:docMk/>
          <pc:sldMk cId="2245039629" sldId="554"/>
        </pc:sldMkLst>
        <pc:picChg chg="add mod">
          <ac:chgData name="Zier, Ann" userId="S::annzier@usd475.org::3f363f3a-9709-4510-be76-8669efe9ca3f" providerId="AD" clId="Web-{4373959D-1940-39E0-A244-804C3AF149D0}" dt="2026-02-06T18:20:07.644" v="507" actId="14100"/>
          <ac:picMkLst>
            <pc:docMk/>
            <pc:sldMk cId="2245039629" sldId="554"/>
            <ac:picMk id="3" creationId="{3ED98C28-A264-EFD7-33A8-80AB0983C126}"/>
          </ac:picMkLst>
        </pc:picChg>
        <pc:picChg chg="add mod">
          <ac:chgData name="Zier, Ann" userId="S::annzier@usd475.org::3f363f3a-9709-4510-be76-8669efe9ca3f" providerId="AD" clId="Web-{4373959D-1940-39E0-A244-804C3AF149D0}" dt="2026-02-06T18:20:44.832" v="510" actId="1076"/>
          <ac:picMkLst>
            <pc:docMk/>
            <pc:sldMk cId="2245039629" sldId="554"/>
            <ac:picMk id="5" creationId="{0FDD349B-1BFD-5C84-F7D8-4E489212C20B}"/>
          </ac:picMkLst>
        </pc:picChg>
      </pc:sldChg>
      <pc:sldChg chg="addSp modSp modNotes">
        <pc:chgData name="Zier, Ann" userId="S::annzier@usd475.org::3f363f3a-9709-4510-be76-8669efe9ca3f" providerId="AD" clId="Web-{4373959D-1940-39E0-A244-804C3AF149D0}" dt="2026-02-06T18:25:34.858" v="677"/>
        <pc:sldMkLst>
          <pc:docMk/>
          <pc:sldMk cId="589047352" sldId="555"/>
        </pc:sldMkLst>
        <pc:picChg chg="add mod">
          <ac:chgData name="Zier, Ann" userId="S::annzier@usd475.org::3f363f3a-9709-4510-be76-8669efe9ca3f" providerId="AD" clId="Web-{4373959D-1940-39E0-A244-804C3AF149D0}" dt="2026-02-06T18:25:18.043" v="626" actId="14100"/>
          <ac:picMkLst>
            <pc:docMk/>
            <pc:sldMk cId="589047352" sldId="555"/>
            <ac:picMk id="5" creationId="{D1BD1A6C-E5CB-CD1C-7A80-8520714CFF3F}"/>
          </ac:picMkLst>
        </pc:picChg>
      </pc:sldChg>
    </pc:docChg>
  </pc:docChgLst>
  <pc:docChgLst>
    <pc:chgData name="Neuman, Nadgi" userId="S::nadgineuman@usd475.org::2a87c19c-1689-4fcd-bd58-ae0873c2e5c0" providerId="AD" clId="Web-{DDD5A960-9651-371D-CE61-7D251F79BAAE}"/>
    <pc:docChg chg="addSld modSld">
      <pc:chgData name="Neuman, Nadgi" userId="S::nadgineuman@usd475.org::2a87c19c-1689-4fcd-bd58-ae0873c2e5c0" providerId="AD" clId="Web-{DDD5A960-9651-371D-CE61-7D251F79BAAE}" dt="2026-02-13T18:07:30.467" v="50" actId="1076"/>
      <pc:docMkLst>
        <pc:docMk/>
      </pc:docMkLst>
      <pc:sldChg chg="modSp">
        <pc:chgData name="Neuman, Nadgi" userId="S::nadgineuman@usd475.org::2a87c19c-1689-4fcd-bd58-ae0873c2e5c0" providerId="AD" clId="Web-{DDD5A960-9651-371D-CE61-7D251F79BAAE}" dt="2026-02-13T17:36:00.050" v="47" actId="1076"/>
        <pc:sldMkLst>
          <pc:docMk/>
          <pc:sldMk cId="1372651910" sldId="535"/>
        </pc:sldMkLst>
        <pc:spChg chg="mod">
          <ac:chgData name="Neuman, Nadgi" userId="S::nadgineuman@usd475.org::2a87c19c-1689-4fcd-bd58-ae0873c2e5c0" providerId="AD" clId="Web-{DDD5A960-9651-371D-CE61-7D251F79BAAE}" dt="2026-02-13T17:36:00.050" v="47" actId="1076"/>
          <ac:spMkLst>
            <pc:docMk/>
            <pc:sldMk cId="1372651910" sldId="535"/>
            <ac:spMk id="8" creationId="{1D2AAF7F-37CA-30E4-12B6-D7900A64EA71}"/>
          </ac:spMkLst>
        </pc:spChg>
      </pc:sldChg>
      <pc:sldChg chg="modSp">
        <pc:chgData name="Neuman, Nadgi" userId="S::nadgineuman@usd475.org::2a87c19c-1689-4fcd-bd58-ae0873c2e5c0" providerId="AD" clId="Web-{DDD5A960-9651-371D-CE61-7D251F79BAAE}" dt="2026-02-13T17:34:58.862" v="46" actId="1076"/>
        <pc:sldMkLst>
          <pc:docMk/>
          <pc:sldMk cId="777913355" sldId="546"/>
        </pc:sldMkLst>
        <pc:spChg chg="mod">
          <ac:chgData name="Neuman, Nadgi" userId="S::nadgineuman@usd475.org::2a87c19c-1689-4fcd-bd58-ae0873c2e5c0" providerId="AD" clId="Web-{DDD5A960-9651-371D-CE61-7D251F79BAAE}" dt="2026-02-13T17:34:58.862" v="46" actId="1076"/>
          <ac:spMkLst>
            <pc:docMk/>
            <pc:sldMk cId="777913355" sldId="546"/>
            <ac:spMk id="3" creationId="{99241BF2-8B65-FF5C-6A82-A157349DE6F7}"/>
          </ac:spMkLst>
        </pc:spChg>
      </pc:sldChg>
      <pc:sldChg chg="modSp">
        <pc:chgData name="Neuman, Nadgi" userId="S::nadgineuman@usd475.org::2a87c19c-1689-4fcd-bd58-ae0873c2e5c0" providerId="AD" clId="Web-{DDD5A960-9651-371D-CE61-7D251F79BAAE}" dt="2026-02-13T18:07:30.467" v="50" actId="1076"/>
        <pc:sldMkLst>
          <pc:docMk/>
          <pc:sldMk cId="589047352" sldId="555"/>
        </pc:sldMkLst>
        <pc:spChg chg="mod">
          <ac:chgData name="Neuman, Nadgi" userId="S::nadgineuman@usd475.org::2a87c19c-1689-4fcd-bd58-ae0873c2e5c0" providerId="AD" clId="Web-{DDD5A960-9651-371D-CE61-7D251F79BAAE}" dt="2026-02-13T18:07:30.467" v="50" actId="1076"/>
          <ac:spMkLst>
            <pc:docMk/>
            <pc:sldMk cId="589047352" sldId="555"/>
            <ac:spMk id="6" creationId="{9E4745E8-9338-F3BB-F9C7-26E587EDA7C7}"/>
          </ac:spMkLst>
        </pc:spChg>
        <pc:picChg chg="mod">
          <ac:chgData name="Neuman, Nadgi" userId="S::nadgineuman@usd475.org::2a87c19c-1689-4fcd-bd58-ae0873c2e5c0" providerId="AD" clId="Web-{DDD5A960-9651-371D-CE61-7D251F79BAAE}" dt="2026-02-12T18:09:25.083" v="32" actId="1076"/>
          <ac:picMkLst>
            <pc:docMk/>
            <pc:sldMk cId="589047352" sldId="555"/>
            <ac:picMk id="3" creationId="{F94BDDD7-C831-6C31-CEBC-1904505AE5D7}"/>
          </ac:picMkLst>
        </pc:picChg>
        <pc:picChg chg="mod">
          <ac:chgData name="Neuman, Nadgi" userId="S::nadgineuman@usd475.org::2a87c19c-1689-4fcd-bd58-ae0873c2e5c0" providerId="AD" clId="Web-{DDD5A960-9651-371D-CE61-7D251F79BAAE}" dt="2026-02-12T18:09:29.052" v="34" actId="1076"/>
          <ac:picMkLst>
            <pc:docMk/>
            <pc:sldMk cId="589047352" sldId="555"/>
            <ac:picMk id="5" creationId="{D1BD1A6C-E5CB-CD1C-7A80-8520714CFF3F}"/>
          </ac:picMkLst>
        </pc:picChg>
        <pc:picChg chg="mod">
          <ac:chgData name="Neuman, Nadgi" userId="S::nadgineuman@usd475.org::2a87c19c-1689-4fcd-bd58-ae0873c2e5c0" providerId="AD" clId="Web-{DDD5A960-9651-371D-CE61-7D251F79BAAE}" dt="2026-02-12T18:09:27.114" v="33" actId="1076"/>
          <ac:picMkLst>
            <pc:docMk/>
            <pc:sldMk cId="589047352" sldId="555"/>
            <ac:picMk id="7" creationId="{8C7F4A6D-8524-DBB5-086D-FD3A9250141C}"/>
          </ac:picMkLst>
        </pc:picChg>
      </pc:sldChg>
      <pc:sldChg chg="addSp delSp modSp add replId">
        <pc:chgData name="Neuman, Nadgi" userId="S::nadgineuman@usd475.org::2a87c19c-1689-4fcd-bd58-ae0873c2e5c0" providerId="AD" clId="Web-{DDD5A960-9651-371D-CE61-7D251F79BAAE}" dt="2026-02-13T17:32:20.611" v="45" actId="1076"/>
        <pc:sldMkLst>
          <pc:docMk/>
          <pc:sldMk cId="2819586773" sldId="558"/>
        </pc:sldMkLst>
        <pc:picChg chg="del">
          <ac:chgData name="Neuman, Nadgi" userId="S::nadgineuman@usd475.org::2a87c19c-1689-4fcd-bd58-ae0873c2e5c0" providerId="AD" clId="Web-{DDD5A960-9651-371D-CE61-7D251F79BAAE}" dt="2026-02-12T18:12:25.835" v="36"/>
          <ac:picMkLst>
            <pc:docMk/>
            <pc:sldMk cId="2819586773" sldId="558"/>
            <ac:picMk id="3" creationId="{9904A152-DD9C-309F-2D50-6187FE850E97}"/>
          </ac:picMkLst>
        </pc:picChg>
        <pc:picChg chg="add mod">
          <ac:chgData name="Neuman, Nadgi" userId="S::nadgineuman@usd475.org::2a87c19c-1689-4fcd-bd58-ae0873c2e5c0" providerId="AD" clId="Web-{DDD5A960-9651-371D-CE61-7D251F79BAAE}" dt="2026-02-13T17:32:20.611" v="45" actId="1076"/>
          <ac:picMkLst>
            <pc:docMk/>
            <pc:sldMk cId="2819586773" sldId="558"/>
            <ac:picMk id="3" creationId="{CC440A26-AC14-B64E-7FE8-3EE6316D51C4}"/>
          </ac:picMkLst>
        </pc:picChg>
        <pc:picChg chg="add mod">
          <ac:chgData name="Neuman, Nadgi" userId="S::nadgineuman@usd475.org::2a87c19c-1689-4fcd-bd58-ae0873c2e5c0" providerId="AD" clId="Web-{DDD5A960-9651-371D-CE61-7D251F79BAAE}" dt="2026-02-12T18:12:35.851" v="40" actId="1076"/>
          <ac:picMkLst>
            <pc:docMk/>
            <pc:sldMk cId="2819586773" sldId="558"/>
            <ac:picMk id="4" creationId="{873A63F8-7ECD-61DC-F7CF-9AE85B2233D8}"/>
          </ac:picMkLst>
        </pc:picChg>
        <pc:picChg chg="del">
          <ac:chgData name="Neuman, Nadgi" userId="S::nadgineuman@usd475.org::2a87c19c-1689-4fcd-bd58-ae0873c2e5c0" providerId="AD" clId="Web-{DDD5A960-9651-371D-CE61-7D251F79BAAE}" dt="2026-02-12T18:12:27.397" v="37"/>
          <ac:picMkLst>
            <pc:docMk/>
            <pc:sldMk cId="2819586773" sldId="558"/>
            <ac:picMk id="5" creationId="{8235BD9C-8776-832D-9D09-E6844B0DEC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BCFC-AFFD-334C-A183-6116BAFDF92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58E0-0852-DB43-83D6-BD76659FF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Imitations goals – cross many </a:t>
            </a:r>
            <a:r>
              <a:rPr lang="en-US" err="1">
                <a:ea typeface="Calibri"/>
                <a:cs typeface="Calibri"/>
              </a:rPr>
              <a:t>domians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2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84E6D-2378-87EC-8F87-E7C06B2A4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36B61-54CC-86A2-5F68-5D5782BF6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293BD-6B14-D922-6407-A0FC50F09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AZ goals sheets – imitation data form and transition form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A64BF-AB8D-C582-B7BD-023292357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AZ - 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Time: ~3 minutes. If paras collect data: practice with a short video clip or role-play.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Time: ~4 minutes. Connect to MTSS/PBIS if relevant: data helps identify triggers and effective supports.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Time: ~2 minutes. Suggest: one data point + one story. Families understand ‘what it looks like’ in real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Time: ~30 seconds. Introduce templates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AZ – On the left language rubric from the SLP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AZ – on the left my main data form I use for Quartley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2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AZ goals sheets – imitation data form and transition form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58E0-0852-DB43-83D6-BD76659FF1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AF73CC-B23B-6DCD-7E3E-8213485DF9B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3104925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">
            <a:extLst>
              <a:ext uri="{FF2B5EF4-FFF2-40B4-BE49-F238E27FC236}">
                <a16:creationId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226C42-B02E-1D4B-77B4-BF0257C6041E}"/>
              </a:ext>
            </a:extLst>
          </p:cNvPr>
          <p:cNvSpPr/>
          <p:nvPr userDrawn="1"/>
        </p:nvSpPr>
        <p:spPr>
          <a:xfrm>
            <a:off x="19485" y="0"/>
            <a:ext cx="6721146" cy="6858000"/>
          </a:xfrm>
          <a:custGeom>
            <a:avLst/>
            <a:gdLst>
              <a:gd name="connsiteX0" fmla="*/ 0 w 6721146"/>
              <a:gd name="connsiteY0" fmla="*/ 0 h 6858000"/>
              <a:gd name="connsiteX1" fmla="*/ 399503 w 6721146"/>
              <a:gd name="connsiteY1" fmla="*/ 0 h 6858000"/>
              <a:gd name="connsiteX2" fmla="*/ 395119 w 6721146"/>
              <a:gd name="connsiteY2" fmla="*/ 19864 h 6858000"/>
              <a:gd name="connsiteX3" fmla="*/ 244176 w 6721146"/>
              <a:gd name="connsiteY3" fmla="*/ 529296 h 6858000"/>
              <a:gd name="connsiteX4" fmla="*/ 993095 w 6721146"/>
              <a:gd name="connsiteY4" fmla="*/ 5197987 h 6858000"/>
              <a:gd name="connsiteX5" fmla="*/ 4989455 w 6721146"/>
              <a:gd name="connsiteY5" fmla="*/ 6468602 h 6858000"/>
              <a:gd name="connsiteX6" fmla="*/ 6648701 w 6721146"/>
              <a:gd name="connsiteY6" fmla="*/ 6787937 h 6858000"/>
              <a:gd name="connsiteX7" fmla="*/ 6721146 w 6721146"/>
              <a:gd name="connsiteY7" fmla="*/ 6858000 h 6858000"/>
              <a:gd name="connsiteX8" fmla="*/ 0 w 672114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1146" h="6858000">
                <a:moveTo>
                  <a:pt x="0" y="0"/>
                </a:moveTo>
                <a:lnTo>
                  <a:pt x="399503" y="0"/>
                </a:lnTo>
                <a:lnTo>
                  <a:pt x="395119" y="19864"/>
                </a:lnTo>
                <a:cubicBezTo>
                  <a:pt x="355531" y="180505"/>
                  <a:pt x="305509" y="350292"/>
                  <a:pt x="244176" y="529296"/>
                </a:cubicBezTo>
                <a:cubicBezTo>
                  <a:pt x="-223599" y="2697668"/>
                  <a:pt x="276778" y="4254046"/>
                  <a:pt x="993095" y="5197987"/>
                </a:cubicBezTo>
                <a:cubicBezTo>
                  <a:pt x="1709415" y="6141924"/>
                  <a:pt x="3704883" y="6653220"/>
                  <a:pt x="4989455" y="6468602"/>
                </a:cubicBezTo>
                <a:cubicBezTo>
                  <a:pt x="5774573" y="6353740"/>
                  <a:pt x="6315041" y="6502080"/>
                  <a:pt x="6648701" y="6787937"/>
                </a:cubicBezTo>
                <a:lnTo>
                  <a:pt x="672114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3">
                  <a:lumMod val="25000"/>
                </a:schemeClr>
              </a:gs>
              <a:gs pos="0">
                <a:schemeClr val="accent1">
                  <a:alpha val="2964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0C6EA0-9137-97A8-7C78-0FCD8675F1B0}"/>
              </a:ext>
            </a:extLst>
          </p:cNvPr>
          <p:cNvSpPr/>
          <p:nvPr userDrawn="1"/>
        </p:nvSpPr>
        <p:spPr>
          <a:xfrm>
            <a:off x="8497" y="7662"/>
            <a:ext cx="4591137" cy="3588767"/>
          </a:xfrm>
          <a:custGeom>
            <a:avLst/>
            <a:gdLst>
              <a:gd name="connsiteX0" fmla="*/ 0 w 4591137"/>
              <a:gd name="connsiteY0" fmla="*/ 0 h 3588767"/>
              <a:gd name="connsiteX1" fmla="*/ 4591137 w 4591137"/>
              <a:gd name="connsiteY1" fmla="*/ 0 h 3588767"/>
              <a:gd name="connsiteX2" fmla="*/ 4458037 w 4591137"/>
              <a:gd name="connsiteY2" fmla="*/ 139038 h 3588767"/>
              <a:gd name="connsiteX3" fmla="*/ 3406398 w 4591137"/>
              <a:gd name="connsiteY3" fmla="*/ 1512312 h 3588767"/>
              <a:gd name="connsiteX4" fmla="*/ 202105 w 4591137"/>
              <a:gd name="connsiteY4" fmla="*/ 3554432 h 3588767"/>
              <a:gd name="connsiteX5" fmla="*/ 0 w 4591137"/>
              <a:gd name="connsiteY5" fmla="*/ 3506319 h 35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137" h="3588767">
                <a:moveTo>
                  <a:pt x="0" y="0"/>
                </a:moveTo>
                <a:lnTo>
                  <a:pt x="4591137" y="0"/>
                </a:lnTo>
                <a:lnTo>
                  <a:pt x="4458037" y="139038"/>
                </a:lnTo>
                <a:cubicBezTo>
                  <a:pt x="4038035" y="589101"/>
                  <a:pt x="3677988" y="1055885"/>
                  <a:pt x="3406398" y="1512312"/>
                </a:cubicBezTo>
                <a:cubicBezTo>
                  <a:pt x="2398561" y="3215836"/>
                  <a:pt x="1221089" y="3736280"/>
                  <a:pt x="202105" y="3554432"/>
                </a:cubicBezTo>
                <a:lnTo>
                  <a:pt x="0" y="35063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  <a:alpha val="55687"/>
                </a:schemeClr>
              </a:gs>
              <a:gs pos="99000">
                <a:schemeClr val="accent1">
                  <a:lumMod val="60000"/>
                  <a:lumOff val="40000"/>
                  <a:alpha val="20003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2698A246-2716-9361-4EDE-2498058A4C3A}"/>
              </a:ext>
            </a:extLst>
          </p:cNvPr>
          <p:cNvSpPr/>
          <p:nvPr userDrawn="1"/>
        </p:nvSpPr>
        <p:spPr>
          <a:xfrm>
            <a:off x="0" y="0"/>
            <a:ext cx="1893320" cy="2085274"/>
          </a:xfrm>
          <a:custGeom>
            <a:avLst/>
            <a:gdLst>
              <a:gd name="connsiteX0" fmla="*/ 0 w 1893320"/>
              <a:gd name="connsiteY0" fmla="*/ 0 h 2085274"/>
              <a:gd name="connsiteX1" fmla="*/ 1893320 w 1893320"/>
              <a:gd name="connsiteY1" fmla="*/ 0 h 2085274"/>
              <a:gd name="connsiteX2" fmla="*/ 1836420 w 1893320"/>
              <a:gd name="connsiteY2" fmla="*/ 89992 h 2085274"/>
              <a:gd name="connsiteX3" fmla="*/ 1471130 w 1893320"/>
              <a:gd name="connsiteY3" fmla="*/ 883842 h 2085274"/>
              <a:gd name="connsiteX4" fmla="*/ 90049 w 1893320"/>
              <a:gd name="connsiteY4" fmla="*/ 2071651 h 2085274"/>
              <a:gd name="connsiteX5" fmla="*/ 0 w 1893320"/>
              <a:gd name="connsiteY5" fmla="*/ 2052168 h 2085274"/>
              <a:gd name="connsiteX6" fmla="*/ 0 w 1893320"/>
              <a:gd name="connsiteY6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320" h="2085274">
                <a:moveTo>
                  <a:pt x="0" y="0"/>
                </a:moveTo>
                <a:lnTo>
                  <a:pt x="1893320" y="0"/>
                </a:lnTo>
                <a:lnTo>
                  <a:pt x="1836420" y="89992"/>
                </a:lnTo>
                <a:cubicBezTo>
                  <a:pt x="1676137" y="357859"/>
                  <a:pt x="1549717" y="629674"/>
                  <a:pt x="1471130" y="883842"/>
                </a:cubicBezTo>
                <a:cubicBezTo>
                  <a:pt x="1174602" y="1851540"/>
                  <a:pt x="614067" y="2156914"/>
                  <a:pt x="90049" y="2071651"/>
                </a:cubicBezTo>
                <a:lnTo>
                  <a:pt x="0" y="2052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0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A7DD52-C2B0-2B91-92C0-905899BB578D}"/>
              </a:ext>
            </a:extLst>
          </p:cNvPr>
          <p:cNvSpPr/>
          <p:nvPr userDrawn="1"/>
        </p:nvSpPr>
        <p:spPr>
          <a:xfrm>
            <a:off x="2" y="5262792"/>
            <a:ext cx="2809260" cy="1595208"/>
          </a:xfrm>
          <a:custGeom>
            <a:avLst/>
            <a:gdLst>
              <a:gd name="connsiteX0" fmla="*/ 0 w 2809260"/>
              <a:gd name="connsiteY0" fmla="*/ 0 h 1595208"/>
              <a:gd name="connsiteX1" fmla="*/ 101140 w 2809260"/>
              <a:gd name="connsiteY1" fmla="*/ 117015 h 1595208"/>
              <a:gd name="connsiteX2" fmla="*/ 2208849 w 2809260"/>
              <a:gd name="connsiteY2" fmla="*/ 1381471 h 1595208"/>
              <a:gd name="connsiteX3" fmla="*/ 2746965 w 2809260"/>
              <a:gd name="connsiteY3" fmla="*/ 1562268 h 1595208"/>
              <a:gd name="connsiteX4" fmla="*/ 2809260 w 2809260"/>
              <a:gd name="connsiteY4" fmla="*/ 1595208 h 1595208"/>
              <a:gd name="connsiteX5" fmla="*/ 0 w 2809260"/>
              <a:gd name="connsiteY5" fmla="*/ 1595207 h 15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60" h="1595208">
                <a:moveTo>
                  <a:pt x="0" y="0"/>
                </a:moveTo>
                <a:lnTo>
                  <a:pt x="101140" y="117015"/>
                </a:lnTo>
                <a:cubicBezTo>
                  <a:pt x="653434" y="714877"/>
                  <a:pt x="1509442" y="1220329"/>
                  <a:pt x="2208849" y="1381471"/>
                </a:cubicBezTo>
                <a:cubicBezTo>
                  <a:pt x="2416303" y="1428716"/>
                  <a:pt x="2594874" y="1490011"/>
                  <a:pt x="2746965" y="1562268"/>
                </a:cubicBezTo>
                <a:lnTo>
                  <a:pt x="2809260" y="1595208"/>
                </a:lnTo>
                <a:lnTo>
                  <a:pt x="0" y="159520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lumMod val="50000"/>
                  <a:alpha val="67000"/>
                </a:schemeClr>
              </a:gs>
              <a:gs pos="0">
                <a:schemeClr val="accent6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73541AB3-4000-4259-4112-06DA0F0728A5}"/>
              </a:ext>
            </a:extLst>
          </p:cNvPr>
          <p:cNvSpPr/>
          <p:nvPr userDrawn="1"/>
        </p:nvSpPr>
        <p:spPr>
          <a:xfrm>
            <a:off x="10193397" y="2730129"/>
            <a:ext cx="1979119" cy="4127871"/>
          </a:xfrm>
          <a:custGeom>
            <a:avLst/>
            <a:gdLst>
              <a:gd name="connsiteX0" fmla="*/ 1979119 w 1979119"/>
              <a:gd name="connsiteY0" fmla="*/ 0 h 4127871"/>
              <a:gd name="connsiteX1" fmla="*/ 1979119 w 1979119"/>
              <a:gd name="connsiteY1" fmla="*/ 4127871 h 4127871"/>
              <a:gd name="connsiteX2" fmla="*/ 0 w 1979119"/>
              <a:gd name="connsiteY2" fmla="*/ 4127871 h 4127871"/>
              <a:gd name="connsiteX3" fmla="*/ 113381 w 1979119"/>
              <a:gd name="connsiteY3" fmla="*/ 3939685 h 4127871"/>
              <a:gd name="connsiteX4" fmla="*/ 893390 w 1979119"/>
              <a:gd name="connsiteY4" fmla="*/ 1926136 h 4127871"/>
              <a:gd name="connsiteX5" fmla="*/ 1827429 w 1979119"/>
              <a:gd name="connsiteY5" fmla="*/ 103152 h 4127871"/>
              <a:gd name="connsiteX6" fmla="*/ 1979119 w 1979119"/>
              <a:gd name="connsiteY6" fmla="*/ 0 h 41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9" h="4127871">
                <a:moveTo>
                  <a:pt x="1979119" y="0"/>
                </a:moveTo>
                <a:lnTo>
                  <a:pt x="1979119" y="4127871"/>
                </a:lnTo>
                <a:lnTo>
                  <a:pt x="0" y="4127871"/>
                </a:lnTo>
                <a:lnTo>
                  <a:pt x="113381" y="3939685"/>
                </a:lnTo>
                <a:cubicBezTo>
                  <a:pt x="496433" y="3268400"/>
                  <a:pt x="776925" y="2555572"/>
                  <a:pt x="893390" y="1926136"/>
                </a:cubicBezTo>
                <a:cubicBezTo>
                  <a:pt x="1059875" y="1013485"/>
                  <a:pt x="1404160" y="429246"/>
                  <a:pt x="1827429" y="103152"/>
                </a:cubicBezTo>
                <a:lnTo>
                  <a:pt x="1979119" y="0"/>
                </a:lnTo>
                <a:close/>
              </a:path>
            </a:pathLst>
          </a:custGeom>
          <a:gradFill>
            <a:gsLst>
              <a:gs pos="83000">
                <a:schemeClr val="accent5">
                  <a:lumMod val="58000"/>
                  <a:alpha val="35019"/>
                </a:schemeClr>
              </a:gs>
              <a:gs pos="0">
                <a:schemeClr val="accent6">
                  <a:lumMod val="89923"/>
                  <a:lumOff val="10077"/>
                  <a:alpha val="3555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63910-7C6F-7474-84FF-C53D235027B8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CEC7BC-C46D-D3AD-22D8-8737322B7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58FA801-D400-D7FB-6241-4A41BBAA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3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740CAD-6CDA-9014-8875-BCECEECE0522}"/>
              </a:ext>
            </a:extLst>
          </p:cNvPr>
          <p:cNvSpPr/>
          <p:nvPr userDrawn="1"/>
        </p:nvSpPr>
        <p:spPr>
          <a:xfrm flipH="1">
            <a:off x="379101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E536D1-EF07-9062-CA32-986876ED933F}"/>
              </a:ext>
            </a:extLst>
          </p:cNvPr>
          <p:cNvSpPr/>
          <p:nvPr userDrawn="1"/>
        </p:nvSpPr>
        <p:spPr>
          <a:xfrm flipH="1">
            <a:off x="892976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9D35C-DD66-8B6A-98FE-003262BBE72D}"/>
              </a:ext>
            </a:extLst>
          </p:cNvPr>
          <p:cNvSpPr/>
          <p:nvPr userDrawn="1"/>
        </p:nvSpPr>
        <p:spPr>
          <a:xfrm flipH="1">
            <a:off x="6342947" y="2349814"/>
            <a:ext cx="2058045" cy="20580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263D2-96A8-9EB3-2175-1DB2FD5CB609}"/>
              </a:ext>
            </a:extLst>
          </p:cNvPr>
          <p:cNvSpPr/>
          <p:nvPr userDrawn="1"/>
        </p:nvSpPr>
        <p:spPr>
          <a:xfrm flipH="1">
            <a:off x="1247942" y="2349814"/>
            <a:ext cx="2058045" cy="205804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24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24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712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712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4349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4349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99285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4678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9871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553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42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1704107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4228381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6752655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8AB146-30D1-CD59-5D88-5097CF8561D1}"/>
              </a:ext>
            </a:extLst>
          </p:cNvPr>
          <p:cNvSpPr/>
          <p:nvPr userDrawn="1"/>
        </p:nvSpPr>
        <p:spPr>
          <a:xfrm flipH="1">
            <a:off x="9280950" y="4066155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4228381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9BEA3C-B965-CC70-315C-7C531CD7AA4A}"/>
              </a:ext>
            </a:extLst>
          </p:cNvPr>
          <p:cNvSpPr/>
          <p:nvPr userDrawn="1"/>
        </p:nvSpPr>
        <p:spPr>
          <a:xfrm flipH="1">
            <a:off x="9276929" y="186186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6752655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1692043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54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54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128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1128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02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02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9676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9676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82010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348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622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6896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94074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8348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2622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0">
            <a:extLst>
              <a:ext uri="{FF2B5EF4-FFF2-40B4-BE49-F238E27FC236}">
                <a16:creationId xmlns:a16="http://schemas.microsoft.com/office/drawing/2014/main" id="{5DA945B5-3444-7CAC-AA4A-55B04D039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0917" y="415612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854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6854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01128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1128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5402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5402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63BD863-99E7-C7C4-4762-8C168574E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49676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678AE5-B810-D5BE-40B5-888AF44731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9676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257B9-FE58-1976-7115-17E05E58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F040BB-6465-852C-B53C-074E90BB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16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BE68DE5-FB8F-C713-B589-69851789C6C5}"/>
              </a:ext>
            </a:extLst>
          </p:cNvPr>
          <p:cNvSpPr/>
          <p:nvPr userDrawn="1"/>
        </p:nvSpPr>
        <p:spPr>
          <a:xfrm>
            <a:off x="1" y="4852144"/>
            <a:ext cx="5681755" cy="2002200"/>
          </a:xfrm>
          <a:custGeom>
            <a:avLst/>
            <a:gdLst>
              <a:gd name="connsiteX0" fmla="*/ 320629 w 5681755"/>
              <a:gd name="connsiteY0" fmla="*/ 0 h 2002200"/>
              <a:gd name="connsiteX1" fmla="*/ 375829 w 5681755"/>
              <a:gd name="connsiteY1" fmla="*/ 158026 h 2002200"/>
              <a:gd name="connsiteX2" fmla="*/ 897491 w 5681755"/>
              <a:gd name="connsiteY2" fmla="*/ 961690 h 2002200"/>
              <a:gd name="connsiteX3" fmla="*/ 4054478 w 5681755"/>
              <a:gd name="connsiteY3" fmla="*/ 1474149 h 2002200"/>
              <a:gd name="connsiteX4" fmla="*/ 5679398 w 5681755"/>
              <a:gd name="connsiteY4" fmla="*/ 1986034 h 2002200"/>
              <a:gd name="connsiteX5" fmla="*/ 5681755 w 5681755"/>
              <a:gd name="connsiteY5" fmla="*/ 2002200 h 2002200"/>
              <a:gd name="connsiteX6" fmla="*/ 0 w 5681755"/>
              <a:gd name="connsiteY6" fmla="*/ 1989323 h 2002200"/>
              <a:gd name="connsiteX7" fmla="*/ 0 w 5681755"/>
              <a:gd name="connsiteY7" fmla="*/ 1952135 h 20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1755" h="2002200">
                <a:moveTo>
                  <a:pt x="320629" y="0"/>
                </a:moveTo>
                <a:lnTo>
                  <a:pt x="375829" y="158026"/>
                </a:lnTo>
                <a:cubicBezTo>
                  <a:pt x="503741" y="486192"/>
                  <a:pt x="688117" y="753054"/>
                  <a:pt x="897491" y="961690"/>
                </a:cubicBezTo>
                <a:cubicBezTo>
                  <a:pt x="1455821" y="1518049"/>
                  <a:pt x="3033468" y="1694058"/>
                  <a:pt x="4054478" y="1474149"/>
                </a:cubicBezTo>
                <a:cubicBezTo>
                  <a:pt x="5094564" y="1247948"/>
                  <a:pt x="5587838" y="1548928"/>
                  <a:pt x="5679398" y="1986034"/>
                </a:cubicBezTo>
                <a:lnTo>
                  <a:pt x="5681755" y="2002200"/>
                </a:lnTo>
                <a:lnTo>
                  <a:pt x="0" y="1989323"/>
                </a:lnTo>
                <a:lnTo>
                  <a:pt x="0" y="1952135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25000"/>
                  <a:alpha val="0"/>
                </a:schemeClr>
              </a:gs>
              <a:gs pos="0">
                <a:schemeClr val="tx2">
                  <a:alpha val="7077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B337A9-EA8E-4E30-3CF4-C681F9705934}"/>
              </a:ext>
            </a:extLst>
          </p:cNvPr>
          <p:cNvSpPr/>
          <p:nvPr userDrawn="1"/>
        </p:nvSpPr>
        <p:spPr>
          <a:xfrm>
            <a:off x="1" y="0"/>
            <a:ext cx="6392389" cy="3297866"/>
          </a:xfrm>
          <a:custGeom>
            <a:avLst/>
            <a:gdLst>
              <a:gd name="connsiteX0" fmla="*/ 0 w 6392389"/>
              <a:gd name="connsiteY0" fmla="*/ 0 h 3297866"/>
              <a:gd name="connsiteX1" fmla="*/ 6392389 w 6392389"/>
              <a:gd name="connsiteY1" fmla="*/ 0 h 3297866"/>
              <a:gd name="connsiteX2" fmla="*/ 6039257 w 6392389"/>
              <a:gd name="connsiteY2" fmla="*/ 205593 h 3297866"/>
              <a:gd name="connsiteX3" fmla="*/ 4044501 w 6392389"/>
              <a:gd name="connsiteY3" fmla="*/ 1885401 h 3297866"/>
              <a:gd name="connsiteX4" fmla="*/ 41384 w 6392389"/>
              <a:gd name="connsiteY4" fmla="*/ 2408804 h 3297866"/>
              <a:gd name="connsiteX5" fmla="*/ 0 w 6392389"/>
              <a:gd name="connsiteY5" fmla="*/ 2349004 h 329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389" h="3297866">
                <a:moveTo>
                  <a:pt x="0" y="0"/>
                </a:moveTo>
                <a:lnTo>
                  <a:pt x="6392389" y="0"/>
                </a:lnTo>
                <a:lnTo>
                  <a:pt x="6039257" y="205593"/>
                </a:lnTo>
                <a:cubicBezTo>
                  <a:pt x="5243960" y="694220"/>
                  <a:pt x="4533171" y="1286369"/>
                  <a:pt x="4044501" y="1885401"/>
                </a:cubicBezTo>
                <a:cubicBezTo>
                  <a:pt x="2455953" y="3842789"/>
                  <a:pt x="879065" y="3516921"/>
                  <a:pt x="41384" y="2408804"/>
                </a:cubicBezTo>
                <a:lnTo>
                  <a:pt x="0" y="2349004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25000"/>
                </a:schemeClr>
              </a:gs>
              <a:gs pos="100000">
                <a:schemeClr val="tx2">
                  <a:alpha val="54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85D1DB-F6B1-8F65-1FDB-5CDD731A6DFC}"/>
              </a:ext>
            </a:extLst>
          </p:cNvPr>
          <p:cNvSpPr/>
          <p:nvPr userDrawn="1"/>
        </p:nvSpPr>
        <p:spPr>
          <a:xfrm>
            <a:off x="9517205" y="2"/>
            <a:ext cx="2674794" cy="6857999"/>
          </a:xfrm>
          <a:custGeom>
            <a:avLst/>
            <a:gdLst>
              <a:gd name="connsiteX0" fmla="*/ 2674793 w 2674794"/>
              <a:gd name="connsiteY0" fmla="*/ 0 h 6857999"/>
              <a:gd name="connsiteX1" fmla="*/ 2674794 w 2674794"/>
              <a:gd name="connsiteY1" fmla="*/ 6857999 h 6857999"/>
              <a:gd name="connsiteX2" fmla="*/ 1158844 w 2674794"/>
              <a:gd name="connsiteY2" fmla="*/ 6857999 h 6857999"/>
              <a:gd name="connsiteX3" fmla="*/ 1212639 w 2674794"/>
              <a:gd name="connsiteY3" fmla="*/ 6771304 h 6857999"/>
              <a:gd name="connsiteX4" fmla="*/ 1327460 w 2674794"/>
              <a:gd name="connsiteY4" fmla="*/ 6554527 h 6857999"/>
              <a:gd name="connsiteX5" fmla="*/ 545566 w 2674794"/>
              <a:gd name="connsiteY5" fmla="*/ 2293136 h 6857999"/>
              <a:gd name="connsiteX6" fmla="*/ 381787 w 2674794"/>
              <a:gd name="connsiteY6" fmla="*/ 3827 h 6857999"/>
              <a:gd name="connsiteX7" fmla="*/ 386161 w 2674794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94" h="6857999">
                <a:moveTo>
                  <a:pt x="2674793" y="0"/>
                </a:moveTo>
                <a:lnTo>
                  <a:pt x="2674794" y="6857999"/>
                </a:lnTo>
                <a:lnTo>
                  <a:pt x="1158844" y="6857999"/>
                </a:lnTo>
                <a:lnTo>
                  <a:pt x="1212639" y="6771304"/>
                </a:lnTo>
                <a:cubicBezTo>
                  <a:pt x="1256917" y="6696480"/>
                  <a:pt x="1295401" y="6624001"/>
                  <a:pt x="1327460" y="6554527"/>
                </a:cubicBezTo>
                <a:cubicBezTo>
                  <a:pt x="1840424" y="5442926"/>
                  <a:pt x="1337703" y="3374924"/>
                  <a:pt x="545566" y="2293136"/>
                </a:cubicBezTo>
                <a:cubicBezTo>
                  <a:pt x="-210423" y="1266170"/>
                  <a:pt x="-98154" y="469786"/>
                  <a:pt x="381787" y="3827"/>
                </a:cubicBezTo>
                <a:lnTo>
                  <a:pt x="38616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glass card">
            <a:extLst>
              <a:ext uri="{FF2B5EF4-FFF2-40B4-BE49-F238E27FC236}">
                <a16:creationId xmlns:a16="http://schemas.microsoft.com/office/drawing/2014/main" id="{BAC99002-32F5-F4C1-2519-F23274B0580C}"/>
              </a:ext>
            </a:extLst>
          </p:cNvPr>
          <p:cNvSpPr/>
          <p:nvPr userDrawn="1"/>
        </p:nvSpPr>
        <p:spPr>
          <a:xfrm>
            <a:off x="1365705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100000">
                <a:schemeClr val="bg1">
                  <a:alpha val="3000"/>
                </a:schemeClr>
              </a:gs>
              <a:gs pos="47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F239B3-DB66-3CD4-1BFE-4EBA82BC4A44}"/>
              </a:ext>
            </a:extLst>
          </p:cNvPr>
          <p:cNvSpPr/>
          <p:nvPr userDrawn="1"/>
        </p:nvSpPr>
        <p:spPr>
          <a:xfrm>
            <a:off x="0" y="5255333"/>
            <a:ext cx="2769194" cy="1602667"/>
          </a:xfrm>
          <a:custGeom>
            <a:avLst/>
            <a:gdLst>
              <a:gd name="connsiteX0" fmla="*/ 0 w 2769194"/>
              <a:gd name="connsiteY0" fmla="*/ 0 h 1602667"/>
              <a:gd name="connsiteX1" fmla="*/ 93250 w 2769194"/>
              <a:gd name="connsiteY1" fmla="*/ 101565 h 1602667"/>
              <a:gd name="connsiteX2" fmla="*/ 2646213 w 2769194"/>
              <a:gd name="connsiteY2" fmla="*/ 1567071 h 1602667"/>
              <a:gd name="connsiteX3" fmla="*/ 2769194 w 2769194"/>
              <a:gd name="connsiteY3" fmla="*/ 1602667 h 1602667"/>
              <a:gd name="connsiteX4" fmla="*/ 0 w 2769194"/>
              <a:gd name="connsiteY4" fmla="*/ 1602667 h 1602667"/>
              <a:gd name="connsiteX5" fmla="*/ 0 w 2769194"/>
              <a:gd name="connsiteY5" fmla="*/ 807120 h 1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94" h="1602667">
                <a:moveTo>
                  <a:pt x="0" y="0"/>
                </a:moveTo>
                <a:lnTo>
                  <a:pt x="93250" y="101565"/>
                </a:lnTo>
                <a:cubicBezTo>
                  <a:pt x="702540" y="735306"/>
                  <a:pt x="1672588" y="1259605"/>
                  <a:pt x="2646213" y="1567071"/>
                </a:cubicBezTo>
                <a:lnTo>
                  <a:pt x="2769194" y="1602667"/>
                </a:lnTo>
                <a:lnTo>
                  <a:pt x="0" y="1602667"/>
                </a:lnTo>
                <a:lnTo>
                  <a:pt x="0" y="807120"/>
                </a:lnTo>
                <a:close/>
              </a:path>
            </a:pathLst>
          </a:custGeom>
          <a:gradFill flip="none" rotWithShape="1">
            <a:gsLst>
              <a:gs pos="60000">
                <a:schemeClr val="accent3">
                  <a:alpha val="45000"/>
                </a:schemeClr>
              </a:gs>
              <a:gs pos="99000">
                <a:schemeClr val="accent5">
                  <a:alpha val="6672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968"/>
            <a:ext cx="9144000" cy="106984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F20C20-DE23-6FE7-74A0-517218ACED7A}"/>
              </a:ext>
            </a:extLst>
          </p:cNvPr>
          <p:cNvSpPr/>
          <p:nvPr userDrawn="1"/>
        </p:nvSpPr>
        <p:spPr>
          <a:xfrm rot="10800000">
            <a:off x="-1" y="5019503"/>
            <a:ext cx="9676770" cy="18384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2917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8E2EA35-4179-2438-E1D1-02EFA8830FF9}"/>
              </a:ext>
            </a:extLst>
          </p:cNvPr>
          <p:cNvSpPr/>
          <p:nvPr userDrawn="1"/>
        </p:nvSpPr>
        <p:spPr>
          <a:xfrm flipV="1">
            <a:off x="2763044" y="6076116"/>
            <a:ext cx="3946673" cy="781884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accent4">
                  <a:lumMod val="75000"/>
                  <a:alpha val="46295"/>
                </a:schemeClr>
              </a:gs>
              <a:gs pos="33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7C0B16B-87E9-E92C-62F3-D1844BEE5B2D}"/>
              </a:ext>
            </a:extLst>
          </p:cNvPr>
          <p:cNvSpPr/>
          <p:nvPr userDrawn="1"/>
        </p:nvSpPr>
        <p:spPr>
          <a:xfrm rot="10800000">
            <a:off x="5393054" y="601597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F4118C-3B46-F20B-EF12-E16F7513844C}"/>
              </a:ext>
            </a:extLst>
          </p:cNvPr>
          <p:cNvSpPr/>
          <p:nvPr userDrawn="1"/>
        </p:nvSpPr>
        <p:spPr>
          <a:xfrm rot="10800000" flipH="1">
            <a:off x="-2688" y="5263861"/>
            <a:ext cx="12192000" cy="1599109"/>
          </a:xfrm>
          <a:custGeom>
            <a:avLst/>
            <a:gdLst>
              <a:gd name="connsiteX0" fmla="*/ 1373073 w 12192000"/>
              <a:gd name="connsiteY0" fmla="*/ 1599066 h 1599109"/>
              <a:gd name="connsiteX1" fmla="*/ 4901233 w 12192000"/>
              <a:gd name="connsiteY1" fmla="*/ 313816 h 1599109"/>
              <a:gd name="connsiteX2" fmla="*/ 7629483 w 12192000"/>
              <a:gd name="connsiteY2" fmla="*/ 1209099 h 1599109"/>
              <a:gd name="connsiteX3" fmla="*/ 7664573 w 12192000"/>
              <a:gd name="connsiteY3" fmla="*/ 1222798 h 1599109"/>
              <a:gd name="connsiteX4" fmla="*/ 7753536 w 12192000"/>
              <a:gd name="connsiteY4" fmla="*/ 1277391 h 1599109"/>
              <a:gd name="connsiteX5" fmla="*/ 9091947 w 12192000"/>
              <a:gd name="connsiteY5" fmla="*/ 1582567 h 1599109"/>
              <a:gd name="connsiteX6" fmla="*/ 12094171 w 12192000"/>
              <a:gd name="connsiteY6" fmla="*/ 359476 h 1599109"/>
              <a:gd name="connsiteX7" fmla="*/ 12192000 w 12192000"/>
              <a:gd name="connsiteY7" fmla="*/ 342643 h 1599109"/>
              <a:gd name="connsiteX8" fmla="*/ 12192000 w 12192000"/>
              <a:gd name="connsiteY8" fmla="*/ 0 h 1599109"/>
              <a:gd name="connsiteX9" fmla="*/ 0 w 12192000"/>
              <a:gd name="connsiteY9" fmla="*/ 0 h 1599109"/>
              <a:gd name="connsiteX10" fmla="*/ 0 w 12192000"/>
              <a:gd name="connsiteY10" fmla="*/ 1274406 h 1599109"/>
              <a:gd name="connsiteX11" fmla="*/ 34662 w 12192000"/>
              <a:gd name="connsiteY11" fmla="*/ 1293889 h 1599109"/>
              <a:gd name="connsiteX12" fmla="*/ 1373073 w 12192000"/>
              <a:gd name="connsiteY12" fmla="*/ 1599066 h 1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9109">
                <a:moveTo>
                  <a:pt x="1373073" y="1599066"/>
                </a:moveTo>
                <a:cubicBezTo>
                  <a:pt x="2786156" y="1591793"/>
                  <a:pt x="3395560" y="338997"/>
                  <a:pt x="4901233" y="313816"/>
                </a:cubicBezTo>
                <a:cubicBezTo>
                  <a:pt x="6312803" y="290208"/>
                  <a:pt x="7142906" y="993618"/>
                  <a:pt x="7629483" y="1209099"/>
                </a:cubicBezTo>
                <a:lnTo>
                  <a:pt x="7664573" y="1222798"/>
                </a:lnTo>
                <a:lnTo>
                  <a:pt x="7753536" y="1277391"/>
                </a:lnTo>
                <a:cubicBezTo>
                  <a:pt x="8110655" y="1460232"/>
                  <a:pt x="8562041" y="1585295"/>
                  <a:pt x="9091947" y="1582567"/>
                </a:cubicBezTo>
                <a:cubicBezTo>
                  <a:pt x="10328396" y="1576205"/>
                  <a:pt x="10949524" y="616237"/>
                  <a:pt x="12094171" y="359476"/>
                </a:cubicBezTo>
                <a:lnTo>
                  <a:pt x="12192000" y="342643"/>
                </a:lnTo>
                <a:lnTo>
                  <a:pt x="12192000" y="0"/>
                </a:lnTo>
                <a:lnTo>
                  <a:pt x="0" y="0"/>
                </a:lnTo>
                <a:lnTo>
                  <a:pt x="0" y="1274406"/>
                </a:lnTo>
                <a:lnTo>
                  <a:pt x="34662" y="1293889"/>
                </a:lnTo>
                <a:cubicBezTo>
                  <a:pt x="391780" y="1476730"/>
                  <a:pt x="843167" y="1601794"/>
                  <a:pt x="1373073" y="15990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9328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F8AA9-2207-2D4C-C2E0-FEF14E2D9A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2597191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F769D-48D3-2655-40A4-674F657B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756-78EA-68DD-4650-F40EF5F2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</a:p>
        </p:txBody>
      </p:sp>
    </p:spTree>
    <p:extLst>
      <p:ext uri="{BB962C8B-B14F-4D97-AF65-F5344CB8AC3E}">
        <p14:creationId xmlns:p14="http://schemas.microsoft.com/office/powerpoint/2010/main" val="7345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52500-B558-F785-439F-12315F4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96B1-64D5-11B6-BD02-AD31F317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83D99-31C6-D5A2-D86A-FC9440CEA769}"/>
              </a:ext>
            </a:extLst>
          </p:cNvPr>
          <p:cNvCxnSpPr>
            <a:cxnSpLocks/>
          </p:cNvCxnSpPr>
          <p:nvPr userDrawn="1"/>
        </p:nvCxnSpPr>
        <p:spPr>
          <a:xfrm>
            <a:off x="1944007" y="3324115"/>
            <a:ext cx="217045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AB5A6-6184-8A00-738A-9F575C1472CC}"/>
              </a:ext>
            </a:extLst>
          </p:cNvPr>
          <p:cNvCxnSpPr>
            <a:cxnSpLocks/>
          </p:cNvCxnSpPr>
          <p:nvPr userDrawn="1"/>
        </p:nvCxnSpPr>
        <p:spPr>
          <a:xfrm>
            <a:off x="4114458" y="3322646"/>
            <a:ext cx="2171700" cy="0"/>
          </a:xfrm>
          <a:prstGeom prst="line">
            <a:avLst/>
          </a:prstGeom>
          <a:ln w="127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BFB726-8911-1D40-8CAD-0678A3988661}"/>
              </a:ext>
            </a:extLst>
          </p:cNvPr>
          <p:cNvCxnSpPr>
            <a:cxnSpLocks/>
          </p:cNvCxnSpPr>
          <p:nvPr userDrawn="1"/>
        </p:nvCxnSpPr>
        <p:spPr>
          <a:xfrm>
            <a:off x="6286158" y="3322646"/>
            <a:ext cx="2161515" cy="14408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6BA5D-5C40-149B-0AE7-118CF43109F3}"/>
              </a:ext>
            </a:extLst>
          </p:cNvPr>
          <p:cNvCxnSpPr>
            <a:cxnSpLocks/>
          </p:cNvCxnSpPr>
          <p:nvPr userDrawn="1"/>
        </p:nvCxnSpPr>
        <p:spPr>
          <a:xfrm>
            <a:off x="8447673" y="3333307"/>
            <a:ext cx="2189197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E1F9F84-FEDF-EE4B-151E-0BA753B313F2}"/>
              </a:ext>
            </a:extLst>
          </p:cNvPr>
          <p:cNvSpPr/>
          <p:nvPr userDrawn="1"/>
        </p:nvSpPr>
        <p:spPr>
          <a:xfrm>
            <a:off x="1349145" y="2715964"/>
            <a:ext cx="1218817" cy="12188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1979A-4075-FDBC-DC21-B473A894753D}"/>
              </a:ext>
            </a:extLst>
          </p:cNvPr>
          <p:cNvSpPr/>
          <p:nvPr userDrawn="1"/>
        </p:nvSpPr>
        <p:spPr>
          <a:xfrm>
            <a:off x="3525168" y="2721004"/>
            <a:ext cx="1218817" cy="1218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3DC90-8B68-11F4-262C-EF788CC251ED}"/>
              </a:ext>
            </a:extLst>
          </p:cNvPr>
          <p:cNvSpPr/>
          <p:nvPr userDrawn="1"/>
        </p:nvSpPr>
        <p:spPr>
          <a:xfrm>
            <a:off x="5704017" y="2716977"/>
            <a:ext cx="1218817" cy="12188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EBAA34-A280-D694-891B-142A8D7FA33C}"/>
              </a:ext>
            </a:extLst>
          </p:cNvPr>
          <p:cNvSpPr/>
          <p:nvPr userDrawn="1"/>
        </p:nvSpPr>
        <p:spPr>
          <a:xfrm>
            <a:off x="7847695" y="2726015"/>
            <a:ext cx="1218817" cy="12188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C576C9-CAB6-8D5D-5976-B4CC1FB6B5C0}"/>
              </a:ext>
            </a:extLst>
          </p:cNvPr>
          <p:cNvSpPr/>
          <p:nvPr userDrawn="1"/>
        </p:nvSpPr>
        <p:spPr>
          <a:xfrm>
            <a:off x="10049319" y="2718520"/>
            <a:ext cx="1218817" cy="1218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3AAAB5-1B7C-5567-E7F2-E97DCAFEA821}"/>
              </a:ext>
            </a:extLst>
          </p:cNvPr>
          <p:cNvSpPr/>
          <p:nvPr userDrawn="1"/>
        </p:nvSpPr>
        <p:spPr>
          <a:xfrm flipH="1">
            <a:off x="1418423" y="278651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E861CF-DCF3-E6B9-1438-583DC69FFA06}"/>
              </a:ext>
            </a:extLst>
          </p:cNvPr>
          <p:cNvSpPr/>
          <p:nvPr userDrawn="1"/>
        </p:nvSpPr>
        <p:spPr>
          <a:xfrm flipH="1">
            <a:off x="3593035" y="279155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4D24E5-CE49-C81C-1933-88384A77E742}"/>
              </a:ext>
            </a:extLst>
          </p:cNvPr>
          <p:cNvSpPr/>
          <p:nvPr userDrawn="1"/>
        </p:nvSpPr>
        <p:spPr>
          <a:xfrm flipH="1">
            <a:off x="5771884" y="2787528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1CA68B-CB89-15A1-13F9-3DD65297D0BD}"/>
              </a:ext>
            </a:extLst>
          </p:cNvPr>
          <p:cNvSpPr/>
          <p:nvPr userDrawn="1"/>
        </p:nvSpPr>
        <p:spPr>
          <a:xfrm flipH="1">
            <a:off x="7915562" y="2796566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D773FD-C1E4-FDB0-FDF1-0925375BE2A5}"/>
              </a:ext>
            </a:extLst>
          </p:cNvPr>
          <p:cNvSpPr/>
          <p:nvPr userDrawn="1"/>
        </p:nvSpPr>
        <p:spPr>
          <a:xfrm flipH="1">
            <a:off x="10129886" y="2789071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CA633AF-3209-BF0D-1450-6A91ACC85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07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70EFB68-D184-8E31-A027-F291D787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8728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728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1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1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298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98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C5472B4-CBBF-AC70-5BA8-A0661E663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58400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3CEEBDA-7860-91AD-704A-7A540E1E58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8400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F918527-798D-3B40-E0EA-38C0AEBA6D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48147" y="3018954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B0D40292-F2DF-0641-6B78-370AC5C5009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511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503DD6AB-C9B3-EBD7-080A-FB219B381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95989" y="3026158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E61A9741-3B1C-111D-B260-CF7E7F223F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620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E49C1AE1-BC78-2CE3-D292-61496AC727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47831" y="3017032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B71C9DC-B9E5-6C34-B451-BA2224CCDD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50008" y="4279392"/>
            <a:ext cx="146304" cy="146304"/>
          </a:xfrm>
          <a:prstGeom prst="ellipse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596D87F-0114-685D-7F97-873DBA557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17136" y="4279392"/>
            <a:ext cx="146304" cy="14630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D4E3F00-5755-F2EF-97C8-0FE775CAE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02552" y="4279392"/>
            <a:ext cx="146304" cy="14630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9543A01-39BF-D362-26F8-BD1E7D0D3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2248" y="4279392"/>
            <a:ext cx="146304" cy="14630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BB6B72CD-75B9-D90F-4767-2141AEF3B2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55096" y="4279392"/>
            <a:ext cx="146304" cy="14630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8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89A27E14-C943-C294-334B-4D6A7500F3B5}"/>
              </a:ext>
            </a:extLst>
          </p:cNvPr>
          <p:cNvSpPr/>
          <p:nvPr userDrawn="1"/>
        </p:nvSpPr>
        <p:spPr>
          <a:xfrm rot="5400000">
            <a:off x="7383937" y="2039848"/>
            <a:ext cx="6858000" cy="2778304"/>
          </a:xfrm>
          <a:custGeom>
            <a:avLst/>
            <a:gdLst>
              <a:gd name="connsiteX0" fmla="*/ 0 w 6858000"/>
              <a:gd name="connsiteY0" fmla="*/ 1050199 h 2778304"/>
              <a:gd name="connsiteX1" fmla="*/ 0 w 6858000"/>
              <a:gd name="connsiteY1" fmla="*/ 0 h 2778304"/>
              <a:gd name="connsiteX2" fmla="*/ 6858000 w 6858000"/>
              <a:gd name="connsiteY2" fmla="*/ 0 h 2778304"/>
              <a:gd name="connsiteX3" fmla="*/ 6858000 w 6858000"/>
              <a:gd name="connsiteY3" fmla="*/ 1193215 h 2778304"/>
              <a:gd name="connsiteX4" fmla="*/ 6790588 w 6858000"/>
              <a:gd name="connsiteY4" fmla="*/ 1211701 h 2778304"/>
              <a:gd name="connsiteX5" fmla="*/ 3050431 w 6858000"/>
              <a:gd name="connsiteY5" fmla="*/ 2778245 h 2778304"/>
              <a:gd name="connsiteX6" fmla="*/ 37813 w 6858000"/>
              <a:gd name="connsiteY6" fmla="*/ 1183549 h 2778304"/>
              <a:gd name="connsiteX7" fmla="*/ 0 w 6858000"/>
              <a:gd name="connsiteY7" fmla="*/ 1050199 h 27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2778304">
                <a:moveTo>
                  <a:pt x="0" y="105019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193215"/>
                </a:lnTo>
                <a:lnTo>
                  <a:pt x="6790588" y="1211701"/>
                </a:lnTo>
                <a:cubicBezTo>
                  <a:pt x="5439260" y="1649845"/>
                  <a:pt x="4603740" y="2770251"/>
                  <a:pt x="3050431" y="2778245"/>
                </a:cubicBezTo>
                <a:cubicBezTo>
                  <a:pt x="1377637" y="2786855"/>
                  <a:pt x="283199" y="1854180"/>
                  <a:pt x="37813" y="1183549"/>
                </a:cubicBezTo>
                <a:lnTo>
                  <a:pt x="0" y="1050199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25000"/>
                </a:schemeClr>
              </a:gs>
              <a:gs pos="73000">
                <a:schemeClr val="accent1">
                  <a:alpha val="33146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5C5BCA-F960-4024-7215-2D2EFD0FEBF3}"/>
              </a:ext>
            </a:extLst>
          </p:cNvPr>
          <p:cNvSpPr/>
          <p:nvPr userDrawn="1"/>
        </p:nvSpPr>
        <p:spPr>
          <a:xfrm rot="16200000" flipV="1">
            <a:off x="7907199" y="2573198"/>
            <a:ext cx="6858000" cy="1711602"/>
          </a:xfrm>
          <a:custGeom>
            <a:avLst/>
            <a:gdLst>
              <a:gd name="connsiteX0" fmla="*/ 6858000 w 6858000"/>
              <a:gd name="connsiteY0" fmla="*/ 1010661 h 1711602"/>
              <a:gd name="connsiteX1" fmla="*/ 6858000 w 6858000"/>
              <a:gd name="connsiteY1" fmla="*/ 0 h 1711602"/>
              <a:gd name="connsiteX2" fmla="*/ 0 w 6858000"/>
              <a:gd name="connsiteY2" fmla="*/ 0 h 1711602"/>
              <a:gd name="connsiteX3" fmla="*/ 0 w 6858000"/>
              <a:gd name="connsiteY3" fmla="*/ 983884 h 1711602"/>
              <a:gd name="connsiteX4" fmla="*/ 11078 w 6858000"/>
              <a:gd name="connsiteY4" fmla="*/ 997657 h 1711602"/>
              <a:gd name="connsiteX5" fmla="*/ 1866819 w 6858000"/>
              <a:gd name="connsiteY5" fmla="*/ 1711565 h 1711602"/>
              <a:gd name="connsiteX6" fmla="*/ 5098965 w 6858000"/>
              <a:gd name="connsiteY6" fmla="*/ 622006 h 1711602"/>
              <a:gd name="connsiteX7" fmla="*/ 6746500 w 6858000"/>
              <a:gd name="connsiteY7" fmla="*/ 959665 h 1711602"/>
              <a:gd name="connsiteX8" fmla="*/ 6858000 w 6858000"/>
              <a:gd name="connsiteY8" fmla="*/ 1010661 h 1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711602">
                <a:moveTo>
                  <a:pt x="6858000" y="1010661"/>
                </a:moveTo>
                <a:lnTo>
                  <a:pt x="6858000" y="0"/>
                </a:lnTo>
                <a:lnTo>
                  <a:pt x="0" y="0"/>
                </a:lnTo>
                <a:lnTo>
                  <a:pt x="0" y="983884"/>
                </a:lnTo>
                <a:lnTo>
                  <a:pt x="11078" y="997657"/>
                </a:lnTo>
                <a:cubicBezTo>
                  <a:pt x="328616" y="1355920"/>
                  <a:pt x="976833" y="1715803"/>
                  <a:pt x="1866819" y="1711565"/>
                </a:cubicBezTo>
                <a:cubicBezTo>
                  <a:pt x="3161344" y="1705400"/>
                  <a:pt x="3719617" y="643352"/>
                  <a:pt x="5098965" y="622006"/>
                </a:cubicBezTo>
                <a:cubicBezTo>
                  <a:pt x="5788640" y="611332"/>
                  <a:pt x="6326795" y="775968"/>
                  <a:pt x="6746500" y="959665"/>
                </a:cubicBezTo>
                <a:lnTo>
                  <a:pt x="6858000" y="1010661"/>
                </a:lnTo>
                <a:close/>
              </a:path>
            </a:pathLst>
          </a:custGeom>
          <a:gradFill>
            <a:gsLst>
              <a:gs pos="79000">
                <a:schemeClr val="accent4">
                  <a:lumMod val="75000"/>
                  <a:alpha val="79763"/>
                </a:schemeClr>
              </a:gs>
              <a:gs pos="37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F62D03F-D065-13FE-5D30-58C2523BD14D}"/>
              </a:ext>
            </a:extLst>
          </p:cNvPr>
          <p:cNvSpPr/>
          <p:nvPr userDrawn="1"/>
        </p:nvSpPr>
        <p:spPr>
          <a:xfrm rot="5400000">
            <a:off x="7877130" y="2543131"/>
            <a:ext cx="6858001" cy="1771739"/>
          </a:xfrm>
          <a:custGeom>
            <a:avLst/>
            <a:gdLst>
              <a:gd name="connsiteX0" fmla="*/ 0 w 6858001"/>
              <a:gd name="connsiteY0" fmla="*/ 1273784 h 1771739"/>
              <a:gd name="connsiteX1" fmla="*/ 0 w 6858001"/>
              <a:gd name="connsiteY1" fmla="*/ 0 h 1771739"/>
              <a:gd name="connsiteX2" fmla="*/ 6858001 w 6858001"/>
              <a:gd name="connsiteY2" fmla="*/ 0 h 1771739"/>
              <a:gd name="connsiteX3" fmla="*/ 6858001 w 6858001"/>
              <a:gd name="connsiteY3" fmla="*/ 34923 h 1771739"/>
              <a:gd name="connsiteX4" fmla="*/ 6735259 w 6858001"/>
              <a:gd name="connsiteY4" fmla="*/ 32862 h 1771739"/>
              <a:gd name="connsiteX5" fmla="*/ 1961998 w 6858001"/>
              <a:gd name="connsiteY5" fmla="*/ 1771680 h 1771739"/>
              <a:gd name="connsiteX6" fmla="*/ 151257 w 6858001"/>
              <a:gd name="connsiteY6" fmla="*/ 1358806 h 1771739"/>
              <a:gd name="connsiteX7" fmla="*/ 0 w 6858001"/>
              <a:gd name="connsiteY7" fmla="*/ 1273784 h 17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771739">
                <a:moveTo>
                  <a:pt x="0" y="1273784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34923"/>
                </a:lnTo>
                <a:lnTo>
                  <a:pt x="6735259" y="32862"/>
                </a:lnTo>
                <a:cubicBezTo>
                  <a:pt x="4698226" y="66929"/>
                  <a:pt x="3873763" y="1761840"/>
                  <a:pt x="1961998" y="1771680"/>
                </a:cubicBezTo>
                <a:cubicBezTo>
                  <a:pt x="1245087" y="1775370"/>
                  <a:pt x="634403" y="1606171"/>
                  <a:pt x="151257" y="1358806"/>
                </a:cubicBezTo>
                <a:lnTo>
                  <a:pt x="0" y="1273784"/>
                </a:lnTo>
                <a:close/>
              </a:path>
            </a:pathLst>
          </a:custGeom>
          <a:gradFill>
            <a:gsLst>
              <a:gs pos="32000">
                <a:schemeClr val="tx2">
                  <a:alpha val="48229"/>
                </a:schemeClr>
              </a:gs>
              <a:gs pos="100000">
                <a:schemeClr val="accent6">
                  <a:alpha val="4858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9184" y="411480"/>
            <a:ext cx="521208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" y="6190488"/>
            <a:ext cx="233172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/>
              <a:t>Crypto: investing &amp; trading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4A2D6-617E-EEA3-E4EE-5BDB472F6A43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0" r:id="rId7"/>
    <p:sldLayoutId id="2147483669" r:id="rId8"/>
    <p:sldLayoutId id="2147483653" r:id="rId9"/>
    <p:sldLayoutId id="2147483665" r:id="rId10"/>
    <p:sldLayoutId id="2147483666" r:id="rId11"/>
    <p:sldLayoutId id="2147483667" r:id="rId12"/>
    <p:sldLayoutId id="2147483668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ailinknight@usd475.org" TargetMode="External"/><Relationship Id="rId2" Type="http://schemas.openxmlformats.org/officeDocument/2006/relationships/hyperlink" Target="mailto:Nadgineuman@usd475.org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Annzier@usd475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0DB4-0446-EF22-E8E0-3A5B83923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Collection in preschool special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329B1-2D04-0F3A-1081-C5117D8CE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Nadgi Neuman</a:t>
            </a:r>
          </a:p>
          <a:p>
            <a:r>
              <a:rPr lang="en-US"/>
              <a:t>Cailin Knight</a:t>
            </a:r>
          </a:p>
          <a:p>
            <a:r>
              <a:rPr lang="en-US"/>
              <a:t>Ann Zier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F0E62-0629-9A3B-EF0A-798DF9193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86A7-197A-EB96-3045-43F7B6F09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1436624"/>
            <a:ext cx="7735824" cy="1069848"/>
          </a:xfrm>
        </p:spPr>
        <p:txBody>
          <a:bodyPr/>
          <a:lstStyle/>
          <a:p>
            <a:pPr fontAlgn="base"/>
            <a:r>
              <a:rPr lang="en-US"/>
              <a:t>measurable </a:t>
            </a:r>
            <a:r>
              <a:rPr lang="en-US" err="1"/>
              <a:t>iep</a:t>
            </a:r>
            <a:r>
              <a:rPr lang="en-US"/>
              <a:t> goals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41BF2-8B65-FF5C-6A82-A157349DE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2723527"/>
            <a:ext cx="7735824" cy="1133856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en-US">
                <a:cs typeface="Segoe UI"/>
              </a:rPr>
              <a:t>Observable behavior (what the child does)​</a:t>
            </a:r>
          </a:p>
          <a:p>
            <a:pPr fontAlgn="base"/>
            <a:r>
              <a:rPr lang="en-US">
                <a:cs typeface="Segoe UI"/>
              </a:rPr>
              <a:t>Conditions (when/where/materials)​</a:t>
            </a:r>
          </a:p>
          <a:p>
            <a:pPr fontAlgn="base"/>
            <a:r>
              <a:rPr lang="en-US">
                <a:cs typeface="Segoe UI"/>
              </a:rPr>
              <a:t>Criteria (how much/how often/how long)​</a:t>
            </a:r>
          </a:p>
          <a:p>
            <a:pPr fontAlgn="base"/>
            <a:r>
              <a:rPr lang="en-US">
                <a:cs typeface="Segoe UI"/>
              </a:rPr>
              <a:t>Prompting/supports noted​</a:t>
            </a:r>
          </a:p>
          <a:p>
            <a:pPr fontAlgn="base"/>
            <a:r>
              <a:rPr lang="en-US">
                <a:cs typeface="Segoe UI"/>
              </a:rPr>
              <a:t>Data method named or implied</a:t>
            </a:r>
          </a:p>
          <a:p>
            <a:pPr fontAlgn="base"/>
            <a:endParaRPr lang="en-US"/>
          </a:p>
          <a:p>
            <a:pPr fontAlgn="base"/>
            <a:r>
              <a:rPr lang="en-US">
                <a:cs typeface="Segoe UI"/>
              </a:rPr>
              <a:t>** </a:t>
            </a:r>
            <a:r>
              <a:rPr lang="en-US">
                <a:ea typeface="+mn-lt"/>
                <a:cs typeface="+mn-lt"/>
              </a:rPr>
              <a:t>Focus on the most critical areas for a student’s growth and significant needs, rather than writing an excessive number of IEP goals.</a:t>
            </a:r>
            <a:r>
              <a:rPr lang="en-US">
                <a:cs typeface="Segoe UI"/>
              </a:rPr>
              <a:t>**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1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5102E-A2DB-0541-EB52-FBC7B95C9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8D01-3AFE-C3B6-28DE-5B620A2D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804" y="832104"/>
            <a:ext cx="9994392" cy="1069848"/>
          </a:xfrm>
        </p:spPr>
        <p:txBody>
          <a:bodyPr/>
          <a:lstStyle/>
          <a:p>
            <a:r>
              <a:rPr lang="en-US">
                <a:ln w="28575">
                  <a:noFill/>
                  <a:prstDash val="solid"/>
                </a:ln>
                <a:latin typeface="Tw Cen MT" panose="020B0602020104020603" pitchFamily="34" charset="77"/>
              </a:rPr>
              <a:t>Simple systems for busy classrooms</a:t>
            </a:r>
            <a:endParaRPr lang="en-US" sz="4000" b="1" spc="600">
              <a:ln w="28575">
                <a:noFill/>
                <a:prstDash val="solid"/>
              </a:ln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6FF40-FE65-F81B-D1C5-C7C9CD036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8B6673-CD93-E0A9-C294-30676B7B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/>
              <a:t>Assign 1-2 routines per goal (not all day)</a:t>
            </a:r>
          </a:p>
          <a:p>
            <a:pPr fontAlgn="base"/>
            <a:r>
              <a:rPr lang="en-US"/>
              <a:t>Use a rotation schedule (who collects what/when)</a:t>
            </a:r>
          </a:p>
          <a:p>
            <a:pPr fontAlgn="base"/>
            <a:r>
              <a:rPr lang="en-US"/>
              <a:t>Plan ‘data days’ (e.g., Mon/Wed/Fri) when appropriate</a:t>
            </a:r>
          </a:p>
          <a:p>
            <a:pPr fontAlgn="base"/>
            <a:r>
              <a:rPr lang="en-US"/>
              <a:t>Use quick tools – clipboards, sticky notes, tally cards</a:t>
            </a:r>
          </a:p>
          <a:p>
            <a:pPr fontAlgn="base"/>
            <a:r>
              <a:rPr lang="en-US"/>
              <a:t>Train paras with clear definitions &amp; examples</a:t>
            </a:r>
          </a:p>
        </p:txBody>
      </p:sp>
    </p:spTree>
    <p:extLst>
      <p:ext uri="{BB962C8B-B14F-4D97-AF65-F5344CB8AC3E}">
        <p14:creationId xmlns:p14="http://schemas.microsoft.com/office/powerpoint/2010/main" val="185344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Team Roles &amp;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192" y="2243328"/>
            <a:ext cx="7120128" cy="3282696"/>
          </a:xfrm>
        </p:spPr>
        <p:txBody>
          <a:bodyPr/>
          <a:lstStyle/>
          <a:p>
            <a:r>
              <a:t>Define: what counts, when to record, and prompt codes</a:t>
            </a:r>
          </a:p>
          <a:p>
            <a:r>
              <a:t>Use the same sheet across adults</a:t>
            </a:r>
          </a:p>
          <a:p>
            <a:r>
              <a:t>Do quick ‘calibration’ (2 adults score same moment, compare)</a:t>
            </a:r>
          </a:p>
          <a:p>
            <a:r>
              <a:t>Keep data objective and brief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Decision Rules (Examples)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192" y="2212848"/>
            <a:ext cx="8878824" cy="2577813"/>
          </a:xfrm>
        </p:spPr>
        <p:txBody>
          <a:bodyPr/>
          <a:lstStyle/>
          <a:p>
            <a:r>
              <a:t>If progress is flat for 2–3 weeks → adjust supports/teaching</a:t>
            </a:r>
          </a:p>
          <a:p>
            <a:r>
              <a:t>If child meets criteria for 3 consecutive sessions → consider increasing expectation or generalizing</a:t>
            </a:r>
          </a:p>
          <a:p>
            <a:r>
              <a:t>If prompts remain high → teach prerequisite or adjust prompt fading plan</a:t>
            </a:r>
          </a:p>
          <a:p>
            <a:r>
              <a:t>If behavior spikes with a routine → review antecedents and supports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Communicating Progress to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 plain language + examples from routines</a:t>
            </a:r>
          </a:p>
          <a:p>
            <a:r>
              <a:t>Share growth (baseline vs now) and next steps</a:t>
            </a:r>
          </a:p>
          <a:p>
            <a:r>
              <a:t>Celebrate strengths and small gains</a:t>
            </a:r>
          </a:p>
          <a:p>
            <a:r>
              <a:t>Invite family input: what works at home?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B4EA15-AD46-D859-B804-9CF79BF5C7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21800" y="3236976"/>
            <a:ext cx="2758440" cy="2211832"/>
          </a:xfrm>
        </p:spPr>
        <p:txBody>
          <a:bodyPr/>
          <a:lstStyle/>
          <a:p>
            <a:r>
              <a:rPr lang="en-US" sz="1200">
                <a:ea typeface="+mn-lt"/>
                <a:cs typeface="+mn-lt"/>
              </a:rPr>
              <a:t>A pencil bag is a </a:t>
            </a:r>
            <a:r>
              <a:rPr lang="en-US" sz="1200" b="1">
                <a:ea typeface="+mn-lt"/>
                <a:cs typeface="+mn-lt"/>
              </a:rPr>
              <a:t>great resource</a:t>
            </a:r>
            <a:r>
              <a:rPr lang="en-US" sz="1200">
                <a:ea typeface="+mn-lt"/>
                <a:cs typeface="+mn-lt"/>
              </a:rPr>
              <a:t> for holding materials used for IEP goals. I also use them to store the Post-it notes my staff makes so I can add the data to my forms later. We find it </a:t>
            </a:r>
            <a:r>
              <a:rPr lang="en-US" sz="1200" b="1">
                <a:ea typeface="+mn-lt"/>
                <a:cs typeface="+mn-lt"/>
              </a:rPr>
              <a:t>easier</a:t>
            </a:r>
            <a:r>
              <a:rPr lang="en-US" sz="1200">
                <a:ea typeface="+mn-lt"/>
                <a:cs typeface="+mn-lt"/>
              </a:rPr>
              <a:t> to write notes or record </a:t>
            </a:r>
            <a:r>
              <a:rPr lang="en-US" sz="1200" b="1">
                <a:ea typeface="+mn-lt"/>
                <a:cs typeface="+mn-lt"/>
              </a:rPr>
              <a:t>frequency</a:t>
            </a:r>
            <a:r>
              <a:rPr lang="en-US" sz="1200">
                <a:ea typeface="+mn-lt"/>
                <a:cs typeface="+mn-lt"/>
              </a:rPr>
              <a:t> on Post-it notes and then transfer the information to the data forms during planning time.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0B5CC-3AF9-7883-9673-F8CD92DC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AZ's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7F8E0-6C8E-6715-3590-75B222296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>
                <a:ea typeface="+mj-lt"/>
                <a:cs typeface="+mj-lt"/>
              </a:rPr>
              <a:t>Example of my Quarterly data</a:t>
            </a:r>
            <a:r>
              <a:rPr lang="en-US" sz="1800" b="0">
                <a:ea typeface="+mj-lt"/>
                <a:cs typeface="+mj-lt"/>
              </a:rPr>
              <a:t> </a:t>
            </a:r>
            <a:endParaRPr lang="en-US" sz="1800"/>
          </a:p>
          <a:p>
            <a:endParaRPr lang="en-US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678D0-AE9E-17B5-FB5A-AEC8E704B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75775-C8D4-78E3-369E-748CD889F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Data folders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4F728-F88A-5A68-90DA-CF1F68413C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A6EA7D-42A5-660D-E21C-2455850BCC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>
                <a:cs typeface="Segoe UI"/>
              </a:rPr>
              <a:t>Inside I have the forms and IEP share sheet</a:t>
            </a:r>
            <a:endParaRPr lang="en-US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516A25-97DC-D9A5-0662-E3AECC7ABD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EC20C6-39F1-827E-6EE7-46F589578A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Pencil Bag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01FA37-DA93-3261-BA9D-C3F88BD4AA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E7DA58-3EF5-C58A-F764-BB22084B1A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31960" y="2478025"/>
            <a:ext cx="2758557" cy="692609"/>
          </a:xfrm>
        </p:spPr>
        <p:txBody>
          <a:bodyPr/>
          <a:lstStyle/>
          <a:p>
            <a:r>
              <a:rPr lang="en-US">
                <a:cs typeface="Segoe UI"/>
              </a:rPr>
              <a:t>….</a:t>
            </a:r>
            <a:endParaRPr lang="en-US"/>
          </a:p>
        </p:txBody>
      </p:sp>
      <p:pic>
        <p:nvPicPr>
          <p:cNvPr id="13" name="Picture 12" descr="A close-up of a chart&#10;&#10;AI-generated content may be incorrect.">
            <a:extLst>
              <a:ext uri="{FF2B5EF4-FFF2-40B4-BE49-F238E27FC236}">
                <a16:creationId xmlns:a16="http://schemas.microsoft.com/office/drawing/2014/main" id="{7BB3F826-E299-9A3D-A5E0-CD9D91EF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79" y="3212507"/>
            <a:ext cx="2121169" cy="2783561"/>
          </a:xfrm>
          <a:prstGeom prst="rect">
            <a:avLst/>
          </a:prstGeom>
        </p:spPr>
      </p:pic>
      <p:pic>
        <p:nvPicPr>
          <p:cNvPr id="14" name="Picture 13" descr="A group of colorful folders in a row&#10;&#10;AI-generated content may be incorrect.">
            <a:extLst>
              <a:ext uri="{FF2B5EF4-FFF2-40B4-BE49-F238E27FC236}">
                <a16:creationId xmlns:a16="http://schemas.microsoft.com/office/drawing/2014/main" id="{5B1FC412-DBB3-D1A2-2CA4-9830B4E4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143" y="3210560"/>
            <a:ext cx="2124194" cy="2214880"/>
          </a:xfrm>
          <a:prstGeom prst="rect">
            <a:avLst/>
          </a:prstGeom>
        </p:spPr>
      </p:pic>
      <p:pic>
        <p:nvPicPr>
          <p:cNvPr id="15" name="Picture 14" descr="A green folder with papers and a phone on a table&#10;&#10;AI-generated content may be incorrect.">
            <a:extLst>
              <a:ext uri="{FF2B5EF4-FFF2-40B4-BE49-F238E27FC236}">
                <a16:creationId xmlns:a16="http://schemas.microsoft.com/office/drawing/2014/main" id="{69D41E26-FB58-6826-7710-C66D18668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83" y="3251200"/>
            <a:ext cx="2141993" cy="2194560"/>
          </a:xfrm>
          <a:prstGeom prst="rect">
            <a:avLst/>
          </a:prstGeom>
        </p:spPr>
      </p:pic>
      <p:pic>
        <p:nvPicPr>
          <p:cNvPr id="16" name="Picture 15" descr="A blue zippered folder with yellow paper inside&#10;&#10;AI-generated content may be incorrect.">
            <a:extLst>
              <a:ext uri="{FF2B5EF4-FFF2-40B4-BE49-F238E27FC236}">
                <a16:creationId xmlns:a16="http://schemas.microsoft.com/office/drawing/2014/main" id="{56BE6D2A-9130-1D06-69E5-8E42FB4A2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732" y="3241729"/>
            <a:ext cx="2123318" cy="22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4320-5EEF-C739-5236-AD9CAD93B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110C-F4FD-D118-DC06-DA1C80F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140086"/>
            <a:ext cx="7735824" cy="1069848"/>
          </a:xfrm>
        </p:spPr>
        <p:txBody>
          <a:bodyPr/>
          <a:lstStyle/>
          <a:p>
            <a:pPr fontAlgn="base"/>
            <a:r>
              <a:rPr lang="en-US"/>
              <a:t>CK’s team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BD60D-8B92-7A4D-5A60-8A6465B36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5" y="1817608"/>
            <a:ext cx="3129280" cy="4447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42EBB-B9BD-D383-4BFB-DA6E84B5D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76" y="2231373"/>
            <a:ext cx="3631305" cy="1703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2EAF9-5B39-2D11-7756-21572D3FA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76" y="4181938"/>
            <a:ext cx="3637276" cy="1426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4D4C0B-355F-DED6-FC47-0600C612E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692" y="2260881"/>
            <a:ext cx="2383189" cy="3347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007DE5-F6C7-C802-BEB5-669B6E3AA1DF}"/>
              </a:ext>
            </a:extLst>
          </p:cNvPr>
          <p:cNvSpPr txBox="1"/>
          <p:nvPr/>
        </p:nvSpPr>
        <p:spPr>
          <a:xfrm>
            <a:off x="3230880" y="1394525"/>
            <a:ext cx="31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+mj-lt"/>
              </a:rPr>
              <a:t>Take the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C778A-8267-7936-9D04-94F220DE8F81}"/>
              </a:ext>
            </a:extLst>
          </p:cNvPr>
          <p:cNvSpPr txBox="1"/>
          <p:nvPr/>
        </p:nvSpPr>
        <p:spPr>
          <a:xfrm>
            <a:off x="8117842" y="1329105"/>
            <a:ext cx="31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+mj-lt"/>
              </a:rPr>
              <a:t>Mark it 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67789-B201-808E-6FCE-9736F4E1C71D}"/>
              </a:ext>
            </a:extLst>
          </p:cNvPr>
          <p:cNvSpPr txBox="1"/>
          <p:nvPr/>
        </p:nvSpPr>
        <p:spPr>
          <a:xfrm>
            <a:off x="960700" y="5983350"/>
            <a:ext cx="513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+mj-lt"/>
              </a:rPr>
              <a:t>Empty data sheets are stored in individual student folders, along with their share sheet &amp; goals.</a:t>
            </a:r>
          </a:p>
        </p:txBody>
      </p:sp>
    </p:spTree>
    <p:extLst>
      <p:ext uri="{BB962C8B-B14F-4D97-AF65-F5344CB8AC3E}">
        <p14:creationId xmlns:p14="http://schemas.microsoft.com/office/powerpoint/2010/main" val="356745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CE1B6-E298-FB0F-ADD9-A3758879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37" y="416468"/>
            <a:ext cx="10881360" cy="1069848"/>
          </a:xfrm>
        </p:spPr>
        <p:txBody>
          <a:bodyPr anchor="b">
            <a:normAutofit/>
          </a:bodyPr>
          <a:lstStyle/>
          <a:p>
            <a:r>
              <a:rPr lang="en-US" err="1"/>
              <a:t>Nadgi's</a:t>
            </a:r>
            <a:r>
              <a:rPr lang="en-US"/>
              <a:t> System</a:t>
            </a:r>
          </a:p>
        </p:txBody>
      </p:sp>
      <p:pic>
        <p:nvPicPr>
          <p:cNvPr id="9" name="Content Placeholder 8" descr="A red folder with a piece of paper&#10;&#10;AI-generated content may be incorrect.">
            <a:extLst>
              <a:ext uri="{FF2B5EF4-FFF2-40B4-BE49-F238E27FC236}">
                <a16:creationId xmlns:a16="http://schemas.microsoft.com/office/drawing/2014/main" id="{B4A1CA4F-B808-6496-C91F-F724486BB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245" y="1714084"/>
            <a:ext cx="7584436" cy="2938273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A02682-CA05-82EC-35A7-4F6CEE33B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29184" y="411480"/>
            <a:ext cx="521208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3CA32-2D0B-1F69-B765-3A32D6756AAE}"/>
              </a:ext>
            </a:extLst>
          </p:cNvPr>
          <p:cNvSpPr txBox="1"/>
          <p:nvPr/>
        </p:nvSpPr>
        <p:spPr>
          <a:xfrm>
            <a:off x="839463" y="4734478"/>
            <a:ext cx="1067288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Comic Sans MS"/>
              </a:rPr>
              <a:t>Every student that receives SE services has a red folder.  The folder contains data collection sheets in the front pocket and a pencil pouch with data collection materials and pencil.  </a:t>
            </a:r>
            <a:endParaRPr lang="en-US">
              <a:solidFill>
                <a:srgbClr val="000000"/>
              </a:solidFill>
              <a:latin typeface="Segoe UI Light"/>
              <a:cs typeface="Segoe UI Light"/>
            </a:endParaRPr>
          </a:p>
          <a:p>
            <a:r>
              <a:rPr lang="en-US" sz="2000" b="1">
                <a:solidFill>
                  <a:srgbClr val="FFFFFF"/>
                </a:solidFill>
                <a:latin typeface="Comic Sans MS"/>
              </a:rPr>
              <a:t>In my classroom data is collected during mealtimes and centers.</a:t>
            </a:r>
            <a:endParaRPr lang="en-US">
              <a:cs typeface="Segoe UI Light"/>
            </a:endParaRPr>
          </a:p>
          <a:p>
            <a:pPr algn="l"/>
            <a:endParaRPr lang="en-US">
              <a:cs typeface="Segoe UI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ACF84D-B348-3134-583A-CBC9D9F4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847" y="1828800"/>
            <a:ext cx="2085907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85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78B7-07D2-DA60-3AB7-0D60941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52" y="578104"/>
            <a:ext cx="10881360" cy="1069848"/>
          </a:xfrm>
        </p:spPr>
        <p:txBody>
          <a:bodyPr/>
          <a:lstStyle/>
          <a:p>
            <a:r>
              <a:rPr lang="en-US" err="1"/>
              <a:t>Nadgi's</a:t>
            </a:r>
            <a:r>
              <a:rPr lang="en-US"/>
              <a:t> System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39E4-E5BD-054C-A3FF-CBC642EC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b="1">
              <a:latin typeface="Comic Sans MS"/>
              <a:cs typeface="Segoe UI"/>
            </a:endParaRPr>
          </a:p>
          <a:p>
            <a:pPr indent="-34734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2AE37-7E8B-43A9-637B-274A8FCAE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A red folder with papers inside&#10;&#10;AI-generated content may be incorrect.">
            <a:extLst>
              <a:ext uri="{FF2B5EF4-FFF2-40B4-BE49-F238E27FC236}">
                <a16:creationId xmlns:a16="http://schemas.microsoft.com/office/drawing/2014/main" id="{C53C20AE-6DEA-1661-DF60-6C41A17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16" y="1942356"/>
            <a:ext cx="8007928" cy="24662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1699B3-0E8D-B34D-ABB1-909CE5B11AF3}"/>
              </a:ext>
            </a:extLst>
          </p:cNvPr>
          <p:cNvSpPr txBox="1"/>
          <p:nvPr/>
        </p:nvSpPr>
        <p:spPr>
          <a:xfrm>
            <a:off x="721360" y="4709160"/>
            <a:ext cx="10911840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kern="1200" spc="-100" baseline="0">
                <a:solidFill>
                  <a:srgbClr val="FFFFFF"/>
                </a:solidFill>
                <a:latin typeface="Comic Sans MS"/>
                <a:ea typeface="+mj-ea"/>
                <a:cs typeface="+mj-cs"/>
              </a:rPr>
              <a:t>On sheet protectors, I include the share sheet and the student’s goals. This helps my Paraeducators know what to look for and what data to collect.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Printable Data Sheets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Ready-to-use templates (edit for your goals)</a:t>
            </a:r>
            <a:endParaRPr lang="en-US"/>
          </a:p>
          <a:p>
            <a:r>
              <a:rPr lang="en-US"/>
              <a:t>Uploaded to Sched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E09-6A9E-9FCC-7867-895F21AB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Session outcomes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7728F-9EA1-A705-8E4D-B7823E4F4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58D4-7B61-0A48-E33F-792278D0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1" y="2212848"/>
            <a:ext cx="8646899" cy="3128079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Identify what data to collect</a:t>
            </a:r>
            <a:endParaRPr lang="en-US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Choose developmentally appropriate methods</a:t>
            </a:r>
            <a:endParaRPr lang="en-US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Match data methods to goals (frequency, duration, task analysis, etc.)</a:t>
            </a:r>
            <a:endParaRPr lang="en-US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Use data to adjust instruction and supports</a:t>
            </a:r>
            <a:endParaRPr lang="en-US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>
                <a:latin typeface="Segoe UI Light" panose="020B0502040204020203" pitchFamily="34" charset="0"/>
                <a:cs typeface="Segoe UI Light" panose="020B0502040204020203" pitchFamily="34" charset="0"/>
              </a:rPr>
              <a:t>Create a simple system that your team can maintain</a:t>
            </a:r>
            <a:endParaRPr lang="en-US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2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A5E5-874A-4256-80DA-9E4AF3B95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836"/>
            <a:ext cx="9144000" cy="1069848"/>
          </a:xfrm>
        </p:spPr>
        <p:txBody>
          <a:bodyPr/>
          <a:lstStyle/>
          <a:p>
            <a:r>
              <a:rPr lang="en-US"/>
              <a:t>Examples of Data Sheet</a:t>
            </a:r>
          </a:p>
        </p:txBody>
      </p:sp>
      <p:pic>
        <p:nvPicPr>
          <p:cNvPr id="4" name="Picture 3" descr="A white sheet of paper with black squares&#10;&#10;AI-generated content may be incorrect.">
            <a:extLst>
              <a:ext uri="{FF2B5EF4-FFF2-40B4-BE49-F238E27FC236}">
                <a16:creationId xmlns:a16="http://schemas.microsoft.com/office/drawing/2014/main" id="{DBDE2C97-C2F5-A091-1E48-DB6B7311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47" y="1926565"/>
            <a:ext cx="3217994" cy="4054416"/>
          </a:xfrm>
          <a:prstGeom prst="rect">
            <a:avLst/>
          </a:prstGeom>
        </p:spPr>
      </p:pic>
      <p:pic>
        <p:nvPicPr>
          <p:cNvPr id="5" name="Picture 4" descr="A white rectangular grid with black text&#10;&#10;AI-generated content may be incorrect.">
            <a:extLst>
              <a:ext uri="{FF2B5EF4-FFF2-40B4-BE49-F238E27FC236}">
                <a16:creationId xmlns:a16="http://schemas.microsoft.com/office/drawing/2014/main" id="{041DABEB-08A4-2658-EC74-67C014A08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292" y="1930400"/>
            <a:ext cx="5896295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695C-97D2-7556-2448-3470082A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E44E-5FC1-DF71-397F-8B58AC8E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836"/>
            <a:ext cx="9144000" cy="1069848"/>
          </a:xfrm>
        </p:spPr>
        <p:txBody>
          <a:bodyPr/>
          <a:lstStyle/>
          <a:p>
            <a:r>
              <a:rPr lang="en-US"/>
              <a:t>Examples of Data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BDDD7-C831-6C31-CEBC-1904505A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90" y="1718783"/>
            <a:ext cx="4358318" cy="3378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745E8-9338-F3BB-F9C7-26E587EDA7C7}"/>
              </a:ext>
            </a:extLst>
          </p:cNvPr>
          <p:cNvSpPr txBox="1"/>
          <p:nvPr/>
        </p:nvSpPr>
        <p:spPr>
          <a:xfrm>
            <a:off x="349212" y="5125833"/>
            <a:ext cx="41774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Segoe UI Light"/>
              </a:rPr>
              <a:t>Communication and Social Rubric for student using AAC device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A chart with a arrow pointing to the right&#10;&#10;AI-generated content may be incorrect.">
            <a:extLst>
              <a:ext uri="{FF2B5EF4-FFF2-40B4-BE49-F238E27FC236}">
                <a16:creationId xmlns:a16="http://schemas.microsoft.com/office/drawing/2014/main" id="{8C7F4A6D-8524-DBB5-086D-FD3A92501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504" y="1714844"/>
            <a:ext cx="3549193" cy="4701396"/>
          </a:xfrm>
          <a:prstGeom prst="rect">
            <a:avLst/>
          </a:prstGeom>
        </p:spPr>
      </p:pic>
      <p:pic>
        <p:nvPicPr>
          <p:cNvPr id="5" name="Picture 4" descr="A close-up of a chart&#10;&#10;AI-generated content may be incorrect.">
            <a:extLst>
              <a:ext uri="{FF2B5EF4-FFF2-40B4-BE49-F238E27FC236}">
                <a16:creationId xmlns:a16="http://schemas.microsoft.com/office/drawing/2014/main" id="{D1BD1A6C-E5CB-CD1C-7A80-8520714CF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066" y="1716815"/>
            <a:ext cx="2689440" cy="34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017EE-A26A-06F7-E168-1AFBD7292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CD60-A947-21FF-8A47-791A7E573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836"/>
            <a:ext cx="9144000" cy="1069848"/>
          </a:xfrm>
        </p:spPr>
        <p:txBody>
          <a:bodyPr/>
          <a:lstStyle/>
          <a:p>
            <a:r>
              <a:rPr lang="en-US"/>
              <a:t>Examples of Data Sheet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AB6B30-E83A-D1E5-37CF-47098A1B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887" y="2554576"/>
            <a:ext cx="6563641" cy="2724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7A56D0-E469-E8A2-DE67-CE2AC171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8" y="2334421"/>
            <a:ext cx="4859175" cy="30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7691-8CB0-7324-18EA-31674D2C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9D55-FDB9-4A04-50DD-9A7D33CF9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836"/>
            <a:ext cx="9144000" cy="1069848"/>
          </a:xfrm>
        </p:spPr>
        <p:txBody>
          <a:bodyPr/>
          <a:lstStyle/>
          <a:p>
            <a:r>
              <a:rPr lang="en-US"/>
              <a:t>Examples of Data Sheet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D18E9F-FE71-E624-23FA-4F58730D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532684"/>
            <a:ext cx="5896798" cy="5134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BC46D-654A-1481-62CC-95AC9EDE6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15" y="1656526"/>
            <a:ext cx="6392167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1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0406E-2EC1-81E4-8ABE-5C1D361F3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8D84-9C8C-D46C-CCE6-24FD72847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836"/>
            <a:ext cx="9144000" cy="1069848"/>
          </a:xfrm>
        </p:spPr>
        <p:txBody>
          <a:bodyPr/>
          <a:lstStyle/>
          <a:p>
            <a:r>
              <a:rPr lang="en-US"/>
              <a:t>Examples of Data 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08324-B4F9-86EC-F648-9743C860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2" y="1672269"/>
            <a:ext cx="3400900" cy="5058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C582D-8F24-DFE8-D623-D0104BAF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158" y="2081048"/>
            <a:ext cx="3505812" cy="4095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C3C6A-AC60-86BF-EBFD-7E085DE77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108" y="2453938"/>
            <a:ext cx="4809654" cy="3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E4FCF-DEFC-20BF-34A1-70B02C08B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3DF3-9190-7DC4-47B4-0B486F1BC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836"/>
            <a:ext cx="9144000" cy="1069848"/>
          </a:xfrm>
        </p:spPr>
        <p:txBody>
          <a:bodyPr/>
          <a:lstStyle/>
          <a:p>
            <a:r>
              <a:rPr lang="en-US"/>
              <a:t>Examples of Data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98C28-A264-EFD7-33A8-80AB0983C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79" y="1987335"/>
            <a:ext cx="5697403" cy="4120612"/>
          </a:xfrm>
          <a:prstGeom prst="rect">
            <a:avLst/>
          </a:prstGeom>
        </p:spPr>
      </p:pic>
      <p:pic>
        <p:nvPicPr>
          <p:cNvPr id="5" name="Picture 4" descr="A screenshot of a data tracker&#10;&#10;AI-generated content may be incorrect.">
            <a:extLst>
              <a:ext uri="{FF2B5EF4-FFF2-40B4-BE49-F238E27FC236}">
                <a16:creationId xmlns:a16="http://schemas.microsoft.com/office/drawing/2014/main" id="{0FDD349B-1BFD-5C84-F7D8-4E489212C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17" y="1709091"/>
            <a:ext cx="5317372" cy="46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3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D041-DBF1-F059-BEFC-CCC2E49C1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0C9C-739E-5746-6A9F-C89035FE4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836"/>
            <a:ext cx="9144000" cy="1069848"/>
          </a:xfrm>
        </p:spPr>
        <p:txBody>
          <a:bodyPr/>
          <a:lstStyle/>
          <a:p>
            <a:r>
              <a:rPr lang="en-US"/>
              <a:t>Examples of Data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A63F8-7ECD-61DC-F7CF-9AE85B22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60" y="2078182"/>
            <a:ext cx="4298389" cy="3103419"/>
          </a:xfrm>
          <a:prstGeom prst="rect">
            <a:avLst/>
          </a:prstGeom>
        </p:spPr>
      </p:pic>
      <p:pic>
        <p:nvPicPr>
          <p:cNvPr id="3" name="Picture 2" descr="A group of black and white charts&#10;&#10;AI-generated content may be incorrect.">
            <a:extLst>
              <a:ext uri="{FF2B5EF4-FFF2-40B4-BE49-F238E27FC236}">
                <a16:creationId xmlns:a16="http://schemas.microsoft.com/office/drawing/2014/main" id="{CC440A26-AC14-B64E-7FE8-3EE6316D5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69256" y="1142567"/>
            <a:ext cx="3759778" cy="49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6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9E45E-D6A7-9780-F652-BAF86DFB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Prompt levels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7A64-4E94-69E1-3180-1E014BD0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F651-7ABC-015D-B5C4-622708A64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5336" y="2088410"/>
            <a:ext cx="4773349" cy="3648455"/>
          </a:xfrm>
        </p:spPr>
        <p:txBody>
          <a:bodyPr/>
          <a:lstStyle/>
          <a:p>
            <a:r>
              <a:rPr lang="en-US" sz="3200"/>
              <a:t>Independent (I)</a:t>
            </a:r>
          </a:p>
          <a:p>
            <a:r>
              <a:rPr lang="en-US" sz="3200"/>
              <a:t>Gesture/Visual (G/V)</a:t>
            </a:r>
          </a:p>
          <a:p>
            <a:r>
              <a:rPr lang="en-US" sz="3200"/>
              <a:t>Verbal (V)</a:t>
            </a:r>
          </a:p>
          <a:p>
            <a:r>
              <a:rPr lang="en-US" sz="3200"/>
              <a:t>Model (M)</a:t>
            </a:r>
          </a:p>
          <a:p>
            <a:r>
              <a:rPr lang="en-US" sz="3200"/>
              <a:t>Partial Physical (PP)</a:t>
            </a:r>
          </a:p>
          <a:p>
            <a:r>
              <a:rPr lang="en-US" sz="3200"/>
              <a:t>Full Physical (FP)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1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1892-81E6-551C-7B5A-DEA68224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THANK YOU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19D01-29BE-BE76-41C5-9D58AD811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7488" y="3414776"/>
            <a:ext cx="4993640" cy="27208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Segoe UI Light"/>
                <a:cs typeface="Segoe UI Light"/>
              </a:rPr>
              <a:t>Nadgi</a:t>
            </a:r>
            <a:r>
              <a:rPr lang="en-US">
                <a:latin typeface="Segoe UI Light"/>
                <a:cs typeface="Segoe UI Light"/>
              </a:rPr>
              <a:t> Neuman</a:t>
            </a:r>
            <a:endParaRPr lang="en-US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>
                <a:latin typeface="Segoe UI Light"/>
                <a:cs typeface="Segoe UI Light"/>
                <a:hlinkClick r:id="rId2"/>
              </a:rPr>
              <a:t>Nadgineuman@usd475.org</a:t>
            </a:r>
            <a:endParaRPr lang="en-US">
              <a:latin typeface="Segoe UI Light"/>
              <a:ea typeface="Calibri"/>
              <a:cs typeface="Segoe UI Light"/>
            </a:endParaRPr>
          </a:p>
          <a:p>
            <a:r>
              <a:rPr lang="en-US">
                <a:latin typeface="Segoe UI Light"/>
                <a:cs typeface="Segoe UI Light"/>
              </a:rPr>
              <a:t>Cailin Knight</a:t>
            </a:r>
          </a:p>
          <a:p>
            <a:pPr algn="l"/>
            <a:r>
              <a:rPr lang="en-US">
                <a:latin typeface="Segoe UI Light"/>
                <a:ea typeface="Calibri" panose="020F0502020204030204"/>
                <a:cs typeface="Segoe UI Light"/>
                <a:hlinkClick r:id="rId3"/>
              </a:rPr>
              <a:t>Cailinknight@usd475.org</a:t>
            </a:r>
            <a:endParaRPr lang="en-US">
              <a:latin typeface="Segoe UI Light" panose="020B0502040204020203" pitchFamily="34" charset="0"/>
              <a:ea typeface="Calibri" panose="020F0502020204030204"/>
              <a:cs typeface="Segoe UI Light"/>
            </a:endParaRPr>
          </a:p>
          <a:p>
            <a:r>
              <a:rPr lang="en-US">
                <a:latin typeface="Segoe UI Light"/>
                <a:ea typeface="Calibri" panose="020F0502020204030204"/>
                <a:cs typeface="Segoe UI Light"/>
              </a:rPr>
              <a:t>Ann Zier</a:t>
            </a:r>
            <a:endParaRPr lang="en-US">
              <a:latin typeface="Segoe UI Light" panose="020B0502040204020203" pitchFamily="34" charset="0"/>
              <a:ea typeface="Calibri" panose="020F0502020204030204"/>
              <a:cs typeface="Segoe UI Light"/>
            </a:endParaRPr>
          </a:p>
          <a:p>
            <a:r>
              <a:rPr lang="en-US">
                <a:latin typeface="Segoe UI Light"/>
                <a:ea typeface="Calibri" panose="020F0502020204030204"/>
                <a:cs typeface="Segoe UI Light"/>
                <a:hlinkClick r:id="rId4"/>
              </a:rPr>
              <a:t>Annzier@usd475.org</a:t>
            </a:r>
            <a:endParaRPr lang="en-US">
              <a:latin typeface="Segoe UI Light" panose="020B0502040204020203" pitchFamily="34" charset="0"/>
              <a:ea typeface="Calibri" panose="020F0502020204030204"/>
              <a:cs typeface="Segoe UI Light"/>
            </a:endParaRPr>
          </a:p>
          <a:p>
            <a:endParaRPr lang="en-US">
              <a:latin typeface="Segoe UI Light" panose="020B0502040204020203" pitchFamily="34" charset="0"/>
              <a:ea typeface="Calibri" panose="020F0502020204030204"/>
              <a:cs typeface="Segoe UI Light"/>
            </a:endParaRPr>
          </a:p>
          <a:p>
            <a:endParaRPr lang="en-US">
              <a:latin typeface="Segoe UI Light" panose="020B0502040204020203" pitchFamily="34" charset="0"/>
              <a:ea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770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0E99-07CC-9576-AFD7-C52151AD0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data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2A8B0-333F-633E-3FA7-D38DBFB10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Shows progress toward IEP goals</a:t>
            </a:r>
          </a:p>
          <a:p>
            <a:pPr marL="285750" indent="-285750">
              <a:buFontTx/>
              <a:buChar char="-"/>
            </a:pPr>
            <a:r>
              <a:rPr lang="en-US"/>
              <a:t>Guides instruction and intervention</a:t>
            </a:r>
          </a:p>
          <a:p>
            <a:pPr marL="285750" indent="-285750">
              <a:buFontTx/>
              <a:buChar char="-"/>
            </a:pPr>
            <a:r>
              <a:rPr lang="en-US"/>
              <a:t>Documents effectiveness of supports &amp; services</a:t>
            </a:r>
          </a:p>
          <a:p>
            <a:pPr marL="285750" indent="-285750">
              <a:buFontTx/>
              <a:buChar char="-"/>
            </a:pPr>
            <a:r>
              <a:rPr lang="en-US"/>
              <a:t>Strengthens communication with families and your team</a:t>
            </a:r>
          </a:p>
          <a:p>
            <a:pPr marL="285750" indent="-285750">
              <a:buFontTx/>
              <a:buChar char="-"/>
            </a:pPr>
            <a:r>
              <a:rPr lang="en-US"/>
              <a:t>Maintains compliance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10B5-D907-A977-7A9C-69F8BEB7BB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data to collect</a:t>
            </a:r>
          </a:p>
        </p:txBody>
      </p:sp>
    </p:spTree>
    <p:extLst>
      <p:ext uri="{BB962C8B-B14F-4D97-AF65-F5344CB8AC3E}">
        <p14:creationId xmlns:p14="http://schemas.microsoft.com/office/powerpoint/2010/main" val="5484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2FE8-2F9C-9C12-4EB3-9742EA91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Common data to collect &amp;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E318B-D756-6C57-8657-96C836320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D2AAF7F-37CA-30E4-12B6-D7900A64EA71}"/>
              </a:ext>
            </a:extLst>
          </p:cNvPr>
          <p:cNvSpPr txBox="1"/>
          <p:nvPr/>
        </p:nvSpPr>
        <p:spPr>
          <a:xfrm>
            <a:off x="715263" y="2153305"/>
            <a:ext cx="5585827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sz="2400" b="1">
                <a:solidFill>
                  <a:schemeClr val="bg1">
                    <a:lumMod val="95000"/>
                  </a:schemeClr>
                </a:solidFill>
              </a:rPr>
              <a:t>Communication: requesting, answering, AAC use</a:t>
            </a:r>
            <a:endParaRPr lang="en-US" sz="2400" b="1">
              <a:solidFill>
                <a:schemeClr val="bg1">
                  <a:lumMod val="95000"/>
                </a:schemeClr>
              </a:solidFill>
              <a:cs typeface="Segoe UI Light"/>
            </a:endParaRPr>
          </a:p>
          <a:p>
            <a:pPr marL="342900" indent="-342900">
              <a:buFont typeface="Arial"/>
              <a:buChar char="•"/>
            </a:pPr>
            <a:r>
              <a:rPr sz="2400" b="1">
                <a:solidFill>
                  <a:schemeClr val="bg1">
                    <a:lumMod val="95000"/>
                  </a:schemeClr>
                </a:solidFill>
              </a:rPr>
              <a:t>Social interaction: turn-taking, joint play</a:t>
            </a:r>
            <a:r>
              <a:rPr lang="en-US" sz="2400" b="1">
                <a:solidFill>
                  <a:schemeClr val="bg1">
                    <a:lumMod val="95000"/>
                  </a:schemeClr>
                </a:solidFill>
              </a:rPr>
              <a:t>, initiated interactions</a:t>
            </a:r>
            <a:endParaRPr sz="2400" b="1">
              <a:solidFill>
                <a:schemeClr val="bg1">
                  <a:lumMod val="95000"/>
                </a:schemeClr>
              </a:solidFill>
              <a:cs typeface="Segoe UI Light"/>
            </a:endParaRPr>
          </a:p>
          <a:p>
            <a:pPr marL="342900" indent="-342900">
              <a:buFont typeface="Arial"/>
              <a:buChar char="•"/>
            </a:pPr>
            <a:r>
              <a:rPr sz="2400" b="1">
                <a:solidFill>
                  <a:schemeClr val="bg1">
                    <a:lumMod val="95000"/>
                  </a:schemeClr>
                </a:solidFill>
              </a:rPr>
              <a:t>Behavior/regulation: transitions, coping strategies</a:t>
            </a:r>
            <a:endParaRPr sz="2400" b="1">
              <a:solidFill>
                <a:schemeClr val="bg1">
                  <a:lumMod val="95000"/>
                </a:schemeClr>
              </a:solidFill>
              <a:cs typeface="Segoe UI Light"/>
            </a:endParaRPr>
          </a:p>
          <a:p>
            <a:pPr marL="342900" indent="-342900">
              <a:buFont typeface="Arial"/>
              <a:buChar char="•"/>
            </a:pPr>
            <a:r>
              <a:rPr sz="2400" b="1">
                <a:solidFill>
                  <a:schemeClr val="bg1">
                    <a:lumMod val="95000"/>
                  </a:schemeClr>
                </a:solidFill>
              </a:rPr>
              <a:t>Adaptive/self-help: toileting steps, dressing</a:t>
            </a:r>
            <a:endParaRPr sz="2400" b="1">
              <a:solidFill>
                <a:schemeClr val="bg1">
                  <a:lumMod val="95000"/>
                </a:schemeClr>
              </a:solidFill>
              <a:cs typeface="Segoe UI Light"/>
            </a:endParaRPr>
          </a:p>
          <a:p>
            <a:pPr marL="342900" indent="-342900">
              <a:buFont typeface="Arial"/>
              <a:buChar char="•"/>
            </a:pPr>
            <a:r>
              <a:rPr sz="2400" b="1">
                <a:solidFill>
                  <a:schemeClr val="bg1">
                    <a:lumMod val="95000"/>
                  </a:schemeClr>
                </a:solidFill>
              </a:rPr>
              <a:t>Motor: grasp, cutting, navigation of space</a:t>
            </a:r>
            <a:endParaRPr lang="en-US" sz="2400" b="1">
              <a:solidFill>
                <a:schemeClr val="bg1">
                  <a:lumMod val="95000"/>
                </a:schemeClr>
              </a:solidFill>
              <a:cs typeface="Segoe UI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>
                <a:solidFill>
                  <a:schemeClr val="bg1">
                    <a:lumMod val="95000"/>
                  </a:schemeClr>
                </a:solidFill>
                <a:cs typeface="Segoe UI Light"/>
              </a:rPr>
              <a:t>Imitation goals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4CE6AF-1624-570C-5C61-EDF333DC3C4A}"/>
              </a:ext>
            </a:extLst>
          </p:cNvPr>
          <p:cNvSpPr txBox="1"/>
          <p:nvPr/>
        </p:nvSpPr>
        <p:spPr>
          <a:xfrm>
            <a:off x="6434458" y="2735196"/>
            <a:ext cx="6099462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l" rtl="0" fontAlgn="base">
              <a:buFont typeface="Arial"/>
              <a:buChar char="•"/>
            </a:pPr>
            <a:r>
              <a:rPr lang="en-US" sz="2800" b="0" i="0" u="none" strike="noStrike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Circle time: following 1-step directions</a:t>
            </a:r>
            <a:r>
              <a:rPr lang="en-US" sz="2800" b="0" i="0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​, participation</a:t>
            </a:r>
          </a:p>
          <a:p>
            <a:pPr marL="457200" indent="-457200" algn="l" rtl="0" fontAlgn="base">
              <a:buFont typeface="Arial"/>
              <a:buChar char="•"/>
            </a:pPr>
            <a:r>
              <a:rPr lang="en-US" sz="2800" b="0" i="0" u="none" strike="noStrike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Centers: peer play, help requests</a:t>
            </a:r>
            <a:r>
              <a:rPr lang="en-US" sz="2800" b="0" i="0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457200" indent="-457200" algn="l" rtl="0" fontAlgn="base">
              <a:buFont typeface="Arial"/>
              <a:buChar char="•"/>
            </a:pPr>
            <a:r>
              <a:rPr lang="en-US" sz="2800" b="0" i="0" u="none" strike="noStrike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Snack: opening items, asking for more</a:t>
            </a:r>
            <a:r>
              <a:rPr lang="en-US" sz="2800" b="0" i="0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457200" indent="-457200" algn="l" rtl="0" fontAlgn="base">
              <a:buFont typeface="Arial"/>
              <a:buChar char="•"/>
            </a:pPr>
            <a:r>
              <a:rPr lang="en-US" sz="2800" b="0" i="0" u="none" strike="noStrike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Outdoor: initiating play, waiting</a:t>
            </a:r>
            <a:r>
              <a:rPr lang="en-US" sz="2800" b="0" i="0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457200" indent="-457200" algn="l" rtl="0" fontAlgn="base">
              <a:buFont typeface="Arial"/>
              <a:buChar char="•"/>
            </a:pPr>
            <a:r>
              <a:rPr lang="en-US" sz="2800" b="0" i="0" u="none" strike="noStrike">
                <a:solidFill>
                  <a:schemeClr val="bg1">
                    <a:lumMod val="95000"/>
                  </a:schemeClr>
                </a:solidFill>
                <a:effectLst/>
                <a:latin typeface="Calibri"/>
                <a:ea typeface="Calibri"/>
                <a:cs typeface="Calibri"/>
              </a:rPr>
              <a:t>Bathroom: handwashing routine</a:t>
            </a:r>
            <a:endParaRPr lang="en-US" sz="2800" b="0" i="0">
              <a:solidFill>
                <a:schemeClr val="bg1">
                  <a:lumMod val="95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65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DEE9-2DBD-C997-C208-027230B5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804" y="832104"/>
            <a:ext cx="9994392" cy="1069848"/>
          </a:xfrm>
        </p:spPr>
        <p:txBody>
          <a:bodyPr/>
          <a:lstStyle/>
          <a:p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</a:rPr>
              <a:t>Developmentally appropriate data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CF1F9-4847-1440-0352-6D1284A48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7FC39A-9E07-4105-0105-0D5C0ED0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/>
              <a:t>Collect in natural routines (play-based, child-led when possible)​</a:t>
            </a:r>
          </a:p>
          <a:p>
            <a:pPr fontAlgn="base"/>
            <a:r>
              <a:rPr lang="en-US"/>
              <a:t>Use brief observation windows (1–5 minutes)​</a:t>
            </a:r>
          </a:p>
          <a:p>
            <a:pPr fontAlgn="base"/>
            <a:r>
              <a:rPr lang="en-US"/>
              <a:t>Prioritize independence: record prompt levels when used​</a:t>
            </a:r>
          </a:p>
          <a:p>
            <a:pPr fontAlgn="base"/>
            <a:r>
              <a:rPr lang="en-US"/>
              <a:t>Keep it simple: 1–2 targets per routine​</a:t>
            </a:r>
          </a:p>
          <a:p>
            <a:pPr fontAlgn="base"/>
            <a:r>
              <a:rPr lang="en-US"/>
              <a:t>Define what counts (clear, observable definitions)</a:t>
            </a:r>
          </a:p>
        </p:txBody>
      </p:sp>
    </p:spTree>
    <p:extLst>
      <p:ext uri="{BB962C8B-B14F-4D97-AF65-F5344CB8AC3E}">
        <p14:creationId xmlns:p14="http://schemas.microsoft.com/office/powerpoint/2010/main" val="12087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BC92-868A-26B2-CBC0-C9D94E65F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spc="600">
                <a:ln w="28575">
                  <a:noFill/>
                  <a:prstDash val="solid"/>
                </a:ln>
                <a:solidFill>
                  <a:schemeClr val="bg1"/>
                </a:solidFill>
                <a:latin typeface="Tw Cen MT" panose="020B0602020104020603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Match the goal to the method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C1627-7A56-025E-482D-E2AB014ED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>
                <a:solidFill>
                  <a:schemeClr val="bg1"/>
                </a:solidFill>
                <a:latin typeface="Segoe UI Light" panose="020B0502040204020203" pitchFamily="34" charset="0"/>
                <a:ea typeface="+mn-lt"/>
                <a:cs typeface="Segoe UI Light" panose="020B0502040204020203" pitchFamily="34" charset="0"/>
              </a:rPr>
              <a:t>If you can’t measure it, you can’t manage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5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73D4-535B-6DCC-2268-43A5E9E1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5" y="822960"/>
            <a:ext cx="9924421" cy="1069848"/>
          </a:xfrm>
        </p:spPr>
        <p:txBody>
          <a:bodyPr/>
          <a:lstStyle/>
          <a:p>
            <a:r>
              <a:rPr lang="en-US"/>
              <a:t>Methods that work (without stopping instruction)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9FCA3-0124-0FA6-220B-D72E8F80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0852F-3FB7-6D2E-F6AC-1F6B9CAD2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Method 1: Frequency (count)</a:t>
            </a:r>
          </a:p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35D3F1-0C33-3404-5D49-E70C9D100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3105779"/>
            <a:ext cx="2953512" cy="2578608"/>
          </a:xfrm>
        </p:spPr>
        <p:txBody>
          <a:bodyPr/>
          <a:lstStyle/>
          <a:p>
            <a:r>
              <a:rPr lang="en-US"/>
              <a:t>Best for: requests, initiations, specific behaviors</a:t>
            </a:r>
          </a:p>
          <a:p>
            <a:r>
              <a:rPr lang="en-US"/>
              <a:t>Count # of times in a routine or time window</a:t>
            </a:r>
          </a:p>
          <a:p>
            <a:r>
              <a:rPr lang="en-US"/>
              <a:t>Pair with opportunities when possible (e.g., 3/5)</a:t>
            </a:r>
          </a:p>
          <a:p>
            <a:r>
              <a:rPr lang="en-US"/>
              <a:t>Example goal: “requests help in 4/5 opportunities during centers”​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F7BD8-DA37-58AB-1F45-D0F045DF4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Method 2: Duration (how long)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24F2AAC-B18D-1D49-15F1-2D6910166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8786" y="3180522"/>
            <a:ext cx="2953512" cy="2578608"/>
          </a:xfrm>
        </p:spPr>
        <p:txBody>
          <a:bodyPr/>
          <a:lstStyle/>
          <a:p>
            <a:r>
              <a:rPr lang="en-US"/>
              <a:t>Best for: engagement, tantrums, sustained play, ABC data</a:t>
            </a:r>
          </a:p>
          <a:p>
            <a:r>
              <a:rPr lang="en-US"/>
              <a:t>Measure time (seconds/minutes)</a:t>
            </a:r>
          </a:p>
          <a:p>
            <a:r>
              <a:rPr lang="en-US"/>
              <a:t>Use a timer</a:t>
            </a:r>
          </a:p>
          <a:p>
            <a:r>
              <a:rPr lang="en-US"/>
              <a:t>Example goal: “engages with a peer for 2 minutes in 3/5 opportunities”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68EFF0-69C3-F9AE-1107-E08A22BCF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3496188" cy="493776"/>
          </a:xfrm>
        </p:spPr>
        <p:txBody>
          <a:bodyPr/>
          <a:lstStyle/>
          <a:p>
            <a:r>
              <a:rPr lang="en-US"/>
              <a:t>Method 3: Task Analysis (Steps)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6980BD-0225-0DD6-3D62-B0B1E983AB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3041771"/>
            <a:ext cx="3068680" cy="2578608"/>
          </a:xfrm>
        </p:spPr>
        <p:txBody>
          <a:bodyPr/>
          <a:lstStyle/>
          <a:p>
            <a:r>
              <a:rPr lang="en-US"/>
              <a:t>Best for: self-help, routines, multi-step</a:t>
            </a:r>
          </a:p>
          <a:p>
            <a:r>
              <a:rPr lang="en-US"/>
              <a:t>Break skill into steps; score each step</a:t>
            </a:r>
          </a:p>
          <a:p>
            <a:r>
              <a:rPr lang="en-US"/>
              <a:t>Track independence &amp; prompt level</a:t>
            </a:r>
          </a:p>
          <a:p>
            <a:r>
              <a:rPr lang="en-US"/>
              <a:t>Example: handwashing, toileting, unpacking backpack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C19B-9176-E501-99DC-409B3C5F5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B9F6-8755-22F6-E9B0-0D8E850A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5" y="822960"/>
            <a:ext cx="9924421" cy="1069848"/>
          </a:xfrm>
        </p:spPr>
        <p:txBody>
          <a:bodyPr/>
          <a:lstStyle/>
          <a:p>
            <a:r>
              <a:rPr lang="en-US"/>
              <a:t>Methods that work (without stopping instruction)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46D5-AC22-A621-2D44-E2A92C9C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DE81B-D6F6-725F-D56F-A108054CC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326" y="2215034"/>
            <a:ext cx="3767460" cy="493776"/>
          </a:xfrm>
        </p:spPr>
        <p:txBody>
          <a:bodyPr/>
          <a:lstStyle/>
          <a:p>
            <a:r>
              <a:rPr lang="en-US"/>
              <a:t>Method 4: Work Samples/products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99F35-0076-7E70-AF57-D7032627B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9752" y="3141163"/>
            <a:ext cx="2953512" cy="2578608"/>
          </a:xfrm>
        </p:spPr>
        <p:txBody>
          <a:bodyPr/>
          <a:lstStyle/>
          <a:p>
            <a:r>
              <a:rPr lang="en-US"/>
              <a:t>Best for: early writing, cutting, matching, pre-academic tasks</a:t>
            </a:r>
          </a:p>
          <a:p>
            <a:r>
              <a:rPr lang="en-US"/>
              <a:t>Collect with date &amp; brief note of supports used</a:t>
            </a:r>
          </a:p>
          <a:p>
            <a:r>
              <a:rPr lang="en-US"/>
              <a:t>Use a simple rubric </a:t>
            </a:r>
          </a:p>
          <a:p>
            <a:r>
              <a:rPr lang="en-US"/>
              <a:t>Keep 3-5 samples over time to show growth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D51F2-E181-6C4F-3C3B-053CA4EA9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/>
          <a:lstStyle/>
          <a:p>
            <a:r>
              <a:rPr lang="en-US"/>
              <a:t>Method 5: Anecdotal Notes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1A592A-7AFD-3AE6-24DF-7EF0DE08C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48786" y="3180522"/>
            <a:ext cx="2953512" cy="2578608"/>
          </a:xfrm>
        </p:spPr>
        <p:txBody>
          <a:bodyPr/>
          <a:lstStyle/>
          <a:p>
            <a:r>
              <a:rPr lang="en-US"/>
              <a:t>Best for: social communication, play skills</a:t>
            </a:r>
          </a:p>
          <a:p>
            <a:r>
              <a:rPr lang="en-US"/>
              <a:t>Write what you saw/heard (not interpretations)</a:t>
            </a:r>
          </a:p>
          <a:p>
            <a:r>
              <a:rPr lang="en-US"/>
              <a:t>Include: setting, action, peer/adult response</a:t>
            </a:r>
          </a:p>
          <a:p>
            <a:r>
              <a:rPr lang="en-US"/>
              <a:t>Example goal: “’At blocks, said “my turn” and waited 5 seconds”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5EC177-D2FA-0CC8-9FBD-835F7C386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3496188" cy="493776"/>
          </a:xfrm>
        </p:spPr>
        <p:txBody>
          <a:bodyPr/>
          <a:lstStyle/>
          <a:p>
            <a:r>
              <a:rPr lang="en-US"/>
              <a:t>Method 6: Rubrics/checklists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306D8-6D51-EF02-6B54-56C5055468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3041770"/>
            <a:ext cx="3068680" cy="2717359"/>
          </a:xfrm>
        </p:spPr>
        <p:txBody>
          <a:bodyPr/>
          <a:lstStyle/>
          <a:p>
            <a:r>
              <a:rPr lang="en-US"/>
              <a:t>Best for: complex skills (play, social, communication)</a:t>
            </a:r>
          </a:p>
          <a:p>
            <a:r>
              <a:rPr lang="en-US"/>
              <a:t>Define levels (e.g., 0-not yet, 1-with prompts, 2-independent)</a:t>
            </a:r>
          </a:p>
          <a:p>
            <a:r>
              <a:rPr lang="en-US"/>
              <a:t>Use across routines and staff for consistency</a:t>
            </a:r>
          </a:p>
          <a:p>
            <a:r>
              <a:rPr lang="en-US"/>
              <a:t>Avoid too many times – focus on the goal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32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Custom 39">
      <a:majorFont>
        <a:latin typeface="Tw Cen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-design_Win32_CP_v13" id="{7A406372-3134-432A-A498-73868680C33B}" vid="{88D369DF-875A-4C31-AFF3-DEF6B94343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1F1912-3146-44AF-A389-9E8B77BB36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493A3-2B83-4E58-86AD-56A2F2A20F12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B8ECF1-2A9D-464C-AFE8-2B3295D0BF97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0</TotalTime>
  <Words>1235</Words>
  <Application>Microsoft Office PowerPoint</Application>
  <PresentationFormat>Widescreen</PresentationFormat>
  <Paragraphs>168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Comic Sans MS</vt:lpstr>
      <vt:lpstr>Courier New</vt:lpstr>
      <vt:lpstr>Segoe UI</vt:lpstr>
      <vt:lpstr>Segoe UI Light</vt:lpstr>
      <vt:lpstr>Tw Cen MT</vt:lpstr>
      <vt:lpstr>Office Theme</vt:lpstr>
      <vt:lpstr>Data Collection in preschool special education</vt:lpstr>
      <vt:lpstr>Session outcomes</vt:lpstr>
      <vt:lpstr>Why data matters</vt:lpstr>
      <vt:lpstr>What data to collect</vt:lpstr>
      <vt:lpstr>Common data to collect &amp; examples</vt:lpstr>
      <vt:lpstr>Developmentally appropriate data</vt:lpstr>
      <vt:lpstr>Match the goal to the method</vt:lpstr>
      <vt:lpstr>Methods that work (without stopping instruction)</vt:lpstr>
      <vt:lpstr>Methods that work (without stopping instruction)</vt:lpstr>
      <vt:lpstr>measurable iep goals</vt:lpstr>
      <vt:lpstr>Simple systems for busy classrooms</vt:lpstr>
      <vt:lpstr>Team Roles &amp; Reliability</vt:lpstr>
      <vt:lpstr>Decision Rules (Examples)</vt:lpstr>
      <vt:lpstr>Communicating Progress to Families</vt:lpstr>
      <vt:lpstr>AZ's System</vt:lpstr>
      <vt:lpstr>CK’s team System</vt:lpstr>
      <vt:lpstr>Nadgi's System</vt:lpstr>
      <vt:lpstr>Nadgi's System Cont.</vt:lpstr>
      <vt:lpstr>Printable Data Sheets</vt:lpstr>
      <vt:lpstr>Examples of Data Sheet</vt:lpstr>
      <vt:lpstr>Examples of Data Sheet</vt:lpstr>
      <vt:lpstr>Examples of Data Sheet</vt:lpstr>
      <vt:lpstr>Examples of Data Sheet</vt:lpstr>
      <vt:lpstr>Examples of Data Sheet</vt:lpstr>
      <vt:lpstr>Examples of Data Sheet</vt:lpstr>
      <vt:lpstr>Examples of Data Sheet</vt:lpstr>
      <vt:lpstr>Prompt levels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Knight, Cailin</dc:creator>
  <cp:lastModifiedBy>Knight, Cailin</cp:lastModifiedBy>
  <cp:revision>1</cp:revision>
  <dcterms:created xsi:type="dcterms:W3CDTF">2026-02-06T17:22:42Z</dcterms:created>
  <dcterms:modified xsi:type="dcterms:W3CDTF">2026-02-13T18:09:40Z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