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303" r:id="rId2"/>
    <p:sldId id="304" r:id="rId3"/>
    <p:sldId id="354" r:id="rId4"/>
    <p:sldId id="257" r:id="rId5"/>
    <p:sldId id="258" r:id="rId6"/>
    <p:sldId id="284" r:id="rId7"/>
    <p:sldId id="292" r:id="rId8"/>
    <p:sldId id="259" r:id="rId9"/>
    <p:sldId id="260" r:id="rId10"/>
    <p:sldId id="299" r:id="rId11"/>
    <p:sldId id="298" r:id="rId12"/>
    <p:sldId id="293" r:id="rId13"/>
    <p:sldId id="294" r:id="rId14"/>
    <p:sldId id="296" r:id="rId15"/>
    <p:sldId id="300" r:id="rId16"/>
    <p:sldId id="301" r:id="rId17"/>
    <p:sldId id="261" r:id="rId18"/>
    <p:sldId id="262" r:id="rId19"/>
    <p:sldId id="263" r:id="rId20"/>
    <p:sldId id="264" r:id="rId21"/>
    <p:sldId id="265" r:id="rId22"/>
    <p:sldId id="266" r:id="rId23"/>
    <p:sldId id="267" r:id="rId24"/>
    <p:sldId id="268" r:id="rId25"/>
    <p:sldId id="286" r:id="rId26"/>
    <p:sldId id="269" r:id="rId27"/>
    <p:sldId id="270" r:id="rId28"/>
    <p:sldId id="271" r:id="rId29"/>
    <p:sldId id="272" r:id="rId30"/>
    <p:sldId id="273" r:id="rId31"/>
    <p:sldId id="288" r:id="rId32"/>
    <p:sldId id="297" r:id="rId33"/>
    <p:sldId id="274" r:id="rId34"/>
    <p:sldId id="295" r:id="rId35"/>
    <p:sldId id="275" r:id="rId36"/>
    <p:sldId id="276" r:id="rId37"/>
    <p:sldId id="302" r:id="rId38"/>
    <p:sldId id="278" r:id="rId39"/>
    <p:sldId id="279" r:id="rId40"/>
    <p:sldId id="280" r:id="rId41"/>
    <p:sldId id="281" r:id="rId42"/>
    <p:sldId id="283" r:id="rId43"/>
    <p:sldId id="355" r:id="rId44"/>
    <p:sldId id="290" r:id="rId45"/>
    <p:sldId id="305" r:id="rId46"/>
    <p:sldId id="306" r:id="rId47"/>
    <p:sldId id="28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089592-0260-4436-86E7-5C963DDBC367}" v="35" dt="2026-02-10T17:39:07.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9" d="100"/>
          <a:sy n="69" d="100"/>
        </p:scale>
        <p:origin x="328" y="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lap, Kassandra" userId="1fe569ae-2208-47e0-aa30-d2a9373f766c" providerId="ADAL" clId="{B275607C-3292-4619-A54E-03FAB2690983}"/>
    <pc:docChg chg="undo custSel addSld delSld modSld sldOrd">
      <pc:chgData name="Dunlap, Kassandra" userId="1fe569ae-2208-47e0-aa30-d2a9373f766c" providerId="ADAL" clId="{B275607C-3292-4619-A54E-03FAB2690983}" dt="2026-02-12T19:13:45.037" v="695" actId="20577"/>
      <pc:docMkLst>
        <pc:docMk/>
      </pc:docMkLst>
      <pc:sldChg chg="modNotesTx">
        <pc:chgData name="Dunlap, Kassandra" userId="1fe569ae-2208-47e0-aa30-d2a9373f766c" providerId="ADAL" clId="{B275607C-3292-4619-A54E-03FAB2690983}" dt="2026-01-13T18:35:20.266" v="31" actId="6549"/>
        <pc:sldMkLst>
          <pc:docMk/>
          <pc:sldMk cId="0" sldId="260"/>
        </pc:sldMkLst>
      </pc:sldChg>
      <pc:sldChg chg="addSp delSp modSp mod">
        <pc:chgData name="Dunlap, Kassandra" userId="1fe569ae-2208-47e0-aa30-d2a9373f766c" providerId="ADAL" clId="{B275607C-3292-4619-A54E-03FAB2690983}" dt="2026-01-13T18:46:56.522" v="136" actId="14100"/>
        <pc:sldMkLst>
          <pc:docMk/>
          <pc:sldMk cId="0" sldId="269"/>
        </pc:sldMkLst>
        <pc:spChg chg="mod">
          <ac:chgData name="Dunlap, Kassandra" userId="1fe569ae-2208-47e0-aa30-d2a9373f766c" providerId="ADAL" clId="{B275607C-3292-4619-A54E-03FAB2690983}" dt="2026-01-13T18:46:34.292" v="131" actId="26606"/>
          <ac:spMkLst>
            <pc:docMk/>
            <pc:sldMk cId="0" sldId="269"/>
            <ac:spMk id="2" creationId="{00000000-0000-0000-0000-000000000000}"/>
          </ac:spMkLst>
        </pc:spChg>
        <pc:spChg chg="mod">
          <ac:chgData name="Dunlap, Kassandra" userId="1fe569ae-2208-47e0-aa30-d2a9373f766c" providerId="ADAL" clId="{B275607C-3292-4619-A54E-03FAB2690983}" dt="2026-01-13T18:46:56.522" v="136" actId="14100"/>
          <ac:spMkLst>
            <pc:docMk/>
            <pc:sldMk cId="0" sldId="269"/>
            <ac:spMk id="3" creationId="{00000000-0000-0000-0000-000000000000}"/>
          </ac:spMkLst>
        </pc:spChg>
        <pc:spChg chg="add">
          <ac:chgData name="Dunlap, Kassandra" userId="1fe569ae-2208-47e0-aa30-d2a9373f766c" providerId="ADAL" clId="{B275607C-3292-4619-A54E-03FAB2690983}" dt="2026-01-13T18:46:42.830" v="134" actId="26606"/>
          <ac:spMkLst>
            <pc:docMk/>
            <pc:sldMk cId="0" sldId="269"/>
            <ac:spMk id="26" creationId="{59A309A7-1751-4ABE-A3C1-EEC40366AD89}"/>
          </ac:spMkLst>
        </pc:spChg>
        <pc:spChg chg="add">
          <ac:chgData name="Dunlap, Kassandra" userId="1fe569ae-2208-47e0-aa30-d2a9373f766c" providerId="ADAL" clId="{B275607C-3292-4619-A54E-03FAB2690983}" dt="2026-01-13T18:46:42.830" v="134" actId="26606"/>
          <ac:spMkLst>
            <pc:docMk/>
            <pc:sldMk cId="0" sldId="269"/>
            <ac:spMk id="28" creationId="{967D8EB6-EAE1-4F9C-B398-83321E287204}"/>
          </ac:spMkLst>
        </pc:spChg>
        <pc:picChg chg="add">
          <ac:chgData name="Dunlap, Kassandra" userId="1fe569ae-2208-47e0-aa30-d2a9373f766c" providerId="ADAL" clId="{B275607C-3292-4619-A54E-03FAB2690983}" dt="2026-01-13T18:46:34.292" v="131" actId="26606"/>
          <ac:picMkLst>
            <pc:docMk/>
            <pc:sldMk cId="0" sldId="269"/>
            <ac:picMk id="16" creationId="{86D96812-B21C-FBC2-2D4F-F7111573C098}"/>
          </ac:picMkLst>
        </pc:picChg>
      </pc:sldChg>
      <pc:sldChg chg="ord">
        <pc:chgData name="Dunlap, Kassandra" userId="1fe569ae-2208-47e0-aa30-d2a9373f766c" providerId="ADAL" clId="{B275607C-3292-4619-A54E-03FAB2690983}" dt="2026-01-29T19:57:01.205" v="273"/>
        <pc:sldMkLst>
          <pc:docMk/>
          <pc:sldMk cId="0" sldId="282"/>
        </pc:sldMkLst>
      </pc:sldChg>
      <pc:sldChg chg="modNotesTx">
        <pc:chgData name="Dunlap, Kassandra" userId="1fe569ae-2208-47e0-aa30-d2a9373f766c" providerId="ADAL" clId="{B275607C-3292-4619-A54E-03FAB2690983}" dt="2026-01-13T18:37:33.072" v="40" actId="6549"/>
        <pc:sldMkLst>
          <pc:docMk/>
          <pc:sldMk cId="0" sldId="284"/>
        </pc:sldMkLst>
      </pc:sldChg>
      <pc:sldChg chg="modSp mod">
        <pc:chgData name="Dunlap, Kassandra" userId="1fe569ae-2208-47e0-aa30-d2a9373f766c" providerId="ADAL" clId="{B275607C-3292-4619-A54E-03FAB2690983}" dt="2026-01-13T18:29:16.523" v="0" actId="27636"/>
        <pc:sldMkLst>
          <pc:docMk/>
          <pc:sldMk cId="0" sldId="286"/>
        </pc:sldMkLst>
        <pc:spChg chg="mod">
          <ac:chgData name="Dunlap, Kassandra" userId="1fe569ae-2208-47e0-aa30-d2a9373f766c" providerId="ADAL" clId="{B275607C-3292-4619-A54E-03FAB2690983}" dt="2026-01-13T18:29:16.523" v="0" actId="27636"/>
          <ac:spMkLst>
            <pc:docMk/>
            <pc:sldMk cId="0" sldId="286"/>
            <ac:spMk id="2" creationId="{00000000-0000-0000-0000-000000000000}"/>
          </ac:spMkLst>
        </pc:spChg>
      </pc:sldChg>
      <pc:sldChg chg="modSp mod ord">
        <pc:chgData name="Dunlap, Kassandra" userId="1fe569ae-2208-47e0-aa30-d2a9373f766c" providerId="ADAL" clId="{B275607C-3292-4619-A54E-03FAB2690983}" dt="2026-01-29T19:57:34.318" v="276"/>
        <pc:sldMkLst>
          <pc:docMk/>
          <pc:sldMk cId="0" sldId="290"/>
        </pc:sldMkLst>
        <pc:graphicFrameChg chg="modGraphic">
          <ac:chgData name="Dunlap, Kassandra" userId="1fe569ae-2208-47e0-aa30-d2a9373f766c" providerId="ADAL" clId="{B275607C-3292-4619-A54E-03FAB2690983}" dt="2026-01-29T19:57:19.140" v="274" actId="26606"/>
          <ac:graphicFrameMkLst>
            <pc:docMk/>
            <pc:sldMk cId="0" sldId="290"/>
            <ac:graphicFrameMk id="5" creationId="{CF845DEF-4159-2271-F34B-1098D46D93EE}"/>
          </ac:graphicFrameMkLst>
        </pc:graphicFrameChg>
      </pc:sldChg>
      <pc:sldChg chg="addSp modSp new mod setBg">
        <pc:chgData name="Dunlap, Kassandra" userId="1fe569ae-2208-47e0-aa30-d2a9373f766c" providerId="ADAL" clId="{B275607C-3292-4619-A54E-03FAB2690983}" dt="2026-01-13T18:37:15.791" v="39" actId="313"/>
        <pc:sldMkLst>
          <pc:docMk/>
          <pc:sldMk cId="836655707" sldId="292"/>
        </pc:sldMkLst>
        <pc:spChg chg="mod">
          <ac:chgData name="Dunlap, Kassandra" userId="1fe569ae-2208-47e0-aa30-d2a9373f766c" providerId="ADAL" clId="{B275607C-3292-4619-A54E-03FAB2690983}" dt="2026-01-13T18:36:42.089" v="37" actId="27636"/>
          <ac:spMkLst>
            <pc:docMk/>
            <pc:sldMk cId="836655707" sldId="292"/>
            <ac:spMk id="2" creationId="{234338B4-8203-F15E-3292-A00DAD86DA0F}"/>
          </ac:spMkLst>
        </pc:spChg>
        <pc:spChg chg="mod">
          <ac:chgData name="Dunlap, Kassandra" userId="1fe569ae-2208-47e0-aa30-d2a9373f766c" providerId="ADAL" clId="{B275607C-3292-4619-A54E-03FAB2690983}" dt="2026-01-13T18:37:15.791" v="39" actId="313"/>
          <ac:spMkLst>
            <pc:docMk/>
            <pc:sldMk cId="836655707" sldId="292"/>
            <ac:spMk id="3" creationId="{05E286C7-BEB0-5DFA-F849-29C19DDA8C66}"/>
          </ac:spMkLst>
        </pc:spChg>
        <pc:spChg chg="add">
          <ac:chgData name="Dunlap, Kassandra" userId="1fe569ae-2208-47e0-aa30-d2a9373f766c" providerId="ADAL" clId="{B275607C-3292-4619-A54E-03FAB2690983}" dt="2026-01-13T18:36:33.212" v="35" actId="26606"/>
          <ac:spMkLst>
            <pc:docMk/>
            <pc:sldMk cId="836655707" sldId="292"/>
            <ac:spMk id="10" creationId="{59A309A7-1751-4ABE-A3C1-EEC40366AD89}"/>
          </ac:spMkLst>
        </pc:spChg>
        <pc:spChg chg="add">
          <ac:chgData name="Dunlap, Kassandra" userId="1fe569ae-2208-47e0-aa30-d2a9373f766c" providerId="ADAL" clId="{B275607C-3292-4619-A54E-03FAB2690983}" dt="2026-01-13T18:36:33.212" v="35" actId="26606"/>
          <ac:spMkLst>
            <pc:docMk/>
            <pc:sldMk cId="836655707" sldId="292"/>
            <ac:spMk id="12" creationId="{967D8EB6-EAE1-4F9C-B398-83321E287204}"/>
          </ac:spMkLst>
        </pc:spChg>
        <pc:picChg chg="add">
          <ac:chgData name="Dunlap, Kassandra" userId="1fe569ae-2208-47e0-aa30-d2a9373f766c" providerId="ADAL" clId="{B275607C-3292-4619-A54E-03FAB2690983}" dt="2026-01-13T18:36:33.212" v="35" actId="26606"/>
          <ac:picMkLst>
            <pc:docMk/>
            <pc:sldMk cId="836655707" sldId="292"/>
            <ac:picMk id="7" creationId="{F79F0715-9872-2EF3-2363-8E2CD3631BE6}"/>
          </ac:picMkLst>
        </pc:picChg>
      </pc:sldChg>
      <pc:sldChg chg="add">
        <pc:chgData name="Dunlap, Kassandra" userId="1fe569ae-2208-47e0-aa30-d2a9373f766c" providerId="ADAL" clId="{B275607C-3292-4619-A54E-03FAB2690983}" dt="2026-01-29T19:50:55.688" v="263"/>
        <pc:sldMkLst>
          <pc:docMk/>
          <pc:sldMk cId="3340854612" sldId="293"/>
        </pc:sldMkLst>
      </pc:sldChg>
      <pc:sldChg chg="add">
        <pc:chgData name="Dunlap, Kassandra" userId="1fe569ae-2208-47e0-aa30-d2a9373f766c" providerId="ADAL" clId="{B275607C-3292-4619-A54E-03FAB2690983}" dt="2026-01-29T19:50:55.688" v="263"/>
        <pc:sldMkLst>
          <pc:docMk/>
          <pc:sldMk cId="3900421949" sldId="294"/>
        </pc:sldMkLst>
      </pc:sldChg>
      <pc:sldChg chg="addSp delSp modSp new mod setBg modNotesTx">
        <pc:chgData name="Dunlap, Kassandra" userId="1fe569ae-2208-47e0-aa30-d2a9373f766c" providerId="ADAL" clId="{B275607C-3292-4619-A54E-03FAB2690983}" dt="2026-01-13T18:53:30.019" v="240" actId="20577"/>
        <pc:sldMkLst>
          <pc:docMk/>
          <pc:sldMk cId="1344294926" sldId="295"/>
        </pc:sldMkLst>
        <pc:spChg chg="mod">
          <ac:chgData name="Dunlap, Kassandra" userId="1fe569ae-2208-47e0-aa30-d2a9373f766c" providerId="ADAL" clId="{B275607C-3292-4619-A54E-03FAB2690983}" dt="2026-01-13T18:52:50.811" v="211" actId="26606"/>
          <ac:spMkLst>
            <pc:docMk/>
            <pc:sldMk cId="1344294926" sldId="295"/>
            <ac:spMk id="2" creationId="{0D97A25B-964E-0701-735D-F44920C08C4B}"/>
          </ac:spMkLst>
        </pc:spChg>
        <pc:spChg chg="mod ord">
          <ac:chgData name="Dunlap, Kassandra" userId="1fe569ae-2208-47e0-aa30-d2a9373f766c" providerId="ADAL" clId="{B275607C-3292-4619-A54E-03FAB2690983}" dt="2026-01-13T18:52:50.811" v="211" actId="26606"/>
          <ac:spMkLst>
            <pc:docMk/>
            <pc:sldMk cId="1344294926" sldId="295"/>
            <ac:spMk id="3" creationId="{4E189D33-656F-334B-5573-9EB213A5B283}"/>
          </ac:spMkLst>
        </pc:spChg>
        <pc:spChg chg="add del">
          <ac:chgData name="Dunlap, Kassandra" userId="1fe569ae-2208-47e0-aa30-d2a9373f766c" providerId="ADAL" clId="{B275607C-3292-4619-A54E-03FAB2690983}" dt="2026-01-13T18:52:50.811" v="211" actId="26606"/>
          <ac:spMkLst>
            <pc:docMk/>
            <pc:sldMk cId="1344294926" sldId="295"/>
            <ac:spMk id="10" creationId="{59A309A7-1751-4ABE-A3C1-EEC40366AD89}"/>
          </ac:spMkLst>
        </pc:spChg>
        <pc:spChg chg="add del">
          <ac:chgData name="Dunlap, Kassandra" userId="1fe569ae-2208-47e0-aa30-d2a9373f766c" providerId="ADAL" clId="{B275607C-3292-4619-A54E-03FAB2690983}" dt="2026-01-13T18:52:50.811" v="211" actId="26606"/>
          <ac:spMkLst>
            <pc:docMk/>
            <pc:sldMk cId="1344294926" sldId="295"/>
            <ac:spMk id="12" creationId="{967D8EB6-EAE1-4F9C-B398-83321E287204}"/>
          </ac:spMkLst>
        </pc:spChg>
        <pc:picChg chg="add mod">
          <ac:chgData name="Dunlap, Kassandra" userId="1fe569ae-2208-47e0-aa30-d2a9373f766c" providerId="ADAL" clId="{B275607C-3292-4619-A54E-03FAB2690983}" dt="2026-01-13T18:52:50.811" v="211" actId="26606"/>
          <ac:picMkLst>
            <pc:docMk/>
            <pc:sldMk cId="1344294926" sldId="295"/>
            <ac:picMk id="7" creationId="{76F054B1-80E4-DF15-532C-45F942D36B1E}"/>
          </ac:picMkLst>
        </pc:picChg>
      </pc:sldChg>
      <pc:sldChg chg="addSp delSp modSp add mod setBg delDesignElem">
        <pc:chgData name="Dunlap, Kassandra" userId="1fe569ae-2208-47e0-aa30-d2a9373f766c" providerId="ADAL" clId="{B275607C-3292-4619-A54E-03FAB2690983}" dt="2026-01-29T20:05:44.069" v="277" actId="26606"/>
        <pc:sldMkLst>
          <pc:docMk/>
          <pc:sldMk cId="3910494137" sldId="296"/>
        </pc:sldMkLst>
        <pc:spChg chg="mod">
          <ac:chgData name="Dunlap, Kassandra" userId="1fe569ae-2208-47e0-aa30-d2a9373f766c" providerId="ADAL" clId="{B275607C-3292-4619-A54E-03FAB2690983}" dt="2026-01-29T20:05:44.069" v="277" actId="26606"/>
          <ac:spMkLst>
            <pc:docMk/>
            <pc:sldMk cId="3910494137" sldId="296"/>
            <ac:spMk id="2" creationId="{7361E2CE-E02E-2AF8-D8CE-9801E7389ECE}"/>
          </ac:spMkLst>
        </pc:spChg>
        <pc:spChg chg="mod">
          <ac:chgData name="Dunlap, Kassandra" userId="1fe569ae-2208-47e0-aa30-d2a9373f766c" providerId="ADAL" clId="{B275607C-3292-4619-A54E-03FAB2690983}" dt="2026-01-29T20:05:44.069" v="277" actId="26606"/>
          <ac:spMkLst>
            <pc:docMk/>
            <pc:sldMk cId="3910494137" sldId="296"/>
            <ac:spMk id="3" creationId="{8587032F-DF60-40D2-0B49-43FC9D07EA31}"/>
          </ac:spMkLst>
        </pc:spChg>
        <pc:spChg chg="add">
          <ac:chgData name="Dunlap, Kassandra" userId="1fe569ae-2208-47e0-aa30-d2a9373f766c" providerId="ADAL" clId="{B275607C-3292-4619-A54E-03FAB2690983}" dt="2026-01-29T20:05:44.069" v="277" actId="26606"/>
          <ac:spMkLst>
            <pc:docMk/>
            <pc:sldMk cId="3910494137" sldId="296"/>
            <ac:spMk id="5" creationId="{D5B339F4-93B9-4E04-9721-143AD6782EA9}"/>
          </ac:spMkLst>
        </pc:spChg>
        <pc:spChg chg="add">
          <ac:chgData name="Dunlap, Kassandra" userId="1fe569ae-2208-47e0-aa30-d2a9373f766c" providerId="ADAL" clId="{B275607C-3292-4619-A54E-03FAB2690983}" dt="2026-01-29T20:05:44.069" v="277" actId="26606"/>
          <ac:spMkLst>
            <pc:docMk/>
            <pc:sldMk cId="3910494137" sldId="296"/>
            <ac:spMk id="9" creationId="{871AEA07-1E14-44B4-8E55-64EF049CD66F}"/>
          </ac:spMkLst>
        </pc:spChg>
        <pc:grpChg chg="add">
          <ac:chgData name="Dunlap, Kassandra" userId="1fe569ae-2208-47e0-aa30-d2a9373f766c" providerId="ADAL" clId="{B275607C-3292-4619-A54E-03FAB2690983}" dt="2026-01-29T20:05:44.069" v="277" actId="26606"/>
          <ac:grpSpMkLst>
            <pc:docMk/>
            <pc:sldMk cId="3910494137" sldId="296"/>
            <ac:grpSpMk id="6" creationId="{8734DDD3-F723-4DD3-8ABE-EC0B2AC87D74}"/>
          </ac:grpSpMkLst>
        </pc:grpChg>
      </pc:sldChg>
      <pc:sldChg chg="addSp delSp modSp new mod ord setBg">
        <pc:chgData name="Dunlap, Kassandra" userId="1fe569ae-2208-47e0-aa30-d2a9373f766c" providerId="ADAL" clId="{B275607C-3292-4619-A54E-03FAB2690983}" dt="2026-01-13T18:56:00.629" v="261" actId="26606"/>
        <pc:sldMkLst>
          <pc:docMk/>
          <pc:sldMk cId="1969762394" sldId="297"/>
        </pc:sldMkLst>
        <pc:spChg chg="add mod">
          <ac:chgData name="Dunlap, Kassandra" userId="1fe569ae-2208-47e0-aa30-d2a9373f766c" providerId="ADAL" clId="{B275607C-3292-4619-A54E-03FAB2690983}" dt="2026-01-13T18:56:00.629" v="261" actId="26606"/>
          <ac:spMkLst>
            <pc:docMk/>
            <pc:sldMk cId="1969762394" sldId="297"/>
            <ac:spMk id="3" creationId="{F250C7A0-E005-E38E-226B-FD430D4309F4}"/>
          </ac:spMkLst>
        </pc:spChg>
        <pc:spChg chg="add">
          <ac:chgData name="Dunlap, Kassandra" userId="1fe569ae-2208-47e0-aa30-d2a9373f766c" providerId="ADAL" clId="{B275607C-3292-4619-A54E-03FAB2690983}" dt="2026-01-13T18:56:00.629" v="261" actId="26606"/>
          <ac:spMkLst>
            <pc:docMk/>
            <pc:sldMk cId="1969762394" sldId="297"/>
            <ac:spMk id="17" creationId="{1BB867FF-FC45-48F7-8104-F89BE54909F1}"/>
          </ac:spMkLst>
        </pc:spChg>
        <pc:spChg chg="add">
          <ac:chgData name="Dunlap, Kassandra" userId="1fe569ae-2208-47e0-aa30-d2a9373f766c" providerId="ADAL" clId="{B275607C-3292-4619-A54E-03FAB2690983}" dt="2026-01-13T18:56:00.629" v="261" actId="26606"/>
          <ac:spMkLst>
            <pc:docMk/>
            <pc:sldMk cId="1969762394" sldId="297"/>
            <ac:spMk id="19" creationId="{8BB56887-D0D5-4F0C-9E19-7247EB83C8B7}"/>
          </ac:spMkLst>
        </pc:spChg>
        <pc:spChg chg="add">
          <ac:chgData name="Dunlap, Kassandra" userId="1fe569ae-2208-47e0-aa30-d2a9373f766c" providerId="ADAL" clId="{B275607C-3292-4619-A54E-03FAB2690983}" dt="2026-01-13T18:56:00.629" v="261" actId="26606"/>
          <ac:spMkLst>
            <pc:docMk/>
            <pc:sldMk cId="1969762394" sldId="297"/>
            <ac:spMk id="21" creationId="{081E4A58-353D-44AE-B2FC-2A74E2E400F7}"/>
          </ac:spMkLst>
        </pc:spChg>
      </pc:sldChg>
      <pc:sldChg chg="add">
        <pc:chgData name="Dunlap, Kassandra" userId="1fe569ae-2208-47e0-aa30-d2a9373f766c" providerId="ADAL" clId="{B275607C-3292-4619-A54E-03FAB2690983}" dt="2026-01-29T19:50:55.688" v="263"/>
        <pc:sldMkLst>
          <pc:docMk/>
          <pc:sldMk cId="1463534897" sldId="298"/>
        </pc:sldMkLst>
      </pc:sldChg>
      <pc:sldChg chg="add ord">
        <pc:chgData name="Dunlap, Kassandra" userId="1fe569ae-2208-47e0-aa30-d2a9373f766c" providerId="ADAL" clId="{B275607C-3292-4619-A54E-03FAB2690983}" dt="2026-01-29T19:53:00.254" v="266"/>
        <pc:sldMkLst>
          <pc:docMk/>
          <pc:sldMk cId="0" sldId="299"/>
        </pc:sldMkLst>
      </pc:sldChg>
      <pc:sldChg chg="add">
        <pc:chgData name="Dunlap, Kassandra" userId="1fe569ae-2208-47e0-aa30-d2a9373f766c" providerId="ADAL" clId="{B275607C-3292-4619-A54E-03FAB2690983}" dt="2026-01-29T19:50:55.688" v="263"/>
        <pc:sldMkLst>
          <pc:docMk/>
          <pc:sldMk cId="2733957378" sldId="300"/>
        </pc:sldMkLst>
      </pc:sldChg>
      <pc:sldChg chg="add">
        <pc:chgData name="Dunlap, Kassandra" userId="1fe569ae-2208-47e0-aa30-d2a9373f766c" providerId="ADAL" clId="{B275607C-3292-4619-A54E-03FAB2690983}" dt="2026-01-29T19:50:55.688" v="263"/>
        <pc:sldMkLst>
          <pc:docMk/>
          <pc:sldMk cId="672307712" sldId="301"/>
        </pc:sldMkLst>
      </pc:sldChg>
      <pc:sldChg chg="addSp delSp modSp add mod setBg delDesignElem">
        <pc:chgData name="Dunlap, Kassandra" userId="1fe569ae-2208-47e0-aa30-d2a9373f766c" providerId="ADAL" clId="{B275607C-3292-4619-A54E-03FAB2690983}" dt="2026-01-29T19:56:38.547" v="271" actId="26606"/>
        <pc:sldMkLst>
          <pc:docMk/>
          <pc:sldMk cId="0" sldId="302"/>
        </pc:sldMkLst>
        <pc:spChg chg="mod">
          <ac:chgData name="Dunlap, Kassandra" userId="1fe569ae-2208-47e0-aa30-d2a9373f766c" providerId="ADAL" clId="{B275607C-3292-4619-A54E-03FAB2690983}" dt="2026-01-29T19:56:38.547" v="271" actId="26606"/>
          <ac:spMkLst>
            <pc:docMk/>
            <pc:sldMk cId="0" sldId="302"/>
            <ac:spMk id="2" creationId="{00000000-0000-0000-0000-000000000000}"/>
          </ac:spMkLst>
        </pc:spChg>
        <pc:spChg chg="mod">
          <ac:chgData name="Dunlap, Kassandra" userId="1fe569ae-2208-47e0-aa30-d2a9373f766c" providerId="ADAL" clId="{B275607C-3292-4619-A54E-03FAB2690983}" dt="2026-01-29T19:56:38.547" v="271" actId="26606"/>
          <ac:spMkLst>
            <pc:docMk/>
            <pc:sldMk cId="0" sldId="302"/>
            <ac:spMk id="3" creationId="{00000000-0000-0000-0000-000000000000}"/>
          </ac:spMkLst>
        </pc:spChg>
        <pc:spChg chg="add">
          <ac:chgData name="Dunlap, Kassandra" userId="1fe569ae-2208-47e0-aa30-d2a9373f766c" providerId="ADAL" clId="{B275607C-3292-4619-A54E-03FAB2690983}" dt="2026-01-29T19:56:38.547" v="271" actId="26606"/>
          <ac:spMkLst>
            <pc:docMk/>
            <pc:sldMk cId="0" sldId="302"/>
            <ac:spMk id="5" creationId="{B6CDA21F-E7AF-4C75-8395-33F58D5B0E45}"/>
          </ac:spMkLst>
        </pc:spChg>
        <pc:spChg chg="add">
          <ac:chgData name="Dunlap, Kassandra" userId="1fe569ae-2208-47e0-aa30-d2a9373f766c" providerId="ADAL" clId="{B275607C-3292-4619-A54E-03FAB2690983}" dt="2026-01-29T19:56:38.547" v="271" actId="26606"/>
          <ac:spMkLst>
            <pc:docMk/>
            <pc:sldMk cId="0" sldId="302"/>
            <ac:spMk id="15" creationId="{D5B0017B-2ECA-49AF-B397-DC140825DF8D}"/>
          </ac:spMkLst>
        </pc:spChg>
        <pc:grpChg chg="add">
          <ac:chgData name="Dunlap, Kassandra" userId="1fe569ae-2208-47e0-aa30-d2a9373f766c" providerId="ADAL" clId="{B275607C-3292-4619-A54E-03FAB2690983}" dt="2026-01-29T19:56:38.547" v="271" actId="26606"/>
          <ac:grpSpMkLst>
            <pc:docMk/>
            <pc:sldMk cId="0" sldId="302"/>
            <ac:grpSpMk id="6" creationId="{AE1C45F0-260A-458C-96ED-C1F6D2151219}"/>
          </ac:grpSpMkLst>
        </pc:grpChg>
        <pc:cxnChg chg="add">
          <ac:chgData name="Dunlap, Kassandra" userId="1fe569ae-2208-47e0-aa30-d2a9373f766c" providerId="ADAL" clId="{B275607C-3292-4619-A54E-03FAB2690983}" dt="2026-01-29T19:56:38.547" v="271" actId="26606"/>
          <ac:cxnSpMkLst>
            <pc:docMk/>
            <pc:sldMk cId="0" sldId="302"/>
            <ac:cxnSpMk id="17" creationId="{6CF1BAF6-AD41-4082-B212-8A1F9A2E8779}"/>
          </ac:cxnSpMkLst>
        </pc:cxnChg>
      </pc:sldChg>
      <pc:sldChg chg="addSp delSp modSp add mod setBg delDesignElem">
        <pc:chgData name="Dunlap, Kassandra" userId="1fe569ae-2208-47e0-aa30-d2a9373f766c" providerId="ADAL" clId="{B275607C-3292-4619-A54E-03FAB2690983}" dt="2026-02-12T19:11:21.598" v="499" actId="12"/>
        <pc:sldMkLst>
          <pc:docMk/>
          <pc:sldMk cId="109857222" sldId="303"/>
        </pc:sldMkLst>
        <pc:spChg chg="mod">
          <ac:chgData name="Dunlap, Kassandra" userId="1fe569ae-2208-47e0-aa30-d2a9373f766c" providerId="ADAL" clId="{B275607C-3292-4619-A54E-03FAB2690983}" dt="2026-02-12T19:10:03.824" v="460" actId="26606"/>
          <ac:spMkLst>
            <pc:docMk/>
            <pc:sldMk cId="109857222" sldId="303"/>
            <ac:spMk id="2" creationId="{00000000-0000-0000-0000-000000000000}"/>
          </ac:spMkLst>
        </pc:spChg>
        <pc:spChg chg="mod ord">
          <ac:chgData name="Dunlap, Kassandra" userId="1fe569ae-2208-47e0-aa30-d2a9373f766c" providerId="ADAL" clId="{B275607C-3292-4619-A54E-03FAB2690983}" dt="2026-02-12T19:11:21.598" v="499" actId="12"/>
          <ac:spMkLst>
            <pc:docMk/>
            <pc:sldMk cId="109857222" sldId="303"/>
            <ac:spMk id="3" creationId="{00000000-0000-0000-0000-000000000000}"/>
          </ac:spMkLst>
        </pc:spChg>
        <pc:spChg chg="add del">
          <ac:chgData name="Dunlap, Kassandra" userId="1fe569ae-2208-47e0-aa30-d2a9373f766c" providerId="ADAL" clId="{B275607C-3292-4619-A54E-03FAB2690983}" dt="2026-02-12T19:10:03.824" v="460" actId="26606"/>
          <ac:spMkLst>
            <pc:docMk/>
            <pc:sldMk cId="109857222" sldId="303"/>
            <ac:spMk id="11" creationId="{F0A604E4-7307-451C-93BE-F1F7E1BF3BF8}"/>
          </ac:spMkLst>
        </pc:spChg>
        <pc:spChg chg="add del">
          <ac:chgData name="Dunlap, Kassandra" userId="1fe569ae-2208-47e0-aa30-d2a9373f766c" providerId="ADAL" clId="{B275607C-3292-4619-A54E-03FAB2690983}" dt="2026-02-12T19:10:03.824" v="460" actId="26606"/>
          <ac:spMkLst>
            <pc:docMk/>
            <pc:sldMk cId="109857222" sldId="303"/>
            <ac:spMk id="13" creationId="{F7F3A0AA-35E5-4085-942B-737839030604}"/>
          </ac:spMkLst>
        </pc:spChg>
        <pc:spChg chg="add del">
          <ac:chgData name="Dunlap, Kassandra" userId="1fe569ae-2208-47e0-aa30-d2a9373f766c" providerId="ADAL" clId="{B275607C-3292-4619-A54E-03FAB2690983}" dt="2026-02-12T19:10:03.824" v="460" actId="26606"/>
          <ac:spMkLst>
            <pc:docMk/>
            <pc:sldMk cId="109857222" sldId="303"/>
            <ac:spMk id="15" creationId="{402F5C38-C747-4173-ABBF-656E39E82130}"/>
          </ac:spMkLst>
        </pc:spChg>
        <pc:spChg chg="add del">
          <ac:chgData name="Dunlap, Kassandra" userId="1fe569ae-2208-47e0-aa30-d2a9373f766c" providerId="ADAL" clId="{B275607C-3292-4619-A54E-03FAB2690983}" dt="2026-02-12T19:10:03.824" v="460" actId="26606"/>
          <ac:spMkLst>
            <pc:docMk/>
            <pc:sldMk cId="109857222" sldId="303"/>
            <ac:spMk id="17" creationId="{E37EECFC-A684-4391-AE85-4CDAF5565F61}"/>
          </ac:spMkLst>
        </pc:spChg>
        <pc:spChg chg="add del">
          <ac:chgData name="Dunlap, Kassandra" userId="1fe569ae-2208-47e0-aa30-d2a9373f766c" providerId="ADAL" clId="{B275607C-3292-4619-A54E-03FAB2690983}" dt="2026-02-12T19:11:10.514" v="498" actId="26606"/>
          <ac:spMkLst>
            <pc:docMk/>
            <pc:sldMk cId="109857222" sldId="303"/>
            <ac:spMk id="22" creationId="{2596F992-698C-48C0-9D89-70DA4CE927EF}"/>
          </ac:spMkLst>
        </pc:spChg>
        <pc:spChg chg="add del">
          <ac:chgData name="Dunlap, Kassandra" userId="1fe569ae-2208-47e0-aa30-d2a9373f766c" providerId="ADAL" clId="{B275607C-3292-4619-A54E-03FAB2690983}" dt="2026-02-12T19:11:10.514" v="498" actId="26606"/>
          <ac:spMkLst>
            <pc:docMk/>
            <pc:sldMk cId="109857222" sldId="303"/>
            <ac:spMk id="24" creationId="{E7BFF8DC-0AE7-4AD2-9B28-2E5F26D62C30}"/>
          </ac:spMkLst>
        </pc:spChg>
        <pc:spChg chg="add del">
          <ac:chgData name="Dunlap, Kassandra" userId="1fe569ae-2208-47e0-aa30-d2a9373f766c" providerId="ADAL" clId="{B275607C-3292-4619-A54E-03FAB2690983}" dt="2026-02-12T19:11:10.514" v="498" actId="26606"/>
          <ac:spMkLst>
            <pc:docMk/>
            <pc:sldMk cId="109857222" sldId="303"/>
            <ac:spMk id="26" creationId="{7E0162AD-C6E5-4BF8-A453-76ADB36877D3}"/>
          </ac:spMkLst>
        </pc:spChg>
        <pc:spChg chg="add">
          <ac:chgData name="Dunlap, Kassandra" userId="1fe569ae-2208-47e0-aa30-d2a9373f766c" providerId="ADAL" clId="{B275607C-3292-4619-A54E-03FAB2690983}" dt="2026-02-12T19:11:10.514" v="498" actId="26606"/>
          <ac:spMkLst>
            <pc:docMk/>
            <pc:sldMk cId="109857222" sldId="303"/>
            <ac:spMk id="31" creationId="{2596F992-698C-48C0-9D89-70DA4CE927EF}"/>
          </ac:spMkLst>
        </pc:spChg>
        <pc:spChg chg="add">
          <ac:chgData name="Dunlap, Kassandra" userId="1fe569ae-2208-47e0-aa30-d2a9373f766c" providerId="ADAL" clId="{B275607C-3292-4619-A54E-03FAB2690983}" dt="2026-02-12T19:11:10.514" v="498" actId="26606"/>
          <ac:spMkLst>
            <pc:docMk/>
            <pc:sldMk cId="109857222" sldId="303"/>
            <ac:spMk id="33" creationId="{E7BFF8DC-0AE7-4AD2-9B28-2E5F26D62C30}"/>
          </ac:spMkLst>
        </pc:spChg>
        <pc:spChg chg="add">
          <ac:chgData name="Dunlap, Kassandra" userId="1fe569ae-2208-47e0-aa30-d2a9373f766c" providerId="ADAL" clId="{B275607C-3292-4619-A54E-03FAB2690983}" dt="2026-02-12T19:11:10.514" v="498" actId="26606"/>
          <ac:spMkLst>
            <pc:docMk/>
            <pc:sldMk cId="109857222" sldId="303"/>
            <ac:spMk id="35" creationId="{7E0162AD-C6E5-4BF8-A453-76ADB36877D3}"/>
          </ac:spMkLst>
        </pc:spChg>
        <pc:picChg chg="mod">
          <ac:chgData name="Dunlap, Kassandra" userId="1fe569ae-2208-47e0-aa30-d2a9373f766c" providerId="ADAL" clId="{B275607C-3292-4619-A54E-03FAB2690983}" dt="2026-02-12T19:10:03.824" v="460" actId="26606"/>
          <ac:picMkLst>
            <pc:docMk/>
            <pc:sldMk cId="109857222" sldId="303"/>
            <ac:picMk id="6" creationId="{0819F8D2-3975-7830-AC69-6728C05C9FE3}"/>
          </ac:picMkLst>
        </pc:picChg>
      </pc:sldChg>
      <pc:sldChg chg="addSp delSp modSp add mod setBg delDesignElem">
        <pc:chgData name="Dunlap, Kassandra" userId="1fe569ae-2208-47e0-aa30-d2a9373f766c" providerId="ADAL" clId="{B275607C-3292-4619-A54E-03FAB2690983}" dt="2026-02-12T19:09:20.075" v="427" actId="26606"/>
        <pc:sldMkLst>
          <pc:docMk/>
          <pc:sldMk cId="3598583163" sldId="304"/>
        </pc:sldMkLst>
        <pc:spChg chg="mod">
          <ac:chgData name="Dunlap, Kassandra" userId="1fe569ae-2208-47e0-aa30-d2a9373f766c" providerId="ADAL" clId="{B275607C-3292-4619-A54E-03FAB2690983}" dt="2026-02-12T19:09:20.075" v="427" actId="26606"/>
          <ac:spMkLst>
            <pc:docMk/>
            <pc:sldMk cId="3598583163" sldId="304"/>
            <ac:spMk id="2" creationId="{7251309F-4FFB-D5FE-5961-9D78A36B2864}"/>
          </ac:spMkLst>
        </pc:spChg>
        <pc:spChg chg="mod ord">
          <ac:chgData name="Dunlap, Kassandra" userId="1fe569ae-2208-47e0-aa30-d2a9373f766c" providerId="ADAL" clId="{B275607C-3292-4619-A54E-03FAB2690983}" dt="2026-02-12T19:09:20.075" v="427" actId="26606"/>
          <ac:spMkLst>
            <pc:docMk/>
            <pc:sldMk cId="3598583163" sldId="304"/>
            <ac:spMk id="3" creationId="{71E87BF1-82A4-0972-8A79-4C1709A6541B}"/>
          </ac:spMkLst>
        </pc:spChg>
        <pc:spChg chg="add">
          <ac:chgData name="Dunlap, Kassandra" userId="1fe569ae-2208-47e0-aa30-d2a9373f766c" providerId="ADAL" clId="{B275607C-3292-4619-A54E-03FAB2690983}" dt="2026-02-12T19:09:20.075" v="427" actId="26606"/>
          <ac:spMkLst>
            <pc:docMk/>
            <pc:sldMk cId="3598583163" sldId="304"/>
            <ac:spMk id="10" creationId="{2EB492CD-616E-47F8-933B-5E2D952A0593}"/>
          </ac:spMkLst>
        </pc:spChg>
        <pc:spChg chg="add">
          <ac:chgData name="Dunlap, Kassandra" userId="1fe569ae-2208-47e0-aa30-d2a9373f766c" providerId="ADAL" clId="{B275607C-3292-4619-A54E-03FAB2690983}" dt="2026-02-12T19:09:20.075" v="427" actId="26606"/>
          <ac:spMkLst>
            <pc:docMk/>
            <pc:sldMk cId="3598583163" sldId="304"/>
            <ac:spMk id="12" creationId="{59383CF9-23B5-4335-9B21-1791C4CF1C75}"/>
          </ac:spMkLst>
        </pc:spChg>
        <pc:spChg chg="add">
          <ac:chgData name="Dunlap, Kassandra" userId="1fe569ae-2208-47e0-aa30-d2a9373f766c" providerId="ADAL" clId="{B275607C-3292-4619-A54E-03FAB2690983}" dt="2026-02-12T19:09:20.075" v="427" actId="26606"/>
          <ac:spMkLst>
            <pc:docMk/>
            <pc:sldMk cId="3598583163" sldId="304"/>
            <ac:spMk id="14" creationId="{0007FE00-9498-4706-B255-6437B0252C02}"/>
          </ac:spMkLst>
        </pc:spChg>
        <pc:picChg chg="mod">
          <ac:chgData name="Dunlap, Kassandra" userId="1fe569ae-2208-47e0-aa30-d2a9373f766c" providerId="ADAL" clId="{B275607C-3292-4619-A54E-03FAB2690983}" dt="2026-02-12T19:09:20.075" v="427" actId="26606"/>
          <ac:picMkLst>
            <pc:docMk/>
            <pc:sldMk cId="3598583163" sldId="304"/>
            <ac:picMk id="5" creationId="{5CEFCCE7-387E-92E7-4573-2BC7F24E0260}"/>
          </ac:picMkLst>
        </pc:picChg>
      </pc:sldChg>
      <pc:sldChg chg="modSp add mod">
        <pc:chgData name="Dunlap, Kassandra" userId="1fe569ae-2208-47e0-aa30-d2a9373f766c" providerId="ADAL" clId="{B275607C-3292-4619-A54E-03FAB2690983}" dt="2026-02-10T17:34:37.328" v="376" actId="27636"/>
        <pc:sldMkLst>
          <pc:docMk/>
          <pc:sldMk cId="3687459921" sldId="305"/>
        </pc:sldMkLst>
        <pc:spChg chg="mod">
          <ac:chgData name="Dunlap, Kassandra" userId="1fe569ae-2208-47e0-aa30-d2a9373f766c" providerId="ADAL" clId="{B275607C-3292-4619-A54E-03FAB2690983}" dt="2026-02-10T17:34:37.328" v="376" actId="27636"/>
          <ac:spMkLst>
            <pc:docMk/>
            <pc:sldMk cId="3687459921" sldId="305"/>
            <ac:spMk id="2" creationId="{3306CF82-C79C-1583-EE09-DB5961EC057C}"/>
          </ac:spMkLst>
        </pc:spChg>
      </pc:sldChg>
      <pc:sldChg chg="delSp modSp add mod setBg delDesignElem">
        <pc:chgData name="Dunlap, Kassandra" userId="1fe569ae-2208-47e0-aa30-d2a9373f766c" providerId="ADAL" clId="{B275607C-3292-4619-A54E-03FAB2690983}" dt="2026-02-10T17:35:43.513" v="424" actId="27636"/>
        <pc:sldMkLst>
          <pc:docMk/>
          <pc:sldMk cId="3964946368" sldId="306"/>
        </pc:sldMkLst>
        <pc:spChg chg="mod">
          <ac:chgData name="Dunlap, Kassandra" userId="1fe569ae-2208-47e0-aa30-d2a9373f766c" providerId="ADAL" clId="{B275607C-3292-4619-A54E-03FAB2690983}" dt="2026-02-10T17:35:00.149" v="414" actId="20577"/>
          <ac:spMkLst>
            <pc:docMk/>
            <pc:sldMk cId="3964946368" sldId="306"/>
            <ac:spMk id="2" creationId="{00000000-0000-0000-0000-000000000000}"/>
          </ac:spMkLst>
        </pc:spChg>
        <pc:spChg chg="mod">
          <ac:chgData name="Dunlap, Kassandra" userId="1fe569ae-2208-47e0-aa30-d2a9373f766c" providerId="ADAL" clId="{B275607C-3292-4619-A54E-03FAB2690983}" dt="2026-02-10T17:35:43.513" v="424" actId="27636"/>
          <ac:spMkLst>
            <pc:docMk/>
            <pc:sldMk cId="3964946368" sldId="306"/>
            <ac:spMk id="3" creationId="{00000000-0000-0000-0000-000000000000}"/>
          </ac:spMkLst>
        </pc:spChg>
        <pc:spChg chg="mod">
          <ac:chgData name="Dunlap, Kassandra" userId="1fe569ae-2208-47e0-aa30-d2a9373f766c" providerId="ADAL" clId="{B275607C-3292-4619-A54E-03FAB2690983}" dt="2026-02-10T17:35:06.797" v="416" actId="27636"/>
          <ac:spMkLst>
            <pc:docMk/>
            <pc:sldMk cId="3964946368" sldId="306"/>
            <ac:spMk id="6" creationId="{7D965775-57D5-0F39-6BFF-AD54CD82CC8A}"/>
          </ac:spMkLst>
        </pc:spChg>
      </pc:sldChg>
      <pc:sldChg chg="addSp modSp add mod setBg">
        <pc:chgData name="Dunlap, Kassandra" userId="1fe569ae-2208-47e0-aa30-d2a9373f766c" providerId="ADAL" clId="{B275607C-3292-4619-A54E-03FAB2690983}" dt="2026-02-10T17:39:21.724" v="426" actId="26606"/>
        <pc:sldMkLst>
          <pc:docMk/>
          <pc:sldMk cId="4160857111" sldId="354"/>
        </pc:sldMkLst>
        <pc:spChg chg="mod">
          <ac:chgData name="Dunlap, Kassandra" userId="1fe569ae-2208-47e0-aa30-d2a9373f766c" providerId="ADAL" clId="{B275607C-3292-4619-A54E-03FAB2690983}" dt="2026-02-10T17:39:21.724" v="426" actId="26606"/>
          <ac:spMkLst>
            <pc:docMk/>
            <pc:sldMk cId="4160857111" sldId="354"/>
            <ac:spMk id="7" creationId="{6FD7FC52-F38C-469A-8452-05FE3AB30709}"/>
          </ac:spMkLst>
        </pc:spChg>
        <pc:spChg chg="add">
          <ac:chgData name="Dunlap, Kassandra" userId="1fe569ae-2208-47e0-aa30-d2a9373f766c" providerId="ADAL" clId="{B275607C-3292-4619-A54E-03FAB2690983}" dt="2026-02-10T17:39:21.724" v="426" actId="26606"/>
          <ac:spMkLst>
            <pc:docMk/>
            <pc:sldMk cId="4160857111" sldId="354"/>
            <ac:spMk id="12" creationId="{A4AC5506-6312-4701-8D3C-40187889A947}"/>
          </ac:spMkLst>
        </pc:spChg>
        <pc:picChg chg="mod">
          <ac:chgData name="Dunlap, Kassandra" userId="1fe569ae-2208-47e0-aa30-d2a9373f766c" providerId="ADAL" clId="{B275607C-3292-4619-A54E-03FAB2690983}" dt="2026-02-10T17:39:21.724" v="426" actId="26606"/>
          <ac:picMkLst>
            <pc:docMk/>
            <pc:sldMk cId="4160857111" sldId="354"/>
            <ac:picMk id="2" creationId="{D69E2558-AC15-498B-ADAE-54A920F88098}"/>
          </ac:picMkLst>
        </pc:picChg>
      </pc:sldChg>
      <pc:sldChg chg="addSp modSp new mod setBg">
        <pc:chgData name="Dunlap, Kassandra" userId="1fe569ae-2208-47e0-aa30-d2a9373f766c" providerId="ADAL" clId="{B275607C-3292-4619-A54E-03FAB2690983}" dt="2026-02-12T19:13:45.037" v="695" actId="20577"/>
        <pc:sldMkLst>
          <pc:docMk/>
          <pc:sldMk cId="171390338" sldId="355"/>
        </pc:sldMkLst>
        <pc:spChg chg="mod">
          <ac:chgData name="Dunlap, Kassandra" userId="1fe569ae-2208-47e0-aa30-d2a9373f766c" providerId="ADAL" clId="{B275607C-3292-4619-A54E-03FAB2690983}" dt="2026-02-12T19:13:28.655" v="678" actId="26606"/>
          <ac:spMkLst>
            <pc:docMk/>
            <pc:sldMk cId="171390338" sldId="355"/>
            <ac:spMk id="2" creationId="{838913F7-98B7-8886-773D-E6E48C9D7739}"/>
          </ac:spMkLst>
        </pc:spChg>
        <pc:spChg chg="mod">
          <ac:chgData name="Dunlap, Kassandra" userId="1fe569ae-2208-47e0-aa30-d2a9373f766c" providerId="ADAL" clId="{B275607C-3292-4619-A54E-03FAB2690983}" dt="2026-02-12T19:13:45.037" v="695" actId="20577"/>
          <ac:spMkLst>
            <pc:docMk/>
            <pc:sldMk cId="171390338" sldId="355"/>
            <ac:spMk id="3" creationId="{EE476BED-7FF9-AD6F-ECD6-B126E7352EC3}"/>
          </ac:spMkLst>
        </pc:spChg>
        <pc:spChg chg="add">
          <ac:chgData name="Dunlap, Kassandra" userId="1fe569ae-2208-47e0-aa30-d2a9373f766c" providerId="ADAL" clId="{B275607C-3292-4619-A54E-03FAB2690983}" dt="2026-02-12T19:13:28.655" v="678" actId="26606"/>
          <ac:spMkLst>
            <pc:docMk/>
            <pc:sldMk cId="171390338" sldId="355"/>
            <ac:spMk id="10" creationId="{2596F992-698C-48C0-9D89-70DA4CE927EF}"/>
          </ac:spMkLst>
        </pc:spChg>
        <pc:spChg chg="add">
          <ac:chgData name="Dunlap, Kassandra" userId="1fe569ae-2208-47e0-aa30-d2a9373f766c" providerId="ADAL" clId="{B275607C-3292-4619-A54E-03FAB2690983}" dt="2026-02-12T19:13:28.655" v="678" actId="26606"/>
          <ac:spMkLst>
            <pc:docMk/>
            <pc:sldMk cId="171390338" sldId="355"/>
            <ac:spMk id="12" creationId="{E7BFF8DC-0AE7-4AD2-9B28-2E5F26D62C30}"/>
          </ac:spMkLst>
        </pc:spChg>
        <pc:spChg chg="add">
          <ac:chgData name="Dunlap, Kassandra" userId="1fe569ae-2208-47e0-aa30-d2a9373f766c" providerId="ADAL" clId="{B275607C-3292-4619-A54E-03FAB2690983}" dt="2026-02-12T19:13:28.655" v="678" actId="26606"/>
          <ac:spMkLst>
            <pc:docMk/>
            <pc:sldMk cId="171390338" sldId="355"/>
            <ac:spMk id="14" creationId="{7E0162AD-C6E5-4BF8-A453-76ADB36877D3}"/>
          </ac:spMkLst>
        </pc:spChg>
        <pc:picChg chg="add">
          <ac:chgData name="Dunlap, Kassandra" userId="1fe569ae-2208-47e0-aa30-d2a9373f766c" providerId="ADAL" clId="{B275607C-3292-4619-A54E-03FAB2690983}" dt="2026-02-12T19:13:28.655" v="678" actId="26606"/>
          <ac:picMkLst>
            <pc:docMk/>
            <pc:sldMk cId="171390338" sldId="355"/>
            <ac:picMk id="7" creationId="{C2E81E05-FE7B-5183-D8D9-CE88B7FC9184}"/>
          </ac:picMkLst>
        </pc:pic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ata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2.svg"/></Relationships>
</file>

<file path=ppt/diagrams/_rels/data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53.svg"/></Relationships>
</file>

<file path=ppt/diagrams/_rels/data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ata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4" Type="http://schemas.openxmlformats.org/officeDocument/2006/relationships/image" Target="../media/image42.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2.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53.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svg"/><Relationship Id="rId1" Type="http://schemas.openxmlformats.org/officeDocument/2006/relationships/image" Target="../media/image61.png"/><Relationship Id="rId4" Type="http://schemas.openxmlformats.org/officeDocument/2006/relationships/image" Target="../media/image64.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8A166-359D-4B71-9D2B-DDC12F78F60E}" type="doc">
      <dgm:prSet loTypeId="urn:microsoft.com/office/officeart/2005/8/layout/chevron2" loCatId="process" qsTypeId="urn:microsoft.com/office/officeart/2005/8/quickstyle/simple4" qsCatId="simple" csTypeId="urn:microsoft.com/office/officeart/2005/8/colors/colorful5" csCatId="colorful"/>
      <dgm:spPr/>
      <dgm:t>
        <a:bodyPr/>
        <a:lstStyle/>
        <a:p>
          <a:endParaRPr lang="en-US"/>
        </a:p>
      </dgm:t>
    </dgm:pt>
    <dgm:pt modelId="{DC7BC71E-4EBD-4975-BFFB-8F950B981B0E}">
      <dgm:prSet/>
      <dgm:spPr/>
      <dgm:t>
        <a:bodyPr/>
        <a:lstStyle/>
        <a:p>
          <a:r>
            <a:rPr lang="en-US"/>
            <a:t>Understand</a:t>
          </a:r>
        </a:p>
      </dgm:t>
    </dgm:pt>
    <dgm:pt modelId="{CECCDF93-AB3A-4A99-BE5B-3661A3B52B19}" type="parTrans" cxnId="{BA42A378-9D3E-4FE5-902B-6F51AAC009FD}">
      <dgm:prSet/>
      <dgm:spPr/>
      <dgm:t>
        <a:bodyPr/>
        <a:lstStyle/>
        <a:p>
          <a:endParaRPr lang="en-US"/>
        </a:p>
      </dgm:t>
    </dgm:pt>
    <dgm:pt modelId="{16924117-449A-43E1-85A7-C8CDDD11CD06}" type="sibTrans" cxnId="{BA42A378-9D3E-4FE5-902B-6F51AAC009FD}">
      <dgm:prSet/>
      <dgm:spPr/>
      <dgm:t>
        <a:bodyPr/>
        <a:lstStyle/>
        <a:p>
          <a:endParaRPr lang="en-US"/>
        </a:p>
      </dgm:t>
    </dgm:pt>
    <dgm:pt modelId="{76DBF58B-243F-47DF-ABB3-E34668F6B016}">
      <dgm:prSet/>
      <dgm:spPr/>
      <dgm:t>
        <a:bodyPr/>
        <a:lstStyle/>
        <a:p>
          <a:r>
            <a:rPr lang="en-US"/>
            <a:t>Understand what interoception is and why it matters</a:t>
          </a:r>
        </a:p>
      </dgm:t>
    </dgm:pt>
    <dgm:pt modelId="{9A2A3264-35D5-4F18-8C3C-FBF691D39573}" type="parTrans" cxnId="{95B57154-4106-4A04-8218-40D7F7FAD9EE}">
      <dgm:prSet/>
      <dgm:spPr/>
      <dgm:t>
        <a:bodyPr/>
        <a:lstStyle/>
        <a:p>
          <a:endParaRPr lang="en-US"/>
        </a:p>
      </dgm:t>
    </dgm:pt>
    <dgm:pt modelId="{9DE6277B-703C-47EB-8A04-133B95111868}" type="sibTrans" cxnId="{95B57154-4106-4A04-8218-40D7F7FAD9EE}">
      <dgm:prSet/>
      <dgm:spPr/>
      <dgm:t>
        <a:bodyPr/>
        <a:lstStyle/>
        <a:p>
          <a:endParaRPr lang="en-US"/>
        </a:p>
      </dgm:t>
    </dgm:pt>
    <dgm:pt modelId="{11BCF4C2-A21F-48B5-AC74-A0368E021A68}">
      <dgm:prSet/>
      <dgm:spPr/>
      <dgm:t>
        <a:bodyPr/>
        <a:lstStyle/>
        <a:p>
          <a:r>
            <a:rPr lang="en-US"/>
            <a:t>Learn</a:t>
          </a:r>
        </a:p>
      </dgm:t>
    </dgm:pt>
    <dgm:pt modelId="{05D62E69-D1C0-4B23-A0B5-B819068AB7B1}" type="parTrans" cxnId="{4D84D3BE-34AA-4092-AC19-BD1A2673EF9B}">
      <dgm:prSet/>
      <dgm:spPr/>
      <dgm:t>
        <a:bodyPr/>
        <a:lstStyle/>
        <a:p>
          <a:endParaRPr lang="en-US"/>
        </a:p>
      </dgm:t>
    </dgm:pt>
    <dgm:pt modelId="{D78F3F36-5D29-48A2-924C-8F3F4E7A4AFD}" type="sibTrans" cxnId="{4D84D3BE-34AA-4092-AC19-BD1A2673EF9B}">
      <dgm:prSet/>
      <dgm:spPr/>
      <dgm:t>
        <a:bodyPr/>
        <a:lstStyle/>
        <a:p>
          <a:endParaRPr lang="en-US"/>
        </a:p>
      </dgm:t>
    </dgm:pt>
    <dgm:pt modelId="{59B2EB85-AEAC-47ED-84C8-12FEEBCEE41B}">
      <dgm:prSet/>
      <dgm:spPr/>
      <dgm:t>
        <a:bodyPr/>
        <a:lstStyle/>
        <a:p>
          <a:r>
            <a:rPr lang="en-US"/>
            <a:t>Learn the structure of Kelly Mahler’s Interoception Assessment</a:t>
          </a:r>
        </a:p>
      </dgm:t>
    </dgm:pt>
    <dgm:pt modelId="{6A8E561B-B892-4B99-8EB8-F52FDED2AA84}" type="parTrans" cxnId="{8FD76B47-D479-46B3-B320-3A524207D6B9}">
      <dgm:prSet/>
      <dgm:spPr/>
      <dgm:t>
        <a:bodyPr/>
        <a:lstStyle/>
        <a:p>
          <a:endParaRPr lang="en-US"/>
        </a:p>
      </dgm:t>
    </dgm:pt>
    <dgm:pt modelId="{62A64EC1-7AF1-414F-A126-54768CD17273}" type="sibTrans" cxnId="{8FD76B47-D479-46B3-B320-3A524207D6B9}">
      <dgm:prSet/>
      <dgm:spPr/>
      <dgm:t>
        <a:bodyPr/>
        <a:lstStyle/>
        <a:p>
          <a:endParaRPr lang="en-US"/>
        </a:p>
      </dgm:t>
    </dgm:pt>
    <dgm:pt modelId="{B2AED731-D7BA-42DE-A810-C031E02932EA}">
      <dgm:prSet/>
      <dgm:spPr/>
      <dgm:t>
        <a:bodyPr/>
        <a:lstStyle/>
        <a:p>
          <a:r>
            <a:rPr lang="en-US"/>
            <a:t>Use</a:t>
          </a:r>
        </a:p>
      </dgm:t>
    </dgm:pt>
    <dgm:pt modelId="{4CAA7317-AE8C-41F8-876A-E572422F70E9}" type="parTrans" cxnId="{D47CE8BA-CD75-4357-8B3C-E661E6AC2753}">
      <dgm:prSet/>
      <dgm:spPr/>
      <dgm:t>
        <a:bodyPr/>
        <a:lstStyle/>
        <a:p>
          <a:endParaRPr lang="en-US"/>
        </a:p>
      </dgm:t>
    </dgm:pt>
    <dgm:pt modelId="{F44B4210-4BEB-472F-B11D-66ADEC6F467F}" type="sibTrans" cxnId="{D47CE8BA-CD75-4357-8B3C-E661E6AC2753}">
      <dgm:prSet/>
      <dgm:spPr/>
      <dgm:t>
        <a:bodyPr/>
        <a:lstStyle/>
        <a:p>
          <a:endParaRPr lang="en-US"/>
        </a:p>
      </dgm:t>
    </dgm:pt>
    <dgm:pt modelId="{9C14E096-3D3B-4787-A8AF-11FD27A4CCF3}">
      <dgm:prSet/>
      <dgm:spPr/>
      <dgm:t>
        <a:bodyPr/>
        <a:lstStyle/>
        <a:p>
          <a:r>
            <a:rPr lang="en-US"/>
            <a:t>Use assessment data to guide school-based supports</a:t>
          </a:r>
        </a:p>
      </dgm:t>
    </dgm:pt>
    <dgm:pt modelId="{17441024-B581-468D-A6B3-523E8344B58F}" type="parTrans" cxnId="{3E897499-CBE6-421C-A463-B16EDF6D752C}">
      <dgm:prSet/>
      <dgm:spPr/>
      <dgm:t>
        <a:bodyPr/>
        <a:lstStyle/>
        <a:p>
          <a:endParaRPr lang="en-US"/>
        </a:p>
      </dgm:t>
    </dgm:pt>
    <dgm:pt modelId="{BB13E1BC-05FD-4893-8AE9-211A8A74E4AD}" type="sibTrans" cxnId="{3E897499-CBE6-421C-A463-B16EDF6D752C}">
      <dgm:prSet/>
      <dgm:spPr/>
      <dgm:t>
        <a:bodyPr/>
        <a:lstStyle/>
        <a:p>
          <a:endParaRPr lang="en-US"/>
        </a:p>
      </dgm:t>
    </dgm:pt>
    <dgm:pt modelId="{E1C0D900-93B8-451F-9979-2F06528ABD24}">
      <dgm:prSet/>
      <dgm:spPr/>
      <dgm:t>
        <a:bodyPr/>
        <a:lstStyle/>
        <a:p>
          <a:r>
            <a:rPr lang="en-US"/>
            <a:t>Apply</a:t>
          </a:r>
        </a:p>
      </dgm:t>
    </dgm:pt>
    <dgm:pt modelId="{46B50CA1-B5C1-492D-928D-89E343DD36F5}" type="parTrans" cxnId="{7FDC3EE2-3BD4-4EAD-A6A5-6374FC12DF5B}">
      <dgm:prSet/>
      <dgm:spPr/>
      <dgm:t>
        <a:bodyPr/>
        <a:lstStyle/>
        <a:p>
          <a:endParaRPr lang="en-US"/>
        </a:p>
      </dgm:t>
    </dgm:pt>
    <dgm:pt modelId="{AF5ED7F4-DDAE-47F8-96A8-5103178A5257}" type="sibTrans" cxnId="{7FDC3EE2-3BD4-4EAD-A6A5-6374FC12DF5B}">
      <dgm:prSet/>
      <dgm:spPr/>
      <dgm:t>
        <a:bodyPr/>
        <a:lstStyle/>
        <a:p>
          <a:endParaRPr lang="en-US"/>
        </a:p>
      </dgm:t>
    </dgm:pt>
    <dgm:pt modelId="{043DEE40-44FA-436A-B598-468C6052334F}">
      <dgm:prSet/>
      <dgm:spPr/>
      <dgm:t>
        <a:bodyPr/>
        <a:lstStyle/>
        <a:p>
          <a:r>
            <a:rPr lang="en-US"/>
            <a:t>Apply strategies across school environments</a:t>
          </a:r>
        </a:p>
      </dgm:t>
    </dgm:pt>
    <dgm:pt modelId="{E6A45099-CFA6-478F-A688-AB256C519907}" type="parTrans" cxnId="{A6C7DF55-87F3-4E89-AA92-BC9ABEB58BE2}">
      <dgm:prSet/>
      <dgm:spPr/>
      <dgm:t>
        <a:bodyPr/>
        <a:lstStyle/>
        <a:p>
          <a:endParaRPr lang="en-US"/>
        </a:p>
      </dgm:t>
    </dgm:pt>
    <dgm:pt modelId="{A23E6568-912C-49DC-91D5-0707D9052D28}" type="sibTrans" cxnId="{A6C7DF55-87F3-4E89-AA92-BC9ABEB58BE2}">
      <dgm:prSet/>
      <dgm:spPr/>
      <dgm:t>
        <a:bodyPr/>
        <a:lstStyle/>
        <a:p>
          <a:endParaRPr lang="en-US"/>
        </a:p>
      </dgm:t>
    </dgm:pt>
    <dgm:pt modelId="{04A6DC2F-DE19-4C03-9F37-0141F3E2F64D}" type="pres">
      <dgm:prSet presAssocID="{4ED8A166-359D-4B71-9D2B-DDC12F78F60E}" presName="linearFlow" presStyleCnt="0">
        <dgm:presLayoutVars>
          <dgm:dir/>
          <dgm:animLvl val="lvl"/>
          <dgm:resizeHandles val="exact"/>
        </dgm:presLayoutVars>
      </dgm:prSet>
      <dgm:spPr/>
    </dgm:pt>
    <dgm:pt modelId="{FD8D09DA-2C5B-4906-A320-A84A3A59DB46}" type="pres">
      <dgm:prSet presAssocID="{DC7BC71E-4EBD-4975-BFFB-8F950B981B0E}" presName="composite" presStyleCnt="0"/>
      <dgm:spPr/>
    </dgm:pt>
    <dgm:pt modelId="{D47DC044-3E05-487C-940E-B932ADC8B90F}" type="pres">
      <dgm:prSet presAssocID="{DC7BC71E-4EBD-4975-BFFB-8F950B981B0E}" presName="parentText" presStyleLbl="alignNode1" presStyleIdx="0" presStyleCnt="4">
        <dgm:presLayoutVars>
          <dgm:chMax val="1"/>
          <dgm:bulletEnabled val="1"/>
        </dgm:presLayoutVars>
      </dgm:prSet>
      <dgm:spPr/>
    </dgm:pt>
    <dgm:pt modelId="{CC5572E8-BA36-4D51-9CAB-3A5D84BE7512}" type="pres">
      <dgm:prSet presAssocID="{DC7BC71E-4EBD-4975-BFFB-8F950B981B0E}" presName="descendantText" presStyleLbl="alignAcc1" presStyleIdx="0" presStyleCnt="4">
        <dgm:presLayoutVars>
          <dgm:bulletEnabled val="1"/>
        </dgm:presLayoutVars>
      </dgm:prSet>
      <dgm:spPr/>
    </dgm:pt>
    <dgm:pt modelId="{BB0161C2-001E-4049-974A-21D6CCF98AEF}" type="pres">
      <dgm:prSet presAssocID="{16924117-449A-43E1-85A7-C8CDDD11CD06}" presName="sp" presStyleCnt="0"/>
      <dgm:spPr/>
    </dgm:pt>
    <dgm:pt modelId="{AA88C15C-A1CA-4668-B919-50EE8E50DB4D}" type="pres">
      <dgm:prSet presAssocID="{11BCF4C2-A21F-48B5-AC74-A0368E021A68}" presName="composite" presStyleCnt="0"/>
      <dgm:spPr/>
    </dgm:pt>
    <dgm:pt modelId="{7E813C11-2F0D-4855-81E9-94E593283BD9}" type="pres">
      <dgm:prSet presAssocID="{11BCF4C2-A21F-48B5-AC74-A0368E021A68}" presName="parentText" presStyleLbl="alignNode1" presStyleIdx="1" presStyleCnt="4">
        <dgm:presLayoutVars>
          <dgm:chMax val="1"/>
          <dgm:bulletEnabled val="1"/>
        </dgm:presLayoutVars>
      </dgm:prSet>
      <dgm:spPr/>
    </dgm:pt>
    <dgm:pt modelId="{026BB1C0-3B1D-4772-8F8A-99CA672A5A26}" type="pres">
      <dgm:prSet presAssocID="{11BCF4C2-A21F-48B5-AC74-A0368E021A68}" presName="descendantText" presStyleLbl="alignAcc1" presStyleIdx="1" presStyleCnt="4">
        <dgm:presLayoutVars>
          <dgm:bulletEnabled val="1"/>
        </dgm:presLayoutVars>
      </dgm:prSet>
      <dgm:spPr/>
    </dgm:pt>
    <dgm:pt modelId="{403414FC-6F4E-40CA-9259-5463939CE8E2}" type="pres">
      <dgm:prSet presAssocID="{D78F3F36-5D29-48A2-924C-8F3F4E7A4AFD}" presName="sp" presStyleCnt="0"/>
      <dgm:spPr/>
    </dgm:pt>
    <dgm:pt modelId="{2EC1DF43-3D7D-48CD-BAAD-7341F109C0FF}" type="pres">
      <dgm:prSet presAssocID="{B2AED731-D7BA-42DE-A810-C031E02932EA}" presName="composite" presStyleCnt="0"/>
      <dgm:spPr/>
    </dgm:pt>
    <dgm:pt modelId="{18912779-C156-4E2A-9394-9E5A2892ED6E}" type="pres">
      <dgm:prSet presAssocID="{B2AED731-D7BA-42DE-A810-C031E02932EA}" presName="parentText" presStyleLbl="alignNode1" presStyleIdx="2" presStyleCnt="4">
        <dgm:presLayoutVars>
          <dgm:chMax val="1"/>
          <dgm:bulletEnabled val="1"/>
        </dgm:presLayoutVars>
      </dgm:prSet>
      <dgm:spPr/>
    </dgm:pt>
    <dgm:pt modelId="{B12A3858-9B03-4B8D-8044-0772EFC5CD43}" type="pres">
      <dgm:prSet presAssocID="{B2AED731-D7BA-42DE-A810-C031E02932EA}" presName="descendantText" presStyleLbl="alignAcc1" presStyleIdx="2" presStyleCnt="4">
        <dgm:presLayoutVars>
          <dgm:bulletEnabled val="1"/>
        </dgm:presLayoutVars>
      </dgm:prSet>
      <dgm:spPr/>
    </dgm:pt>
    <dgm:pt modelId="{C8B0214D-5233-48CE-B08B-57F9C263ADAB}" type="pres">
      <dgm:prSet presAssocID="{F44B4210-4BEB-472F-B11D-66ADEC6F467F}" presName="sp" presStyleCnt="0"/>
      <dgm:spPr/>
    </dgm:pt>
    <dgm:pt modelId="{D39D24DF-9973-4EA0-B376-008AF14EE8DB}" type="pres">
      <dgm:prSet presAssocID="{E1C0D900-93B8-451F-9979-2F06528ABD24}" presName="composite" presStyleCnt="0"/>
      <dgm:spPr/>
    </dgm:pt>
    <dgm:pt modelId="{7EAEAF79-83F7-4455-9009-BA6512D25055}" type="pres">
      <dgm:prSet presAssocID="{E1C0D900-93B8-451F-9979-2F06528ABD24}" presName="parentText" presStyleLbl="alignNode1" presStyleIdx="3" presStyleCnt="4">
        <dgm:presLayoutVars>
          <dgm:chMax val="1"/>
          <dgm:bulletEnabled val="1"/>
        </dgm:presLayoutVars>
      </dgm:prSet>
      <dgm:spPr/>
    </dgm:pt>
    <dgm:pt modelId="{D1A23144-AA73-41C7-9DCB-91F86BDAE202}" type="pres">
      <dgm:prSet presAssocID="{E1C0D900-93B8-451F-9979-2F06528ABD24}" presName="descendantText" presStyleLbl="alignAcc1" presStyleIdx="3" presStyleCnt="4">
        <dgm:presLayoutVars>
          <dgm:bulletEnabled val="1"/>
        </dgm:presLayoutVars>
      </dgm:prSet>
      <dgm:spPr/>
    </dgm:pt>
  </dgm:ptLst>
  <dgm:cxnLst>
    <dgm:cxn modelId="{D85EC228-11FB-4F83-8B8E-05D9295CE1AE}" type="presOf" srcId="{043DEE40-44FA-436A-B598-468C6052334F}" destId="{D1A23144-AA73-41C7-9DCB-91F86BDAE202}" srcOrd="0" destOrd="0" presId="urn:microsoft.com/office/officeart/2005/8/layout/chevron2"/>
    <dgm:cxn modelId="{A16B0660-635B-4F6F-80BE-877C7D6E43FC}" type="presOf" srcId="{76DBF58B-243F-47DF-ABB3-E34668F6B016}" destId="{CC5572E8-BA36-4D51-9CAB-3A5D84BE7512}" srcOrd="0" destOrd="0" presId="urn:microsoft.com/office/officeart/2005/8/layout/chevron2"/>
    <dgm:cxn modelId="{B183C745-1B06-45AE-A693-580B0AF8E404}" type="presOf" srcId="{B2AED731-D7BA-42DE-A810-C031E02932EA}" destId="{18912779-C156-4E2A-9394-9E5A2892ED6E}" srcOrd="0" destOrd="0" presId="urn:microsoft.com/office/officeart/2005/8/layout/chevron2"/>
    <dgm:cxn modelId="{8FD76B47-D479-46B3-B320-3A524207D6B9}" srcId="{11BCF4C2-A21F-48B5-AC74-A0368E021A68}" destId="{59B2EB85-AEAC-47ED-84C8-12FEEBCEE41B}" srcOrd="0" destOrd="0" parTransId="{6A8E561B-B892-4B99-8EB8-F52FDED2AA84}" sibTransId="{62A64EC1-7AF1-414F-A126-54768CD17273}"/>
    <dgm:cxn modelId="{F67B8549-EE22-4A0A-9EA5-9C8FE4945CAA}" type="presOf" srcId="{11BCF4C2-A21F-48B5-AC74-A0368E021A68}" destId="{7E813C11-2F0D-4855-81E9-94E593283BD9}" srcOrd="0" destOrd="0" presId="urn:microsoft.com/office/officeart/2005/8/layout/chevron2"/>
    <dgm:cxn modelId="{2613106A-4AA6-4921-802C-ED6202344B85}" type="presOf" srcId="{E1C0D900-93B8-451F-9979-2F06528ABD24}" destId="{7EAEAF79-83F7-4455-9009-BA6512D25055}" srcOrd="0" destOrd="0" presId="urn:microsoft.com/office/officeart/2005/8/layout/chevron2"/>
    <dgm:cxn modelId="{95B57154-4106-4A04-8218-40D7F7FAD9EE}" srcId="{DC7BC71E-4EBD-4975-BFFB-8F950B981B0E}" destId="{76DBF58B-243F-47DF-ABB3-E34668F6B016}" srcOrd="0" destOrd="0" parTransId="{9A2A3264-35D5-4F18-8C3C-FBF691D39573}" sibTransId="{9DE6277B-703C-47EB-8A04-133B95111868}"/>
    <dgm:cxn modelId="{A6C7DF55-87F3-4E89-AA92-BC9ABEB58BE2}" srcId="{E1C0D900-93B8-451F-9979-2F06528ABD24}" destId="{043DEE40-44FA-436A-B598-468C6052334F}" srcOrd="0" destOrd="0" parTransId="{E6A45099-CFA6-478F-A688-AB256C519907}" sibTransId="{A23E6568-912C-49DC-91D5-0707D9052D28}"/>
    <dgm:cxn modelId="{BA42A378-9D3E-4FE5-902B-6F51AAC009FD}" srcId="{4ED8A166-359D-4B71-9D2B-DDC12F78F60E}" destId="{DC7BC71E-4EBD-4975-BFFB-8F950B981B0E}" srcOrd="0" destOrd="0" parTransId="{CECCDF93-AB3A-4A99-BE5B-3661A3B52B19}" sibTransId="{16924117-449A-43E1-85A7-C8CDDD11CD06}"/>
    <dgm:cxn modelId="{BD063A79-FB1A-49AC-84A3-6AC13F11C047}" type="presOf" srcId="{DC7BC71E-4EBD-4975-BFFB-8F950B981B0E}" destId="{D47DC044-3E05-487C-940E-B932ADC8B90F}" srcOrd="0" destOrd="0" presId="urn:microsoft.com/office/officeart/2005/8/layout/chevron2"/>
    <dgm:cxn modelId="{DBA22F98-3D3D-4811-99A5-1F2E1556268B}" type="presOf" srcId="{9C14E096-3D3B-4787-A8AF-11FD27A4CCF3}" destId="{B12A3858-9B03-4B8D-8044-0772EFC5CD43}" srcOrd="0" destOrd="0" presId="urn:microsoft.com/office/officeart/2005/8/layout/chevron2"/>
    <dgm:cxn modelId="{3E897499-CBE6-421C-A463-B16EDF6D752C}" srcId="{B2AED731-D7BA-42DE-A810-C031E02932EA}" destId="{9C14E096-3D3B-4787-A8AF-11FD27A4CCF3}" srcOrd="0" destOrd="0" parTransId="{17441024-B581-468D-A6B3-523E8344B58F}" sibTransId="{BB13E1BC-05FD-4893-8AE9-211A8A74E4AD}"/>
    <dgm:cxn modelId="{D47CE8BA-CD75-4357-8B3C-E661E6AC2753}" srcId="{4ED8A166-359D-4B71-9D2B-DDC12F78F60E}" destId="{B2AED731-D7BA-42DE-A810-C031E02932EA}" srcOrd="2" destOrd="0" parTransId="{4CAA7317-AE8C-41F8-876A-E572422F70E9}" sibTransId="{F44B4210-4BEB-472F-B11D-66ADEC6F467F}"/>
    <dgm:cxn modelId="{4D84D3BE-34AA-4092-AC19-BD1A2673EF9B}" srcId="{4ED8A166-359D-4B71-9D2B-DDC12F78F60E}" destId="{11BCF4C2-A21F-48B5-AC74-A0368E021A68}" srcOrd="1" destOrd="0" parTransId="{05D62E69-D1C0-4B23-A0B5-B819068AB7B1}" sibTransId="{D78F3F36-5D29-48A2-924C-8F3F4E7A4AFD}"/>
    <dgm:cxn modelId="{C84265E1-1D46-4D3E-B754-7DDFB0DF3AFB}" type="presOf" srcId="{59B2EB85-AEAC-47ED-84C8-12FEEBCEE41B}" destId="{026BB1C0-3B1D-4772-8F8A-99CA672A5A26}" srcOrd="0" destOrd="0" presId="urn:microsoft.com/office/officeart/2005/8/layout/chevron2"/>
    <dgm:cxn modelId="{7FDC3EE2-3BD4-4EAD-A6A5-6374FC12DF5B}" srcId="{4ED8A166-359D-4B71-9D2B-DDC12F78F60E}" destId="{E1C0D900-93B8-451F-9979-2F06528ABD24}" srcOrd="3" destOrd="0" parTransId="{46B50CA1-B5C1-492D-928D-89E343DD36F5}" sibTransId="{AF5ED7F4-DDAE-47F8-96A8-5103178A5257}"/>
    <dgm:cxn modelId="{EE8172E5-9978-4B74-8DC8-3B08D68EBFC7}" type="presOf" srcId="{4ED8A166-359D-4B71-9D2B-DDC12F78F60E}" destId="{04A6DC2F-DE19-4C03-9F37-0141F3E2F64D}" srcOrd="0" destOrd="0" presId="urn:microsoft.com/office/officeart/2005/8/layout/chevron2"/>
    <dgm:cxn modelId="{E3F8A824-E8A4-4426-AA41-BED4CDB07951}" type="presParOf" srcId="{04A6DC2F-DE19-4C03-9F37-0141F3E2F64D}" destId="{FD8D09DA-2C5B-4906-A320-A84A3A59DB46}" srcOrd="0" destOrd="0" presId="urn:microsoft.com/office/officeart/2005/8/layout/chevron2"/>
    <dgm:cxn modelId="{A14500A8-1240-4F30-A7FE-0F8B66B7335A}" type="presParOf" srcId="{FD8D09DA-2C5B-4906-A320-A84A3A59DB46}" destId="{D47DC044-3E05-487C-940E-B932ADC8B90F}" srcOrd="0" destOrd="0" presId="urn:microsoft.com/office/officeart/2005/8/layout/chevron2"/>
    <dgm:cxn modelId="{9D49C136-7710-4CC0-88C0-41F1C0572328}" type="presParOf" srcId="{FD8D09DA-2C5B-4906-A320-A84A3A59DB46}" destId="{CC5572E8-BA36-4D51-9CAB-3A5D84BE7512}" srcOrd="1" destOrd="0" presId="urn:microsoft.com/office/officeart/2005/8/layout/chevron2"/>
    <dgm:cxn modelId="{F6AB9FF9-A51B-4CA3-BB14-2712D2F450BB}" type="presParOf" srcId="{04A6DC2F-DE19-4C03-9F37-0141F3E2F64D}" destId="{BB0161C2-001E-4049-974A-21D6CCF98AEF}" srcOrd="1" destOrd="0" presId="urn:microsoft.com/office/officeart/2005/8/layout/chevron2"/>
    <dgm:cxn modelId="{4E543071-79E0-4FB3-9323-E8B5EAD07BAA}" type="presParOf" srcId="{04A6DC2F-DE19-4C03-9F37-0141F3E2F64D}" destId="{AA88C15C-A1CA-4668-B919-50EE8E50DB4D}" srcOrd="2" destOrd="0" presId="urn:microsoft.com/office/officeart/2005/8/layout/chevron2"/>
    <dgm:cxn modelId="{7DFB175A-DBCD-4BDE-9D9F-830962FF6AD1}" type="presParOf" srcId="{AA88C15C-A1CA-4668-B919-50EE8E50DB4D}" destId="{7E813C11-2F0D-4855-81E9-94E593283BD9}" srcOrd="0" destOrd="0" presId="urn:microsoft.com/office/officeart/2005/8/layout/chevron2"/>
    <dgm:cxn modelId="{781EECC7-22CE-410A-904A-40E30EFD28F3}" type="presParOf" srcId="{AA88C15C-A1CA-4668-B919-50EE8E50DB4D}" destId="{026BB1C0-3B1D-4772-8F8A-99CA672A5A26}" srcOrd="1" destOrd="0" presId="urn:microsoft.com/office/officeart/2005/8/layout/chevron2"/>
    <dgm:cxn modelId="{CD34EF31-B148-4DBD-953C-690B651A6CBF}" type="presParOf" srcId="{04A6DC2F-DE19-4C03-9F37-0141F3E2F64D}" destId="{403414FC-6F4E-40CA-9259-5463939CE8E2}" srcOrd="3" destOrd="0" presId="urn:microsoft.com/office/officeart/2005/8/layout/chevron2"/>
    <dgm:cxn modelId="{7481FF93-847E-47D4-AEB0-73D64B185B35}" type="presParOf" srcId="{04A6DC2F-DE19-4C03-9F37-0141F3E2F64D}" destId="{2EC1DF43-3D7D-48CD-BAAD-7341F109C0FF}" srcOrd="4" destOrd="0" presId="urn:microsoft.com/office/officeart/2005/8/layout/chevron2"/>
    <dgm:cxn modelId="{D65C5672-090B-439F-ABFF-F037E5B096E7}" type="presParOf" srcId="{2EC1DF43-3D7D-48CD-BAAD-7341F109C0FF}" destId="{18912779-C156-4E2A-9394-9E5A2892ED6E}" srcOrd="0" destOrd="0" presId="urn:microsoft.com/office/officeart/2005/8/layout/chevron2"/>
    <dgm:cxn modelId="{F3A8479F-85E4-4F90-8C71-315547A0BDA4}" type="presParOf" srcId="{2EC1DF43-3D7D-48CD-BAAD-7341F109C0FF}" destId="{B12A3858-9B03-4B8D-8044-0772EFC5CD43}" srcOrd="1" destOrd="0" presId="urn:microsoft.com/office/officeart/2005/8/layout/chevron2"/>
    <dgm:cxn modelId="{F96B761E-B611-4617-8C38-992F58825F2E}" type="presParOf" srcId="{04A6DC2F-DE19-4C03-9F37-0141F3E2F64D}" destId="{C8B0214D-5233-48CE-B08B-57F9C263ADAB}" srcOrd="5" destOrd="0" presId="urn:microsoft.com/office/officeart/2005/8/layout/chevron2"/>
    <dgm:cxn modelId="{3C25AAEB-7909-4DAC-96A5-411580E8D423}" type="presParOf" srcId="{04A6DC2F-DE19-4C03-9F37-0141F3E2F64D}" destId="{D39D24DF-9973-4EA0-B376-008AF14EE8DB}" srcOrd="6" destOrd="0" presId="urn:microsoft.com/office/officeart/2005/8/layout/chevron2"/>
    <dgm:cxn modelId="{958DCA84-83E0-4902-B230-227926261B85}" type="presParOf" srcId="{D39D24DF-9973-4EA0-B376-008AF14EE8DB}" destId="{7EAEAF79-83F7-4455-9009-BA6512D25055}" srcOrd="0" destOrd="0" presId="urn:microsoft.com/office/officeart/2005/8/layout/chevron2"/>
    <dgm:cxn modelId="{604337AF-77FC-4AC5-A483-0C3F85421B69}" type="presParOf" srcId="{D39D24DF-9973-4EA0-B376-008AF14EE8DB}" destId="{D1A23144-AA73-41C7-9DCB-91F86BDAE20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EB7E6E-2998-4492-A2A7-5320D11F000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96376D1-5144-42DF-9442-C789881B5BC7}">
      <dgm:prSet/>
      <dgm:spPr/>
      <dgm:t>
        <a:bodyPr/>
        <a:lstStyle/>
        <a:p>
          <a:r>
            <a:rPr lang="en-US"/>
            <a:t>Notice body signals</a:t>
          </a:r>
        </a:p>
      </dgm:t>
    </dgm:pt>
    <dgm:pt modelId="{7F014D1D-1451-4726-A6C9-0A7E485D8B67}" type="parTrans" cxnId="{570ED4A1-A8DA-4091-BC6A-B69DCB505FC0}">
      <dgm:prSet/>
      <dgm:spPr/>
      <dgm:t>
        <a:bodyPr/>
        <a:lstStyle/>
        <a:p>
          <a:endParaRPr lang="en-US"/>
        </a:p>
      </dgm:t>
    </dgm:pt>
    <dgm:pt modelId="{DB7861FD-C135-4B51-8E88-CAC9FCD147A5}" type="sibTrans" cxnId="{570ED4A1-A8DA-4091-BC6A-B69DCB505FC0}">
      <dgm:prSet/>
      <dgm:spPr/>
      <dgm:t>
        <a:bodyPr/>
        <a:lstStyle/>
        <a:p>
          <a:endParaRPr lang="en-US"/>
        </a:p>
      </dgm:t>
    </dgm:pt>
    <dgm:pt modelId="{E01BECD1-0B0D-4377-8BE7-3B5A914ABBF3}">
      <dgm:prSet/>
      <dgm:spPr/>
      <dgm:t>
        <a:bodyPr/>
        <a:lstStyle/>
        <a:p>
          <a:r>
            <a:rPr lang="en-US"/>
            <a:t>Name the feeling</a:t>
          </a:r>
        </a:p>
      </dgm:t>
    </dgm:pt>
    <dgm:pt modelId="{494788C4-2304-4C3F-A071-2C3909001989}" type="parTrans" cxnId="{EF55F191-88B5-4647-BB11-C9F83EAA02DE}">
      <dgm:prSet/>
      <dgm:spPr/>
      <dgm:t>
        <a:bodyPr/>
        <a:lstStyle/>
        <a:p>
          <a:endParaRPr lang="en-US"/>
        </a:p>
      </dgm:t>
    </dgm:pt>
    <dgm:pt modelId="{64140A07-66E7-4BC3-B8EE-EFE7447AE106}" type="sibTrans" cxnId="{EF55F191-88B5-4647-BB11-C9F83EAA02DE}">
      <dgm:prSet/>
      <dgm:spPr/>
      <dgm:t>
        <a:bodyPr/>
        <a:lstStyle/>
        <a:p>
          <a:endParaRPr lang="en-US"/>
        </a:p>
      </dgm:t>
    </dgm:pt>
    <dgm:pt modelId="{B13F098C-E422-4111-A4C7-50AD51193687}">
      <dgm:prSet/>
      <dgm:spPr/>
      <dgm:t>
        <a:bodyPr/>
        <a:lstStyle/>
        <a:p>
          <a:r>
            <a:rPr lang="en-US"/>
            <a:t>Match it to a regulation strategy</a:t>
          </a:r>
        </a:p>
      </dgm:t>
    </dgm:pt>
    <dgm:pt modelId="{78E51264-201F-46ED-AF31-CE17E8B9B087}" type="parTrans" cxnId="{63090C73-A030-48D0-A7A7-2AC237CC2FA0}">
      <dgm:prSet/>
      <dgm:spPr/>
      <dgm:t>
        <a:bodyPr/>
        <a:lstStyle/>
        <a:p>
          <a:endParaRPr lang="en-US"/>
        </a:p>
      </dgm:t>
    </dgm:pt>
    <dgm:pt modelId="{BF60C4EF-563B-4975-A8E6-B97216A86B43}" type="sibTrans" cxnId="{63090C73-A030-48D0-A7A7-2AC237CC2FA0}">
      <dgm:prSet/>
      <dgm:spPr/>
      <dgm:t>
        <a:bodyPr/>
        <a:lstStyle/>
        <a:p>
          <a:endParaRPr lang="en-US"/>
        </a:p>
      </dgm:t>
    </dgm:pt>
    <dgm:pt modelId="{F1E8E7A9-EB69-4AE7-B697-A8D3AC98101F}">
      <dgm:prSet/>
      <dgm:spPr/>
      <dgm:t>
        <a:bodyPr/>
        <a:lstStyle/>
        <a:p>
          <a:r>
            <a:rPr lang="en-US"/>
            <a:t>…behavior improves without relying on consequences. </a:t>
          </a:r>
        </a:p>
      </dgm:t>
    </dgm:pt>
    <dgm:pt modelId="{7BFC771E-2C89-473B-91D8-CE9A081286BA}" type="parTrans" cxnId="{45A64006-B5C7-40E4-8976-33418C7DB664}">
      <dgm:prSet/>
      <dgm:spPr/>
      <dgm:t>
        <a:bodyPr/>
        <a:lstStyle/>
        <a:p>
          <a:endParaRPr lang="en-US"/>
        </a:p>
      </dgm:t>
    </dgm:pt>
    <dgm:pt modelId="{ABFA925C-FD14-404F-A4F9-D406B260DDAA}" type="sibTrans" cxnId="{45A64006-B5C7-40E4-8976-33418C7DB664}">
      <dgm:prSet/>
      <dgm:spPr/>
      <dgm:t>
        <a:bodyPr/>
        <a:lstStyle/>
        <a:p>
          <a:endParaRPr lang="en-US"/>
        </a:p>
      </dgm:t>
    </dgm:pt>
    <dgm:pt modelId="{BFA0C88C-58B4-473D-A4D4-5A9F6D7A6725}" type="pres">
      <dgm:prSet presAssocID="{A7EB7E6E-2998-4492-A2A7-5320D11F0002}" presName="linear" presStyleCnt="0">
        <dgm:presLayoutVars>
          <dgm:animLvl val="lvl"/>
          <dgm:resizeHandles val="exact"/>
        </dgm:presLayoutVars>
      </dgm:prSet>
      <dgm:spPr/>
    </dgm:pt>
    <dgm:pt modelId="{6ED55B9B-293E-43DF-ABE8-AD423C2A0D3D}" type="pres">
      <dgm:prSet presAssocID="{C96376D1-5144-42DF-9442-C789881B5BC7}" presName="parentText" presStyleLbl="node1" presStyleIdx="0" presStyleCnt="4">
        <dgm:presLayoutVars>
          <dgm:chMax val="0"/>
          <dgm:bulletEnabled val="1"/>
        </dgm:presLayoutVars>
      </dgm:prSet>
      <dgm:spPr/>
    </dgm:pt>
    <dgm:pt modelId="{B7BC0EA2-583B-44B7-86D1-194E16294E8F}" type="pres">
      <dgm:prSet presAssocID="{DB7861FD-C135-4B51-8E88-CAC9FCD147A5}" presName="spacer" presStyleCnt="0"/>
      <dgm:spPr/>
    </dgm:pt>
    <dgm:pt modelId="{8395E5F1-B3A6-4C5B-9A11-BABD8F818D53}" type="pres">
      <dgm:prSet presAssocID="{E01BECD1-0B0D-4377-8BE7-3B5A914ABBF3}" presName="parentText" presStyleLbl="node1" presStyleIdx="1" presStyleCnt="4">
        <dgm:presLayoutVars>
          <dgm:chMax val="0"/>
          <dgm:bulletEnabled val="1"/>
        </dgm:presLayoutVars>
      </dgm:prSet>
      <dgm:spPr/>
    </dgm:pt>
    <dgm:pt modelId="{2F191F46-922A-43A8-80C0-FFA4E36C4870}" type="pres">
      <dgm:prSet presAssocID="{64140A07-66E7-4BC3-B8EE-EFE7447AE106}" presName="spacer" presStyleCnt="0"/>
      <dgm:spPr/>
    </dgm:pt>
    <dgm:pt modelId="{915FF094-7AE9-4E2F-BD48-9AB8304A39BB}" type="pres">
      <dgm:prSet presAssocID="{B13F098C-E422-4111-A4C7-50AD51193687}" presName="parentText" presStyleLbl="node1" presStyleIdx="2" presStyleCnt="4">
        <dgm:presLayoutVars>
          <dgm:chMax val="0"/>
          <dgm:bulletEnabled val="1"/>
        </dgm:presLayoutVars>
      </dgm:prSet>
      <dgm:spPr/>
    </dgm:pt>
    <dgm:pt modelId="{67CCBDCC-8F41-4E7D-AE54-DBAF69F7F06A}" type="pres">
      <dgm:prSet presAssocID="{BF60C4EF-563B-4975-A8E6-B97216A86B43}" presName="spacer" presStyleCnt="0"/>
      <dgm:spPr/>
    </dgm:pt>
    <dgm:pt modelId="{D1605F69-80ED-489A-9063-E2CCE82B7D86}" type="pres">
      <dgm:prSet presAssocID="{F1E8E7A9-EB69-4AE7-B697-A8D3AC98101F}" presName="parentText" presStyleLbl="node1" presStyleIdx="3" presStyleCnt="4">
        <dgm:presLayoutVars>
          <dgm:chMax val="0"/>
          <dgm:bulletEnabled val="1"/>
        </dgm:presLayoutVars>
      </dgm:prSet>
      <dgm:spPr/>
    </dgm:pt>
  </dgm:ptLst>
  <dgm:cxnLst>
    <dgm:cxn modelId="{45A64006-B5C7-40E4-8976-33418C7DB664}" srcId="{A7EB7E6E-2998-4492-A2A7-5320D11F0002}" destId="{F1E8E7A9-EB69-4AE7-B697-A8D3AC98101F}" srcOrd="3" destOrd="0" parTransId="{7BFC771E-2C89-473B-91D8-CE9A081286BA}" sibTransId="{ABFA925C-FD14-404F-A4F9-D406B260DDAA}"/>
    <dgm:cxn modelId="{C7877D17-C877-47DC-B3F7-3F6BC9FA164B}" type="presOf" srcId="{A7EB7E6E-2998-4492-A2A7-5320D11F0002}" destId="{BFA0C88C-58B4-473D-A4D4-5A9F6D7A6725}" srcOrd="0" destOrd="0" presId="urn:microsoft.com/office/officeart/2005/8/layout/vList2"/>
    <dgm:cxn modelId="{770E9A4F-9EBD-4003-92F1-A05EBA8F2A4E}" type="presOf" srcId="{F1E8E7A9-EB69-4AE7-B697-A8D3AC98101F}" destId="{D1605F69-80ED-489A-9063-E2CCE82B7D86}" srcOrd="0" destOrd="0" presId="urn:microsoft.com/office/officeart/2005/8/layout/vList2"/>
    <dgm:cxn modelId="{63090C73-A030-48D0-A7A7-2AC237CC2FA0}" srcId="{A7EB7E6E-2998-4492-A2A7-5320D11F0002}" destId="{B13F098C-E422-4111-A4C7-50AD51193687}" srcOrd="2" destOrd="0" parTransId="{78E51264-201F-46ED-AF31-CE17E8B9B087}" sibTransId="{BF60C4EF-563B-4975-A8E6-B97216A86B43}"/>
    <dgm:cxn modelId="{EF55F191-88B5-4647-BB11-C9F83EAA02DE}" srcId="{A7EB7E6E-2998-4492-A2A7-5320D11F0002}" destId="{E01BECD1-0B0D-4377-8BE7-3B5A914ABBF3}" srcOrd="1" destOrd="0" parTransId="{494788C4-2304-4C3F-A071-2C3909001989}" sibTransId="{64140A07-66E7-4BC3-B8EE-EFE7447AE106}"/>
    <dgm:cxn modelId="{570ED4A1-A8DA-4091-BC6A-B69DCB505FC0}" srcId="{A7EB7E6E-2998-4492-A2A7-5320D11F0002}" destId="{C96376D1-5144-42DF-9442-C789881B5BC7}" srcOrd="0" destOrd="0" parTransId="{7F014D1D-1451-4726-A6C9-0A7E485D8B67}" sibTransId="{DB7861FD-C135-4B51-8E88-CAC9FCD147A5}"/>
    <dgm:cxn modelId="{D97587A7-DEE1-4D54-94C1-7FAAA342A98B}" type="presOf" srcId="{E01BECD1-0B0D-4377-8BE7-3B5A914ABBF3}" destId="{8395E5F1-B3A6-4C5B-9A11-BABD8F818D53}" srcOrd="0" destOrd="0" presId="urn:microsoft.com/office/officeart/2005/8/layout/vList2"/>
    <dgm:cxn modelId="{912DFCD3-7D75-4AD6-BDB0-01B94572B408}" type="presOf" srcId="{B13F098C-E422-4111-A4C7-50AD51193687}" destId="{915FF094-7AE9-4E2F-BD48-9AB8304A39BB}" srcOrd="0" destOrd="0" presId="urn:microsoft.com/office/officeart/2005/8/layout/vList2"/>
    <dgm:cxn modelId="{ACF8A9E3-DE47-4D86-8958-23550D880F94}" type="presOf" srcId="{C96376D1-5144-42DF-9442-C789881B5BC7}" destId="{6ED55B9B-293E-43DF-ABE8-AD423C2A0D3D}" srcOrd="0" destOrd="0" presId="urn:microsoft.com/office/officeart/2005/8/layout/vList2"/>
    <dgm:cxn modelId="{93A35E38-F5A2-4F1F-9A66-4E69C2799B12}" type="presParOf" srcId="{BFA0C88C-58B4-473D-A4D4-5A9F6D7A6725}" destId="{6ED55B9B-293E-43DF-ABE8-AD423C2A0D3D}" srcOrd="0" destOrd="0" presId="urn:microsoft.com/office/officeart/2005/8/layout/vList2"/>
    <dgm:cxn modelId="{32B646B9-058F-4FE4-9DAF-9B553114195F}" type="presParOf" srcId="{BFA0C88C-58B4-473D-A4D4-5A9F6D7A6725}" destId="{B7BC0EA2-583B-44B7-86D1-194E16294E8F}" srcOrd="1" destOrd="0" presId="urn:microsoft.com/office/officeart/2005/8/layout/vList2"/>
    <dgm:cxn modelId="{254FB499-9593-4D82-A37B-BB726C85289A}" type="presParOf" srcId="{BFA0C88C-58B4-473D-A4D4-5A9F6D7A6725}" destId="{8395E5F1-B3A6-4C5B-9A11-BABD8F818D53}" srcOrd="2" destOrd="0" presId="urn:microsoft.com/office/officeart/2005/8/layout/vList2"/>
    <dgm:cxn modelId="{CCFC2503-B079-413E-93A5-361CCA468147}" type="presParOf" srcId="{BFA0C88C-58B4-473D-A4D4-5A9F6D7A6725}" destId="{2F191F46-922A-43A8-80C0-FFA4E36C4870}" srcOrd="3" destOrd="0" presId="urn:microsoft.com/office/officeart/2005/8/layout/vList2"/>
    <dgm:cxn modelId="{2B97304E-CD68-4F0B-8830-4B0341788F58}" type="presParOf" srcId="{BFA0C88C-58B4-473D-A4D4-5A9F6D7A6725}" destId="{915FF094-7AE9-4E2F-BD48-9AB8304A39BB}" srcOrd="4" destOrd="0" presId="urn:microsoft.com/office/officeart/2005/8/layout/vList2"/>
    <dgm:cxn modelId="{A9D8B32D-3E5A-4725-8C80-E6385BDBD763}" type="presParOf" srcId="{BFA0C88C-58B4-473D-A4D4-5A9F6D7A6725}" destId="{67CCBDCC-8F41-4E7D-AE54-DBAF69F7F06A}" srcOrd="5" destOrd="0" presId="urn:microsoft.com/office/officeart/2005/8/layout/vList2"/>
    <dgm:cxn modelId="{DD691516-2B68-4D29-95CA-386D349FF5E7}" type="presParOf" srcId="{BFA0C88C-58B4-473D-A4D4-5A9F6D7A6725}" destId="{D1605F69-80ED-489A-9063-E2CCE82B7D8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80CF2B7-7F13-4997-A86E-FAE9EA8406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0D9ACA8-C45F-4DF3-B762-2AB519D4B80D}">
      <dgm:prSet/>
      <dgm:spPr/>
      <dgm:t>
        <a:bodyPr/>
        <a:lstStyle/>
        <a:p>
          <a:r>
            <a:rPr lang="en-US"/>
            <a:t>Student elopes during group instruction</a:t>
          </a:r>
        </a:p>
      </dgm:t>
    </dgm:pt>
    <dgm:pt modelId="{7F1ABF2F-8999-49CD-A1DB-D5E6283077DE}" type="parTrans" cxnId="{56317C2D-176E-4A77-9AD5-997F9E13516B}">
      <dgm:prSet/>
      <dgm:spPr/>
      <dgm:t>
        <a:bodyPr/>
        <a:lstStyle/>
        <a:p>
          <a:endParaRPr lang="en-US"/>
        </a:p>
      </dgm:t>
    </dgm:pt>
    <dgm:pt modelId="{C54AA2F1-8D70-43A2-B77A-224232621D84}" type="sibTrans" cxnId="{56317C2D-176E-4A77-9AD5-997F9E13516B}">
      <dgm:prSet/>
      <dgm:spPr/>
      <dgm:t>
        <a:bodyPr/>
        <a:lstStyle/>
        <a:p>
          <a:endParaRPr lang="en-US"/>
        </a:p>
      </dgm:t>
    </dgm:pt>
    <dgm:pt modelId="{17861A90-908C-436C-866D-985F2EB5B9DE}">
      <dgm:prSet/>
      <dgm:spPr/>
      <dgm:t>
        <a:bodyPr/>
        <a:lstStyle/>
        <a:p>
          <a:r>
            <a:rPr lang="en-US"/>
            <a:t>What body signals might they notice? What might they miss?</a:t>
          </a:r>
        </a:p>
      </dgm:t>
    </dgm:pt>
    <dgm:pt modelId="{89E65728-AF57-4184-B981-5AC09D51B340}" type="parTrans" cxnId="{E4E1B82F-4ADB-45CC-A569-7535E081509C}">
      <dgm:prSet/>
      <dgm:spPr/>
      <dgm:t>
        <a:bodyPr/>
        <a:lstStyle/>
        <a:p>
          <a:endParaRPr lang="en-US"/>
        </a:p>
      </dgm:t>
    </dgm:pt>
    <dgm:pt modelId="{CD0AD98B-CA91-4B3D-88A1-4EF5DE52B8B6}" type="sibTrans" cxnId="{E4E1B82F-4ADB-45CC-A569-7535E081509C}">
      <dgm:prSet/>
      <dgm:spPr/>
      <dgm:t>
        <a:bodyPr/>
        <a:lstStyle/>
        <a:p>
          <a:endParaRPr lang="en-US"/>
        </a:p>
      </dgm:t>
    </dgm:pt>
    <dgm:pt modelId="{E697BB2D-D835-4663-8E5E-98C1E3A43586}" type="pres">
      <dgm:prSet presAssocID="{180CF2B7-7F13-4997-A86E-FAE9EA84060D}" presName="linear" presStyleCnt="0">
        <dgm:presLayoutVars>
          <dgm:animLvl val="lvl"/>
          <dgm:resizeHandles val="exact"/>
        </dgm:presLayoutVars>
      </dgm:prSet>
      <dgm:spPr/>
    </dgm:pt>
    <dgm:pt modelId="{21D6333B-2A3E-40CB-862C-49F793D1AA7A}" type="pres">
      <dgm:prSet presAssocID="{30D9ACA8-C45F-4DF3-B762-2AB519D4B80D}" presName="parentText" presStyleLbl="node1" presStyleIdx="0" presStyleCnt="2">
        <dgm:presLayoutVars>
          <dgm:chMax val="0"/>
          <dgm:bulletEnabled val="1"/>
        </dgm:presLayoutVars>
      </dgm:prSet>
      <dgm:spPr/>
    </dgm:pt>
    <dgm:pt modelId="{B8026524-B878-4637-AB2A-35172F9DB519}" type="pres">
      <dgm:prSet presAssocID="{C54AA2F1-8D70-43A2-B77A-224232621D84}" presName="spacer" presStyleCnt="0"/>
      <dgm:spPr/>
    </dgm:pt>
    <dgm:pt modelId="{876CD3E0-93B6-4E71-82BF-8BDD0D08243E}" type="pres">
      <dgm:prSet presAssocID="{17861A90-908C-436C-866D-985F2EB5B9DE}" presName="parentText" presStyleLbl="node1" presStyleIdx="1" presStyleCnt="2">
        <dgm:presLayoutVars>
          <dgm:chMax val="0"/>
          <dgm:bulletEnabled val="1"/>
        </dgm:presLayoutVars>
      </dgm:prSet>
      <dgm:spPr/>
    </dgm:pt>
  </dgm:ptLst>
  <dgm:cxnLst>
    <dgm:cxn modelId="{0F38DF1C-067B-4575-9A6C-A422B1F0ADCA}" type="presOf" srcId="{180CF2B7-7F13-4997-A86E-FAE9EA84060D}" destId="{E697BB2D-D835-4663-8E5E-98C1E3A43586}" srcOrd="0" destOrd="0" presId="urn:microsoft.com/office/officeart/2005/8/layout/vList2"/>
    <dgm:cxn modelId="{56317C2D-176E-4A77-9AD5-997F9E13516B}" srcId="{180CF2B7-7F13-4997-A86E-FAE9EA84060D}" destId="{30D9ACA8-C45F-4DF3-B762-2AB519D4B80D}" srcOrd="0" destOrd="0" parTransId="{7F1ABF2F-8999-49CD-A1DB-D5E6283077DE}" sibTransId="{C54AA2F1-8D70-43A2-B77A-224232621D84}"/>
    <dgm:cxn modelId="{4111052E-03FF-4EA2-952D-0F03EC76627A}" type="presOf" srcId="{17861A90-908C-436C-866D-985F2EB5B9DE}" destId="{876CD3E0-93B6-4E71-82BF-8BDD0D08243E}" srcOrd="0" destOrd="0" presId="urn:microsoft.com/office/officeart/2005/8/layout/vList2"/>
    <dgm:cxn modelId="{E4E1B82F-4ADB-45CC-A569-7535E081509C}" srcId="{180CF2B7-7F13-4997-A86E-FAE9EA84060D}" destId="{17861A90-908C-436C-866D-985F2EB5B9DE}" srcOrd="1" destOrd="0" parTransId="{89E65728-AF57-4184-B981-5AC09D51B340}" sibTransId="{CD0AD98B-CA91-4B3D-88A1-4EF5DE52B8B6}"/>
    <dgm:cxn modelId="{CE8FA0F9-9DBC-46BB-9229-4DF560F1981C}" type="presOf" srcId="{30D9ACA8-C45F-4DF3-B762-2AB519D4B80D}" destId="{21D6333B-2A3E-40CB-862C-49F793D1AA7A}" srcOrd="0" destOrd="0" presId="urn:microsoft.com/office/officeart/2005/8/layout/vList2"/>
    <dgm:cxn modelId="{E17A6EC9-67F6-4863-B272-EC43A1730178}" type="presParOf" srcId="{E697BB2D-D835-4663-8E5E-98C1E3A43586}" destId="{21D6333B-2A3E-40CB-862C-49F793D1AA7A}" srcOrd="0" destOrd="0" presId="urn:microsoft.com/office/officeart/2005/8/layout/vList2"/>
    <dgm:cxn modelId="{F67B1819-79EE-4CED-A438-E7C274D04447}" type="presParOf" srcId="{E697BB2D-D835-4663-8E5E-98C1E3A43586}" destId="{B8026524-B878-4637-AB2A-35172F9DB519}" srcOrd="1" destOrd="0" presId="urn:microsoft.com/office/officeart/2005/8/layout/vList2"/>
    <dgm:cxn modelId="{C15BD5D1-C468-4FFC-BA9F-9DD17D82A1FC}" type="presParOf" srcId="{E697BB2D-D835-4663-8E5E-98C1E3A43586}" destId="{876CD3E0-93B6-4E71-82BF-8BDD0D08243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81CBFAA-E066-41FE-BAC1-1284BF1EDE2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3FCD280-03BB-4C4C-B92A-3C73CA663F36}">
      <dgm:prSet/>
      <dgm:spPr/>
      <dgm:t>
        <a:bodyPr/>
        <a:lstStyle/>
        <a:p>
          <a:r>
            <a:rPr lang="en-US"/>
            <a:t>Choose a setting: whole group, transitions, independent work</a:t>
          </a:r>
        </a:p>
      </dgm:t>
    </dgm:pt>
    <dgm:pt modelId="{A38C996A-C8E2-4F55-A62B-C550E56388BB}" type="parTrans" cxnId="{7069DF4B-075C-4EB9-B5C2-3311BDA034D4}">
      <dgm:prSet/>
      <dgm:spPr/>
      <dgm:t>
        <a:bodyPr/>
        <a:lstStyle/>
        <a:p>
          <a:endParaRPr lang="en-US"/>
        </a:p>
      </dgm:t>
    </dgm:pt>
    <dgm:pt modelId="{BBF8C850-0458-4679-82BE-D44989FDB8A3}" type="sibTrans" cxnId="{7069DF4B-075C-4EB9-B5C2-3311BDA034D4}">
      <dgm:prSet/>
      <dgm:spPr/>
      <dgm:t>
        <a:bodyPr/>
        <a:lstStyle/>
        <a:p>
          <a:endParaRPr lang="en-US"/>
        </a:p>
      </dgm:t>
    </dgm:pt>
    <dgm:pt modelId="{B5C06132-52F8-44DF-B425-758AC578EBC0}">
      <dgm:prSet/>
      <dgm:spPr/>
      <dgm:t>
        <a:bodyPr/>
        <a:lstStyle/>
        <a:p>
          <a:r>
            <a:rPr lang="en-US" dirty="0"/>
            <a:t>Identify one interoception support</a:t>
          </a:r>
        </a:p>
      </dgm:t>
    </dgm:pt>
    <dgm:pt modelId="{4D7D648E-E19F-4CD2-BEA8-7534C118B1AF}" type="parTrans" cxnId="{303B14B0-C745-41B5-9C0E-B451FD503961}">
      <dgm:prSet/>
      <dgm:spPr/>
      <dgm:t>
        <a:bodyPr/>
        <a:lstStyle/>
        <a:p>
          <a:endParaRPr lang="en-US"/>
        </a:p>
      </dgm:t>
    </dgm:pt>
    <dgm:pt modelId="{390BEDF4-78B1-48ED-9BA3-22C0563AEC82}" type="sibTrans" cxnId="{303B14B0-C745-41B5-9C0E-B451FD503961}">
      <dgm:prSet/>
      <dgm:spPr/>
      <dgm:t>
        <a:bodyPr/>
        <a:lstStyle/>
        <a:p>
          <a:endParaRPr lang="en-US"/>
        </a:p>
      </dgm:t>
    </dgm:pt>
    <dgm:pt modelId="{2B989549-5C19-4046-8210-EEDCA0E0EA7D}" type="pres">
      <dgm:prSet presAssocID="{281CBFAA-E066-41FE-BAC1-1284BF1EDE24}" presName="root" presStyleCnt="0">
        <dgm:presLayoutVars>
          <dgm:dir/>
          <dgm:resizeHandles val="exact"/>
        </dgm:presLayoutVars>
      </dgm:prSet>
      <dgm:spPr/>
    </dgm:pt>
    <dgm:pt modelId="{FF8B41CE-CB51-4DA8-853F-35FCAA054EC6}" type="pres">
      <dgm:prSet presAssocID="{43FCD280-03BB-4C4C-B92A-3C73CA663F36}" presName="compNode" presStyleCnt="0"/>
      <dgm:spPr/>
    </dgm:pt>
    <dgm:pt modelId="{7E762905-35C0-41E6-A5DD-9D29C5A1EFC0}" type="pres">
      <dgm:prSet presAssocID="{43FCD280-03BB-4C4C-B92A-3C73CA663F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0385C524-411A-4F16-AF9F-195FA79FB4D7}" type="pres">
      <dgm:prSet presAssocID="{43FCD280-03BB-4C4C-B92A-3C73CA663F36}" presName="spaceRect" presStyleCnt="0"/>
      <dgm:spPr/>
    </dgm:pt>
    <dgm:pt modelId="{6A97E861-4996-4F60-B843-05FBFC6845FC}" type="pres">
      <dgm:prSet presAssocID="{43FCD280-03BB-4C4C-B92A-3C73CA663F36}" presName="textRect" presStyleLbl="revTx" presStyleIdx="0" presStyleCnt="2">
        <dgm:presLayoutVars>
          <dgm:chMax val="1"/>
          <dgm:chPref val="1"/>
        </dgm:presLayoutVars>
      </dgm:prSet>
      <dgm:spPr/>
    </dgm:pt>
    <dgm:pt modelId="{2FCA2370-C401-4CE3-92D2-295FBFD51C40}" type="pres">
      <dgm:prSet presAssocID="{BBF8C850-0458-4679-82BE-D44989FDB8A3}" presName="sibTrans" presStyleCnt="0"/>
      <dgm:spPr/>
    </dgm:pt>
    <dgm:pt modelId="{63EDCB8C-B71A-484F-B8F0-AF5FE788D418}" type="pres">
      <dgm:prSet presAssocID="{B5C06132-52F8-44DF-B425-758AC578EBC0}" presName="compNode" presStyleCnt="0"/>
      <dgm:spPr/>
    </dgm:pt>
    <dgm:pt modelId="{D830D60E-CF27-4BF9-B02A-14F0B56B72EA}" type="pres">
      <dgm:prSet presAssocID="{B5C06132-52F8-44DF-B425-758AC578EB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AA509D01-D34D-46A4-9FF3-462BE8A262F1}" type="pres">
      <dgm:prSet presAssocID="{B5C06132-52F8-44DF-B425-758AC578EBC0}" presName="spaceRect" presStyleCnt="0"/>
      <dgm:spPr/>
    </dgm:pt>
    <dgm:pt modelId="{A7DB4E68-71DD-4EF8-B385-5E5E3738B214}" type="pres">
      <dgm:prSet presAssocID="{B5C06132-52F8-44DF-B425-758AC578EBC0}" presName="textRect" presStyleLbl="revTx" presStyleIdx="1" presStyleCnt="2">
        <dgm:presLayoutVars>
          <dgm:chMax val="1"/>
          <dgm:chPref val="1"/>
        </dgm:presLayoutVars>
      </dgm:prSet>
      <dgm:spPr/>
    </dgm:pt>
  </dgm:ptLst>
  <dgm:cxnLst>
    <dgm:cxn modelId="{BF7DCC0F-332E-4C25-8074-991377A3CA51}" type="presOf" srcId="{B5C06132-52F8-44DF-B425-758AC578EBC0}" destId="{A7DB4E68-71DD-4EF8-B385-5E5E3738B214}" srcOrd="0" destOrd="0" presId="urn:microsoft.com/office/officeart/2018/2/layout/IconLabelList"/>
    <dgm:cxn modelId="{B8263945-A501-4E0A-835C-62EB8B731796}" type="presOf" srcId="{43FCD280-03BB-4C4C-B92A-3C73CA663F36}" destId="{6A97E861-4996-4F60-B843-05FBFC6845FC}" srcOrd="0" destOrd="0" presId="urn:microsoft.com/office/officeart/2018/2/layout/IconLabelList"/>
    <dgm:cxn modelId="{7069DF4B-075C-4EB9-B5C2-3311BDA034D4}" srcId="{281CBFAA-E066-41FE-BAC1-1284BF1EDE24}" destId="{43FCD280-03BB-4C4C-B92A-3C73CA663F36}" srcOrd="0" destOrd="0" parTransId="{A38C996A-C8E2-4F55-A62B-C550E56388BB}" sibTransId="{BBF8C850-0458-4679-82BE-D44989FDB8A3}"/>
    <dgm:cxn modelId="{303B14B0-C745-41B5-9C0E-B451FD503961}" srcId="{281CBFAA-E066-41FE-BAC1-1284BF1EDE24}" destId="{B5C06132-52F8-44DF-B425-758AC578EBC0}" srcOrd="1" destOrd="0" parTransId="{4D7D648E-E19F-4CD2-BEA8-7534C118B1AF}" sibTransId="{390BEDF4-78B1-48ED-9BA3-22C0563AEC82}"/>
    <dgm:cxn modelId="{C29E78C8-26B2-439E-9128-102EA7DFFD2A}" type="presOf" srcId="{281CBFAA-E066-41FE-BAC1-1284BF1EDE24}" destId="{2B989549-5C19-4046-8210-EEDCA0E0EA7D}" srcOrd="0" destOrd="0" presId="urn:microsoft.com/office/officeart/2018/2/layout/IconLabelList"/>
    <dgm:cxn modelId="{2E35A4FE-C5D2-4600-9E8D-EFF07127A21B}" type="presParOf" srcId="{2B989549-5C19-4046-8210-EEDCA0E0EA7D}" destId="{FF8B41CE-CB51-4DA8-853F-35FCAA054EC6}" srcOrd="0" destOrd="0" presId="urn:microsoft.com/office/officeart/2018/2/layout/IconLabelList"/>
    <dgm:cxn modelId="{C6F0936C-AAE2-494B-A19C-CCB9CFDD6DED}" type="presParOf" srcId="{FF8B41CE-CB51-4DA8-853F-35FCAA054EC6}" destId="{7E762905-35C0-41E6-A5DD-9D29C5A1EFC0}" srcOrd="0" destOrd="0" presId="urn:microsoft.com/office/officeart/2018/2/layout/IconLabelList"/>
    <dgm:cxn modelId="{6367346E-E9A7-473E-B9D3-101A3E611330}" type="presParOf" srcId="{FF8B41CE-CB51-4DA8-853F-35FCAA054EC6}" destId="{0385C524-411A-4F16-AF9F-195FA79FB4D7}" srcOrd="1" destOrd="0" presId="urn:microsoft.com/office/officeart/2018/2/layout/IconLabelList"/>
    <dgm:cxn modelId="{318B3A1D-C632-43FA-B9B5-2A81658B0249}" type="presParOf" srcId="{FF8B41CE-CB51-4DA8-853F-35FCAA054EC6}" destId="{6A97E861-4996-4F60-B843-05FBFC6845FC}" srcOrd="2" destOrd="0" presId="urn:microsoft.com/office/officeart/2018/2/layout/IconLabelList"/>
    <dgm:cxn modelId="{A621173E-AAF6-494D-918E-857FFEFFA546}" type="presParOf" srcId="{2B989549-5C19-4046-8210-EEDCA0E0EA7D}" destId="{2FCA2370-C401-4CE3-92D2-295FBFD51C40}" srcOrd="1" destOrd="0" presId="urn:microsoft.com/office/officeart/2018/2/layout/IconLabelList"/>
    <dgm:cxn modelId="{A766FCDE-C6C7-4818-842C-B2E6FBC54107}" type="presParOf" srcId="{2B989549-5C19-4046-8210-EEDCA0E0EA7D}" destId="{63EDCB8C-B71A-484F-B8F0-AF5FE788D418}" srcOrd="2" destOrd="0" presId="urn:microsoft.com/office/officeart/2018/2/layout/IconLabelList"/>
    <dgm:cxn modelId="{F54066C6-220C-4397-85C8-F68FD4C46E81}" type="presParOf" srcId="{63EDCB8C-B71A-484F-B8F0-AF5FE788D418}" destId="{D830D60E-CF27-4BF9-B02A-14F0B56B72EA}" srcOrd="0" destOrd="0" presId="urn:microsoft.com/office/officeart/2018/2/layout/IconLabelList"/>
    <dgm:cxn modelId="{03BCFA39-8CD2-461B-AA65-E9773B0DFA5B}" type="presParOf" srcId="{63EDCB8C-B71A-484F-B8F0-AF5FE788D418}" destId="{AA509D01-D34D-46A4-9FF3-462BE8A262F1}" srcOrd="1" destOrd="0" presId="urn:microsoft.com/office/officeart/2018/2/layout/IconLabelList"/>
    <dgm:cxn modelId="{ECCF8438-97D7-4D54-8631-5AD170206FBF}" type="presParOf" srcId="{63EDCB8C-B71A-484F-B8F0-AF5FE788D418}" destId="{A7DB4E68-71DD-4EF8-B385-5E5E3738B21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66454AB-0928-466B-A220-CDFCEE03859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724A5F8-E707-4E75-9FC0-5725570EA47B}">
      <dgm:prSet/>
      <dgm:spPr/>
      <dgm:t>
        <a:bodyPr/>
        <a:lstStyle/>
        <a:p>
          <a:r>
            <a:rPr lang="en-US"/>
            <a:t>Morning arrival check-ins</a:t>
          </a:r>
        </a:p>
      </dgm:t>
    </dgm:pt>
    <dgm:pt modelId="{8ED91238-6D59-4C42-B679-694E86C1EEA8}" type="parTrans" cxnId="{99C0D36B-A210-4FE0-A21D-4F3175CDA75C}">
      <dgm:prSet/>
      <dgm:spPr/>
      <dgm:t>
        <a:bodyPr/>
        <a:lstStyle/>
        <a:p>
          <a:endParaRPr lang="en-US"/>
        </a:p>
      </dgm:t>
    </dgm:pt>
    <dgm:pt modelId="{57A859E0-0A74-4FE9-B8F6-F056A9FF2EEA}" type="sibTrans" cxnId="{99C0D36B-A210-4FE0-A21D-4F3175CDA75C}">
      <dgm:prSet/>
      <dgm:spPr/>
      <dgm:t>
        <a:bodyPr/>
        <a:lstStyle/>
        <a:p>
          <a:endParaRPr lang="en-US"/>
        </a:p>
      </dgm:t>
    </dgm:pt>
    <dgm:pt modelId="{A2DF5B60-5EDD-42D9-81F8-49B5016F729A}">
      <dgm:prSet/>
      <dgm:spPr/>
      <dgm:t>
        <a:bodyPr/>
        <a:lstStyle/>
        <a:p>
          <a:r>
            <a:rPr lang="en-US"/>
            <a:t>Before tests or transitions</a:t>
          </a:r>
        </a:p>
      </dgm:t>
    </dgm:pt>
    <dgm:pt modelId="{247EAE3F-96C8-4F2D-A95A-D92510C595D3}" type="parTrans" cxnId="{61EB7BF0-6DE5-4359-8330-1A57A8C8614B}">
      <dgm:prSet/>
      <dgm:spPr/>
      <dgm:t>
        <a:bodyPr/>
        <a:lstStyle/>
        <a:p>
          <a:endParaRPr lang="en-US"/>
        </a:p>
      </dgm:t>
    </dgm:pt>
    <dgm:pt modelId="{9081D230-71AD-41D7-9FAC-C193ECC58837}" type="sibTrans" cxnId="{61EB7BF0-6DE5-4359-8330-1A57A8C8614B}">
      <dgm:prSet/>
      <dgm:spPr/>
      <dgm:t>
        <a:bodyPr/>
        <a:lstStyle/>
        <a:p>
          <a:endParaRPr lang="en-US"/>
        </a:p>
      </dgm:t>
    </dgm:pt>
    <dgm:pt modelId="{1B06A9D3-BDD6-4402-B777-21779666EFFF}">
      <dgm:prSet/>
      <dgm:spPr/>
      <dgm:t>
        <a:bodyPr/>
        <a:lstStyle/>
        <a:p>
          <a:r>
            <a:rPr lang="en-US"/>
            <a:t>After recess or lunch</a:t>
          </a:r>
        </a:p>
      </dgm:t>
    </dgm:pt>
    <dgm:pt modelId="{3673D487-D3CB-44C1-BF6C-2D5F765B975D}" type="parTrans" cxnId="{D43C3F6A-9407-4010-8C51-ACBD49450B4B}">
      <dgm:prSet/>
      <dgm:spPr/>
      <dgm:t>
        <a:bodyPr/>
        <a:lstStyle/>
        <a:p>
          <a:endParaRPr lang="en-US"/>
        </a:p>
      </dgm:t>
    </dgm:pt>
    <dgm:pt modelId="{8D7C0DF5-B894-4C48-B74C-6D4A720A5A48}" type="sibTrans" cxnId="{D43C3F6A-9407-4010-8C51-ACBD49450B4B}">
      <dgm:prSet/>
      <dgm:spPr/>
      <dgm:t>
        <a:bodyPr/>
        <a:lstStyle/>
        <a:p>
          <a:endParaRPr lang="en-US"/>
        </a:p>
      </dgm:t>
    </dgm:pt>
    <dgm:pt modelId="{EF385FAD-B5BD-4A85-B26E-0C51AAC2A9B5}">
      <dgm:prSet/>
      <dgm:spPr/>
      <dgm:t>
        <a:bodyPr/>
        <a:lstStyle/>
        <a:p>
          <a:r>
            <a:rPr lang="en-US"/>
            <a:t>End-of-day reflection</a:t>
          </a:r>
        </a:p>
      </dgm:t>
    </dgm:pt>
    <dgm:pt modelId="{53239B0F-6E4E-4710-AE3F-C9AC82A0135A}" type="parTrans" cxnId="{9F2ADF81-936A-415E-8CF7-91B3A489B542}">
      <dgm:prSet/>
      <dgm:spPr/>
      <dgm:t>
        <a:bodyPr/>
        <a:lstStyle/>
        <a:p>
          <a:endParaRPr lang="en-US"/>
        </a:p>
      </dgm:t>
    </dgm:pt>
    <dgm:pt modelId="{5C65DF79-9F0D-47B4-A0B8-CF66BF4CE5BC}" type="sibTrans" cxnId="{9F2ADF81-936A-415E-8CF7-91B3A489B542}">
      <dgm:prSet/>
      <dgm:spPr/>
      <dgm:t>
        <a:bodyPr/>
        <a:lstStyle/>
        <a:p>
          <a:endParaRPr lang="en-US"/>
        </a:p>
      </dgm:t>
    </dgm:pt>
    <dgm:pt modelId="{1482B38D-104B-4A13-8FEE-A0DA5453A336}" type="pres">
      <dgm:prSet presAssocID="{666454AB-0928-466B-A220-CDFCEE03859B}" presName="root" presStyleCnt="0">
        <dgm:presLayoutVars>
          <dgm:dir/>
          <dgm:resizeHandles val="exact"/>
        </dgm:presLayoutVars>
      </dgm:prSet>
      <dgm:spPr/>
    </dgm:pt>
    <dgm:pt modelId="{2B0A08DE-23C0-455F-84C0-9A0E3B6FDF9E}" type="pres">
      <dgm:prSet presAssocID="{6724A5F8-E707-4E75-9FC0-5725570EA47B}" presName="compNode" presStyleCnt="0"/>
      <dgm:spPr/>
    </dgm:pt>
    <dgm:pt modelId="{B0D563CF-1766-4F1A-A287-E1B1B16DEAAA}" type="pres">
      <dgm:prSet presAssocID="{6724A5F8-E707-4E75-9FC0-5725570EA47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ed"/>
        </a:ext>
      </dgm:extLst>
    </dgm:pt>
    <dgm:pt modelId="{F0560F1B-E8BB-4C7C-88DA-0E6F0223CC9B}" type="pres">
      <dgm:prSet presAssocID="{6724A5F8-E707-4E75-9FC0-5725570EA47B}" presName="spaceRect" presStyleCnt="0"/>
      <dgm:spPr/>
    </dgm:pt>
    <dgm:pt modelId="{1E722C11-4CAC-47B0-A118-B452487AB494}" type="pres">
      <dgm:prSet presAssocID="{6724A5F8-E707-4E75-9FC0-5725570EA47B}" presName="textRect" presStyleLbl="revTx" presStyleIdx="0" presStyleCnt="4">
        <dgm:presLayoutVars>
          <dgm:chMax val="1"/>
          <dgm:chPref val="1"/>
        </dgm:presLayoutVars>
      </dgm:prSet>
      <dgm:spPr/>
    </dgm:pt>
    <dgm:pt modelId="{EECBF815-EFE3-4E31-A158-36BE78FF2545}" type="pres">
      <dgm:prSet presAssocID="{57A859E0-0A74-4FE9-B8F6-F056A9FF2EEA}" presName="sibTrans" presStyleCnt="0"/>
      <dgm:spPr/>
    </dgm:pt>
    <dgm:pt modelId="{2250C04D-A5FA-4913-9207-51C9BD78F29A}" type="pres">
      <dgm:prSet presAssocID="{A2DF5B60-5EDD-42D9-81F8-49B5016F729A}" presName="compNode" presStyleCnt="0"/>
      <dgm:spPr/>
    </dgm:pt>
    <dgm:pt modelId="{37E9C0A6-8CD3-46FE-8B5C-D52741582554}" type="pres">
      <dgm:prSet presAssocID="{A2DF5B60-5EDD-42D9-81F8-49B5016F72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0E00A0B5-8C99-4A92-B408-8B46D5FA4DAF}" type="pres">
      <dgm:prSet presAssocID="{A2DF5B60-5EDD-42D9-81F8-49B5016F729A}" presName="spaceRect" presStyleCnt="0"/>
      <dgm:spPr/>
    </dgm:pt>
    <dgm:pt modelId="{B3A74318-F3FA-42A2-9914-B2167D5F4130}" type="pres">
      <dgm:prSet presAssocID="{A2DF5B60-5EDD-42D9-81F8-49B5016F729A}" presName="textRect" presStyleLbl="revTx" presStyleIdx="1" presStyleCnt="4">
        <dgm:presLayoutVars>
          <dgm:chMax val="1"/>
          <dgm:chPref val="1"/>
        </dgm:presLayoutVars>
      </dgm:prSet>
      <dgm:spPr/>
    </dgm:pt>
    <dgm:pt modelId="{8FD451AA-503E-4600-89FB-01B5A223C995}" type="pres">
      <dgm:prSet presAssocID="{9081D230-71AD-41D7-9FAC-C193ECC58837}" presName="sibTrans" presStyleCnt="0"/>
      <dgm:spPr/>
    </dgm:pt>
    <dgm:pt modelId="{34CD51C3-B886-4BE2-B51A-73E40E17AD3A}" type="pres">
      <dgm:prSet presAssocID="{1B06A9D3-BDD6-4402-B777-21779666EFFF}" presName="compNode" presStyleCnt="0"/>
      <dgm:spPr/>
    </dgm:pt>
    <dgm:pt modelId="{7B94F55A-869C-4FB2-8AA9-17C5F8558781}" type="pres">
      <dgm:prSet presAssocID="{1B06A9D3-BDD6-4402-B777-21779666EF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5A06DBF6-B059-41B4-BEB1-A7C3C2B40EB6}" type="pres">
      <dgm:prSet presAssocID="{1B06A9D3-BDD6-4402-B777-21779666EFFF}" presName="spaceRect" presStyleCnt="0"/>
      <dgm:spPr/>
    </dgm:pt>
    <dgm:pt modelId="{4CCC6F77-E669-47B2-B545-2DF1D6B701AE}" type="pres">
      <dgm:prSet presAssocID="{1B06A9D3-BDD6-4402-B777-21779666EFFF}" presName="textRect" presStyleLbl="revTx" presStyleIdx="2" presStyleCnt="4">
        <dgm:presLayoutVars>
          <dgm:chMax val="1"/>
          <dgm:chPref val="1"/>
        </dgm:presLayoutVars>
      </dgm:prSet>
      <dgm:spPr/>
    </dgm:pt>
    <dgm:pt modelId="{07639FE9-2B60-4C57-B0E0-1D5D5C8FADFD}" type="pres">
      <dgm:prSet presAssocID="{8D7C0DF5-B894-4C48-B74C-6D4A720A5A48}" presName="sibTrans" presStyleCnt="0"/>
      <dgm:spPr/>
    </dgm:pt>
    <dgm:pt modelId="{B18CAF53-1D78-423E-9395-3E6DC72776ED}" type="pres">
      <dgm:prSet presAssocID="{EF385FAD-B5BD-4A85-B26E-0C51AAC2A9B5}" presName="compNode" presStyleCnt="0"/>
      <dgm:spPr/>
    </dgm:pt>
    <dgm:pt modelId="{F96ED9AB-E1B6-4BFE-B751-AFE922122EC5}" type="pres">
      <dgm:prSet presAssocID="{EF385FAD-B5BD-4A85-B26E-0C51AAC2A9B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6528E153-C36C-44BD-B2EA-3F6DCE6AA6BC}" type="pres">
      <dgm:prSet presAssocID="{EF385FAD-B5BD-4A85-B26E-0C51AAC2A9B5}" presName="spaceRect" presStyleCnt="0"/>
      <dgm:spPr/>
    </dgm:pt>
    <dgm:pt modelId="{5E227888-EF72-4ABB-9129-E3B9E665FD4E}" type="pres">
      <dgm:prSet presAssocID="{EF385FAD-B5BD-4A85-B26E-0C51AAC2A9B5}" presName="textRect" presStyleLbl="revTx" presStyleIdx="3" presStyleCnt="4">
        <dgm:presLayoutVars>
          <dgm:chMax val="1"/>
          <dgm:chPref val="1"/>
        </dgm:presLayoutVars>
      </dgm:prSet>
      <dgm:spPr/>
    </dgm:pt>
  </dgm:ptLst>
  <dgm:cxnLst>
    <dgm:cxn modelId="{D43C3F6A-9407-4010-8C51-ACBD49450B4B}" srcId="{666454AB-0928-466B-A220-CDFCEE03859B}" destId="{1B06A9D3-BDD6-4402-B777-21779666EFFF}" srcOrd="2" destOrd="0" parTransId="{3673D487-D3CB-44C1-BF6C-2D5F765B975D}" sibTransId="{8D7C0DF5-B894-4C48-B74C-6D4A720A5A48}"/>
    <dgm:cxn modelId="{99C0D36B-A210-4FE0-A21D-4F3175CDA75C}" srcId="{666454AB-0928-466B-A220-CDFCEE03859B}" destId="{6724A5F8-E707-4E75-9FC0-5725570EA47B}" srcOrd="0" destOrd="0" parTransId="{8ED91238-6D59-4C42-B679-694E86C1EEA8}" sibTransId="{57A859E0-0A74-4FE9-B8F6-F056A9FF2EEA}"/>
    <dgm:cxn modelId="{4B693577-D009-499C-8AB9-D4F8CD636DF5}" type="presOf" srcId="{666454AB-0928-466B-A220-CDFCEE03859B}" destId="{1482B38D-104B-4A13-8FEE-A0DA5453A336}" srcOrd="0" destOrd="0" presId="urn:microsoft.com/office/officeart/2018/2/layout/IconLabelList"/>
    <dgm:cxn modelId="{00CD8879-6E10-4E31-A361-0FBC15A6A3E2}" type="presOf" srcId="{6724A5F8-E707-4E75-9FC0-5725570EA47B}" destId="{1E722C11-4CAC-47B0-A118-B452487AB494}" srcOrd="0" destOrd="0" presId="urn:microsoft.com/office/officeart/2018/2/layout/IconLabelList"/>
    <dgm:cxn modelId="{9F2ADF81-936A-415E-8CF7-91B3A489B542}" srcId="{666454AB-0928-466B-A220-CDFCEE03859B}" destId="{EF385FAD-B5BD-4A85-B26E-0C51AAC2A9B5}" srcOrd="3" destOrd="0" parTransId="{53239B0F-6E4E-4710-AE3F-C9AC82A0135A}" sibTransId="{5C65DF79-9F0D-47B4-A0B8-CF66BF4CE5BC}"/>
    <dgm:cxn modelId="{41D185BC-A3DA-4859-91E8-098BFE304CD4}" type="presOf" srcId="{A2DF5B60-5EDD-42D9-81F8-49B5016F729A}" destId="{B3A74318-F3FA-42A2-9914-B2167D5F4130}" srcOrd="0" destOrd="0" presId="urn:microsoft.com/office/officeart/2018/2/layout/IconLabelList"/>
    <dgm:cxn modelId="{4CFC57CA-A631-4140-8151-30DB4B4A97E5}" type="presOf" srcId="{1B06A9D3-BDD6-4402-B777-21779666EFFF}" destId="{4CCC6F77-E669-47B2-B545-2DF1D6B701AE}" srcOrd="0" destOrd="0" presId="urn:microsoft.com/office/officeart/2018/2/layout/IconLabelList"/>
    <dgm:cxn modelId="{7654DDDE-A6B1-4A04-9791-150C807E72B9}" type="presOf" srcId="{EF385FAD-B5BD-4A85-B26E-0C51AAC2A9B5}" destId="{5E227888-EF72-4ABB-9129-E3B9E665FD4E}" srcOrd="0" destOrd="0" presId="urn:microsoft.com/office/officeart/2018/2/layout/IconLabelList"/>
    <dgm:cxn modelId="{61EB7BF0-6DE5-4359-8330-1A57A8C8614B}" srcId="{666454AB-0928-466B-A220-CDFCEE03859B}" destId="{A2DF5B60-5EDD-42D9-81F8-49B5016F729A}" srcOrd="1" destOrd="0" parTransId="{247EAE3F-96C8-4F2D-A95A-D92510C595D3}" sibTransId="{9081D230-71AD-41D7-9FAC-C193ECC58837}"/>
    <dgm:cxn modelId="{0BB24380-E0F4-48E6-A268-86D8D45820D2}" type="presParOf" srcId="{1482B38D-104B-4A13-8FEE-A0DA5453A336}" destId="{2B0A08DE-23C0-455F-84C0-9A0E3B6FDF9E}" srcOrd="0" destOrd="0" presId="urn:microsoft.com/office/officeart/2018/2/layout/IconLabelList"/>
    <dgm:cxn modelId="{8628F000-E1DC-48E2-BED3-F22ADC0463DC}" type="presParOf" srcId="{2B0A08DE-23C0-455F-84C0-9A0E3B6FDF9E}" destId="{B0D563CF-1766-4F1A-A287-E1B1B16DEAAA}" srcOrd="0" destOrd="0" presId="urn:microsoft.com/office/officeart/2018/2/layout/IconLabelList"/>
    <dgm:cxn modelId="{DC897286-7C04-4CFD-B6F5-919F65F75361}" type="presParOf" srcId="{2B0A08DE-23C0-455F-84C0-9A0E3B6FDF9E}" destId="{F0560F1B-E8BB-4C7C-88DA-0E6F0223CC9B}" srcOrd="1" destOrd="0" presId="urn:microsoft.com/office/officeart/2018/2/layout/IconLabelList"/>
    <dgm:cxn modelId="{C18F0BA8-2166-47E3-A216-9734CAD7FD88}" type="presParOf" srcId="{2B0A08DE-23C0-455F-84C0-9A0E3B6FDF9E}" destId="{1E722C11-4CAC-47B0-A118-B452487AB494}" srcOrd="2" destOrd="0" presId="urn:microsoft.com/office/officeart/2018/2/layout/IconLabelList"/>
    <dgm:cxn modelId="{D60EBA78-7567-414D-A0A8-A40359B70595}" type="presParOf" srcId="{1482B38D-104B-4A13-8FEE-A0DA5453A336}" destId="{EECBF815-EFE3-4E31-A158-36BE78FF2545}" srcOrd="1" destOrd="0" presId="urn:microsoft.com/office/officeart/2018/2/layout/IconLabelList"/>
    <dgm:cxn modelId="{81A4D188-D284-4370-9BAD-CF93D607E0E8}" type="presParOf" srcId="{1482B38D-104B-4A13-8FEE-A0DA5453A336}" destId="{2250C04D-A5FA-4913-9207-51C9BD78F29A}" srcOrd="2" destOrd="0" presId="urn:microsoft.com/office/officeart/2018/2/layout/IconLabelList"/>
    <dgm:cxn modelId="{28446505-2CA4-4AC9-9D55-760D2053DC58}" type="presParOf" srcId="{2250C04D-A5FA-4913-9207-51C9BD78F29A}" destId="{37E9C0A6-8CD3-46FE-8B5C-D52741582554}" srcOrd="0" destOrd="0" presId="urn:microsoft.com/office/officeart/2018/2/layout/IconLabelList"/>
    <dgm:cxn modelId="{EEE0885E-9CD1-4A0E-8339-6558BD092DAD}" type="presParOf" srcId="{2250C04D-A5FA-4913-9207-51C9BD78F29A}" destId="{0E00A0B5-8C99-4A92-B408-8B46D5FA4DAF}" srcOrd="1" destOrd="0" presId="urn:microsoft.com/office/officeart/2018/2/layout/IconLabelList"/>
    <dgm:cxn modelId="{E50B5462-9D58-49FD-8CD9-51007E9F816F}" type="presParOf" srcId="{2250C04D-A5FA-4913-9207-51C9BD78F29A}" destId="{B3A74318-F3FA-42A2-9914-B2167D5F4130}" srcOrd="2" destOrd="0" presId="urn:microsoft.com/office/officeart/2018/2/layout/IconLabelList"/>
    <dgm:cxn modelId="{0B071FDC-F6A7-4331-892C-CEA72426AD44}" type="presParOf" srcId="{1482B38D-104B-4A13-8FEE-A0DA5453A336}" destId="{8FD451AA-503E-4600-89FB-01B5A223C995}" srcOrd="3" destOrd="0" presId="urn:microsoft.com/office/officeart/2018/2/layout/IconLabelList"/>
    <dgm:cxn modelId="{194113EB-C53A-4D2E-B770-95856345ECD2}" type="presParOf" srcId="{1482B38D-104B-4A13-8FEE-A0DA5453A336}" destId="{34CD51C3-B886-4BE2-B51A-73E40E17AD3A}" srcOrd="4" destOrd="0" presId="urn:microsoft.com/office/officeart/2018/2/layout/IconLabelList"/>
    <dgm:cxn modelId="{E2C8B709-88CD-4CC5-A0E5-AFE585E0A64D}" type="presParOf" srcId="{34CD51C3-B886-4BE2-B51A-73E40E17AD3A}" destId="{7B94F55A-869C-4FB2-8AA9-17C5F8558781}" srcOrd="0" destOrd="0" presId="urn:microsoft.com/office/officeart/2018/2/layout/IconLabelList"/>
    <dgm:cxn modelId="{2349DAE3-31BD-41AD-AC10-9961B7E20F80}" type="presParOf" srcId="{34CD51C3-B886-4BE2-B51A-73E40E17AD3A}" destId="{5A06DBF6-B059-41B4-BEB1-A7C3C2B40EB6}" srcOrd="1" destOrd="0" presId="urn:microsoft.com/office/officeart/2018/2/layout/IconLabelList"/>
    <dgm:cxn modelId="{163FA703-C9DB-49EC-B1F0-72C7E21AB4DF}" type="presParOf" srcId="{34CD51C3-B886-4BE2-B51A-73E40E17AD3A}" destId="{4CCC6F77-E669-47B2-B545-2DF1D6B701AE}" srcOrd="2" destOrd="0" presId="urn:microsoft.com/office/officeart/2018/2/layout/IconLabelList"/>
    <dgm:cxn modelId="{F376E04D-5CA0-475E-B3AF-8089D0E16D65}" type="presParOf" srcId="{1482B38D-104B-4A13-8FEE-A0DA5453A336}" destId="{07639FE9-2B60-4C57-B0E0-1D5D5C8FADFD}" srcOrd="5" destOrd="0" presId="urn:microsoft.com/office/officeart/2018/2/layout/IconLabelList"/>
    <dgm:cxn modelId="{C7B964DD-C708-4C15-A2C8-706A2DD2B136}" type="presParOf" srcId="{1482B38D-104B-4A13-8FEE-A0DA5453A336}" destId="{B18CAF53-1D78-423E-9395-3E6DC72776ED}" srcOrd="6" destOrd="0" presId="urn:microsoft.com/office/officeart/2018/2/layout/IconLabelList"/>
    <dgm:cxn modelId="{055D8C5C-CF7C-4B39-918A-58936F31ADD8}" type="presParOf" srcId="{B18CAF53-1D78-423E-9395-3E6DC72776ED}" destId="{F96ED9AB-E1B6-4BFE-B751-AFE922122EC5}" srcOrd="0" destOrd="0" presId="urn:microsoft.com/office/officeart/2018/2/layout/IconLabelList"/>
    <dgm:cxn modelId="{7FF0266A-9B59-412A-9D88-A42D3A5D4015}" type="presParOf" srcId="{B18CAF53-1D78-423E-9395-3E6DC72776ED}" destId="{6528E153-C36C-44BD-B2EA-3F6DCE6AA6BC}" srcOrd="1" destOrd="0" presId="urn:microsoft.com/office/officeart/2018/2/layout/IconLabelList"/>
    <dgm:cxn modelId="{3DD6796B-5F29-4D54-9FAF-A51AA1D17D07}" type="presParOf" srcId="{B18CAF53-1D78-423E-9395-3E6DC72776ED}" destId="{5E227888-EF72-4ABB-9129-E3B9E665FD4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CD33657-A017-4F59-B687-7DBC40A007EC}"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04AFA08F-17AE-471C-9D45-C514779B8F1C}">
      <dgm:prSet/>
      <dgm:spPr/>
      <dgm:t>
        <a:bodyPr/>
        <a:lstStyle/>
        <a:p>
          <a:r>
            <a:rPr lang="en-US"/>
            <a:t>Use</a:t>
          </a:r>
        </a:p>
      </dgm:t>
    </dgm:pt>
    <dgm:pt modelId="{993FBA11-88C0-4746-84AF-5FBCC17F6614}" type="parTrans" cxnId="{494038B6-8CB1-41C7-A414-9A2423340A18}">
      <dgm:prSet/>
      <dgm:spPr/>
      <dgm:t>
        <a:bodyPr/>
        <a:lstStyle/>
        <a:p>
          <a:endParaRPr lang="en-US"/>
        </a:p>
      </dgm:t>
    </dgm:pt>
    <dgm:pt modelId="{3C035634-7CDC-4593-8122-88BE24BA4BAC}" type="sibTrans" cxnId="{494038B6-8CB1-41C7-A414-9A2423340A18}">
      <dgm:prSet/>
      <dgm:spPr/>
      <dgm:t>
        <a:bodyPr/>
        <a:lstStyle/>
        <a:p>
          <a:endParaRPr lang="en-US"/>
        </a:p>
      </dgm:t>
    </dgm:pt>
    <dgm:pt modelId="{FEB445AD-8C5E-42B2-BBB4-F71B52D2BA62}">
      <dgm:prSet/>
      <dgm:spPr/>
      <dgm:t>
        <a:bodyPr/>
        <a:lstStyle/>
        <a:p>
          <a:r>
            <a:rPr lang="en-US"/>
            <a:t>Use visuals and body maps</a:t>
          </a:r>
        </a:p>
      </dgm:t>
    </dgm:pt>
    <dgm:pt modelId="{76658088-FB83-4C79-AD94-42F82AB2FF3C}" type="parTrans" cxnId="{3137F671-6BAE-4DD6-A8F9-E3290530D711}">
      <dgm:prSet/>
      <dgm:spPr/>
      <dgm:t>
        <a:bodyPr/>
        <a:lstStyle/>
        <a:p>
          <a:endParaRPr lang="en-US"/>
        </a:p>
      </dgm:t>
    </dgm:pt>
    <dgm:pt modelId="{FC633D34-A787-4B92-864F-BD0279403847}" type="sibTrans" cxnId="{3137F671-6BAE-4DD6-A8F9-E3290530D711}">
      <dgm:prSet/>
      <dgm:spPr/>
      <dgm:t>
        <a:bodyPr/>
        <a:lstStyle/>
        <a:p>
          <a:endParaRPr lang="en-US"/>
        </a:p>
      </dgm:t>
    </dgm:pt>
    <dgm:pt modelId="{3B6484BD-FDE4-4FE4-ADD0-875535648B63}">
      <dgm:prSet/>
      <dgm:spPr/>
      <dgm:t>
        <a:bodyPr/>
        <a:lstStyle/>
        <a:p>
          <a:r>
            <a:rPr lang="en-US"/>
            <a:t>Provide</a:t>
          </a:r>
        </a:p>
      </dgm:t>
    </dgm:pt>
    <dgm:pt modelId="{1C68AAF1-43DE-43E2-955A-A76B3F948FFD}" type="parTrans" cxnId="{C84F93EC-298B-455E-8476-C334A5DC2E3A}">
      <dgm:prSet/>
      <dgm:spPr/>
      <dgm:t>
        <a:bodyPr/>
        <a:lstStyle/>
        <a:p>
          <a:endParaRPr lang="en-US"/>
        </a:p>
      </dgm:t>
    </dgm:pt>
    <dgm:pt modelId="{2AFA41E1-DA05-43CC-A196-6909FBD2D33F}" type="sibTrans" cxnId="{C84F93EC-298B-455E-8476-C334A5DC2E3A}">
      <dgm:prSet/>
      <dgm:spPr/>
      <dgm:t>
        <a:bodyPr/>
        <a:lstStyle/>
        <a:p>
          <a:endParaRPr lang="en-US"/>
        </a:p>
      </dgm:t>
    </dgm:pt>
    <dgm:pt modelId="{3E94F056-9AEF-496D-8E6B-1C0485002D68}">
      <dgm:prSet/>
      <dgm:spPr/>
      <dgm:t>
        <a:bodyPr/>
        <a:lstStyle/>
        <a:p>
          <a:r>
            <a:rPr lang="en-US"/>
            <a:t>Provide external cues initially</a:t>
          </a:r>
        </a:p>
      </dgm:t>
    </dgm:pt>
    <dgm:pt modelId="{A74047A9-2525-4620-B86C-6B7417881998}" type="parTrans" cxnId="{E1F45DC7-81A7-4947-920B-FB965EBD0CF7}">
      <dgm:prSet/>
      <dgm:spPr/>
      <dgm:t>
        <a:bodyPr/>
        <a:lstStyle/>
        <a:p>
          <a:endParaRPr lang="en-US"/>
        </a:p>
      </dgm:t>
    </dgm:pt>
    <dgm:pt modelId="{1877BD71-BF61-445D-ADF8-61AE4FE7599D}" type="sibTrans" cxnId="{E1F45DC7-81A7-4947-920B-FB965EBD0CF7}">
      <dgm:prSet/>
      <dgm:spPr/>
      <dgm:t>
        <a:bodyPr/>
        <a:lstStyle/>
        <a:p>
          <a:endParaRPr lang="en-US"/>
        </a:p>
      </dgm:t>
    </dgm:pt>
    <dgm:pt modelId="{3EF4BF1B-8142-4488-8D05-85EE8B9D5B3F}">
      <dgm:prSet/>
      <dgm:spPr/>
      <dgm:t>
        <a:bodyPr/>
        <a:lstStyle/>
        <a:p>
          <a:r>
            <a:rPr lang="en-US"/>
            <a:t>Fade</a:t>
          </a:r>
        </a:p>
      </dgm:t>
    </dgm:pt>
    <dgm:pt modelId="{7ACC4A61-C80D-4F4B-A6F2-A2A57B6C5756}" type="parTrans" cxnId="{EBC5271A-4DBB-47F1-82FA-525709E69177}">
      <dgm:prSet/>
      <dgm:spPr/>
      <dgm:t>
        <a:bodyPr/>
        <a:lstStyle/>
        <a:p>
          <a:endParaRPr lang="en-US"/>
        </a:p>
      </dgm:t>
    </dgm:pt>
    <dgm:pt modelId="{692E1391-275D-4847-90E6-01D3826D93D4}" type="sibTrans" cxnId="{EBC5271A-4DBB-47F1-82FA-525709E69177}">
      <dgm:prSet/>
      <dgm:spPr/>
      <dgm:t>
        <a:bodyPr/>
        <a:lstStyle/>
        <a:p>
          <a:endParaRPr lang="en-US"/>
        </a:p>
      </dgm:t>
    </dgm:pt>
    <dgm:pt modelId="{6E18F155-549B-41BF-82C6-B74D0CE79024}">
      <dgm:prSet/>
      <dgm:spPr/>
      <dgm:t>
        <a:bodyPr/>
        <a:lstStyle/>
        <a:p>
          <a:r>
            <a:rPr lang="en-US"/>
            <a:t>Gradually fade adult prompting</a:t>
          </a:r>
        </a:p>
      </dgm:t>
    </dgm:pt>
    <dgm:pt modelId="{39E0E974-216D-4E03-89EC-936E8A82F173}" type="parTrans" cxnId="{6388EA8E-0233-432A-8F33-60F4CBE7E338}">
      <dgm:prSet/>
      <dgm:spPr/>
      <dgm:t>
        <a:bodyPr/>
        <a:lstStyle/>
        <a:p>
          <a:endParaRPr lang="en-US"/>
        </a:p>
      </dgm:t>
    </dgm:pt>
    <dgm:pt modelId="{F72642E6-ED2A-40A5-B51A-D9DA0777D735}" type="sibTrans" cxnId="{6388EA8E-0233-432A-8F33-60F4CBE7E338}">
      <dgm:prSet/>
      <dgm:spPr/>
      <dgm:t>
        <a:bodyPr/>
        <a:lstStyle/>
        <a:p>
          <a:endParaRPr lang="en-US"/>
        </a:p>
      </dgm:t>
    </dgm:pt>
    <dgm:pt modelId="{23540DB2-3800-4672-BDF0-54CC16F7090B}" type="pres">
      <dgm:prSet presAssocID="{0CD33657-A017-4F59-B687-7DBC40A007EC}" presName="Name0" presStyleCnt="0">
        <dgm:presLayoutVars>
          <dgm:dir/>
          <dgm:animLvl val="lvl"/>
          <dgm:resizeHandles val="exact"/>
        </dgm:presLayoutVars>
      </dgm:prSet>
      <dgm:spPr/>
    </dgm:pt>
    <dgm:pt modelId="{BAC226FD-E520-44BC-8E5D-1DA095468CFB}" type="pres">
      <dgm:prSet presAssocID="{04AFA08F-17AE-471C-9D45-C514779B8F1C}" presName="linNode" presStyleCnt="0"/>
      <dgm:spPr/>
    </dgm:pt>
    <dgm:pt modelId="{CD20D8B4-40DB-444A-9C56-F6D7AB9ECDC9}" type="pres">
      <dgm:prSet presAssocID="{04AFA08F-17AE-471C-9D45-C514779B8F1C}" presName="parentText" presStyleLbl="alignNode1" presStyleIdx="0" presStyleCnt="3">
        <dgm:presLayoutVars>
          <dgm:chMax val="1"/>
          <dgm:bulletEnabled/>
        </dgm:presLayoutVars>
      </dgm:prSet>
      <dgm:spPr/>
    </dgm:pt>
    <dgm:pt modelId="{8808CE13-5A8F-45CF-9959-A41C7D38A342}" type="pres">
      <dgm:prSet presAssocID="{04AFA08F-17AE-471C-9D45-C514779B8F1C}" presName="descendantText" presStyleLbl="alignAccFollowNode1" presStyleIdx="0" presStyleCnt="3">
        <dgm:presLayoutVars>
          <dgm:bulletEnabled/>
        </dgm:presLayoutVars>
      </dgm:prSet>
      <dgm:spPr/>
    </dgm:pt>
    <dgm:pt modelId="{EBD4B4A2-F954-452A-B440-BE4B805CC9AF}" type="pres">
      <dgm:prSet presAssocID="{3C035634-7CDC-4593-8122-88BE24BA4BAC}" presName="sp" presStyleCnt="0"/>
      <dgm:spPr/>
    </dgm:pt>
    <dgm:pt modelId="{11E9F792-394D-4206-953F-A07F4F7E30FD}" type="pres">
      <dgm:prSet presAssocID="{3B6484BD-FDE4-4FE4-ADD0-875535648B63}" presName="linNode" presStyleCnt="0"/>
      <dgm:spPr/>
    </dgm:pt>
    <dgm:pt modelId="{0BA5C287-56B8-4139-9BFC-05FBF14A8EDE}" type="pres">
      <dgm:prSet presAssocID="{3B6484BD-FDE4-4FE4-ADD0-875535648B63}" presName="parentText" presStyleLbl="alignNode1" presStyleIdx="1" presStyleCnt="3">
        <dgm:presLayoutVars>
          <dgm:chMax val="1"/>
          <dgm:bulletEnabled/>
        </dgm:presLayoutVars>
      </dgm:prSet>
      <dgm:spPr/>
    </dgm:pt>
    <dgm:pt modelId="{2C40F227-208F-4933-9B4E-3424789AF685}" type="pres">
      <dgm:prSet presAssocID="{3B6484BD-FDE4-4FE4-ADD0-875535648B63}" presName="descendantText" presStyleLbl="alignAccFollowNode1" presStyleIdx="1" presStyleCnt="3">
        <dgm:presLayoutVars>
          <dgm:bulletEnabled/>
        </dgm:presLayoutVars>
      </dgm:prSet>
      <dgm:spPr/>
    </dgm:pt>
    <dgm:pt modelId="{B9A5A1D7-5B19-4683-9EB4-44FBD89589A1}" type="pres">
      <dgm:prSet presAssocID="{2AFA41E1-DA05-43CC-A196-6909FBD2D33F}" presName="sp" presStyleCnt="0"/>
      <dgm:spPr/>
    </dgm:pt>
    <dgm:pt modelId="{229CE053-175B-425D-B7BD-234E90A599E3}" type="pres">
      <dgm:prSet presAssocID="{3EF4BF1B-8142-4488-8D05-85EE8B9D5B3F}" presName="linNode" presStyleCnt="0"/>
      <dgm:spPr/>
    </dgm:pt>
    <dgm:pt modelId="{97C72D08-8D13-4176-BA04-EEBEFD67892B}" type="pres">
      <dgm:prSet presAssocID="{3EF4BF1B-8142-4488-8D05-85EE8B9D5B3F}" presName="parentText" presStyleLbl="alignNode1" presStyleIdx="2" presStyleCnt="3">
        <dgm:presLayoutVars>
          <dgm:chMax val="1"/>
          <dgm:bulletEnabled/>
        </dgm:presLayoutVars>
      </dgm:prSet>
      <dgm:spPr/>
    </dgm:pt>
    <dgm:pt modelId="{E8C69E52-8090-4321-9239-54071F718890}" type="pres">
      <dgm:prSet presAssocID="{3EF4BF1B-8142-4488-8D05-85EE8B9D5B3F}" presName="descendantText" presStyleLbl="alignAccFollowNode1" presStyleIdx="2" presStyleCnt="3">
        <dgm:presLayoutVars>
          <dgm:bulletEnabled/>
        </dgm:presLayoutVars>
      </dgm:prSet>
      <dgm:spPr/>
    </dgm:pt>
  </dgm:ptLst>
  <dgm:cxnLst>
    <dgm:cxn modelId="{EBC5271A-4DBB-47F1-82FA-525709E69177}" srcId="{0CD33657-A017-4F59-B687-7DBC40A007EC}" destId="{3EF4BF1B-8142-4488-8D05-85EE8B9D5B3F}" srcOrd="2" destOrd="0" parTransId="{7ACC4A61-C80D-4F4B-A6F2-A2A57B6C5756}" sibTransId="{692E1391-275D-4847-90E6-01D3826D93D4}"/>
    <dgm:cxn modelId="{0BCAB332-2C09-4EB1-B21F-264EB80FE500}" type="presOf" srcId="{3B6484BD-FDE4-4FE4-ADD0-875535648B63}" destId="{0BA5C287-56B8-4139-9BFC-05FBF14A8EDE}" srcOrd="0" destOrd="0" presId="urn:microsoft.com/office/officeart/2016/7/layout/VerticalSolidActionList"/>
    <dgm:cxn modelId="{3137F671-6BAE-4DD6-A8F9-E3290530D711}" srcId="{04AFA08F-17AE-471C-9D45-C514779B8F1C}" destId="{FEB445AD-8C5E-42B2-BBB4-F71B52D2BA62}" srcOrd="0" destOrd="0" parTransId="{76658088-FB83-4C79-AD94-42F82AB2FF3C}" sibTransId="{FC633D34-A787-4B92-864F-BD0279403847}"/>
    <dgm:cxn modelId="{2C642857-F7C2-4B2C-8B77-35457AFEED62}" type="presOf" srcId="{FEB445AD-8C5E-42B2-BBB4-F71B52D2BA62}" destId="{8808CE13-5A8F-45CF-9959-A41C7D38A342}" srcOrd="0" destOrd="0" presId="urn:microsoft.com/office/officeart/2016/7/layout/VerticalSolidActionList"/>
    <dgm:cxn modelId="{6388EA8E-0233-432A-8F33-60F4CBE7E338}" srcId="{3EF4BF1B-8142-4488-8D05-85EE8B9D5B3F}" destId="{6E18F155-549B-41BF-82C6-B74D0CE79024}" srcOrd="0" destOrd="0" parTransId="{39E0E974-216D-4E03-89EC-936E8A82F173}" sibTransId="{F72642E6-ED2A-40A5-B51A-D9DA0777D735}"/>
    <dgm:cxn modelId="{F9D7FD91-E2DB-4059-9C85-DC12E6E516AE}" type="presOf" srcId="{3E94F056-9AEF-496D-8E6B-1C0485002D68}" destId="{2C40F227-208F-4933-9B4E-3424789AF685}" srcOrd="0" destOrd="0" presId="urn:microsoft.com/office/officeart/2016/7/layout/VerticalSolidActionList"/>
    <dgm:cxn modelId="{056ED997-DEA4-45DD-B0F6-4A6E8D720B05}" type="presOf" srcId="{04AFA08F-17AE-471C-9D45-C514779B8F1C}" destId="{CD20D8B4-40DB-444A-9C56-F6D7AB9ECDC9}" srcOrd="0" destOrd="0" presId="urn:microsoft.com/office/officeart/2016/7/layout/VerticalSolidActionList"/>
    <dgm:cxn modelId="{F9D2D19C-AE6F-4414-A2E0-F60B455EE1A9}" type="presOf" srcId="{3EF4BF1B-8142-4488-8D05-85EE8B9D5B3F}" destId="{97C72D08-8D13-4176-BA04-EEBEFD67892B}" srcOrd="0" destOrd="0" presId="urn:microsoft.com/office/officeart/2016/7/layout/VerticalSolidActionList"/>
    <dgm:cxn modelId="{494038B6-8CB1-41C7-A414-9A2423340A18}" srcId="{0CD33657-A017-4F59-B687-7DBC40A007EC}" destId="{04AFA08F-17AE-471C-9D45-C514779B8F1C}" srcOrd="0" destOrd="0" parTransId="{993FBA11-88C0-4746-84AF-5FBCC17F6614}" sibTransId="{3C035634-7CDC-4593-8122-88BE24BA4BAC}"/>
    <dgm:cxn modelId="{E1F45DC7-81A7-4947-920B-FB965EBD0CF7}" srcId="{3B6484BD-FDE4-4FE4-ADD0-875535648B63}" destId="{3E94F056-9AEF-496D-8E6B-1C0485002D68}" srcOrd="0" destOrd="0" parTransId="{A74047A9-2525-4620-B86C-6B7417881998}" sibTransId="{1877BD71-BF61-445D-ADF8-61AE4FE7599D}"/>
    <dgm:cxn modelId="{C84F93EC-298B-455E-8476-C334A5DC2E3A}" srcId="{0CD33657-A017-4F59-B687-7DBC40A007EC}" destId="{3B6484BD-FDE4-4FE4-ADD0-875535648B63}" srcOrd="1" destOrd="0" parTransId="{1C68AAF1-43DE-43E2-955A-A76B3F948FFD}" sibTransId="{2AFA41E1-DA05-43CC-A196-6909FBD2D33F}"/>
    <dgm:cxn modelId="{395771F1-0BA0-4172-BECE-EA992CFD1EDD}" type="presOf" srcId="{6E18F155-549B-41BF-82C6-B74D0CE79024}" destId="{E8C69E52-8090-4321-9239-54071F718890}" srcOrd="0" destOrd="0" presId="urn:microsoft.com/office/officeart/2016/7/layout/VerticalSolidActionList"/>
    <dgm:cxn modelId="{2B50ACFD-5433-47CE-8C15-523299DAAAFC}" type="presOf" srcId="{0CD33657-A017-4F59-B687-7DBC40A007EC}" destId="{23540DB2-3800-4672-BDF0-54CC16F7090B}" srcOrd="0" destOrd="0" presId="urn:microsoft.com/office/officeart/2016/7/layout/VerticalSolidActionList"/>
    <dgm:cxn modelId="{7C8538A2-1A27-4134-B110-4AA0A796272A}" type="presParOf" srcId="{23540DB2-3800-4672-BDF0-54CC16F7090B}" destId="{BAC226FD-E520-44BC-8E5D-1DA095468CFB}" srcOrd="0" destOrd="0" presId="urn:microsoft.com/office/officeart/2016/7/layout/VerticalSolidActionList"/>
    <dgm:cxn modelId="{D38E1994-46F4-448D-ABB9-3F445D2D54CB}" type="presParOf" srcId="{BAC226FD-E520-44BC-8E5D-1DA095468CFB}" destId="{CD20D8B4-40DB-444A-9C56-F6D7AB9ECDC9}" srcOrd="0" destOrd="0" presId="urn:microsoft.com/office/officeart/2016/7/layout/VerticalSolidActionList"/>
    <dgm:cxn modelId="{D12BED9C-2B75-4E98-A638-39BCB268F754}" type="presParOf" srcId="{BAC226FD-E520-44BC-8E5D-1DA095468CFB}" destId="{8808CE13-5A8F-45CF-9959-A41C7D38A342}" srcOrd="1" destOrd="0" presId="urn:microsoft.com/office/officeart/2016/7/layout/VerticalSolidActionList"/>
    <dgm:cxn modelId="{94508F3A-379F-428F-9D78-4BC99FF23F9F}" type="presParOf" srcId="{23540DB2-3800-4672-BDF0-54CC16F7090B}" destId="{EBD4B4A2-F954-452A-B440-BE4B805CC9AF}" srcOrd="1" destOrd="0" presId="urn:microsoft.com/office/officeart/2016/7/layout/VerticalSolidActionList"/>
    <dgm:cxn modelId="{C63DAD42-A5FC-4DFA-8760-E2B0BF5FCE61}" type="presParOf" srcId="{23540DB2-3800-4672-BDF0-54CC16F7090B}" destId="{11E9F792-394D-4206-953F-A07F4F7E30FD}" srcOrd="2" destOrd="0" presId="urn:microsoft.com/office/officeart/2016/7/layout/VerticalSolidActionList"/>
    <dgm:cxn modelId="{5D037DFD-2631-44D1-A56F-94CEE65F4174}" type="presParOf" srcId="{11E9F792-394D-4206-953F-A07F4F7E30FD}" destId="{0BA5C287-56B8-4139-9BFC-05FBF14A8EDE}" srcOrd="0" destOrd="0" presId="urn:microsoft.com/office/officeart/2016/7/layout/VerticalSolidActionList"/>
    <dgm:cxn modelId="{43EA495D-14DB-4A30-89B6-ED12A84BC508}" type="presParOf" srcId="{11E9F792-394D-4206-953F-A07F4F7E30FD}" destId="{2C40F227-208F-4933-9B4E-3424789AF685}" srcOrd="1" destOrd="0" presId="urn:microsoft.com/office/officeart/2016/7/layout/VerticalSolidActionList"/>
    <dgm:cxn modelId="{63CC1E9A-7692-4C1E-B948-C89CE02C295F}" type="presParOf" srcId="{23540DB2-3800-4672-BDF0-54CC16F7090B}" destId="{B9A5A1D7-5B19-4683-9EB4-44FBD89589A1}" srcOrd="3" destOrd="0" presId="urn:microsoft.com/office/officeart/2016/7/layout/VerticalSolidActionList"/>
    <dgm:cxn modelId="{19826056-17B4-4760-B3FF-CF4275A2C8AA}" type="presParOf" srcId="{23540DB2-3800-4672-BDF0-54CC16F7090B}" destId="{229CE053-175B-425D-B7BD-234E90A599E3}" srcOrd="4" destOrd="0" presId="urn:microsoft.com/office/officeart/2016/7/layout/VerticalSolidActionList"/>
    <dgm:cxn modelId="{438B0712-BF64-4AE0-BDC9-7C5F43C4A36F}" type="presParOf" srcId="{229CE053-175B-425D-B7BD-234E90A599E3}" destId="{97C72D08-8D13-4176-BA04-EEBEFD67892B}" srcOrd="0" destOrd="0" presId="urn:microsoft.com/office/officeart/2016/7/layout/VerticalSolidActionList"/>
    <dgm:cxn modelId="{38005796-B0EC-45BF-8698-DF50974934B4}" type="presParOf" srcId="{229CE053-175B-425D-B7BD-234E90A599E3}" destId="{E8C69E52-8090-4321-9239-54071F71889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B432B33-62C9-4100-B977-004909210B8B}"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F635201-8B23-4B7A-9507-954BF616C8EC}">
      <dgm:prSet/>
      <dgm:spPr/>
      <dgm:t>
        <a:bodyPr/>
        <a:lstStyle/>
        <a:p>
          <a:pPr>
            <a:defRPr cap="all"/>
          </a:pPr>
          <a:r>
            <a:rPr lang="en-US"/>
            <a:t>Track awareness and use of strategies</a:t>
          </a:r>
        </a:p>
      </dgm:t>
    </dgm:pt>
    <dgm:pt modelId="{AA59D1FD-C800-4BF8-A5E8-8B4A4D9D655E}" type="parTrans" cxnId="{E9CE3A73-AB9E-40B2-A5C7-86EFA6343D8A}">
      <dgm:prSet/>
      <dgm:spPr/>
      <dgm:t>
        <a:bodyPr/>
        <a:lstStyle/>
        <a:p>
          <a:endParaRPr lang="en-US"/>
        </a:p>
      </dgm:t>
    </dgm:pt>
    <dgm:pt modelId="{2442FC69-FAE0-4AB4-BBB7-505F796A66E1}" type="sibTrans" cxnId="{E9CE3A73-AB9E-40B2-A5C7-86EFA6343D8A}">
      <dgm:prSet/>
      <dgm:spPr/>
      <dgm:t>
        <a:bodyPr/>
        <a:lstStyle/>
        <a:p>
          <a:endParaRPr lang="en-US"/>
        </a:p>
      </dgm:t>
    </dgm:pt>
    <dgm:pt modelId="{937BC261-1DED-4202-80C2-347C7ADB18CC}">
      <dgm:prSet/>
      <dgm:spPr/>
      <dgm:t>
        <a:bodyPr/>
        <a:lstStyle/>
        <a:p>
          <a:pPr>
            <a:defRPr cap="all"/>
          </a:pPr>
          <a:r>
            <a:rPr lang="en-US"/>
            <a:t>Monitor reduction in behavior incidents</a:t>
          </a:r>
        </a:p>
      </dgm:t>
    </dgm:pt>
    <dgm:pt modelId="{341914F7-3389-4F83-AA3B-08C2B85E2C80}" type="parTrans" cxnId="{2253EEB6-12E1-49C1-915F-16F5768659D8}">
      <dgm:prSet/>
      <dgm:spPr/>
      <dgm:t>
        <a:bodyPr/>
        <a:lstStyle/>
        <a:p>
          <a:endParaRPr lang="en-US"/>
        </a:p>
      </dgm:t>
    </dgm:pt>
    <dgm:pt modelId="{45FC85E3-246F-44AA-BE1E-972E4F06435E}" type="sibTrans" cxnId="{2253EEB6-12E1-49C1-915F-16F5768659D8}">
      <dgm:prSet/>
      <dgm:spPr/>
      <dgm:t>
        <a:bodyPr/>
        <a:lstStyle/>
        <a:p>
          <a:endParaRPr lang="en-US"/>
        </a:p>
      </dgm:t>
    </dgm:pt>
    <dgm:pt modelId="{4212C8B0-20DB-4B38-96ED-C716D19C037B}">
      <dgm:prSet/>
      <dgm:spPr/>
      <dgm:t>
        <a:bodyPr/>
        <a:lstStyle/>
        <a:p>
          <a:pPr>
            <a:defRPr cap="all"/>
          </a:pPr>
          <a:r>
            <a:rPr lang="en-US"/>
            <a:t>Adjust supports based on response</a:t>
          </a:r>
        </a:p>
      </dgm:t>
    </dgm:pt>
    <dgm:pt modelId="{68EC2EFC-D974-41B8-AF68-56229BB6E67A}" type="parTrans" cxnId="{DFB425D3-3D37-4B33-A44D-F7C8502DAD4A}">
      <dgm:prSet/>
      <dgm:spPr/>
      <dgm:t>
        <a:bodyPr/>
        <a:lstStyle/>
        <a:p>
          <a:endParaRPr lang="en-US"/>
        </a:p>
      </dgm:t>
    </dgm:pt>
    <dgm:pt modelId="{6E101838-EC4A-47EA-AD1C-6E74B819165D}" type="sibTrans" cxnId="{DFB425D3-3D37-4B33-A44D-F7C8502DAD4A}">
      <dgm:prSet/>
      <dgm:spPr/>
      <dgm:t>
        <a:bodyPr/>
        <a:lstStyle/>
        <a:p>
          <a:endParaRPr lang="en-US"/>
        </a:p>
      </dgm:t>
    </dgm:pt>
    <dgm:pt modelId="{55433022-06E7-4E9A-B98F-89D370D46A29}" type="pres">
      <dgm:prSet presAssocID="{8B432B33-62C9-4100-B977-004909210B8B}" presName="root" presStyleCnt="0">
        <dgm:presLayoutVars>
          <dgm:dir/>
          <dgm:resizeHandles val="exact"/>
        </dgm:presLayoutVars>
      </dgm:prSet>
      <dgm:spPr/>
    </dgm:pt>
    <dgm:pt modelId="{5E7E9DCC-FFB0-4117-B5CD-B6CBF6A6ABF0}" type="pres">
      <dgm:prSet presAssocID="{7F635201-8B23-4B7A-9507-954BF616C8EC}" presName="compNode" presStyleCnt="0"/>
      <dgm:spPr/>
    </dgm:pt>
    <dgm:pt modelId="{E70CBB1A-CACF-42B0-A83F-1146FD1D2626}" type="pres">
      <dgm:prSet presAssocID="{7F635201-8B23-4B7A-9507-954BF616C8EC}" presName="iconBgRect" presStyleLbl="bgShp" presStyleIdx="0" presStyleCnt="3"/>
      <dgm:spPr/>
    </dgm:pt>
    <dgm:pt modelId="{E2C87800-B02E-48D6-82F0-B07A2A1A2DD0}" type="pres">
      <dgm:prSet presAssocID="{7F635201-8B23-4B7A-9507-954BF616C8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FAB0783B-D0DD-4886-B77B-EACD3589A7F9}" type="pres">
      <dgm:prSet presAssocID="{7F635201-8B23-4B7A-9507-954BF616C8EC}" presName="spaceRect" presStyleCnt="0"/>
      <dgm:spPr/>
    </dgm:pt>
    <dgm:pt modelId="{7C2FBBFA-4B77-4E0C-8EEF-2A4BFF4660C2}" type="pres">
      <dgm:prSet presAssocID="{7F635201-8B23-4B7A-9507-954BF616C8EC}" presName="textRect" presStyleLbl="revTx" presStyleIdx="0" presStyleCnt="3">
        <dgm:presLayoutVars>
          <dgm:chMax val="1"/>
          <dgm:chPref val="1"/>
        </dgm:presLayoutVars>
      </dgm:prSet>
      <dgm:spPr/>
    </dgm:pt>
    <dgm:pt modelId="{BAD3D3DE-3706-481E-9F76-9C3AA17FF3D3}" type="pres">
      <dgm:prSet presAssocID="{2442FC69-FAE0-4AB4-BBB7-505F796A66E1}" presName="sibTrans" presStyleCnt="0"/>
      <dgm:spPr/>
    </dgm:pt>
    <dgm:pt modelId="{2D853F6F-5653-43A8-B1DE-5180C8B975C0}" type="pres">
      <dgm:prSet presAssocID="{937BC261-1DED-4202-80C2-347C7ADB18CC}" presName="compNode" presStyleCnt="0"/>
      <dgm:spPr/>
    </dgm:pt>
    <dgm:pt modelId="{9C89C7B3-E364-4DB3-B079-5A8FD1E76804}" type="pres">
      <dgm:prSet presAssocID="{937BC261-1DED-4202-80C2-347C7ADB18CC}" presName="iconBgRect" presStyleLbl="bgShp" presStyleIdx="1" presStyleCnt="3"/>
      <dgm:spPr/>
    </dgm:pt>
    <dgm:pt modelId="{718868ED-9F57-443A-9EF4-6FA8293BB424}" type="pres">
      <dgm:prSet presAssocID="{937BC261-1DED-4202-80C2-347C7ADB18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AF4A6C40-D6D3-463A-BBFA-54D2758D5202}" type="pres">
      <dgm:prSet presAssocID="{937BC261-1DED-4202-80C2-347C7ADB18CC}" presName="spaceRect" presStyleCnt="0"/>
      <dgm:spPr/>
    </dgm:pt>
    <dgm:pt modelId="{70B11757-F2FC-4E8A-B3F9-E87049F0BF37}" type="pres">
      <dgm:prSet presAssocID="{937BC261-1DED-4202-80C2-347C7ADB18CC}" presName="textRect" presStyleLbl="revTx" presStyleIdx="1" presStyleCnt="3">
        <dgm:presLayoutVars>
          <dgm:chMax val="1"/>
          <dgm:chPref val="1"/>
        </dgm:presLayoutVars>
      </dgm:prSet>
      <dgm:spPr/>
    </dgm:pt>
    <dgm:pt modelId="{D57999E9-9805-43C7-886D-BD396E4BAC10}" type="pres">
      <dgm:prSet presAssocID="{45FC85E3-246F-44AA-BE1E-972E4F06435E}" presName="sibTrans" presStyleCnt="0"/>
      <dgm:spPr/>
    </dgm:pt>
    <dgm:pt modelId="{B69A7BAE-B391-4DB6-8F2D-8B0253B4D224}" type="pres">
      <dgm:prSet presAssocID="{4212C8B0-20DB-4B38-96ED-C716D19C037B}" presName="compNode" presStyleCnt="0"/>
      <dgm:spPr/>
    </dgm:pt>
    <dgm:pt modelId="{86AAC89A-2CED-49B9-AC79-10D488B1C584}" type="pres">
      <dgm:prSet presAssocID="{4212C8B0-20DB-4B38-96ED-C716D19C037B}" presName="iconBgRect" presStyleLbl="bgShp" presStyleIdx="2" presStyleCnt="3"/>
      <dgm:spPr/>
    </dgm:pt>
    <dgm:pt modelId="{17F9F363-4B2C-40E8-AF4D-466489F58A59}" type="pres">
      <dgm:prSet presAssocID="{4212C8B0-20DB-4B38-96ED-C716D19C037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8097B99-186E-4802-A7C5-06FDE6BB1A01}" type="pres">
      <dgm:prSet presAssocID="{4212C8B0-20DB-4B38-96ED-C716D19C037B}" presName="spaceRect" presStyleCnt="0"/>
      <dgm:spPr/>
    </dgm:pt>
    <dgm:pt modelId="{A83F7E6B-BB0F-4D14-83A0-291CCDF5937E}" type="pres">
      <dgm:prSet presAssocID="{4212C8B0-20DB-4B38-96ED-C716D19C037B}" presName="textRect" presStyleLbl="revTx" presStyleIdx="2" presStyleCnt="3">
        <dgm:presLayoutVars>
          <dgm:chMax val="1"/>
          <dgm:chPref val="1"/>
        </dgm:presLayoutVars>
      </dgm:prSet>
      <dgm:spPr/>
    </dgm:pt>
  </dgm:ptLst>
  <dgm:cxnLst>
    <dgm:cxn modelId="{E9CE3A73-AB9E-40B2-A5C7-86EFA6343D8A}" srcId="{8B432B33-62C9-4100-B977-004909210B8B}" destId="{7F635201-8B23-4B7A-9507-954BF616C8EC}" srcOrd="0" destOrd="0" parTransId="{AA59D1FD-C800-4BF8-A5E8-8B4A4D9D655E}" sibTransId="{2442FC69-FAE0-4AB4-BBB7-505F796A66E1}"/>
    <dgm:cxn modelId="{33A96579-26E6-408C-8A50-1A144E4E4751}" type="presOf" srcId="{8B432B33-62C9-4100-B977-004909210B8B}" destId="{55433022-06E7-4E9A-B98F-89D370D46A29}" srcOrd="0" destOrd="0" presId="urn:microsoft.com/office/officeart/2018/5/layout/IconCircleLabelList"/>
    <dgm:cxn modelId="{FAA251AB-4CBA-4A59-B174-996006FB964B}" type="presOf" srcId="{7F635201-8B23-4B7A-9507-954BF616C8EC}" destId="{7C2FBBFA-4B77-4E0C-8EEF-2A4BFF4660C2}" srcOrd="0" destOrd="0" presId="urn:microsoft.com/office/officeart/2018/5/layout/IconCircleLabelList"/>
    <dgm:cxn modelId="{56D208AC-0AB0-44E6-8103-ABD475FD3702}" type="presOf" srcId="{937BC261-1DED-4202-80C2-347C7ADB18CC}" destId="{70B11757-F2FC-4E8A-B3F9-E87049F0BF37}" srcOrd="0" destOrd="0" presId="urn:microsoft.com/office/officeart/2018/5/layout/IconCircleLabelList"/>
    <dgm:cxn modelId="{2253EEB6-12E1-49C1-915F-16F5768659D8}" srcId="{8B432B33-62C9-4100-B977-004909210B8B}" destId="{937BC261-1DED-4202-80C2-347C7ADB18CC}" srcOrd="1" destOrd="0" parTransId="{341914F7-3389-4F83-AA3B-08C2B85E2C80}" sibTransId="{45FC85E3-246F-44AA-BE1E-972E4F06435E}"/>
    <dgm:cxn modelId="{DFB425D3-3D37-4B33-A44D-F7C8502DAD4A}" srcId="{8B432B33-62C9-4100-B977-004909210B8B}" destId="{4212C8B0-20DB-4B38-96ED-C716D19C037B}" srcOrd="2" destOrd="0" parTransId="{68EC2EFC-D974-41B8-AF68-56229BB6E67A}" sibTransId="{6E101838-EC4A-47EA-AD1C-6E74B819165D}"/>
    <dgm:cxn modelId="{B198F3EE-39AC-4B65-BDB0-30A87F03D922}" type="presOf" srcId="{4212C8B0-20DB-4B38-96ED-C716D19C037B}" destId="{A83F7E6B-BB0F-4D14-83A0-291CCDF5937E}" srcOrd="0" destOrd="0" presId="urn:microsoft.com/office/officeart/2018/5/layout/IconCircleLabelList"/>
    <dgm:cxn modelId="{E8A92F25-BC43-4574-8E9E-F663D989BC9A}" type="presParOf" srcId="{55433022-06E7-4E9A-B98F-89D370D46A29}" destId="{5E7E9DCC-FFB0-4117-B5CD-B6CBF6A6ABF0}" srcOrd="0" destOrd="0" presId="urn:microsoft.com/office/officeart/2018/5/layout/IconCircleLabelList"/>
    <dgm:cxn modelId="{DC0675A8-9A60-4068-A539-1CE7F6F9141C}" type="presParOf" srcId="{5E7E9DCC-FFB0-4117-B5CD-B6CBF6A6ABF0}" destId="{E70CBB1A-CACF-42B0-A83F-1146FD1D2626}" srcOrd="0" destOrd="0" presId="urn:microsoft.com/office/officeart/2018/5/layout/IconCircleLabelList"/>
    <dgm:cxn modelId="{15156040-15EB-4A29-B02F-A1306FE9D0B6}" type="presParOf" srcId="{5E7E9DCC-FFB0-4117-B5CD-B6CBF6A6ABF0}" destId="{E2C87800-B02E-48D6-82F0-B07A2A1A2DD0}" srcOrd="1" destOrd="0" presId="urn:microsoft.com/office/officeart/2018/5/layout/IconCircleLabelList"/>
    <dgm:cxn modelId="{BB29A770-E45B-46BE-BE7B-F1E0D60E6F90}" type="presParOf" srcId="{5E7E9DCC-FFB0-4117-B5CD-B6CBF6A6ABF0}" destId="{FAB0783B-D0DD-4886-B77B-EACD3589A7F9}" srcOrd="2" destOrd="0" presId="urn:microsoft.com/office/officeart/2018/5/layout/IconCircleLabelList"/>
    <dgm:cxn modelId="{034FF6E4-BF27-4259-98F1-E91E08F6F3F9}" type="presParOf" srcId="{5E7E9DCC-FFB0-4117-B5CD-B6CBF6A6ABF0}" destId="{7C2FBBFA-4B77-4E0C-8EEF-2A4BFF4660C2}" srcOrd="3" destOrd="0" presId="urn:microsoft.com/office/officeart/2018/5/layout/IconCircleLabelList"/>
    <dgm:cxn modelId="{DD6A652A-4E90-4343-87BB-7434A8BD9E78}" type="presParOf" srcId="{55433022-06E7-4E9A-B98F-89D370D46A29}" destId="{BAD3D3DE-3706-481E-9F76-9C3AA17FF3D3}" srcOrd="1" destOrd="0" presId="urn:microsoft.com/office/officeart/2018/5/layout/IconCircleLabelList"/>
    <dgm:cxn modelId="{381EEEB1-F94F-4312-9358-F23CB2744D5E}" type="presParOf" srcId="{55433022-06E7-4E9A-B98F-89D370D46A29}" destId="{2D853F6F-5653-43A8-B1DE-5180C8B975C0}" srcOrd="2" destOrd="0" presId="urn:microsoft.com/office/officeart/2018/5/layout/IconCircleLabelList"/>
    <dgm:cxn modelId="{ED4E771E-EFAF-413D-9D80-A35C1E07D97D}" type="presParOf" srcId="{2D853F6F-5653-43A8-B1DE-5180C8B975C0}" destId="{9C89C7B3-E364-4DB3-B079-5A8FD1E76804}" srcOrd="0" destOrd="0" presId="urn:microsoft.com/office/officeart/2018/5/layout/IconCircleLabelList"/>
    <dgm:cxn modelId="{0F9340EA-7FC5-47B7-9EB1-9E9A2BED1889}" type="presParOf" srcId="{2D853F6F-5653-43A8-B1DE-5180C8B975C0}" destId="{718868ED-9F57-443A-9EF4-6FA8293BB424}" srcOrd="1" destOrd="0" presId="urn:microsoft.com/office/officeart/2018/5/layout/IconCircleLabelList"/>
    <dgm:cxn modelId="{A0A60D95-2466-47FF-B705-3FD2E05117CE}" type="presParOf" srcId="{2D853F6F-5653-43A8-B1DE-5180C8B975C0}" destId="{AF4A6C40-D6D3-463A-BBFA-54D2758D5202}" srcOrd="2" destOrd="0" presId="urn:microsoft.com/office/officeart/2018/5/layout/IconCircleLabelList"/>
    <dgm:cxn modelId="{31DA68D9-BF08-4C0A-A9C2-EC23A4F03B0C}" type="presParOf" srcId="{2D853F6F-5653-43A8-B1DE-5180C8B975C0}" destId="{70B11757-F2FC-4E8A-B3F9-E87049F0BF37}" srcOrd="3" destOrd="0" presId="urn:microsoft.com/office/officeart/2018/5/layout/IconCircleLabelList"/>
    <dgm:cxn modelId="{067BEB0C-C18D-4179-892A-52709020B966}" type="presParOf" srcId="{55433022-06E7-4E9A-B98F-89D370D46A29}" destId="{D57999E9-9805-43C7-886D-BD396E4BAC10}" srcOrd="3" destOrd="0" presId="urn:microsoft.com/office/officeart/2018/5/layout/IconCircleLabelList"/>
    <dgm:cxn modelId="{3D4A9FBA-36AF-45DF-92E9-F7EC95378A7A}" type="presParOf" srcId="{55433022-06E7-4E9A-B98F-89D370D46A29}" destId="{B69A7BAE-B391-4DB6-8F2D-8B0253B4D224}" srcOrd="4" destOrd="0" presId="urn:microsoft.com/office/officeart/2018/5/layout/IconCircleLabelList"/>
    <dgm:cxn modelId="{630ADCCB-1ADC-42A9-8DA5-2734B316FA3D}" type="presParOf" srcId="{B69A7BAE-B391-4DB6-8F2D-8B0253B4D224}" destId="{86AAC89A-2CED-49B9-AC79-10D488B1C584}" srcOrd="0" destOrd="0" presId="urn:microsoft.com/office/officeart/2018/5/layout/IconCircleLabelList"/>
    <dgm:cxn modelId="{68B9D92A-6A06-4711-8A7C-58DF611BF6C7}" type="presParOf" srcId="{B69A7BAE-B391-4DB6-8F2D-8B0253B4D224}" destId="{17F9F363-4B2C-40E8-AF4D-466489F58A59}" srcOrd="1" destOrd="0" presId="urn:microsoft.com/office/officeart/2018/5/layout/IconCircleLabelList"/>
    <dgm:cxn modelId="{D5C39820-B535-4062-8FA1-771975A07567}" type="presParOf" srcId="{B69A7BAE-B391-4DB6-8F2D-8B0253B4D224}" destId="{18097B99-186E-4802-A7C5-06FDE6BB1A01}" srcOrd="2" destOrd="0" presId="urn:microsoft.com/office/officeart/2018/5/layout/IconCircleLabelList"/>
    <dgm:cxn modelId="{FB806161-CAC9-4295-8DB3-0FAE033D477F}" type="presParOf" srcId="{B69A7BAE-B391-4DB6-8F2D-8B0253B4D224}" destId="{A83F7E6B-BB0F-4D14-83A0-291CCDF5937E}"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1FB483B-8B25-449E-BBE9-44D8A3F67A34}" type="doc">
      <dgm:prSet loTypeId="urn:microsoft.com/office/officeart/2008/layout/LinedList" loCatId="list" qsTypeId="urn:microsoft.com/office/officeart/2005/8/quickstyle/simple4" qsCatId="simple" csTypeId="urn:microsoft.com/office/officeart/2005/8/colors/colorful5" csCatId="colorful"/>
      <dgm:spPr/>
      <dgm:t>
        <a:bodyPr/>
        <a:lstStyle/>
        <a:p>
          <a:endParaRPr lang="en-US"/>
        </a:p>
      </dgm:t>
    </dgm:pt>
    <dgm:pt modelId="{AA29960A-28C2-4EBC-9757-1E8A1DD53F0C}">
      <dgm:prSet/>
      <dgm:spPr/>
      <dgm:t>
        <a:bodyPr/>
        <a:lstStyle/>
        <a:p>
          <a:r>
            <a:rPr lang="en-US"/>
            <a:t>Interoception is not just emotions</a:t>
          </a:r>
        </a:p>
      </dgm:t>
    </dgm:pt>
    <dgm:pt modelId="{7D2F1A6B-CD4F-4311-A0C5-C7041F8EF86B}" type="parTrans" cxnId="{4678D8DF-680B-4DC3-A7DB-A9E4092821D3}">
      <dgm:prSet/>
      <dgm:spPr/>
      <dgm:t>
        <a:bodyPr/>
        <a:lstStyle/>
        <a:p>
          <a:endParaRPr lang="en-US"/>
        </a:p>
      </dgm:t>
    </dgm:pt>
    <dgm:pt modelId="{01B41BF5-904B-4EB2-A1EF-21CB01FF13E3}" type="sibTrans" cxnId="{4678D8DF-680B-4DC3-A7DB-A9E4092821D3}">
      <dgm:prSet/>
      <dgm:spPr/>
      <dgm:t>
        <a:bodyPr/>
        <a:lstStyle/>
        <a:p>
          <a:endParaRPr lang="en-US"/>
        </a:p>
      </dgm:t>
    </dgm:pt>
    <dgm:pt modelId="{CE1936C4-D9A9-49C4-8A27-BD4643E78B6C}">
      <dgm:prSet/>
      <dgm:spPr/>
      <dgm:t>
        <a:bodyPr/>
        <a:lstStyle/>
        <a:p>
          <a:r>
            <a:rPr lang="en-US"/>
            <a:t>Regulation strategies alone are not enough</a:t>
          </a:r>
        </a:p>
      </dgm:t>
    </dgm:pt>
    <dgm:pt modelId="{6E1DA6C8-B4D9-459B-B286-282C8AEA5573}" type="parTrans" cxnId="{79D0336B-A143-4C47-AD9B-D63595224ADA}">
      <dgm:prSet/>
      <dgm:spPr/>
      <dgm:t>
        <a:bodyPr/>
        <a:lstStyle/>
        <a:p>
          <a:endParaRPr lang="en-US"/>
        </a:p>
      </dgm:t>
    </dgm:pt>
    <dgm:pt modelId="{42C674F4-0F33-4FB0-B880-E20F40DE803F}" type="sibTrans" cxnId="{79D0336B-A143-4C47-AD9B-D63595224ADA}">
      <dgm:prSet/>
      <dgm:spPr/>
      <dgm:t>
        <a:bodyPr/>
        <a:lstStyle/>
        <a:p>
          <a:endParaRPr lang="en-US"/>
        </a:p>
      </dgm:t>
    </dgm:pt>
    <dgm:pt modelId="{E1B8F1CF-9CA9-40AD-9827-2F532D29CDBD}">
      <dgm:prSet/>
      <dgm:spPr/>
      <dgm:t>
        <a:bodyPr/>
        <a:lstStyle/>
        <a:p>
          <a:r>
            <a:rPr lang="en-US"/>
            <a:t>Awareness must come before control</a:t>
          </a:r>
        </a:p>
      </dgm:t>
    </dgm:pt>
    <dgm:pt modelId="{77D5442C-0752-48B0-8F12-A8062E4D6746}" type="parTrans" cxnId="{47CDDD89-43B1-4042-905E-120B6CEF10E2}">
      <dgm:prSet/>
      <dgm:spPr/>
      <dgm:t>
        <a:bodyPr/>
        <a:lstStyle/>
        <a:p>
          <a:endParaRPr lang="en-US"/>
        </a:p>
      </dgm:t>
    </dgm:pt>
    <dgm:pt modelId="{B65DFC17-B6C6-40FD-A836-8FE6CBF4CEFA}" type="sibTrans" cxnId="{47CDDD89-43B1-4042-905E-120B6CEF10E2}">
      <dgm:prSet/>
      <dgm:spPr/>
      <dgm:t>
        <a:bodyPr/>
        <a:lstStyle/>
        <a:p>
          <a:endParaRPr lang="en-US"/>
        </a:p>
      </dgm:t>
    </dgm:pt>
    <dgm:pt modelId="{253B27BC-836F-4B9F-9AB0-F2C86CD9C82F}" type="pres">
      <dgm:prSet presAssocID="{91FB483B-8B25-449E-BBE9-44D8A3F67A34}" presName="vert0" presStyleCnt="0">
        <dgm:presLayoutVars>
          <dgm:dir/>
          <dgm:animOne val="branch"/>
          <dgm:animLvl val="lvl"/>
        </dgm:presLayoutVars>
      </dgm:prSet>
      <dgm:spPr/>
    </dgm:pt>
    <dgm:pt modelId="{FBCFE013-0D8D-4BD7-9EB1-5C67836DA7D5}" type="pres">
      <dgm:prSet presAssocID="{AA29960A-28C2-4EBC-9757-1E8A1DD53F0C}" presName="thickLine" presStyleLbl="alignNode1" presStyleIdx="0" presStyleCnt="3"/>
      <dgm:spPr/>
    </dgm:pt>
    <dgm:pt modelId="{966F1B9E-A866-4069-8E2B-279FC97B9490}" type="pres">
      <dgm:prSet presAssocID="{AA29960A-28C2-4EBC-9757-1E8A1DD53F0C}" presName="horz1" presStyleCnt="0"/>
      <dgm:spPr/>
    </dgm:pt>
    <dgm:pt modelId="{61BB8ED0-E187-477B-89ED-88A1F1593E96}" type="pres">
      <dgm:prSet presAssocID="{AA29960A-28C2-4EBC-9757-1E8A1DD53F0C}" presName="tx1" presStyleLbl="revTx" presStyleIdx="0" presStyleCnt="3"/>
      <dgm:spPr/>
    </dgm:pt>
    <dgm:pt modelId="{BA4CAC09-3F5A-4437-BAAF-CA8794A82B3C}" type="pres">
      <dgm:prSet presAssocID="{AA29960A-28C2-4EBC-9757-1E8A1DD53F0C}" presName="vert1" presStyleCnt="0"/>
      <dgm:spPr/>
    </dgm:pt>
    <dgm:pt modelId="{4102604A-BE0B-40F8-91FB-900CA3822841}" type="pres">
      <dgm:prSet presAssocID="{CE1936C4-D9A9-49C4-8A27-BD4643E78B6C}" presName="thickLine" presStyleLbl="alignNode1" presStyleIdx="1" presStyleCnt="3"/>
      <dgm:spPr/>
    </dgm:pt>
    <dgm:pt modelId="{657F2AC9-B61F-4959-916B-23FD08381258}" type="pres">
      <dgm:prSet presAssocID="{CE1936C4-D9A9-49C4-8A27-BD4643E78B6C}" presName="horz1" presStyleCnt="0"/>
      <dgm:spPr/>
    </dgm:pt>
    <dgm:pt modelId="{3FF236F1-7082-4E84-8B88-36EC9572D154}" type="pres">
      <dgm:prSet presAssocID="{CE1936C4-D9A9-49C4-8A27-BD4643E78B6C}" presName="tx1" presStyleLbl="revTx" presStyleIdx="1" presStyleCnt="3"/>
      <dgm:spPr/>
    </dgm:pt>
    <dgm:pt modelId="{44D8AAAE-C0AC-465C-85AD-1AE193F3E9F2}" type="pres">
      <dgm:prSet presAssocID="{CE1936C4-D9A9-49C4-8A27-BD4643E78B6C}" presName="vert1" presStyleCnt="0"/>
      <dgm:spPr/>
    </dgm:pt>
    <dgm:pt modelId="{E48EFC02-42C6-47F0-B49B-9701C832A8D7}" type="pres">
      <dgm:prSet presAssocID="{E1B8F1CF-9CA9-40AD-9827-2F532D29CDBD}" presName="thickLine" presStyleLbl="alignNode1" presStyleIdx="2" presStyleCnt="3"/>
      <dgm:spPr/>
    </dgm:pt>
    <dgm:pt modelId="{9218EEA7-681D-4A61-9A4A-0FB96F8C1EF4}" type="pres">
      <dgm:prSet presAssocID="{E1B8F1CF-9CA9-40AD-9827-2F532D29CDBD}" presName="horz1" presStyleCnt="0"/>
      <dgm:spPr/>
    </dgm:pt>
    <dgm:pt modelId="{FA83DC0B-50A5-47C4-A3C9-139FDA5CF06F}" type="pres">
      <dgm:prSet presAssocID="{E1B8F1CF-9CA9-40AD-9827-2F532D29CDBD}" presName="tx1" presStyleLbl="revTx" presStyleIdx="2" presStyleCnt="3"/>
      <dgm:spPr/>
    </dgm:pt>
    <dgm:pt modelId="{F8E8F5F2-B12A-4086-A323-165F8B4D807C}" type="pres">
      <dgm:prSet presAssocID="{E1B8F1CF-9CA9-40AD-9827-2F532D29CDBD}" presName="vert1" presStyleCnt="0"/>
      <dgm:spPr/>
    </dgm:pt>
  </dgm:ptLst>
  <dgm:cxnLst>
    <dgm:cxn modelId="{787E4509-82E3-4800-A4B6-188FFC5FEE8F}" type="presOf" srcId="{AA29960A-28C2-4EBC-9757-1E8A1DD53F0C}" destId="{61BB8ED0-E187-477B-89ED-88A1F1593E96}" srcOrd="0" destOrd="0" presId="urn:microsoft.com/office/officeart/2008/layout/LinedList"/>
    <dgm:cxn modelId="{D1CE351C-77C4-4A04-B836-E2879708AAD4}" type="presOf" srcId="{E1B8F1CF-9CA9-40AD-9827-2F532D29CDBD}" destId="{FA83DC0B-50A5-47C4-A3C9-139FDA5CF06F}" srcOrd="0" destOrd="0" presId="urn:microsoft.com/office/officeart/2008/layout/LinedList"/>
    <dgm:cxn modelId="{79D0336B-A143-4C47-AD9B-D63595224ADA}" srcId="{91FB483B-8B25-449E-BBE9-44D8A3F67A34}" destId="{CE1936C4-D9A9-49C4-8A27-BD4643E78B6C}" srcOrd="1" destOrd="0" parTransId="{6E1DA6C8-B4D9-459B-B286-282C8AEA5573}" sibTransId="{42C674F4-0F33-4FB0-B880-E20F40DE803F}"/>
    <dgm:cxn modelId="{47CDDD89-43B1-4042-905E-120B6CEF10E2}" srcId="{91FB483B-8B25-449E-BBE9-44D8A3F67A34}" destId="{E1B8F1CF-9CA9-40AD-9827-2F532D29CDBD}" srcOrd="2" destOrd="0" parTransId="{77D5442C-0752-48B0-8F12-A8062E4D6746}" sibTransId="{B65DFC17-B6C6-40FD-A836-8FE6CBF4CEFA}"/>
    <dgm:cxn modelId="{A6EB3CB1-B976-43BA-B888-578295C6AB12}" type="presOf" srcId="{CE1936C4-D9A9-49C4-8A27-BD4643E78B6C}" destId="{3FF236F1-7082-4E84-8B88-36EC9572D154}" srcOrd="0" destOrd="0" presId="urn:microsoft.com/office/officeart/2008/layout/LinedList"/>
    <dgm:cxn modelId="{4678D8DF-680B-4DC3-A7DB-A9E4092821D3}" srcId="{91FB483B-8B25-449E-BBE9-44D8A3F67A34}" destId="{AA29960A-28C2-4EBC-9757-1E8A1DD53F0C}" srcOrd="0" destOrd="0" parTransId="{7D2F1A6B-CD4F-4311-A0C5-C7041F8EF86B}" sibTransId="{01B41BF5-904B-4EB2-A1EF-21CB01FF13E3}"/>
    <dgm:cxn modelId="{5BF4F8E6-D8FB-4795-B473-566FD57E0834}" type="presOf" srcId="{91FB483B-8B25-449E-BBE9-44D8A3F67A34}" destId="{253B27BC-836F-4B9F-9AB0-F2C86CD9C82F}" srcOrd="0" destOrd="0" presId="urn:microsoft.com/office/officeart/2008/layout/LinedList"/>
    <dgm:cxn modelId="{BDA9E17B-CF61-4C08-AF26-8B83CB65F88F}" type="presParOf" srcId="{253B27BC-836F-4B9F-9AB0-F2C86CD9C82F}" destId="{FBCFE013-0D8D-4BD7-9EB1-5C67836DA7D5}" srcOrd="0" destOrd="0" presId="urn:microsoft.com/office/officeart/2008/layout/LinedList"/>
    <dgm:cxn modelId="{EBF33A30-32E9-4019-AC70-22B007B5C49C}" type="presParOf" srcId="{253B27BC-836F-4B9F-9AB0-F2C86CD9C82F}" destId="{966F1B9E-A866-4069-8E2B-279FC97B9490}" srcOrd="1" destOrd="0" presId="urn:microsoft.com/office/officeart/2008/layout/LinedList"/>
    <dgm:cxn modelId="{42508D4D-D31F-435E-BF94-B4AE6228D01A}" type="presParOf" srcId="{966F1B9E-A866-4069-8E2B-279FC97B9490}" destId="{61BB8ED0-E187-477B-89ED-88A1F1593E96}" srcOrd="0" destOrd="0" presId="urn:microsoft.com/office/officeart/2008/layout/LinedList"/>
    <dgm:cxn modelId="{8178784A-D5E1-448D-831A-9F01F4DD30D2}" type="presParOf" srcId="{966F1B9E-A866-4069-8E2B-279FC97B9490}" destId="{BA4CAC09-3F5A-4437-BAAF-CA8794A82B3C}" srcOrd="1" destOrd="0" presId="urn:microsoft.com/office/officeart/2008/layout/LinedList"/>
    <dgm:cxn modelId="{DA630398-04EC-4F13-8B73-974AB17D3686}" type="presParOf" srcId="{253B27BC-836F-4B9F-9AB0-F2C86CD9C82F}" destId="{4102604A-BE0B-40F8-91FB-900CA3822841}" srcOrd="2" destOrd="0" presId="urn:microsoft.com/office/officeart/2008/layout/LinedList"/>
    <dgm:cxn modelId="{A71D7286-14E6-4A38-BDD8-81D48F8C5E37}" type="presParOf" srcId="{253B27BC-836F-4B9F-9AB0-F2C86CD9C82F}" destId="{657F2AC9-B61F-4959-916B-23FD08381258}" srcOrd="3" destOrd="0" presId="urn:microsoft.com/office/officeart/2008/layout/LinedList"/>
    <dgm:cxn modelId="{BA8985AF-5761-437F-BE0F-CB30521810D3}" type="presParOf" srcId="{657F2AC9-B61F-4959-916B-23FD08381258}" destId="{3FF236F1-7082-4E84-8B88-36EC9572D154}" srcOrd="0" destOrd="0" presId="urn:microsoft.com/office/officeart/2008/layout/LinedList"/>
    <dgm:cxn modelId="{71A2585E-9145-48F4-9EA8-47E970920F46}" type="presParOf" srcId="{657F2AC9-B61F-4959-916B-23FD08381258}" destId="{44D8AAAE-C0AC-465C-85AD-1AE193F3E9F2}" srcOrd="1" destOrd="0" presId="urn:microsoft.com/office/officeart/2008/layout/LinedList"/>
    <dgm:cxn modelId="{AE8A952F-E00D-4A8F-8A18-990C06F00BEB}" type="presParOf" srcId="{253B27BC-836F-4B9F-9AB0-F2C86CD9C82F}" destId="{E48EFC02-42C6-47F0-B49B-9701C832A8D7}" srcOrd="4" destOrd="0" presId="urn:microsoft.com/office/officeart/2008/layout/LinedList"/>
    <dgm:cxn modelId="{F634F93A-2988-4D98-8035-2714D501358F}" type="presParOf" srcId="{253B27BC-836F-4B9F-9AB0-F2C86CD9C82F}" destId="{9218EEA7-681D-4A61-9A4A-0FB96F8C1EF4}" srcOrd="5" destOrd="0" presId="urn:microsoft.com/office/officeart/2008/layout/LinedList"/>
    <dgm:cxn modelId="{268DD494-C5A4-40FA-BBDE-6A4EB5446472}" type="presParOf" srcId="{9218EEA7-681D-4A61-9A4A-0FB96F8C1EF4}" destId="{FA83DC0B-50A5-47C4-A3C9-139FDA5CF06F}" srcOrd="0" destOrd="0" presId="urn:microsoft.com/office/officeart/2008/layout/LinedList"/>
    <dgm:cxn modelId="{12F28E91-6FA8-487C-924A-5A41E2C3BE6B}" type="presParOf" srcId="{9218EEA7-681D-4A61-9A4A-0FB96F8C1EF4}" destId="{F8E8F5F2-B12A-4086-A323-165F8B4D80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182ADC7-E2EC-4A23-973A-FB536E69D0F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0C2247B-1841-4CD2-9C41-98C9A8E8FBBA}">
      <dgm:prSet/>
      <dgm:spPr/>
      <dgm:t>
        <a:bodyPr/>
        <a:lstStyle/>
        <a:p>
          <a:r>
            <a:rPr lang="en-US"/>
            <a:t>Interoception is foundational to regulation</a:t>
          </a:r>
        </a:p>
      </dgm:t>
    </dgm:pt>
    <dgm:pt modelId="{AA2F5804-12E2-4322-BB78-E090037E287B}" type="parTrans" cxnId="{A1F2A572-6C0D-4017-AB91-BB8B2661AECA}">
      <dgm:prSet/>
      <dgm:spPr/>
      <dgm:t>
        <a:bodyPr/>
        <a:lstStyle/>
        <a:p>
          <a:endParaRPr lang="en-US"/>
        </a:p>
      </dgm:t>
    </dgm:pt>
    <dgm:pt modelId="{44A99B36-BD28-4987-9BEC-475DAD90630A}" type="sibTrans" cxnId="{A1F2A572-6C0D-4017-AB91-BB8B2661AECA}">
      <dgm:prSet/>
      <dgm:spPr/>
      <dgm:t>
        <a:bodyPr/>
        <a:lstStyle/>
        <a:p>
          <a:endParaRPr lang="en-US"/>
        </a:p>
      </dgm:t>
    </dgm:pt>
    <dgm:pt modelId="{3B665186-007B-4B0D-BB30-CB428C1607B7}">
      <dgm:prSet/>
      <dgm:spPr/>
      <dgm:t>
        <a:bodyPr/>
        <a:lstStyle/>
        <a:p>
          <a:r>
            <a:rPr lang="en-US"/>
            <a:t>Assessment guides targeted intervention</a:t>
          </a:r>
        </a:p>
      </dgm:t>
    </dgm:pt>
    <dgm:pt modelId="{09622172-7455-4CA6-A755-3FFE408354AC}" type="parTrans" cxnId="{AF8A38D1-CA92-4B46-A7EB-7EBA4DFA8643}">
      <dgm:prSet/>
      <dgm:spPr/>
      <dgm:t>
        <a:bodyPr/>
        <a:lstStyle/>
        <a:p>
          <a:endParaRPr lang="en-US"/>
        </a:p>
      </dgm:t>
    </dgm:pt>
    <dgm:pt modelId="{BCBDEF5B-666A-4222-AC49-3EC46D393992}" type="sibTrans" cxnId="{AF8A38D1-CA92-4B46-A7EB-7EBA4DFA8643}">
      <dgm:prSet/>
      <dgm:spPr/>
      <dgm:t>
        <a:bodyPr/>
        <a:lstStyle/>
        <a:p>
          <a:endParaRPr lang="en-US"/>
        </a:p>
      </dgm:t>
    </dgm:pt>
    <dgm:pt modelId="{68EAB091-C967-48E3-B07F-2BD8EB165809}">
      <dgm:prSet/>
      <dgm:spPr/>
      <dgm:t>
        <a:bodyPr/>
        <a:lstStyle/>
        <a:p>
          <a:r>
            <a:rPr lang="en-US"/>
            <a:t>School-wide understanding improves outcomes</a:t>
          </a:r>
        </a:p>
      </dgm:t>
    </dgm:pt>
    <dgm:pt modelId="{DCC01E15-29A2-47F8-8B51-55A475D4FE3D}" type="parTrans" cxnId="{A6712830-5CC2-4C5A-86D7-D5241E63C8D0}">
      <dgm:prSet/>
      <dgm:spPr/>
      <dgm:t>
        <a:bodyPr/>
        <a:lstStyle/>
        <a:p>
          <a:endParaRPr lang="en-US"/>
        </a:p>
      </dgm:t>
    </dgm:pt>
    <dgm:pt modelId="{83A6C236-95C7-4BFA-983F-A1AC5FD74652}" type="sibTrans" cxnId="{A6712830-5CC2-4C5A-86D7-D5241E63C8D0}">
      <dgm:prSet/>
      <dgm:spPr/>
      <dgm:t>
        <a:bodyPr/>
        <a:lstStyle/>
        <a:p>
          <a:endParaRPr lang="en-US"/>
        </a:p>
      </dgm:t>
    </dgm:pt>
    <dgm:pt modelId="{180F4488-D199-4028-80A1-E2CC577246E5}" type="pres">
      <dgm:prSet presAssocID="{9182ADC7-E2EC-4A23-973A-FB536E69D0F0}" presName="root" presStyleCnt="0">
        <dgm:presLayoutVars>
          <dgm:dir/>
          <dgm:resizeHandles val="exact"/>
        </dgm:presLayoutVars>
      </dgm:prSet>
      <dgm:spPr/>
    </dgm:pt>
    <dgm:pt modelId="{494D756D-DE4E-4E2D-A9ED-7890DC5589CA}" type="pres">
      <dgm:prSet presAssocID="{A0C2247B-1841-4CD2-9C41-98C9A8E8FBBA}" presName="compNode" presStyleCnt="0"/>
      <dgm:spPr/>
    </dgm:pt>
    <dgm:pt modelId="{1B237D7C-516C-4F84-A25A-9B843FB90108}" type="pres">
      <dgm:prSet presAssocID="{A0C2247B-1841-4CD2-9C41-98C9A8E8FB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8354BC6B-FCFC-4713-908E-35FC8B8ABE3E}" type="pres">
      <dgm:prSet presAssocID="{A0C2247B-1841-4CD2-9C41-98C9A8E8FBBA}" presName="spaceRect" presStyleCnt="0"/>
      <dgm:spPr/>
    </dgm:pt>
    <dgm:pt modelId="{2BE40BE7-4798-4547-B6EC-677AF1F08B72}" type="pres">
      <dgm:prSet presAssocID="{A0C2247B-1841-4CD2-9C41-98C9A8E8FBBA}" presName="textRect" presStyleLbl="revTx" presStyleIdx="0" presStyleCnt="3">
        <dgm:presLayoutVars>
          <dgm:chMax val="1"/>
          <dgm:chPref val="1"/>
        </dgm:presLayoutVars>
      </dgm:prSet>
      <dgm:spPr/>
    </dgm:pt>
    <dgm:pt modelId="{D61B692C-2C1A-4787-98C3-AB245C41ADA5}" type="pres">
      <dgm:prSet presAssocID="{44A99B36-BD28-4987-9BEC-475DAD90630A}" presName="sibTrans" presStyleCnt="0"/>
      <dgm:spPr/>
    </dgm:pt>
    <dgm:pt modelId="{97CE93BD-1DB6-4FA3-9827-87B472B75B1D}" type="pres">
      <dgm:prSet presAssocID="{3B665186-007B-4B0D-BB30-CB428C1607B7}" presName="compNode" presStyleCnt="0"/>
      <dgm:spPr/>
    </dgm:pt>
    <dgm:pt modelId="{6FB04B96-9D40-4AFF-8035-E4D6668A334E}" type="pres">
      <dgm:prSet presAssocID="{3B665186-007B-4B0D-BB30-CB428C1607B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4463F5CC-E315-4BFC-B034-1375D8B66650}" type="pres">
      <dgm:prSet presAssocID="{3B665186-007B-4B0D-BB30-CB428C1607B7}" presName="spaceRect" presStyleCnt="0"/>
      <dgm:spPr/>
    </dgm:pt>
    <dgm:pt modelId="{E2E14FCC-3E9A-4485-AD3C-FDD54528B72C}" type="pres">
      <dgm:prSet presAssocID="{3B665186-007B-4B0D-BB30-CB428C1607B7}" presName="textRect" presStyleLbl="revTx" presStyleIdx="1" presStyleCnt="3">
        <dgm:presLayoutVars>
          <dgm:chMax val="1"/>
          <dgm:chPref val="1"/>
        </dgm:presLayoutVars>
      </dgm:prSet>
      <dgm:spPr/>
    </dgm:pt>
    <dgm:pt modelId="{AABC9DEB-C7D5-49A0-84C4-488BC643F916}" type="pres">
      <dgm:prSet presAssocID="{BCBDEF5B-666A-4222-AC49-3EC46D393992}" presName="sibTrans" presStyleCnt="0"/>
      <dgm:spPr/>
    </dgm:pt>
    <dgm:pt modelId="{C0B01B28-2ADB-494C-8D1E-76B5FDD12342}" type="pres">
      <dgm:prSet presAssocID="{68EAB091-C967-48E3-B07F-2BD8EB165809}" presName="compNode" presStyleCnt="0"/>
      <dgm:spPr/>
    </dgm:pt>
    <dgm:pt modelId="{5145D4C4-D605-467E-A3B7-C488ABB43FC7}" type="pres">
      <dgm:prSet presAssocID="{68EAB091-C967-48E3-B07F-2BD8EB16580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8ED57B57-1044-4138-BDB2-F7BD9050BD5C}" type="pres">
      <dgm:prSet presAssocID="{68EAB091-C967-48E3-B07F-2BD8EB165809}" presName="spaceRect" presStyleCnt="0"/>
      <dgm:spPr/>
    </dgm:pt>
    <dgm:pt modelId="{B34EFA97-990A-4B1B-B4B1-D69096D3C23B}" type="pres">
      <dgm:prSet presAssocID="{68EAB091-C967-48E3-B07F-2BD8EB165809}" presName="textRect" presStyleLbl="revTx" presStyleIdx="2" presStyleCnt="3">
        <dgm:presLayoutVars>
          <dgm:chMax val="1"/>
          <dgm:chPref val="1"/>
        </dgm:presLayoutVars>
      </dgm:prSet>
      <dgm:spPr/>
    </dgm:pt>
  </dgm:ptLst>
  <dgm:cxnLst>
    <dgm:cxn modelId="{A6712830-5CC2-4C5A-86D7-D5241E63C8D0}" srcId="{9182ADC7-E2EC-4A23-973A-FB536E69D0F0}" destId="{68EAB091-C967-48E3-B07F-2BD8EB165809}" srcOrd="2" destOrd="0" parTransId="{DCC01E15-29A2-47F8-8B51-55A475D4FE3D}" sibTransId="{83A6C236-95C7-4BFA-983F-A1AC5FD74652}"/>
    <dgm:cxn modelId="{17913261-694B-4583-A2D7-6EC1CCD103D0}" type="presOf" srcId="{A0C2247B-1841-4CD2-9C41-98C9A8E8FBBA}" destId="{2BE40BE7-4798-4547-B6EC-677AF1F08B72}" srcOrd="0" destOrd="0" presId="urn:microsoft.com/office/officeart/2018/2/layout/IconLabelList"/>
    <dgm:cxn modelId="{76C1AE4B-108E-43E5-B662-9D87F90BC015}" type="presOf" srcId="{9182ADC7-E2EC-4A23-973A-FB536E69D0F0}" destId="{180F4488-D199-4028-80A1-E2CC577246E5}" srcOrd="0" destOrd="0" presId="urn:microsoft.com/office/officeart/2018/2/layout/IconLabelList"/>
    <dgm:cxn modelId="{A1F2A572-6C0D-4017-AB91-BB8B2661AECA}" srcId="{9182ADC7-E2EC-4A23-973A-FB536E69D0F0}" destId="{A0C2247B-1841-4CD2-9C41-98C9A8E8FBBA}" srcOrd="0" destOrd="0" parTransId="{AA2F5804-12E2-4322-BB78-E090037E287B}" sibTransId="{44A99B36-BD28-4987-9BEC-475DAD90630A}"/>
    <dgm:cxn modelId="{163AC589-E8DE-4B61-9809-2722363522C2}" type="presOf" srcId="{68EAB091-C967-48E3-B07F-2BD8EB165809}" destId="{B34EFA97-990A-4B1B-B4B1-D69096D3C23B}" srcOrd="0" destOrd="0" presId="urn:microsoft.com/office/officeart/2018/2/layout/IconLabelList"/>
    <dgm:cxn modelId="{AF8A38D1-CA92-4B46-A7EB-7EBA4DFA8643}" srcId="{9182ADC7-E2EC-4A23-973A-FB536E69D0F0}" destId="{3B665186-007B-4B0D-BB30-CB428C1607B7}" srcOrd="1" destOrd="0" parTransId="{09622172-7455-4CA6-A755-3FFE408354AC}" sibTransId="{BCBDEF5B-666A-4222-AC49-3EC46D393992}"/>
    <dgm:cxn modelId="{7E94B1F5-D083-4A52-B695-686F8BBA4E24}" type="presOf" srcId="{3B665186-007B-4B0D-BB30-CB428C1607B7}" destId="{E2E14FCC-3E9A-4485-AD3C-FDD54528B72C}" srcOrd="0" destOrd="0" presId="urn:microsoft.com/office/officeart/2018/2/layout/IconLabelList"/>
    <dgm:cxn modelId="{272651CF-9167-47F9-92CD-155254AD82B8}" type="presParOf" srcId="{180F4488-D199-4028-80A1-E2CC577246E5}" destId="{494D756D-DE4E-4E2D-A9ED-7890DC5589CA}" srcOrd="0" destOrd="0" presId="urn:microsoft.com/office/officeart/2018/2/layout/IconLabelList"/>
    <dgm:cxn modelId="{09A50624-C494-4E3D-A7B0-C063B78D232B}" type="presParOf" srcId="{494D756D-DE4E-4E2D-A9ED-7890DC5589CA}" destId="{1B237D7C-516C-4F84-A25A-9B843FB90108}" srcOrd="0" destOrd="0" presId="urn:microsoft.com/office/officeart/2018/2/layout/IconLabelList"/>
    <dgm:cxn modelId="{B3B3F5D2-298B-405F-B74D-36273B948B0D}" type="presParOf" srcId="{494D756D-DE4E-4E2D-A9ED-7890DC5589CA}" destId="{8354BC6B-FCFC-4713-908E-35FC8B8ABE3E}" srcOrd="1" destOrd="0" presId="urn:microsoft.com/office/officeart/2018/2/layout/IconLabelList"/>
    <dgm:cxn modelId="{B427C92F-7EE8-44FA-8F37-462A376B8616}" type="presParOf" srcId="{494D756D-DE4E-4E2D-A9ED-7890DC5589CA}" destId="{2BE40BE7-4798-4547-B6EC-677AF1F08B72}" srcOrd="2" destOrd="0" presId="urn:microsoft.com/office/officeart/2018/2/layout/IconLabelList"/>
    <dgm:cxn modelId="{22E12EC0-A879-4929-B184-FBC69DA71443}" type="presParOf" srcId="{180F4488-D199-4028-80A1-E2CC577246E5}" destId="{D61B692C-2C1A-4787-98C3-AB245C41ADA5}" srcOrd="1" destOrd="0" presId="urn:microsoft.com/office/officeart/2018/2/layout/IconLabelList"/>
    <dgm:cxn modelId="{DBB0287F-81D2-4488-B938-0F6321C48DA4}" type="presParOf" srcId="{180F4488-D199-4028-80A1-E2CC577246E5}" destId="{97CE93BD-1DB6-4FA3-9827-87B472B75B1D}" srcOrd="2" destOrd="0" presId="urn:microsoft.com/office/officeart/2018/2/layout/IconLabelList"/>
    <dgm:cxn modelId="{85993D7C-CE78-423A-951F-694A6895C6A0}" type="presParOf" srcId="{97CE93BD-1DB6-4FA3-9827-87B472B75B1D}" destId="{6FB04B96-9D40-4AFF-8035-E4D6668A334E}" srcOrd="0" destOrd="0" presId="urn:microsoft.com/office/officeart/2018/2/layout/IconLabelList"/>
    <dgm:cxn modelId="{FCAA24E9-3ADB-479C-8293-0C803914E15E}" type="presParOf" srcId="{97CE93BD-1DB6-4FA3-9827-87B472B75B1D}" destId="{4463F5CC-E315-4BFC-B034-1375D8B66650}" srcOrd="1" destOrd="0" presId="urn:microsoft.com/office/officeart/2018/2/layout/IconLabelList"/>
    <dgm:cxn modelId="{79769097-3065-4EFB-A12D-F5D577E12887}" type="presParOf" srcId="{97CE93BD-1DB6-4FA3-9827-87B472B75B1D}" destId="{E2E14FCC-3E9A-4485-AD3C-FDD54528B72C}" srcOrd="2" destOrd="0" presId="urn:microsoft.com/office/officeart/2018/2/layout/IconLabelList"/>
    <dgm:cxn modelId="{8681E4DE-E5B2-4E76-A414-92518762ED51}" type="presParOf" srcId="{180F4488-D199-4028-80A1-E2CC577246E5}" destId="{AABC9DEB-C7D5-49A0-84C4-488BC643F916}" srcOrd="3" destOrd="0" presId="urn:microsoft.com/office/officeart/2018/2/layout/IconLabelList"/>
    <dgm:cxn modelId="{251EF6E4-CA64-4338-BF8D-A6478F113865}" type="presParOf" srcId="{180F4488-D199-4028-80A1-E2CC577246E5}" destId="{C0B01B28-2ADB-494C-8D1E-76B5FDD12342}" srcOrd="4" destOrd="0" presId="urn:microsoft.com/office/officeart/2018/2/layout/IconLabelList"/>
    <dgm:cxn modelId="{7B8B7A06-989B-4FBC-B75E-F7D16254A993}" type="presParOf" srcId="{C0B01B28-2ADB-494C-8D1E-76B5FDD12342}" destId="{5145D4C4-D605-467E-A3B7-C488ABB43FC7}" srcOrd="0" destOrd="0" presId="urn:microsoft.com/office/officeart/2018/2/layout/IconLabelList"/>
    <dgm:cxn modelId="{8C763184-C239-4BA8-B5E3-2AB6E67CC879}" type="presParOf" srcId="{C0B01B28-2ADB-494C-8D1E-76B5FDD12342}" destId="{8ED57B57-1044-4138-BDB2-F7BD9050BD5C}" srcOrd="1" destOrd="0" presId="urn:microsoft.com/office/officeart/2018/2/layout/IconLabelList"/>
    <dgm:cxn modelId="{D9C63416-AF37-4873-9FE4-B153000E8089}" type="presParOf" srcId="{C0B01B28-2ADB-494C-8D1E-76B5FDD12342}" destId="{B34EFA97-990A-4B1B-B4B1-D69096D3C23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46D330D-D043-44C2-8DAF-0A8DEF30E6D4}" type="doc">
      <dgm:prSet loTypeId="urn:microsoft.com/office/officeart/2018/2/layout/Icon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6080FF44-9065-4CD2-AF3B-560BFC11654F}">
      <dgm:prSet/>
      <dgm:spPr/>
      <dgm:t>
        <a:bodyPr/>
        <a:lstStyle/>
        <a:p>
          <a:pPr>
            <a:lnSpc>
              <a:spcPct val="100000"/>
            </a:lnSpc>
          </a:pPr>
          <a:r>
            <a:rPr lang="en-US"/>
            <a:t>How could interoception support your students?</a:t>
          </a:r>
        </a:p>
      </dgm:t>
    </dgm:pt>
    <dgm:pt modelId="{4604A55F-726E-4205-99F5-D1AA585D2424}" type="parTrans" cxnId="{205A0899-3376-4113-939C-D59BD34F13E9}">
      <dgm:prSet/>
      <dgm:spPr/>
      <dgm:t>
        <a:bodyPr/>
        <a:lstStyle/>
        <a:p>
          <a:endParaRPr lang="en-US"/>
        </a:p>
      </dgm:t>
    </dgm:pt>
    <dgm:pt modelId="{AB50382C-D5C3-4FD6-8251-E9356FD191C5}" type="sibTrans" cxnId="{205A0899-3376-4113-939C-D59BD34F13E9}">
      <dgm:prSet/>
      <dgm:spPr/>
      <dgm:t>
        <a:bodyPr/>
        <a:lstStyle/>
        <a:p>
          <a:endParaRPr lang="en-US"/>
        </a:p>
      </dgm:t>
    </dgm:pt>
    <dgm:pt modelId="{CA4BC61B-2BAF-424F-9C62-9C8B0B13CA7C}">
      <dgm:prSet/>
      <dgm:spPr/>
      <dgm:t>
        <a:bodyPr/>
        <a:lstStyle/>
        <a:p>
          <a:pPr>
            <a:lnSpc>
              <a:spcPct val="100000"/>
            </a:lnSpc>
          </a:pPr>
          <a:r>
            <a:rPr lang="en-US"/>
            <a:t>What settings could benefit most?</a:t>
          </a:r>
        </a:p>
      </dgm:t>
    </dgm:pt>
    <dgm:pt modelId="{ADB31374-DE32-431F-98BA-22FE478FD2F8}" type="parTrans" cxnId="{7269C654-FC04-4055-853C-C1ED6D1A533D}">
      <dgm:prSet/>
      <dgm:spPr/>
      <dgm:t>
        <a:bodyPr/>
        <a:lstStyle/>
        <a:p>
          <a:endParaRPr lang="en-US"/>
        </a:p>
      </dgm:t>
    </dgm:pt>
    <dgm:pt modelId="{3EA5F1A2-545B-4F11-8218-3BA8CFF0D2F0}" type="sibTrans" cxnId="{7269C654-FC04-4055-853C-C1ED6D1A533D}">
      <dgm:prSet/>
      <dgm:spPr/>
      <dgm:t>
        <a:bodyPr/>
        <a:lstStyle/>
        <a:p>
          <a:endParaRPr lang="en-US"/>
        </a:p>
      </dgm:t>
    </dgm:pt>
    <dgm:pt modelId="{AE91A202-ACED-416D-AC31-2A20217DE231}" type="pres">
      <dgm:prSet presAssocID="{746D330D-D043-44C2-8DAF-0A8DEF30E6D4}" presName="root" presStyleCnt="0">
        <dgm:presLayoutVars>
          <dgm:dir/>
          <dgm:resizeHandles val="exact"/>
        </dgm:presLayoutVars>
      </dgm:prSet>
      <dgm:spPr/>
    </dgm:pt>
    <dgm:pt modelId="{334F5C23-3FBB-4257-AA0B-F1E890B12B4B}" type="pres">
      <dgm:prSet presAssocID="{6080FF44-9065-4CD2-AF3B-560BFC11654F}" presName="compNode" presStyleCnt="0"/>
      <dgm:spPr/>
    </dgm:pt>
    <dgm:pt modelId="{ECB57443-A91B-4342-8FA1-4C56E515A997}" type="pres">
      <dgm:prSet presAssocID="{6080FF44-9065-4CD2-AF3B-560BFC11654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1645966B-F365-4092-87ED-743A0DFE7D8F}" type="pres">
      <dgm:prSet presAssocID="{6080FF44-9065-4CD2-AF3B-560BFC11654F}" presName="spaceRect" presStyleCnt="0"/>
      <dgm:spPr/>
    </dgm:pt>
    <dgm:pt modelId="{796D3141-39D9-479F-9618-2EC49E28DEE7}" type="pres">
      <dgm:prSet presAssocID="{6080FF44-9065-4CD2-AF3B-560BFC11654F}" presName="textRect" presStyleLbl="revTx" presStyleIdx="0" presStyleCnt="2">
        <dgm:presLayoutVars>
          <dgm:chMax val="1"/>
          <dgm:chPref val="1"/>
        </dgm:presLayoutVars>
      </dgm:prSet>
      <dgm:spPr/>
    </dgm:pt>
    <dgm:pt modelId="{8D66C29D-3DDC-433C-B3D8-1BCE71F1C224}" type="pres">
      <dgm:prSet presAssocID="{AB50382C-D5C3-4FD6-8251-E9356FD191C5}" presName="sibTrans" presStyleCnt="0"/>
      <dgm:spPr/>
    </dgm:pt>
    <dgm:pt modelId="{6B1DD36B-5D85-48E8-8E44-52AAAD3A03EF}" type="pres">
      <dgm:prSet presAssocID="{CA4BC61B-2BAF-424F-9C62-9C8B0B13CA7C}" presName="compNode" presStyleCnt="0"/>
      <dgm:spPr/>
    </dgm:pt>
    <dgm:pt modelId="{A63F2ED6-FDF2-48CB-A8ED-69BEB63BD7CA}" type="pres">
      <dgm:prSet presAssocID="{CA4BC61B-2BAF-424F-9C62-9C8B0B13CA7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ingle gear"/>
        </a:ext>
      </dgm:extLst>
    </dgm:pt>
    <dgm:pt modelId="{97D81FDD-0374-422E-96B5-05893A29E948}" type="pres">
      <dgm:prSet presAssocID="{CA4BC61B-2BAF-424F-9C62-9C8B0B13CA7C}" presName="spaceRect" presStyleCnt="0"/>
      <dgm:spPr/>
    </dgm:pt>
    <dgm:pt modelId="{0CE1D6C6-6C5A-4C08-9DF1-7E8022FB7E48}" type="pres">
      <dgm:prSet presAssocID="{CA4BC61B-2BAF-424F-9C62-9C8B0B13CA7C}" presName="textRect" presStyleLbl="revTx" presStyleIdx="1" presStyleCnt="2">
        <dgm:presLayoutVars>
          <dgm:chMax val="1"/>
          <dgm:chPref val="1"/>
        </dgm:presLayoutVars>
      </dgm:prSet>
      <dgm:spPr/>
    </dgm:pt>
  </dgm:ptLst>
  <dgm:cxnLst>
    <dgm:cxn modelId="{7269C654-FC04-4055-853C-C1ED6D1A533D}" srcId="{746D330D-D043-44C2-8DAF-0A8DEF30E6D4}" destId="{CA4BC61B-2BAF-424F-9C62-9C8B0B13CA7C}" srcOrd="1" destOrd="0" parTransId="{ADB31374-DE32-431F-98BA-22FE478FD2F8}" sibTransId="{3EA5F1A2-545B-4F11-8218-3BA8CFF0D2F0}"/>
    <dgm:cxn modelId="{CEB4627C-0A16-46A9-AD13-E4CBADFDFB61}" type="presOf" srcId="{CA4BC61B-2BAF-424F-9C62-9C8B0B13CA7C}" destId="{0CE1D6C6-6C5A-4C08-9DF1-7E8022FB7E48}" srcOrd="0" destOrd="0" presId="urn:microsoft.com/office/officeart/2018/2/layout/IconLabelList"/>
    <dgm:cxn modelId="{A434A38D-DF0E-4F1D-A251-5738B786F9CF}" type="presOf" srcId="{6080FF44-9065-4CD2-AF3B-560BFC11654F}" destId="{796D3141-39D9-479F-9618-2EC49E28DEE7}" srcOrd="0" destOrd="0" presId="urn:microsoft.com/office/officeart/2018/2/layout/IconLabelList"/>
    <dgm:cxn modelId="{E32AA096-46E1-4AB4-85CD-965CB011C647}" type="presOf" srcId="{746D330D-D043-44C2-8DAF-0A8DEF30E6D4}" destId="{AE91A202-ACED-416D-AC31-2A20217DE231}" srcOrd="0" destOrd="0" presId="urn:microsoft.com/office/officeart/2018/2/layout/IconLabelList"/>
    <dgm:cxn modelId="{205A0899-3376-4113-939C-D59BD34F13E9}" srcId="{746D330D-D043-44C2-8DAF-0A8DEF30E6D4}" destId="{6080FF44-9065-4CD2-AF3B-560BFC11654F}" srcOrd="0" destOrd="0" parTransId="{4604A55F-726E-4205-99F5-D1AA585D2424}" sibTransId="{AB50382C-D5C3-4FD6-8251-E9356FD191C5}"/>
    <dgm:cxn modelId="{C1118F05-086C-4DF5-A503-FFC6B9C0D91C}" type="presParOf" srcId="{AE91A202-ACED-416D-AC31-2A20217DE231}" destId="{334F5C23-3FBB-4257-AA0B-F1E890B12B4B}" srcOrd="0" destOrd="0" presId="urn:microsoft.com/office/officeart/2018/2/layout/IconLabelList"/>
    <dgm:cxn modelId="{3AE9AB28-6D04-4D9C-B58E-D6E37E88010B}" type="presParOf" srcId="{334F5C23-3FBB-4257-AA0B-F1E890B12B4B}" destId="{ECB57443-A91B-4342-8FA1-4C56E515A997}" srcOrd="0" destOrd="0" presId="urn:microsoft.com/office/officeart/2018/2/layout/IconLabelList"/>
    <dgm:cxn modelId="{60FDDCDD-4C28-4646-AC9A-087293406917}" type="presParOf" srcId="{334F5C23-3FBB-4257-AA0B-F1E890B12B4B}" destId="{1645966B-F365-4092-87ED-743A0DFE7D8F}" srcOrd="1" destOrd="0" presId="urn:microsoft.com/office/officeart/2018/2/layout/IconLabelList"/>
    <dgm:cxn modelId="{20D6D640-6611-4036-99C3-DDF91039D48B}" type="presParOf" srcId="{334F5C23-3FBB-4257-AA0B-F1E890B12B4B}" destId="{796D3141-39D9-479F-9618-2EC49E28DEE7}" srcOrd="2" destOrd="0" presId="urn:microsoft.com/office/officeart/2018/2/layout/IconLabelList"/>
    <dgm:cxn modelId="{77D7788E-5F81-4959-8537-9B81497CA951}" type="presParOf" srcId="{AE91A202-ACED-416D-AC31-2A20217DE231}" destId="{8D66C29D-3DDC-433C-B3D8-1BCE71F1C224}" srcOrd="1" destOrd="0" presId="urn:microsoft.com/office/officeart/2018/2/layout/IconLabelList"/>
    <dgm:cxn modelId="{4C83D750-4DF2-41C4-B42D-31E037860130}" type="presParOf" srcId="{AE91A202-ACED-416D-AC31-2A20217DE231}" destId="{6B1DD36B-5D85-48E8-8E44-52AAAD3A03EF}" srcOrd="2" destOrd="0" presId="urn:microsoft.com/office/officeart/2018/2/layout/IconLabelList"/>
    <dgm:cxn modelId="{4B4F60C1-6B8E-4A43-9C04-426E43070266}" type="presParOf" srcId="{6B1DD36B-5D85-48E8-8E44-52AAAD3A03EF}" destId="{A63F2ED6-FDF2-48CB-A8ED-69BEB63BD7CA}" srcOrd="0" destOrd="0" presId="urn:microsoft.com/office/officeart/2018/2/layout/IconLabelList"/>
    <dgm:cxn modelId="{C1E45DC6-891B-403E-9EA9-E7D29555F4FA}" type="presParOf" srcId="{6B1DD36B-5D85-48E8-8E44-52AAAD3A03EF}" destId="{97D81FDD-0374-422E-96B5-05893A29E948}" srcOrd="1" destOrd="0" presId="urn:microsoft.com/office/officeart/2018/2/layout/IconLabelList"/>
    <dgm:cxn modelId="{EC167856-1544-4526-9FAF-17671AC3CC3E}" type="presParOf" srcId="{6B1DD36B-5D85-48E8-8E44-52AAAD3A03EF}" destId="{0CE1D6C6-6C5A-4C08-9DF1-7E8022FB7E48}"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53D0DBD-BAA1-40D5-9BFB-D95476EE17DD}"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EDECB303-71A7-4D82-BD72-3922BE41E073}">
      <dgm:prSet/>
      <dgm:spPr/>
      <dgm:t>
        <a:bodyPr/>
        <a:lstStyle/>
        <a:p>
          <a:r>
            <a:rPr lang="en-US"/>
            <a:t>One interoception support you will try this week</a:t>
          </a:r>
        </a:p>
      </dgm:t>
    </dgm:pt>
    <dgm:pt modelId="{9976342A-FB2E-41B3-8C70-65AD21ED768B}" type="parTrans" cxnId="{FACAB25B-AE27-47EB-8C83-E212FCF25488}">
      <dgm:prSet/>
      <dgm:spPr/>
      <dgm:t>
        <a:bodyPr/>
        <a:lstStyle/>
        <a:p>
          <a:endParaRPr lang="en-US"/>
        </a:p>
      </dgm:t>
    </dgm:pt>
    <dgm:pt modelId="{A1075499-9FDB-44FF-BFD3-12DB81A1A23B}" type="sibTrans" cxnId="{FACAB25B-AE27-47EB-8C83-E212FCF25488}">
      <dgm:prSet/>
      <dgm:spPr/>
      <dgm:t>
        <a:bodyPr/>
        <a:lstStyle/>
        <a:p>
          <a:endParaRPr lang="en-US"/>
        </a:p>
      </dgm:t>
    </dgm:pt>
    <dgm:pt modelId="{FEC79CA9-1151-4884-8C4D-D39EDA974DA8}">
      <dgm:prSet/>
      <dgm:spPr/>
      <dgm:t>
        <a:bodyPr/>
        <a:lstStyle/>
        <a:p>
          <a:r>
            <a:rPr lang="en-US"/>
            <a:t>Optional share-out</a:t>
          </a:r>
        </a:p>
      </dgm:t>
    </dgm:pt>
    <dgm:pt modelId="{1E32AC27-CEF0-4306-8AA0-743D346872C8}" type="parTrans" cxnId="{5C9BC1B7-547F-4D41-8875-02B7405C1DCF}">
      <dgm:prSet/>
      <dgm:spPr/>
      <dgm:t>
        <a:bodyPr/>
        <a:lstStyle/>
        <a:p>
          <a:endParaRPr lang="en-US"/>
        </a:p>
      </dgm:t>
    </dgm:pt>
    <dgm:pt modelId="{C71D1484-0E98-42A4-B47F-D34036499DDE}" type="sibTrans" cxnId="{5C9BC1B7-547F-4D41-8875-02B7405C1DCF}">
      <dgm:prSet/>
      <dgm:spPr/>
      <dgm:t>
        <a:bodyPr/>
        <a:lstStyle/>
        <a:p>
          <a:endParaRPr lang="en-US"/>
        </a:p>
      </dgm:t>
    </dgm:pt>
    <dgm:pt modelId="{388871F6-DDDA-4386-94B2-BD07AFC10A34}" type="pres">
      <dgm:prSet presAssocID="{953D0DBD-BAA1-40D5-9BFB-D95476EE17DD}" presName="hierChild1" presStyleCnt="0">
        <dgm:presLayoutVars>
          <dgm:chPref val="1"/>
          <dgm:dir/>
          <dgm:animOne val="branch"/>
          <dgm:animLvl val="lvl"/>
          <dgm:resizeHandles/>
        </dgm:presLayoutVars>
      </dgm:prSet>
      <dgm:spPr/>
    </dgm:pt>
    <dgm:pt modelId="{CF9A7393-5720-478A-8A83-29CCCA1F409B}" type="pres">
      <dgm:prSet presAssocID="{EDECB303-71A7-4D82-BD72-3922BE41E073}" presName="hierRoot1" presStyleCnt="0"/>
      <dgm:spPr/>
    </dgm:pt>
    <dgm:pt modelId="{7A0EA542-B494-4A80-938D-2941DBAF63C5}" type="pres">
      <dgm:prSet presAssocID="{EDECB303-71A7-4D82-BD72-3922BE41E073}" presName="composite" presStyleCnt="0"/>
      <dgm:spPr/>
    </dgm:pt>
    <dgm:pt modelId="{B2754A73-D02E-48E6-88A4-C71DFA934DB1}" type="pres">
      <dgm:prSet presAssocID="{EDECB303-71A7-4D82-BD72-3922BE41E073}" presName="background" presStyleLbl="node0" presStyleIdx="0" presStyleCnt="2"/>
      <dgm:spPr/>
    </dgm:pt>
    <dgm:pt modelId="{E42D82E6-D770-4DB7-A482-43870F480717}" type="pres">
      <dgm:prSet presAssocID="{EDECB303-71A7-4D82-BD72-3922BE41E073}" presName="text" presStyleLbl="fgAcc0" presStyleIdx="0" presStyleCnt="2">
        <dgm:presLayoutVars>
          <dgm:chPref val="3"/>
        </dgm:presLayoutVars>
      </dgm:prSet>
      <dgm:spPr/>
    </dgm:pt>
    <dgm:pt modelId="{52ECFB78-BEFC-4E88-9658-17AF5603E316}" type="pres">
      <dgm:prSet presAssocID="{EDECB303-71A7-4D82-BD72-3922BE41E073}" presName="hierChild2" presStyleCnt="0"/>
      <dgm:spPr/>
    </dgm:pt>
    <dgm:pt modelId="{6F981ECA-0497-4ED4-980A-E3504333FC2E}" type="pres">
      <dgm:prSet presAssocID="{FEC79CA9-1151-4884-8C4D-D39EDA974DA8}" presName="hierRoot1" presStyleCnt="0"/>
      <dgm:spPr/>
    </dgm:pt>
    <dgm:pt modelId="{B98E05D3-E106-4B56-B624-4B9898EDF235}" type="pres">
      <dgm:prSet presAssocID="{FEC79CA9-1151-4884-8C4D-D39EDA974DA8}" presName="composite" presStyleCnt="0"/>
      <dgm:spPr/>
    </dgm:pt>
    <dgm:pt modelId="{03F81185-7047-48BE-81B7-0D4FDFF35B2B}" type="pres">
      <dgm:prSet presAssocID="{FEC79CA9-1151-4884-8C4D-D39EDA974DA8}" presName="background" presStyleLbl="node0" presStyleIdx="1" presStyleCnt="2"/>
      <dgm:spPr/>
    </dgm:pt>
    <dgm:pt modelId="{A75D555A-2D20-4EE2-958E-B64DF78E6FF8}" type="pres">
      <dgm:prSet presAssocID="{FEC79CA9-1151-4884-8C4D-D39EDA974DA8}" presName="text" presStyleLbl="fgAcc0" presStyleIdx="1" presStyleCnt="2">
        <dgm:presLayoutVars>
          <dgm:chPref val="3"/>
        </dgm:presLayoutVars>
      </dgm:prSet>
      <dgm:spPr/>
    </dgm:pt>
    <dgm:pt modelId="{9D03424F-3242-4EB8-9492-24248381C915}" type="pres">
      <dgm:prSet presAssocID="{FEC79CA9-1151-4884-8C4D-D39EDA974DA8}" presName="hierChild2" presStyleCnt="0"/>
      <dgm:spPr/>
    </dgm:pt>
  </dgm:ptLst>
  <dgm:cxnLst>
    <dgm:cxn modelId="{3E26BF2A-3F0E-4240-91AC-508DFD4FEDBC}" type="presOf" srcId="{EDECB303-71A7-4D82-BD72-3922BE41E073}" destId="{E42D82E6-D770-4DB7-A482-43870F480717}" srcOrd="0" destOrd="0" presId="urn:microsoft.com/office/officeart/2005/8/layout/hierarchy1"/>
    <dgm:cxn modelId="{FACAB25B-AE27-47EB-8C83-E212FCF25488}" srcId="{953D0DBD-BAA1-40D5-9BFB-D95476EE17DD}" destId="{EDECB303-71A7-4D82-BD72-3922BE41E073}" srcOrd="0" destOrd="0" parTransId="{9976342A-FB2E-41B3-8C70-65AD21ED768B}" sibTransId="{A1075499-9FDB-44FF-BFD3-12DB81A1A23B}"/>
    <dgm:cxn modelId="{9FC64C61-ABC8-4134-9FAE-3731C2118A35}" type="presOf" srcId="{953D0DBD-BAA1-40D5-9BFB-D95476EE17DD}" destId="{388871F6-DDDA-4386-94B2-BD07AFC10A34}" srcOrd="0" destOrd="0" presId="urn:microsoft.com/office/officeart/2005/8/layout/hierarchy1"/>
    <dgm:cxn modelId="{5C9BC1B7-547F-4D41-8875-02B7405C1DCF}" srcId="{953D0DBD-BAA1-40D5-9BFB-D95476EE17DD}" destId="{FEC79CA9-1151-4884-8C4D-D39EDA974DA8}" srcOrd="1" destOrd="0" parTransId="{1E32AC27-CEF0-4306-8AA0-743D346872C8}" sibTransId="{C71D1484-0E98-42A4-B47F-D34036499DDE}"/>
    <dgm:cxn modelId="{5029A0E5-649D-47AA-8F47-4BD01FEEC88E}" type="presOf" srcId="{FEC79CA9-1151-4884-8C4D-D39EDA974DA8}" destId="{A75D555A-2D20-4EE2-958E-B64DF78E6FF8}" srcOrd="0" destOrd="0" presId="urn:microsoft.com/office/officeart/2005/8/layout/hierarchy1"/>
    <dgm:cxn modelId="{2AD79666-9F55-4282-B73D-86F3AD0C692B}" type="presParOf" srcId="{388871F6-DDDA-4386-94B2-BD07AFC10A34}" destId="{CF9A7393-5720-478A-8A83-29CCCA1F409B}" srcOrd="0" destOrd="0" presId="urn:microsoft.com/office/officeart/2005/8/layout/hierarchy1"/>
    <dgm:cxn modelId="{048342B8-C428-4F97-A366-959435F3F56A}" type="presParOf" srcId="{CF9A7393-5720-478A-8A83-29CCCA1F409B}" destId="{7A0EA542-B494-4A80-938D-2941DBAF63C5}" srcOrd="0" destOrd="0" presId="urn:microsoft.com/office/officeart/2005/8/layout/hierarchy1"/>
    <dgm:cxn modelId="{CDE9C97C-D180-4937-BA64-6C6A46EC6A58}" type="presParOf" srcId="{7A0EA542-B494-4A80-938D-2941DBAF63C5}" destId="{B2754A73-D02E-48E6-88A4-C71DFA934DB1}" srcOrd="0" destOrd="0" presId="urn:microsoft.com/office/officeart/2005/8/layout/hierarchy1"/>
    <dgm:cxn modelId="{10ECFA06-0759-4720-AAFC-A86A5646AD2A}" type="presParOf" srcId="{7A0EA542-B494-4A80-938D-2941DBAF63C5}" destId="{E42D82E6-D770-4DB7-A482-43870F480717}" srcOrd="1" destOrd="0" presId="urn:microsoft.com/office/officeart/2005/8/layout/hierarchy1"/>
    <dgm:cxn modelId="{EEF8588F-6B6E-44D2-822C-6CE1F1BE28F4}" type="presParOf" srcId="{CF9A7393-5720-478A-8A83-29CCCA1F409B}" destId="{52ECFB78-BEFC-4E88-9658-17AF5603E316}" srcOrd="1" destOrd="0" presId="urn:microsoft.com/office/officeart/2005/8/layout/hierarchy1"/>
    <dgm:cxn modelId="{DCF4F9FD-E459-41C6-BCA7-083594D9F34C}" type="presParOf" srcId="{388871F6-DDDA-4386-94B2-BD07AFC10A34}" destId="{6F981ECA-0497-4ED4-980A-E3504333FC2E}" srcOrd="1" destOrd="0" presId="urn:microsoft.com/office/officeart/2005/8/layout/hierarchy1"/>
    <dgm:cxn modelId="{018A7654-E7E0-4BF4-BCBD-29DA0FA97A10}" type="presParOf" srcId="{6F981ECA-0497-4ED4-980A-E3504333FC2E}" destId="{B98E05D3-E106-4B56-B624-4B9898EDF235}" srcOrd="0" destOrd="0" presId="urn:microsoft.com/office/officeart/2005/8/layout/hierarchy1"/>
    <dgm:cxn modelId="{32C4B173-8F56-411C-9C52-CDC3B46B15B8}" type="presParOf" srcId="{B98E05D3-E106-4B56-B624-4B9898EDF235}" destId="{03F81185-7047-48BE-81B7-0D4FDFF35B2B}" srcOrd="0" destOrd="0" presId="urn:microsoft.com/office/officeart/2005/8/layout/hierarchy1"/>
    <dgm:cxn modelId="{F134AF55-26EA-491F-8EF6-EE2872C187A9}" type="presParOf" srcId="{B98E05D3-E106-4B56-B624-4B9898EDF235}" destId="{A75D555A-2D20-4EE2-958E-B64DF78E6FF8}" srcOrd="1" destOrd="0" presId="urn:microsoft.com/office/officeart/2005/8/layout/hierarchy1"/>
    <dgm:cxn modelId="{802F3DED-71A0-4214-969A-3F7565EBA0B4}" type="presParOf" srcId="{6F981ECA-0497-4ED4-980A-E3504333FC2E}" destId="{9D03424F-3242-4EB8-9492-24248381C9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6E9F8-F75A-4582-AC31-ABE3F3F45AA3}"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3CEA9DB8-98F7-4952-ACE0-AE9A5C27D4BA}">
      <dgm:prSet/>
      <dgm:spPr/>
      <dgm:t>
        <a:bodyPr/>
        <a:lstStyle/>
        <a:p>
          <a:r>
            <a:rPr lang="en-US"/>
            <a:t>The sense that helps us notice internal body signals</a:t>
          </a:r>
        </a:p>
      </dgm:t>
    </dgm:pt>
    <dgm:pt modelId="{1364B725-D753-4042-89E4-CC5677C121A7}" type="parTrans" cxnId="{765C7234-AAFD-4BBD-B4E0-4153A9EC1BE6}">
      <dgm:prSet/>
      <dgm:spPr/>
      <dgm:t>
        <a:bodyPr/>
        <a:lstStyle/>
        <a:p>
          <a:endParaRPr lang="en-US"/>
        </a:p>
      </dgm:t>
    </dgm:pt>
    <dgm:pt modelId="{4B5596F9-310C-4C00-B19B-48B04C341FF9}" type="sibTrans" cxnId="{765C7234-AAFD-4BBD-B4E0-4153A9EC1BE6}">
      <dgm:prSet/>
      <dgm:spPr/>
      <dgm:t>
        <a:bodyPr/>
        <a:lstStyle/>
        <a:p>
          <a:endParaRPr lang="en-US"/>
        </a:p>
      </dgm:t>
    </dgm:pt>
    <dgm:pt modelId="{0B4C8BF6-796F-4EFC-9818-59F28504FD86}">
      <dgm:prSet/>
      <dgm:spPr/>
      <dgm:t>
        <a:bodyPr/>
        <a:lstStyle/>
        <a:p>
          <a:r>
            <a:rPr lang="en-US"/>
            <a:t>Includes hunger, thirst, temperature, pain, heart rate, breathing, emotions</a:t>
          </a:r>
        </a:p>
      </dgm:t>
    </dgm:pt>
    <dgm:pt modelId="{C8261534-58F5-4E7E-847B-8E2025922C9F}" type="parTrans" cxnId="{7171636B-2010-4501-8C58-A955DBD0021E}">
      <dgm:prSet/>
      <dgm:spPr/>
      <dgm:t>
        <a:bodyPr/>
        <a:lstStyle/>
        <a:p>
          <a:endParaRPr lang="en-US"/>
        </a:p>
      </dgm:t>
    </dgm:pt>
    <dgm:pt modelId="{136BA3E6-1281-4D0B-98F5-4BB66552BE80}" type="sibTrans" cxnId="{7171636B-2010-4501-8C58-A955DBD0021E}">
      <dgm:prSet/>
      <dgm:spPr/>
      <dgm:t>
        <a:bodyPr/>
        <a:lstStyle/>
        <a:p>
          <a:endParaRPr lang="en-US"/>
        </a:p>
      </dgm:t>
    </dgm:pt>
    <dgm:pt modelId="{592A983B-AFAA-4D3D-B0F8-7A6AF1D923B4}">
      <dgm:prSet/>
      <dgm:spPr/>
      <dgm:t>
        <a:bodyPr/>
        <a:lstStyle/>
        <a:p>
          <a:r>
            <a:rPr lang="en-US"/>
            <a:t>Often called the “8th sense”</a:t>
          </a:r>
        </a:p>
      </dgm:t>
    </dgm:pt>
    <dgm:pt modelId="{F53D3EF2-4B25-4968-A626-DB3465879D98}" type="parTrans" cxnId="{27C30632-3935-4CED-BF71-6605E4AB44E8}">
      <dgm:prSet/>
      <dgm:spPr/>
      <dgm:t>
        <a:bodyPr/>
        <a:lstStyle/>
        <a:p>
          <a:endParaRPr lang="en-US"/>
        </a:p>
      </dgm:t>
    </dgm:pt>
    <dgm:pt modelId="{D057F2B8-7EF3-4C4C-A7F3-03D3FDA7421C}" type="sibTrans" cxnId="{27C30632-3935-4CED-BF71-6605E4AB44E8}">
      <dgm:prSet/>
      <dgm:spPr/>
      <dgm:t>
        <a:bodyPr/>
        <a:lstStyle/>
        <a:p>
          <a:endParaRPr lang="en-US"/>
        </a:p>
      </dgm:t>
    </dgm:pt>
    <dgm:pt modelId="{627E2D96-DC56-4B26-BEC7-D1120C6262F9}" type="pres">
      <dgm:prSet presAssocID="{C0D6E9F8-F75A-4582-AC31-ABE3F3F45AA3}" presName="hierChild1" presStyleCnt="0">
        <dgm:presLayoutVars>
          <dgm:chPref val="1"/>
          <dgm:dir/>
          <dgm:animOne val="branch"/>
          <dgm:animLvl val="lvl"/>
          <dgm:resizeHandles/>
        </dgm:presLayoutVars>
      </dgm:prSet>
      <dgm:spPr/>
    </dgm:pt>
    <dgm:pt modelId="{AFA497D0-11B4-4D3E-B5AB-38C4DBF0A25F}" type="pres">
      <dgm:prSet presAssocID="{3CEA9DB8-98F7-4952-ACE0-AE9A5C27D4BA}" presName="hierRoot1" presStyleCnt="0"/>
      <dgm:spPr/>
    </dgm:pt>
    <dgm:pt modelId="{79FB6B0D-594C-4E74-99FD-2D6E8C4AF0DF}" type="pres">
      <dgm:prSet presAssocID="{3CEA9DB8-98F7-4952-ACE0-AE9A5C27D4BA}" presName="composite" presStyleCnt="0"/>
      <dgm:spPr/>
    </dgm:pt>
    <dgm:pt modelId="{CA234D4C-D0B7-4AA8-B233-29D817AFF3CD}" type="pres">
      <dgm:prSet presAssocID="{3CEA9DB8-98F7-4952-ACE0-AE9A5C27D4BA}" presName="background" presStyleLbl="node0" presStyleIdx="0" presStyleCnt="3"/>
      <dgm:spPr/>
    </dgm:pt>
    <dgm:pt modelId="{A957373D-4A41-4FFB-9BF3-589976BFC63E}" type="pres">
      <dgm:prSet presAssocID="{3CEA9DB8-98F7-4952-ACE0-AE9A5C27D4BA}" presName="text" presStyleLbl="fgAcc0" presStyleIdx="0" presStyleCnt="3">
        <dgm:presLayoutVars>
          <dgm:chPref val="3"/>
        </dgm:presLayoutVars>
      </dgm:prSet>
      <dgm:spPr/>
    </dgm:pt>
    <dgm:pt modelId="{A0CCE91F-300B-4B3F-825F-528FE3D4145F}" type="pres">
      <dgm:prSet presAssocID="{3CEA9DB8-98F7-4952-ACE0-AE9A5C27D4BA}" presName="hierChild2" presStyleCnt="0"/>
      <dgm:spPr/>
    </dgm:pt>
    <dgm:pt modelId="{22073CE6-3B06-4D10-B3FE-03AD1BA8F82B}" type="pres">
      <dgm:prSet presAssocID="{0B4C8BF6-796F-4EFC-9818-59F28504FD86}" presName="hierRoot1" presStyleCnt="0"/>
      <dgm:spPr/>
    </dgm:pt>
    <dgm:pt modelId="{EDF34BBF-EEEA-4872-98BE-61AEBE9EC79D}" type="pres">
      <dgm:prSet presAssocID="{0B4C8BF6-796F-4EFC-9818-59F28504FD86}" presName="composite" presStyleCnt="0"/>
      <dgm:spPr/>
    </dgm:pt>
    <dgm:pt modelId="{F50FFF18-C470-4825-B7CF-8A4CE6892A5F}" type="pres">
      <dgm:prSet presAssocID="{0B4C8BF6-796F-4EFC-9818-59F28504FD86}" presName="background" presStyleLbl="node0" presStyleIdx="1" presStyleCnt="3"/>
      <dgm:spPr/>
    </dgm:pt>
    <dgm:pt modelId="{7E5E8B0C-608F-4315-91B7-623941E11000}" type="pres">
      <dgm:prSet presAssocID="{0B4C8BF6-796F-4EFC-9818-59F28504FD86}" presName="text" presStyleLbl="fgAcc0" presStyleIdx="1" presStyleCnt="3">
        <dgm:presLayoutVars>
          <dgm:chPref val="3"/>
        </dgm:presLayoutVars>
      </dgm:prSet>
      <dgm:spPr/>
    </dgm:pt>
    <dgm:pt modelId="{79015D1B-4F49-4464-9923-92CD459D48A4}" type="pres">
      <dgm:prSet presAssocID="{0B4C8BF6-796F-4EFC-9818-59F28504FD86}" presName="hierChild2" presStyleCnt="0"/>
      <dgm:spPr/>
    </dgm:pt>
    <dgm:pt modelId="{D778EC1B-7549-432F-996F-3F38FD108B38}" type="pres">
      <dgm:prSet presAssocID="{592A983B-AFAA-4D3D-B0F8-7A6AF1D923B4}" presName="hierRoot1" presStyleCnt="0"/>
      <dgm:spPr/>
    </dgm:pt>
    <dgm:pt modelId="{DB2D03EB-E110-4451-9E93-C4423B0CF39C}" type="pres">
      <dgm:prSet presAssocID="{592A983B-AFAA-4D3D-B0F8-7A6AF1D923B4}" presName="composite" presStyleCnt="0"/>
      <dgm:spPr/>
    </dgm:pt>
    <dgm:pt modelId="{36B1B7D4-EF27-462E-888E-136089436F57}" type="pres">
      <dgm:prSet presAssocID="{592A983B-AFAA-4D3D-B0F8-7A6AF1D923B4}" presName="background" presStyleLbl="node0" presStyleIdx="2" presStyleCnt="3"/>
      <dgm:spPr/>
    </dgm:pt>
    <dgm:pt modelId="{A8C231E7-8571-4EC9-85C4-0EC96F4BE4C4}" type="pres">
      <dgm:prSet presAssocID="{592A983B-AFAA-4D3D-B0F8-7A6AF1D923B4}" presName="text" presStyleLbl="fgAcc0" presStyleIdx="2" presStyleCnt="3">
        <dgm:presLayoutVars>
          <dgm:chPref val="3"/>
        </dgm:presLayoutVars>
      </dgm:prSet>
      <dgm:spPr/>
    </dgm:pt>
    <dgm:pt modelId="{E4252B36-46BB-43D9-832D-0F26510165CA}" type="pres">
      <dgm:prSet presAssocID="{592A983B-AFAA-4D3D-B0F8-7A6AF1D923B4}" presName="hierChild2" presStyleCnt="0"/>
      <dgm:spPr/>
    </dgm:pt>
  </dgm:ptLst>
  <dgm:cxnLst>
    <dgm:cxn modelId="{27C30632-3935-4CED-BF71-6605E4AB44E8}" srcId="{C0D6E9F8-F75A-4582-AC31-ABE3F3F45AA3}" destId="{592A983B-AFAA-4D3D-B0F8-7A6AF1D923B4}" srcOrd="2" destOrd="0" parTransId="{F53D3EF2-4B25-4968-A626-DB3465879D98}" sibTransId="{D057F2B8-7EF3-4C4C-A7F3-03D3FDA7421C}"/>
    <dgm:cxn modelId="{765C7234-AAFD-4BBD-B4E0-4153A9EC1BE6}" srcId="{C0D6E9F8-F75A-4582-AC31-ABE3F3F45AA3}" destId="{3CEA9DB8-98F7-4952-ACE0-AE9A5C27D4BA}" srcOrd="0" destOrd="0" parTransId="{1364B725-D753-4042-89E4-CC5677C121A7}" sibTransId="{4B5596F9-310C-4C00-B19B-48B04C341FF9}"/>
    <dgm:cxn modelId="{F97C316B-E91F-4763-BDA9-720B75DCD237}" type="presOf" srcId="{0B4C8BF6-796F-4EFC-9818-59F28504FD86}" destId="{7E5E8B0C-608F-4315-91B7-623941E11000}" srcOrd="0" destOrd="0" presId="urn:microsoft.com/office/officeart/2005/8/layout/hierarchy1"/>
    <dgm:cxn modelId="{7171636B-2010-4501-8C58-A955DBD0021E}" srcId="{C0D6E9F8-F75A-4582-AC31-ABE3F3F45AA3}" destId="{0B4C8BF6-796F-4EFC-9818-59F28504FD86}" srcOrd="1" destOrd="0" parTransId="{C8261534-58F5-4E7E-847B-8E2025922C9F}" sibTransId="{136BA3E6-1281-4D0B-98F5-4BB66552BE80}"/>
    <dgm:cxn modelId="{CA09A64C-7DA6-4C87-948F-D8738FBE738D}" type="presOf" srcId="{C0D6E9F8-F75A-4582-AC31-ABE3F3F45AA3}" destId="{627E2D96-DC56-4B26-BEC7-D1120C6262F9}" srcOrd="0" destOrd="0" presId="urn:microsoft.com/office/officeart/2005/8/layout/hierarchy1"/>
    <dgm:cxn modelId="{F74D47AF-66C1-4EFB-BD4B-1B37F4BCFF43}" type="presOf" srcId="{3CEA9DB8-98F7-4952-ACE0-AE9A5C27D4BA}" destId="{A957373D-4A41-4FFB-9BF3-589976BFC63E}" srcOrd="0" destOrd="0" presId="urn:microsoft.com/office/officeart/2005/8/layout/hierarchy1"/>
    <dgm:cxn modelId="{F48F96C8-6E1F-4997-91EB-9647AB7E2335}" type="presOf" srcId="{592A983B-AFAA-4D3D-B0F8-7A6AF1D923B4}" destId="{A8C231E7-8571-4EC9-85C4-0EC96F4BE4C4}" srcOrd="0" destOrd="0" presId="urn:microsoft.com/office/officeart/2005/8/layout/hierarchy1"/>
    <dgm:cxn modelId="{7B40380C-D3E3-4A6B-BC6D-19AB792AF096}" type="presParOf" srcId="{627E2D96-DC56-4B26-BEC7-D1120C6262F9}" destId="{AFA497D0-11B4-4D3E-B5AB-38C4DBF0A25F}" srcOrd="0" destOrd="0" presId="urn:microsoft.com/office/officeart/2005/8/layout/hierarchy1"/>
    <dgm:cxn modelId="{BA42C582-F6B9-4458-827F-9701D2AA273C}" type="presParOf" srcId="{AFA497D0-11B4-4D3E-B5AB-38C4DBF0A25F}" destId="{79FB6B0D-594C-4E74-99FD-2D6E8C4AF0DF}" srcOrd="0" destOrd="0" presId="urn:microsoft.com/office/officeart/2005/8/layout/hierarchy1"/>
    <dgm:cxn modelId="{5F480167-738A-42D7-AA24-A9A28D48B7C5}" type="presParOf" srcId="{79FB6B0D-594C-4E74-99FD-2D6E8C4AF0DF}" destId="{CA234D4C-D0B7-4AA8-B233-29D817AFF3CD}" srcOrd="0" destOrd="0" presId="urn:microsoft.com/office/officeart/2005/8/layout/hierarchy1"/>
    <dgm:cxn modelId="{71B482A7-B41A-4EA1-BB73-E489DF5BCB58}" type="presParOf" srcId="{79FB6B0D-594C-4E74-99FD-2D6E8C4AF0DF}" destId="{A957373D-4A41-4FFB-9BF3-589976BFC63E}" srcOrd="1" destOrd="0" presId="urn:microsoft.com/office/officeart/2005/8/layout/hierarchy1"/>
    <dgm:cxn modelId="{A49C5AC9-6FD1-4FB1-8637-75323AA977B3}" type="presParOf" srcId="{AFA497D0-11B4-4D3E-B5AB-38C4DBF0A25F}" destId="{A0CCE91F-300B-4B3F-825F-528FE3D4145F}" srcOrd="1" destOrd="0" presId="urn:microsoft.com/office/officeart/2005/8/layout/hierarchy1"/>
    <dgm:cxn modelId="{9FA5FDDD-C999-41E7-A0C4-3DEE1C6ACCA9}" type="presParOf" srcId="{627E2D96-DC56-4B26-BEC7-D1120C6262F9}" destId="{22073CE6-3B06-4D10-B3FE-03AD1BA8F82B}" srcOrd="1" destOrd="0" presId="urn:microsoft.com/office/officeart/2005/8/layout/hierarchy1"/>
    <dgm:cxn modelId="{28FC75D6-FA2A-484D-9E8F-C8F00E8BCDB4}" type="presParOf" srcId="{22073CE6-3B06-4D10-B3FE-03AD1BA8F82B}" destId="{EDF34BBF-EEEA-4872-98BE-61AEBE9EC79D}" srcOrd="0" destOrd="0" presId="urn:microsoft.com/office/officeart/2005/8/layout/hierarchy1"/>
    <dgm:cxn modelId="{F8C6F2D5-5644-4DA5-A6B3-85493525225E}" type="presParOf" srcId="{EDF34BBF-EEEA-4872-98BE-61AEBE9EC79D}" destId="{F50FFF18-C470-4825-B7CF-8A4CE6892A5F}" srcOrd="0" destOrd="0" presId="urn:microsoft.com/office/officeart/2005/8/layout/hierarchy1"/>
    <dgm:cxn modelId="{4A2B6452-094A-40E0-9D27-B6DC27DB9A6E}" type="presParOf" srcId="{EDF34BBF-EEEA-4872-98BE-61AEBE9EC79D}" destId="{7E5E8B0C-608F-4315-91B7-623941E11000}" srcOrd="1" destOrd="0" presId="urn:microsoft.com/office/officeart/2005/8/layout/hierarchy1"/>
    <dgm:cxn modelId="{21EFB6E2-5BAB-475A-AB4F-6E71758F735C}" type="presParOf" srcId="{22073CE6-3B06-4D10-B3FE-03AD1BA8F82B}" destId="{79015D1B-4F49-4464-9923-92CD459D48A4}" srcOrd="1" destOrd="0" presId="urn:microsoft.com/office/officeart/2005/8/layout/hierarchy1"/>
    <dgm:cxn modelId="{F669DB4E-2CC8-496F-972F-FB8F949E4E47}" type="presParOf" srcId="{627E2D96-DC56-4B26-BEC7-D1120C6262F9}" destId="{D778EC1B-7549-432F-996F-3F38FD108B38}" srcOrd="2" destOrd="0" presId="urn:microsoft.com/office/officeart/2005/8/layout/hierarchy1"/>
    <dgm:cxn modelId="{101EB3D4-0C92-4200-ABE2-EF564B1D4CCF}" type="presParOf" srcId="{D778EC1B-7549-432F-996F-3F38FD108B38}" destId="{DB2D03EB-E110-4451-9E93-C4423B0CF39C}" srcOrd="0" destOrd="0" presId="urn:microsoft.com/office/officeart/2005/8/layout/hierarchy1"/>
    <dgm:cxn modelId="{0FC3DB43-BD62-4745-A2B1-7176326B8FFF}" type="presParOf" srcId="{DB2D03EB-E110-4451-9E93-C4423B0CF39C}" destId="{36B1B7D4-EF27-462E-888E-136089436F57}" srcOrd="0" destOrd="0" presId="urn:microsoft.com/office/officeart/2005/8/layout/hierarchy1"/>
    <dgm:cxn modelId="{CB96633F-395A-4C1E-BBA1-F569C81A7B38}" type="presParOf" srcId="{DB2D03EB-E110-4451-9E93-C4423B0CF39C}" destId="{A8C231E7-8571-4EC9-85C4-0EC96F4BE4C4}" srcOrd="1" destOrd="0" presId="urn:microsoft.com/office/officeart/2005/8/layout/hierarchy1"/>
    <dgm:cxn modelId="{98211091-5F4D-4AE8-B680-D96F94E3B8F0}" type="presParOf" srcId="{D778EC1B-7549-432F-996F-3F38FD108B38}" destId="{E4252B36-46BB-43D9-832D-0F26510165C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88DBC5-9C37-4CCE-8B09-DBDD5393FE2A}"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868B9F0-1384-4687-AEAC-2EF060662E70}">
      <dgm:prSet/>
      <dgm:spPr/>
      <dgm:t>
        <a:bodyPr/>
        <a:lstStyle/>
        <a:p>
          <a:r>
            <a:rPr lang="en-US"/>
            <a:t>Notice your breathing, heart rate, and muscle tension</a:t>
          </a:r>
        </a:p>
      </dgm:t>
    </dgm:pt>
    <dgm:pt modelId="{272ACF0B-81D3-466F-8CDA-3FDB8F0F018D}" type="parTrans" cxnId="{6583FD23-075F-4D5F-B21A-14BF2FA393ED}">
      <dgm:prSet/>
      <dgm:spPr/>
      <dgm:t>
        <a:bodyPr/>
        <a:lstStyle/>
        <a:p>
          <a:endParaRPr lang="en-US"/>
        </a:p>
      </dgm:t>
    </dgm:pt>
    <dgm:pt modelId="{36E20CE4-75FA-4AD1-8CB9-46F10A913DC5}" type="sibTrans" cxnId="{6583FD23-075F-4D5F-B21A-14BF2FA393ED}">
      <dgm:prSet/>
      <dgm:spPr/>
      <dgm:t>
        <a:bodyPr/>
        <a:lstStyle/>
        <a:p>
          <a:endParaRPr lang="en-US"/>
        </a:p>
      </dgm:t>
    </dgm:pt>
    <dgm:pt modelId="{665A85D4-7AA8-4F2B-8481-6B83F1B890B8}">
      <dgm:prSet/>
      <dgm:spPr/>
      <dgm:t>
        <a:bodyPr/>
        <a:lstStyle/>
        <a:p>
          <a:r>
            <a:rPr lang="en-US"/>
            <a:t>Silently label one body signal you notice</a:t>
          </a:r>
        </a:p>
      </dgm:t>
    </dgm:pt>
    <dgm:pt modelId="{01EDBB9A-363E-452F-B256-D58A299A5C72}" type="parTrans" cxnId="{A66711AA-F4E3-4758-8515-CB2DC793EB8A}">
      <dgm:prSet/>
      <dgm:spPr/>
      <dgm:t>
        <a:bodyPr/>
        <a:lstStyle/>
        <a:p>
          <a:endParaRPr lang="en-US"/>
        </a:p>
      </dgm:t>
    </dgm:pt>
    <dgm:pt modelId="{4E884CC0-CBD5-4091-9DEC-1A9ABB5B9BFE}" type="sibTrans" cxnId="{A66711AA-F4E3-4758-8515-CB2DC793EB8A}">
      <dgm:prSet/>
      <dgm:spPr/>
      <dgm:t>
        <a:bodyPr/>
        <a:lstStyle/>
        <a:p>
          <a:endParaRPr lang="en-US"/>
        </a:p>
      </dgm:t>
    </dgm:pt>
    <dgm:pt modelId="{573B7104-6257-43EE-874E-7F99DCE6860B}" type="pres">
      <dgm:prSet presAssocID="{1388DBC5-9C37-4CCE-8B09-DBDD5393FE2A}" presName="hierChild1" presStyleCnt="0">
        <dgm:presLayoutVars>
          <dgm:chPref val="1"/>
          <dgm:dir/>
          <dgm:animOne val="branch"/>
          <dgm:animLvl val="lvl"/>
          <dgm:resizeHandles/>
        </dgm:presLayoutVars>
      </dgm:prSet>
      <dgm:spPr/>
    </dgm:pt>
    <dgm:pt modelId="{F42343D3-CC54-4955-A1FD-61F9343421AB}" type="pres">
      <dgm:prSet presAssocID="{4868B9F0-1384-4687-AEAC-2EF060662E70}" presName="hierRoot1" presStyleCnt="0"/>
      <dgm:spPr/>
    </dgm:pt>
    <dgm:pt modelId="{FC28C0D8-83DC-4DAC-9233-30BD6FF2B09C}" type="pres">
      <dgm:prSet presAssocID="{4868B9F0-1384-4687-AEAC-2EF060662E70}" presName="composite" presStyleCnt="0"/>
      <dgm:spPr/>
    </dgm:pt>
    <dgm:pt modelId="{B8106DF6-1E6C-43BB-9B2D-AACB5C73D39B}" type="pres">
      <dgm:prSet presAssocID="{4868B9F0-1384-4687-AEAC-2EF060662E70}" presName="background" presStyleLbl="node0" presStyleIdx="0" presStyleCnt="2"/>
      <dgm:spPr/>
    </dgm:pt>
    <dgm:pt modelId="{F6E59D68-EE3E-4B59-A98F-8F466379D9CB}" type="pres">
      <dgm:prSet presAssocID="{4868B9F0-1384-4687-AEAC-2EF060662E70}" presName="text" presStyleLbl="fgAcc0" presStyleIdx="0" presStyleCnt="2">
        <dgm:presLayoutVars>
          <dgm:chPref val="3"/>
        </dgm:presLayoutVars>
      </dgm:prSet>
      <dgm:spPr/>
    </dgm:pt>
    <dgm:pt modelId="{B36AF0C1-7370-4DD9-BC32-BA94E04575D1}" type="pres">
      <dgm:prSet presAssocID="{4868B9F0-1384-4687-AEAC-2EF060662E70}" presName="hierChild2" presStyleCnt="0"/>
      <dgm:spPr/>
    </dgm:pt>
    <dgm:pt modelId="{02739FD3-1458-4CFF-A994-7606A3B8F155}" type="pres">
      <dgm:prSet presAssocID="{665A85D4-7AA8-4F2B-8481-6B83F1B890B8}" presName="hierRoot1" presStyleCnt="0"/>
      <dgm:spPr/>
    </dgm:pt>
    <dgm:pt modelId="{8ED96EB8-DF8A-4B65-8C53-9A968C756D57}" type="pres">
      <dgm:prSet presAssocID="{665A85D4-7AA8-4F2B-8481-6B83F1B890B8}" presName="composite" presStyleCnt="0"/>
      <dgm:spPr/>
    </dgm:pt>
    <dgm:pt modelId="{BFAC7290-32B1-4D83-AC46-D8E6D2323190}" type="pres">
      <dgm:prSet presAssocID="{665A85D4-7AA8-4F2B-8481-6B83F1B890B8}" presName="background" presStyleLbl="node0" presStyleIdx="1" presStyleCnt="2"/>
      <dgm:spPr/>
    </dgm:pt>
    <dgm:pt modelId="{4348B23F-8046-423B-9F61-9CCFC9C631A1}" type="pres">
      <dgm:prSet presAssocID="{665A85D4-7AA8-4F2B-8481-6B83F1B890B8}" presName="text" presStyleLbl="fgAcc0" presStyleIdx="1" presStyleCnt="2">
        <dgm:presLayoutVars>
          <dgm:chPref val="3"/>
        </dgm:presLayoutVars>
      </dgm:prSet>
      <dgm:spPr/>
    </dgm:pt>
    <dgm:pt modelId="{E1A6BB70-2FAB-45B8-92FC-1DEF7A5E4083}" type="pres">
      <dgm:prSet presAssocID="{665A85D4-7AA8-4F2B-8481-6B83F1B890B8}" presName="hierChild2" presStyleCnt="0"/>
      <dgm:spPr/>
    </dgm:pt>
  </dgm:ptLst>
  <dgm:cxnLst>
    <dgm:cxn modelId="{90BE6518-A29C-4920-B21D-BFA0A470D087}" type="presOf" srcId="{1388DBC5-9C37-4CCE-8B09-DBDD5393FE2A}" destId="{573B7104-6257-43EE-874E-7F99DCE6860B}" srcOrd="0" destOrd="0" presId="urn:microsoft.com/office/officeart/2005/8/layout/hierarchy1"/>
    <dgm:cxn modelId="{6583FD23-075F-4D5F-B21A-14BF2FA393ED}" srcId="{1388DBC5-9C37-4CCE-8B09-DBDD5393FE2A}" destId="{4868B9F0-1384-4687-AEAC-2EF060662E70}" srcOrd="0" destOrd="0" parTransId="{272ACF0B-81D3-466F-8CDA-3FDB8F0F018D}" sibTransId="{36E20CE4-75FA-4AD1-8CB9-46F10A913DC5}"/>
    <dgm:cxn modelId="{A66711AA-F4E3-4758-8515-CB2DC793EB8A}" srcId="{1388DBC5-9C37-4CCE-8B09-DBDD5393FE2A}" destId="{665A85D4-7AA8-4F2B-8481-6B83F1B890B8}" srcOrd="1" destOrd="0" parTransId="{01EDBB9A-363E-452F-B256-D58A299A5C72}" sibTransId="{4E884CC0-CBD5-4091-9DEC-1A9ABB5B9BFE}"/>
    <dgm:cxn modelId="{4F1D7FB9-2785-4159-80DE-9580C1340B90}" type="presOf" srcId="{665A85D4-7AA8-4F2B-8481-6B83F1B890B8}" destId="{4348B23F-8046-423B-9F61-9CCFC9C631A1}" srcOrd="0" destOrd="0" presId="urn:microsoft.com/office/officeart/2005/8/layout/hierarchy1"/>
    <dgm:cxn modelId="{62EAE7FD-B6B2-44E7-BCF1-1C5EA5CC230F}" type="presOf" srcId="{4868B9F0-1384-4687-AEAC-2EF060662E70}" destId="{F6E59D68-EE3E-4B59-A98F-8F466379D9CB}" srcOrd="0" destOrd="0" presId="urn:microsoft.com/office/officeart/2005/8/layout/hierarchy1"/>
    <dgm:cxn modelId="{106AEBD9-516F-42F5-B809-ED9337309382}" type="presParOf" srcId="{573B7104-6257-43EE-874E-7F99DCE6860B}" destId="{F42343D3-CC54-4955-A1FD-61F9343421AB}" srcOrd="0" destOrd="0" presId="urn:microsoft.com/office/officeart/2005/8/layout/hierarchy1"/>
    <dgm:cxn modelId="{6F3795D6-D69E-4B58-88F5-FCBF4E39D596}" type="presParOf" srcId="{F42343D3-CC54-4955-A1FD-61F9343421AB}" destId="{FC28C0D8-83DC-4DAC-9233-30BD6FF2B09C}" srcOrd="0" destOrd="0" presId="urn:microsoft.com/office/officeart/2005/8/layout/hierarchy1"/>
    <dgm:cxn modelId="{B6AD87EB-84B7-41C3-B6EB-1BC6E46B3ED7}" type="presParOf" srcId="{FC28C0D8-83DC-4DAC-9233-30BD6FF2B09C}" destId="{B8106DF6-1E6C-43BB-9B2D-AACB5C73D39B}" srcOrd="0" destOrd="0" presId="urn:microsoft.com/office/officeart/2005/8/layout/hierarchy1"/>
    <dgm:cxn modelId="{944313E3-9E2D-4FF0-8425-A78FA7B16B4C}" type="presParOf" srcId="{FC28C0D8-83DC-4DAC-9233-30BD6FF2B09C}" destId="{F6E59D68-EE3E-4B59-A98F-8F466379D9CB}" srcOrd="1" destOrd="0" presId="urn:microsoft.com/office/officeart/2005/8/layout/hierarchy1"/>
    <dgm:cxn modelId="{A5B7262D-B691-49BC-9329-DF2474727A26}" type="presParOf" srcId="{F42343D3-CC54-4955-A1FD-61F9343421AB}" destId="{B36AF0C1-7370-4DD9-BC32-BA94E04575D1}" srcOrd="1" destOrd="0" presId="urn:microsoft.com/office/officeart/2005/8/layout/hierarchy1"/>
    <dgm:cxn modelId="{B1726235-F1E5-43AD-9A6F-310422625A30}" type="presParOf" srcId="{573B7104-6257-43EE-874E-7F99DCE6860B}" destId="{02739FD3-1458-4CFF-A994-7606A3B8F155}" srcOrd="1" destOrd="0" presId="urn:microsoft.com/office/officeart/2005/8/layout/hierarchy1"/>
    <dgm:cxn modelId="{108C4265-4D62-4291-AE8E-8E7CA2387742}" type="presParOf" srcId="{02739FD3-1458-4CFF-A994-7606A3B8F155}" destId="{8ED96EB8-DF8A-4B65-8C53-9A968C756D57}" srcOrd="0" destOrd="0" presId="urn:microsoft.com/office/officeart/2005/8/layout/hierarchy1"/>
    <dgm:cxn modelId="{71905D4F-8D58-4CCC-BC24-98FC73E02BB4}" type="presParOf" srcId="{8ED96EB8-DF8A-4B65-8C53-9A968C756D57}" destId="{BFAC7290-32B1-4D83-AC46-D8E6D2323190}" srcOrd="0" destOrd="0" presId="urn:microsoft.com/office/officeart/2005/8/layout/hierarchy1"/>
    <dgm:cxn modelId="{08E0C6D1-0686-422E-9523-2289715A1730}" type="presParOf" srcId="{8ED96EB8-DF8A-4B65-8C53-9A968C756D57}" destId="{4348B23F-8046-423B-9F61-9CCFC9C631A1}" srcOrd="1" destOrd="0" presId="urn:microsoft.com/office/officeart/2005/8/layout/hierarchy1"/>
    <dgm:cxn modelId="{C12296CE-21FB-45CA-B8C5-BEDEE0E2DCE1}" type="presParOf" srcId="{02739FD3-1458-4CFF-A994-7606A3B8F155}" destId="{E1A6BB70-2FAB-45B8-92FC-1DEF7A5E408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839DF-BEE1-4A37-B800-9FBAC531CE1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E31B0F0-7D55-4F6A-B741-FEC20419EFC0}">
      <dgm:prSet/>
      <dgm:spPr/>
      <dgm:t>
        <a:bodyPr/>
        <a:lstStyle/>
        <a:p>
          <a:r>
            <a:rPr lang="en-US"/>
            <a:t>Foundation for self-regulation</a:t>
          </a:r>
        </a:p>
      </dgm:t>
    </dgm:pt>
    <dgm:pt modelId="{0D548BF6-82E5-4FD7-91F0-E0782251B7CF}" type="parTrans" cxnId="{8C131963-596A-4E2E-B4A2-7F003CCEEA80}">
      <dgm:prSet/>
      <dgm:spPr/>
      <dgm:t>
        <a:bodyPr/>
        <a:lstStyle/>
        <a:p>
          <a:endParaRPr lang="en-US"/>
        </a:p>
      </dgm:t>
    </dgm:pt>
    <dgm:pt modelId="{05BCCCC0-DC80-4305-88A7-6CF440F539B2}" type="sibTrans" cxnId="{8C131963-596A-4E2E-B4A2-7F003CCEEA80}">
      <dgm:prSet/>
      <dgm:spPr/>
      <dgm:t>
        <a:bodyPr/>
        <a:lstStyle/>
        <a:p>
          <a:endParaRPr lang="en-US"/>
        </a:p>
      </dgm:t>
    </dgm:pt>
    <dgm:pt modelId="{C0D9249E-5515-4F7B-8BA9-9B84BFCB1FD5}">
      <dgm:prSet/>
      <dgm:spPr/>
      <dgm:t>
        <a:bodyPr/>
        <a:lstStyle/>
        <a:p>
          <a:r>
            <a:rPr lang="en-US"/>
            <a:t>Impacts attention, behavior, and emotional regulation</a:t>
          </a:r>
        </a:p>
      </dgm:t>
    </dgm:pt>
    <dgm:pt modelId="{2F2BCE6D-3213-45E3-AB6A-1D031A2C874B}" type="parTrans" cxnId="{990B9EE8-9807-45B2-BEE4-498B974323B0}">
      <dgm:prSet/>
      <dgm:spPr/>
      <dgm:t>
        <a:bodyPr/>
        <a:lstStyle/>
        <a:p>
          <a:endParaRPr lang="en-US"/>
        </a:p>
      </dgm:t>
    </dgm:pt>
    <dgm:pt modelId="{9B57667D-D060-44F9-8A06-F6A2C2A6B9AA}" type="sibTrans" cxnId="{990B9EE8-9807-45B2-BEE4-498B974323B0}">
      <dgm:prSet/>
      <dgm:spPr/>
      <dgm:t>
        <a:bodyPr/>
        <a:lstStyle/>
        <a:p>
          <a:endParaRPr lang="en-US"/>
        </a:p>
      </dgm:t>
    </dgm:pt>
    <dgm:pt modelId="{F0F0B5C1-C6D8-4613-9EFF-F445395C428F}">
      <dgm:prSet/>
      <dgm:spPr/>
      <dgm:t>
        <a:bodyPr/>
        <a:lstStyle/>
        <a:p>
          <a:r>
            <a:rPr lang="en-US"/>
            <a:t>Supports independence and self-advocacy</a:t>
          </a:r>
        </a:p>
      </dgm:t>
    </dgm:pt>
    <dgm:pt modelId="{F7E9CAC5-4277-4F6B-98F1-18A02FCDF13D}" type="parTrans" cxnId="{D9FB68FC-A5E5-43AC-8DF9-9924D5998A19}">
      <dgm:prSet/>
      <dgm:spPr/>
      <dgm:t>
        <a:bodyPr/>
        <a:lstStyle/>
        <a:p>
          <a:endParaRPr lang="en-US"/>
        </a:p>
      </dgm:t>
    </dgm:pt>
    <dgm:pt modelId="{28C611C0-86C1-43B8-976C-F9010AE4314A}" type="sibTrans" cxnId="{D9FB68FC-A5E5-43AC-8DF9-9924D5998A19}">
      <dgm:prSet/>
      <dgm:spPr/>
      <dgm:t>
        <a:bodyPr/>
        <a:lstStyle/>
        <a:p>
          <a:endParaRPr lang="en-US"/>
        </a:p>
      </dgm:t>
    </dgm:pt>
    <dgm:pt modelId="{B384C97C-E40F-447C-B3DB-A558283547CD}" type="pres">
      <dgm:prSet presAssocID="{6D4839DF-BEE1-4A37-B800-9FBAC531CE1D}" presName="hierChild1" presStyleCnt="0">
        <dgm:presLayoutVars>
          <dgm:chPref val="1"/>
          <dgm:dir/>
          <dgm:animOne val="branch"/>
          <dgm:animLvl val="lvl"/>
          <dgm:resizeHandles/>
        </dgm:presLayoutVars>
      </dgm:prSet>
      <dgm:spPr/>
    </dgm:pt>
    <dgm:pt modelId="{984CAFDA-9AE6-4415-ADAE-C59370918B25}" type="pres">
      <dgm:prSet presAssocID="{7E31B0F0-7D55-4F6A-B741-FEC20419EFC0}" presName="hierRoot1" presStyleCnt="0"/>
      <dgm:spPr/>
    </dgm:pt>
    <dgm:pt modelId="{C6B889B8-2829-4105-ADFC-D4238769F61D}" type="pres">
      <dgm:prSet presAssocID="{7E31B0F0-7D55-4F6A-B741-FEC20419EFC0}" presName="composite" presStyleCnt="0"/>
      <dgm:spPr/>
    </dgm:pt>
    <dgm:pt modelId="{6DA80A09-0026-4C40-9FF5-449CA92D61B5}" type="pres">
      <dgm:prSet presAssocID="{7E31B0F0-7D55-4F6A-B741-FEC20419EFC0}" presName="background" presStyleLbl="node0" presStyleIdx="0" presStyleCnt="3"/>
      <dgm:spPr/>
    </dgm:pt>
    <dgm:pt modelId="{0B698B57-8087-4DC8-8823-146294E911EE}" type="pres">
      <dgm:prSet presAssocID="{7E31B0F0-7D55-4F6A-B741-FEC20419EFC0}" presName="text" presStyleLbl="fgAcc0" presStyleIdx="0" presStyleCnt="3">
        <dgm:presLayoutVars>
          <dgm:chPref val="3"/>
        </dgm:presLayoutVars>
      </dgm:prSet>
      <dgm:spPr/>
    </dgm:pt>
    <dgm:pt modelId="{66FD49D6-2D81-4A5E-83DD-234C0D01859F}" type="pres">
      <dgm:prSet presAssocID="{7E31B0F0-7D55-4F6A-B741-FEC20419EFC0}" presName="hierChild2" presStyleCnt="0"/>
      <dgm:spPr/>
    </dgm:pt>
    <dgm:pt modelId="{FEEE0798-699C-4B2C-B778-EB21922D5AC2}" type="pres">
      <dgm:prSet presAssocID="{C0D9249E-5515-4F7B-8BA9-9B84BFCB1FD5}" presName="hierRoot1" presStyleCnt="0"/>
      <dgm:spPr/>
    </dgm:pt>
    <dgm:pt modelId="{A6E648B8-7AE5-427D-8592-0D5F3BA37B1B}" type="pres">
      <dgm:prSet presAssocID="{C0D9249E-5515-4F7B-8BA9-9B84BFCB1FD5}" presName="composite" presStyleCnt="0"/>
      <dgm:spPr/>
    </dgm:pt>
    <dgm:pt modelId="{69F5A767-A0C7-41C6-A1AD-5BDC24CB533C}" type="pres">
      <dgm:prSet presAssocID="{C0D9249E-5515-4F7B-8BA9-9B84BFCB1FD5}" presName="background" presStyleLbl="node0" presStyleIdx="1" presStyleCnt="3"/>
      <dgm:spPr/>
    </dgm:pt>
    <dgm:pt modelId="{268EC03D-D55C-40AA-BB20-BCE199E786CD}" type="pres">
      <dgm:prSet presAssocID="{C0D9249E-5515-4F7B-8BA9-9B84BFCB1FD5}" presName="text" presStyleLbl="fgAcc0" presStyleIdx="1" presStyleCnt="3">
        <dgm:presLayoutVars>
          <dgm:chPref val="3"/>
        </dgm:presLayoutVars>
      </dgm:prSet>
      <dgm:spPr/>
    </dgm:pt>
    <dgm:pt modelId="{DD4C4EC6-09A1-4DDF-B92C-339AFF8637B6}" type="pres">
      <dgm:prSet presAssocID="{C0D9249E-5515-4F7B-8BA9-9B84BFCB1FD5}" presName="hierChild2" presStyleCnt="0"/>
      <dgm:spPr/>
    </dgm:pt>
    <dgm:pt modelId="{5FD30139-1CA6-4D59-8B4E-879860C568F1}" type="pres">
      <dgm:prSet presAssocID="{F0F0B5C1-C6D8-4613-9EFF-F445395C428F}" presName="hierRoot1" presStyleCnt="0"/>
      <dgm:spPr/>
    </dgm:pt>
    <dgm:pt modelId="{B0655A09-83C6-4377-8AD5-5DFBA768F921}" type="pres">
      <dgm:prSet presAssocID="{F0F0B5C1-C6D8-4613-9EFF-F445395C428F}" presName="composite" presStyleCnt="0"/>
      <dgm:spPr/>
    </dgm:pt>
    <dgm:pt modelId="{ED420991-2700-4872-B32F-CBA3192883B2}" type="pres">
      <dgm:prSet presAssocID="{F0F0B5C1-C6D8-4613-9EFF-F445395C428F}" presName="background" presStyleLbl="node0" presStyleIdx="2" presStyleCnt="3"/>
      <dgm:spPr/>
    </dgm:pt>
    <dgm:pt modelId="{5A8FE75D-63FA-43D5-B3CA-0A208129935D}" type="pres">
      <dgm:prSet presAssocID="{F0F0B5C1-C6D8-4613-9EFF-F445395C428F}" presName="text" presStyleLbl="fgAcc0" presStyleIdx="2" presStyleCnt="3">
        <dgm:presLayoutVars>
          <dgm:chPref val="3"/>
        </dgm:presLayoutVars>
      </dgm:prSet>
      <dgm:spPr/>
    </dgm:pt>
    <dgm:pt modelId="{5083E16C-5E60-43AA-9753-3626B81E5936}" type="pres">
      <dgm:prSet presAssocID="{F0F0B5C1-C6D8-4613-9EFF-F445395C428F}" presName="hierChild2" presStyleCnt="0"/>
      <dgm:spPr/>
    </dgm:pt>
  </dgm:ptLst>
  <dgm:cxnLst>
    <dgm:cxn modelId="{8C131963-596A-4E2E-B4A2-7F003CCEEA80}" srcId="{6D4839DF-BEE1-4A37-B800-9FBAC531CE1D}" destId="{7E31B0F0-7D55-4F6A-B741-FEC20419EFC0}" srcOrd="0" destOrd="0" parTransId="{0D548BF6-82E5-4FD7-91F0-E0782251B7CF}" sibTransId="{05BCCCC0-DC80-4305-88A7-6CF440F539B2}"/>
    <dgm:cxn modelId="{D17A314C-A89E-4819-938F-8C6A54BCA88A}" type="presOf" srcId="{C0D9249E-5515-4F7B-8BA9-9B84BFCB1FD5}" destId="{268EC03D-D55C-40AA-BB20-BCE199E786CD}" srcOrd="0" destOrd="0" presId="urn:microsoft.com/office/officeart/2005/8/layout/hierarchy1"/>
    <dgm:cxn modelId="{028A324F-F4C7-47B5-BD1E-1FADB54B8DF5}" type="presOf" srcId="{6D4839DF-BEE1-4A37-B800-9FBAC531CE1D}" destId="{B384C97C-E40F-447C-B3DB-A558283547CD}" srcOrd="0" destOrd="0" presId="urn:microsoft.com/office/officeart/2005/8/layout/hierarchy1"/>
    <dgm:cxn modelId="{794456C8-1CE3-4B8E-8342-EAFAB23D1CD6}" type="presOf" srcId="{7E31B0F0-7D55-4F6A-B741-FEC20419EFC0}" destId="{0B698B57-8087-4DC8-8823-146294E911EE}" srcOrd="0" destOrd="0" presId="urn:microsoft.com/office/officeart/2005/8/layout/hierarchy1"/>
    <dgm:cxn modelId="{F4C2CDE1-B9C7-4436-895F-DCDBE0488870}" type="presOf" srcId="{F0F0B5C1-C6D8-4613-9EFF-F445395C428F}" destId="{5A8FE75D-63FA-43D5-B3CA-0A208129935D}" srcOrd="0" destOrd="0" presId="urn:microsoft.com/office/officeart/2005/8/layout/hierarchy1"/>
    <dgm:cxn modelId="{990B9EE8-9807-45B2-BEE4-498B974323B0}" srcId="{6D4839DF-BEE1-4A37-B800-9FBAC531CE1D}" destId="{C0D9249E-5515-4F7B-8BA9-9B84BFCB1FD5}" srcOrd="1" destOrd="0" parTransId="{2F2BCE6D-3213-45E3-AB6A-1D031A2C874B}" sibTransId="{9B57667D-D060-44F9-8A06-F6A2C2A6B9AA}"/>
    <dgm:cxn modelId="{D9FB68FC-A5E5-43AC-8DF9-9924D5998A19}" srcId="{6D4839DF-BEE1-4A37-B800-9FBAC531CE1D}" destId="{F0F0B5C1-C6D8-4613-9EFF-F445395C428F}" srcOrd="2" destOrd="0" parTransId="{F7E9CAC5-4277-4F6B-98F1-18A02FCDF13D}" sibTransId="{28C611C0-86C1-43B8-976C-F9010AE4314A}"/>
    <dgm:cxn modelId="{565282F7-C933-4363-A0EA-FD25D21D9A95}" type="presParOf" srcId="{B384C97C-E40F-447C-B3DB-A558283547CD}" destId="{984CAFDA-9AE6-4415-ADAE-C59370918B25}" srcOrd="0" destOrd="0" presId="urn:microsoft.com/office/officeart/2005/8/layout/hierarchy1"/>
    <dgm:cxn modelId="{5BFE33BD-A164-48C5-A78B-1E632550284A}" type="presParOf" srcId="{984CAFDA-9AE6-4415-ADAE-C59370918B25}" destId="{C6B889B8-2829-4105-ADFC-D4238769F61D}" srcOrd="0" destOrd="0" presId="urn:microsoft.com/office/officeart/2005/8/layout/hierarchy1"/>
    <dgm:cxn modelId="{E4733887-6F6A-4475-BDB6-370CB2092CE4}" type="presParOf" srcId="{C6B889B8-2829-4105-ADFC-D4238769F61D}" destId="{6DA80A09-0026-4C40-9FF5-449CA92D61B5}" srcOrd="0" destOrd="0" presId="urn:microsoft.com/office/officeart/2005/8/layout/hierarchy1"/>
    <dgm:cxn modelId="{5FF62D3A-A498-41F8-96DE-B02386F389AD}" type="presParOf" srcId="{C6B889B8-2829-4105-ADFC-D4238769F61D}" destId="{0B698B57-8087-4DC8-8823-146294E911EE}" srcOrd="1" destOrd="0" presId="urn:microsoft.com/office/officeart/2005/8/layout/hierarchy1"/>
    <dgm:cxn modelId="{B3B17B9D-EFE2-404E-8520-744F1AB64FD9}" type="presParOf" srcId="{984CAFDA-9AE6-4415-ADAE-C59370918B25}" destId="{66FD49D6-2D81-4A5E-83DD-234C0D01859F}" srcOrd="1" destOrd="0" presId="urn:microsoft.com/office/officeart/2005/8/layout/hierarchy1"/>
    <dgm:cxn modelId="{F808F651-7BD0-48FD-A614-D1C2C1804F7D}" type="presParOf" srcId="{B384C97C-E40F-447C-B3DB-A558283547CD}" destId="{FEEE0798-699C-4B2C-B778-EB21922D5AC2}" srcOrd="1" destOrd="0" presId="urn:microsoft.com/office/officeart/2005/8/layout/hierarchy1"/>
    <dgm:cxn modelId="{E544C78A-A860-4A2A-822C-F37DE3949285}" type="presParOf" srcId="{FEEE0798-699C-4B2C-B778-EB21922D5AC2}" destId="{A6E648B8-7AE5-427D-8592-0D5F3BA37B1B}" srcOrd="0" destOrd="0" presId="urn:microsoft.com/office/officeart/2005/8/layout/hierarchy1"/>
    <dgm:cxn modelId="{79B87224-A20A-41C4-B266-78346BB3B3CD}" type="presParOf" srcId="{A6E648B8-7AE5-427D-8592-0D5F3BA37B1B}" destId="{69F5A767-A0C7-41C6-A1AD-5BDC24CB533C}" srcOrd="0" destOrd="0" presId="urn:microsoft.com/office/officeart/2005/8/layout/hierarchy1"/>
    <dgm:cxn modelId="{F312D64A-875E-40BB-A4B5-1FEF8FC88ADE}" type="presParOf" srcId="{A6E648B8-7AE5-427D-8592-0D5F3BA37B1B}" destId="{268EC03D-D55C-40AA-BB20-BCE199E786CD}" srcOrd="1" destOrd="0" presId="urn:microsoft.com/office/officeart/2005/8/layout/hierarchy1"/>
    <dgm:cxn modelId="{86E79816-AB39-4494-B7CC-F203E49A3E40}" type="presParOf" srcId="{FEEE0798-699C-4B2C-B778-EB21922D5AC2}" destId="{DD4C4EC6-09A1-4DDF-B92C-339AFF8637B6}" srcOrd="1" destOrd="0" presId="urn:microsoft.com/office/officeart/2005/8/layout/hierarchy1"/>
    <dgm:cxn modelId="{EFA259E5-54BA-49DF-9F0E-7EC254F7D289}" type="presParOf" srcId="{B384C97C-E40F-447C-B3DB-A558283547CD}" destId="{5FD30139-1CA6-4D59-8B4E-879860C568F1}" srcOrd="2" destOrd="0" presId="urn:microsoft.com/office/officeart/2005/8/layout/hierarchy1"/>
    <dgm:cxn modelId="{55D66015-DBD2-44AB-B8F3-4E0CAE66BA24}" type="presParOf" srcId="{5FD30139-1CA6-4D59-8B4E-879860C568F1}" destId="{B0655A09-83C6-4377-8AD5-5DFBA768F921}" srcOrd="0" destOrd="0" presId="urn:microsoft.com/office/officeart/2005/8/layout/hierarchy1"/>
    <dgm:cxn modelId="{EE4FA46A-F22D-464C-9366-60912B52843D}" type="presParOf" srcId="{B0655A09-83C6-4377-8AD5-5DFBA768F921}" destId="{ED420991-2700-4872-B32F-CBA3192883B2}" srcOrd="0" destOrd="0" presId="urn:microsoft.com/office/officeart/2005/8/layout/hierarchy1"/>
    <dgm:cxn modelId="{478CD958-3D5B-48AC-9689-6DD51AF17AB6}" type="presParOf" srcId="{B0655A09-83C6-4377-8AD5-5DFBA768F921}" destId="{5A8FE75D-63FA-43D5-B3CA-0A208129935D}" srcOrd="1" destOrd="0" presId="urn:microsoft.com/office/officeart/2005/8/layout/hierarchy1"/>
    <dgm:cxn modelId="{ADD68B84-C6F2-4B19-A191-A6E33ECC16CA}" type="presParOf" srcId="{5FD30139-1CA6-4D59-8B4E-879860C568F1}" destId="{5083E16C-5E60-43AA-9753-3626B81E593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EB9FC8-9655-467C-A33C-9F709A4015B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886B6C4-9C39-45E3-A8F8-EC74DA130D53}">
      <dgm:prSet/>
      <dgm:spPr/>
      <dgm:t>
        <a:bodyPr/>
        <a:lstStyle/>
        <a:p>
          <a:r>
            <a:rPr lang="en-US"/>
            <a:t>Think of a common classroom behavior</a:t>
          </a:r>
        </a:p>
      </dgm:t>
    </dgm:pt>
    <dgm:pt modelId="{599CB68A-1DA9-4926-97C7-2FB95407F83D}" type="parTrans" cxnId="{BA7784CB-97F2-4788-86D3-43608C9CA4DC}">
      <dgm:prSet/>
      <dgm:spPr/>
      <dgm:t>
        <a:bodyPr/>
        <a:lstStyle/>
        <a:p>
          <a:endParaRPr lang="en-US"/>
        </a:p>
      </dgm:t>
    </dgm:pt>
    <dgm:pt modelId="{E8B8617E-573F-4176-9ACE-8B7A7AE2302B}" type="sibTrans" cxnId="{BA7784CB-97F2-4788-86D3-43608C9CA4DC}">
      <dgm:prSet/>
      <dgm:spPr/>
      <dgm:t>
        <a:bodyPr/>
        <a:lstStyle/>
        <a:p>
          <a:endParaRPr lang="en-US"/>
        </a:p>
      </dgm:t>
    </dgm:pt>
    <dgm:pt modelId="{80CC89F2-F309-43C0-83AF-10BA43901461}">
      <dgm:prSet/>
      <dgm:spPr/>
      <dgm:t>
        <a:bodyPr/>
        <a:lstStyle/>
        <a:p>
          <a:r>
            <a:rPr lang="en-US"/>
            <a:t>What body signals might be driving it?</a:t>
          </a:r>
        </a:p>
      </dgm:t>
    </dgm:pt>
    <dgm:pt modelId="{D0274CCA-6AF7-4FBB-ADF4-6F3A89615D39}" type="parTrans" cxnId="{E4A5B73C-006D-4A94-979E-1C58B1E11DF8}">
      <dgm:prSet/>
      <dgm:spPr/>
      <dgm:t>
        <a:bodyPr/>
        <a:lstStyle/>
        <a:p>
          <a:endParaRPr lang="en-US"/>
        </a:p>
      </dgm:t>
    </dgm:pt>
    <dgm:pt modelId="{5766B9DF-E08E-4C18-9599-B564EB69409A}" type="sibTrans" cxnId="{E4A5B73C-006D-4A94-979E-1C58B1E11DF8}">
      <dgm:prSet/>
      <dgm:spPr/>
      <dgm:t>
        <a:bodyPr/>
        <a:lstStyle/>
        <a:p>
          <a:endParaRPr lang="en-US"/>
        </a:p>
      </dgm:t>
    </dgm:pt>
    <dgm:pt modelId="{AA12C893-25BC-455F-BE00-16E671957C90}" type="pres">
      <dgm:prSet presAssocID="{1EEB9FC8-9655-467C-A33C-9F709A4015BC}" presName="linear" presStyleCnt="0">
        <dgm:presLayoutVars>
          <dgm:animLvl val="lvl"/>
          <dgm:resizeHandles val="exact"/>
        </dgm:presLayoutVars>
      </dgm:prSet>
      <dgm:spPr/>
    </dgm:pt>
    <dgm:pt modelId="{28F6F6D1-0175-4A47-9AB0-3E20D6CC19BA}" type="pres">
      <dgm:prSet presAssocID="{E886B6C4-9C39-45E3-A8F8-EC74DA130D53}" presName="parentText" presStyleLbl="node1" presStyleIdx="0" presStyleCnt="2">
        <dgm:presLayoutVars>
          <dgm:chMax val="0"/>
          <dgm:bulletEnabled val="1"/>
        </dgm:presLayoutVars>
      </dgm:prSet>
      <dgm:spPr/>
    </dgm:pt>
    <dgm:pt modelId="{B4055F19-698A-4E5F-9125-4DDD42992504}" type="pres">
      <dgm:prSet presAssocID="{E8B8617E-573F-4176-9ACE-8B7A7AE2302B}" presName="spacer" presStyleCnt="0"/>
      <dgm:spPr/>
    </dgm:pt>
    <dgm:pt modelId="{7E32B6A0-13B1-400D-A527-7A29C55AA1E7}" type="pres">
      <dgm:prSet presAssocID="{80CC89F2-F309-43C0-83AF-10BA43901461}" presName="parentText" presStyleLbl="node1" presStyleIdx="1" presStyleCnt="2">
        <dgm:presLayoutVars>
          <dgm:chMax val="0"/>
          <dgm:bulletEnabled val="1"/>
        </dgm:presLayoutVars>
      </dgm:prSet>
      <dgm:spPr/>
    </dgm:pt>
  </dgm:ptLst>
  <dgm:cxnLst>
    <dgm:cxn modelId="{E4A5B73C-006D-4A94-979E-1C58B1E11DF8}" srcId="{1EEB9FC8-9655-467C-A33C-9F709A4015BC}" destId="{80CC89F2-F309-43C0-83AF-10BA43901461}" srcOrd="1" destOrd="0" parTransId="{D0274CCA-6AF7-4FBB-ADF4-6F3A89615D39}" sibTransId="{5766B9DF-E08E-4C18-9599-B564EB69409A}"/>
    <dgm:cxn modelId="{CEDAC14C-4B2D-4FB9-86F1-541711A4CB4D}" type="presOf" srcId="{E886B6C4-9C39-45E3-A8F8-EC74DA130D53}" destId="{28F6F6D1-0175-4A47-9AB0-3E20D6CC19BA}" srcOrd="0" destOrd="0" presId="urn:microsoft.com/office/officeart/2005/8/layout/vList2"/>
    <dgm:cxn modelId="{1AC1645A-E7CD-41E7-981E-9E6F49122887}" type="presOf" srcId="{80CC89F2-F309-43C0-83AF-10BA43901461}" destId="{7E32B6A0-13B1-400D-A527-7A29C55AA1E7}" srcOrd="0" destOrd="0" presId="urn:microsoft.com/office/officeart/2005/8/layout/vList2"/>
    <dgm:cxn modelId="{BA7784CB-97F2-4788-86D3-43608C9CA4DC}" srcId="{1EEB9FC8-9655-467C-A33C-9F709A4015BC}" destId="{E886B6C4-9C39-45E3-A8F8-EC74DA130D53}" srcOrd="0" destOrd="0" parTransId="{599CB68A-1DA9-4926-97C7-2FB95407F83D}" sibTransId="{E8B8617E-573F-4176-9ACE-8B7A7AE2302B}"/>
    <dgm:cxn modelId="{19A216FA-B4C6-470F-BD37-F9BD1BB07DC5}" type="presOf" srcId="{1EEB9FC8-9655-467C-A33C-9F709A4015BC}" destId="{AA12C893-25BC-455F-BE00-16E671957C90}" srcOrd="0" destOrd="0" presId="urn:microsoft.com/office/officeart/2005/8/layout/vList2"/>
    <dgm:cxn modelId="{D68E142D-5208-43CB-9E22-5990F62DFAE7}" type="presParOf" srcId="{AA12C893-25BC-455F-BE00-16E671957C90}" destId="{28F6F6D1-0175-4A47-9AB0-3E20D6CC19BA}" srcOrd="0" destOrd="0" presId="urn:microsoft.com/office/officeart/2005/8/layout/vList2"/>
    <dgm:cxn modelId="{E18AF0A8-7F7D-40A7-BF59-A27E9CC7864D}" type="presParOf" srcId="{AA12C893-25BC-455F-BE00-16E671957C90}" destId="{B4055F19-698A-4E5F-9125-4DDD42992504}" srcOrd="1" destOrd="0" presId="urn:microsoft.com/office/officeart/2005/8/layout/vList2"/>
    <dgm:cxn modelId="{2E34436D-C939-4215-AEDF-4F936D082A08}" type="presParOf" srcId="{AA12C893-25BC-455F-BE00-16E671957C90}" destId="{7E32B6A0-13B1-400D-A527-7A29C55AA1E7}"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59F96F-81BC-4684-A05F-E4D9A468E48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E5A9E60-B122-4FB7-8E13-3505345023A1}">
      <dgm:prSet/>
      <dgm:spPr/>
      <dgm:t>
        <a:bodyPr/>
        <a:lstStyle/>
        <a:p>
          <a:pPr>
            <a:lnSpc>
              <a:spcPct val="100000"/>
            </a:lnSpc>
          </a:pPr>
          <a:r>
            <a:rPr lang="en-US"/>
            <a:t>Instead of asking:</a:t>
          </a:r>
        </a:p>
      </dgm:t>
    </dgm:pt>
    <dgm:pt modelId="{2B5A36CB-6C67-4637-B885-F30E0329D8AD}" type="parTrans" cxnId="{61A5C735-A84C-4CAA-B961-B967EB778208}">
      <dgm:prSet/>
      <dgm:spPr/>
      <dgm:t>
        <a:bodyPr/>
        <a:lstStyle/>
        <a:p>
          <a:endParaRPr lang="en-US"/>
        </a:p>
      </dgm:t>
    </dgm:pt>
    <dgm:pt modelId="{6E2A8C2B-B6C8-41E5-99B4-8E4AC1A60D23}" type="sibTrans" cxnId="{61A5C735-A84C-4CAA-B961-B967EB778208}">
      <dgm:prSet/>
      <dgm:spPr/>
      <dgm:t>
        <a:bodyPr/>
        <a:lstStyle/>
        <a:p>
          <a:endParaRPr lang="en-US"/>
        </a:p>
      </dgm:t>
    </dgm:pt>
    <dgm:pt modelId="{3E018E83-84A0-46E7-984F-EF3894149D3A}">
      <dgm:prSet/>
      <dgm:spPr/>
      <dgm:t>
        <a:bodyPr/>
        <a:lstStyle/>
        <a:p>
          <a:pPr>
            <a:lnSpc>
              <a:spcPct val="100000"/>
            </a:lnSpc>
          </a:pPr>
          <a:r>
            <a:rPr lang="en-US"/>
            <a:t>“Why is the student doing this?”</a:t>
          </a:r>
        </a:p>
      </dgm:t>
    </dgm:pt>
    <dgm:pt modelId="{1538C0D8-BE9A-448A-B4E4-7D3ED011C5ED}" type="parTrans" cxnId="{309764AA-FCE7-48C6-AC52-B196D07B5387}">
      <dgm:prSet/>
      <dgm:spPr/>
      <dgm:t>
        <a:bodyPr/>
        <a:lstStyle/>
        <a:p>
          <a:endParaRPr lang="en-US"/>
        </a:p>
      </dgm:t>
    </dgm:pt>
    <dgm:pt modelId="{E4C06F7B-E3A1-4131-A942-229C912317CF}" type="sibTrans" cxnId="{309764AA-FCE7-48C6-AC52-B196D07B5387}">
      <dgm:prSet/>
      <dgm:spPr/>
      <dgm:t>
        <a:bodyPr/>
        <a:lstStyle/>
        <a:p>
          <a:endParaRPr lang="en-US"/>
        </a:p>
      </dgm:t>
    </dgm:pt>
    <dgm:pt modelId="{C9D25098-3F20-4EA7-A0BB-A9AECEF30ED4}">
      <dgm:prSet/>
      <dgm:spPr/>
      <dgm:t>
        <a:bodyPr/>
        <a:lstStyle/>
        <a:p>
          <a:pPr>
            <a:lnSpc>
              <a:spcPct val="100000"/>
            </a:lnSpc>
          </a:pPr>
          <a:r>
            <a:rPr lang="en-US"/>
            <a:t>We ask:</a:t>
          </a:r>
        </a:p>
      </dgm:t>
    </dgm:pt>
    <dgm:pt modelId="{0230E390-1CB6-42CD-A2C1-3ACB62306BE7}" type="parTrans" cxnId="{556B0313-829D-4CBB-B06A-5446DBED08DD}">
      <dgm:prSet/>
      <dgm:spPr/>
      <dgm:t>
        <a:bodyPr/>
        <a:lstStyle/>
        <a:p>
          <a:endParaRPr lang="en-US"/>
        </a:p>
      </dgm:t>
    </dgm:pt>
    <dgm:pt modelId="{EA2EA381-E0B5-4414-ABD1-BD9D2BDBE9F9}" type="sibTrans" cxnId="{556B0313-829D-4CBB-B06A-5446DBED08DD}">
      <dgm:prSet/>
      <dgm:spPr/>
      <dgm:t>
        <a:bodyPr/>
        <a:lstStyle/>
        <a:p>
          <a:endParaRPr lang="en-US"/>
        </a:p>
      </dgm:t>
    </dgm:pt>
    <dgm:pt modelId="{FDC2C5CB-F313-4845-B48F-40962F7E56F1}">
      <dgm:prSet/>
      <dgm:spPr/>
      <dgm:t>
        <a:bodyPr/>
        <a:lstStyle/>
        <a:p>
          <a:pPr>
            <a:lnSpc>
              <a:spcPct val="100000"/>
            </a:lnSpc>
          </a:pPr>
          <a:r>
            <a:rPr lang="en-US"/>
            <a:t>“What might their body be telling them?”</a:t>
          </a:r>
        </a:p>
      </dgm:t>
    </dgm:pt>
    <dgm:pt modelId="{549D4215-16EE-4E0B-A057-58A0A7454071}" type="parTrans" cxnId="{B4DAB394-7B24-45BC-81E7-6B401AD0AB49}">
      <dgm:prSet/>
      <dgm:spPr/>
      <dgm:t>
        <a:bodyPr/>
        <a:lstStyle/>
        <a:p>
          <a:endParaRPr lang="en-US"/>
        </a:p>
      </dgm:t>
    </dgm:pt>
    <dgm:pt modelId="{0E2E3F4C-642C-41DC-83E9-E1CCC2F176F3}" type="sibTrans" cxnId="{B4DAB394-7B24-45BC-81E7-6B401AD0AB49}">
      <dgm:prSet/>
      <dgm:spPr/>
      <dgm:t>
        <a:bodyPr/>
        <a:lstStyle/>
        <a:p>
          <a:endParaRPr lang="en-US"/>
        </a:p>
      </dgm:t>
    </dgm:pt>
    <dgm:pt modelId="{546FE59C-98C3-4886-99FD-D3B1006175F1}">
      <dgm:prSet/>
      <dgm:spPr/>
      <dgm:t>
        <a:bodyPr/>
        <a:lstStyle/>
        <a:p>
          <a:pPr>
            <a:lnSpc>
              <a:spcPct val="100000"/>
            </a:lnSpc>
          </a:pPr>
          <a:r>
            <a:rPr lang="en-US"/>
            <a:t>This shifts the response from correction to regulation.</a:t>
          </a:r>
        </a:p>
      </dgm:t>
    </dgm:pt>
    <dgm:pt modelId="{67677225-B072-4700-9B37-79312B35DA29}" type="parTrans" cxnId="{916573AC-A978-4818-AFD0-F6C373377790}">
      <dgm:prSet/>
      <dgm:spPr/>
      <dgm:t>
        <a:bodyPr/>
        <a:lstStyle/>
        <a:p>
          <a:endParaRPr lang="en-US"/>
        </a:p>
      </dgm:t>
    </dgm:pt>
    <dgm:pt modelId="{5F48FBE7-3FAC-425C-BAF6-9A3AACC5B6A5}" type="sibTrans" cxnId="{916573AC-A978-4818-AFD0-F6C373377790}">
      <dgm:prSet/>
      <dgm:spPr/>
      <dgm:t>
        <a:bodyPr/>
        <a:lstStyle/>
        <a:p>
          <a:endParaRPr lang="en-US"/>
        </a:p>
      </dgm:t>
    </dgm:pt>
    <dgm:pt modelId="{31753A34-36EB-40AF-874D-1DC251053E18}" type="pres">
      <dgm:prSet presAssocID="{5659F96F-81BC-4684-A05F-E4D9A468E48D}" presName="root" presStyleCnt="0">
        <dgm:presLayoutVars>
          <dgm:dir/>
          <dgm:resizeHandles val="exact"/>
        </dgm:presLayoutVars>
      </dgm:prSet>
      <dgm:spPr/>
    </dgm:pt>
    <dgm:pt modelId="{CAFF2A73-1D65-427F-9794-0E1A93E7D163}" type="pres">
      <dgm:prSet presAssocID="{3E5A9E60-B122-4FB7-8E13-3505345023A1}" presName="compNode" presStyleCnt="0"/>
      <dgm:spPr/>
    </dgm:pt>
    <dgm:pt modelId="{327E7259-B9E1-434E-9012-BE2FEFB872D4}" type="pres">
      <dgm:prSet presAssocID="{3E5A9E60-B122-4FB7-8E13-3505345023A1}" presName="bgRect" presStyleLbl="bgShp" presStyleIdx="0" presStyleCnt="3"/>
      <dgm:spPr/>
    </dgm:pt>
    <dgm:pt modelId="{4E80D4CE-CA96-49C9-9B19-48D36B42B17B}" type="pres">
      <dgm:prSet presAssocID="{3E5A9E60-B122-4FB7-8E13-3505345023A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estion mark"/>
        </a:ext>
      </dgm:extLst>
    </dgm:pt>
    <dgm:pt modelId="{AD54126B-4700-4A9A-B1B3-0ADF2F6B88E0}" type="pres">
      <dgm:prSet presAssocID="{3E5A9E60-B122-4FB7-8E13-3505345023A1}" presName="spaceRect" presStyleCnt="0"/>
      <dgm:spPr/>
    </dgm:pt>
    <dgm:pt modelId="{FADA9577-CD04-4C65-9EF9-2B0F27E0C0EC}" type="pres">
      <dgm:prSet presAssocID="{3E5A9E60-B122-4FB7-8E13-3505345023A1}" presName="parTx" presStyleLbl="revTx" presStyleIdx="0" presStyleCnt="5">
        <dgm:presLayoutVars>
          <dgm:chMax val="0"/>
          <dgm:chPref val="0"/>
        </dgm:presLayoutVars>
      </dgm:prSet>
      <dgm:spPr/>
    </dgm:pt>
    <dgm:pt modelId="{3CD9D69D-E102-41D5-8FD6-3B77008E37B8}" type="pres">
      <dgm:prSet presAssocID="{3E5A9E60-B122-4FB7-8E13-3505345023A1}" presName="desTx" presStyleLbl="revTx" presStyleIdx="1" presStyleCnt="5">
        <dgm:presLayoutVars/>
      </dgm:prSet>
      <dgm:spPr/>
    </dgm:pt>
    <dgm:pt modelId="{B18C3512-1E0F-4143-8074-2147152C1903}" type="pres">
      <dgm:prSet presAssocID="{6E2A8C2B-B6C8-41E5-99B4-8E4AC1A60D23}" presName="sibTrans" presStyleCnt="0"/>
      <dgm:spPr/>
    </dgm:pt>
    <dgm:pt modelId="{31B66ED0-5826-4689-A5EF-32DF187614E0}" type="pres">
      <dgm:prSet presAssocID="{C9D25098-3F20-4EA7-A0BB-A9AECEF30ED4}" presName="compNode" presStyleCnt="0"/>
      <dgm:spPr/>
    </dgm:pt>
    <dgm:pt modelId="{B4B17C90-87F6-4A73-81DD-5D759E402DA2}" type="pres">
      <dgm:prSet presAssocID="{C9D25098-3F20-4EA7-A0BB-A9AECEF30ED4}" presName="bgRect" presStyleLbl="bgShp" presStyleIdx="1" presStyleCnt="3"/>
      <dgm:spPr/>
    </dgm:pt>
    <dgm:pt modelId="{6B94F424-FA8C-4E19-8F8D-89080974FBFC}" type="pres">
      <dgm:prSet presAssocID="{C9D25098-3F20-4EA7-A0BB-A9AECEF30ED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fused Person"/>
        </a:ext>
      </dgm:extLst>
    </dgm:pt>
    <dgm:pt modelId="{7A932BEC-D822-498A-A9D9-71893ECE8294}" type="pres">
      <dgm:prSet presAssocID="{C9D25098-3F20-4EA7-A0BB-A9AECEF30ED4}" presName="spaceRect" presStyleCnt="0"/>
      <dgm:spPr/>
    </dgm:pt>
    <dgm:pt modelId="{A6D82AE5-9221-4A46-BFA7-0966130384D7}" type="pres">
      <dgm:prSet presAssocID="{C9D25098-3F20-4EA7-A0BB-A9AECEF30ED4}" presName="parTx" presStyleLbl="revTx" presStyleIdx="2" presStyleCnt="5">
        <dgm:presLayoutVars>
          <dgm:chMax val="0"/>
          <dgm:chPref val="0"/>
        </dgm:presLayoutVars>
      </dgm:prSet>
      <dgm:spPr/>
    </dgm:pt>
    <dgm:pt modelId="{C2077E8F-EA1A-4B79-B6B7-E0A46FCAB912}" type="pres">
      <dgm:prSet presAssocID="{C9D25098-3F20-4EA7-A0BB-A9AECEF30ED4}" presName="desTx" presStyleLbl="revTx" presStyleIdx="3" presStyleCnt="5">
        <dgm:presLayoutVars/>
      </dgm:prSet>
      <dgm:spPr/>
    </dgm:pt>
    <dgm:pt modelId="{BAE6B0B5-3125-4C0D-9B46-0A1257D79CE6}" type="pres">
      <dgm:prSet presAssocID="{EA2EA381-E0B5-4414-ABD1-BD9D2BDBE9F9}" presName="sibTrans" presStyleCnt="0"/>
      <dgm:spPr/>
    </dgm:pt>
    <dgm:pt modelId="{B7003FED-712D-4893-9CBC-F126AC7B6707}" type="pres">
      <dgm:prSet presAssocID="{546FE59C-98C3-4886-99FD-D3B1006175F1}" presName="compNode" presStyleCnt="0"/>
      <dgm:spPr/>
    </dgm:pt>
    <dgm:pt modelId="{6A5386E3-695A-4345-9934-78A4611BD90D}" type="pres">
      <dgm:prSet presAssocID="{546FE59C-98C3-4886-99FD-D3B1006175F1}" presName="bgRect" presStyleLbl="bgShp" presStyleIdx="2" presStyleCnt="3"/>
      <dgm:spPr/>
    </dgm:pt>
    <dgm:pt modelId="{EF0F45CD-D06F-40C0-B0B2-7C3AD7843ADA}" type="pres">
      <dgm:prSet presAssocID="{546FE59C-98C3-4886-99FD-D3B1006175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nger"/>
        </a:ext>
      </dgm:extLst>
    </dgm:pt>
    <dgm:pt modelId="{22DCC248-55BE-46E2-912A-4BAB6FC8D74B}" type="pres">
      <dgm:prSet presAssocID="{546FE59C-98C3-4886-99FD-D3B1006175F1}" presName="spaceRect" presStyleCnt="0"/>
      <dgm:spPr/>
    </dgm:pt>
    <dgm:pt modelId="{9FB0B6D3-CD9C-4420-B6D1-0CC8CF01519F}" type="pres">
      <dgm:prSet presAssocID="{546FE59C-98C3-4886-99FD-D3B1006175F1}" presName="parTx" presStyleLbl="revTx" presStyleIdx="4" presStyleCnt="5">
        <dgm:presLayoutVars>
          <dgm:chMax val="0"/>
          <dgm:chPref val="0"/>
        </dgm:presLayoutVars>
      </dgm:prSet>
      <dgm:spPr/>
    </dgm:pt>
  </dgm:ptLst>
  <dgm:cxnLst>
    <dgm:cxn modelId="{556B0313-829D-4CBB-B06A-5446DBED08DD}" srcId="{5659F96F-81BC-4684-A05F-E4D9A468E48D}" destId="{C9D25098-3F20-4EA7-A0BB-A9AECEF30ED4}" srcOrd="1" destOrd="0" parTransId="{0230E390-1CB6-42CD-A2C1-3ACB62306BE7}" sibTransId="{EA2EA381-E0B5-4414-ABD1-BD9D2BDBE9F9}"/>
    <dgm:cxn modelId="{61A5C735-A84C-4CAA-B961-B967EB778208}" srcId="{5659F96F-81BC-4684-A05F-E4D9A468E48D}" destId="{3E5A9E60-B122-4FB7-8E13-3505345023A1}" srcOrd="0" destOrd="0" parTransId="{2B5A36CB-6C67-4637-B885-F30E0329D8AD}" sibTransId="{6E2A8C2B-B6C8-41E5-99B4-8E4AC1A60D23}"/>
    <dgm:cxn modelId="{613E6039-210E-444C-A28E-728D97A8C181}" type="presOf" srcId="{3E5A9E60-B122-4FB7-8E13-3505345023A1}" destId="{FADA9577-CD04-4C65-9EF9-2B0F27E0C0EC}" srcOrd="0" destOrd="0" presId="urn:microsoft.com/office/officeart/2018/2/layout/IconVerticalSolidList"/>
    <dgm:cxn modelId="{282D7245-5495-4380-A59D-C5431BE5F1D1}" type="presOf" srcId="{C9D25098-3F20-4EA7-A0BB-A9AECEF30ED4}" destId="{A6D82AE5-9221-4A46-BFA7-0966130384D7}" srcOrd="0" destOrd="0" presId="urn:microsoft.com/office/officeart/2018/2/layout/IconVerticalSolidList"/>
    <dgm:cxn modelId="{0DB45256-C51E-4406-9B0D-3826EDCA2AE6}" type="presOf" srcId="{FDC2C5CB-F313-4845-B48F-40962F7E56F1}" destId="{C2077E8F-EA1A-4B79-B6B7-E0A46FCAB912}" srcOrd="0" destOrd="0" presId="urn:microsoft.com/office/officeart/2018/2/layout/IconVerticalSolidList"/>
    <dgm:cxn modelId="{B4DAB394-7B24-45BC-81E7-6B401AD0AB49}" srcId="{C9D25098-3F20-4EA7-A0BB-A9AECEF30ED4}" destId="{FDC2C5CB-F313-4845-B48F-40962F7E56F1}" srcOrd="0" destOrd="0" parTransId="{549D4215-16EE-4E0B-A057-58A0A7454071}" sibTransId="{0E2E3F4C-642C-41DC-83E9-E1CCC2F176F3}"/>
    <dgm:cxn modelId="{1B18D7A7-68F5-4840-85F6-A252F6F4C8BF}" type="presOf" srcId="{5659F96F-81BC-4684-A05F-E4D9A468E48D}" destId="{31753A34-36EB-40AF-874D-1DC251053E18}" srcOrd="0" destOrd="0" presId="urn:microsoft.com/office/officeart/2018/2/layout/IconVerticalSolidList"/>
    <dgm:cxn modelId="{309764AA-FCE7-48C6-AC52-B196D07B5387}" srcId="{3E5A9E60-B122-4FB7-8E13-3505345023A1}" destId="{3E018E83-84A0-46E7-984F-EF3894149D3A}" srcOrd="0" destOrd="0" parTransId="{1538C0D8-BE9A-448A-B4E4-7D3ED011C5ED}" sibTransId="{E4C06F7B-E3A1-4131-A942-229C912317CF}"/>
    <dgm:cxn modelId="{916573AC-A978-4818-AFD0-F6C373377790}" srcId="{5659F96F-81BC-4684-A05F-E4D9A468E48D}" destId="{546FE59C-98C3-4886-99FD-D3B1006175F1}" srcOrd="2" destOrd="0" parTransId="{67677225-B072-4700-9B37-79312B35DA29}" sibTransId="{5F48FBE7-3FAC-425C-BAF6-9A3AACC5B6A5}"/>
    <dgm:cxn modelId="{9FEA0BD6-CBB5-4732-90E5-39BD656EAB70}" type="presOf" srcId="{3E018E83-84A0-46E7-984F-EF3894149D3A}" destId="{3CD9D69D-E102-41D5-8FD6-3B77008E37B8}" srcOrd="0" destOrd="0" presId="urn:microsoft.com/office/officeart/2018/2/layout/IconVerticalSolidList"/>
    <dgm:cxn modelId="{EC2686DF-4756-481C-A43B-7A5E9990B8CF}" type="presOf" srcId="{546FE59C-98C3-4886-99FD-D3B1006175F1}" destId="{9FB0B6D3-CD9C-4420-B6D1-0CC8CF01519F}" srcOrd="0" destOrd="0" presId="urn:microsoft.com/office/officeart/2018/2/layout/IconVerticalSolidList"/>
    <dgm:cxn modelId="{CE5075F2-2385-4BC5-9BA7-ABF8A7E5C52D}" type="presParOf" srcId="{31753A34-36EB-40AF-874D-1DC251053E18}" destId="{CAFF2A73-1D65-427F-9794-0E1A93E7D163}" srcOrd="0" destOrd="0" presId="urn:microsoft.com/office/officeart/2018/2/layout/IconVerticalSolidList"/>
    <dgm:cxn modelId="{241D91FF-640F-4070-87D3-98BF63391CD8}" type="presParOf" srcId="{CAFF2A73-1D65-427F-9794-0E1A93E7D163}" destId="{327E7259-B9E1-434E-9012-BE2FEFB872D4}" srcOrd="0" destOrd="0" presId="urn:microsoft.com/office/officeart/2018/2/layout/IconVerticalSolidList"/>
    <dgm:cxn modelId="{65646226-E8A3-470B-B60B-BCF6A2B8FB8F}" type="presParOf" srcId="{CAFF2A73-1D65-427F-9794-0E1A93E7D163}" destId="{4E80D4CE-CA96-49C9-9B19-48D36B42B17B}" srcOrd="1" destOrd="0" presId="urn:microsoft.com/office/officeart/2018/2/layout/IconVerticalSolidList"/>
    <dgm:cxn modelId="{91C21F7D-7A05-4EA6-B3EB-0C99B79B7878}" type="presParOf" srcId="{CAFF2A73-1D65-427F-9794-0E1A93E7D163}" destId="{AD54126B-4700-4A9A-B1B3-0ADF2F6B88E0}" srcOrd="2" destOrd="0" presId="urn:microsoft.com/office/officeart/2018/2/layout/IconVerticalSolidList"/>
    <dgm:cxn modelId="{6D8EA4CD-4B32-43DB-8A30-1EEC17406BEF}" type="presParOf" srcId="{CAFF2A73-1D65-427F-9794-0E1A93E7D163}" destId="{FADA9577-CD04-4C65-9EF9-2B0F27E0C0EC}" srcOrd="3" destOrd="0" presId="urn:microsoft.com/office/officeart/2018/2/layout/IconVerticalSolidList"/>
    <dgm:cxn modelId="{46FD6D1A-E366-42F7-922B-FE796FB11853}" type="presParOf" srcId="{CAFF2A73-1D65-427F-9794-0E1A93E7D163}" destId="{3CD9D69D-E102-41D5-8FD6-3B77008E37B8}" srcOrd="4" destOrd="0" presId="urn:microsoft.com/office/officeart/2018/2/layout/IconVerticalSolidList"/>
    <dgm:cxn modelId="{7B51EC61-FA37-4C6A-B415-1165EF6A5E86}" type="presParOf" srcId="{31753A34-36EB-40AF-874D-1DC251053E18}" destId="{B18C3512-1E0F-4143-8074-2147152C1903}" srcOrd="1" destOrd="0" presId="urn:microsoft.com/office/officeart/2018/2/layout/IconVerticalSolidList"/>
    <dgm:cxn modelId="{0ECDC1A6-9E4E-458F-9EB7-2008830C496F}" type="presParOf" srcId="{31753A34-36EB-40AF-874D-1DC251053E18}" destId="{31B66ED0-5826-4689-A5EF-32DF187614E0}" srcOrd="2" destOrd="0" presId="urn:microsoft.com/office/officeart/2018/2/layout/IconVerticalSolidList"/>
    <dgm:cxn modelId="{7FED5278-F053-47DA-A083-733299738455}" type="presParOf" srcId="{31B66ED0-5826-4689-A5EF-32DF187614E0}" destId="{B4B17C90-87F6-4A73-81DD-5D759E402DA2}" srcOrd="0" destOrd="0" presId="urn:microsoft.com/office/officeart/2018/2/layout/IconVerticalSolidList"/>
    <dgm:cxn modelId="{7E444788-4984-484B-82AF-8320D0725B9A}" type="presParOf" srcId="{31B66ED0-5826-4689-A5EF-32DF187614E0}" destId="{6B94F424-FA8C-4E19-8F8D-89080974FBFC}" srcOrd="1" destOrd="0" presId="urn:microsoft.com/office/officeart/2018/2/layout/IconVerticalSolidList"/>
    <dgm:cxn modelId="{BCF061BA-986F-43EF-BF86-1CEF7B78479D}" type="presParOf" srcId="{31B66ED0-5826-4689-A5EF-32DF187614E0}" destId="{7A932BEC-D822-498A-A9D9-71893ECE8294}" srcOrd="2" destOrd="0" presId="urn:microsoft.com/office/officeart/2018/2/layout/IconVerticalSolidList"/>
    <dgm:cxn modelId="{D239172E-BAB1-4B32-94DE-8D84BE7D21FC}" type="presParOf" srcId="{31B66ED0-5826-4689-A5EF-32DF187614E0}" destId="{A6D82AE5-9221-4A46-BFA7-0966130384D7}" srcOrd="3" destOrd="0" presId="urn:microsoft.com/office/officeart/2018/2/layout/IconVerticalSolidList"/>
    <dgm:cxn modelId="{05B2E004-4B61-460B-BE1A-8D55CCE8A19E}" type="presParOf" srcId="{31B66ED0-5826-4689-A5EF-32DF187614E0}" destId="{C2077E8F-EA1A-4B79-B6B7-E0A46FCAB912}" srcOrd="4" destOrd="0" presId="urn:microsoft.com/office/officeart/2018/2/layout/IconVerticalSolidList"/>
    <dgm:cxn modelId="{9E1FF7A1-2764-4ECB-970A-D5EC26DE60D5}" type="presParOf" srcId="{31753A34-36EB-40AF-874D-1DC251053E18}" destId="{BAE6B0B5-3125-4C0D-9B46-0A1257D79CE6}" srcOrd="3" destOrd="0" presId="urn:microsoft.com/office/officeart/2018/2/layout/IconVerticalSolidList"/>
    <dgm:cxn modelId="{A9F325AB-7C84-44E4-80B5-26507E0511BA}" type="presParOf" srcId="{31753A34-36EB-40AF-874D-1DC251053E18}" destId="{B7003FED-712D-4893-9CBC-F126AC7B6707}" srcOrd="4" destOrd="0" presId="urn:microsoft.com/office/officeart/2018/2/layout/IconVerticalSolidList"/>
    <dgm:cxn modelId="{0CF7AD00-4E35-44DA-B380-51DAA189E059}" type="presParOf" srcId="{B7003FED-712D-4893-9CBC-F126AC7B6707}" destId="{6A5386E3-695A-4345-9934-78A4611BD90D}" srcOrd="0" destOrd="0" presId="urn:microsoft.com/office/officeart/2018/2/layout/IconVerticalSolidList"/>
    <dgm:cxn modelId="{78A2044D-147D-43D5-80AC-102A7D50BAD9}" type="presParOf" srcId="{B7003FED-712D-4893-9CBC-F126AC7B6707}" destId="{EF0F45CD-D06F-40C0-B0B2-7C3AD7843ADA}" srcOrd="1" destOrd="0" presId="urn:microsoft.com/office/officeart/2018/2/layout/IconVerticalSolidList"/>
    <dgm:cxn modelId="{112FD8F9-0771-4C59-8A05-3DD88FF2C97C}" type="presParOf" srcId="{B7003FED-712D-4893-9CBC-F126AC7B6707}" destId="{22DCC248-55BE-46E2-912A-4BAB6FC8D74B}" srcOrd="2" destOrd="0" presId="urn:microsoft.com/office/officeart/2018/2/layout/IconVerticalSolidList"/>
    <dgm:cxn modelId="{A69C0EC2-FC17-4433-AA2C-E7B322BA46CA}" type="presParOf" srcId="{B7003FED-712D-4893-9CBC-F126AC7B6707}" destId="{9FB0B6D3-CD9C-4420-B6D1-0CC8CF01519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65FA7D-0DD9-4E3D-B698-50AB93B084F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45EB871-7B85-4F14-A2F5-D96E31DDFE5B}">
      <dgm:prSet/>
      <dgm:spPr/>
      <dgm:t>
        <a:bodyPr/>
        <a:lstStyle/>
        <a:p>
          <a:pPr>
            <a:lnSpc>
              <a:spcPct val="100000"/>
            </a:lnSpc>
          </a:pPr>
          <a:r>
            <a:rPr lang="en-US"/>
            <a:t>“They’re not paying attention.”</a:t>
          </a:r>
        </a:p>
      </dgm:t>
    </dgm:pt>
    <dgm:pt modelId="{3274F694-06F5-4330-B92F-0F4B9C3B45EE}" type="parTrans" cxnId="{E2F5D5A7-560C-4B9B-B5CA-D83455A0F6C0}">
      <dgm:prSet/>
      <dgm:spPr/>
      <dgm:t>
        <a:bodyPr/>
        <a:lstStyle/>
        <a:p>
          <a:endParaRPr lang="en-US"/>
        </a:p>
      </dgm:t>
    </dgm:pt>
    <dgm:pt modelId="{0436D660-6254-4F8F-B9C3-500B30D2693A}" type="sibTrans" cxnId="{E2F5D5A7-560C-4B9B-B5CA-D83455A0F6C0}">
      <dgm:prSet/>
      <dgm:spPr/>
      <dgm:t>
        <a:bodyPr/>
        <a:lstStyle/>
        <a:p>
          <a:endParaRPr lang="en-US"/>
        </a:p>
      </dgm:t>
    </dgm:pt>
    <dgm:pt modelId="{3B9DE956-8FAF-4C3D-BD22-B44EB48B6CB9}">
      <dgm:prSet/>
      <dgm:spPr/>
      <dgm:t>
        <a:bodyPr/>
        <a:lstStyle/>
        <a:p>
          <a:pPr>
            <a:lnSpc>
              <a:spcPct val="100000"/>
            </a:lnSpc>
          </a:pPr>
          <a:r>
            <a:rPr lang="en-US"/>
            <a:t>“They’re being disruptive.”</a:t>
          </a:r>
        </a:p>
      </dgm:t>
    </dgm:pt>
    <dgm:pt modelId="{39FDBD8B-4843-4B3E-B32F-164391130A8A}" type="parTrans" cxnId="{A20048D6-5351-45CC-A95E-15C48125BF3C}">
      <dgm:prSet/>
      <dgm:spPr/>
      <dgm:t>
        <a:bodyPr/>
        <a:lstStyle/>
        <a:p>
          <a:endParaRPr lang="en-US"/>
        </a:p>
      </dgm:t>
    </dgm:pt>
    <dgm:pt modelId="{33E0E1F4-FEEB-44EC-BC5E-EECDAFA94105}" type="sibTrans" cxnId="{A20048D6-5351-45CC-A95E-15C48125BF3C}">
      <dgm:prSet/>
      <dgm:spPr/>
      <dgm:t>
        <a:bodyPr/>
        <a:lstStyle/>
        <a:p>
          <a:endParaRPr lang="en-US"/>
        </a:p>
      </dgm:t>
    </dgm:pt>
    <dgm:pt modelId="{906CDF92-03BF-4369-A723-06C77D516DB0}">
      <dgm:prSet/>
      <dgm:spPr/>
      <dgm:t>
        <a:bodyPr/>
        <a:lstStyle/>
        <a:p>
          <a:pPr>
            <a:lnSpc>
              <a:spcPct val="100000"/>
            </a:lnSpc>
          </a:pPr>
          <a:r>
            <a:rPr lang="en-US"/>
            <a:t>“They lack self-control.” </a:t>
          </a:r>
        </a:p>
      </dgm:t>
    </dgm:pt>
    <dgm:pt modelId="{B429FECB-5BF0-4C8B-91A7-5A9175B03D98}" type="parTrans" cxnId="{9402E944-6294-4690-BB64-7DF119573DE7}">
      <dgm:prSet/>
      <dgm:spPr/>
      <dgm:t>
        <a:bodyPr/>
        <a:lstStyle/>
        <a:p>
          <a:endParaRPr lang="en-US"/>
        </a:p>
      </dgm:t>
    </dgm:pt>
    <dgm:pt modelId="{2052BA17-52DF-4034-9084-57519C4EFCC0}" type="sibTrans" cxnId="{9402E944-6294-4690-BB64-7DF119573DE7}">
      <dgm:prSet/>
      <dgm:spPr/>
      <dgm:t>
        <a:bodyPr/>
        <a:lstStyle/>
        <a:p>
          <a:endParaRPr lang="en-US"/>
        </a:p>
      </dgm:t>
    </dgm:pt>
    <dgm:pt modelId="{2438C3C6-03F7-46E5-9016-1648552CB9E2}" type="pres">
      <dgm:prSet presAssocID="{4965FA7D-0DD9-4E3D-B698-50AB93B084FA}" presName="root" presStyleCnt="0">
        <dgm:presLayoutVars>
          <dgm:dir/>
          <dgm:resizeHandles val="exact"/>
        </dgm:presLayoutVars>
      </dgm:prSet>
      <dgm:spPr/>
    </dgm:pt>
    <dgm:pt modelId="{BBE2A440-A542-43F2-9FFD-D8B60900358A}" type="pres">
      <dgm:prSet presAssocID="{945EB871-7B85-4F14-A2F5-D96E31DDFE5B}" presName="compNode" presStyleCnt="0"/>
      <dgm:spPr/>
    </dgm:pt>
    <dgm:pt modelId="{AE9ADEB9-0242-4C3E-A15F-B6E37AC957CE}" type="pres">
      <dgm:prSet presAssocID="{945EB871-7B85-4F14-A2F5-D96E31DDFE5B}" presName="bgRect" presStyleLbl="bgShp" presStyleIdx="0" presStyleCnt="3"/>
      <dgm:spPr/>
    </dgm:pt>
    <dgm:pt modelId="{48D37103-F683-4529-ABE8-847BE155CC0C}" type="pres">
      <dgm:prSet presAssocID="{945EB871-7B85-4F14-A2F5-D96E31DDFE5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ind"/>
        </a:ext>
      </dgm:extLst>
    </dgm:pt>
    <dgm:pt modelId="{7BE68C8F-9650-4AC5-9B3E-0FF14BD23319}" type="pres">
      <dgm:prSet presAssocID="{945EB871-7B85-4F14-A2F5-D96E31DDFE5B}" presName="spaceRect" presStyleCnt="0"/>
      <dgm:spPr/>
    </dgm:pt>
    <dgm:pt modelId="{8898ADEA-B5C6-4262-A091-F52E20B2082F}" type="pres">
      <dgm:prSet presAssocID="{945EB871-7B85-4F14-A2F5-D96E31DDFE5B}" presName="parTx" presStyleLbl="revTx" presStyleIdx="0" presStyleCnt="3">
        <dgm:presLayoutVars>
          <dgm:chMax val="0"/>
          <dgm:chPref val="0"/>
        </dgm:presLayoutVars>
      </dgm:prSet>
      <dgm:spPr/>
    </dgm:pt>
    <dgm:pt modelId="{B5279491-1A3E-45AF-A6ED-76FE2B7B5493}" type="pres">
      <dgm:prSet presAssocID="{0436D660-6254-4F8F-B9C3-500B30D2693A}" presName="sibTrans" presStyleCnt="0"/>
      <dgm:spPr/>
    </dgm:pt>
    <dgm:pt modelId="{BF0A4CEC-D5DB-44B2-BA21-8E52AC8BCD6A}" type="pres">
      <dgm:prSet presAssocID="{3B9DE956-8FAF-4C3D-BD22-B44EB48B6CB9}" presName="compNode" presStyleCnt="0"/>
      <dgm:spPr/>
    </dgm:pt>
    <dgm:pt modelId="{DF9E4AF1-2B3C-4135-B93E-29BEAB265A88}" type="pres">
      <dgm:prSet presAssocID="{3B9DE956-8FAF-4C3D-BD22-B44EB48B6CB9}" presName="bgRect" presStyleLbl="bgShp" presStyleIdx="1" presStyleCnt="3"/>
      <dgm:spPr/>
    </dgm:pt>
    <dgm:pt modelId="{82195F25-9DDB-44BC-8AEA-CFCF897A310F}" type="pres">
      <dgm:prSet presAssocID="{3B9DE956-8FAF-4C3D-BD22-B44EB48B6C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o Smoking"/>
        </a:ext>
      </dgm:extLst>
    </dgm:pt>
    <dgm:pt modelId="{B4C5D410-ABDD-447F-82E0-6A7885FA0F95}" type="pres">
      <dgm:prSet presAssocID="{3B9DE956-8FAF-4C3D-BD22-B44EB48B6CB9}" presName="spaceRect" presStyleCnt="0"/>
      <dgm:spPr/>
    </dgm:pt>
    <dgm:pt modelId="{034B7DC0-4DB2-4328-8E3D-4FB7C098A756}" type="pres">
      <dgm:prSet presAssocID="{3B9DE956-8FAF-4C3D-BD22-B44EB48B6CB9}" presName="parTx" presStyleLbl="revTx" presStyleIdx="1" presStyleCnt="3">
        <dgm:presLayoutVars>
          <dgm:chMax val="0"/>
          <dgm:chPref val="0"/>
        </dgm:presLayoutVars>
      </dgm:prSet>
      <dgm:spPr/>
    </dgm:pt>
    <dgm:pt modelId="{6908C87F-3EE3-4C24-9DF6-09026E851ABC}" type="pres">
      <dgm:prSet presAssocID="{33E0E1F4-FEEB-44EC-BC5E-EECDAFA94105}" presName="sibTrans" presStyleCnt="0"/>
      <dgm:spPr/>
    </dgm:pt>
    <dgm:pt modelId="{02688EBB-A15E-4720-993D-FF17C79527C8}" type="pres">
      <dgm:prSet presAssocID="{906CDF92-03BF-4369-A723-06C77D516DB0}" presName="compNode" presStyleCnt="0"/>
      <dgm:spPr/>
    </dgm:pt>
    <dgm:pt modelId="{44197A41-A0FF-4B88-96FD-6B9D8FA9994D}" type="pres">
      <dgm:prSet presAssocID="{906CDF92-03BF-4369-A723-06C77D516DB0}" presName="bgRect" presStyleLbl="bgShp" presStyleIdx="2" presStyleCnt="3"/>
      <dgm:spPr/>
    </dgm:pt>
    <dgm:pt modelId="{4C53FF73-2E54-449F-8837-475E6DD4C657}" type="pres">
      <dgm:prSet presAssocID="{906CDF92-03BF-4369-A723-06C77D516D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oup of People"/>
        </a:ext>
      </dgm:extLst>
    </dgm:pt>
    <dgm:pt modelId="{BA865055-B530-40BC-A261-8F98D6A02897}" type="pres">
      <dgm:prSet presAssocID="{906CDF92-03BF-4369-A723-06C77D516DB0}" presName="spaceRect" presStyleCnt="0"/>
      <dgm:spPr/>
    </dgm:pt>
    <dgm:pt modelId="{AFD241AE-2574-4468-A997-B74B63DD3B6E}" type="pres">
      <dgm:prSet presAssocID="{906CDF92-03BF-4369-A723-06C77D516DB0}" presName="parTx" presStyleLbl="revTx" presStyleIdx="2" presStyleCnt="3">
        <dgm:presLayoutVars>
          <dgm:chMax val="0"/>
          <dgm:chPref val="0"/>
        </dgm:presLayoutVars>
      </dgm:prSet>
      <dgm:spPr/>
    </dgm:pt>
  </dgm:ptLst>
  <dgm:cxnLst>
    <dgm:cxn modelId="{EF65E408-D351-4D1C-8FAD-278B80C5F853}" type="presOf" srcId="{4965FA7D-0DD9-4E3D-B698-50AB93B084FA}" destId="{2438C3C6-03F7-46E5-9016-1648552CB9E2}" srcOrd="0" destOrd="0" presId="urn:microsoft.com/office/officeart/2018/2/layout/IconVerticalSolidList"/>
    <dgm:cxn modelId="{9402E944-6294-4690-BB64-7DF119573DE7}" srcId="{4965FA7D-0DD9-4E3D-B698-50AB93B084FA}" destId="{906CDF92-03BF-4369-A723-06C77D516DB0}" srcOrd="2" destOrd="0" parTransId="{B429FECB-5BF0-4C8B-91A7-5A9175B03D98}" sibTransId="{2052BA17-52DF-4034-9084-57519C4EFCC0}"/>
    <dgm:cxn modelId="{6AA6AC9C-17D6-4FF5-B752-C2D024550D78}" type="presOf" srcId="{3B9DE956-8FAF-4C3D-BD22-B44EB48B6CB9}" destId="{034B7DC0-4DB2-4328-8E3D-4FB7C098A756}" srcOrd="0" destOrd="0" presId="urn:microsoft.com/office/officeart/2018/2/layout/IconVerticalSolidList"/>
    <dgm:cxn modelId="{E2F5D5A7-560C-4B9B-B5CA-D83455A0F6C0}" srcId="{4965FA7D-0DD9-4E3D-B698-50AB93B084FA}" destId="{945EB871-7B85-4F14-A2F5-D96E31DDFE5B}" srcOrd="0" destOrd="0" parTransId="{3274F694-06F5-4330-B92F-0F4B9C3B45EE}" sibTransId="{0436D660-6254-4F8F-B9C3-500B30D2693A}"/>
    <dgm:cxn modelId="{53A694A8-8A82-4EE9-A260-3930A1F6F1A0}" type="presOf" srcId="{906CDF92-03BF-4369-A723-06C77D516DB0}" destId="{AFD241AE-2574-4468-A997-B74B63DD3B6E}" srcOrd="0" destOrd="0" presId="urn:microsoft.com/office/officeart/2018/2/layout/IconVerticalSolidList"/>
    <dgm:cxn modelId="{601AC7D4-0D45-4A94-BA9E-D974662528D1}" type="presOf" srcId="{945EB871-7B85-4F14-A2F5-D96E31DDFE5B}" destId="{8898ADEA-B5C6-4262-A091-F52E20B2082F}" srcOrd="0" destOrd="0" presId="urn:microsoft.com/office/officeart/2018/2/layout/IconVerticalSolidList"/>
    <dgm:cxn modelId="{A20048D6-5351-45CC-A95E-15C48125BF3C}" srcId="{4965FA7D-0DD9-4E3D-B698-50AB93B084FA}" destId="{3B9DE956-8FAF-4C3D-BD22-B44EB48B6CB9}" srcOrd="1" destOrd="0" parTransId="{39FDBD8B-4843-4B3E-B32F-164391130A8A}" sibTransId="{33E0E1F4-FEEB-44EC-BC5E-EECDAFA94105}"/>
    <dgm:cxn modelId="{8DEAD643-818F-4CA6-8707-E4A3E2046E95}" type="presParOf" srcId="{2438C3C6-03F7-46E5-9016-1648552CB9E2}" destId="{BBE2A440-A542-43F2-9FFD-D8B60900358A}" srcOrd="0" destOrd="0" presId="urn:microsoft.com/office/officeart/2018/2/layout/IconVerticalSolidList"/>
    <dgm:cxn modelId="{403BA437-EA2A-456A-89FF-357002A94623}" type="presParOf" srcId="{BBE2A440-A542-43F2-9FFD-D8B60900358A}" destId="{AE9ADEB9-0242-4C3E-A15F-B6E37AC957CE}" srcOrd="0" destOrd="0" presId="urn:microsoft.com/office/officeart/2018/2/layout/IconVerticalSolidList"/>
    <dgm:cxn modelId="{5004C738-8217-4FB7-8C2C-5BBD4A2BAAAC}" type="presParOf" srcId="{BBE2A440-A542-43F2-9FFD-D8B60900358A}" destId="{48D37103-F683-4529-ABE8-847BE155CC0C}" srcOrd="1" destOrd="0" presId="urn:microsoft.com/office/officeart/2018/2/layout/IconVerticalSolidList"/>
    <dgm:cxn modelId="{F2AC2650-B146-4E10-8800-229A3499B56A}" type="presParOf" srcId="{BBE2A440-A542-43F2-9FFD-D8B60900358A}" destId="{7BE68C8F-9650-4AC5-9B3E-0FF14BD23319}" srcOrd="2" destOrd="0" presId="urn:microsoft.com/office/officeart/2018/2/layout/IconVerticalSolidList"/>
    <dgm:cxn modelId="{BA99FC98-E704-4E37-97C6-3AD76E822C3B}" type="presParOf" srcId="{BBE2A440-A542-43F2-9FFD-D8B60900358A}" destId="{8898ADEA-B5C6-4262-A091-F52E20B2082F}" srcOrd="3" destOrd="0" presId="urn:microsoft.com/office/officeart/2018/2/layout/IconVerticalSolidList"/>
    <dgm:cxn modelId="{F444F04C-F344-4E0D-B122-8DAAC19E72BD}" type="presParOf" srcId="{2438C3C6-03F7-46E5-9016-1648552CB9E2}" destId="{B5279491-1A3E-45AF-A6ED-76FE2B7B5493}" srcOrd="1" destOrd="0" presId="urn:microsoft.com/office/officeart/2018/2/layout/IconVerticalSolidList"/>
    <dgm:cxn modelId="{706B621C-1B17-44E1-AD93-CAB4C1C5929F}" type="presParOf" srcId="{2438C3C6-03F7-46E5-9016-1648552CB9E2}" destId="{BF0A4CEC-D5DB-44B2-BA21-8E52AC8BCD6A}" srcOrd="2" destOrd="0" presId="urn:microsoft.com/office/officeart/2018/2/layout/IconVerticalSolidList"/>
    <dgm:cxn modelId="{2DC632C8-8A87-4CC4-A8D7-D4BB85D83AC3}" type="presParOf" srcId="{BF0A4CEC-D5DB-44B2-BA21-8E52AC8BCD6A}" destId="{DF9E4AF1-2B3C-4135-B93E-29BEAB265A88}" srcOrd="0" destOrd="0" presId="urn:microsoft.com/office/officeart/2018/2/layout/IconVerticalSolidList"/>
    <dgm:cxn modelId="{5BE4AF57-A349-4F50-8131-0FBCA3BEE024}" type="presParOf" srcId="{BF0A4CEC-D5DB-44B2-BA21-8E52AC8BCD6A}" destId="{82195F25-9DDB-44BC-8AEA-CFCF897A310F}" srcOrd="1" destOrd="0" presId="urn:microsoft.com/office/officeart/2018/2/layout/IconVerticalSolidList"/>
    <dgm:cxn modelId="{96644BDE-081B-47D6-B773-39052B45D225}" type="presParOf" srcId="{BF0A4CEC-D5DB-44B2-BA21-8E52AC8BCD6A}" destId="{B4C5D410-ABDD-447F-82E0-6A7885FA0F95}" srcOrd="2" destOrd="0" presId="urn:microsoft.com/office/officeart/2018/2/layout/IconVerticalSolidList"/>
    <dgm:cxn modelId="{0D94AF7F-9265-429C-9919-79C8A84EAB13}" type="presParOf" srcId="{BF0A4CEC-D5DB-44B2-BA21-8E52AC8BCD6A}" destId="{034B7DC0-4DB2-4328-8E3D-4FB7C098A756}" srcOrd="3" destOrd="0" presId="urn:microsoft.com/office/officeart/2018/2/layout/IconVerticalSolidList"/>
    <dgm:cxn modelId="{BF595C80-6633-48BD-8133-7541644ADE4A}" type="presParOf" srcId="{2438C3C6-03F7-46E5-9016-1648552CB9E2}" destId="{6908C87F-3EE3-4C24-9DF6-09026E851ABC}" srcOrd="3" destOrd="0" presId="urn:microsoft.com/office/officeart/2018/2/layout/IconVerticalSolidList"/>
    <dgm:cxn modelId="{2883AC9F-3993-45D1-81CE-BCF3B020AEE9}" type="presParOf" srcId="{2438C3C6-03F7-46E5-9016-1648552CB9E2}" destId="{02688EBB-A15E-4720-993D-FF17C79527C8}" srcOrd="4" destOrd="0" presId="urn:microsoft.com/office/officeart/2018/2/layout/IconVerticalSolidList"/>
    <dgm:cxn modelId="{B24ACCCE-7E05-42A0-9958-448433551F6E}" type="presParOf" srcId="{02688EBB-A15E-4720-993D-FF17C79527C8}" destId="{44197A41-A0FF-4B88-96FD-6B9D8FA9994D}" srcOrd="0" destOrd="0" presId="urn:microsoft.com/office/officeart/2018/2/layout/IconVerticalSolidList"/>
    <dgm:cxn modelId="{AF8FE24E-FACD-4ACD-9102-A74C30C910FD}" type="presParOf" srcId="{02688EBB-A15E-4720-993D-FF17C79527C8}" destId="{4C53FF73-2E54-449F-8837-475E6DD4C657}" srcOrd="1" destOrd="0" presId="urn:microsoft.com/office/officeart/2018/2/layout/IconVerticalSolidList"/>
    <dgm:cxn modelId="{4C4E21FE-8004-48D6-9A8A-AD40425607E6}" type="presParOf" srcId="{02688EBB-A15E-4720-993D-FF17C79527C8}" destId="{BA865055-B530-40BC-A261-8F98D6A02897}" srcOrd="2" destOrd="0" presId="urn:microsoft.com/office/officeart/2018/2/layout/IconVerticalSolidList"/>
    <dgm:cxn modelId="{40058194-C765-4A8D-A785-8C615499D397}" type="presParOf" srcId="{02688EBB-A15E-4720-993D-FF17C79527C8}" destId="{AFD241AE-2574-4468-A997-B74B63DD3B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55FDE5-759E-4A64-ACDC-E2E5D7B1D83D}"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09C7018-AF78-499A-9DF9-2FC5E794F862}">
      <dgm:prSet/>
      <dgm:spPr/>
      <dgm:t>
        <a:bodyPr/>
        <a:lstStyle/>
        <a:p>
          <a:pPr>
            <a:lnSpc>
              <a:spcPct val="100000"/>
            </a:lnSpc>
          </a:pPr>
          <a:r>
            <a:rPr lang="en-US"/>
            <a:t>Restlessness or excessive physical energy</a:t>
          </a:r>
        </a:p>
      </dgm:t>
    </dgm:pt>
    <dgm:pt modelId="{0D7EC394-A503-43DA-A0E4-35897E3177B0}" type="parTrans" cxnId="{ECD8B882-FCE4-4912-964E-6185E6E193D9}">
      <dgm:prSet/>
      <dgm:spPr/>
      <dgm:t>
        <a:bodyPr/>
        <a:lstStyle/>
        <a:p>
          <a:endParaRPr lang="en-US"/>
        </a:p>
      </dgm:t>
    </dgm:pt>
    <dgm:pt modelId="{F8EDEACC-23FD-4AAC-A9E9-9D44AB580E73}" type="sibTrans" cxnId="{ECD8B882-FCE4-4912-964E-6185E6E193D9}">
      <dgm:prSet/>
      <dgm:spPr/>
      <dgm:t>
        <a:bodyPr/>
        <a:lstStyle/>
        <a:p>
          <a:pPr>
            <a:lnSpc>
              <a:spcPct val="100000"/>
            </a:lnSpc>
          </a:pPr>
          <a:endParaRPr lang="en-US"/>
        </a:p>
      </dgm:t>
    </dgm:pt>
    <dgm:pt modelId="{52435C5A-BB9B-4689-B8FE-0EA61614D184}">
      <dgm:prSet/>
      <dgm:spPr/>
      <dgm:t>
        <a:bodyPr/>
        <a:lstStyle/>
        <a:p>
          <a:pPr>
            <a:lnSpc>
              <a:spcPct val="100000"/>
            </a:lnSpc>
          </a:pPr>
          <a:r>
            <a:rPr lang="en-US"/>
            <a:t>Muscle tension or discomfort from sitting too long</a:t>
          </a:r>
        </a:p>
      </dgm:t>
    </dgm:pt>
    <dgm:pt modelId="{2CF8B091-464C-4C91-9085-53BA0F613FC0}" type="parTrans" cxnId="{0BCC1368-A9C9-4E5A-A268-EE868A68B026}">
      <dgm:prSet/>
      <dgm:spPr/>
      <dgm:t>
        <a:bodyPr/>
        <a:lstStyle/>
        <a:p>
          <a:endParaRPr lang="en-US"/>
        </a:p>
      </dgm:t>
    </dgm:pt>
    <dgm:pt modelId="{D3CF01F4-4A46-42B7-BD85-E7172FE17417}" type="sibTrans" cxnId="{0BCC1368-A9C9-4E5A-A268-EE868A68B026}">
      <dgm:prSet/>
      <dgm:spPr/>
      <dgm:t>
        <a:bodyPr/>
        <a:lstStyle/>
        <a:p>
          <a:pPr>
            <a:lnSpc>
              <a:spcPct val="100000"/>
            </a:lnSpc>
          </a:pPr>
          <a:endParaRPr lang="en-US"/>
        </a:p>
      </dgm:t>
    </dgm:pt>
    <dgm:pt modelId="{430B9E95-4A3D-4B94-89F9-67FA59607D93}">
      <dgm:prSet/>
      <dgm:spPr/>
      <dgm:t>
        <a:bodyPr/>
        <a:lstStyle/>
        <a:p>
          <a:pPr>
            <a:lnSpc>
              <a:spcPct val="100000"/>
            </a:lnSpc>
          </a:pPr>
          <a:r>
            <a:rPr lang="en-US"/>
            <a:t>Need for movement to regulate focus</a:t>
          </a:r>
        </a:p>
      </dgm:t>
    </dgm:pt>
    <dgm:pt modelId="{18746760-8F65-4223-9F42-3091DAC85802}" type="parTrans" cxnId="{F9672C35-AF2F-481A-B955-F50ADFC9537D}">
      <dgm:prSet/>
      <dgm:spPr/>
      <dgm:t>
        <a:bodyPr/>
        <a:lstStyle/>
        <a:p>
          <a:endParaRPr lang="en-US"/>
        </a:p>
      </dgm:t>
    </dgm:pt>
    <dgm:pt modelId="{47C2E302-3951-44F1-A76E-AD8AF61F0EEC}" type="sibTrans" cxnId="{F9672C35-AF2F-481A-B955-F50ADFC9537D}">
      <dgm:prSet/>
      <dgm:spPr/>
      <dgm:t>
        <a:bodyPr/>
        <a:lstStyle/>
        <a:p>
          <a:pPr>
            <a:lnSpc>
              <a:spcPct val="100000"/>
            </a:lnSpc>
          </a:pPr>
          <a:endParaRPr lang="en-US"/>
        </a:p>
      </dgm:t>
    </dgm:pt>
    <dgm:pt modelId="{FA4E8A4A-021A-4F22-88FA-DD9EF0F4F3EA}">
      <dgm:prSet/>
      <dgm:spPr/>
      <dgm:t>
        <a:bodyPr/>
        <a:lstStyle/>
        <a:p>
          <a:pPr>
            <a:lnSpc>
              <a:spcPct val="100000"/>
            </a:lnSpc>
          </a:pPr>
          <a:r>
            <a:rPr lang="en-US"/>
            <a:t>Elevated heart rate or nervous system activation</a:t>
          </a:r>
        </a:p>
      </dgm:t>
    </dgm:pt>
    <dgm:pt modelId="{7865C79F-8BD6-4C76-BCB2-C4ECFDFC15DF}" type="parTrans" cxnId="{C1FB2AEC-9380-493A-B833-0A380215104F}">
      <dgm:prSet/>
      <dgm:spPr/>
      <dgm:t>
        <a:bodyPr/>
        <a:lstStyle/>
        <a:p>
          <a:endParaRPr lang="en-US"/>
        </a:p>
      </dgm:t>
    </dgm:pt>
    <dgm:pt modelId="{EDC048FB-CB89-4CA8-9592-C2E3BFB68A58}" type="sibTrans" cxnId="{C1FB2AEC-9380-493A-B833-0A380215104F}">
      <dgm:prSet/>
      <dgm:spPr/>
      <dgm:t>
        <a:bodyPr/>
        <a:lstStyle/>
        <a:p>
          <a:pPr>
            <a:lnSpc>
              <a:spcPct val="100000"/>
            </a:lnSpc>
          </a:pPr>
          <a:endParaRPr lang="en-US"/>
        </a:p>
      </dgm:t>
    </dgm:pt>
    <dgm:pt modelId="{F4A45CD0-6277-46B0-8A74-9F0087B20805}">
      <dgm:prSet/>
      <dgm:spPr/>
      <dgm:t>
        <a:bodyPr/>
        <a:lstStyle/>
        <a:p>
          <a:pPr>
            <a:lnSpc>
              <a:spcPct val="100000"/>
            </a:lnSpc>
          </a:pPr>
          <a:r>
            <a:rPr lang="en-US"/>
            <a:t>Fatigue causing the body to seek stimulation</a:t>
          </a:r>
        </a:p>
      </dgm:t>
    </dgm:pt>
    <dgm:pt modelId="{D3335098-5E8A-426E-828C-CF8E5215BDC5}" type="parTrans" cxnId="{8929EEA3-1616-4290-B474-C92A5DBC3FC9}">
      <dgm:prSet/>
      <dgm:spPr/>
      <dgm:t>
        <a:bodyPr/>
        <a:lstStyle/>
        <a:p>
          <a:endParaRPr lang="en-US"/>
        </a:p>
      </dgm:t>
    </dgm:pt>
    <dgm:pt modelId="{B6EEA209-8358-41FC-BBC9-09270C178B6C}" type="sibTrans" cxnId="{8929EEA3-1616-4290-B474-C92A5DBC3FC9}">
      <dgm:prSet/>
      <dgm:spPr/>
      <dgm:t>
        <a:bodyPr/>
        <a:lstStyle/>
        <a:p>
          <a:endParaRPr lang="en-US"/>
        </a:p>
      </dgm:t>
    </dgm:pt>
    <dgm:pt modelId="{53F7A7BA-6E56-4851-A6CC-53460A6B0DC0}" type="pres">
      <dgm:prSet presAssocID="{3A55FDE5-759E-4A64-ACDC-E2E5D7B1D83D}" presName="root" presStyleCnt="0">
        <dgm:presLayoutVars>
          <dgm:dir/>
          <dgm:resizeHandles val="exact"/>
        </dgm:presLayoutVars>
      </dgm:prSet>
      <dgm:spPr/>
    </dgm:pt>
    <dgm:pt modelId="{CBA63383-BE0E-4D2D-BCA6-4746E126B675}" type="pres">
      <dgm:prSet presAssocID="{3A55FDE5-759E-4A64-ACDC-E2E5D7B1D83D}" presName="container" presStyleCnt="0">
        <dgm:presLayoutVars>
          <dgm:dir/>
          <dgm:resizeHandles val="exact"/>
        </dgm:presLayoutVars>
      </dgm:prSet>
      <dgm:spPr/>
    </dgm:pt>
    <dgm:pt modelId="{1E63E61D-A046-4A20-85C6-21FFB21DC455}" type="pres">
      <dgm:prSet presAssocID="{809C7018-AF78-499A-9DF9-2FC5E794F862}" presName="compNode" presStyleCnt="0"/>
      <dgm:spPr/>
    </dgm:pt>
    <dgm:pt modelId="{8167F61F-CA94-4C4D-8FC7-86F00686CD40}" type="pres">
      <dgm:prSet presAssocID="{809C7018-AF78-499A-9DF9-2FC5E794F862}" presName="iconBgRect" presStyleLbl="bgShp" presStyleIdx="0" presStyleCnt="5"/>
      <dgm:spPr/>
    </dgm:pt>
    <dgm:pt modelId="{6B2A1C53-1BD0-49D0-812B-B788F75A1F03}" type="pres">
      <dgm:prSet presAssocID="{809C7018-AF78-499A-9DF9-2FC5E794F86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leep"/>
        </a:ext>
      </dgm:extLst>
    </dgm:pt>
    <dgm:pt modelId="{10980116-E955-4816-AAB9-3CF371D05ADF}" type="pres">
      <dgm:prSet presAssocID="{809C7018-AF78-499A-9DF9-2FC5E794F862}" presName="spaceRect" presStyleCnt="0"/>
      <dgm:spPr/>
    </dgm:pt>
    <dgm:pt modelId="{6B00C3AC-87DB-4E43-995C-71781AD93E82}" type="pres">
      <dgm:prSet presAssocID="{809C7018-AF78-499A-9DF9-2FC5E794F862}" presName="textRect" presStyleLbl="revTx" presStyleIdx="0" presStyleCnt="5">
        <dgm:presLayoutVars>
          <dgm:chMax val="1"/>
          <dgm:chPref val="1"/>
        </dgm:presLayoutVars>
      </dgm:prSet>
      <dgm:spPr/>
    </dgm:pt>
    <dgm:pt modelId="{6845A946-7223-487A-9144-B33CA6F9D347}" type="pres">
      <dgm:prSet presAssocID="{F8EDEACC-23FD-4AAC-A9E9-9D44AB580E73}" presName="sibTrans" presStyleLbl="sibTrans2D1" presStyleIdx="0" presStyleCnt="0"/>
      <dgm:spPr/>
    </dgm:pt>
    <dgm:pt modelId="{2BE02408-04DE-4BDE-A492-164524066FFB}" type="pres">
      <dgm:prSet presAssocID="{52435C5A-BB9B-4689-B8FE-0EA61614D184}" presName="compNode" presStyleCnt="0"/>
      <dgm:spPr/>
    </dgm:pt>
    <dgm:pt modelId="{2A0429FD-55C6-4FDD-BD6F-A357F3A84E97}" type="pres">
      <dgm:prSet presAssocID="{52435C5A-BB9B-4689-B8FE-0EA61614D184}" presName="iconBgRect" presStyleLbl="bgShp" presStyleIdx="1" presStyleCnt="5"/>
      <dgm:spPr/>
    </dgm:pt>
    <dgm:pt modelId="{588709BE-0DA3-4D95-882D-5E3F78B2AF46}" type="pres">
      <dgm:prSet presAssocID="{52435C5A-BB9B-4689-B8FE-0EA61614D18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n"/>
        </a:ext>
      </dgm:extLst>
    </dgm:pt>
    <dgm:pt modelId="{0B8D7C57-8A54-4AC2-AC7B-72CEDE08C9F9}" type="pres">
      <dgm:prSet presAssocID="{52435C5A-BB9B-4689-B8FE-0EA61614D184}" presName="spaceRect" presStyleCnt="0"/>
      <dgm:spPr/>
    </dgm:pt>
    <dgm:pt modelId="{C54B6D4E-CA81-483C-9F8B-C869C68A27F6}" type="pres">
      <dgm:prSet presAssocID="{52435C5A-BB9B-4689-B8FE-0EA61614D184}" presName="textRect" presStyleLbl="revTx" presStyleIdx="1" presStyleCnt="5">
        <dgm:presLayoutVars>
          <dgm:chMax val="1"/>
          <dgm:chPref val="1"/>
        </dgm:presLayoutVars>
      </dgm:prSet>
      <dgm:spPr/>
    </dgm:pt>
    <dgm:pt modelId="{5180A19A-E13A-4D14-BACF-6ECACF2FCD46}" type="pres">
      <dgm:prSet presAssocID="{D3CF01F4-4A46-42B7-BD85-E7172FE17417}" presName="sibTrans" presStyleLbl="sibTrans2D1" presStyleIdx="0" presStyleCnt="0"/>
      <dgm:spPr/>
    </dgm:pt>
    <dgm:pt modelId="{E3C0963C-18DE-47BC-95F1-3567D67C77D4}" type="pres">
      <dgm:prSet presAssocID="{430B9E95-4A3D-4B94-89F9-67FA59607D93}" presName="compNode" presStyleCnt="0"/>
      <dgm:spPr/>
    </dgm:pt>
    <dgm:pt modelId="{01CAFA5F-967A-4807-A40B-AC5382C18E13}" type="pres">
      <dgm:prSet presAssocID="{430B9E95-4A3D-4B94-89F9-67FA59607D93}" presName="iconBgRect" presStyleLbl="bgShp" presStyleIdx="2" presStyleCnt="5"/>
      <dgm:spPr/>
    </dgm:pt>
    <dgm:pt modelId="{49B0FFBB-656E-4452-BFB1-42E5310AC21C}" type="pres">
      <dgm:prSet presAssocID="{430B9E95-4A3D-4B94-89F9-67FA59607D9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a:ext>
      </dgm:extLst>
    </dgm:pt>
    <dgm:pt modelId="{F31D94F9-955B-4B67-B145-68117AD856F4}" type="pres">
      <dgm:prSet presAssocID="{430B9E95-4A3D-4B94-89F9-67FA59607D93}" presName="spaceRect" presStyleCnt="0"/>
      <dgm:spPr/>
    </dgm:pt>
    <dgm:pt modelId="{A752E0C5-1BAA-4220-82E0-21E6CD47E8FE}" type="pres">
      <dgm:prSet presAssocID="{430B9E95-4A3D-4B94-89F9-67FA59607D93}" presName="textRect" presStyleLbl="revTx" presStyleIdx="2" presStyleCnt="5">
        <dgm:presLayoutVars>
          <dgm:chMax val="1"/>
          <dgm:chPref val="1"/>
        </dgm:presLayoutVars>
      </dgm:prSet>
      <dgm:spPr/>
    </dgm:pt>
    <dgm:pt modelId="{F9DB0E2B-1ABE-4473-9140-A4459C50CE9C}" type="pres">
      <dgm:prSet presAssocID="{47C2E302-3951-44F1-A76E-AD8AF61F0EEC}" presName="sibTrans" presStyleLbl="sibTrans2D1" presStyleIdx="0" presStyleCnt="0"/>
      <dgm:spPr/>
    </dgm:pt>
    <dgm:pt modelId="{0F8AAE56-1D43-4AA6-9E70-F1E6B769BEBF}" type="pres">
      <dgm:prSet presAssocID="{FA4E8A4A-021A-4F22-88FA-DD9EF0F4F3EA}" presName="compNode" presStyleCnt="0"/>
      <dgm:spPr/>
    </dgm:pt>
    <dgm:pt modelId="{AFE37C8E-1992-4DA0-A682-F175053E06A6}" type="pres">
      <dgm:prSet presAssocID="{FA4E8A4A-021A-4F22-88FA-DD9EF0F4F3EA}" presName="iconBgRect" presStyleLbl="bgShp" presStyleIdx="3" presStyleCnt="5"/>
      <dgm:spPr/>
    </dgm:pt>
    <dgm:pt modelId="{38492D69-4B45-4918-B949-68FC0C0C2FBC}" type="pres">
      <dgm:prSet presAssocID="{FA4E8A4A-021A-4F22-88FA-DD9EF0F4F3E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with Pulse"/>
        </a:ext>
      </dgm:extLst>
    </dgm:pt>
    <dgm:pt modelId="{A5F5B883-E332-41E1-A129-94C836B224DC}" type="pres">
      <dgm:prSet presAssocID="{FA4E8A4A-021A-4F22-88FA-DD9EF0F4F3EA}" presName="spaceRect" presStyleCnt="0"/>
      <dgm:spPr/>
    </dgm:pt>
    <dgm:pt modelId="{24DF5857-6E00-4575-AC2E-EDD0402E8D7A}" type="pres">
      <dgm:prSet presAssocID="{FA4E8A4A-021A-4F22-88FA-DD9EF0F4F3EA}" presName="textRect" presStyleLbl="revTx" presStyleIdx="3" presStyleCnt="5">
        <dgm:presLayoutVars>
          <dgm:chMax val="1"/>
          <dgm:chPref val="1"/>
        </dgm:presLayoutVars>
      </dgm:prSet>
      <dgm:spPr/>
    </dgm:pt>
    <dgm:pt modelId="{5C11D5E6-319D-4815-885D-19B3324960EA}" type="pres">
      <dgm:prSet presAssocID="{EDC048FB-CB89-4CA8-9592-C2E3BFB68A58}" presName="sibTrans" presStyleLbl="sibTrans2D1" presStyleIdx="0" presStyleCnt="0"/>
      <dgm:spPr/>
    </dgm:pt>
    <dgm:pt modelId="{848666C8-24B1-4995-8277-DFBAE2576A39}" type="pres">
      <dgm:prSet presAssocID="{F4A45CD0-6277-46B0-8A74-9F0087B20805}" presName="compNode" presStyleCnt="0"/>
      <dgm:spPr/>
    </dgm:pt>
    <dgm:pt modelId="{FC5E702E-F069-4F4F-8C40-A50D6D3EF14C}" type="pres">
      <dgm:prSet presAssocID="{F4A45CD0-6277-46B0-8A74-9F0087B20805}" presName="iconBgRect" presStyleLbl="bgShp" presStyleIdx="4" presStyleCnt="5"/>
      <dgm:spPr/>
    </dgm:pt>
    <dgm:pt modelId="{045557A9-DBAA-41E1-A5AF-6391E5750F2A}" type="pres">
      <dgm:prSet presAssocID="{F4A45CD0-6277-46B0-8A74-9F0087B2080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in head"/>
        </a:ext>
      </dgm:extLst>
    </dgm:pt>
    <dgm:pt modelId="{53229BC5-25AD-436C-B555-60B14E2E9F15}" type="pres">
      <dgm:prSet presAssocID="{F4A45CD0-6277-46B0-8A74-9F0087B20805}" presName="spaceRect" presStyleCnt="0"/>
      <dgm:spPr/>
    </dgm:pt>
    <dgm:pt modelId="{7A025500-DCD5-44B6-B4A3-E1292850FA2A}" type="pres">
      <dgm:prSet presAssocID="{F4A45CD0-6277-46B0-8A74-9F0087B20805}" presName="textRect" presStyleLbl="revTx" presStyleIdx="4" presStyleCnt="5">
        <dgm:presLayoutVars>
          <dgm:chMax val="1"/>
          <dgm:chPref val="1"/>
        </dgm:presLayoutVars>
      </dgm:prSet>
      <dgm:spPr/>
    </dgm:pt>
  </dgm:ptLst>
  <dgm:cxnLst>
    <dgm:cxn modelId="{5B1AE526-8421-4738-A2FC-ED75A9632A2A}" type="presOf" srcId="{3A55FDE5-759E-4A64-ACDC-E2E5D7B1D83D}" destId="{53F7A7BA-6E56-4851-A6CC-53460A6B0DC0}" srcOrd="0" destOrd="0" presId="urn:microsoft.com/office/officeart/2018/2/layout/IconCircleList"/>
    <dgm:cxn modelId="{B9740A30-A494-441D-A30D-D5A856859469}" type="presOf" srcId="{EDC048FB-CB89-4CA8-9592-C2E3BFB68A58}" destId="{5C11D5E6-319D-4815-885D-19B3324960EA}" srcOrd="0" destOrd="0" presId="urn:microsoft.com/office/officeart/2018/2/layout/IconCircleList"/>
    <dgm:cxn modelId="{F9672C35-AF2F-481A-B955-F50ADFC9537D}" srcId="{3A55FDE5-759E-4A64-ACDC-E2E5D7B1D83D}" destId="{430B9E95-4A3D-4B94-89F9-67FA59607D93}" srcOrd="2" destOrd="0" parTransId="{18746760-8F65-4223-9F42-3091DAC85802}" sibTransId="{47C2E302-3951-44F1-A76E-AD8AF61F0EEC}"/>
    <dgm:cxn modelId="{3AE6BF44-2BAC-46A3-88DD-CBE58165DDFC}" type="presOf" srcId="{52435C5A-BB9B-4689-B8FE-0EA61614D184}" destId="{C54B6D4E-CA81-483C-9F8B-C869C68A27F6}" srcOrd="0" destOrd="0" presId="urn:microsoft.com/office/officeart/2018/2/layout/IconCircleList"/>
    <dgm:cxn modelId="{67E58E46-CB5A-46A0-BB4D-EEA34303C9AF}" type="presOf" srcId="{809C7018-AF78-499A-9DF9-2FC5E794F862}" destId="{6B00C3AC-87DB-4E43-995C-71781AD93E82}" srcOrd="0" destOrd="0" presId="urn:microsoft.com/office/officeart/2018/2/layout/IconCircleList"/>
    <dgm:cxn modelId="{0BCC1368-A9C9-4E5A-A268-EE868A68B026}" srcId="{3A55FDE5-759E-4A64-ACDC-E2E5D7B1D83D}" destId="{52435C5A-BB9B-4689-B8FE-0EA61614D184}" srcOrd="1" destOrd="0" parTransId="{2CF8B091-464C-4C91-9085-53BA0F613FC0}" sibTransId="{D3CF01F4-4A46-42B7-BD85-E7172FE17417}"/>
    <dgm:cxn modelId="{A94EC168-8231-47CA-B720-B52620364739}" type="presOf" srcId="{F8EDEACC-23FD-4AAC-A9E9-9D44AB580E73}" destId="{6845A946-7223-487A-9144-B33CA6F9D347}" srcOrd="0" destOrd="0" presId="urn:microsoft.com/office/officeart/2018/2/layout/IconCircleList"/>
    <dgm:cxn modelId="{86180F49-BAEF-40C7-95AC-0E44DEBDF8D7}" type="presOf" srcId="{D3CF01F4-4A46-42B7-BD85-E7172FE17417}" destId="{5180A19A-E13A-4D14-BACF-6ECACF2FCD46}" srcOrd="0" destOrd="0" presId="urn:microsoft.com/office/officeart/2018/2/layout/IconCircleList"/>
    <dgm:cxn modelId="{93088B6C-6D99-47A6-B425-D8BACF258014}" type="presOf" srcId="{430B9E95-4A3D-4B94-89F9-67FA59607D93}" destId="{A752E0C5-1BAA-4220-82E0-21E6CD47E8FE}" srcOrd="0" destOrd="0" presId="urn:microsoft.com/office/officeart/2018/2/layout/IconCircleList"/>
    <dgm:cxn modelId="{ECD8B882-FCE4-4912-964E-6185E6E193D9}" srcId="{3A55FDE5-759E-4A64-ACDC-E2E5D7B1D83D}" destId="{809C7018-AF78-499A-9DF9-2FC5E794F862}" srcOrd="0" destOrd="0" parTransId="{0D7EC394-A503-43DA-A0E4-35897E3177B0}" sibTransId="{F8EDEACC-23FD-4AAC-A9E9-9D44AB580E73}"/>
    <dgm:cxn modelId="{8929EEA3-1616-4290-B474-C92A5DBC3FC9}" srcId="{3A55FDE5-759E-4A64-ACDC-E2E5D7B1D83D}" destId="{F4A45CD0-6277-46B0-8A74-9F0087B20805}" srcOrd="4" destOrd="0" parTransId="{D3335098-5E8A-426E-828C-CF8E5215BDC5}" sibTransId="{B6EEA209-8358-41FC-BBC9-09270C178B6C}"/>
    <dgm:cxn modelId="{18F019A6-402B-43C2-996C-7CB69A58600C}" type="presOf" srcId="{F4A45CD0-6277-46B0-8A74-9F0087B20805}" destId="{7A025500-DCD5-44B6-B4A3-E1292850FA2A}" srcOrd="0" destOrd="0" presId="urn:microsoft.com/office/officeart/2018/2/layout/IconCircleList"/>
    <dgm:cxn modelId="{CD167BC8-9C6D-4229-BB92-14CC16CA569D}" type="presOf" srcId="{47C2E302-3951-44F1-A76E-AD8AF61F0EEC}" destId="{F9DB0E2B-1ABE-4473-9140-A4459C50CE9C}" srcOrd="0" destOrd="0" presId="urn:microsoft.com/office/officeart/2018/2/layout/IconCircleList"/>
    <dgm:cxn modelId="{EA0974E8-8814-409E-BA90-BBDA31C85A35}" type="presOf" srcId="{FA4E8A4A-021A-4F22-88FA-DD9EF0F4F3EA}" destId="{24DF5857-6E00-4575-AC2E-EDD0402E8D7A}" srcOrd="0" destOrd="0" presId="urn:microsoft.com/office/officeart/2018/2/layout/IconCircleList"/>
    <dgm:cxn modelId="{C1FB2AEC-9380-493A-B833-0A380215104F}" srcId="{3A55FDE5-759E-4A64-ACDC-E2E5D7B1D83D}" destId="{FA4E8A4A-021A-4F22-88FA-DD9EF0F4F3EA}" srcOrd="3" destOrd="0" parTransId="{7865C79F-8BD6-4C76-BCB2-C4ECFDFC15DF}" sibTransId="{EDC048FB-CB89-4CA8-9592-C2E3BFB68A58}"/>
    <dgm:cxn modelId="{9E9F4369-3251-47AE-B4F4-CBBAD96C3E05}" type="presParOf" srcId="{53F7A7BA-6E56-4851-A6CC-53460A6B0DC0}" destId="{CBA63383-BE0E-4D2D-BCA6-4746E126B675}" srcOrd="0" destOrd="0" presId="urn:microsoft.com/office/officeart/2018/2/layout/IconCircleList"/>
    <dgm:cxn modelId="{5557937E-9999-4AA0-A22D-B8037E3FAD59}" type="presParOf" srcId="{CBA63383-BE0E-4D2D-BCA6-4746E126B675}" destId="{1E63E61D-A046-4A20-85C6-21FFB21DC455}" srcOrd="0" destOrd="0" presId="urn:microsoft.com/office/officeart/2018/2/layout/IconCircleList"/>
    <dgm:cxn modelId="{444CD14E-629E-45A2-8FAB-E2A5C450AA37}" type="presParOf" srcId="{1E63E61D-A046-4A20-85C6-21FFB21DC455}" destId="{8167F61F-CA94-4C4D-8FC7-86F00686CD40}" srcOrd="0" destOrd="0" presId="urn:microsoft.com/office/officeart/2018/2/layout/IconCircleList"/>
    <dgm:cxn modelId="{A4CA0C22-E5CC-45BD-AC7C-74224A79A7C0}" type="presParOf" srcId="{1E63E61D-A046-4A20-85C6-21FFB21DC455}" destId="{6B2A1C53-1BD0-49D0-812B-B788F75A1F03}" srcOrd="1" destOrd="0" presId="urn:microsoft.com/office/officeart/2018/2/layout/IconCircleList"/>
    <dgm:cxn modelId="{2C3C9F41-DCA4-46AC-9FBE-A30ECE05E8E1}" type="presParOf" srcId="{1E63E61D-A046-4A20-85C6-21FFB21DC455}" destId="{10980116-E955-4816-AAB9-3CF371D05ADF}" srcOrd="2" destOrd="0" presId="urn:microsoft.com/office/officeart/2018/2/layout/IconCircleList"/>
    <dgm:cxn modelId="{77E88E27-C1EB-47F7-842E-C830145E7F7F}" type="presParOf" srcId="{1E63E61D-A046-4A20-85C6-21FFB21DC455}" destId="{6B00C3AC-87DB-4E43-995C-71781AD93E82}" srcOrd="3" destOrd="0" presId="urn:microsoft.com/office/officeart/2018/2/layout/IconCircleList"/>
    <dgm:cxn modelId="{4DBCAEC1-5C3B-48CB-9553-EB67D833B84F}" type="presParOf" srcId="{CBA63383-BE0E-4D2D-BCA6-4746E126B675}" destId="{6845A946-7223-487A-9144-B33CA6F9D347}" srcOrd="1" destOrd="0" presId="urn:microsoft.com/office/officeart/2018/2/layout/IconCircleList"/>
    <dgm:cxn modelId="{E988D372-4E94-4A85-9828-0CF8491DCC81}" type="presParOf" srcId="{CBA63383-BE0E-4D2D-BCA6-4746E126B675}" destId="{2BE02408-04DE-4BDE-A492-164524066FFB}" srcOrd="2" destOrd="0" presId="urn:microsoft.com/office/officeart/2018/2/layout/IconCircleList"/>
    <dgm:cxn modelId="{B688BAF4-FEDC-4A26-99D1-9015E739E69B}" type="presParOf" srcId="{2BE02408-04DE-4BDE-A492-164524066FFB}" destId="{2A0429FD-55C6-4FDD-BD6F-A357F3A84E97}" srcOrd="0" destOrd="0" presId="urn:microsoft.com/office/officeart/2018/2/layout/IconCircleList"/>
    <dgm:cxn modelId="{1A4F3584-4F42-4F5E-91A2-0A5B1B05EB3B}" type="presParOf" srcId="{2BE02408-04DE-4BDE-A492-164524066FFB}" destId="{588709BE-0DA3-4D95-882D-5E3F78B2AF46}" srcOrd="1" destOrd="0" presId="urn:microsoft.com/office/officeart/2018/2/layout/IconCircleList"/>
    <dgm:cxn modelId="{5A794B4F-B357-4B28-B498-7979A96BEF9D}" type="presParOf" srcId="{2BE02408-04DE-4BDE-A492-164524066FFB}" destId="{0B8D7C57-8A54-4AC2-AC7B-72CEDE08C9F9}" srcOrd="2" destOrd="0" presId="urn:microsoft.com/office/officeart/2018/2/layout/IconCircleList"/>
    <dgm:cxn modelId="{5E8DD923-C997-45AD-8DF7-717FDC228F7A}" type="presParOf" srcId="{2BE02408-04DE-4BDE-A492-164524066FFB}" destId="{C54B6D4E-CA81-483C-9F8B-C869C68A27F6}" srcOrd="3" destOrd="0" presId="urn:microsoft.com/office/officeart/2018/2/layout/IconCircleList"/>
    <dgm:cxn modelId="{B10FDB34-F430-41C3-A754-69B984F968CE}" type="presParOf" srcId="{CBA63383-BE0E-4D2D-BCA6-4746E126B675}" destId="{5180A19A-E13A-4D14-BACF-6ECACF2FCD46}" srcOrd="3" destOrd="0" presId="urn:microsoft.com/office/officeart/2018/2/layout/IconCircleList"/>
    <dgm:cxn modelId="{234E8E62-49E1-4CF1-A4C8-8EDA76B54007}" type="presParOf" srcId="{CBA63383-BE0E-4D2D-BCA6-4746E126B675}" destId="{E3C0963C-18DE-47BC-95F1-3567D67C77D4}" srcOrd="4" destOrd="0" presId="urn:microsoft.com/office/officeart/2018/2/layout/IconCircleList"/>
    <dgm:cxn modelId="{98457DA3-3CB7-499E-8F85-E37CB1931EF2}" type="presParOf" srcId="{E3C0963C-18DE-47BC-95F1-3567D67C77D4}" destId="{01CAFA5F-967A-4807-A40B-AC5382C18E13}" srcOrd="0" destOrd="0" presId="urn:microsoft.com/office/officeart/2018/2/layout/IconCircleList"/>
    <dgm:cxn modelId="{24571136-AF40-45FE-A08D-1B1B01B115D0}" type="presParOf" srcId="{E3C0963C-18DE-47BC-95F1-3567D67C77D4}" destId="{49B0FFBB-656E-4452-BFB1-42E5310AC21C}" srcOrd="1" destOrd="0" presId="urn:microsoft.com/office/officeart/2018/2/layout/IconCircleList"/>
    <dgm:cxn modelId="{B009AC28-2469-4395-9C9C-5F5896D54B50}" type="presParOf" srcId="{E3C0963C-18DE-47BC-95F1-3567D67C77D4}" destId="{F31D94F9-955B-4B67-B145-68117AD856F4}" srcOrd="2" destOrd="0" presId="urn:microsoft.com/office/officeart/2018/2/layout/IconCircleList"/>
    <dgm:cxn modelId="{4D07A9D8-CDFF-43BC-B592-86D25E334676}" type="presParOf" srcId="{E3C0963C-18DE-47BC-95F1-3567D67C77D4}" destId="{A752E0C5-1BAA-4220-82E0-21E6CD47E8FE}" srcOrd="3" destOrd="0" presId="urn:microsoft.com/office/officeart/2018/2/layout/IconCircleList"/>
    <dgm:cxn modelId="{2B55F8BB-7023-468D-BE90-0E19853244A9}" type="presParOf" srcId="{CBA63383-BE0E-4D2D-BCA6-4746E126B675}" destId="{F9DB0E2B-1ABE-4473-9140-A4459C50CE9C}" srcOrd="5" destOrd="0" presId="urn:microsoft.com/office/officeart/2018/2/layout/IconCircleList"/>
    <dgm:cxn modelId="{01265427-75B1-42BB-8318-818D501AB9F6}" type="presParOf" srcId="{CBA63383-BE0E-4D2D-BCA6-4746E126B675}" destId="{0F8AAE56-1D43-4AA6-9E70-F1E6B769BEBF}" srcOrd="6" destOrd="0" presId="urn:microsoft.com/office/officeart/2018/2/layout/IconCircleList"/>
    <dgm:cxn modelId="{999F05C7-4D6F-498F-83E2-9D792AB02320}" type="presParOf" srcId="{0F8AAE56-1D43-4AA6-9E70-F1E6B769BEBF}" destId="{AFE37C8E-1992-4DA0-A682-F175053E06A6}" srcOrd="0" destOrd="0" presId="urn:microsoft.com/office/officeart/2018/2/layout/IconCircleList"/>
    <dgm:cxn modelId="{31AB2225-B6BF-4708-ACFE-935CB5304004}" type="presParOf" srcId="{0F8AAE56-1D43-4AA6-9E70-F1E6B769BEBF}" destId="{38492D69-4B45-4918-B949-68FC0C0C2FBC}" srcOrd="1" destOrd="0" presId="urn:microsoft.com/office/officeart/2018/2/layout/IconCircleList"/>
    <dgm:cxn modelId="{9227431A-8564-45EA-BD79-1B5306164A1F}" type="presParOf" srcId="{0F8AAE56-1D43-4AA6-9E70-F1E6B769BEBF}" destId="{A5F5B883-E332-41E1-A129-94C836B224DC}" srcOrd="2" destOrd="0" presId="urn:microsoft.com/office/officeart/2018/2/layout/IconCircleList"/>
    <dgm:cxn modelId="{7353BCC1-91CD-4E91-9BA2-F673B959D417}" type="presParOf" srcId="{0F8AAE56-1D43-4AA6-9E70-F1E6B769BEBF}" destId="{24DF5857-6E00-4575-AC2E-EDD0402E8D7A}" srcOrd="3" destOrd="0" presId="urn:microsoft.com/office/officeart/2018/2/layout/IconCircleList"/>
    <dgm:cxn modelId="{3ECFA663-C1CD-4D17-8F46-11F0F0E24D1F}" type="presParOf" srcId="{CBA63383-BE0E-4D2D-BCA6-4746E126B675}" destId="{5C11D5E6-319D-4815-885D-19B3324960EA}" srcOrd="7" destOrd="0" presId="urn:microsoft.com/office/officeart/2018/2/layout/IconCircleList"/>
    <dgm:cxn modelId="{FBF15EEE-A03E-4726-A02C-42C1CA9FC08E}" type="presParOf" srcId="{CBA63383-BE0E-4D2D-BCA6-4746E126B675}" destId="{848666C8-24B1-4995-8277-DFBAE2576A39}" srcOrd="8" destOrd="0" presId="urn:microsoft.com/office/officeart/2018/2/layout/IconCircleList"/>
    <dgm:cxn modelId="{9C9CBA5C-0762-47F3-8F6C-792E949843BB}" type="presParOf" srcId="{848666C8-24B1-4995-8277-DFBAE2576A39}" destId="{FC5E702E-F069-4F4F-8C40-A50D6D3EF14C}" srcOrd="0" destOrd="0" presId="urn:microsoft.com/office/officeart/2018/2/layout/IconCircleList"/>
    <dgm:cxn modelId="{7D89A818-D223-4A52-A2C2-94D596D38B55}" type="presParOf" srcId="{848666C8-24B1-4995-8277-DFBAE2576A39}" destId="{045557A9-DBAA-41E1-A5AF-6391E5750F2A}" srcOrd="1" destOrd="0" presId="urn:microsoft.com/office/officeart/2018/2/layout/IconCircleList"/>
    <dgm:cxn modelId="{08C8C21E-AC25-4607-A9A7-9FD70667A016}" type="presParOf" srcId="{848666C8-24B1-4995-8277-DFBAE2576A39}" destId="{53229BC5-25AD-436C-B555-60B14E2E9F15}" srcOrd="2" destOrd="0" presId="urn:microsoft.com/office/officeart/2018/2/layout/IconCircleList"/>
    <dgm:cxn modelId="{8BFF1D05-7B4A-4D35-AAF8-3E27844D0F80}" type="presParOf" srcId="{848666C8-24B1-4995-8277-DFBAE2576A39}" destId="{7A025500-DCD5-44B6-B4A3-E1292850FA2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50B230-9991-4AB4-BE04-C19DC496435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F9372D8-D159-451F-8DE5-744A1515FB19}">
      <dgm:prSet/>
      <dgm:spPr/>
      <dgm:t>
        <a:bodyPr/>
        <a:lstStyle/>
        <a:p>
          <a:pPr>
            <a:lnSpc>
              <a:spcPct val="100000"/>
            </a:lnSpc>
          </a:pPr>
          <a:r>
            <a:rPr lang="en-US"/>
            <a:t>Offer a movement break or fidget</a:t>
          </a:r>
        </a:p>
      </dgm:t>
    </dgm:pt>
    <dgm:pt modelId="{02F033BB-4392-4F0C-8AA9-2ECCB8235A3A}" type="parTrans" cxnId="{859BDA6A-BEA5-484D-90C7-8493A4709362}">
      <dgm:prSet/>
      <dgm:spPr/>
      <dgm:t>
        <a:bodyPr/>
        <a:lstStyle/>
        <a:p>
          <a:endParaRPr lang="en-US"/>
        </a:p>
      </dgm:t>
    </dgm:pt>
    <dgm:pt modelId="{B1D1ABB7-9C02-4687-A038-06D8993BEEB5}" type="sibTrans" cxnId="{859BDA6A-BEA5-484D-90C7-8493A4709362}">
      <dgm:prSet/>
      <dgm:spPr/>
      <dgm:t>
        <a:bodyPr/>
        <a:lstStyle/>
        <a:p>
          <a:pPr>
            <a:lnSpc>
              <a:spcPct val="100000"/>
            </a:lnSpc>
          </a:pPr>
          <a:endParaRPr lang="en-US"/>
        </a:p>
      </dgm:t>
    </dgm:pt>
    <dgm:pt modelId="{57BAE0AD-4308-4EC8-A1F1-AB5B5FB59519}">
      <dgm:prSet/>
      <dgm:spPr/>
      <dgm:t>
        <a:bodyPr/>
        <a:lstStyle/>
        <a:p>
          <a:pPr>
            <a:lnSpc>
              <a:spcPct val="100000"/>
            </a:lnSpc>
          </a:pPr>
          <a:r>
            <a:rPr lang="en-US"/>
            <a:t>Allow a standing or flexible seating option</a:t>
          </a:r>
        </a:p>
      </dgm:t>
    </dgm:pt>
    <dgm:pt modelId="{E87C43AE-BB90-42BE-80DC-062E5430F5DE}" type="parTrans" cxnId="{AA81454B-6D41-4274-BA67-D7BE1BCB19EE}">
      <dgm:prSet/>
      <dgm:spPr/>
      <dgm:t>
        <a:bodyPr/>
        <a:lstStyle/>
        <a:p>
          <a:endParaRPr lang="en-US"/>
        </a:p>
      </dgm:t>
    </dgm:pt>
    <dgm:pt modelId="{2C1549E1-870C-472A-A042-848A210F6655}" type="sibTrans" cxnId="{AA81454B-6D41-4274-BA67-D7BE1BCB19EE}">
      <dgm:prSet/>
      <dgm:spPr/>
      <dgm:t>
        <a:bodyPr/>
        <a:lstStyle/>
        <a:p>
          <a:pPr>
            <a:lnSpc>
              <a:spcPct val="100000"/>
            </a:lnSpc>
          </a:pPr>
          <a:endParaRPr lang="en-US"/>
        </a:p>
      </dgm:t>
    </dgm:pt>
    <dgm:pt modelId="{737B0F6A-B0D9-4EF2-96BF-F60A7368BC35}">
      <dgm:prSet/>
      <dgm:spPr/>
      <dgm:t>
        <a:bodyPr/>
        <a:lstStyle/>
        <a:p>
          <a:pPr>
            <a:lnSpc>
              <a:spcPct val="100000"/>
            </a:lnSpc>
          </a:pPr>
          <a:r>
            <a:rPr lang="en-US"/>
            <a:t>Teach the student to check in: “Is your body feeling tired, wiggly, or tense?”</a:t>
          </a:r>
        </a:p>
      </dgm:t>
    </dgm:pt>
    <dgm:pt modelId="{A9DB2285-93C4-42E6-A1B7-939E860DA00B}" type="parTrans" cxnId="{F1F63821-013D-48E8-A12E-5E5C6B4D8B57}">
      <dgm:prSet/>
      <dgm:spPr/>
      <dgm:t>
        <a:bodyPr/>
        <a:lstStyle/>
        <a:p>
          <a:endParaRPr lang="en-US"/>
        </a:p>
      </dgm:t>
    </dgm:pt>
    <dgm:pt modelId="{D1A5B113-02FA-48C6-9BC2-681F0A21A849}" type="sibTrans" cxnId="{F1F63821-013D-48E8-A12E-5E5C6B4D8B57}">
      <dgm:prSet/>
      <dgm:spPr/>
      <dgm:t>
        <a:bodyPr/>
        <a:lstStyle/>
        <a:p>
          <a:pPr>
            <a:lnSpc>
              <a:spcPct val="100000"/>
            </a:lnSpc>
          </a:pPr>
          <a:endParaRPr lang="en-US"/>
        </a:p>
      </dgm:t>
    </dgm:pt>
    <dgm:pt modelId="{562F08E8-F869-42CA-A11D-F44B1C1DCA4C}">
      <dgm:prSet/>
      <dgm:spPr/>
      <dgm:t>
        <a:bodyPr/>
        <a:lstStyle/>
        <a:p>
          <a:pPr>
            <a:lnSpc>
              <a:spcPct val="100000"/>
            </a:lnSpc>
          </a:pPr>
          <a:r>
            <a:rPr lang="en-US"/>
            <a:t>Help them connect the signal to a strategy: “When your body feels wiggly, movement helps.”</a:t>
          </a:r>
        </a:p>
      </dgm:t>
    </dgm:pt>
    <dgm:pt modelId="{40F47881-D413-4CEC-9FB1-850730B51E24}" type="parTrans" cxnId="{939903BC-510C-47E4-A57B-84BD4C45E7DC}">
      <dgm:prSet/>
      <dgm:spPr/>
      <dgm:t>
        <a:bodyPr/>
        <a:lstStyle/>
        <a:p>
          <a:endParaRPr lang="en-US"/>
        </a:p>
      </dgm:t>
    </dgm:pt>
    <dgm:pt modelId="{A37D086A-E3DA-4DBB-BE33-D84FC23DBD8F}" type="sibTrans" cxnId="{939903BC-510C-47E4-A57B-84BD4C45E7DC}">
      <dgm:prSet/>
      <dgm:spPr/>
      <dgm:t>
        <a:bodyPr/>
        <a:lstStyle/>
        <a:p>
          <a:endParaRPr lang="en-US"/>
        </a:p>
      </dgm:t>
    </dgm:pt>
    <dgm:pt modelId="{84F7798B-357F-430A-8EDB-5C95D3863D44}" type="pres">
      <dgm:prSet presAssocID="{9E50B230-9991-4AB4-BE04-C19DC4964351}" presName="root" presStyleCnt="0">
        <dgm:presLayoutVars>
          <dgm:dir/>
          <dgm:resizeHandles val="exact"/>
        </dgm:presLayoutVars>
      </dgm:prSet>
      <dgm:spPr/>
    </dgm:pt>
    <dgm:pt modelId="{4057CEB3-E2AA-4C9E-93E6-BF0FF21EB0D4}" type="pres">
      <dgm:prSet presAssocID="{9E50B230-9991-4AB4-BE04-C19DC4964351}" presName="container" presStyleCnt="0">
        <dgm:presLayoutVars>
          <dgm:dir/>
          <dgm:resizeHandles val="exact"/>
        </dgm:presLayoutVars>
      </dgm:prSet>
      <dgm:spPr/>
    </dgm:pt>
    <dgm:pt modelId="{AE12306C-AC36-4470-9042-A0D40E518666}" type="pres">
      <dgm:prSet presAssocID="{DF9372D8-D159-451F-8DE5-744A1515FB19}" presName="compNode" presStyleCnt="0"/>
      <dgm:spPr/>
    </dgm:pt>
    <dgm:pt modelId="{89452C0C-BB8F-4F21-A339-9E28714781EE}" type="pres">
      <dgm:prSet presAssocID="{DF9372D8-D159-451F-8DE5-744A1515FB19}" presName="iconBgRect" presStyleLbl="bgShp" presStyleIdx="0" presStyleCnt="4"/>
      <dgm:spPr/>
    </dgm:pt>
    <dgm:pt modelId="{153BB8FA-AD3A-4BEA-A73D-6CB90DD3E0D3}" type="pres">
      <dgm:prSet presAssocID="{DF9372D8-D159-451F-8DE5-744A1515FB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ffee"/>
        </a:ext>
      </dgm:extLst>
    </dgm:pt>
    <dgm:pt modelId="{E3A0D612-EC9B-435C-9D24-F09848BEA304}" type="pres">
      <dgm:prSet presAssocID="{DF9372D8-D159-451F-8DE5-744A1515FB19}" presName="spaceRect" presStyleCnt="0"/>
      <dgm:spPr/>
    </dgm:pt>
    <dgm:pt modelId="{0FA59E1D-045E-4B57-9DF9-205645EF0EB8}" type="pres">
      <dgm:prSet presAssocID="{DF9372D8-D159-451F-8DE5-744A1515FB19}" presName="textRect" presStyleLbl="revTx" presStyleIdx="0" presStyleCnt="4">
        <dgm:presLayoutVars>
          <dgm:chMax val="1"/>
          <dgm:chPref val="1"/>
        </dgm:presLayoutVars>
      </dgm:prSet>
      <dgm:spPr/>
    </dgm:pt>
    <dgm:pt modelId="{AECF498B-E77F-4D68-B787-DE58D16518EF}" type="pres">
      <dgm:prSet presAssocID="{B1D1ABB7-9C02-4687-A038-06D8993BEEB5}" presName="sibTrans" presStyleLbl="sibTrans2D1" presStyleIdx="0" presStyleCnt="0"/>
      <dgm:spPr/>
    </dgm:pt>
    <dgm:pt modelId="{DCEB5AE5-080E-4C72-8123-7FE10909028A}" type="pres">
      <dgm:prSet presAssocID="{57BAE0AD-4308-4EC8-A1F1-AB5B5FB59519}" presName="compNode" presStyleCnt="0"/>
      <dgm:spPr/>
    </dgm:pt>
    <dgm:pt modelId="{41B7BB6C-C478-4FB3-BC4A-3B1D1A5BB7DD}" type="pres">
      <dgm:prSet presAssocID="{57BAE0AD-4308-4EC8-A1F1-AB5B5FB59519}" presName="iconBgRect" presStyleLbl="bgShp" presStyleIdx="1" presStyleCnt="4"/>
      <dgm:spPr/>
    </dgm:pt>
    <dgm:pt modelId="{2840B6E0-5DE7-419A-838C-927EFD44B54C}" type="pres">
      <dgm:prSet presAssocID="{57BAE0AD-4308-4EC8-A1F1-AB5B5FB595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uch"/>
        </a:ext>
      </dgm:extLst>
    </dgm:pt>
    <dgm:pt modelId="{AB0380A8-7E86-4B7B-8E04-F345FDB05654}" type="pres">
      <dgm:prSet presAssocID="{57BAE0AD-4308-4EC8-A1F1-AB5B5FB59519}" presName="spaceRect" presStyleCnt="0"/>
      <dgm:spPr/>
    </dgm:pt>
    <dgm:pt modelId="{A0731EA2-BC99-4F51-B0EB-EB4DA8416B7C}" type="pres">
      <dgm:prSet presAssocID="{57BAE0AD-4308-4EC8-A1F1-AB5B5FB59519}" presName="textRect" presStyleLbl="revTx" presStyleIdx="1" presStyleCnt="4">
        <dgm:presLayoutVars>
          <dgm:chMax val="1"/>
          <dgm:chPref val="1"/>
        </dgm:presLayoutVars>
      </dgm:prSet>
      <dgm:spPr/>
    </dgm:pt>
    <dgm:pt modelId="{3E63B299-B3DE-4038-AC51-FFD7412CE147}" type="pres">
      <dgm:prSet presAssocID="{2C1549E1-870C-472A-A042-848A210F6655}" presName="sibTrans" presStyleLbl="sibTrans2D1" presStyleIdx="0" presStyleCnt="0"/>
      <dgm:spPr/>
    </dgm:pt>
    <dgm:pt modelId="{BA904D92-54AF-4160-AE46-F3C777BCEC5F}" type="pres">
      <dgm:prSet presAssocID="{737B0F6A-B0D9-4EF2-96BF-F60A7368BC35}" presName="compNode" presStyleCnt="0"/>
      <dgm:spPr/>
    </dgm:pt>
    <dgm:pt modelId="{984313BB-7FFD-402C-B489-1554DAB9CB26}" type="pres">
      <dgm:prSet presAssocID="{737B0F6A-B0D9-4EF2-96BF-F60A7368BC35}" presName="iconBgRect" presStyleLbl="bgShp" presStyleIdx="2" presStyleCnt="4"/>
      <dgm:spPr/>
    </dgm:pt>
    <dgm:pt modelId="{36B800ED-D6BF-4B12-A637-4BA004649662}" type="pres">
      <dgm:prSet presAssocID="{737B0F6A-B0D9-4EF2-96BF-F60A7368BC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FCEC6DD7-1C60-49D0-9C3A-8E89E2FB0B7E}" type="pres">
      <dgm:prSet presAssocID="{737B0F6A-B0D9-4EF2-96BF-F60A7368BC35}" presName="spaceRect" presStyleCnt="0"/>
      <dgm:spPr/>
    </dgm:pt>
    <dgm:pt modelId="{C297AF18-5197-4463-844D-6E6D63C06938}" type="pres">
      <dgm:prSet presAssocID="{737B0F6A-B0D9-4EF2-96BF-F60A7368BC35}" presName="textRect" presStyleLbl="revTx" presStyleIdx="2" presStyleCnt="4">
        <dgm:presLayoutVars>
          <dgm:chMax val="1"/>
          <dgm:chPref val="1"/>
        </dgm:presLayoutVars>
      </dgm:prSet>
      <dgm:spPr/>
    </dgm:pt>
    <dgm:pt modelId="{7219D9F1-CFE6-466C-A9CE-7744DE196DFC}" type="pres">
      <dgm:prSet presAssocID="{D1A5B113-02FA-48C6-9BC2-681F0A21A849}" presName="sibTrans" presStyleLbl="sibTrans2D1" presStyleIdx="0" presStyleCnt="0"/>
      <dgm:spPr/>
    </dgm:pt>
    <dgm:pt modelId="{462176BC-CD97-41EF-BEEC-8D9752936C75}" type="pres">
      <dgm:prSet presAssocID="{562F08E8-F869-42CA-A11D-F44B1C1DCA4C}" presName="compNode" presStyleCnt="0"/>
      <dgm:spPr/>
    </dgm:pt>
    <dgm:pt modelId="{3DE90E4A-5FA6-4CAE-A157-B622066B6CDE}" type="pres">
      <dgm:prSet presAssocID="{562F08E8-F869-42CA-A11D-F44B1C1DCA4C}" presName="iconBgRect" presStyleLbl="bgShp" presStyleIdx="3" presStyleCnt="4"/>
      <dgm:spPr/>
    </dgm:pt>
    <dgm:pt modelId="{6883D5EF-4499-4710-BD5E-B009DB32BEF9}" type="pres">
      <dgm:prSet presAssocID="{562F08E8-F869-42CA-A11D-F44B1C1DCA4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ignal"/>
        </a:ext>
      </dgm:extLst>
    </dgm:pt>
    <dgm:pt modelId="{ED76ADEE-56A5-48BA-8251-09CF58F65677}" type="pres">
      <dgm:prSet presAssocID="{562F08E8-F869-42CA-A11D-F44B1C1DCA4C}" presName="spaceRect" presStyleCnt="0"/>
      <dgm:spPr/>
    </dgm:pt>
    <dgm:pt modelId="{14EE0108-D536-49B4-9C5A-DB5709635326}" type="pres">
      <dgm:prSet presAssocID="{562F08E8-F869-42CA-A11D-F44B1C1DCA4C}" presName="textRect" presStyleLbl="revTx" presStyleIdx="3" presStyleCnt="4">
        <dgm:presLayoutVars>
          <dgm:chMax val="1"/>
          <dgm:chPref val="1"/>
        </dgm:presLayoutVars>
      </dgm:prSet>
      <dgm:spPr/>
    </dgm:pt>
  </dgm:ptLst>
  <dgm:cxnLst>
    <dgm:cxn modelId="{745AE308-96F7-48C0-BB12-556B7AD78BFC}" type="presOf" srcId="{B1D1ABB7-9C02-4687-A038-06D8993BEEB5}" destId="{AECF498B-E77F-4D68-B787-DE58D16518EF}" srcOrd="0" destOrd="0" presId="urn:microsoft.com/office/officeart/2018/2/layout/IconCircleList"/>
    <dgm:cxn modelId="{50AB7D09-E67A-443F-BB98-F0FF13095B89}" type="presOf" srcId="{737B0F6A-B0D9-4EF2-96BF-F60A7368BC35}" destId="{C297AF18-5197-4463-844D-6E6D63C06938}" srcOrd="0" destOrd="0" presId="urn:microsoft.com/office/officeart/2018/2/layout/IconCircleList"/>
    <dgm:cxn modelId="{662F4D1D-074E-477D-85E9-1766F5A310D1}" type="presOf" srcId="{57BAE0AD-4308-4EC8-A1F1-AB5B5FB59519}" destId="{A0731EA2-BC99-4F51-B0EB-EB4DA8416B7C}" srcOrd="0" destOrd="0" presId="urn:microsoft.com/office/officeart/2018/2/layout/IconCircleList"/>
    <dgm:cxn modelId="{F1F63821-013D-48E8-A12E-5E5C6B4D8B57}" srcId="{9E50B230-9991-4AB4-BE04-C19DC4964351}" destId="{737B0F6A-B0D9-4EF2-96BF-F60A7368BC35}" srcOrd="2" destOrd="0" parTransId="{A9DB2285-93C4-42E6-A1B7-939E860DA00B}" sibTransId="{D1A5B113-02FA-48C6-9BC2-681F0A21A849}"/>
    <dgm:cxn modelId="{1C7C2230-0AA8-4788-85B9-78CA3840EA09}" type="presOf" srcId="{DF9372D8-D159-451F-8DE5-744A1515FB19}" destId="{0FA59E1D-045E-4B57-9DF9-205645EF0EB8}" srcOrd="0" destOrd="0" presId="urn:microsoft.com/office/officeart/2018/2/layout/IconCircleList"/>
    <dgm:cxn modelId="{859BDA6A-BEA5-484D-90C7-8493A4709362}" srcId="{9E50B230-9991-4AB4-BE04-C19DC4964351}" destId="{DF9372D8-D159-451F-8DE5-744A1515FB19}" srcOrd="0" destOrd="0" parTransId="{02F033BB-4392-4F0C-8AA9-2ECCB8235A3A}" sibTransId="{B1D1ABB7-9C02-4687-A038-06D8993BEEB5}"/>
    <dgm:cxn modelId="{AA81454B-6D41-4274-BA67-D7BE1BCB19EE}" srcId="{9E50B230-9991-4AB4-BE04-C19DC4964351}" destId="{57BAE0AD-4308-4EC8-A1F1-AB5B5FB59519}" srcOrd="1" destOrd="0" parTransId="{E87C43AE-BB90-42BE-80DC-062E5430F5DE}" sibTransId="{2C1549E1-870C-472A-A042-848A210F6655}"/>
    <dgm:cxn modelId="{37B5894E-F727-44F4-8E76-BFE0A50D2759}" type="presOf" srcId="{2C1549E1-870C-472A-A042-848A210F6655}" destId="{3E63B299-B3DE-4038-AC51-FFD7412CE147}" srcOrd="0" destOrd="0" presId="urn:microsoft.com/office/officeart/2018/2/layout/IconCircleList"/>
    <dgm:cxn modelId="{CF4C4F52-4C63-468D-8986-12AD06B289B5}" type="presOf" srcId="{D1A5B113-02FA-48C6-9BC2-681F0A21A849}" destId="{7219D9F1-CFE6-466C-A9CE-7744DE196DFC}" srcOrd="0" destOrd="0" presId="urn:microsoft.com/office/officeart/2018/2/layout/IconCircleList"/>
    <dgm:cxn modelId="{43D0E792-0CBB-4AE7-9841-7991D01D8230}" type="presOf" srcId="{562F08E8-F869-42CA-A11D-F44B1C1DCA4C}" destId="{14EE0108-D536-49B4-9C5A-DB5709635326}" srcOrd="0" destOrd="0" presId="urn:microsoft.com/office/officeart/2018/2/layout/IconCircleList"/>
    <dgm:cxn modelId="{23225B95-074A-4AC8-804F-66B70BF8AA3E}" type="presOf" srcId="{9E50B230-9991-4AB4-BE04-C19DC4964351}" destId="{84F7798B-357F-430A-8EDB-5C95D3863D44}" srcOrd="0" destOrd="0" presId="urn:microsoft.com/office/officeart/2018/2/layout/IconCircleList"/>
    <dgm:cxn modelId="{939903BC-510C-47E4-A57B-84BD4C45E7DC}" srcId="{9E50B230-9991-4AB4-BE04-C19DC4964351}" destId="{562F08E8-F869-42CA-A11D-F44B1C1DCA4C}" srcOrd="3" destOrd="0" parTransId="{40F47881-D413-4CEC-9FB1-850730B51E24}" sibTransId="{A37D086A-E3DA-4DBB-BE33-D84FC23DBD8F}"/>
    <dgm:cxn modelId="{48130E45-87E2-41E9-987B-625E26DABDD7}" type="presParOf" srcId="{84F7798B-357F-430A-8EDB-5C95D3863D44}" destId="{4057CEB3-E2AA-4C9E-93E6-BF0FF21EB0D4}" srcOrd="0" destOrd="0" presId="urn:microsoft.com/office/officeart/2018/2/layout/IconCircleList"/>
    <dgm:cxn modelId="{E2557E38-E7BF-4812-8164-27BA9F27793E}" type="presParOf" srcId="{4057CEB3-E2AA-4C9E-93E6-BF0FF21EB0D4}" destId="{AE12306C-AC36-4470-9042-A0D40E518666}" srcOrd="0" destOrd="0" presId="urn:microsoft.com/office/officeart/2018/2/layout/IconCircleList"/>
    <dgm:cxn modelId="{B55E6F38-5BA5-40CC-8DA9-A723EDC00880}" type="presParOf" srcId="{AE12306C-AC36-4470-9042-A0D40E518666}" destId="{89452C0C-BB8F-4F21-A339-9E28714781EE}" srcOrd="0" destOrd="0" presId="urn:microsoft.com/office/officeart/2018/2/layout/IconCircleList"/>
    <dgm:cxn modelId="{3384A2E6-5D12-4516-805F-91F95A1D56C2}" type="presParOf" srcId="{AE12306C-AC36-4470-9042-A0D40E518666}" destId="{153BB8FA-AD3A-4BEA-A73D-6CB90DD3E0D3}" srcOrd="1" destOrd="0" presId="urn:microsoft.com/office/officeart/2018/2/layout/IconCircleList"/>
    <dgm:cxn modelId="{92AA65F1-0619-489F-B9EB-B23EA768396F}" type="presParOf" srcId="{AE12306C-AC36-4470-9042-A0D40E518666}" destId="{E3A0D612-EC9B-435C-9D24-F09848BEA304}" srcOrd="2" destOrd="0" presId="urn:microsoft.com/office/officeart/2018/2/layout/IconCircleList"/>
    <dgm:cxn modelId="{23DB7E28-D120-4D23-985F-DAC0AF377393}" type="presParOf" srcId="{AE12306C-AC36-4470-9042-A0D40E518666}" destId="{0FA59E1D-045E-4B57-9DF9-205645EF0EB8}" srcOrd="3" destOrd="0" presId="urn:microsoft.com/office/officeart/2018/2/layout/IconCircleList"/>
    <dgm:cxn modelId="{6C31A1A1-58D1-4C04-B299-89F3AE045D89}" type="presParOf" srcId="{4057CEB3-E2AA-4C9E-93E6-BF0FF21EB0D4}" destId="{AECF498B-E77F-4D68-B787-DE58D16518EF}" srcOrd="1" destOrd="0" presId="urn:microsoft.com/office/officeart/2018/2/layout/IconCircleList"/>
    <dgm:cxn modelId="{A98EE374-3549-4A85-A020-1F563D50F0B7}" type="presParOf" srcId="{4057CEB3-E2AA-4C9E-93E6-BF0FF21EB0D4}" destId="{DCEB5AE5-080E-4C72-8123-7FE10909028A}" srcOrd="2" destOrd="0" presId="urn:microsoft.com/office/officeart/2018/2/layout/IconCircleList"/>
    <dgm:cxn modelId="{E4D8E011-C869-4AD4-9A5C-72C0516AC185}" type="presParOf" srcId="{DCEB5AE5-080E-4C72-8123-7FE10909028A}" destId="{41B7BB6C-C478-4FB3-BC4A-3B1D1A5BB7DD}" srcOrd="0" destOrd="0" presId="urn:microsoft.com/office/officeart/2018/2/layout/IconCircleList"/>
    <dgm:cxn modelId="{95064FB9-9726-4969-978B-6083EE4971D1}" type="presParOf" srcId="{DCEB5AE5-080E-4C72-8123-7FE10909028A}" destId="{2840B6E0-5DE7-419A-838C-927EFD44B54C}" srcOrd="1" destOrd="0" presId="urn:microsoft.com/office/officeart/2018/2/layout/IconCircleList"/>
    <dgm:cxn modelId="{3C1B2CD4-0637-4197-9749-B3B951394088}" type="presParOf" srcId="{DCEB5AE5-080E-4C72-8123-7FE10909028A}" destId="{AB0380A8-7E86-4B7B-8E04-F345FDB05654}" srcOrd="2" destOrd="0" presId="urn:microsoft.com/office/officeart/2018/2/layout/IconCircleList"/>
    <dgm:cxn modelId="{7D6DA42C-9180-4A5A-9516-6C2E79D988D8}" type="presParOf" srcId="{DCEB5AE5-080E-4C72-8123-7FE10909028A}" destId="{A0731EA2-BC99-4F51-B0EB-EB4DA8416B7C}" srcOrd="3" destOrd="0" presId="urn:microsoft.com/office/officeart/2018/2/layout/IconCircleList"/>
    <dgm:cxn modelId="{30B67526-F8AE-44DE-9213-8DED61D39D20}" type="presParOf" srcId="{4057CEB3-E2AA-4C9E-93E6-BF0FF21EB0D4}" destId="{3E63B299-B3DE-4038-AC51-FFD7412CE147}" srcOrd="3" destOrd="0" presId="urn:microsoft.com/office/officeart/2018/2/layout/IconCircleList"/>
    <dgm:cxn modelId="{AC24AC8C-BC10-41DF-A68B-BC6515ADE65E}" type="presParOf" srcId="{4057CEB3-E2AA-4C9E-93E6-BF0FF21EB0D4}" destId="{BA904D92-54AF-4160-AE46-F3C777BCEC5F}" srcOrd="4" destOrd="0" presId="urn:microsoft.com/office/officeart/2018/2/layout/IconCircleList"/>
    <dgm:cxn modelId="{152C0D63-EE60-422A-9F71-8A24C4FF3ABE}" type="presParOf" srcId="{BA904D92-54AF-4160-AE46-F3C777BCEC5F}" destId="{984313BB-7FFD-402C-B489-1554DAB9CB26}" srcOrd="0" destOrd="0" presId="urn:microsoft.com/office/officeart/2018/2/layout/IconCircleList"/>
    <dgm:cxn modelId="{47B87979-224A-4221-8B7D-7F0C8F02396C}" type="presParOf" srcId="{BA904D92-54AF-4160-AE46-F3C777BCEC5F}" destId="{36B800ED-D6BF-4B12-A637-4BA004649662}" srcOrd="1" destOrd="0" presId="urn:microsoft.com/office/officeart/2018/2/layout/IconCircleList"/>
    <dgm:cxn modelId="{7C1B4049-7F5B-4A86-8280-5A9EDC090C4F}" type="presParOf" srcId="{BA904D92-54AF-4160-AE46-F3C777BCEC5F}" destId="{FCEC6DD7-1C60-49D0-9C3A-8E89E2FB0B7E}" srcOrd="2" destOrd="0" presId="urn:microsoft.com/office/officeart/2018/2/layout/IconCircleList"/>
    <dgm:cxn modelId="{33667C24-E979-48E7-905E-8BF48DB2387E}" type="presParOf" srcId="{BA904D92-54AF-4160-AE46-F3C777BCEC5F}" destId="{C297AF18-5197-4463-844D-6E6D63C06938}" srcOrd="3" destOrd="0" presId="urn:microsoft.com/office/officeart/2018/2/layout/IconCircleList"/>
    <dgm:cxn modelId="{698B81FB-B7C3-45E5-93A3-64A01456D77A}" type="presParOf" srcId="{4057CEB3-E2AA-4C9E-93E6-BF0FF21EB0D4}" destId="{7219D9F1-CFE6-466C-A9CE-7744DE196DFC}" srcOrd="5" destOrd="0" presId="urn:microsoft.com/office/officeart/2018/2/layout/IconCircleList"/>
    <dgm:cxn modelId="{2BC645D7-2FB4-4463-9E96-221B9A90A5EC}" type="presParOf" srcId="{4057CEB3-E2AA-4C9E-93E6-BF0FF21EB0D4}" destId="{462176BC-CD97-41EF-BEEC-8D9752936C75}" srcOrd="6" destOrd="0" presId="urn:microsoft.com/office/officeart/2018/2/layout/IconCircleList"/>
    <dgm:cxn modelId="{43FEBE61-6DC7-4C1E-9DF8-C6B105070325}" type="presParOf" srcId="{462176BC-CD97-41EF-BEEC-8D9752936C75}" destId="{3DE90E4A-5FA6-4CAE-A157-B622066B6CDE}" srcOrd="0" destOrd="0" presId="urn:microsoft.com/office/officeart/2018/2/layout/IconCircleList"/>
    <dgm:cxn modelId="{968497D8-E1C3-464E-965E-349B6ED32E3B}" type="presParOf" srcId="{462176BC-CD97-41EF-BEEC-8D9752936C75}" destId="{6883D5EF-4499-4710-BD5E-B009DB32BEF9}" srcOrd="1" destOrd="0" presId="urn:microsoft.com/office/officeart/2018/2/layout/IconCircleList"/>
    <dgm:cxn modelId="{AE4F5465-3C9E-4ACC-B33C-6C68BD7CC10C}" type="presParOf" srcId="{462176BC-CD97-41EF-BEEC-8D9752936C75}" destId="{ED76ADEE-56A5-48BA-8251-09CF58F65677}" srcOrd="2" destOrd="0" presId="urn:microsoft.com/office/officeart/2018/2/layout/IconCircleList"/>
    <dgm:cxn modelId="{FB80C7BA-35CC-44B1-B071-A1EE311B2D9A}" type="presParOf" srcId="{462176BC-CD97-41EF-BEEC-8D9752936C75}" destId="{14EE0108-D536-49B4-9C5A-DB5709635326}"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DC044-3E05-487C-940E-B932ADC8B90F}">
      <dsp:nvSpPr>
        <dsp:cNvPr id="0" name=""/>
        <dsp:cNvSpPr/>
      </dsp:nvSpPr>
      <dsp:spPr>
        <a:xfrm rot="5400000">
          <a:off x="-179747" y="180063"/>
          <a:ext cx="1198317" cy="838822"/>
        </a:xfrm>
        <a:prstGeom prst="chevron">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Understand</a:t>
          </a:r>
        </a:p>
      </dsp:txBody>
      <dsp:txXfrm rot="-5400000">
        <a:off x="1" y="419726"/>
        <a:ext cx="838822" cy="359495"/>
      </dsp:txXfrm>
    </dsp:sp>
    <dsp:sp modelId="{CC5572E8-BA36-4D51-9CAB-3A5D84BE7512}">
      <dsp:nvSpPr>
        <dsp:cNvPr id="0" name=""/>
        <dsp:cNvSpPr/>
      </dsp:nvSpPr>
      <dsp:spPr>
        <a:xfrm rot="5400000">
          <a:off x="3973307" y="-3134170"/>
          <a:ext cx="778906" cy="704787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Understand what interoception is and why it matters</a:t>
          </a:r>
        </a:p>
      </dsp:txBody>
      <dsp:txXfrm rot="-5400000">
        <a:off x="838822" y="38338"/>
        <a:ext cx="7009854" cy="702860"/>
      </dsp:txXfrm>
    </dsp:sp>
    <dsp:sp modelId="{7E813C11-2F0D-4855-81E9-94E593283BD9}">
      <dsp:nvSpPr>
        <dsp:cNvPr id="0" name=""/>
        <dsp:cNvSpPr/>
      </dsp:nvSpPr>
      <dsp:spPr>
        <a:xfrm rot="5400000">
          <a:off x="-179747" y="1230859"/>
          <a:ext cx="1198317" cy="838822"/>
        </a:xfrm>
        <a:prstGeom prst="chevron">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w="9525" cap="flat" cmpd="sng" algn="ctr">
          <a:solidFill>
            <a:schemeClr val="accent5">
              <a:hueOff val="-3311292"/>
              <a:satOff val="13270"/>
              <a:lumOff val="287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Learn</a:t>
          </a:r>
        </a:p>
      </dsp:txBody>
      <dsp:txXfrm rot="-5400000">
        <a:off x="1" y="1470522"/>
        <a:ext cx="838822" cy="359495"/>
      </dsp:txXfrm>
    </dsp:sp>
    <dsp:sp modelId="{026BB1C0-3B1D-4772-8F8A-99CA672A5A26}">
      <dsp:nvSpPr>
        <dsp:cNvPr id="0" name=""/>
        <dsp:cNvSpPr/>
      </dsp:nvSpPr>
      <dsp:spPr>
        <a:xfrm rot="5400000">
          <a:off x="3973307" y="-2083373"/>
          <a:ext cx="778906" cy="7047877"/>
        </a:xfrm>
        <a:prstGeom prst="round2Same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Learn the structure of Kelly Mahler’s Interoception Assessment</a:t>
          </a:r>
        </a:p>
      </dsp:txBody>
      <dsp:txXfrm rot="-5400000">
        <a:off x="838822" y="1089135"/>
        <a:ext cx="7009854" cy="702860"/>
      </dsp:txXfrm>
    </dsp:sp>
    <dsp:sp modelId="{18912779-C156-4E2A-9394-9E5A2892ED6E}">
      <dsp:nvSpPr>
        <dsp:cNvPr id="0" name=""/>
        <dsp:cNvSpPr/>
      </dsp:nvSpPr>
      <dsp:spPr>
        <a:xfrm rot="5400000">
          <a:off x="-179747" y="2281656"/>
          <a:ext cx="1198317" cy="838822"/>
        </a:xfrm>
        <a:prstGeom prst="chevron">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w="9525" cap="flat" cmpd="sng" algn="ctr">
          <a:solidFill>
            <a:schemeClr val="accent5">
              <a:hueOff val="-6622584"/>
              <a:satOff val="26541"/>
              <a:lumOff val="575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Use</a:t>
          </a:r>
        </a:p>
      </dsp:txBody>
      <dsp:txXfrm rot="-5400000">
        <a:off x="1" y="2521319"/>
        <a:ext cx="838822" cy="359495"/>
      </dsp:txXfrm>
    </dsp:sp>
    <dsp:sp modelId="{B12A3858-9B03-4B8D-8044-0772EFC5CD43}">
      <dsp:nvSpPr>
        <dsp:cNvPr id="0" name=""/>
        <dsp:cNvSpPr/>
      </dsp:nvSpPr>
      <dsp:spPr>
        <a:xfrm rot="5400000">
          <a:off x="3973307" y="-1032577"/>
          <a:ext cx="778906" cy="7047877"/>
        </a:xfrm>
        <a:prstGeom prst="round2Same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Use assessment data to guide school-based supports</a:t>
          </a:r>
        </a:p>
      </dsp:txBody>
      <dsp:txXfrm rot="-5400000">
        <a:off x="838822" y="2139931"/>
        <a:ext cx="7009854" cy="702860"/>
      </dsp:txXfrm>
    </dsp:sp>
    <dsp:sp modelId="{7EAEAF79-83F7-4455-9009-BA6512D25055}">
      <dsp:nvSpPr>
        <dsp:cNvPr id="0" name=""/>
        <dsp:cNvSpPr/>
      </dsp:nvSpPr>
      <dsp:spPr>
        <a:xfrm rot="5400000">
          <a:off x="-179747" y="3332452"/>
          <a:ext cx="1198317" cy="838822"/>
        </a:xfrm>
        <a:prstGeom prst="chevron">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Apply</a:t>
          </a:r>
        </a:p>
      </dsp:txBody>
      <dsp:txXfrm rot="-5400000">
        <a:off x="1" y="3572115"/>
        <a:ext cx="838822" cy="359495"/>
      </dsp:txXfrm>
    </dsp:sp>
    <dsp:sp modelId="{D1A23144-AA73-41C7-9DCB-91F86BDAE202}">
      <dsp:nvSpPr>
        <dsp:cNvPr id="0" name=""/>
        <dsp:cNvSpPr/>
      </dsp:nvSpPr>
      <dsp:spPr>
        <a:xfrm rot="5400000">
          <a:off x="3973307" y="18219"/>
          <a:ext cx="778906" cy="7047877"/>
        </a:xfrm>
        <a:prstGeom prst="round2Same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a:t>Apply strategies across school environments</a:t>
          </a:r>
        </a:p>
      </dsp:txBody>
      <dsp:txXfrm rot="-5400000">
        <a:off x="838822" y="3190728"/>
        <a:ext cx="7009854" cy="7028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55B9B-293E-43DF-ABE8-AD423C2A0D3D}">
      <dsp:nvSpPr>
        <dsp:cNvPr id="0" name=""/>
        <dsp:cNvSpPr/>
      </dsp:nvSpPr>
      <dsp:spPr>
        <a:xfrm>
          <a:off x="0" y="48926"/>
          <a:ext cx="4040188"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Notice body signals</a:t>
          </a:r>
        </a:p>
      </dsp:txBody>
      <dsp:txXfrm>
        <a:off x="44602" y="93528"/>
        <a:ext cx="3950984" cy="824474"/>
      </dsp:txXfrm>
    </dsp:sp>
    <dsp:sp modelId="{8395E5F1-B3A6-4C5B-9A11-BABD8F818D53}">
      <dsp:nvSpPr>
        <dsp:cNvPr id="0" name=""/>
        <dsp:cNvSpPr/>
      </dsp:nvSpPr>
      <dsp:spPr>
        <a:xfrm>
          <a:off x="0" y="1028845"/>
          <a:ext cx="4040188"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Name the feeling</a:t>
          </a:r>
        </a:p>
      </dsp:txBody>
      <dsp:txXfrm>
        <a:off x="44602" y="1073447"/>
        <a:ext cx="3950984" cy="824474"/>
      </dsp:txXfrm>
    </dsp:sp>
    <dsp:sp modelId="{915FF094-7AE9-4E2F-BD48-9AB8304A39BB}">
      <dsp:nvSpPr>
        <dsp:cNvPr id="0" name=""/>
        <dsp:cNvSpPr/>
      </dsp:nvSpPr>
      <dsp:spPr>
        <a:xfrm>
          <a:off x="0" y="2008764"/>
          <a:ext cx="4040188"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Match it to a regulation strategy</a:t>
          </a:r>
        </a:p>
      </dsp:txBody>
      <dsp:txXfrm>
        <a:off x="44602" y="2053366"/>
        <a:ext cx="3950984" cy="824474"/>
      </dsp:txXfrm>
    </dsp:sp>
    <dsp:sp modelId="{D1605F69-80ED-489A-9063-E2CCE82B7D86}">
      <dsp:nvSpPr>
        <dsp:cNvPr id="0" name=""/>
        <dsp:cNvSpPr/>
      </dsp:nvSpPr>
      <dsp:spPr>
        <a:xfrm>
          <a:off x="0" y="2988682"/>
          <a:ext cx="4040188" cy="913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…behavior improves without relying on consequences. </a:t>
          </a:r>
        </a:p>
      </dsp:txBody>
      <dsp:txXfrm>
        <a:off x="44602" y="3033284"/>
        <a:ext cx="3950984" cy="82447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6333B-2A3E-40CB-862C-49F793D1AA7A}">
      <dsp:nvSpPr>
        <dsp:cNvPr id="0" name=""/>
        <dsp:cNvSpPr/>
      </dsp:nvSpPr>
      <dsp:spPr>
        <a:xfrm>
          <a:off x="0" y="284421"/>
          <a:ext cx="8229600" cy="19094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Student elopes during group instruction</a:t>
          </a:r>
        </a:p>
      </dsp:txBody>
      <dsp:txXfrm>
        <a:off x="93211" y="377632"/>
        <a:ext cx="8043178" cy="1723017"/>
      </dsp:txXfrm>
    </dsp:sp>
    <dsp:sp modelId="{876CD3E0-93B6-4E71-82BF-8BDD0D08243E}">
      <dsp:nvSpPr>
        <dsp:cNvPr id="0" name=""/>
        <dsp:cNvSpPr/>
      </dsp:nvSpPr>
      <dsp:spPr>
        <a:xfrm>
          <a:off x="0" y="2332101"/>
          <a:ext cx="8229600" cy="190943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What body signals might they notice? What might they miss?</a:t>
          </a:r>
        </a:p>
      </dsp:txBody>
      <dsp:txXfrm>
        <a:off x="93211" y="2425312"/>
        <a:ext cx="8043178" cy="17230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62905-35C0-41E6-A5DD-9D29C5A1EFC0}">
      <dsp:nvSpPr>
        <dsp:cNvPr id="0" name=""/>
        <dsp:cNvSpPr/>
      </dsp:nvSpPr>
      <dsp:spPr>
        <a:xfrm>
          <a:off x="1021758" y="246259"/>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97E861-4996-4F60-B843-05FBFC6845FC}">
      <dsp:nvSpPr>
        <dsp:cNvPr id="0" name=""/>
        <dsp:cNvSpPr/>
      </dsp:nvSpPr>
      <dsp:spPr>
        <a:xfrm>
          <a:off x="50321" y="2243642"/>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a:t>Choose a setting: whole group, transitions, independent work</a:t>
          </a:r>
        </a:p>
      </dsp:txBody>
      <dsp:txXfrm>
        <a:off x="50321" y="2243642"/>
        <a:ext cx="3532500" cy="720000"/>
      </dsp:txXfrm>
    </dsp:sp>
    <dsp:sp modelId="{D830D60E-CF27-4BF9-B02A-14F0B56B72EA}">
      <dsp:nvSpPr>
        <dsp:cNvPr id="0" name=""/>
        <dsp:cNvSpPr/>
      </dsp:nvSpPr>
      <dsp:spPr>
        <a:xfrm>
          <a:off x="5172446" y="246259"/>
          <a:ext cx="1589625" cy="1589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DB4E68-71DD-4EF8-B385-5E5E3738B214}">
      <dsp:nvSpPr>
        <dsp:cNvPr id="0" name=""/>
        <dsp:cNvSpPr/>
      </dsp:nvSpPr>
      <dsp:spPr>
        <a:xfrm>
          <a:off x="4201008" y="2243642"/>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pPr>
          <a:r>
            <a:rPr lang="en-US" sz="2200" kern="1200" dirty="0"/>
            <a:t>Identify one interoception support</a:t>
          </a:r>
        </a:p>
      </dsp:txBody>
      <dsp:txXfrm>
        <a:off x="4201008" y="2243642"/>
        <a:ext cx="35325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563CF-1766-4F1A-A287-E1B1B16DEAAA}">
      <dsp:nvSpPr>
        <dsp:cNvPr id="0" name=""/>
        <dsp:cNvSpPr/>
      </dsp:nvSpPr>
      <dsp:spPr>
        <a:xfrm>
          <a:off x="475123" y="745293"/>
          <a:ext cx="773613" cy="7736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722C11-4CAC-47B0-A118-B452487AB494}">
      <dsp:nvSpPr>
        <dsp:cNvPr id="0" name=""/>
        <dsp:cNvSpPr/>
      </dsp:nvSpPr>
      <dsp:spPr>
        <a:xfrm>
          <a:off x="2359" y="1776952"/>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Morning arrival check-ins</a:t>
          </a:r>
        </a:p>
      </dsp:txBody>
      <dsp:txXfrm>
        <a:off x="2359" y="1776952"/>
        <a:ext cx="1719140" cy="687656"/>
      </dsp:txXfrm>
    </dsp:sp>
    <dsp:sp modelId="{37E9C0A6-8CD3-46FE-8B5C-D52741582554}">
      <dsp:nvSpPr>
        <dsp:cNvPr id="0" name=""/>
        <dsp:cNvSpPr/>
      </dsp:nvSpPr>
      <dsp:spPr>
        <a:xfrm>
          <a:off x="2495113" y="745293"/>
          <a:ext cx="773613" cy="7736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A74318-F3FA-42A2-9914-B2167D5F4130}">
      <dsp:nvSpPr>
        <dsp:cNvPr id="0" name=""/>
        <dsp:cNvSpPr/>
      </dsp:nvSpPr>
      <dsp:spPr>
        <a:xfrm>
          <a:off x="2022349" y="1776952"/>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Before tests or transitions</a:t>
          </a:r>
        </a:p>
      </dsp:txBody>
      <dsp:txXfrm>
        <a:off x="2022349" y="1776952"/>
        <a:ext cx="1719140" cy="687656"/>
      </dsp:txXfrm>
    </dsp:sp>
    <dsp:sp modelId="{7B94F55A-869C-4FB2-8AA9-17C5F8558781}">
      <dsp:nvSpPr>
        <dsp:cNvPr id="0" name=""/>
        <dsp:cNvSpPr/>
      </dsp:nvSpPr>
      <dsp:spPr>
        <a:xfrm>
          <a:off x="4515103" y="745293"/>
          <a:ext cx="773613" cy="7736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CC6F77-E669-47B2-B545-2DF1D6B701AE}">
      <dsp:nvSpPr>
        <dsp:cNvPr id="0" name=""/>
        <dsp:cNvSpPr/>
      </dsp:nvSpPr>
      <dsp:spPr>
        <a:xfrm>
          <a:off x="4042339" y="1776952"/>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After recess or lunch</a:t>
          </a:r>
        </a:p>
      </dsp:txBody>
      <dsp:txXfrm>
        <a:off x="4042339" y="1776952"/>
        <a:ext cx="1719140" cy="687656"/>
      </dsp:txXfrm>
    </dsp:sp>
    <dsp:sp modelId="{F96ED9AB-E1B6-4BFE-B751-AFE922122EC5}">
      <dsp:nvSpPr>
        <dsp:cNvPr id="0" name=""/>
        <dsp:cNvSpPr/>
      </dsp:nvSpPr>
      <dsp:spPr>
        <a:xfrm>
          <a:off x="6535093" y="745293"/>
          <a:ext cx="773613" cy="7736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E227888-EF72-4ABB-9129-E3B9E665FD4E}">
      <dsp:nvSpPr>
        <dsp:cNvPr id="0" name=""/>
        <dsp:cNvSpPr/>
      </dsp:nvSpPr>
      <dsp:spPr>
        <a:xfrm>
          <a:off x="6062330" y="1776952"/>
          <a:ext cx="1719140" cy="687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90000"/>
            </a:lnSpc>
            <a:spcBef>
              <a:spcPct val="0"/>
            </a:spcBef>
            <a:spcAft>
              <a:spcPct val="35000"/>
            </a:spcAft>
            <a:buNone/>
          </a:pPr>
          <a:r>
            <a:rPr lang="en-US" sz="2100" kern="1200"/>
            <a:t>End-of-day reflection</a:t>
          </a:r>
        </a:p>
      </dsp:txBody>
      <dsp:txXfrm>
        <a:off x="6062330" y="1776952"/>
        <a:ext cx="1719140" cy="6876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8CE13-5A8F-45CF-9959-A41C7D38A342}">
      <dsp:nvSpPr>
        <dsp:cNvPr id="0" name=""/>
        <dsp:cNvSpPr/>
      </dsp:nvSpPr>
      <dsp:spPr>
        <a:xfrm>
          <a:off x="1556765" y="1003"/>
          <a:ext cx="6227064" cy="102817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822" tIns="261156" rIns="120822" bIns="261156" numCol="1" spcCol="1270" anchor="ctr" anchorCtr="0">
          <a:noAutofit/>
        </a:bodyPr>
        <a:lstStyle/>
        <a:p>
          <a:pPr marL="0" lvl="0" indent="0" algn="l" defTabSz="1066800">
            <a:lnSpc>
              <a:spcPct val="90000"/>
            </a:lnSpc>
            <a:spcBef>
              <a:spcPct val="0"/>
            </a:spcBef>
            <a:spcAft>
              <a:spcPct val="35000"/>
            </a:spcAft>
            <a:buNone/>
          </a:pPr>
          <a:r>
            <a:rPr lang="en-US" sz="2400" kern="1200"/>
            <a:t>Use visuals and body maps</a:t>
          </a:r>
        </a:p>
      </dsp:txBody>
      <dsp:txXfrm>
        <a:off x="1556765" y="1003"/>
        <a:ext cx="6227064" cy="1028171"/>
      </dsp:txXfrm>
    </dsp:sp>
    <dsp:sp modelId="{CD20D8B4-40DB-444A-9C56-F6D7AB9ECDC9}">
      <dsp:nvSpPr>
        <dsp:cNvPr id="0" name=""/>
        <dsp:cNvSpPr/>
      </dsp:nvSpPr>
      <dsp:spPr>
        <a:xfrm>
          <a:off x="0" y="1003"/>
          <a:ext cx="1556766" cy="102817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79" tIns="101561" rIns="82379" bIns="101561" numCol="1" spcCol="1270" anchor="ctr" anchorCtr="0">
          <a:noAutofit/>
        </a:bodyPr>
        <a:lstStyle/>
        <a:p>
          <a:pPr marL="0" lvl="0" indent="0" algn="ctr" defTabSz="1244600">
            <a:lnSpc>
              <a:spcPct val="90000"/>
            </a:lnSpc>
            <a:spcBef>
              <a:spcPct val="0"/>
            </a:spcBef>
            <a:spcAft>
              <a:spcPct val="35000"/>
            </a:spcAft>
            <a:buNone/>
          </a:pPr>
          <a:r>
            <a:rPr lang="en-US" sz="2800" kern="1200"/>
            <a:t>Use</a:t>
          </a:r>
        </a:p>
      </dsp:txBody>
      <dsp:txXfrm>
        <a:off x="0" y="1003"/>
        <a:ext cx="1556766" cy="1028171"/>
      </dsp:txXfrm>
    </dsp:sp>
    <dsp:sp modelId="{2C40F227-208F-4933-9B4E-3424789AF685}">
      <dsp:nvSpPr>
        <dsp:cNvPr id="0" name=""/>
        <dsp:cNvSpPr/>
      </dsp:nvSpPr>
      <dsp:spPr>
        <a:xfrm>
          <a:off x="1556766" y="1090865"/>
          <a:ext cx="6227064" cy="1028171"/>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822" tIns="261156" rIns="120822" bIns="261156" numCol="1" spcCol="1270" anchor="ctr" anchorCtr="0">
          <a:noAutofit/>
        </a:bodyPr>
        <a:lstStyle/>
        <a:p>
          <a:pPr marL="0" lvl="0" indent="0" algn="l" defTabSz="1066800">
            <a:lnSpc>
              <a:spcPct val="90000"/>
            </a:lnSpc>
            <a:spcBef>
              <a:spcPct val="0"/>
            </a:spcBef>
            <a:spcAft>
              <a:spcPct val="35000"/>
            </a:spcAft>
            <a:buNone/>
          </a:pPr>
          <a:r>
            <a:rPr lang="en-US" sz="2400" kern="1200"/>
            <a:t>Provide external cues initially</a:t>
          </a:r>
        </a:p>
      </dsp:txBody>
      <dsp:txXfrm>
        <a:off x="1556766" y="1090865"/>
        <a:ext cx="6227064" cy="1028171"/>
      </dsp:txXfrm>
    </dsp:sp>
    <dsp:sp modelId="{0BA5C287-56B8-4139-9BFC-05FBF14A8EDE}">
      <dsp:nvSpPr>
        <dsp:cNvPr id="0" name=""/>
        <dsp:cNvSpPr/>
      </dsp:nvSpPr>
      <dsp:spPr>
        <a:xfrm>
          <a:off x="0" y="1090865"/>
          <a:ext cx="1556766" cy="102817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79" tIns="101561" rIns="82379" bIns="101561" numCol="1" spcCol="1270" anchor="ctr" anchorCtr="0">
          <a:noAutofit/>
        </a:bodyPr>
        <a:lstStyle/>
        <a:p>
          <a:pPr marL="0" lvl="0" indent="0" algn="ctr" defTabSz="1244600">
            <a:lnSpc>
              <a:spcPct val="90000"/>
            </a:lnSpc>
            <a:spcBef>
              <a:spcPct val="0"/>
            </a:spcBef>
            <a:spcAft>
              <a:spcPct val="35000"/>
            </a:spcAft>
            <a:buNone/>
          </a:pPr>
          <a:r>
            <a:rPr lang="en-US" sz="2800" kern="1200"/>
            <a:t>Provide</a:t>
          </a:r>
        </a:p>
      </dsp:txBody>
      <dsp:txXfrm>
        <a:off x="0" y="1090865"/>
        <a:ext cx="1556766" cy="1028171"/>
      </dsp:txXfrm>
    </dsp:sp>
    <dsp:sp modelId="{E8C69E52-8090-4321-9239-54071F718890}">
      <dsp:nvSpPr>
        <dsp:cNvPr id="0" name=""/>
        <dsp:cNvSpPr/>
      </dsp:nvSpPr>
      <dsp:spPr>
        <a:xfrm>
          <a:off x="1556766" y="2180727"/>
          <a:ext cx="6227064" cy="102817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822" tIns="261156" rIns="120822" bIns="261156" numCol="1" spcCol="1270" anchor="ctr" anchorCtr="0">
          <a:noAutofit/>
        </a:bodyPr>
        <a:lstStyle/>
        <a:p>
          <a:pPr marL="0" lvl="0" indent="0" algn="l" defTabSz="1066800">
            <a:lnSpc>
              <a:spcPct val="90000"/>
            </a:lnSpc>
            <a:spcBef>
              <a:spcPct val="0"/>
            </a:spcBef>
            <a:spcAft>
              <a:spcPct val="35000"/>
            </a:spcAft>
            <a:buNone/>
          </a:pPr>
          <a:r>
            <a:rPr lang="en-US" sz="2400" kern="1200"/>
            <a:t>Gradually fade adult prompting</a:t>
          </a:r>
        </a:p>
      </dsp:txBody>
      <dsp:txXfrm>
        <a:off x="1556766" y="2180727"/>
        <a:ext cx="6227064" cy="1028171"/>
      </dsp:txXfrm>
    </dsp:sp>
    <dsp:sp modelId="{97C72D08-8D13-4176-BA04-EEBEFD67892B}">
      <dsp:nvSpPr>
        <dsp:cNvPr id="0" name=""/>
        <dsp:cNvSpPr/>
      </dsp:nvSpPr>
      <dsp:spPr>
        <a:xfrm>
          <a:off x="0" y="2180727"/>
          <a:ext cx="1556766" cy="1028171"/>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379" tIns="101561" rIns="82379" bIns="101561" numCol="1" spcCol="1270" anchor="ctr" anchorCtr="0">
          <a:noAutofit/>
        </a:bodyPr>
        <a:lstStyle/>
        <a:p>
          <a:pPr marL="0" lvl="0" indent="0" algn="ctr" defTabSz="1244600">
            <a:lnSpc>
              <a:spcPct val="90000"/>
            </a:lnSpc>
            <a:spcBef>
              <a:spcPct val="0"/>
            </a:spcBef>
            <a:spcAft>
              <a:spcPct val="35000"/>
            </a:spcAft>
            <a:buNone/>
          </a:pPr>
          <a:r>
            <a:rPr lang="en-US" sz="2800" kern="1200"/>
            <a:t>Fade</a:t>
          </a:r>
        </a:p>
      </dsp:txBody>
      <dsp:txXfrm>
        <a:off x="0" y="2180727"/>
        <a:ext cx="1556766" cy="10281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0CBB1A-CACF-42B0-A83F-1146FD1D2626}">
      <dsp:nvSpPr>
        <dsp:cNvPr id="0" name=""/>
        <dsp:cNvSpPr/>
      </dsp:nvSpPr>
      <dsp:spPr>
        <a:xfrm>
          <a:off x="478664" y="322450"/>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C87800-B02E-48D6-82F0-B07A2A1A2DD0}">
      <dsp:nvSpPr>
        <dsp:cNvPr id="0" name=""/>
        <dsp:cNvSpPr/>
      </dsp:nvSpPr>
      <dsp:spPr>
        <a:xfrm>
          <a:off x="778477" y="622263"/>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2FBBFA-4B77-4E0C-8EEF-2A4BFF4660C2}">
      <dsp:nvSpPr>
        <dsp:cNvPr id="0" name=""/>
        <dsp:cNvSpPr/>
      </dsp:nvSpPr>
      <dsp:spPr>
        <a:xfrm>
          <a:off x="28946" y="2167451"/>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Track awareness and use of strategies</a:t>
          </a:r>
        </a:p>
      </dsp:txBody>
      <dsp:txXfrm>
        <a:off x="28946" y="2167451"/>
        <a:ext cx="2306250" cy="720000"/>
      </dsp:txXfrm>
    </dsp:sp>
    <dsp:sp modelId="{9C89C7B3-E364-4DB3-B079-5A8FD1E76804}">
      <dsp:nvSpPr>
        <dsp:cNvPr id="0" name=""/>
        <dsp:cNvSpPr/>
      </dsp:nvSpPr>
      <dsp:spPr>
        <a:xfrm>
          <a:off x="3188508" y="322450"/>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8868ED-9F57-443A-9EF4-6FA8293BB424}">
      <dsp:nvSpPr>
        <dsp:cNvPr id="0" name=""/>
        <dsp:cNvSpPr/>
      </dsp:nvSpPr>
      <dsp:spPr>
        <a:xfrm>
          <a:off x="3488321" y="622263"/>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11757-F2FC-4E8A-B3F9-E87049F0BF37}">
      <dsp:nvSpPr>
        <dsp:cNvPr id="0" name=""/>
        <dsp:cNvSpPr/>
      </dsp:nvSpPr>
      <dsp:spPr>
        <a:xfrm>
          <a:off x="2738790" y="2167451"/>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Monitor reduction in behavior incidents</a:t>
          </a:r>
        </a:p>
      </dsp:txBody>
      <dsp:txXfrm>
        <a:off x="2738790" y="2167451"/>
        <a:ext cx="2306250" cy="720000"/>
      </dsp:txXfrm>
    </dsp:sp>
    <dsp:sp modelId="{86AAC89A-2CED-49B9-AC79-10D488B1C584}">
      <dsp:nvSpPr>
        <dsp:cNvPr id="0" name=""/>
        <dsp:cNvSpPr/>
      </dsp:nvSpPr>
      <dsp:spPr>
        <a:xfrm>
          <a:off x="5898352" y="322450"/>
          <a:ext cx="1406812" cy="1406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F9F363-4B2C-40E8-AF4D-466489F58A59}">
      <dsp:nvSpPr>
        <dsp:cNvPr id="0" name=""/>
        <dsp:cNvSpPr/>
      </dsp:nvSpPr>
      <dsp:spPr>
        <a:xfrm>
          <a:off x="6198164" y="622263"/>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83F7E6B-BB0F-4D14-83A0-291CCDF5937E}">
      <dsp:nvSpPr>
        <dsp:cNvPr id="0" name=""/>
        <dsp:cNvSpPr/>
      </dsp:nvSpPr>
      <dsp:spPr>
        <a:xfrm>
          <a:off x="5448633" y="2167451"/>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Adjust supports based on response</a:t>
          </a:r>
        </a:p>
      </dsp:txBody>
      <dsp:txXfrm>
        <a:off x="5448633" y="2167451"/>
        <a:ext cx="2306250" cy="72000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FE013-0D8D-4BD7-9EB1-5C67836DA7D5}">
      <dsp:nvSpPr>
        <dsp:cNvPr id="0" name=""/>
        <dsp:cNvSpPr/>
      </dsp:nvSpPr>
      <dsp:spPr>
        <a:xfrm>
          <a:off x="0" y="2124"/>
          <a:ext cx="4045020" cy="0"/>
        </a:xfrm>
        <a:prstGeom prst="lin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1BB8ED0-E187-477B-89ED-88A1F1593E96}">
      <dsp:nvSpPr>
        <dsp:cNvPr id="0" name=""/>
        <dsp:cNvSpPr/>
      </dsp:nvSpPr>
      <dsp:spPr>
        <a:xfrm>
          <a:off x="0" y="2124"/>
          <a:ext cx="40450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Interoception is not just emotions</a:t>
          </a:r>
        </a:p>
      </dsp:txBody>
      <dsp:txXfrm>
        <a:off x="0" y="2124"/>
        <a:ext cx="4045020" cy="1449029"/>
      </dsp:txXfrm>
    </dsp:sp>
    <dsp:sp modelId="{4102604A-BE0B-40F8-91FB-900CA3822841}">
      <dsp:nvSpPr>
        <dsp:cNvPr id="0" name=""/>
        <dsp:cNvSpPr/>
      </dsp:nvSpPr>
      <dsp:spPr>
        <a:xfrm>
          <a:off x="0" y="1451154"/>
          <a:ext cx="4045020" cy="0"/>
        </a:xfrm>
        <a:prstGeom prst="line">
          <a:avLst/>
        </a:prstGeom>
        <a:gradFill rotWithShape="0">
          <a:gsLst>
            <a:gs pos="0">
              <a:schemeClr val="accent5">
                <a:hueOff val="-4966938"/>
                <a:satOff val="19906"/>
                <a:lumOff val="4314"/>
                <a:alphaOff val="0"/>
                <a:tint val="100000"/>
                <a:shade val="100000"/>
                <a:satMod val="130000"/>
              </a:schemeClr>
            </a:gs>
            <a:gs pos="100000">
              <a:schemeClr val="accent5">
                <a:hueOff val="-4966938"/>
                <a:satOff val="19906"/>
                <a:lumOff val="4314"/>
                <a:alphaOff val="0"/>
                <a:tint val="50000"/>
                <a:shade val="100000"/>
                <a:satMod val="350000"/>
              </a:schemeClr>
            </a:gs>
          </a:gsLst>
          <a:lin ang="16200000" scaled="0"/>
        </a:gra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FF236F1-7082-4E84-8B88-36EC9572D154}">
      <dsp:nvSpPr>
        <dsp:cNvPr id="0" name=""/>
        <dsp:cNvSpPr/>
      </dsp:nvSpPr>
      <dsp:spPr>
        <a:xfrm>
          <a:off x="0" y="1451154"/>
          <a:ext cx="40450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Regulation strategies alone are not enough</a:t>
          </a:r>
        </a:p>
      </dsp:txBody>
      <dsp:txXfrm>
        <a:off x="0" y="1451154"/>
        <a:ext cx="4045020" cy="1449029"/>
      </dsp:txXfrm>
    </dsp:sp>
    <dsp:sp modelId="{E48EFC02-42C6-47F0-B49B-9701C832A8D7}">
      <dsp:nvSpPr>
        <dsp:cNvPr id="0" name=""/>
        <dsp:cNvSpPr/>
      </dsp:nvSpPr>
      <dsp:spPr>
        <a:xfrm>
          <a:off x="0" y="2900183"/>
          <a:ext cx="4045020" cy="0"/>
        </a:xfrm>
        <a:prstGeom prst="lin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w="9525" cap="flat" cmpd="sng" algn="ctr">
          <a:solidFill>
            <a:schemeClr val="accent5">
              <a:hueOff val="-9933876"/>
              <a:satOff val="39811"/>
              <a:lumOff val="862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A83DC0B-50A5-47C4-A3C9-139FDA5CF06F}">
      <dsp:nvSpPr>
        <dsp:cNvPr id="0" name=""/>
        <dsp:cNvSpPr/>
      </dsp:nvSpPr>
      <dsp:spPr>
        <a:xfrm>
          <a:off x="0" y="2900183"/>
          <a:ext cx="404502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Awareness must come before control</a:t>
          </a:r>
        </a:p>
      </dsp:txBody>
      <dsp:txXfrm>
        <a:off x="0" y="2900183"/>
        <a:ext cx="4045020" cy="14490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37D7C-516C-4F84-A25A-9B843FB90108}">
      <dsp:nvSpPr>
        <dsp:cNvPr id="0" name=""/>
        <dsp:cNvSpPr/>
      </dsp:nvSpPr>
      <dsp:spPr>
        <a:xfrm>
          <a:off x="848329" y="605903"/>
          <a:ext cx="978295" cy="97829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E40BE7-4798-4547-B6EC-677AF1F08B72}">
      <dsp:nvSpPr>
        <dsp:cNvPr id="0" name=""/>
        <dsp:cNvSpPr/>
      </dsp:nvSpPr>
      <dsp:spPr>
        <a:xfrm>
          <a:off x="250482" y="1883998"/>
          <a:ext cx="21739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Interoception is foundational to regulation</a:t>
          </a:r>
        </a:p>
      </dsp:txBody>
      <dsp:txXfrm>
        <a:off x="250482" y="1883998"/>
        <a:ext cx="2173989" cy="720000"/>
      </dsp:txXfrm>
    </dsp:sp>
    <dsp:sp modelId="{6FB04B96-9D40-4AFF-8035-E4D6668A334E}">
      <dsp:nvSpPr>
        <dsp:cNvPr id="0" name=""/>
        <dsp:cNvSpPr/>
      </dsp:nvSpPr>
      <dsp:spPr>
        <a:xfrm>
          <a:off x="3402767" y="605903"/>
          <a:ext cx="978295" cy="97829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2E14FCC-3E9A-4485-AD3C-FDD54528B72C}">
      <dsp:nvSpPr>
        <dsp:cNvPr id="0" name=""/>
        <dsp:cNvSpPr/>
      </dsp:nvSpPr>
      <dsp:spPr>
        <a:xfrm>
          <a:off x="2804920" y="1883998"/>
          <a:ext cx="21739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Assessment guides targeted intervention</a:t>
          </a:r>
        </a:p>
      </dsp:txBody>
      <dsp:txXfrm>
        <a:off x="2804920" y="1883998"/>
        <a:ext cx="2173989" cy="720000"/>
      </dsp:txXfrm>
    </dsp:sp>
    <dsp:sp modelId="{5145D4C4-D605-467E-A3B7-C488ABB43FC7}">
      <dsp:nvSpPr>
        <dsp:cNvPr id="0" name=""/>
        <dsp:cNvSpPr/>
      </dsp:nvSpPr>
      <dsp:spPr>
        <a:xfrm>
          <a:off x="5957204" y="605903"/>
          <a:ext cx="978295" cy="97829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4EFA97-990A-4B1B-B4B1-D69096D3C23B}">
      <dsp:nvSpPr>
        <dsp:cNvPr id="0" name=""/>
        <dsp:cNvSpPr/>
      </dsp:nvSpPr>
      <dsp:spPr>
        <a:xfrm>
          <a:off x="5359357" y="1883998"/>
          <a:ext cx="217398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School-wide understanding improves outcomes</a:t>
          </a:r>
        </a:p>
      </dsp:txBody>
      <dsp:txXfrm>
        <a:off x="5359357" y="1883998"/>
        <a:ext cx="2173989" cy="72000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57443-A91B-4342-8FA1-4C56E515A997}">
      <dsp:nvSpPr>
        <dsp:cNvPr id="0" name=""/>
        <dsp:cNvSpPr/>
      </dsp:nvSpPr>
      <dsp:spPr>
        <a:xfrm>
          <a:off x="1021758" y="246259"/>
          <a:ext cx="1589625" cy="15896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6D3141-39D9-479F-9618-2EC49E28DEE7}">
      <dsp:nvSpPr>
        <dsp:cNvPr id="0" name=""/>
        <dsp:cNvSpPr/>
      </dsp:nvSpPr>
      <dsp:spPr>
        <a:xfrm>
          <a:off x="50321" y="2243642"/>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How could interoception support your students?</a:t>
          </a:r>
        </a:p>
      </dsp:txBody>
      <dsp:txXfrm>
        <a:off x="50321" y="2243642"/>
        <a:ext cx="3532500" cy="720000"/>
      </dsp:txXfrm>
    </dsp:sp>
    <dsp:sp modelId="{A63F2ED6-FDF2-48CB-A8ED-69BEB63BD7CA}">
      <dsp:nvSpPr>
        <dsp:cNvPr id="0" name=""/>
        <dsp:cNvSpPr/>
      </dsp:nvSpPr>
      <dsp:spPr>
        <a:xfrm>
          <a:off x="5172446" y="246259"/>
          <a:ext cx="1589625" cy="15896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CE1D6C6-6C5A-4C08-9DF1-7E8022FB7E48}">
      <dsp:nvSpPr>
        <dsp:cNvPr id="0" name=""/>
        <dsp:cNvSpPr/>
      </dsp:nvSpPr>
      <dsp:spPr>
        <a:xfrm>
          <a:off x="4201008" y="2243642"/>
          <a:ext cx="353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What settings could benefit most?</a:t>
          </a:r>
        </a:p>
      </dsp:txBody>
      <dsp:txXfrm>
        <a:off x="4201008" y="2243642"/>
        <a:ext cx="3532500" cy="720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54A73-D02E-48E6-88A4-C71DFA934DB1}">
      <dsp:nvSpPr>
        <dsp:cNvPr id="0" name=""/>
        <dsp:cNvSpPr/>
      </dsp:nvSpPr>
      <dsp:spPr>
        <a:xfrm>
          <a:off x="919" y="524487"/>
          <a:ext cx="3226185" cy="20486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D82E6-D770-4DB7-A482-43870F480717}">
      <dsp:nvSpPr>
        <dsp:cNvPr id="0" name=""/>
        <dsp:cNvSpPr/>
      </dsp:nvSpPr>
      <dsp:spPr>
        <a:xfrm>
          <a:off x="359384" y="865029"/>
          <a:ext cx="3226185" cy="204862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One interoception support you will try this week</a:t>
          </a:r>
        </a:p>
      </dsp:txBody>
      <dsp:txXfrm>
        <a:off x="419386" y="925031"/>
        <a:ext cx="3106181" cy="1928623"/>
      </dsp:txXfrm>
    </dsp:sp>
    <dsp:sp modelId="{03F81185-7047-48BE-81B7-0D4FDFF35B2B}">
      <dsp:nvSpPr>
        <dsp:cNvPr id="0" name=""/>
        <dsp:cNvSpPr/>
      </dsp:nvSpPr>
      <dsp:spPr>
        <a:xfrm>
          <a:off x="3944034" y="524487"/>
          <a:ext cx="3226185" cy="204862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D555A-2D20-4EE2-958E-B64DF78E6FF8}">
      <dsp:nvSpPr>
        <dsp:cNvPr id="0" name=""/>
        <dsp:cNvSpPr/>
      </dsp:nvSpPr>
      <dsp:spPr>
        <a:xfrm>
          <a:off x="4302499" y="865029"/>
          <a:ext cx="3226185" cy="2048627"/>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Optional share-out</a:t>
          </a:r>
        </a:p>
      </dsp:txBody>
      <dsp:txXfrm>
        <a:off x="4362501" y="925031"/>
        <a:ext cx="3106181" cy="1928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34D4C-D0B7-4AA8-B233-29D817AFF3CD}">
      <dsp:nvSpPr>
        <dsp:cNvPr id="0" name=""/>
        <dsp:cNvSpPr/>
      </dsp:nvSpPr>
      <dsp:spPr>
        <a:xfrm>
          <a:off x="0" y="1354343"/>
          <a:ext cx="2218134" cy="140851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57373D-4A41-4FFB-9BF3-589976BFC63E}">
      <dsp:nvSpPr>
        <dsp:cNvPr id="0" name=""/>
        <dsp:cNvSpPr/>
      </dsp:nvSpPr>
      <dsp:spPr>
        <a:xfrm>
          <a:off x="246459" y="1588479"/>
          <a:ext cx="2218134" cy="140851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The sense that helps us notice internal body signals</a:t>
          </a:r>
        </a:p>
      </dsp:txBody>
      <dsp:txXfrm>
        <a:off x="287713" y="1629733"/>
        <a:ext cx="2135626" cy="1326007"/>
      </dsp:txXfrm>
    </dsp:sp>
    <dsp:sp modelId="{F50FFF18-C470-4825-B7CF-8A4CE6892A5F}">
      <dsp:nvSpPr>
        <dsp:cNvPr id="0" name=""/>
        <dsp:cNvSpPr/>
      </dsp:nvSpPr>
      <dsp:spPr>
        <a:xfrm>
          <a:off x="2711053" y="1354343"/>
          <a:ext cx="2218134" cy="140851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E5E8B0C-608F-4315-91B7-623941E11000}">
      <dsp:nvSpPr>
        <dsp:cNvPr id="0" name=""/>
        <dsp:cNvSpPr/>
      </dsp:nvSpPr>
      <dsp:spPr>
        <a:xfrm>
          <a:off x="2957512" y="1588479"/>
          <a:ext cx="2218134" cy="140851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Includes hunger, thirst, temperature, pain, heart rate, breathing, emotions</a:t>
          </a:r>
        </a:p>
      </dsp:txBody>
      <dsp:txXfrm>
        <a:off x="2998766" y="1629733"/>
        <a:ext cx="2135626" cy="1326007"/>
      </dsp:txXfrm>
    </dsp:sp>
    <dsp:sp modelId="{36B1B7D4-EF27-462E-888E-136089436F57}">
      <dsp:nvSpPr>
        <dsp:cNvPr id="0" name=""/>
        <dsp:cNvSpPr/>
      </dsp:nvSpPr>
      <dsp:spPr>
        <a:xfrm>
          <a:off x="5422106" y="1354343"/>
          <a:ext cx="2218134" cy="1408515"/>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C231E7-8571-4EC9-85C4-0EC96F4BE4C4}">
      <dsp:nvSpPr>
        <dsp:cNvPr id="0" name=""/>
        <dsp:cNvSpPr/>
      </dsp:nvSpPr>
      <dsp:spPr>
        <a:xfrm>
          <a:off x="5668565" y="1588479"/>
          <a:ext cx="2218134" cy="140851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Often called the “8th sense”</a:t>
          </a:r>
        </a:p>
      </dsp:txBody>
      <dsp:txXfrm>
        <a:off x="5709819" y="1629733"/>
        <a:ext cx="2135626" cy="1326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06DF6-1E6C-43BB-9B2D-AACB5C73D39B}">
      <dsp:nvSpPr>
        <dsp:cNvPr id="0" name=""/>
        <dsp:cNvSpPr/>
      </dsp:nvSpPr>
      <dsp:spPr>
        <a:xfrm>
          <a:off x="950"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E59D68-EE3E-4B59-A98F-8F466379D9CB}">
      <dsp:nvSpPr>
        <dsp:cNvPr id="0" name=""/>
        <dsp:cNvSpPr/>
      </dsp:nvSpPr>
      <dsp:spPr>
        <a:xfrm>
          <a:off x="371518"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Notice your breathing, heart rate, and muscle tension</a:t>
          </a:r>
        </a:p>
      </dsp:txBody>
      <dsp:txXfrm>
        <a:off x="433546" y="784100"/>
        <a:ext cx="3211056" cy="1993740"/>
      </dsp:txXfrm>
    </dsp:sp>
    <dsp:sp modelId="{BFAC7290-32B1-4D83-AC46-D8E6D2323190}">
      <dsp:nvSpPr>
        <dsp:cNvPr id="0" name=""/>
        <dsp:cNvSpPr/>
      </dsp:nvSpPr>
      <dsp:spPr>
        <a:xfrm>
          <a:off x="4077199" y="370032"/>
          <a:ext cx="3335112" cy="21177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48B23F-8046-423B-9F61-9CCFC9C631A1}">
      <dsp:nvSpPr>
        <dsp:cNvPr id="0" name=""/>
        <dsp:cNvSpPr/>
      </dsp:nvSpPr>
      <dsp:spPr>
        <a:xfrm>
          <a:off x="4447767" y="722072"/>
          <a:ext cx="3335112" cy="211779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Silently label one body signal you notice</a:t>
          </a:r>
        </a:p>
      </dsp:txBody>
      <dsp:txXfrm>
        <a:off x="4509795" y="784100"/>
        <a:ext cx="3211056" cy="1993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A80A09-0026-4C40-9FF5-449CA92D61B5}">
      <dsp:nvSpPr>
        <dsp:cNvPr id="0" name=""/>
        <dsp:cNvSpPr/>
      </dsp:nvSpPr>
      <dsp:spPr>
        <a:xfrm>
          <a:off x="0" y="794338"/>
          <a:ext cx="2189202" cy="1390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98B57-8087-4DC8-8823-146294E911EE}">
      <dsp:nvSpPr>
        <dsp:cNvPr id="0" name=""/>
        <dsp:cNvSpPr/>
      </dsp:nvSpPr>
      <dsp:spPr>
        <a:xfrm>
          <a:off x="243244"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Foundation for self-regulation</a:t>
          </a:r>
        </a:p>
      </dsp:txBody>
      <dsp:txXfrm>
        <a:off x="283960" y="1066136"/>
        <a:ext cx="2107770" cy="1308711"/>
      </dsp:txXfrm>
    </dsp:sp>
    <dsp:sp modelId="{69F5A767-A0C7-41C6-A1AD-5BDC24CB533C}">
      <dsp:nvSpPr>
        <dsp:cNvPr id="0" name=""/>
        <dsp:cNvSpPr/>
      </dsp:nvSpPr>
      <dsp:spPr>
        <a:xfrm>
          <a:off x="2675691" y="794338"/>
          <a:ext cx="2189202" cy="1390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8EC03D-D55C-40AA-BB20-BCE199E786CD}">
      <dsp:nvSpPr>
        <dsp:cNvPr id="0" name=""/>
        <dsp:cNvSpPr/>
      </dsp:nvSpPr>
      <dsp:spPr>
        <a:xfrm>
          <a:off x="2918936"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Impacts attention, behavior, and emotional regulation</a:t>
          </a:r>
        </a:p>
      </dsp:txBody>
      <dsp:txXfrm>
        <a:off x="2959652" y="1066136"/>
        <a:ext cx="2107770" cy="1308711"/>
      </dsp:txXfrm>
    </dsp:sp>
    <dsp:sp modelId="{ED420991-2700-4872-B32F-CBA3192883B2}">
      <dsp:nvSpPr>
        <dsp:cNvPr id="0" name=""/>
        <dsp:cNvSpPr/>
      </dsp:nvSpPr>
      <dsp:spPr>
        <a:xfrm>
          <a:off x="5351383" y="794338"/>
          <a:ext cx="2189202" cy="139014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FE75D-63FA-43D5-B3CA-0A208129935D}">
      <dsp:nvSpPr>
        <dsp:cNvPr id="0" name=""/>
        <dsp:cNvSpPr/>
      </dsp:nvSpPr>
      <dsp:spPr>
        <a:xfrm>
          <a:off x="5594627" y="1025420"/>
          <a:ext cx="2189202" cy="13901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Supports independence and self-advocacy</a:t>
          </a:r>
        </a:p>
      </dsp:txBody>
      <dsp:txXfrm>
        <a:off x="5635343" y="1066136"/>
        <a:ext cx="2107770" cy="13087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6F6D1-0175-4A47-9AB0-3E20D6CC19BA}">
      <dsp:nvSpPr>
        <dsp:cNvPr id="0" name=""/>
        <dsp:cNvSpPr/>
      </dsp:nvSpPr>
      <dsp:spPr>
        <a:xfrm>
          <a:off x="0" y="37101"/>
          <a:ext cx="8229600" cy="2148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a:t>Think of a common classroom behavior</a:t>
          </a:r>
        </a:p>
      </dsp:txBody>
      <dsp:txXfrm>
        <a:off x="104863" y="141964"/>
        <a:ext cx="8019874" cy="1938394"/>
      </dsp:txXfrm>
    </dsp:sp>
    <dsp:sp modelId="{7E32B6A0-13B1-400D-A527-7A29C55AA1E7}">
      <dsp:nvSpPr>
        <dsp:cNvPr id="0" name=""/>
        <dsp:cNvSpPr/>
      </dsp:nvSpPr>
      <dsp:spPr>
        <a:xfrm>
          <a:off x="0" y="2340741"/>
          <a:ext cx="8229600" cy="2148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l" defTabSz="2400300">
            <a:lnSpc>
              <a:spcPct val="90000"/>
            </a:lnSpc>
            <a:spcBef>
              <a:spcPct val="0"/>
            </a:spcBef>
            <a:spcAft>
              <a:spcPct val="35000"/>
            </a:spcAft>
            <a:buNone/>
          </a:pPr>
          <a:r>
            <a:rPr lang="en-US" sz="5400" kern="1200"/>
            <a:t>What body signals might be driving it?</a:t>
          </a:r>
        </a:p>
      </dsp:txBody>
      <dsp:txXfrm>
        <a:off x="104863" y="2445604"/>
        <a:ext cx="8019874" cy="19383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E7259-B9E1-434E-9012-BE2FEFB872D4}">
      <dsp:nvSpPr>
        <dsp:cNvPr id="0" name=""/>
        <dsp:cNvSpPr/>
      </dsp:nvSpPr>
      <dsp:spPr>
        <a:xfrm>
          <a:off x="0" y="552"/>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0D4CE-CA96-49C9-9B19-48D36B42B17B}">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DA9577-CD04-4C65-9EF9-2B0F27E0C0EC}">
      <dsp:nvSpPr>
        <dsp:cNvPr id="0" name=""/>
        <dsp:cNvSpPr/>
      </dsp:nvSpPr>
      <dsp:spPr>
        <a:xfrm>
          <a:off x="1493203" y="552"/>
          <a:ext cx="370332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Instead of asking:</a:t>
          </a:r>
        </a:p>
      </dsp:txBody>
      <dsp:txXfrm>
        <a:off x="1493203" y="552"/>
        <a:ext cx="3703320" cy="1292816"/>
      </dsp:txXfrm>
    </dsp:sp>
    <dsp:sp modelId="{3CD9D69D-E102-41D5-8FD6-3B77008E37B8}">
      <dsp:nvSpPr>
        <dsp:cNvPr id="0" name=""/>
        <dsp:cNvSpPr/>
      </dsp:nvSpPr>
      <dsp:spPr>
        <a:xfrm>
          <a:off x="5196523" y="552"/>
          <a:ext cx="303307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“Why is the student doing this?”</a:t>
          </a:r>
        </a:p>
      </dsp:txBody>
      <dsp:txXfrm>
        <a:off x="5196523" y="552"/>
        <a:ext cx="3033076" cy="1292816"/>
      </dsp:txXfrm>
    </dsp:sp>
    <dsp:sp modelId="{B4B17C90-87F6-4A73-81DD-5D759E402DA2}">
      <dsp:nvSpPr>
        <dsp:cNvPr id="0" name=""/>
        <dsp:cNvSpPr/>
      </dsp:nvSpPr>
      <dsp:spPr>
        <a:xfrm>
          <a:off x="0" y="1616573"/>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4F424-FA8C-4E19-8F8D-89080974FBFC}">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82AE5-9221-4A46-BFA7-0966130384D7}">
      <dsp:nvSpPr>
        <dsp:cNvPr id="0" name=""/>
        <dsp:cNvSpPr/>
      </dsp:nvSpPr>
      <dsp:spPr>
        <a:xfrm>
          <a:off x="1493203" y="1616573"/>
          <a:ext cx="3703320"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We ask:</a:t>
          </a:r>
        </a:p>
      </dsp:txBody>
      <dsp:txXfrm>
        <a:off x="1493203" y="1616573"/>
        <a:ext cx="3703320" cy="1292816"/>
      </dsp:txXfrm>
    </dsp:sp>
    <dsp:sp modelId="{C2077E8F-EA1A-4B79-B6B7-E0A46FCAB912}">
      <dsp:nvSpPr>
        <dsp:cNvPr id="0" name=""/>
        <dsp:cNvSpPr/>
      </dsp:nvSpPr>
      <dsp:spPr>
        <a:xfrm>
          <a:off x="5196523" y="1616573"/>
          <a:ext cx="303307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800100">
            <a:lnSpc>
              <a:spcPct val="100000"/>
            </a:lnSpc>
            <a:spcBef>
              <a:spcPct val="0"/>
            </a:spcBef>
            <a:spcAft>
              <a:spcPct val="35000"/>
            </a:spcAft>
            <a:buNone/>
          </a:pPr>
          <a:r>
            <a:rPr lang="en-US" sz="1800" kern="1200"/>
            <a:t>“What might their body be telling them?”</a:t>
          </a:r>
        </a:p>
      </dsp:txBody>
      <dsp:txXfrm>
        <a:off x="5196523" y="1616573"/>
        <a:ext cx="3033076" cy="1292816"/>
      </dsp:txXfrm>
    </dsp:sp>
    <dsp:sp modelId="{6A5386E3-695A-4345-9934-78A4611BD90D}">
      <dsp:nvSpPr>
        <dsp:cNvPr id="0" name=""/>
        <dsp:cNvSpPr/>
      </dsp:nvSpPr>
      <dsp:spPr>
        <a:xfrm>
          <a:off x="0" y="3232593"/>
          <a:ext cx="8229600" cy="12928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F45CD-D06F-40C0-B0B2-7C3AD7843ADA}">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0B6D3-CD9C-4420-B6D1-0CC8CF01519F}">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100000"/>
            </a:lnSpc>
            <a:spcBef>
              <a:spcPct val="0"/>
            </a:spcBef>
            <a:spcAft>
              <a:spcPct val="35000"/>
            </a:spcAft>
            <a:buNone/>
          </a:pPr>
          <a:r>
            <a:rPr lang="en-US" sz="2500" kern="1200"/>
            <a:t>This shifts the response from correction to regulation.</a:t>
          </a:r>
        </a:p>
      </dsp:txBody>
      <dsp:txXfrm>
        <a:off x="1493203" y="3232593"/>
        <a:ext cx="6736396" cy="12928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ADEB9-0242-4C3E-A15F-B6E37AC957CE}">
      <dsp:nvSpPr>
        <dsp:cNvPr id="0" name=""/>
        <dsp:cNvSpPr/>
      </dsp:nvSpPr>
      <dsp:spPr>
        <a:xfrm>
          <a:off x="0" y="482"/>
          <a:ext cx="4040188" cy="1128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D37103-F683-4529-ABE8-847BE155CC0C}">
      <dsp:nvSpPr>
        <dsp:cNvPr id="0" name=""/>
        <dsp:cNvSpPr/>
      </dsp:nvSpPr>
      <dsp:spPr>
        <a:xfrm>
          <a:off x="341420" y="254431"/>
          <a:ext cx="620765" cy="620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98ADEA-B5C6-4262-A091-F52E20B2082F}">
      <dsp:nvSpPr>
        <dsp:cNvPr id="0" name=""/>
        <dsp:cNvSpPr/>
      </dsp:nvSpPr>
      <dsp:spPr>
        <a:xfrm>
          <a:off x="1303606" y="482"/>
          <a:ext cx="2736581"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1111250">
            <a:lnSpc>
              <a:spcPct val="100000"/>
            </a:lnSpc>
            <a:spcBef>
              <a:spcPct val="0"/>
            </a:spcBef>
            <a:spcAft>
              <a:spcPct val="35000"/>
            </a:spcAft>
            <a:buNone/>
          </a:pPr>
          <a:r>
            <a:rPr lang="en-US" sz="2500" kern="1200"/>
            <a:t>“They’re not paying attention.”</a:t>
          </a:r>
        </a:p>
      </dsp:txBody>
      <dsp:txXfrm>
        <a:off x="1303606" y="482"/>
        <a:ext cx="2736581" cy="1128663"/>
      </dsp:txXfrm>
    </dsp:sp>
    <dsp:sp modelId="{DF9E4AF1-2B3C-4135-B93E-29BEAB265A88}">
      <dsp:nvSpPr>
        <dsp:cNvPr id="0" name=""/>
        <dsp:cNvSpPr/>
      </dsp:nvSpPr>
      <dsp:spPr>
        <a:xfrm>
          <a:off x="0" y="1411312"/>
          <a:ext cx="4040188" cy="1128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195F25-9DDB-44BC-8AEA-CFCF897A310F}">
      <dsp:nvSpPr>
        <dsp:cNvPr id="0" name=""/>
        <dsp:cNvSpPr/>
      </dsp:nvSpPr>
      <dsp:spPr>
        <a:xfrm>
          <a:off x="341420" y="1665261"/>
          <a:ext cx="620765" cy="620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4B7DC0-4DB2-4328-8E3D-4FB7C098A756}">
      <dsp:nvSpPr>
        <dsp:cNvPr id="0" name=""/>
        <dsp:cNvSpPr/>
      </dsp:nvSpPr>
      <dsp:spPr>
        <a:xfrm>
          <a:off x="1303606" y="1411312"/>
          <a:ext cx="2736581"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1111250">
            <a:lnSpc>
              <a:spcPct val="100000"/>
            </a:lnSpc>
            <a:spcBef>
              <a:spcPct val="0"/>
            </a:spcBef>
            <a:spcAft>
              <a:spcPct val="35000"/>
            </a:spcAft>
            <a:buNone/>
          </a:pPr>
          <a:r>
            <a:rPr lang="en-US" sz="2500" kern="1200"/>
            <a:t>“They’re being disruptive.”</a:t>
          </a:r>
        </a:p>
      </dsp:txBody>
      <dsp:txXfrm>
        <a:off x="1303606" y="1411312"/>
        <a:ext cx="2736581" cy="1128663"/>
      </dsp:txXfrm>
    </dsp:sp>
    <dsp:sp modelId="{44197A41-A0FF-4B88-96FD-6B9D8FA9994D}">
      <dsp:nvSpPr>
        <dsp:cNvPr id="0" name=""/>
        <dsp:cNvSpPr/>
      </dsp:nvSpPr>
      <dsp:spPr>
        <a:xfrm>
          <a:off x="0" y="2822141"/>
          <a:ext cx="4040188" cy="11286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53FF73-2E54-449F-8837-475E6DD4C657}">
      <dsp:nvSpPr>
        <dsp:cNvPr id="0" name=""/>
        <dsp:cNvSpPr/>
      </dsp:nvSpPr>
      <dsp:spPr>
        <a:xfrm>
          <a:off x="341420" y="3076091"/>
          <a:ext cx="620765" cy="620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D241AE-2574-4468-A997-B74B63DD3B6E}">
      <dsp:nvSpPr>
        <dsp:cNvPr id="0" name=""/>
        <dsp:cNvSpPr/>
      </dsp:nvSpPr>
      <dsp:spPr>
        <a:xfrm>
          <a:off x="1303606" y="2822141"/>
          <a:ext cx="2736581" cy="11286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50" tIns="119450" rIns="119450" bIns="119450" numCol="1" spcCol="1270" anchor="ctr" anchorCtr="0">
          <a:noAutofit/>
        </a:bodyPr>
        <a:lstStyle/>
        <a:p>
          <a:pPr marL="0" lvl="0" indent="0" algn="l" defTabSz="1111250">
            <a:lnSpc>
              <a:spcPct val="100000"/>
            </a:lnSpc>
            <a:spcBef>
              <a:spcPct val="0"/>
            </a:spcBef>
            <a:spcAft>
              <a:spcPct val="35000"/>
            </a:spcAft>
            <a:buNone/>
          </a:pPr>
          <a:r>
            <a:rPr lang="en-US" sz="2500" kern="1200"/>
            <a:t>“They lack self-control.” </a:t>
          </a:r>
        </a:p>
      </dsp:txBody>
      <dsp:txXfrm>
        <a:off x="1303606" y="2822141"/>
        <a:ext cx="2736581" cy="11286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67F61F-CA94-4C4D-8FC7-86F00686CD40}">
      <dsp:nvSpPr>
        <dsp:cNvPr id="0" name=""/>
        <dsp:cNvSpPr/>
      </dsp:nvSpPr>
      <dsp:spPr>
        <a:xfrm>
          <a:off x="426530" y="28723"/>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2A1C53-1BD0-49D0-812B-B788F75A1F03}">
      <dsp:nvSpPr>
        <dsp:cNvPr id="0" name=""/>
        <dsp:cNvSpPr/>
      </dsp:nvSpPr>
      <dsp:spPr>
        <a:xfrm>
          <a:off x="631609" y="233801"/>
          <a:ext cx="566406" cy="5664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0C3AC-87DB-4E43-995C-71781AD93E82}">
      <dsp:nvSpPr>
        <dsp:cNvPr id="0" name=""/>
        <dsp:cNvSpPr/>
      </dsp:nvSpPr>
      <dsp:spPr>
        <a:xfrm>
          <a:off x="1612357"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Restlessness or excessive physical energy</a:t>
          </a:r>
        </a:p>
      </dsp:txBody>
      <dsp:txXfrm>
        <a:off x="1612357" y="28723"/>
        <a:ext cx="2301898" cy="976563"/>
      </dsp:txXfrm>
    </dsp:sp>
    <dsp:sp modelId="{2A0429FD-55C6-4FDD-BD6F-A357F3A84E97}">
      <dsp:nvSpPr>
        <dsp:cNvPr id="0" name=""/>
        <dsp:cNvSpPr/>
      </dsp:nvSpPr>
      <dsp:spPr>
        <a:xfrm>
          <a:off x="4315344" y="28723"/>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8709BE-0DA3-4D95-882D-5E3F78B2AF46}">
      <dsp:nvSpPr>
        <dsp:cNvPr id="0" name=""/>
        <dsp:cNvSpPr/>
      </dsp:nvSpPr>
      <dsp:spPr>
        <a:xfrm>
          <a:off x="4520422" y="233801"/>
          <a:ext cx="566406" cy="5664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4B6D4E-CA81-483C-9F8B-C869C68A27F6}">
      <dsp:nvSpPr>
        <dsp:cNvPr id="0" name=""/>
        <dsp:cNvSpPr/>
      </dsp:nvSpPr>
      <dsp:spPr>
        <a:xfrm>
          <a:off x="5501170" y="28723"/>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Muscle tension or discomfort from sitting too long</a:t>
          </a:r>
        </a:p>
      </dsp:txBody>
      <dsp:txXfrm>
        <a:off x="5501170" y="28723"/>
        <a:ext cx="2301898" cy="976563"/>
      </dsp:txXfrm>
    </dsp:sp>
    <dsp:sp modelId="{01CAFA5F-967A-4807-A40B-AC5382C18E13}">
      <dsp:nvSpPr>
        <dsp:cNvPr id="0" name=""/>
        <dsp:cNvSpPr/>
      </dsp:nvSpPr>
      <dsp:spPr>
        <a:xfrm>
          <a:off x="426530" y="1774700"/>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0FFBB-656E-4452-BFB1-42E5310AC21C}">
      <dsp:nvSpPr>
        <dsp:cNvPr id="0" name=""/>
        <dsp:cNvSpPr/>
      </dsp:nvSpPr>
      <dsp:spPr>
        <a:xfrm>
          <a:off x="631609" y="1979778"/>
          <a:ext cx="566406" cy="56640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2E0C5-1BAA-4220-82E0-21E6CD47E8FE}">
      <dsp:nvSpPr>
        <dsp:cNvPr id="0" name=""/>
        <dsp:cNvSpPr/>
      </dsp:nvSpPr>
      <dsp:spPr>
        <a:xfrm>
          <a:off x="1612357"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Need for movement to regulate focus</a:t>
          </a:r>
        </a:p>
      </dsp:txBody>
      <dsp:txXfrm>
        <a:off x="1612357" y="1774700"/>
        <a:ext cx="2301898" cy="976563"/>
      </dsp:txXfrm>
    </dsp:sp>
    <dsp:sp modelId="{AFE37C8E-1992-4DA0-A682-F175053E06A6}">
      <dsp:nvSpPr>
        <dsp:cNvPr id="0" name=""/>
        <dsp:cNvSpPr/>
      </dsp:nvSpPr>
      <dsp:spPr>
        <a:xfrm>
          <a:off x="4315344" y="1774700"/>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492D69-4B45-4918-B949-68FC0C0C2FBC}">
      <dsp:nvSpPr>
        <dsp:cNvPr id="0" name=""/>
        <dsp:cNvSpPr/>
      </dsp:nvSpPr>
      <dsp:spPr>
        <a:xfrm>
          <a:off x="4520422" y="1979778"/>
          <a:ext cx="566406" cy="56640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DF5857-6E00-4575-AC2E-EDD0402E8D7A}">
      <dsp:nvSpPr>
        <dsp:cNvPr id="0" name=""/>
        <dsp:cNvSpPr/>
      </dsp:nvSpPr>
      <dsp:spPr>
        <a:xfrm>
          <a:off x="5501170" y="1774700"/>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Elevated heart rate or nervous system activation</a:t>
          </a:r>
        </a:p>
      </dsp:txBody>
      <dsp:txXfrm>
        <a:off x="5501170" y="1774700"/>
        <a:ext cx="2301898" cy="976563"/>
      </dsp:txXfrm>
    </dsp:sp>
    <dsp:sp modelId="{FC5E702E-F069-4F4F-8C40-A50D6D3EF14C}">
      <dsp:nvSpPr>
        <dsp:cNvPr id="0" name=""/>
        <dsp:cNvSpPr/>
      </dsp:nvSpPr>
      <dsp:spPr>
        <a:xfrm>
          <a:off x="426530" y="3520676"/>
          <a:ext cx="976563" cy="97656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5557A9-DBAA-41E1-A5AF-6391E5750F2A}">
      <dsp:nvSpPr>
        <dsp:cNvPr id="0" name=""/>
        <dsp:cNvSpPr/>
      </dsp:nvSpPr>
      <dsp:spPr>
        <a:xfrm>
          <a:off x="631609" y="3725754"/>
          <a:ext cx="566406" cy="56640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25500-DCD5-44B6-B4A3-E1292850FA2A}">
      <dsp:nvSpPr>
        <dsp:cNvPr id="0" name=""/>
        <dsp:cNvSpPr/>
      </dsp:nvSpPr>
      <dsp:spPr>
        <a:xfrm>
          <a:off x="1612357" y="3520676"/>
          <a:ext cx="2301898" cy="976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a:t>Fatigue causing the body to seek stimulation</a:t>
          </a:r>
        </a:p>
      </dsp:txBody>
      <dsp:txXfrm>
        <a:off x="1612357" y="3520676"/>
        <a:ext cx="2301898" cy="97656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52C0C-BB8F-4F21-A339-9E28714781EE}">
      <dsp:nvSpPr>
        <dsp:cNvPr id="0" name=""/>
        <dsp:cNvSpPr/>
      </dsp:nvSpPr>
      <dsp:spPr>
        <a:xfrm>
          <a:off x="25368"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3BB8FA-AD3A-4BEA-A73D-6CB90DD3E0D3}">
      <dsp:nvSpPr>
        <dsp:cNvPr id="0" name=""/>
        <dsp:cNvSpPr/>
      </dsp:nvSpPr>
      <dsp:spPr>
        <a:xfrm>
          <a:off x="252752" y="1022877"/>
          <a:ext cx="628012" cy="6280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59E1D-045E-4B57-9DF9-205645EF0EB8}">
      <dsp:nvSpPr>
        <dsp:cNvPr id="0" name=""/>
        <dsp:cNvSpPr/>
      </dsp:nvSpPr>
      <dsp:spPr>
        <a:xfrm>
          <a:off x="1340173"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Offer a movement break or fidget</a:t>
          </a:r>
        </a:p>
      </dsp:txBody>
      <dsp:txXfrm>
        <a:off x="1340173" y="795493"/>
        <a:ext cx="2552269" cy="1082781"/>
      </dsp:txXfrm>
    </dsp:sp>
    <dsp:sp modelId="{41B7BB6C-C478-4FB3-BC4A-3B1D1A5BB7DD}">
      <dsp:nvSpPr>
        <dsp:cNvPr id="0" name=""/>
        <dsp:cNvSpPr/>
      </dsp:nvSpPr>
      <dsp:spPr>
        <a:xfrm>
          <a:off x="4337156" y="795493"/>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40B6E0-5DE7-419A-838C-927EFD44B54C}">
      <dsp:nvSpPr>
        <dsp:cNvPr id="0" name=""/>
        <dsp:cNvSpPr/>
      </dsp:nvSpPr>
      <dsp:spPr>
        <a:xfrm>
          <a:off x="4564540" y="1022877"/>
          <a:ext cx="628012" cy="6280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31EA2-BC99-4F51-B0EB-EB4DA8416B7C}">
      <dsp:nvSpPr>
        <dsp:cNvPr id="0" name=""/>
        <dsp:cNvSpPr/>
      </dsp:nvSpPr>
      <dsp:spPr>
        <a:xfrm>
          <a:off x="5651962" y="795493"/>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Allow a standing or flexible seating option</a:t>
          </a:r>
        </a:p>
      </dsp:txBody>
      <dsp:txXfrm>
        <a:off x="5651962" y="795493"/>
        <a:ext cx="2552269" cy="1082781"/>
      </dsp:txXfrm>
    </dsp:sp>
    <dsp:sp modelId="{984313BB-7FFD-402C-B489-1554DAB9CB26}">
      <dsp:nvSpPr>
        <dsp:cNvPr id="0" name=""/>
        <dsp:cNvSpPr/>
      </dsp:nvSpPr>
      <dsp:spPr>
        <a:xfrm>
          <a:off x="25368"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B800ED-D6BF-4B12-A637-4BA004649662}">
      <dsp:nvSpPr>
        <dsp:cNvPr id="0" name=""/>
        <dsp:cNvSpPr/>
      </dsp:nvSpPr>
      <dsp:spPr>
        <a:xfrm>
          <a:off x="252752" y="2875072"/>
          <a:ext cx="628012" cy="6280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97AF18-5197-4463-844D-6E6D63C06938}">
      <dsp:nvSpPr>
        <dsp:cNvPr id="0" name=""/>
        <dsp:cNvSpPr/>
      </dsp:nvSpPr>
      <dsp:spPr>
        <a:xfrm>
          <a:off x="1340173"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Teach the student to check in: “Is your body feeling tired, wiggly, or tense?”</a:t>
          </a:r>
        </a:p>
      </dsp:txBody>
      <dsp:txXfrm>
        <a:off x="1340173" y="2647688"/>
        <a:ext cx="2552269" cy="1082781"/>
      </dsp:txXfrm>
    </dsp:sp>
    <dsp:sp modelId="{3DE90E4A-5FA6-4CAE-A157-B622066B6CDE}">
      <dsp:nvSpPr>
        <dsp:cNvPr id="0" name=""/>
        <dsp:cNvSpPr/>
      </dsp:nvSpPr>
      <dsp:spPr>
        <a:xfrm>
          <a:off x="4337156" y="2647688"/>
          <a:ext cx="1082781" cy="108278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83D5EF-4499-4710-BD5E-B009DB32BEF9}">
      <dsp:nvSpPr>
        <dsp:cNvPr id="0" name=""/>
        <dsp:cNvSpPr/>
      </dsp:nvSpPr>
      <dsp:spPr>
        <a:xfrm>
          <a:off x="4564540" y="2875072"/>
          <a:ext cx="628012" cy="6280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E0108-D536-49B4-9C5A-DB5709635326}">
      <dsp:nvSpPr>
        <dsp:cNvPr id="0" name=""/>
        <dsp:cNvSpPr/>
      </dsp:nvSpPr>
      <dsp:spPr>
        <a:xfrm>
          <a:off x="5651962" y="2647688"/>
          <a:ext cx="2552269" cy="1082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US" sz="1700" kern="1200"/>
            <a:t>Help them connect the signal to a strategy: “When your body feels wiggly, movement helps.”</a:t>
          </a:r>
        </a:p>
      </dsp:txBody>
      <dsp:txXfrm>
        <a:off x="5651962" y="2647688"/>
        <a:ext cx="2552269" cy="108278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C0E72-026A-4789-BA66-6E899900863A}" type="datetimeFigureOut">
              <a:rPr lang="en-US" smtClean="0"/>
              <a:t>2/12/2026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194699-F272-4E04-BD69-A4EA312EF858}" type="slidenum">
              <a:rPr lang="en-US" smtClean="0"/>
              <a:t>‹#›</a:t>
            </a:fld>
            <a:endParaRPr lang="en-US"/>
          </a:p>
        </p:txBody>
      </p:sp>
    </p:spTree>
    <p:extLst>
      <p:ext uri="{BB962C8B-B14F-4D97-AF65-F5344CB8AC3E}">
        <p14:creationId xmlns:p14="http://schemas.microsoft.com/office/powerpoint/2010/main" val="71076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note your session title, the presenter(s), and contact information (email, etc.).</a:t>
            </a:r>
          </a:p>
        </p:txBody>
      </p:sp>
      <p:sp>
        <p:nvSpPr>
          <p:cNvPr id="4" name="Slide Number Placeholder 3"/>
          <p:cNvSpPr>
            <a:spLocks noGrp="1"/>
          </p:cNvSpPr>
          <p:nvPr>
            <p:ph type="sldNum" sz="quarter" idx="5"/>
          </p:nvPr>
        </p:nvSpPr>
        <p:spPr/>
        <p:txBody>
          <a:bodyPr/>
          <a:lstStyle/>
          <a:p>
            <a:fld id="{2B792DE8-347A-4976-95DA-051841B7A964}" type="slidenum">
              <a:t>1</a:t>
            </a:fld>
            <a:endParaRPr lang="en-US"/>
          </a:p>
        </p:txBody>
      </p:sp>
    </p:spTree>
    <p:extLst>
      <p:ext uri="{BB962C8B-B14F-4D97-AF65-F5344CB8AC3E}">
        <p14:creationId xmlns:p14="http://schemas.microsoft.com/office/powerpoint/2010/main" val="1178566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 Reinforce Kelly Mahler’s core principle. Awareness before regulation.</a:t>
            </a:r>
          </a:p>
          <a:p>
            <a:endParaRPr lang="en-US" dirty="0"/>
          </a:p>
        </p:txBody>
      </p:sp>
      <p:sp>
        <p:nvSpPr>
          <p:cNvPr id="4" name="Slide Number Placeholder 3"/>
          <p:cNvSpPr>
            <a:spLocks noGrp="1"/>
          </p:cNvSpPr>
          <p:nvPr>
            <p:ph type="sldNum" sz="quarter" idx="5"/>
          </p:nvPr>
        </p:nvSpPr>
        <p:spPr/>
        <p:txBody>
          <a:bodyPr/>
          <a:lstStyle/>
          <a:p>
            <a:fld id="{B0194699-F272-4E04-BD69-A4EA312EF858}" type="slidenum">
              <a:rPr lang="en-US" smtClean="0"/>
              <a:t>34</a:t>
            </a:fld>
            <a:endParaRPr lang="en-US"/>
          </a:p>
        </p:txBody>
      </p:sp>
    </p:spTree>
    <p:extLst>
      <p:ext uri="{BB962C8B-B14F-4D97-AF65-F5344CB8AC3E}">
        <p14:creationId xmlns:p14="http://schemas.microsoft.com/office/powerpoint/2010/main" val="2584116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Facilitator note: Encourage immediate application.</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share this information as a reminder to everyone to receive their PD points.</a:t>
            </a:r>
          </a:p>
        </p:txBody>
      </p:sp>
      <p:sp>
        <p:nvSpPr>
          <p:cNvPr id="4" name="Slide Number Placeholder 3"/>
          <p:cNvSpPr>
            <a:spLocks noGrp="1"/>
          </p:cNvSpPr>
          <p:nvPr>
            <p:ph type="sldNum" sz="quarter" idx="5"/>
          </p:nvPr>
        </p:nvSpPr>
        <p:spPr/>
        <p:txBody>
          <a:bodyPr/>
          <a:lstStyle/>
          <a:p>
            <a:fld id="{2B792DE8-347A-4976-95DA-051841B7A964}" type="slidenum">
              <a:rPr lang="en-US" smtClean="0"/>
              <a:t>45</a:t>
            </a:fld>
            <a:endParaRPr lang="en-US"/>
          </a:p>
        </p:txBody>
      </p:sp>
    </p:spTree>
    <p:extLst>
      <p:ext uri="{BB962C8B-B14F-4D97-AF65-F5344CB8AC3E}">
        <p14:creationId xmlns:p14="http://schemas.microsoft.com/office/powerpoint/2010/main" val="1397227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Please note your session title, the presenter(s), and contact information (email, etc.). The exit survey will be taken in the sunset meeting at the end of the day.  If you would like to receive individual feedback on your presentation you can add that onto </a:t>
            </a:r>
            <a:r>
              <a:rPr lang="en-US">
                <a:cs typeface="Calibri"/>
              </a:rPr>
              <a:t>this slide.  </a:t>
            </a:r>
            <a:endParaRPr lang="en-US" dirty="0">
              <a:cs typeface="Calibri"/>
            </a:endParaRPr>
          </a:p>
        </p:txBody>
      </p:sp>
      <p:sp>
        <p:nvSpPr>
          <p:cNvPr id="4" name="Slide Number Placeholder 3"/>
          <p:cNvSpPr>
            <a:spLocks noGrp="1"/>
          </p:cNvSpPr>
          <p:nvPr>
            <p:ph type="sldNum" sz="quarter" idx="5"/>
          </p:nvPr>
        </p:nvSpPr>
        <p:spPr/>
        <p:txBody>
          <a:bodyPr/>
          <a:lstStyle/>
          <a:p>
            <a:fld id="{2B792DE8-347A-4976-95DA-051841B7A964}" type="slidenum">
              <a:t>46</a:t>
            </a:fld>
            <a:endParaRPr lang="en-US"/>
          </a:p>
        </p:txBody>
      </p:sp>
    </p:spTree>
    <p:extLst>
      <p:ext uri="{BB962C8B-B14F-4D97-AF65-F5344CB8AC3E}">
        <p14:creationId xmlns:p14="http://schemas.microsoft.com/office/powerpoint/2010/main" val="237066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Emphasize connection between topic to one or more of the goal areas on the USD 475 Strategic Plan. This is vital for alignment and focus as our district continues accreditation.</a:t>
            </a:r>
          </a:p>
        </p:txBody>
      </p:sp>
      <p:sp>
        <p:nvSpPr>
          <p:cNvPr id="4" name="Slide Number Placeholder 3"/>
          <p:cNvSpPr>
            <a:spLocks noGrp="1"/>
          </p:cNvSpPr>
          <p:nvPr>
            <p:ph type="sldNum" sz="quarter" idx="5"/>
          </p:nvPr>
        </p:nvSpPr>
        <p:spPr/>
        <p:txBody>
          <a:bodyPr/>
          <a:lstStyle/>
          <a:p>
            <a:fld id="{2B792DE8-347A-4976-95DA-051841B7A964}" type="slidenum">
              <a:t>2</a:t>
            </a:fld>
            <a:endParaRPr lang="en-US"/>
          </a:p>
        </p:txBody>
      </p:sp>
    </p:spTree>
    <p:extLst>
      <p:ext uri="{BB962C8B-B14F-4D97-AF65-F5344CB8AC3E}">
        <p14:creationId xmlns:p14="http://schemas.microsoft.com/office/powerpoint/2010/main" val="382291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AFD7A5-D276-4FFB-9281-82BC83489464}" type="slidenum">
              <a:rPr lang="en-US" altLang="en-US" smtClean="0"/>
              <a:pPr/>
              <a:t>3</a:t>
            </a:fld>
            <a:endParaRPr lang="en-US" altLang="en-US"/>
          </a:p>
        </p:txBody>
      </p:sp>
    </p:spTree>
    <p:extLst>
      <p:ext uri="{BB962C8B-B14F-4D97-AF65-F5344CB8AC3E}">
        <p14:creationId xmlns:p14="http://schemas.microsoft.com/office/powerpoint/2010/main" val="2327562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about 30 seconds. Don’t change anything—just notice.</a:t>
            </a:r>
            <a:br>
              <a:rPr lang="en-US" dirty="0"/>
            </a:br>
            <a:r>
              <a:rPr lang="en-US" dirty="0"/>
              <a:t>What is your breathing doing?</a:t>
            </a:r>
            <a:br>
              <a:rPr lang="en-US" dirty="0"/>
            </a:br>
            <a:r>
              <a:rPr lang="en-US" dirty="0"/>
              <a:t>What do your shoulders, jaw, or legs feel like?”</a:t>
            </a:r>
          </a:p>
        </p:txBody>
      </p:sp>
      <p:sp>
        <p:nvSpPr>
          <p:cNvPr id="4" name="Slide Number Placeholder 3"/>
          <p:cNvSpPr>
            <a:spLocks noGrp="1"/>
          </p:cNvSpPr>
          <p:nvPr>
            <p:ph type="sldNum" sz="quarter" idx="5"/>
          </p:nvPr>
        </p:nvSpPr>
        <p:spPr/>
        <p:txBody>
          <a:bodyPr/>
          <a:lstStyle/>
          <a:p>
            <a:fld id="{B0194699-F272-4E04-BD69-A4EA312EF858}" type="slidenum">
              <a:rPr lang="en-US" smtClean="0"/>
              <a:t>5</a:t>
            </a:fld>
            <a:endParaRPr lang="en-US"/>
          </a:p>
        </p:txBody>
      </p:sp>
    </p:spTree>
    <p:extLst>
      <p:ext uri="{BB962C8B-B14F-4D97-AF65-F5344CB8AC3E}">
        <p14:creationId xmlns:p14="http://schemas.microsoft.com/office/powerpoint/2010/main" val="2220620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Ask participants to notice how hard this can be even for adults.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194699-F272-4E04-BD69-A4EA312EF858}" type="slidenum">
              <a:rPr lang="en-US" smtClean="0"/>
              <a:t>9</a:t>
            </a:fld>
            <a:endParaRPr lang="en-US"/>
          </a:p>
        </p:txBody>
      </p:sp>
    </p:spTree>
    <p:extLst>
      <p:ext uri="{BB962C8B-B14F-4D97-AF65-F5344CB8AC3E}">
        <p14:creationId xmlns:p14="http://schemas.microsoft.com/office/powerpoint/2010/main" val="211571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pPr lvl="0">
              <a:lnSpc>
                <a:spcPct val="100000"/>
              </a:lnSpc>
            </a:pPr>
            <a:r>
              <a:rPr dirty="0"/>
              <a:t>Facilitator note: Guide staff to reframe behavior as communication of </a:t>
            </a:r>
            <a:r>
              <a:rPr lang="en-US" dirty="0"/>
              <a:t>an unmet need or internal state. Write down behavior and what might be driving it. </a:t>
            </a:r>
            <a:r>
              <a:rPr lang="en-US" b="1" dirty="0"/>
              <a:t>Elopement:</a:t>
            </a:r>
            <a:r>
              <a:rPr lang="en-US" dirty="0"/>
              <a:t> fast heart, wiggly legs, hot face</a:t>
            </a:r>
          </a:p>
          <a:p>
            <a:pPr lvl="0">
              <a:lnSpc>
                <a:spcPct val="100000"/>
              </a:lnSpc>
            </a:pPr>
            <a:r>
              <a:rPr lang="en-US" b="1" dirty="0"/>
              <a:t>Calling out:</a:t>
            </a:r>
            <a:r>
              <a:rPr lang="en-US" dirty="0"/>
              <a:t> excited body, high energy</a:t>
            </a:r>
          </a:p>
          <a:p>
            <a:pPr lvl="0">
              <a:lnSpc>
                <a:spcPct val="100000"/>
              </a:lnSpc>
            </a:pPr>
            <a:r>
              <a:rPr lang="en-US" b="1" dirty="0"/>
              <a:t>Refusal:</a:t>
            </a:r>
            <a:r>
              <a:rPr lang="en-US" dirty="0"/>
              <a:t> heavy body, tight stomach</a:t>
            </a:r>
          </a:p>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Facilitator note: Connect assessment data to intervention planning.</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Facilitator note: Emphasize practicality and consistency across staff.</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5.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43.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14238" y="4230093"/>
            <a:ext cx="3112935" cy="1800165"/>
          </a:xfrm>
        </p:spPr>
        <p:txBody>
          <a:bodyPr vert="horz" lIns="91440" tIns="45720" rIns="91440" bIns="45720" rtlCol="0" anchor="t">
            <a:normAutofit/>
          </a:bodyPr>
          <a:lstStyle/>
          <a:p>
            <a:pPr algn="r" defTabSz="914400">
              <a:lnSpc>
                <a:spcPct val="90000"/>
              </a:lnSpc>
            </a:pPr>
            <a:r>
              <a:rPr lang="en-US" sz="3500" kern="1200" dirty="0">
                <a:solidFill>
                  <a:schemeClr val="tx1"/>
                </a:solidFill>
                <a:latin typeface="+mj-lt"/>
                <a:ea typeface="+mj-ea"/>
                <a:cs typeface="+mj-cs"/>
              </a:rPr>
              <a:t>Interoception in Schools  </a:t>
            </a:r>
          </a:p>
        </p:txBody>
      </p:sp>
      <p:pic>
        <p:nvPicPr>
          <p:cNvPr id="6" name="Picture 5" descr="A blue and white banner with trees&#10;&#10;AI-generated content may be incorrect.">
            <a:extLst>
              <a:ext uri="{FF2B5EF4-FFF2-40B4-BE49-F238E27FC236}">
                <a16:creationId xmlns:a16="http://schemas.microsoft.com/office/drawing/2014/main" id="{0819F8D2-3975-7830-AC69-6728C05C9F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838" y="457200"/>
            <a:ext cx="6340045" cy="3455325"/>
          </a:xfrm>
          <a:prstGeom prst="rect">
            <a:avLst/>
          </a:prstGeom>
        </p:spPr>
      </p:pic>
      <p:sp>
        <p:nvSpPr>
          <p:cNvPr id="3" name="Subtitle 2"/>
          <p:cNvSpPr>
            <a:spLocks noGrp="1"/>
          </p:cNvSpPr>
          <p:nvPr>
            <p:ph type="subTitle" idx="1"/>
          </p:nvPr>
        </p:nvSpPr>
        <p:spPr>
          <a:xfrm>
            <a:off x="3934811" y="4230094"/>
            <a:ext cx="4676451" cy="1800164"/>
          </a:xfrm>
        </p:spPr>
        <p:txBody>
          <a:bodyPr vert="horz" lIns="91440" tIns="45720" rIns="91440" bIns="45720" rtlCol="0" anchor="t">
            <a:normAutofit/>
          </a:bodyPr>
          <a:lstStyle/>
          <a:p>
            <a:pPr algn="l" defTabSz="914400">
              <a:lnSpc>
                <a:spcPct val="90000"/>
              </a:lnSpc>
            </a:pPr>
            <a:r>
              <a:rPr lang="en-US" sz="1700" dirty="0">
                <a:solidFill>
                  <a:schemeClr val="tx1"/>
                </a:solidFill>
              </a:rPr>
              <a:t>Understanding &amp; Using Kelly Mahler’s Interoception Assessment</a:t>
            </a:r>
          </a:p>
          <a:p>
            <a:pPr algn="l" defTabSz="914400">
              <a:lnSpc>
                <a:spcPct val="90000"/>
              </a:lnSpc>
            </a:pPr>
            <a:endParaRPr lang="en-US" sz="1700" dirty="0">
              <a:solidFill>
                <a:schemeClr val="tx1"/>
              </a:solidFill>
            </a:endParaRPr>
          </a:p>
          <a:p>
            <a:pPr algn="l" defTabSz="914400">
              <a:lnSpc>
                <a:spcPct val="90000"/>
              </a:lnSpc>
            </a:pPr>
            <a:r>
              <a:rPr lang="en-US" sz="1700" dirty="0">
                <a:solidFill>
                  <a:schemeClr val="tx1"/>
                </a:solidFill>
              </a:rPr>
              <a:t>Presented by Kassandra Dunlap   	</a:t>
            </a:r>
          </a:p>
          <a:p>
            <a:pPr marL="228600" lvl="1" algn="l" defTabSz="914400">
              <a:lnSpc>
                <a:spcPct val="90000"/>
              </a:lnSpc>
            </a:pPr>
            <a:r>
              <a:rPr lang="en-US" sz="1700" dirty="0">
                <a:solidFill>
                  <a:schemeClr val="tx1"/>
                </a:solidFill>
              </a:rPr>
              <a:t>USD 475 Behavior Consultant</a:t>
            </a:r>
          </a:p>
          <a:p>
            <a:pPr algn="l" defTabSz="914400">
              <a:lnSpc>
                <a:spcPct val="90000"/>
              </a:lnSpc>
            </a:pPr>
            <a:r>
              <a:rPr lang="en-US" sz="1700" dirty="0">
                <a:solidFill>
                  <a:schemeClr val="tx1"/>
                </a:solidFill>
              </a:rPr>
              <a:t>kassandrdunlap@usd475.org</a:t>
            </a:r>
          </a:p>
          <a:p>
            <a:pPr indent="-228600" algn="l" defTabSz="914400">
              <a:lnSpc>
                <a:spcPct val="90000"/>
              </a:lnSpc>
              <a:buFont typeface="Arial" panose="020B0604020202020204" pitchFamily="34" charset="0"/>
              <a:buChar char="•"/>
            </a:pPr>
            <a:endParaRPr lang="en-US" sz="1700" dirty="0">
              <a:solidFill>
                <a:schemeClr val="tx1"/>
              </a:solidFill>
            </a:endParaRPr>
          </a:p>
        </p:txBody>
      </p:sp>
      <p:sp>
        <p:nvSpPr>
          <p:cNvPr id="33" name="Rectangle 32">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Behavior → Body Signal Reframe</a:t>
            </a:r>
          </a:p>
        </p:txBody>
      </p:sp>
      <p:graphicFrame>
        <p:nvGraphicFramePr>
          <p:cNvPr id="5" name="Content Placeholder 2">
            <a:extLst>
              <a:ext uri="{FF2B5EF4-FFF2-40B4-BE49-F238E27FC236}">
                <a16:creationId xmlns:a16="http://schemas.microsoft.com/office/drawing/2014/main" id="{AEF443E2-4FBD-15CE-E2F2-4515D8E6D78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E74A-2622-ED59-47D2-9084DB42A057}"/>
              </a:ext>
            </a:extLst>
          </p:cNvPr>
          <p:cNvSpPr>
            <a:spLocks noGrp="1"/>
          </p:cNvSpPr>
          <p:nvPr>
            <p:ph type="title"/>
          </p:nvPr>
        </p:nvSpPr>
        <p:spPr/>
        <p:txBody>
          <a:bodyPr>
            <a:normAutofit fontScale="90000"/>
          </a:bodyPr>
          <a:lstStyle/>
          <a:p>
            <a:r>
              <a:rPr lang="en-US" dirty="0"/>
              <a:t>Reframing Behavior: </a:t>
            </a:r>
            <a:br>
              <a:rPr lang="en-US" dirty="0"/>
            </a:br>
            <a:r>
              <a:rPr lang="en-US" dirty="0"/>
              <a:t>“What is the body saying?”</a:t>
            </a:r>
          </a:p>
        </p:txBody>
      </p:sp>
      <p:graphicFrame>
        <p:nvGraphicFramePr>
          <p:cNvPr id="5" name="Content Placeholder 2">
            <a:extLst>
              <a:ext uri="{FF2B5EF4-FFF2-40B4-BE49-F238E27FC236}">
                <a16:creationId xmlns:a16="http://schemas.microsoft.com/office/drawing/2014/main" id="{02766151-F842-1436-9730-8DFA3F47C4D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534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50F2-9BFC-6EA0-D18C-6713249E4C8B}"/>
              </a:ext>
            </a:extLst>
          </p:cNvPr>
          <p:cNvSpPr>
            <a:spLocks noGrp="1"/>
          </p:cNvSpPr>
          <p:nvPr>
            <p:ph type="title"/>
          </p:nvPr>
        </p:nvSpPr>
        <p:spPr>
          <a:xfrm>
            <a:off x="457200" y="257304"/>
            <a:ext cx="8229600" cy="1143000"/>
          </a:xfrm>
        </p:spPr>
        <p:txBody>
          <a:bodyPr>
            <a:normAutofit fontScale="90000"/>
          </a:bodyPr>
          <a:lstStyle/>
          <a:p>
            <a:r>
              <a:rPr lang="en-US" sz="3100" dirty="0"/>
              <a:t>Example: Student repeatedly leave seat, fidgets, and touches objects around the room during independent work</a:t>
            </a:r>
            <a:r>
              <a:rPr lang="en-US" dirty="0"/>
              <a:t>. </a:t>
            </a:r>
          </a:p>
        </p:txBody>
      </p:sp>
      <p:sp>
        <p:nvSpPr>
          <p:cNvPr id="3" name="Text Placeholder 2">
            <a:extLst>
              <a:ext uri="{FF2B5EF4-FFF2-40B4-BE49-F238E27FC236}">
                <a16:creationId xmlns:a16="http://schemas.microsoft.com/office/drawing/2014/main" id="{153790F5-F154-DEED-6CD2-FCAA9A3C55D9}"/>
              </a:ext>
            </a:extLst>
          </p:cNvPr>
          <p:cNvSpPr>
            <a:spLocks noGrp="1"/>
          </p:cNvSpPr>
          <p:nvPr>
            <p:ph type="body" idx="1"/>
          </p:nvPr>
        </p:nvSpPr>
        <p:spPr/>
        <p:txBody>
          <a:bodyPr/>
          <a:lstStyle/>
          <a:p>
            <a:r>
              <a:rPr lang="en-US" dirty="0"/>
              <a:t>Traditional Interpretation</a:t>
            </a:r>
          </a:p>
        </p:txBody>
      </p:sp>
      <p:graphicFrame>
        <p:nvGraphicFramePr>
          <p:cNvPr id="8" name="Content Placeholder 3">
            <a:extLst>
              <a:ext uri="{FF2B5EF4-FFF2-40B4-BE49-F238E27FC236}">
                <a16:creationId xmlns:a16="http://schemas.microsoft.com/office/drawing/2014/main" id="{B69BDF8C-8BC1-678A-019F-32F78823231A}"/>
              </a:ext>
            </a:extLst>
          </p:cNvPr>
          <p:cNvGraphicFramePr>
            <a:graphicFrameLocks noGrp="1"/>
          </p:cNvGraphicFramePr>
          <p:nvPr>
            <p:ph sz="half" idx="2"/>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A3F32385-FE0C-E319-515F-73904213D98E}"/>
              </a:ext>
            </a:extLst>
          </p:cNvPr>
          <p:cNvSpPr>
            <a:spLocks noGrp="1"/>
          </p:cNvSpPr>
          <p:nvPr>
            <p:ph type="body" sz="quarter" idx="3"/>
          </p:nvPr>
        </p:nvSpPr>
        <p:spPr/>
        <p:txBody>
          <a:bodyPr/>
          <a:lstStyle/>
          <a:p>
            <a:r>
              <a:rPr lang="en-US" dirty="0"/>
              <a:t>Interoception-Based Reframe</a:t>
            </a:r>
          </a:p>
        </p:txBody>
      </p:sp>
      <p:sp>
        <p:nvSpPr>
          <p:cNvPr id="6" name="Content Placeholder 5">
            <a:extLst>
              <a:ext uri="{FF2B5EF4-FFF2-40B4-BE49-F238E27FC236}">
                <a16:creationId xmlns:a16="http://schemas.microsoft.com/office/drawing/2014/main" id="{0E419282-5E8C-245B-CEA0-F702D9AC10CB}"/>
              </a:ext>
            </a:extLst>
          </p:cNvPr>
          <p:cNvSpPr>
            <a:spLocks noGrp="1"/>
          </p:cNvSpPr>
          <p:nvPr>
            <p:ph sz="quarter" idx="4"/>
          </p:nvPr>
        </p:nvSpPr>
        <p:spPr/>
        <p:txBody>
          <a:bodyPr/>
          <a:lstStyle/>
          <a:p>
            <a:r>
              <a:rPr lang="en-US" dirty="0"/>
              <a:t>The student’s body may be sending signals they can’t yet identify or manage. </a:t>
            </a:r>
          </a:p>
        </p:txBody>
      </p:sp>
    </p:spTree>
    <p:extLst>
      <p:ext uri="{BB962C8B-B14F-4D97-AF65-F5344CB8AC3E}">
        <p14:creationId xmlns:p14="http://schemas.microsoft.com/office/powerpoint/2010/main" val="3340854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0A602-A6A1-24D6-591C-9B6631D4F655}"/>
              </a:ext>
            </a:extLst>
          </p:cNvPr>
          <p:cNvSpPr>
            <a:spLocks noGrp="1"/>
          </p:cNvSpPr>
          <p:nvPr>
            <p:ph type="title"/>
          </p:nvPr>
        </p:nvSpPr>
        <p:spPr/>
        <p:txBody>
          <a:bodyPr>
            <a:normAutofit fontScale="90000"/>
          </a:bodyPr>
          <a:lstStyle/>
          <a:p>
            <a:r>
              <a:rPr lang="en-US" dirty="0"/>
              <a:t>Possible Body Signals </a:t>
            </a:r>
            <a:br>
              <a:rPr lang="en-US" dirty="0"/>
            </a:br>
            <a:r>
              <a:rPr lang="en-US" dirty="0"/>
              <a:t>Driving the Behavior</a:t>
            </a:r>
          </a:p>
        </p:txBody>
      </p:sp>
      <p:graphicFrame>
        <p:nvGraphicFramePr>
          <p:cNvPr id="5" name="Content Placeholder 2">
            <a:extLst>
              <a:ext uri="{FF2B5EF4-FFF2-40B4-BE49-F238E27FC236}">
                <a16:creationId xmlns:a16="http://schemas.microsoft.com/office/drawing/2014/main" id="{AB40AB1A-3B89-53D0-5954-E357BCD738AD}"/>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042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91743" y="0"/>
            <a:ext cx="5360514" cy="5777808"/>
            <a:chOff x="329184" y="1"/>
            <a:chExt cx="524256" cy="5777808"/>
          </a:xfrm>
        </p:grpSpPr>
        <p:cxnSp>
          <p:nvCxnSpPr>
            <p:cNvPr id="11" name="Straight Connector 10">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1E2CE-E02E-2AF8-D8CE-9801E7389ECE}"/>
              </a:ext>
            </a:extLst>
          </p:cNvPr>
          <p:cNvSpPr>
            <a:spLocks noGrp="1"/>
          </p:cNvSpPr>
          <p:nvPr>
            <p:ph type="title"/>
          </p:nvPr>
        </p:nvSpPr>
        <p:spPr>
          <a:xfrm>
            <a:off x="1143000" y="1231961"/>
            <a:ext cx="6858000" cy="2387600"/>
          </a:xfrm>
        </p:spPr>
        <p:txBody>
          <a:bodyPr vert="horz" lIns="91440" tIns="45720" rIns="91440" bIns="45720" rtlCol="0" anchor="b">
            <a:normAutofit/>
          </a:bodyPr>
          <a:lstStyle/>
          <a:p>
            <a:pPr defTabSz="914400">
              <a:lnSpc>
                <a:spcPct val="90000"/>
              </a:lnSpc>
            </a:pPr>
            <a:r>
              <a:rPr lang="en-US" sz="4700" kern="1200">
                <a:solidFill>
                  <a:schemeClr val="tx1"/>
                </a:solidFill>
                <a:latin typeface="+mj-lt"/>
                <a:ea typeface="+mj-ea"/>
                <a:cs typeface="+mj-cs"/>
              </a:rPr>
              <a:t>What the body might be saying (even if the student can’t verbalize it).</a:t>
            </a:r>
          </a:p>
        </p:txBody>
      </p:sp>
      <p:sp>
        <p:nvSpPr>
          <p:cNvPr id="3" name="Content Placeholder 2">
            <a:extLst>
              <a:ext uri="{FF2B5EF4-FFF2-40B4-BE49-F238E27FC236}">
                <a16:creationId xmlns:a16="http://schemas.microsoft.com/office/drawing/2014/main" id="{8587032F-DF60-40D2-0B49-43FC9D07EA31}"/>
              </a:ext>
            </a:extLst>
          </p:cNvPr>
          <p:cNvSpPr>
            <a:spLocks noGrp="1"/>
          </p:cNvSpPr>
          <p:nvPr>
            <p:ph idx="1"/>
          </p:nvPr>
        </p:nvSpPr>
        <p:spPr>
          <a:xfrm>
            <a:off x="1143000" y="3803712"/>
            <a:ext cx="6858000" cy="1563686"/>
          </a:xfrm>
        </p:spPr>
        <p:txBody>
          <a:bodyPr vert="horz" lIns="91440" tIns="45720" rIns="91440" bIns="45720" rtlCol="0">
            <a:normAutofit/>
          </a:bodyPr>
          <a:lstStyle/>
          <a:p>
            <a:pPr marL="0" indent="0" algn="ctr" defTabSz="914400">
              <a:lnSpc>
                <a:spcPct val="90000"/>
              </a:lnSpc>
              <a:spcBef>
                <a:spcPts val="1000"/>
              </a:spcBef>
              <a:buNone/>
            </a:pPr>
            <a:r>
              <a:rPr lang="en-US" sz="2400" kern="1200">
                <a:solidFill>
                  <a:schemeClr val="tx1"/>
                </a:solidFill>
                <a:latin typeface="+mn-lt"/>
                <a:ea typeface="+mn-ea"/>
                <a:cs typeface="+mn-cs"/>
              </a:rPr>
              <a:t>“My body feels uncomfortable and I don’t know how to fix it.”</a:t>
            </a:r>
          </a:p>
        </p:txBody>
      </p:sp>
    </p:spTree>
    <p:extLst>
      <p:ext uri="{BB962C8B-B14F-4D97-AF65-F5344CB8AC3E}">
        <p14:creationId xmlns:p14="http://schemas.microsoft.com/office/powerpoint/2010/main" val="39104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218-6375-988E-1083-AFDF7C8BBC5E}"/>
              </a:ext>
            </a:extLst>
          </p:cNvPr>
          <p:cNvSpPr>
            <a:spLocks noGrp="1"/>
          </p:cNvSpPr>
          <p:nvPr>
            <p:ph type="title"/>
          </p:nvPr>
        </p:nvSpPr>
        <p:spPr/>
        <p:txBody>
          <a:bodyPr>
            <a:normAutofit fontScale="90000"/>
          </a:bodyPr>
          <a:lstStyle/>
          <a:p>
            <a:r>
              <a:rPr lang="en-US" dirty="0"/>
              <a:t>Supportive Response Instead of Punishment:</a:t>
            </a:r>
          </a:p>
        </p:txBody>
      </p:sp>
      <p:graphicFrame>
        <p:nvGraphicFramePr>
          <p:cNvPr id="5" name="Content Placeholder 2">
            <a:extLst>
              <a:ext uri="{FF2B5EF4-FFF2-40B4-BE49-F238E27FC236}">
                <a16:creationId xmlns:a16="http://schemas.microsoft.com/office/drawing/2014/main" id="{2275E60B-9C26-1E95-8CE5-D9170CB61B97}"/>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95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8AA3-93AE-4BBB-A239-02E1CD73F0BC}"/>
              </a:ext>
            </a:extLst>
          </p:cNvPr>
          <p:cNvSpPr>
            <a:spLocks noGrp="1"/>
          </p:cNvSpPr>
          <p:nvPr>
            <p:ph type="title"/>
          </p:nvPr>
        </p:nvSpPr>
        <p:spPr/>
        <p:txBody>
          <a:bodyPr/>
          <a:lstStyle/>
          <a:p>
            <a:r>
              <a:rPr lang="en-US" dirty="0"/>
              <a:t>Why This Matters…</a:t>
            </a:r>
          </a:p>
        </p:txBody>
      </p:sp>
      <p:graphicFrame>
        <p:nvGraphicFramePr>
          <p:cNvPr id="10" name="Content Placeholder 3">
            <a:extLst>
              <a:ext uri="{FF2B5EF4-FFF2-40B4-BE49-F238E27FC236}">
                <a16:creationId xmlns:a16="http://schemas.microsoft.com/office/drawing/2014/main" id="{A59F5156-2542-2987-3020-4EF6DADA5E7A}"/>
              </a:ext>
            </a:extLst>
          </p:cNvPr>
          <p:cNvGraphicFramePr>
            <a:graphicFrameLocks noGrp="1"/>
          </p:cNvGraphicFramePr>
          <p:nvPr>
            <p:ph sz="half" idx="2"/>
          </p:nvPr>
        </p:nvGraphicFramePr>
        <p:xfrm>
          <a:off x="457200" y="2174875"/>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D3269C79-B2B6-2ED1-6A54-2833406DD87B}"/>
              </a:ext>
            </a:extLst>
          </p:cNvPr>
          <p:cNvSpPr>
            <a:spLocks noGrp="1"/>
          </p:cNvSpPr>
          <p:nvPr>
            <p:ph type="body" sz="quarter" idx="3"/>
          </p:nvPr>
        </p:nvSpPr>
        <p:spPr/>
        <p:txBody>
          <a:bodyPr/>
          <a:lstStyle/>
          <a:p>
            <a:r>
              <a:rPr lang="en-US" dirty="0"/>
              <a:t>Over time, the student learns:</a:t>
            </a:r>
          </a:p>
        </p:txBody>
      </p:sp>
      <p:sp>
        <p:nvSpPr>
          <p:cNvPr id="6" name="Content Placeholder 5">
            <a:extLst>
              <a:ext uri="{FF2B5EF4-FFF2-40B4-BE49-F238E27FC236}">
                <a16:creationId xmlns:a16="http://schemas.microsoft.com/office/drawing/2014/main" id="{AE95B458-5040-6C64-D8AC-73F711D1BE4C}"/>
              </a:ext>
            </a:extLst>
          </p:cNvPr>
          <p:cNvSpPr>
            <a:spLocks noGrp="1"/>
          </p:cNvSpPr>
          <p:nvPr>
            <p:ph sz="quarter" idx="4"/>
          </p:nvPr>
        </p:nvSpPr>
        <p:spPr/>
        <p:txBody>
          <a:bodyPr/>
          <a:lstStyle/>
          <a:p>
            <a:r>
              <a:rPr lang="en-US" dirty="0"/>
              <a:t>“This feeling has a name, and I know what helps.”</a:t>
            </a:r>
          </a:p>
          <a:p>
            <a:r>
              <a:rPr lang="en-US" dirty="0"/>
              <a:t>This is self-regulation – not compliance.</a:t>
            </a:r>
          </a:p>
        </p:txBody>
      </p:sp>
      <p:sp>
        <p:nvSpPr>
          <p:cNvPr id="8" name="Text Placeholder 7">
            <a:extLst>
              <a:ext uri="{FF2B5EF4-FFF2-40B4-BE49-F238E27FC236}">
                <a16:creationId xmlns:a16="http://schemas.microsoft.com/office/drawing/2014/main" id="{F102C84F-E2F6-8776-C9B6-89C21B286678}"/>
              </a:ext>
            </a:extLst>
          </p:cNvPr>
          <p:cNvSpPr>
            <a:spLocks noGrp="1"/>
          </p:cNvSpPr>
          <p:nvPr>
            <p:ph type="body" idx="1"/>
          </p:nvPr>
        </p:nvSpPr>
        <p:spPr/>
        <p:txBody>
          <a:bodyPr/>
          <a:lstStyle/>
          <a:p>
            <a:r>
              <a:rPr lang="en-US" dirty="0"/>
              <a:t>When adults help students:</a:t>
            </a:r>
          </a:p>
        </p:txBody>
      </p:sp>
    </p:spTree>
    <p:extLst>
      <p:ext uri="{BB962C8B-B14F-4D97-AF65-F5344CB8AC3E}">
        <p14:creationId xmlns:p14="http://schemas.microsoft.com/office/powerpoint/2010/main" val="67230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Common School-Based Challenges</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Difficulty identifying emotions</a:t>
            </a:r>
          </a:p>
          <a:p>
            <a:r>
              <a:t>Over- or under-reacting to stress</a:t>
            </a:r>
          </a:p>
          <a:p>
            <a:r>
              <a:t>Fatigue, shutdown, or explosive behaviors</a:t>
            </a:r>
          </a:p>
          <a:p>
            <a:r>
              <a:t>Toileting, eating, and hydration challenges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Who Benefits From Interoception Support?</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Students with autism</a:t>
            </a:r>
          </a:p>
          <a:p>
            <a:r>
              <a:t>ADHD</a:t>
            </a:r>
          </a:p>
          <a:p>
            <a:r>
              <a:t>Anxiety</a:t>
            </a:r>
          </a:p>
          <a:p>
            <a:r>
              <a:t>Trauma histories</a:t>
            </a:r>
          </a:p>
          <a:p>
            <a:r>
              <a:t>Sensory processing differences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Overview of Kelly Mahler’s Framework</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Developed by occupational therapist Kelly Mahler</a:t>
            </a:r>
          </a:p>
          <a:p>
            <a:r>
              <a:t>Focuses on awareness, interpretation, and response</a:t>
            </a:r>
          </a:p>
          <a:p>
            <a:r>
              <a:t>Emphasizes body-based emotional learning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51309F-4FFB-D5FE-5961-9D78A36B2864}"/>
              </a:ext>
            </a:extLst>
          </p:cNvPr>
          <p:cNvSpPr>
            <a:spLocks noGrp="1"/>
          </p:cNvSpPr>
          <p:nvPr>
            <p:ph type="title"/>
          </p:nvPr>
        </p:nvSpPr>
        <p:spPr>
          <a:xfrm>
            <a:off x="4421221" y="479493"/>
            <a:ext cx="4094129" cy="1325563"/>
          </a:xfrm>
        </p:spPr>
        <p:txBody>
          <a:bodyPr>
            <a:normAutofit/>
          </a:bodyPr>
          <a:lstStyle/>
          <a:p>
            <a:pPr>
              <a:lnSpc>
                <a:spcPct val="90000"/>
              </a:lnSpc>
            </a:pPr>
            <a:r>
              <a:rPr lang="en-US" sz="4100"/>
              <a:t>USD 475 Strategic Plan Connection</a:t>
            </a:r>
          </a:p>
        </p:txBody>
      </p:sp>
      <p:sp>
        <p:nvSpPr>
          <p:cNvPr id="14" name="Freeform: Shape 1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Logo&#10;&#10;Description automatically generated">
            <a:extLst>
              <a:ext uri="{FF2B5EF4-FFF2-40B4-BE49-F238E27FC236}">
                <a16:creationId xmlns:a16="http://schemas.microsoft.com/office/drawing/2014/main" id="{5CEFCCE7-387E-92E7-4573-2BC7F24E0260}"/>
              </a:ext>
            </a:extLst>
          </p:cNvPr>
          <p:cNvPicPr>
            <a:picLocks noChangeAspect="1"/>
          </p:cNvPicPr>
          <p:nvPr/>
        </p:nvPicPr>
        <p:blipFill>
          <a:blip r:embed="rId3"/>
          <a:stretch>
            <a:fillRect/>
          </a:stretch>
        </p:blipFill>
        <p:spPr>
          <a:xfrm>
            <a:off x="527386" y="1552610"/>
            <a:ext cx="3583036" cy="35830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a:extLst>
              <a:ext uri="{FF2B5EF4-FFF2-40B4-BE49-F238E27FC236}">
                <a16:creationId xmlns:a16="http://schemas.microsoft.com/office/drawing/2014/main" id="{71E87BF1-82A4-0972-8A79-4C1709A6541B}"/>
              </a:ext>
            </a:extLst>
          </p:cNvPr>
          <p:cNvSpPr>
            <a:spLocks noGrp="1"/>
          </p:cNvSpPr>
          <p:nvPr>
            <p:ph idx="1"/>
          </p:nvPr>
        </p:nvSpPr>
        <p:spPr>
          <a:xfrm>
            <a:off x="4421221" y="1984443"/>
            <a:ext cx="4094129" cy="4192520"/>
          </a:xfrm>
        </p:spPr>
        <p:txBody>
          <a:bodyPr vert="horz" lIns="68580" tIns="34290" rIns="68580" bIns="34290" rtlCol="0">
            <a:normAutofit/>
          </a:bodyPr>
          <a:lstStyle/>
          <a:p>
            <a:pPr>
              <a:lnSpc>
                <a:spcPct val="90000"/>
              </a:lnSpc>
            </a:pPr>
            <a:r>
              <a:rPr lang="en-US" sz="2000"/>
              <a:t>Goal 1: Equitably support the academic learning all students.</a:t>
            </a:r>
          </a:p>
          <a:p>
            <a:pPr>
              <a:lnSpc>
                <a:spcPct val="90000"/>
              </a:lnSpc>
            </a:pPr>
            <a:r>
              <a:rPr lang="en-US" sz="2000"/>
              <a:t>Goal 2: Equitably address the social emotional needs of all students.</a:t>
            </a:r>
          </a:p>
          <a:p>
            <a:pPr>
              <a:lnSpc>
                <a:spcPct val="90000"/>
              </a:lnSpc>
            </a:pPr>
            <a:r>
              <a:rPr lang="en-US" sz="2000"/>
              <a:t>Goal 3: Create opportunities to enhance family and community engagement in an equitable manner that allows for participation for all.</a:t>
            </a:r>
          </a:p>
          <a:p>
            <a:pPr>
              <a:lnSpc>
                <a:spcPct val="90000"/>
              </a:lnSpc>
            </a:pPr>
            <a:r>
              <a:rPr lang="en-US" sz="2000"/>
              <a:t>Goal 4: </a:t>
            </a:r>
            <a:r>
              <a:rPr lang="en-US" sz="2000">
                <a:ea typeface="+mn-lt"/>
                <a:cs typeface="+mn-lt"/>
              </a:rPr>
              <a:t>Develop a plan to recruit, retain, and support high quality staff that reflects our community.</a:t>
            </a:r>
            <a:endParaRPr lang="en-US" sz="2000"/>
          </a:p>
          <a:p>
            <a:pPr>
              <a:lnSpc>
                <a:spcPct val="90000"/>
              </a:lnSpc>
            </a:pPr>
            <a:endParaRPr lang="en-US" sz="2000"/>
          </a:p>
        </p:txBody>
      </p:sp>
    </p:spTree>
    <p:extLst>
      <p:ext uri="{BB962C8B-B14F-4D97-AF65-F5344CB8AC3E}">
        <p14:creationId xmlns:p14="http://schemas.microsoft.com/office/powerpoint/2010/main" val="359858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What Is the Interoception Assessment?</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A comprehensive assessment of interoceptive awareness</a:t>
            </a:r>
          </a:p>
          <a:p>
            <a:r>
              <a:t>Identifies how students notice and interpret body signals</a:t>
            </a:r>
          </a:p>
          <a:p>
            <a:r>
              <a:t>Guides individualized intervention planning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Age Range &amp; Formats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Versions for children, teens, and adults</a:t>
            </a:r>
          </a:p>
          <a:p>
            <a:r>
              <a:t>Self-report and caregiver/teacher input</a:t>
            </a:r>
          </a:p>
          <a:p>
            <a:r>
              <a:t>Flexible for school settings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Key Areas Assessed</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Awareness of body signals</a:t>
            </a:r>
          </a:p>
          <a:p>
            <a:r>
              <a:t>Understanding what signals mean</a:t>
            </a:r>
          </a:p>
          <a:p>
            <a:r>
              <a:t>Ability to act on body information</a:t>
            </a:r>
          </a:p>
          <a:p>
            <a:r>
              <a:t>Emotional awareness linked to body cues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Assessment Structure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Questions organized by body signals</a:t>
            </a:r>
          </a:p>
          <a:p>
            <a:r>
              <a:t>Rating scales indicate consistency and awareness</a:t>
            </a:r>
          </a:p>
          <a:p>
            <a:r>
              <a:t>Patterns reveal strengths and needs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Interpreting Assessment Results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Look for trends rather than single scores</a:t>
            </a:r>
          </a:p>
          <a:p>
            <a:r>
              <a:t>Identify under- or over-awareness</a:t>
            </a:r>
          </a:p>
          <a:p>
            <a:r>
              <a:t>Connect results to observable behaviors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Interoception Assessment Reflection</a:t>
            </a:r>
          </a:p>
        </p:txBody>
      </p:sp>
      <p:graphicFrame>
        <p:nvGraphicFramePr>
          <p:cNvPr id="5" name="Content Placeholder 2">
            <a:extLst>
              <a:ext uri="{FF2B5EF4-FFF2-40B4-BE49-F238E27FC236}">
                <a16:creationId xmlns:a16="http://schemas.microsoft.com/office/drawing/2014/main" id="{9AD7FAC3-2E84-A641-1329-260C6225F6CF}"/>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40699" y="687480"/>
            <a:ext cx="5605629" cy="994172"/>
          </a:xfrm>
        </p:spPr>
        <p:txBody>
          <a:bodyPr>
            <a:normAutofit/>
          </a:bodyPr>
          <a:lstStyle/>
          <a:p>
            <a:pPr>
              <a:lnSpc>
                <a:spcPct val="90000"/>
              </a:lnSpc>
            </a:pPr>
            <a:r>
              <a:rPr lang="en-US" sz="3000"/>
              <a:t>Assessment Example: Emotional Signals</a:t>
            </a:r>
          </a:p>
        </p:txBody>
      </p:sp>
      <p:sp>
        <p:nvSpPr>
          <p:cNvPr id="3" name="Content Placeholder 2"/>
          <p:cNvSpPr>
            <a:spLocks noGrp="1"/>
          </p:cNvSpPr>
          <p:nvPr>
            <p:ph idx="1"/>
          </p:nvPr>
        </p:nvSpPr>
        <p:spPr>
          <a:xfrm>
            <a:off x="852321" y="1976583"/>
            <a:ext cx="5033221" cy="4039588"/>
          </a:xfrm>
        </p:spPr>
        <p:txBody>
          <a:bodyPr anchor="ctr">
            <a:normAutofit/>
          </a:bodyPr>
          <a:lstStyle/>
          <a:p>
            <a:pPr>
              <a:lnSpc>
                <a:spcPct val="90000"/>
              </a:lnSpc>
            </a:pPr>
            <a:r>
              <a:rPr lang="en-US" sz="1600" b="1" dirty="0"/>
              <a:t>Student notices:</a:t>
            </a:r>
          </a:p>
          <a:p>
            <a:pPr>
              <a:lnSpc>
                <a:spcPct val="90000"/>
              </a:lnSpc>
            </a:pPr>
            <a:r>
              <a:rPr lang="en-US" sz="1600" dirty="0"/>
              <a:t> fast heart rate</a:t>
            </a:r>
          </a:p>
          <a:p>
            <a:pPr>
              <a:lnSpc>
                <a:spcPct val="90000"/>
              </a:lnSpc>
            </a:pPr>
            <a:r>
              <a:rPr lang="en-US" sz="1600" dirty="0"/>
              <a:t>Fast heart</a:t>
            </a:r>
          </a:p>
          <a:p>
            <a:pPr>
              <a:lnSpc>
                <a:spcPct val="90000"/>
              </a:lnSpc>
            </a:pPr>
            <a:r>
              <a:rPr lang="en-US" sz="1600" dirty="0"/>
              <a:t>Body feels jumpy</a:t>
            </a:r>
          </a:p>
          <a:p>
            <a:pPr>
              <a:lnSpc>
                <a:spcPct val="90000"/>
              </a:lnSpc>
            </a:pPr>
            <a:endParaRPr lang="en-US" sz="1600" dirty="0"/>
          </a:p>
          <a:p>
            <a:pPr>
              <a:lnSpc>
                <a:spcPct val="90000"/>
              </a:lnSpc>
            </a:pPr>
            <a:r>
              <a:rPr lang="en-US" sz="1600" b="1" dirty="0"/>
              <a:t>Student does NOT understand:</a:t>
            </a:r>
            <a:endParaRPr lang="en-US" sz="1600" dirty="0"/>
          </a:p>
          <a:p>
            <a:pPr lvl="1">
              <a:lnSpc>
                <a:spcPct val="90000"/>
              </a:lnSpc>
            </a:pPr>
            <a:r>
              <a:rPr lang="en-US" sz="1600" dirty="0"/>
              <a:t>This feeling means anxiety</a:t>
            </a:r>
          </a:p>
          <a:p>
            <a:pPr lvl="1">
              <a:lnSpc>
                <a:spcPct val="90000"/>
              </a:lnSpc>
            </a:pPr>
            <a:r>
              <a:rPr lang="en-US" sz="1600" dirty="0"/>
              <a:t>A break or help would regulate their body</a:t>
            </a:r>
          </a:p>
          <a:p>
            <a:pPr lvl="1">
              <a:lnSpc>
                <a:spcPct val="90000"/>
              </a:lnSpc>
            </a:pPr>
            <a:endParaRPr lang="en-US" sz="1600" dirty="0"/>
          </a:p>
          <a:p>
            <a:pPr>
              <a:lnSpc>
                <a:spcPct val="90000"/>
              </a:lnSpc>
            </a:pPr>
            <a:r>
              <a:rPr lang="en-US" sz="1600" b="1" dirty="0"/>
              <a:t>Teaching Point</a:t>
            </a:r>
          </a:p>
          <a:p>
            <a:pPr lvl="1">
              <a:lnSpc>
                <a:spcPct val="90000"/>
              </a:lnSpc>
            </a:pPr>
            <a:r>
              <a:rPr lang="en-US" sz="1600" dirty="0"/>
              <a:t>“The Interoception Assessment tells us </a:t>
            </a:r>
            <a:r>
              <a:rPr lang="en-US" sz="1600" i="1" dirty="0"/>
              <a:t>where</a:t>
            </a:r>
            <a:r>
              <a:rPr lang="en-US" sz="1600" dirty="0"/>
              <a:t> the breakdown is—not just what the behavior looks like.”</a:t>
            </a:r>
          </a:p>
          <a:p>
            <a:pPr lvl="1">
              <a:lnSpc>
                <a:spcPct val="90000"/>
              </a:lnSpc>
            </a:pPr>
            <a:endParaRPr lang="en-US" sz="1600" dirty="0"/>
          </a:p>
          <a:p>
            <a:pPr>
              <a:lnSpc>
                <a:spcPct val="90000"/>
              </a:lnSpc>
            </a:pPr>
            <a:endParaRPr lang="en-US" sz="1600" dirty="0"/>
          </a:p>
        </p:txBody>
      </p:sp>
      <p:sp>
        <p:nvSpPr>
          <p:cNvPr id="26" name="Rectangle 2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Graphic 15" descr="Heart with Pulse">
            <a:extLst>
              <a:ext uri="{FF2B5EF4-FFF2-40B4-BE49-F238E27FC236}">
                <a16:creationId xmlns:a16="http://schemas.microsoft.com/office/drawing/2014/main" id="{86D96812-B21C-FBC2-2D4F-F7111573C09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Using Results in the School Setting</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Inform IEP and 504 goals</a:t>
            </a:r>
          </a:p>
          <a:p>
            <a:r>
              <a:t>Guide behavior intervention plans</a:t>
            </a:r>
          </a:p>
          <a:p>
            <a:r>
              <a:t>Support MTSS and SEL instruction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Linking Interoception to Behavior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Behavior is a response to internal signals</a:t>
            </a:r>
          </a:p>
          <a:p>
            <a:r>
              <a:t>Lack of awareness leads to maladaptive responses</a:t>
            </a:r>
          </a:p>
          <a:p>
            <a:r>
              <a:t>Teach awareness before expecting regulation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Setting Meaningful Goals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Focus on noticing body cues</a:t>
            </a:r>
          </a:p>
          <a:p>
            <a:r>
              <a:t>Build emotional-body connections</a:t>
            </a:r>
          </a:p>
          <a:p>
            <a:r>
              <a:t>Gradually introduce regulation strategies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6FD7FC52-F38C-469A-8452-05FE3AB30709}"/>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lnSpc>
                <a:spcPct val="90000"/>
              </a:lnSpc>
            </a:pPr>
            <a:r>
              <a:rPr lang="en-US" sz="2800" kern="1200">
                <a:solidFill>
                  <a:schemeClr val="bg1"/>
                </a:solidFill>
                <a:latin typeface="+mj-lt"/>
                <a:ea typeface="+mj-ea"/>
                <a:cs typeface="+mj-cs"/>
              </a:rPr>
              <a:t>WELCOME and thanks for being here today</a:t>
            </a:r>
          </a:p>
        </p:txBody>
      </p:sp>
      <p:pic>
        <p:nvPicPr>
          <p:cNvPr id="2" name="Picture 2" descr="Text&#10;&#10;Description automatically generated">
            <a:extLst>
              <a:ext uri="{FF2B5EF4-FFF2-40B4-BE49-F238E27FC236}">
                <a16:creationId xmlns:a16="http://schemas.microsoft.com/office/drawing/2014/main" id="{D69E2558-AC15-498B-ADAE-54A920F88098}"/>
              </a:ext>
            </a:extLst>
          </p:cNvPr>
          <p:cNvPicPr>
            <a:picLocks noChangeAspect="1"/>
          </p:cNvPicPr>
          <p:nvPr/>
        </p:nvPicPr>
        <p:blipFill>
          <a:blip r:embed="rId3"/>
          <a:stretch>
            <a:fillRect/>
          </a:stretch>
        </p:blipFill>
        <p:spPr>
          <a:xfrm>
            <a:off x="666044" y="1675227"/>
            <a:ext cx="7811910" cy="4394199"/>
          </a:xfrm>
          <a:prstGeom prst="rect">
            <a:avLst/>
          </a:prstGeom>
          <a:noFill/>
        </p:spPr>
      </p:pic>
    </p:spTree>
    <p:extLst>
      <p:ext uri="{BB962C8B-B14F-4D97-AF65-F5344CB8AC3E}">
        <p14:creationId xmlns:p14="http://schemas.microsoft.com/office/powerpoint/2010/main" val="4160857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a:lnSpc>
                <a:spcPct val="90000"/>
              </a:lnSpc>
            </a:pPr>
            <a:r>
              <a:t>Classroom-Based Interoception Supports</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Daily body check-ins</a:t>
            </a:r>
          </a:p>
          <a:p>
            <a:r>
              <a:t>Emotion-body mapping</a:t>
            </a:r>
          </a:p>
          <a:p>
            <a:r>
              <a:t>Visuals showing body cues</a:t>
            </a:r>
          </a:p>
          <a:p>
            <a:r>
              <a:t>Scheduled movement and hydration breaks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Classroom Application Brainstorm</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5832675-284B-5D8B-6918-A9B959882D0C}"/>
              </a:ext>
            </a:extLst>
          </p:cNvPr>
          <p:cNvGraphicFramePr>
            <a:graphicFrameLocks noGrp="1"/>
          </p:cNvGraphicFramePr>
          <p:nvPr>
            <p:ph idx="1"/>
            <p:extLst>
              <p:ext uri="{D42A27DB-BD31-4B8C-83A1-F6EECF244321}">
                <p14:modId xmlns:p14="http://schemas.microsoft.com/office/powerpoint/2010/main" val="20930086"/>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extBox 2">
            <a:extLst>
              <a:ext uri="{FF2B5EF4-FFF2-40B4-BE49-F238E27FC236}">
                <a16:creationId xmlns:a16="http://schemas.microsoft.com/office/drawing/2014/main" id="{F250C7A0-E005-E38E-226B-FD430D4309F4}"/>
              </a:ext>
            </a:extLst>
          </p:cNvPr>
          <p:cNvSpPr txBox="1"/>
          <p:nvPr/>
        </p:nvSpPr>
        <p:spPr>
          <a:xfrm>
            <a:off x="628650" y="1016000"/>
            <a:ext cx="7886700" cy="5160963"/>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b="1"/>
              <a:t>K–2 Explicit Examples</a:t>
            </a:r>
          </a:p>
          <a:p>
            <a:pPr lvl="1" indent="-228600" defTabSz="914400">
              <a:lnSpc>
                <a:spcPct val="90000"/>
              </a:lnSpc>
              <a:spcAft>
                <a:spcPts val="600"/>
              </a:spcAft>
              <a:buFont typeface="Arial" panose="020B0604020202020204" pitchFamily="34" charset="0"/>
              <a:buChar char="•"/>
            </a:pPr>
            <a:r>
              <a:rPr lang="en-US"/>
              <a:t>“Check your body: fast or slow?”</a:t>
            </a:r>
          </a:p>
          <a:p>
            <a:pPr lvl="1" indent="-228600" defTabSz="914400">
              <a:lnSpc>
                <a:spcPct val="90000"/>
              </a:lnSpc>
              <a:spcAft>
                <a:spcPts val="600"/>
              </a:spcAft>
              <a:buFont typeface="Arial" panose="020B0604020202020204" pitchFamily="34" charset="0"/>
              <a:buChar char="•"/>
            </a:pPr>
            <a:r>
              <a:rPr lang="en-US"/>
              <a:t>Visual body maps</a:t>
            </a:r>
          </a:p>
          <a:p>
            <a:pPr lvl="1" indent="-228600" defTabSz="914400">
              <a:lnSpc>
                <a:spcPct val="90000"/>
              </a:lnSpc>
              <a:spcAft>
                <a:spcPts val="600"/>
              </a:spcAft>
              <a:buFont typeface="Arial" panose="020B0604020202020204" pitchFamily="34" charset="0"/>
              <a:buChar char="•"/>
            </a:pPr>
            <a:r>
              <a:rPr lang="en-US"/>
              <a:t>Movement before carpet time</a:t>
            </a:r>
          </a:p>
          <a:p>
            <a:pPr indent="-228600" defTabSz="914400">
              <a:lnSpc>
                <a:spcPct val="90000"/>
              </a:lnSpc>
              <a:spcAft>
                <a:spcPts val="600"/>
              </a:spcAft>
              <a:buFont typeface="Arial" panose="020B0604020202020204" pitchFamily="34" charset="0"/>
              <a:buChar char="•"/>
            </a:pPr>
            <a:r>
              <a:rPr lang="en-US" b="1"/>
              <a:t>3–5 Explicit Examples</a:t>
            </a:r>
          </a:p>
          <a:p>
            <a:pPr lvl="1" indent="-228600" defTabSz="914400">
              <a:lnSpc>
                <a:spcPct val="90000"/>
              </a:lnSpc>
              <a:spcAft>
                <a:spcPts val="600"/>
              </a:spcAft>
              <a:buFont typeface="Arial" panose="020B0604020202020204" pitchFamily="34" charset="0"/>
              <a:buChar char="•"/>
            </a:pPr>
            <a:r>
              <a:rPr lang="en-US"/>
              <a:t>Body rating scale (1–5)</a:t>
            </a:r>
          </a:p>
          <a:p>
            <a:pPr lvl="1" indent="-228600" defTabSz="914400">
              <a:lnSpc>
                <a:spcPct val="90000"/>
              </a:lnSpc>
              <a:spcAft>
                <a:spcPts val="600"/>
              </a:spcAft>
              <a:buFont typeface="Arial" panose="020B0604020202020204" pitchFamily="34" charset="0"/>
              <a:buChar char="•"/>
            </a:pPr>
            <a:r>
              <a:rPr lang="en-US"/>
              <a:t>Written body check-ins</a:t>
            </a:r>
          </a:p>
          <a:p>
            <a:pPr lvl="1" indent="-228600" defTabSz="914400">
              <a:lnSpc>
                <a:spcPct val="90000"/>
              </a:lnSpc>
              <a:spcAft>
                <a:spcPts val="600"/>
              </a:spcAft>
              <a:buFont typeface="Arial" panose="020B0604020202020204" pitchFamily="34" charset="0"/>
              <a:buChar char="•"/>
            </a:pPr>
            <a:r>
              <a:rPr lang="en-US"/>
              <a:t>Choice of regulation strategy</a:t>
            </a:r>
          </a:p>
          <a:p>
            <a:pPr indent="-228600" defTabSz="914400">
              <a:lnSpc>
                <a:spcPct val="90000"/>
              </a:lnSpc>
              <a:spcAft>
                <a:spcPts val="600"/>
              </a:spcAft>
              <a:buFont typeface="Arial" panose="020B0604020202020204" pitchFamily="34" charset="0"/>
              <a:buChar char="•"/>
            </a:pPr>
            <a:r>
              <a:rPr lang="en-US" b="1"/>
              <a:t>Behavior Link</a:t>
            </a:r>
          </a:p>
          <a:p>
            <a:pPr lvl="1" indent="-228600" defTabSz="914400">
              <a:lnSpc>
                <a:spcPct val="90000"/>
              </a:lnSpc>
              <a:spcAft>
                <a:spcPts val="600"/>
              </a:spcAft>
              <a:buFont typeface="Arial" panose="020B0604020202020204" pitchFamily="34" charset="0"/>
              <a:buChar char="•"/>
            </a:pPr>
            <a:r>
              <a:rPr lang="en-US"/>
              <a:t>“These supports reduce elopement, avoidance, and attention-seeking by preventing escalation.”</a:t>
            </a:r>
          </a:p>
        </p:txBody>
      </p:sp>
    </p:spTree>
    <p:extLst>
      <p:ext uri="{BB962C8B-B14F-4D97-AF65-F5344CB8AC3E}">
        <p14:creationId xmlns:p14="http://schemas.microsoft.com/office/powerpoint/2010/main" val="1969762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Teaching Interoception Explicitly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Use simple, concrete language</a:t>
            </a:r>
          </a:p>
          <a:p>
            <a:r>
              <a:t>Pair emotions with physical sensations</a:t>
            </a:r>
          </a:p>
          <a:p>
            <a:r>
              <a:t>Model noticing your own body cues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7A25B-964E-0701-735D-F44920C08C4B}"/>
              </a:ext>
            </a:extLst>
          </p:cNvPr>
          <p:cNvSpPr>
            <a:spLocks noGrp="1"/>
          </p:cNvSpPr>
          <p:nvPr>
            <p:ph type="title"/>
          </p:nvPr>
        </p:nvSpPr>
        <p:spPr>
          <a:xfrm>
            <a:off x="840699" y="687480"/>
            <a:ext cx="5605629" cy="994172"/>
          </a:xfrm>
        </p:spPr>
        <p:txBody>
          <a:bodyPr>
            <a:normAutofit/>
          </a:bodyPr>
          <a:lstStyle/>
          <a:p>
            <a:pPr>
              <a:lnSpc>
                <a:spcPct val="90000"/>
              </a:lnSpc>
            </a:pPr>
            <a:r>
              <a:rPr lang="en-US" sz="3000"/>
              <a:t>Strategies Sort </a:t>
            </a:r>
            <a:br>
              <a:rPr lang="en-US" sz="3000"/>
            </a:br>
            <a:endParaRPr lang="en-US" sz="3000" dirty="0"/>
          </a:p>
        </p:txBody>
      </p:sp>
      <p:sp>
        <p:nvSpPr>
          <p:cNvPr id="3" name="Content Placeholder 2">
            <a:extLst>
              <a:ext uri="{FF2B5EF4-FFF2-40B4-BE49-F238E27FC236}">
                <a16:creationId xmlns:a16="http://schemas.microsoft.com/office/drawing/2014/main" id="{4E189D33-656F-334B-5573-9EB213A5B283}"/>
              </a:ext>
            </a:extLst>
          </p:cNvPr>
          <p:cNvSpPr>
            <a:spLocks noGrp="1"/>
          </p:cNvSpPr>
          <p:nvPr>
            <p:ph idx="1"/>
          </p:nvPr>
        </p:nvSpPr>
        <p:spPr>
          <a:xfrm>
            <a:off x="852321" y="2227943"/>
            <a:ext cx="5033221" cy="3788227"/>
          </a:xfrm>
        </p:spPr>
        <p:txBody>
          <a:bodyPr anchor="ctr">
            <a:normAutofit fontScale="92500" lnSpcReduction="10000"/>
          </a:bodyPr>
          <a:lstStyle/>
          <a:p>
            <a:pPr>
              <a:lnSpc>
                <a:spcPct val="90000"/>
              </a:lnSpc>
              <a:buNone/>
            </a:pPr>
            <a:r>
              <a:rPr lang="en-US" sz="2100" b="1"/>
              <a:t>Awareness</a:t>
            </a:r>
            <a:endParaRPr lang="en-US" sz="2100"/>
          </a:p>
          <a:p>
            <a:pPr>
              <a:lnSpc>
                <a:spcPct val="90000"/>
              </a:lnSpc>
              <a:buFont typeface="Arial" panose="020B0604020202020204" pitchFamily="34" charset="0"/>
              <a:buChar char="•"/>
            </a:pPr>
            <a:r>
              <a:rPr lang="en-US" sz="2100"/>
              <a:t>Body check-ins</a:t>
            </a:r>
          </a:p>
          <a:p>
            <a:pPr>
              <a:lnSpc>
                <a:spcPct val="90000"/>
              </a:lnSpc>
              <a:buFont typeface="Arial" panose="020B0604020202020204" pitchFamily="34" charset="0"/>
              <a:buChar char="•"/>
            </a:pPr>
            <a:r>
              <a:rPr lang="en-US" sz="2100"/>
              <a:t>Naming body sensations</a:t>
            </a:r>
          </a:p>
          <a:p>
            <a:pPr>
              <a:lnSpc>
                <a:spcPct val="90000"/>
              </a:lnSpc>
              <a:buNone/>
            </a:pPr>
            <a:r>
              <a:rPr lang="en-US" sz="2100" b="1"/>
              <a:t>Regulation</a:t>
            </a:r>
            <a:endParaRPr lang="en-US" sz="2100"/>
          </a:p>
          <a:p>
            <a:pPr>
              <a:lnSpc>
                <a:spcPct val="90000"/>
              </a:lnSpc>
              <a:buFont typeface="Arial" panose="020B0604020202020204" pitchFamily="34" charset="0"/>
              <a:buChar char="•"/>
            </a:pPr>
            <a:r>
              <a:rPr lang="en-US" sz="2100"/>
              <a:t>Deep breathing</a:t>
            </a:r>
          </a:p>
          <a:p>
            <a:pPr>
              <a:lnSpc>
                <a:spcPct val="90000"/>
              </a:lnSpc>
              <a:buFont typeface="Arial" panose="020B0604020202020204" pitchFamily="34" charset="0"/>
              <a:buChar char="•"/>
            </a:pPr>
            <a:r>
              <a:rPr lang="en-US" sz="2100"/>
              <a:t>Calm-down corner</a:t>
            </a:r>
          </a:p>
          <a:p>
            <a:pPr>
              <a:lnSpc>
                <a:spcPct val="90000"/>
              </a:lnSpc>
              <a:buFont typeface="Arial" panose="020B0604020202020204" pitchFamily="34" charset="0"/>
              <a:buChar char="•"/>
            </a:pPr>
            <a:r>
              <a:rPr lang="en-US" sz="2100"/>
              <a:t>Break requests</a:t>
            </a:r>
          </a:p>
          <a:p>
            <a:pPr>
              <a:lnSpc>
                <a:spcPct val="90000"/>
              </a:lnSpc>
              <a:buNone/>
            </a:pPr>
            <a:r>
              <a:rPr lang="en-US" sz="2100" b="1"/>
              <a:t>Clear Message</a:t>
            </a:r>
          </a:p>
          <a:p>
            <a:pPr>
              <a:lnSpc>
                <a:spcPct val="90000"/>
              </a:lnSpc>
              <a:buNone/>
            </a:pPr>
            <a:r>
              <a:rPr lang="en-US" sz="2100"/>
              <a:t>“If a student doesn’t know what their body feels like, regulation strategies become compliance tools instead of skills.”</a:t>
            </a:r>
          </a:p>
          <a:p>
            <a:pPr>
              <a:lnSpc>
                <a:spcPct val="90000"/>
              </a:lnSpc>
              <a:buNone/>
            </a:pPr>
            <a:endParaRPr lang="en-US" sz="2100"/>
          </a:p>
          <a:p>
            <a:pPr>
              <a:lnSpc>
                <a:spcPct val="90000"/>
              </a:lnSpc>
              <a:buNone/>
            </a:pPr>
            <a:r>
              <a:rPr lang="en-US" sz="2100" b="1"/>
              <a:t>Awareness must come first! </a:t>
            </a:r>
          </a:p>
          <a:p>
            <a:pPr>
              <a:lnSpc>
                <a:spcPct val="90000"/>
              </a:lnSpc>
            </a:pPr>
            <a:endParaRPr lang="en-US" sz="21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Brain in head">
            <a:extLst>
              <a:ext uri="{FF2B5EF4-FFF2-40B4-BE49-F238E27FC236}">
                <a16:creationId xmlns:a16="http://schemas.microsoft.com/office/drawing/2014/main" id="{76F054B1-80E4-DF15-532C-45F942D36B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1344294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Interoception Across the School Day</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D951D28F-6EA3-C68A-A1CE-A82691CE7C5F}"/>
              </a:ext>
            </a:extLst>
          </p:cNvPr>
          <p:cNvGraphicFramePr>
            <a:graphicFrameLocks noGrp="1"/>
          </p:cNvGraphicFramePr>
          <p:nvPr>
            <p:ph idx="1"/>
            <p:extLst>
              <p:ext uri="{D42A27DB-BD31-4B8C-83A1-F6EECF244321}">
                <p14:modId xmlns:p14="http://schemas.microsoft.com/office/powerpoint/2010/main" val="2141134505"/>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Supporting Students With Limited Awareness</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88D0A476-B2EC-E401-DE39-2ADADB3E84DE}"/>
              </a:ext>
            </a:extLst>
          </p:cNvPr>
          <p:cNvGraphicFramePr>
            <a:graphicFrameLocks noGrp="1"/>
          </p:cNvGraphicFramePr>
          <p:nvPr>
            <p:ph idx="1"/>
            <p:extLst>
              <p:ext uri="{D42A27DB-BD31-4B8C-83A1-F6EECF244321}">
                <p14:modId xmlns:p14="http://schemas.microsoft.com/office/powerpoint/2010/main" val="326180541"/>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457037" cy="1554480"/>
          </a:xfrm>
        </p:spPr>
        <p:txBody>
          <a:bodyPr anchor="ctr">
            <a:normAutofit/>
          </a:bodyPr>
          <a:lstStyle/>
          <a:p>
            <a:r>
              <a:rPr lang="en-US" sz="4200"/>
              <a:t>Role of Staff &amp; Collaboration</a:t>
            </a:r>
          </a:p>
        </p:txBody>
      </p:sp>
      <p:sp>
        <p:nvSpPr>
          <p:cNvPr id="3" name="Content Placeholder 2"/>
          <p:cNvSpPr>
            <a:spLocks noGrp="1"/>
          </p:cNvSpPr>
          <p:nvPr>
            <p:ph idx="1"/>
          </p:nvPr>
        </p:nvSpPr>
        <p:spPr>
          <a:xfrm>
            <a:off x="783771" y="3017522"/>
            <a:ext cx="7455989" cy="3124658"/>
          </a:xfrm>
        </p:spPr>
        <p:txBody>
          <a:bodyPr anchor="ctr">
            <a:normAutofit/>
          </a:bodyPr>
          <a:lstStyle/>
          <a:p>
            <a:r>
              <a:rPr lang="en-US" sz="2100"/>
              <a:t>All staff working with the student are calibrated by:</a:t>
            </a:r>
          </a:p>
          <a:p>
            <a:r>
              <a:rPr lang="en-US" sz="2100"/>
              <a:t>Using consistent language across settings</a:t>
            </a:r>
          </a:p>
          <a:p>
            <a:r>
              <a:rPr lang="en-US" sz="2100"/>
              <a:t>Shared understanding of body-based regulation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Family Collaboration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Share interoception language with families</a:t>
            </a:r>
          </a:p>
          <a:p>
            <a:r>
              <a:t>Promote consistency across home and school</a:t>
            </a:r>
          </a:p>
          <a:p>
            <a:r>
              <a:t>Empower caregivers to support awareness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Data Collection &amp; Progress Monitoring</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D625FAFA-191C-F967-D1B0-F863233472F5}"/>
              </a:ext>
            </a:extLst>
          </p:cNvPr>
          <p:cNvGraphicFramePr>
            <a:graphicFrameLocks noGrp="1"/>
          </p:cNvGraphicFramePr>
          <p:nvPr>
            <p:ph idx="1"/>
            <p:extLst>
              <p:ext uri="{D42A27DB-BD31-4B8C-83A1-F6EECF244321}">
                <p14:modId xmlns:p14="http://schemas.microsoft.com/office/powerpoint/2010/main" val="4269661133"/>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BF0174-15CF-8BDE-4370-7535A88B55E5}"/>
              </a:ext>
            </a:extLst>
          </p:cNvPr>
          <p:cNvPicPr>
            <a:picLocks noChangeAspect="1"/>
          </p:cNvPicPr>
          <p:nvPr/>
        </p:nvPicPr>
        <p:blipFill>
          <a:blip r:embed="rId2">
            <a:duotone>
              <a:schemeClr val="bg2">
                <a:shade val="45000"/>
                <a:satMod val="135000"/>
              </a:schemeClr>
              <a:prstClr val="white"/>
            </a:duotone>
          </a:blip>
          <a:srcRect l="752" t="7639" r="17047" b="1"/>
          <a:stretch>
            <a:fillRect/>
          </a:stretch>
        </p:blipFill>
        <p:spPr>
          <a:xfrm>
            <a:off x="20" y="10"/>
            <a:ext cx="9143980" cy="6857990"/>
          </a:xfrm>
          <a:prstGeom prst="rect">
            <a:avLst/>
          </a:prstGeom>
        </p:spPr>
      </p:pic>
      <p:sp>
        <p:nvSpPr>
          <p:cNvPr id="31" name="Rectangle 30">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a:t>Learning Objectives</a:t>
            </a:r>
          </a:p>
        </p:txBody>
      </p:sp>
      <p:graphicFrame>
        <p:nvGraphicFramePr>
          <p:cNvPr id="26" name="Content Placeholder 2">
            <a:extLst>
              <a:ext uri="{FF2B5EF4-FFF2-40B4-BE49-F238E27FC236}">
                <a16:creationId xmlns:a16="http://schemas.microsoft.com/office/drawing/2014/main" id="{1A97CB83-39F9-0A80-53C8-145CD3F88A5F}"/>
              </a:ext>
            </a:extLst>
          </p:cNvPr>
          <p:cNvGraphicFramePr>
            <a:graphicFrameLocks noGrp="1"/>
          </p:cNvGraphicFramePr>
          <p:nvPr>
            <p:ph idx="1"/>
            <p:extLst>
              <p:ext uri="{D42A27DB-BD31-4B8C-83A1-F6EECF244321}">
                <p14:modId xmlns:p14="http://schemas.microsoft.com/office/powerpoint/2010/main" val="2869775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628650" y="365125"/>
            <a:ext cx="7886699" cy="1325563"/>
          </a:xfrm>
        </p:spPr>
        <p:txBody>
          <a:bodyPr>
            <a:normAutofit/>
          </a:bodyPr>
          <a:lstStyle/>
          <a:p>
            <a:r>
              <a:rPr lang="en-US"/>
              <a:t>Common Misconceptions</a:t>
            </a:r>
          </a:p>
        </p:txBody>
      </p:sp>
      <p:pic>
        <p:nvPicPr>
          <p:cNvPr id="6" name="Picture 5">
            <a:extLst>
              <a:ext uri="{FF2B5EF4-FFF2-40B4-BE49-F238E27FC236}">
                <a16:creationId xmlns:a16="http://schemas.microsoft.com/office/drawing/2014/main" id="{C8FE94F2-D0E2-CF88-0C9E-EF72F23C0FB6}"/>
              </a:ext>
            </a:extLst>
          </p:cNvPr>
          <p:cNvPicPr>
            <a:picLocks noChangeAspect="1"/>
          </p:cNvPicPr>
          <p:nvPr/>
        </p:nvPicPr>
        <p:blipFill>
          <a:blip r:embed="rId2"/>
          <a:srcRect l="36869" r="20944" b="2"/>
          <a:stretch>
            <a:fillRect/>
          </a:stretch>
        </p:blipFill>
        <p:spPr>
          <a:xfrm>
            <a:off x="5136688" y="1771078"/>
            <a:ext cx="337866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5235395" y="1929807"/>
            <a:ext cx="3417474"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5741" y="1969050"/>
            <a:ext cx="500006"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54326994-F72A-1FF6-A47B-5AF9E32FE905}"/>
              </a:ext>
            </a:extLst>
          </p:cNvPr>
          <p:cNvGraphicFramePr>
            <a:graphicFrameLocks noGrp="1"/>
          </p:cNvGraphicFramePr>
          <p:nvPr>
            <p:ph idx="1"/>
            <p:extLst>
              <p:ext uri="{D42A27DB-BD31-4B8C-83A1-F6EECF244321}">
                <p14:modId xmlns:p14="http://schemas.microsoft.com/office/powerpoint/2010/main" val="3196135712"/>
              </p:ext>
            </p:extLst>
          </p:nvPr>
        </p:nvGraphicFramePr>
        <p:xfrm>
          <a:off x="628650" y="1825625"/>
          <a:ext cx="40450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Key Takeaways</a:t>
            </a:r>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2">
            <a:extLst>
              <a:ext uri="{FF2B5EF4-FFF2-40B4-BE49-F238E27FC236}">
                <a16:creationId xmlns:a16="http://schemas.microsoft.com/office/drawing/2014/main" id="{275733CD-9E62-887A-8DC0-AE0BF58C5F03}"/>
              </a:ext>
            </a:extLst>
          </p:cNvPr>
          <p:cNvGraphicFramePr>
            <a:graphicFrameLocks noGrp="1"/>
          </p:cNvGraphicFramePr>
          <p:nvPr>
            <p:ph idx="1"/>
            <p:extLst>
              <p:ext uri="{D42A27DB-BD31-4B8C-83A1-F6EECF244321}">
                <p14:modId xmlns:p14="http://schemas.microsoft.com/office/powerpoint/2010/main" val="1752333637"/>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7" name="Rectangle 2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Questions &amp; Discussion</a:t>
            </a:r>
          </a:p>
        </p:txBody>
      </p:sp>
      <p:cxnSp>
        <p:nvCxnSpPr>
          <p:cNvPr id="33" name="Straight Connector 3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FD05A818-1F92-BA18-D94F-C959A2862D23}"/>
              </a:ext>
            </a:extLst>
          </p:cNvPr>
          <p:cNvGraphicFramePr>
            <a:graphicFrameLocks noGrp="1"/>
          </p:cNvGraphicFramePr>
          <p:nvPr>
            <p:ph idx="1"/>
            <p:extLst>
              <p:ext uri="{D42A27DB-BD31-4B8C-83A1-F6EECF244321}">
                <p14:modId xmlns:p14="http://schemas.microsoft.com/office/powerpoint/2010/main" val="1468285458"/>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8913F7-98B7-8886-773D-E6E48C9D7739}"/>
              </a:ext>
            </a:extLst>
          </p:cNvPr>
          <p:cNvSpPr>
            <a:spLocks noGrp="1"/>
          </p:cNvSpPr>
          <p:nvPr>
            <p:ph type="title"/>
          </p:nvPr>
        </p:nvSpPr>
        <p:spPr>
          <a:xfrm>
            <a:off x="614238" y="4230093"/>
            <a:ext cx="3112935" cy="1800165"/>
          </a:xfrm>
        </p:spPr>
        <p:txBody>
          <a:bodyPr anchor="t">
            <a:normAutofit/>
          </a:bodyPr>
          <a:lstStyle/>
          <a:p>
            <a:pPr algn="r"/>
            <a:r>
              <a:rPr lang="en-US" sz="3500"/>
              <a:t>Interoception Assessment</a:t>
            </a:r>
          </a:p>
        </p:txBody>
      </p:sp>
      <p:pic>
        <p:nvPicPr>
          <p:cNvPr id="7" name="Graphic 6" descr="Document">
            <a:extLst>
              <a:ext uri="{FF2B5EF4-FFF2-40B4-BE49-F238E27FC236}">
                <a16:creationId xmlns:a16="http://schemas.microsoft.com/office/drawing/2014/main" id="{C2E81E05-FE7B-5183-D8D9-CE88B7FC918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67198" y="457200"/>
            <a:ext cx="3455325" cy="3455325"/>
          </a:xfrm>
          <a:prstGeom prst="rect">
            <a:avLst/>
          </a:prstGeom>
        </p:spPr>
      </p:pic>
      <p:sp>
        <p:nvSpPr>
          <p:cNvPr id="3" name="Content Placeholder 2">
            <a:extLst>
              <a:ext uri="{FF2B5EF4-FFF2-40B4-BE49-F238E27FC236}">
                <a16:creationId xmlns:a16="http://schemas.microsoft.com/office/drawing/2014/main" id="{EE476BED-7FF9-AD6F-ECD6-B126E7352EC3}"/>
              </a:ext>
            </a:extLst>
          </p:cNvPr>
          <p:cNvSpPr>
            <a:spLocks noGrp="1"/>
          </p:cNvSpPr>
          <p:nvPr>
            <p:ph idx="1"/>
          </p:nvPr>
        </p:nvSpPr>
        <p:spPr>
          <a:xfrm>
            <a:off x="3934811" y="4230094"/>
            <a:ext cx="4676451" cy="1800164"/>
          </a:xfrm>
        </p:spPr>
        <p:txBody>
          <a:bodyPr anchor="t">
            <a:normAutofit/>
          </a:bodyPr>
          <a:lstStyle/>
          <a:p>
            <a:r>
              <a:rPr lang="en-US" sz="1700" dirty="0"/>
              <a:t>Each building has an Interoception Assessment binder. </a:t>
            </a:r>
          </a:p>
          <a:p>
            <a:r>
              <a:rPr lang="en-US" sz="1700" dirty="0"/>
              <a:t>Please reach out to your building social worker for more information and the assessment. </a:t>
            </a:r>
          </a:p>
        </p:txBody>
      </p:sp>
      <p:sp>
        <p:nvSpPr>
          <p:cNvPr id="12" name="Rectangle 11">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9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8233B0-41B5-4D9A-AEEC-13DB66A8C9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6478" y="386930"/>
            <a:ext cx="6927525" cy="1188950"/>
          </a:xfrm>
        </p:spPr>
        <p:txBody>
          <a:bodyPr anchor="b">
            <a:normAutofit/>
          </a:bodyPr>
          <a:lstStyle/>
          <a:p>
            <a:r>
              <a:rPr lang="en-US" sz="4700"/>
              <a:t>Exit Reflection</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998368"/>
            <a:ext cx="8771274"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F845DEF-4159-2271-F34B-1098D46D93EE}"/>
              </a:ext>
            </a:extLst>
          </p:cNvPr>
          <p:cNvGraphicFramePr>
            <a:graphicFrameLocks noGrp="1"/>
          </p:cNvGraphicFramePr>
          <p:nvPr>
            <p:ph idx="1"/>
            <p:extLst>
              <p:ext uri="{D42A27DB-BD31-4B8C-83A1-F6EECF244321}">
                <p14:modId xmlns:p14="http://schemas.microsoft.com/office/powerpoint/2010/main" val="4081013028"/>
              </p:ext>
            </p:extLst>
          </p:nvPr>
        </p:nvGraphicFramePr>
        <p:xfrm>
          <a:off x="618948" y="2598710"/>
          <a:ext cx="7529604" cy="343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CF82-C79C-1583-EE09-DB5961EC057C}"/>
              </a:ext>
            </a:extLst>
          </p:cNvPr>
          <p:cNvSpPr>
            <a:spLocks noGrp="1"/>
          </p:cNvSpPr>
          <p:nvPr>
            <p:ph type="title"/>
          </p:nvPr>
        </p:nvSpPr>
        <p:spPr/>
        <p:txBody>
          <a:bodyPr>
            <a:normAutofit fontScale="90000"/>
          </a:bodyPr>
          <a:lstStyle/>
          <a:p>
            <a:r>
              <a:rPr lang="en-US">
                <a:cs typeface="Calibri Light"/>
              </a:rPr>
              <a:t>Frontline/Professional Development Credit</a:t>
            </a:r>
            <a:endParaRPr lang="en-US"/>
          </a:p>
        </p:txBody>
      </p:sp>
      <p:sp>
        <p:nvSpPr>
          <p:cNvPr id="3" name="Content Placeholder 2">
            <a:extLst>
              <a:ext uri="{FF2B5EF4-FFF2-40B4-BE49-F238E27FC236}">
                <a16:creationId xmlns:a16="http://schemas.microsoft.com/office/drawing/2014/main" id="{8DC84B81-CC1A-1EA0-410C-C9EC1A30333F}"/>
              </a:ext>
            </a:extLst>
          </p:cNvPr>
          <p:cNvSpPr>
            <a:spLocks noGrp="1"/>
          </p:cNvSpPr>
          <p:nvPr>
            <p:ph idx="1"/>
          </p:nvPr>
        </p:nvSpPr>
        <p:spPr/>
        <p:txBody>
          <a:bodyPr vert="horz" lIns="68580" tIns="34290" rIns="68580" bIns="34290" rtlCol="0" anchor="t">
            <a:normAutofit/>
          </a:bodyPr>
          <a:lstStyle/>
          <a:p>
            <a:r>
              <a:rPr lang="en-US" dirty="0">
                <a:cs typeface="Calibri"/>
              </a:rPr>
              <a:t>Ensure that you have registered for February 16th District Professional Development in the Frontline District Catalog.</a:t>
            </a:r>
          </a:p>
          <a:p>
            <a:r>
              <a:rPr lang="en-US" dirty="0">
                <a:cs typeface="Calibri"/>
              </a:rPr>
              <a:t>Be sure to mark the activity complete within 30 days to receive credit. The exit survey will serve as the Knowledge Evaluation and be given during your building’s “sunset” meeting. </a:t>
            </a:r>
          </a:p>
        </p:txBody>
      </p:sp>
    </p:spTree>
    <p:extLst>
      <p:ext uri="{BB962C8B-B14F-4D97-AF65-F5344CB8AC3E}">
        <p14:creationId xmlns:p14="http://schemas.microsoft.com/office/powerpoint/2010/main" val="3687459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4583" y="1682780"/>
            <a:ext cx="5701344" cy="1170240"/>
          </a:xfrm>
        </p:spPr>
        <p:txBody>
          <a:bodyPr>
            <a:normAutofit fontScale="90000"/>
          </a:bodyPr>
          <a:lstStyle/>
          <a:p>
            <a:pPr algn="l"/>
            <a:r>
              <a:rPr lang="en-US" sz="6000" dirty="0">
                <a:solidFill>
                  <a:schemeClr val="accent1"/>
                </a:solidFill>
                <a:cs typeface="Calibri Light"/>
              </a:rPr>
              <a:t>Interoception In Schools</a:t>
            </a:r>
            <a:endParaRPr lang="en-US" dirty="0"/>
          </a:p>
        </p:txBody>
      </p:sp>
      <p:sp>
        <p:nvSpPr>
          <p:cNvPr id="3" name="Subtitle 2"/>
          <p:cNvSpPr>
            <a:spLocks noGrp="1"/>
          </p:cNvSpPr>
          <p:nvPr>
            <p:ph type="subTitle" idx="1"/>
          </p:nvPr>
        </p:nvSpPr>
        <p:spPr>
          <a:xfrm>
            <a:off x="443453" y="3572194"/>
            <a:ext cx="6575895" cy="1403218"/>
          </a:xfrm>
        </p:spPr>
        <p:txBody>
          <a:bodyPr vert="horz" lIns="68580" tIns="34290" rIns="68580" bIns="34290" rtlCol="0" anchor="t">
            <a:normAutofit/>
          </a:bodyPr>
          <a:lstStyle/>
          <a:p>
            <a:pPr>
              <a:lnSpc>
                <a:spcPct val="90000"/>
              </a:lnSpc>
            </a:pPr>
            <a:r>
              <a:rPr lang="en-US" sz="2900" dirty="0"/>
              <a:t>Kassandra Dunlap, USD 475 Behavior Consultant</a:t>
            </a:r>
          </a:p>
          <a:p>
            <a:pPr>
              <a:lnSpc>
                <a:spcPct val="90000"/>
              </a:lnSpc>
            </a:pPr>
            <a:r>
              <a:rPr lang="en-US" sz="2900" dirty="0"/>
              <a:t>kassandrdunlap@usd475.org</a:t>
            </a:r>
          </a:p>
          <a:p>
            <a:pPr algn="l"/>
            <a:endParaRPr lang="en-US" sz="1500" dirty="0">
              <a:solidFill>
                <a:schemeClr val="accent1"/>
              </a:solidFill>
              <a:cs typeface="Calibri"/>
            </a:endParaRPr>
          </a:p>
        </p:txBody>
      </p:sp>
      <p:sp>
        <p:nvSpPr>
          <p:cNvPr id="6" name="Title 1">
            <a:extLst>
              <a:ext uri="{FF2B5EF4-FFF2-40B4-BE49-F238E27FC236}">
                <a16:creationId xmlns:a16="http://schemas.microsoft.com/office/drawing/2014/main" id="{7D965775-57D5-0F39-6BFF-AD54CD82CC8A}"/>
              </a:ext>
            </a:extLst>
          </p:cNvPr>
          <p:cNvSpPr txBox="1">
            <a:spLocks/>
          </p:cNvSpPr>
          <p:nvPr/>
        </p:nvSpPr>
        <p:spPr>
          <a:xfrm>
            <a:off x="397551" y="1129094"/>
            <a:ext cx="4966558" cy="413380"/>
          </a:xfrm>
          <a:prstGeom prst="rect">
            <a:avLst/>
          </a:prstGeom>
        </p:spPr>
        <p:txBody>
          <a:bodyPr vert="horz" lIns="68580" tIns="34290" rIns="68580" bIns="3429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750" dirty="0">
                <a:solidFill>
                  <a:schemeClr val="accent1"/>
                </a:solidFill>
                <a:cs typeface="Calibri Light"/>
              </a:rPr>
              <a:t>Thank you for attending</a:t>
            </a:r>
          </a:p>
        </p:txBody>
      </p:sp>
    </p:spTree>
    <p:extLst>
      <p:ext uri="{BB962C8B-B14F-4D97-AF65-F5344CB8AC3E}">
        <p14:creationId xmlns:p14="http://schemas.microsoft.com/office/powerpoint/2010/main" val="3964946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Resources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Kelly Mahler – Interoception Curriculum</a:t>
            </a:r>
          </a:p>
          <a:p>
            <a:r>
              <a:t>The Interoception Assessment</a:t>
            </a:r>
          </a:p>
          <a:p>
            <a:r>
              <a:t>Body-based emotional regulation tools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FE510C-1A27-7233-EE30-6A86CAF59200}"/>
              </a:ext>
            </a:extLst>
          </p:cNvPr>
          <p:cNvPicPr>
            <a:picLocks noChangeAspect="1"/>
          </p:cNvPicPr>
          <p:nvPr/>
        </p:nvPicPr>
        <p:blipFill>
          <a:blip r:embed="rId3">
            <a:duotone>
              <a:schemeClr val="bg2">
                <a:shade val="45000"/>
                <a:satMod val="135000"/>
              </a:schemeClr>
              <a:prstClr val="white"/>
            </a:duotone>
          </a:blip>
          <a:srcRect t="9091" r="19091"/>
          <a:stretch>
            <a:fillRect/>
          </a:stretch>
        </p:blipFill>
        <p:spPr>
          <a:xfrm>
            <a:off x="20" y="10"/>
            <a:ext cx="9143980" cy="6857990"/>
          </a:xfrm>
          <a:prstGeom prst="rect">
            <a:avLst/>
          </a:prstGeom>
        </p:spPr>
      </p:pic>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What Is Interoception?</a:t>
            </a:r>
          </a:p>
        </p:txBody>
      </p:sp>
      <p:graphicFrame>
        <p:nvGraphicFramePr>
          <p:cNvPr id="5" name="Content Placeholder 2">
            <a:extLst>
              <a:ext uri="{FF2B5EF4-FFF2-40B4-BE49-F238E27FC236}">
                <a16:creationId xmlns:a16="http://schemas.microsoft.com/office/drawing/2014/main" id="{EB8C6E38-E724-BA6A-B836-C9422D8E0653}"/>
              </a:ext>
            </a:extLst>
          </p:cNvPr>
          <p:cNvGraphicFramePr>
            <a:graphicFrameLocks noGrp="1"/>
          </p:cNvGraphicFramePr>
          <p:nvPr>
            <p:ph idx="1"/>
            <p:extLst>
              <p:ext uri="{D42A27DB-BD31-4B8C-83A1-F6EECF244321}">
                <p14:modId xmlns:p14="http://schemas.microsoft.com/office/powerpoint/2010/main" val="85030815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Pause &amp; Reflect: Body Awareness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C1F63F21-2040-31C8-E2B2-67C21B89DFA5}"/>
              </a:ext>
            </a:extLst>
          </p:cNvPr>
          <p:cNvGraphicFramePr>
            <a:graphicFrameLocks noGrp="1"/>
          </p:cNvGraphicFramePr>
          <p:nvPr>
            <p:ph idx="1"/>
            <p:extLst>
              <p:ext uri="{D42A27DB-BD31-4B8C-83A1-F6EECF244321}">
                <p14:modId xmlns:p14="http://schemas.microsoft.com/office/powerpoint/2010/main" val="4049967942"/>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38B4-8203-F15E-3292-A00DAD86DA0F}"/>
              </a:ext>
            </a:extLst>
          </p:cNvPr>
          <p:cNvSpPr>
            <a:spLocks noGrp="1"/>
          </p:cNvSpPr>
          <p:nvPr>
            <p:ph type="title"/>
          </p:nvPr>
        </p:nvSpPr>
        <p:spPr>
          <a:xfrm>
            <a:off x="840699" y="687480"/>
            <a:ext cx="5605629" cy="994172"/>
          </a:xfrm>
        </p:spPr>
        <p:txBody>
          <a:bodyPr>
            <a:normAutofit fontScale="90000"/>
          </a:bodyPr>
          <a:lstStyle/>
          <a:p>
            <a:r>
              <a:rPr lang="en-US" sz="4000" b="1" dirty="0"/>
              <a:t>Explicit Examples to Share</a:t>
            </a:r>
            <a:br>
              <a:rPr lang="en-US" sz="4000" b="1" dirty="0"/>
            </a:br>
            <a:endParaRPr lang="en-US" sz="3850" dirty="0"/>
          </a:p>
        </p:txBody>
      </p:sp>
      <p:sp>
        <p:nvSpPr>
          <p:cNvPr id="3" name="Content Placeholder 2">
            <a:extLst>
              <a:ext uri="{FF2B5EF4-FFF2-40B4-BE49-F238E27FC236}">
                <a16:creationId xmlns:a16="http://schemas.microsoft.com/office/drawing/2014/main" id="{05E286C7-BEB0-5DFA-F849-29C19DDA8C66}"/>
              </a:ext>
            </a:extLst>
          </p:cNvPr>
          <p:cNvSpPr>
            <a:spLocks noGrp="1"/>
          </p:cNvSpPr>
          <p:nvPr>
            <p:ph idx="1"/>
          </p:nvPr>
        </p:nvSpPr>
        <p:spPr>
          <a:xfrm>
            <a:off x="852321" y="2227943"/>
            <a:ext cx="5033221" cy="3788227"/>
          </a:xfrm>
        </p:spPr>
        <p:txBody>
          <a:bodyPr anchor="ctr">
            <a:normAutofit/>
          </a:bodyPr>
          <a:lstStyle/>
          <a:p>
            <a:r>
              <a:rPr lang="en-US" sz="2100" dirty="0"/>
              <a:t>“My shoulders feel tight.”</a:t>
            </a:r>
          </a:p>
          <a:p>
            <a:r>
              <a:rPr lang="en-US" sz="2100" dirty="0"/>
              <a:t>“My breathing feels fast.”</a:t>
            </a:r>
          </a:p>
          <a:p>
            <a:r>
              <a:rPr lang="en-US" sz="2100" dirty="0"/>
              <a:t>“I didn’t realize my jaw was clenched.”</a:t>
            </a:r>
          </a:p>
          <a:p>
            <a:endParaRPr lang="en-US" sz="2100" dirty="0"/>
          </a:p>
          <a:p>
            <a:r>
              <a:rPr lang="en-US" sz="2100" dirty="0"/>
              <a:t>“If adults have to stop and think to notice body signals, we cannot expect students to regulate without teaching awareness first. "This models interoception and builds empathy. </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Graphic 6" descr="Lungs">
            <a:extLst>
              <a:ext uri="{FF2B5EF4-FFF2-40B4-BE49-F238E27FC236}">
                <a16:creationId xmlns:a16="http://schemas.microsoft.com/office/drawing/2014/main" id="{F79F0715-9872-2EF3-2363-8E2CD3631B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4" y="2865141"/>
            <a:ext cx="1143455" cy="1143455"/>
          </a:xfrm>
          <a:prstGeom prst="rect">
            <a:avLst/>
          </a:prstGeom>
        </p:spPr>
      </p:pic>
    </p:spTree>
    <p:extLst>
      <p:ext uri="{BB962C8B-B14F-4D97-AF65-F5344CB8AC3E}">
        <p14:creationId xmlns:p14="http://schemas.microsoft.com/office/powerpoint/2010/main" val="83665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16597"/>
            <a:ext cx="548639" cy="673460"/>
            <a:chOff x="3940602" y="308034"/>
            <a:chExt cx="2116791" cy="3428999"/>
          </a:xfrm>
          <a:solidFill>
            <a:schemeClr val="accent4"/>
          </a:solidFill>
        </p:grpSpPr>
        <p:sp>
          <p:nvSpPr>
            <p:cNvPr id="20" name="Rectangle 19">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59" y="613954"/>
            <a:ext cx="8180615"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2723" y="809898"/>
            <a:ext cx="7629757" cy="1554480"/>
          </a:xfrm>
        </p:spPr>
        <p:txBody>
          <a:bodyPr anchor="ctr">
            <a:normAutofit/>
          </a:bodyPr>
          <a:lstStyle/>
          <a:p>
            <a:r>
              <a:rPr lang="en-US" sz="4200"/>
              <a:t>Why Interoception Matters in School</a:t>
            </a:r>
          </a:p>
        </p:txBody>
      </p:sp>
      <p:cxnSp>
        <p:nvCxnSpPr>
          <p:cNvPr id="26" name="Straight Connector 25">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28650" y="6485313"/>
            <a:ext cx="78867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8B0359B5-123A-FC55-3F78-4CB5D3F9A030}"/>
              </a:ext>
            </a:extLst>
          </p:cNvPr>
          <p:cNvGraphicFramePr>
            <a:graphicFrameLocks noGrp="1"/>
          </p:cNvGraphicFramePr>
          <p:nvPr>
            <p:ph idx="1"/>
            <p:extLst>
              <p:ext uri="{D42A27DB-BD31-4B8C-83A1-F6EECF244321}">
                <p14:modId xmlns:p14="http://schemas.microsoft.com/office/powerpoint/2010/main" val="2358252503"/>
              </p:ext>
            </p:extLst>
          </p:nvPr>
        </p:nvGraphicFramePr>
        <p:xfrm>
          <a:off x="678451" y="3017519"/>
          <a:ext cx="778383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t>Interoception &amp; Self-Regulation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628650" y="1825625"/>
            <a:ext cx="7886700" cy="4351338"/>
          </a:xfrm>
        </p:spPr>
        <p:txBody>
          <a:bodyPr>
            <a:normAutofit/>
          </a:bodyPr>
          <a:lstStyle/>
          <a:p>
            <a:r>
              <a:t>Students must notice body signals before regulating</a:t>
            </a:r>
          </a:p>
          <a:p>
            <a:r>
              <a:t>Behavior is often communication of unmet interoceptive needs</a:t>
            </a:r>
          </a:p>
          <a:p>
            <a:r>
              <a:t>Misinterpretation leads to dysregulation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1434</TotalTime>
  <Words>1592</Words>
  <Application>Microsoft Office PowerPoint</Application>
  <PresentationFormat>On-screen Show (4:3)</PresentationFormat>
  <Paragraphs>250</Paragraphs>
  <Slides>47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Aptos</vt:lpstr>
      <vt:lpstr>Arial</vt:lpstr>
      <vt:lpstr>Calibri</vt:lpstr>
      <vt:lpstr>Calibri Light</vt:lpstr>
      <vt:lpstr>Office Theme</vt:lpstr>
      <vt:lpstr>Interoception in Schools  </vt:lpstr>
      <vt:lpstr>USD 475 Strategic Plan Connection</vt:lpstr>
      <vt:lpstr>WELCOME and thanks for being here today</vt:lpstr>
      <vt:lpstr>Learning Objectives</vt:lpstr>
      <vt:lpstr>What Is Interoception?</vt:lpstr>
      <vt:lpstr>Pause &amp; Reflect: Body Awareness</vt:lpstr>
      <vt:lpstr>Explicit Examples to Share </vt:lpstr>
      <vt:lpstr>Why Interoception Matters in School</vt:lpstr>
      <vt:lpstr>Interoception &amp; Self-Regulation</vt:lpstr>
      <vt:lpstr>Behavior → Body Signal Reframe</vt:lpstr>
      <vt:lpstr>Reframing Behavior:  “What is the body saying?”</vt:lpstr>
      <vt:lpstr>Example: Student repeatedly leave seat, fidgets, and touches objects around the room during independent work. </vt:lpstr>
      <vt:lpstr>Possible Body Signals  Driving the Behavior</vt:lpstr>
      <vt:lpstr>What the body might be saying (even if the student can’t verbalize it).</vt:lpstr>
      <vt:lpstr>Supportive Response Instead of Punishment:</vt:lpstr>
      <vt:lpstr>Why This Matters…</vt:lpstr>
      <vt:lpstr>Common School-Based Challenges</vt:lpstr>
      <vt:lpstr>Who Benefits From Interoception Support?</vt:lpstr>
      <vt:lpstr>Overview of Kelly Mahler’s Framework</vt:lpstr>
      <vt:lpstr>What Is the Interoception Assessment?</vt:lpstr>
      <vt:lpstr>Age Range &amp; Formats</vt:lpstr>
      <vt:lpstr>Key Areas Assessed</vt:lpstr>
      <vt:lpstr>Assessment Structure</vt:lpstr>
      <vt:lpstr>Interpreting Assessment Results</vt:lpstr>
      <vt:lpstr>Interoception Assessment Reflection</vt:lpstr>
      <vt:lpstr>Assessment Example: Emotional Signals</vt:lpstr>
      <vt:lpstr>Using Results in the School Setting</vt:lpstr>
      <vt:lpstr>Linking Interoception to Behavior</vt:lpstr>
      <vt:lpstr>Setting Meaningful Goals</vt:lpstr>
      <vt:lpstr>Classroom-Based Interoception Supports</vt:lpstr>
      <vt:lpstr>Classroom Application Brainstorm</vt:lpstr>
      <vt:lpstr>PowerPoint Presentation</vt:lpstr>
      <vt:lpstr>Teaching Interoception Explicitly</vt:lpstr>
      <vt:lpstr>Strategies Sort  </vt:lpstr>
      <vt:lpstr>Interoception Across the School Day</vt:lpstr>
      <vt:lpstr>Supporting Students With Limited Awareness</vt:lpstr>
      <vt:lpstr>Role of Staff &amp; Collaboration</vt:lpstr>
      <vt:lpstr>Family Collaboration</vt:lpstr>
      <vt:lpstr>Data Collection &amp; Progress Monitoring</vt:lpstr>
      <vt:lpstr>Common Misconceptions</vt:lpstr>
      <vt:lpstr>Key Takeaways</vt:lpstr>
      <vt:lpstr>Questions &amp; Discussion</vt:lpstr>
      <vt:lpstr>Interoception Assessment</vt:lpstr>
      <vt:lpstr>Exit Reflection</vt:lpstr>
      <vt:lpstr>Frontline/Professional Development Credit</vt:lpstr>
      <vt:lpstr>Interoception In Schools</vt:lpstr>
      <vt:lpstr>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Dunlap, Kassandra</dc:creator>
  <cp:keywords/>
  <dc:description>generated using python-pptx</dc:description>
  <cp:lastModifiedBy>Dunlap, Kassandra</cp:lastModifiedBy>
  <cp:revision>3</cp:revision>
  <dcterms:created xsi:type="dcterms:W3CDTF">2013-01-27T09:14:16Z</dcterms:created>
  <dcterms:modified xsi:type="dcterms:W3CDTF">2026-02-12T19:13:49Z</dcterms:modified>
  <cp:category/>
</cp:coreProperties>
</file>